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6" r:id="rId4"/>
  </p:sldMasterIdLst>
  <p:notesMasterIdLst>
    <p:notesMasterId r:id="rId114"/>
  </p:notesMasterIdLst>
  <p:handoutMasterIdLst>
    <p:handoutMasterId r:id="rId115"/>
  </p:handoutMasterIdLst>
  <p:sldIdLst>
    <p:sldId id="1086" r:id="rId5"/>
    <p:sldId id="1087" r:id="rId6"/>
    <p:sldId id="2643" r:id="rId7"/>
    <p:sldId id="2616" r:id="rId8"/>
    <p:sldId id="268" r:id="rId9"/>
    <p:sldId id="1091" r:id="rId10"/>
    <p:sldId id="1092" r:id="rId11"/>
    <p:sldId id="1093" r:id="rId12"/>
    <p:sldId id="1094" r:id="rId13"/>
    <p:sldId id="1095" r:id="rId14"/>
    <p:sldId id="1096" r:id="rId15"/>
    <p:sldId id="340" r:id="rId16"/>
    <p:sldId id="1853" r:id="rId17"/>
    <p:sldId id="1099" r:id="rId18"/>
    <p:sldId id="1098" r:id="rId19"/>
    <p:sldId id="1100" r:id="rId20"/>
    <p:sldId id="2637" r:id="rId21"/>
    <p:sldId id="1101" r:id="rId22"/>
    <p:sldId id="1102" r:id="rId23"/>
    <p:sldId id="1104" r:id="rId24"/>
    <p:sldId id="1105" r:id="rId25"/>
    <p:sldId id="1106" r:id="rId26"/>
    <p:sldId id="1196" r:id="rId27"/>
    <p:sldId id="1107" r:id="rId28"/>
    <p:sldId id="1108" r:id="rId29"/>
    <p:sldId id="1189" r:id="rId30"/>
    <p:sldId id="2595" r:id="rId31"/>
    <p:sldId id="2592" r:id="rId32"/>
    <p:sldId id="2593" r:id="rId33"/>
    <p:sldId id="2594" r:id="rId34"/>
    <p:sldId id="2596" r:id="rId35"/>
    <p:sldId id="1112" r:id="rId36"/>
    <p:sldId id="2597" r:id="rId37"/>
    <p:sldId id="1113" r:id="rId38"/>
    <p:sldId id="1115" r:id="rId39"/>
    <p:sldId id="1114" r:id="rId40"/>
    <p:sldId id="1116" r:id="rId41"/>
    <p:sldId id="1117" r:id="rId42"/>
    <p:sldId id="1118" r:id="rId43"/>
    <p:sldId id="1119" r:id="rId44"/>
    <p:sldId id="1120" r:id="rId45"/>
    <p:sldId id="1121" r:id="rId46"/>
    <p:sldId id="2591" r:id="rId47"/>
    <p:sldId id="1122" r:id="rId48"/>
    <p:sldId id="1123" r:id="rId49"/>
    <p:sldId id="1252" r:id="rId50"/>
    <p:sldId id="1254" r:id="rId51"/>
    <p:sldId id="1256" r:id="rId52"/>
    <p:sldId id="2599" r:id="rId53"/>
    <p:sldId id="2602" r:id="rId54"/>
    <p:sldId id="2600" r:id="rId55"/>
    <p:sldId id="2601" r:id="rId56"/>
    <p:sldId id="1262" r:id="rId57"/>
    <p:sldId id="1266" r:id="rId58"/>
    <p:sldId id="2638" r:id="rId59"/>
    <p:sldId id="1267" r:id="rId60"/>
    <p:sldId id="1132" r:id="rId61"/>
    <p:sldId id="2642" r:id="rId62"/>
    <p:sldId id="1268" r:id="rId63"/>
    <p:sldId id="1269" r:id="rId64"/>
    <p:sldId id="1253" r:id="rId65"/>
    <p:sldId id="1270" r:id="rId66"/>
    <p:sldId id="1271" r:id="rId67"/>
    <p:sldId id="2640" r:id="rId68"/>
    <p:sldId id="2641" r:id="rId69"/>
    <p:sldId id="1272" r:id="rId70"/>
    <p:sldId id="1125" r:id="rId71"/>
    <p:sldId id="1126" r:id="rId72"/>
    <p:sldId id="874" r:id="rId73"/>
    <p:sldId id="875" r:id="rId74"/>
    <p:sldId id="876" r:id="rId75"/>
    <p:sldId id="879" r:id="rId76"/>
    <p:sldId id="1128" r:id="rId77"/>
    <p:sldId id="1129" r:id="rId78"/>
    <p:sldId id="1130" r:id="rId79"/>
    <p:sldId id="1131" r:id="rId80"/>
    <p:sldId id="1145" r:id="rId81"/>
    <p:sldId id="1155" r:id="rId82"/>
    <p:sldId id="1150" r:id="rId83"/>
    <p:sldId id="1151" r:id="rId84"/>
    <p:sldId id="1152" r:id="rId85"/>
    <p:sldId id="1153" r:id="rId86"/>
    <p:sldId id="1154" r:id="rId87"/>
    <p:sldId id="1197" r:id="rId88"/>
    <p:sldId id="1190" r:id="rId89"/>
    <p:sldId id="1768" r:id="rId90"/>
    <p:sldId id="1157" r:id="rId91"/>
    <p:sldId id="1158" r:id="rId92"/>
    <p:sldId id="1159" r:id="rId93"/>
    <p:sldId id="1160" r:id="rId94"/>
    <p:sldId id="1162" r:id="rId95"/>
    <p:sldId id="2647" r:id="rId96"/>
    <p:sldId id="1163" r:id="rId97"/>
    <p:sldId id="1164" r:id="rId98"/>
    <p:sldId id="1165" r:id="rId99"/>
    <p:sldId id="1166" r:id="rId100"/>
    <p:sldId id="1167" r:id="rId101"/>
    <p:sldId id="1168" r:id="rId102"/>
    <p:sldId id="1169" r:id="rId103"/>
    <p:sldId id="1170" r:id="rId104"/>
    <p:sldId id="1171" r:id="rId105"/>
    <p:sldId id="1172" r:id="rId106"/>
    <p:sldId id="1174" r:id="rId107"/>
    <p:sldId id="1175" r:id="rId108"/>
    <p:sldId id="1192" r:id="rId109"/>
    <p:sldId id="2645" r:id="rId110"/>
    <p:sldId id="1187" r:id="rId111"/>
    <p:sldId id="2644" r:id="rId112"/>
    <p:sldId id="1188" r:id="rId113"/>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5" pos="3839">
          <p15:clr>
            <a:srgbClr val="A4A3A4"/>
          </p15:clr>
        </p15:guide>
        <p15:guide id="6" pos="1007">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5EB03D44-B1C1-0879-E02E-DC41FCBAC9C0}" name="Chun, Helenna [CO]" initials="C[" userId="S::hchun_coloradoea.org#ext#@neahq.onmicrosoft.com::d89df420-c46a-4a3e-b7de-9c8f17ba880a" providerId="AD"/>
  <p188:author id="{ED180ED0-814D-9550-21B7-F1EB7F1D90DF}" name="Smotherman, Chesca [CO]" initials="S[" userId="S::csmotherman_coloradoea.org#ext#@neahq.onmicrosoft.com::c13ea419-5521-4df9-b795-7b8424522260"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1E448D-8EE4-A5C4-90F7-BA8D653AA287}" v="2" dt="2026-06-09T22:42:47.034"/>
  </p1510:revLst>
</p1510:revInfo>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39"/>
        <p:guide pos="1007"/>
      </p:guideLst>
    </p:cSldViewPr>
  </p:slide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117" Type="http://schemas.openxmlformats.org/officeDocument/2006/relationships/viewProps" Target="viewProps.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12" Type="http://schemas.openxmlformats.org/officeDocument/2006/relationships/slide" Target="slides/slide108.xml"/><Relationship Id="rId16" Type="http://schemas.openxmlformats.org/officeDocument/2006/relationships/slide" Target="slides/slide12.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slide" Target="slides/slide98.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113" Type="http://schemas.openxmlformats.org/officeDocument/2006/relationships/slide" Target="slides/slide109.xml"/><Relationship Id="rId118" Type="http://schemas.openxmlformats.org/officeDocument/2006/relationships/theme" Target="theme/theme1.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slide" Target="slides/slide99.xml"/><Relationship Id="rId108" Type="http://schemas.openxmlformats.org/officeDocument/2006/relationships/slide" Target="slides/slide104.xml"/><Relationship Id="rId54" Type="http://schemas.openxmlformats.org/officeDocument/2006/relationships/slide" Target="slides/slide50.xml"/><Relationship Id="rId70" Type="http://schemas.openxmlformats.org/officeDocument/2006/relationships/slide" Target="slides/slide66.xml"/><Relationship Id="rId75" Type="http://schemas.openxmlformats.org/officeDocument/2006/relationships/slide" Target="slides/slide71.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customXml" Target="../customXml/item1.xml"/><Relationship Id="rId6" Type="http://schemas.openxmlformats.org/officeDocument/2006/relationships/slide" Target="slides/slide2.xml"/><Relationship Id="rId23" Type="http://schemas.openxmlformats.org/officeDocument/2006/relationships/slide" Target="slides/slide19.xml"/><Relationship Id="rId28" Type="http://schemas.openxmlformats.org/officeDocument/2006/relationships/slide" Target="slides/slide24.xml"/><Relationship Id="rId49" Type="http://schemas.openxmlformats.org/officeDocument/2006/relationships/slide" Target="slides/slide45.xml"/><Relationship Id="rId114" Type="http://schemas.openxmlformats.org/officeDocument/2006/relationships/notesMaster" Target="notesMasters/notesMaster1.xml"/><Relationship Id="rId119" Type="http://schemas.openxmlformats.org/officeDocument/2006/relationships/tableStyles" Target="tableStyles.xml"/><Relationship Id="rId44" Type="http://schemas.openxmlformats.org/officeDocument/2006/relationships/slide" Target="slides/slide40.xml"/><Relationship Id="rId60" Type="http://schemas.openxmlformats.org/officeDocument/2006/relationships/slide" Target="slides/slide56.xml"/><Relationship Id="rId65" Type="http://schemas.openxmlformats.org/officeDocument/2006/relationships/slide" Target="slides/slide61.xml"/><Relationship Id="rId81" Type="http://schemas.openxmlformats.org/officeDocument/2006/relationships/slide" Target="slides/slide77.xml"/><Relationship Id="rId86" Type="http://schemas.openxmlformats.org/officeDocument/2006/relationships/slide" Target="slides/slide82.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slide" Target="slides/slide10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120" Type="http://schemas.microsoft.com/office/2016/11/relationships/changesInfo" Target="changesInfos/changesInfo1.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slide" Target="slides/slide106.xml"/><Relationship Id="rId115" Type="http://schemas.openxmlformats.org/officeDocument/2006/relationships/handoutMaster" Target="handoutMasters/handoutMaster1.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121" Type="http://schemas.microsoft.com/office/2015/10/relationships/revisionInfo" Target="revisionInfo.xml"/><Relationship Id="rId3" Type="http://schemas.openxmlformats.org/officeDocument/2006/relationships/customXml" Target="../customXml/item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 Id="rId11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88" Type="http://schemas.openxmlformats.org/officeDocument/2006/relationships/slide" Target="slides/slide84.xml"/><Relationship Id="rId111" Type="http://schemas.openxmlformats.org/officeDocument/2006/relationships/slide" Target="slides/slide107.xml"/><Relationship Id="rId15" Type="http://schemas.openxmlformats.org/officeDocument/2006/relationships/slide" Target="slides/slide11.xml"/><Relationship Id="rId36" Type="http://schemas.openxmlformats.org/officeDocument/2006/relationships/slide" Target="slides/slide32.xml"/><Relationship Id="rId57" Type="http://schemas.openxmlformats.org/officeDocument/2006/relationships/slide" Target="slides/slide53.xml"/><Relationship Id="rId106" Type="http://schemas.openxmlformats.org/officeDocument/2006/relationships/slide" Target="slides/slide102.xml"/><Relationship Id="rId10" Type="http://schemas.openxmlformats.org/officeDocument/2006/relationships/slide" Target="slides/slide6.xml"/><Relationship Id="rId31" Type="http://schemas.openxmlformats.org/officeDocument/2006/relationships/slide" Target="slides/slide27.xml"/><Relationship Id="rId52" Type="http://schemas.openxmlformats.org/officeDocument/2006/relationships/slide" Target="slides/slide48.xml"/><Relationship Id="rId73" Type="http://schemas.openxmlformats.org/officeDocument/2006/relationships/slide" Target="slides/slide69.xml"/><Relationship Id="rId78" Type="http://schemas.openxmlformats.org/officeDocument/2006/relationships/slide" Target="slides/slide74.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122"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illy, Monet [PA]" userId="S::mreilly_psea.org#ext#@neahq.onmicrosoft.com::c0fedf1a-1d95-456f-8c41-3553731985ba" providerId="AD" clId="Web-{35EFBB22-14D2-70E9-A4EB-B1AD6CCA45D6}"/>
    <pc:docChg chg="modSld">
      <pc:chgData name="Reilly, Monet [PA]" userId="S::mreilly_psea.org#ext#@neahq.onmicrosoft.com::c0fedf1a-1d95-456f-8c41-3553731985ba" providerId="AD" clId="Web-{35EFBB22-14D2-70E9-A4EB-B1AD6CCA45D6}" dt="2026-03-24T19:40:21.741" v="31" actId="20577"/>
      <pc:docMkLst>
        <pc:docMk/>
      </pc:docMkLst>
      <pc:sldChg chg="modSp">
        <pc:chgData name="Reilly, Monet [PA]" userId="S::mreilly_psea.org#ext#@neahq.onmicrosoft.com::c0fedf1a-1d95-456f-8c41-3553731985ba" providerId="AD" clId="Web-{35EFBB22-14D2-70E9-A4EB-B1AD6CCA45D6}" dt="2026-03-24T17:23:55.082" v="5" actId="20577"/>
        <pc:sldMkLst>
          <pc:docMk/>
          <pc:sldMk cId="2792929876" sldId="1128"/>
        </pc:sldMkLst>
        <pc:spChg chg="mod">
          <ac:chgData name="Reilly, Monet [PA]" userId="S::mreilly_psea.org#ext#@neahq.onmicrosoft.com::c0fedf1a-1d95-456f-8c41-3553731985ba" providerId="AD" clId="Web-{35EFBB22-14D2-70E9-A4EB-B1AD6CCA45D6}" dt="2026-03-24T17:23:55.082" v="5" actId="20577"/>
          <ac:spMkLst>
            <pc:docMk/>
            <pc:sldMk cId="2792929876" sldId="1128"/>
            <ac:spMk id="3" creationId="{00000000-0000-0000-0000-000000000000}"/>
          </ac:spMkLst>
        </pc:spChg>
      </pc:sldChg>
      <pc:sldChg chg="modSp">
        <pc:chgData name="Reilly, Monet [PA]" userId="S::mreilly_psea.org#ext#@neahq.onmicrosoft.com::c0fedf1a-1d95-456f-8c41-3553731985ba" providerId="AD" clId="Web-{35EFBB22-14D2-70E9-A4EB-B1AD6CCA45D6}" dt="2026-03-24T18:22:28.481" v="23" actId="20577"/>
        <pc:sldMkLst>
          <pc:docMk/>
          <pc:sldMk cId="2456836967" sldId="1132"/>
        </pc:sldMkLst>
        <pc:spChg chg="mod">
          <ac:chgData name="Reilly, Monet [PA]" userId="S::mreilly_psea.org#ext#@neahq.onmicrosoft.com::c0fedf1a-1d95-456f-8c41-3553731985ba" providerId="AD" clId="Web-{35EFBB22-14D2-70E9-A4EB-B1AD6CCA45D6}" dt="2026-03-24T18:22:28.481" v="23" actId="20577"/>
          <ac:spMkLst>
            <pc:docMk/>
            <pc:sldMk cId="2456836967" sldId="1132"/>
            <ac:spMk id="2" creationId="{BA3D9075-0058-4A2B-8FFB-0D242D0FEDB7}"/>
          </ac:spMkLst>
        </pc:spChg>
      </pc:sldChg>
      <pc:sldChg chg="modSp">
        <pc:chgData name="Reilly, Monet [PA]" userId="S::mreilly_psea.org#ext#@neahq.onmicrosoft.com::c0fedf1a-1d95-456f-8c41-3553731985ba" providerId="AD" clId="Web-{35EFBB22-14D2-70E9-A4EB-B1AD6CCA45D6}" dt="2026-03-24T19:40:21.741" v="31" actId="20577"/>
        <pc:sldMkLst>
          <pc:docMk/>
          <pc:sldMk cId="2968961914" sldId="1173"/>
        </pc:sldMkLst>
        <pc:spChg chg="mod">
          <ac:chgData name="Reilly, Monet [PA]" userId="S::mreilly_psea.org#ext#@neahq.onmicrosoft.com::c0fedf1a-1d95-456f-8c41-3553731985ba" providerId="AD" clId="Web-{35EFBB22-14D2-70E9-A4EB-B1AD6CCA45D6}" dt="2026-03-24T19:40:21.741" v="31" actId="20577"/>
          <ac:spMkLst>
            <pc:docMk/>
            <pc:sldMk cId="2968961914" sldId="1173"/>
            <ac:spMk id="242" creationId="{00000000-0000-0000-0000-000000000000}"/>
          </ac:spMkLst>
        </pc:spChg>
      </pc:sldChg>
      <pc:sldChg chg="modSp">
        <pc:chgData name="Reilly, Monet [PA]" userId="S::mreilly_psea.org#ext#@neahq.onmicrosoft.com::c0fedf1a-1d95-456f-8c41-3553731985ba" providerId="AD" clId="Web-{35EFBB22-14D2-70E9-A4EB-B1AD6CCA45D6}" dt="2026-03-24T17:17:31.131" v="1" actId="20577"/>
        <pc:sldMkLst>
          <pc:docMk/>
          <pc:sldMk cId="2315455799" sldId="1256"/>
        </pc:sldMkLst>
        <pc:spChg chg="mod">
          <ac:chgData name="Reilly, Monet [PA]" userId="S::mreilly_psea.org#ext#@neahq.onmicrosoft.com::c0fedf1a-1d95-456f-8c41-3553731985ba" providerId="AD" clId="Web-{35EFBB22-14D2-70E9-A4EB-B1AD6CCA45D6}" dt="2026-03-24T17:17:31.131" v="1" actId="20577"/>
          <ac:spMkLst>
            <pc:docMk/>
            <pc:sldMk cId="2315455799" sldId="1256"/>
            <ac:spMk id="8" creationId="{68C0C2C2-3DC4-DB24-2D46-4BBB1A711369}"/>
          </ac:spMkLst>
        </pc:spChg>
      </pc:sldChg>
      <pc:sldChg chg="modSp">
        <pc:chgData name="Reilly, Monet [PA]" userId="S::mreilly_psea.org#ext#@neahq.onmicrosoft.com::c0fedf1a-1d95-456f-8c41-3553731985ba" providerId="AD" clId="Web-{35EFBB22-14D2-70E9-A4EB-B1AD6CCA45D6}" dt="2026-03-24T18:15:34.182" v="13" actId="20577"/>
        <pc:sldMkLst>
          <pc:docMk/>
          <pc:sldMk cId="860192540" sldId="2599"/>
        </pc:sldMkLst>
        <pc:spChg chg="mod">
          <ac:chgData name="Reilly, Monet [PA]" userId="S::mreilly_psea.org#ext#@neahq.onmicrosoft.com::c0fedf1a-1d95-456f-8c41-3553731985ba" providerId="AD" clId="Web-{35EFBB22-14D2-70E9-A4EB-B1AD6CCA45D6}" dt="2026-03-24T18:15:34.182" v="13" actId="20577"/>
          <ac:spMkLst>
            <pc:docMk/>
            <pc:sldMk cId="860192540" sldId="2599"/>
            <ac:spMk id="8" creationId="{E2682124-E1E1-67C5-A4A1-89FA77F88768}"/>
          </ac:spMkLst>
        </pc:spChg>
      </pc:sldChg>
      <pc:sldChg chg="addSp modSp">
        <pc:chgData name="Reilly, Monet [PA]" userId="S::mreilly_psea.org#ext#@neahq.onmicrosoft.com::c0fedf1a-1d95-456f-8c41-3553731985ba" providerId="AD" clId="Web-{35EFBB22-14D2-70E9-A4EB-B1AD6CCA45D6}" dt="2026-03-24T18:40:21.436" v="29" actId="1076"/>
        <pc:sldMkLst>
          <pc:docMk/>
          <pc:sldMk cId="277863224" sldId="2641"/>
        </pc:sldMkLst>
        <pc:picChg chg="add mod modCrop">
          <ac:chgData name="Reilly, Monet [PA]" userId="S::mreilly_psea.org#ext#@neahq.onmicrosoft.com::c0fedf1a-1d95-456f-8c41-3553731985ba" providerId="AD" clId="Web-{35EFBB22-14D2-70E9-A4EB-B1AD6CCA45D6}" dt="2026-03-24T18:40:21.436" v="29" actId="1076"/>
          <ac:picMkLst>
            <pc:docMk/>
            <pc:sldMk cId="277863224" sldId="2641"/>
            <ac:picMk id="4" creationId="{DB4087AA-3E07-28F3-98BA-85A9B4D82627}"/>
          </ac:picMkLst>
        </pc:picChg>
      </pc:sldChg>
    </pc:docChg>
  </pc:docChgLst>
  <pc:docChgLst>
    <pc:chgData name="West, Benjamin" userId="S::bwest_cta.org#ext#@neahq.onmicrosoft.com::92c2b9a1-bb7c-4090-8a9e-4c8cd5e6d7e7" providerId="AD" clId="Web-{870C79EE-55B9-CCEF-EEE7-4A16BC7F9696}"/>
    <pc:docChg chg="modSld">
      <pc:chgData name="West, Benjamin" userId="S::bwest_cta.org#ext#@neahq.onmicrosoft.com::92c2b9a1-bb7c-4090-8a9e-4c8cd5e6d7e7" providerId="AD" clId="Web-{870C79EE-55B9-CCEF-EEE7-4A16BC7F9696}" dt="2026-03-25T23:28:53.410" v="1" actId="20577"/>
      <pc:docMkLst>
        <pc:docMk/>
      </pc:docMkLst>
      <pc:sldChg chg="modSp">
        <pc:chgData name="West, Benjamin" userId="S::bwest_cta.org#ext#@neahq.onmicrosoft.com::92c2b9a1-bb7c-4090-8a9e-4c8cd5e6d7e7" providerId="AD" clId="Web-{870C79EE-55B9-CCEF-EEE7-4A16BC7F9696}" dt="2026-03-25T23:28:53.410" v="1" actId="20577"/>
        <pc:sldMkLst>
          <pc:docMk/>
          <pc:sldMk cId="2531462876" sldId="1171"/>
        </pc:sldMkLst>
        <pc:spChg chg="mod">
          <ac:chgData name="West, Benjamin" userId="S::bwest_cta.org#ext#@neahq.onmicrosoft.com::92c2b9a1-bb7c-4090-8a9e-4c8cd5e6d7e7" providerId="AD" clId="Web-{870C79EE-55B9-CCEF-EEE7-4A16BC7F9696}" dt="2026-03-25T23:28:53.410" v="1" actId="20577"/>
          <ac:spMkLst>
            <pc:docMk/>
            <pc:sldMk cId="2531462876" sldId="1171"/>
            <ac:spMk id="2" creationId="{00000000-0000-0000-0000-000000000000}"/>
          </ac:spMkLst>
        </pc:spChg>
      </pc:sldChg>
    </pc:docChg>
  </pc:docChgLst>
  <pc:docChgLst>
    <pc:chgData name="Holmes, Ellen [NEA]" userId="S::eholmes@nea.org::8df78491-616d-4641-a13e-176bb27a1b7f" providerId="AD" clId="Web-{2718C274-EE81-391C-B7A7-C82C3D9EAD33}"/>
    <pc:docChg chg="modSld">
      <pc:chgData name="Holmes, Ellen [NEA]" userId="S::eholmes@nea.org::8df78491-616d-4641-a13e-176bb27a1b7f" providerId="AD" clId="Web-{2718C274-EE81-391C-B7A7-C82C3D9EAD33}" dt="2026-03-24T21:03:07.659" v="21" actId="20577"/>
      <pc:docMkLst>
        <pc:docMk/>
      </pc:docMkLst>
      <pc:sldChg chg="modSp">
        <pc:chgData name="Holmes, Ellen [NEA]" userId="S::eholmes@nea.org::8df78491-616d-4641-a13e-176bb27a1b7f" providerId="AD" clId="Web-{2718C274-EE81-391C-B7A7-C82C3D9EAD33}" dt="2026-03-24T21:03:07.659" v="21" actId="20577"/>
        <pc:sldMkLst>
          <pc:docMk/>
          <pc:sldMk cId="4277776117" sldId="2647"/>
        </pc:sldMkLst>
        <pc:spChg chg="mod">
          <ac:chgData name="Holmes, Ellen [NEA]" userId="S::eholmes@nea.org::8df78491-616d-4641-a13e-176bb27a1b7f" providerId="AD" clId="Web-{2718C274-EE81-391C-B7A7-C82C3D9EAD33}" dt="2026-03-24T21:03:01.753" v="20" actId="20577"/>
          <ac:spMkLst>
            <pc:docMk/>
            <pc:sldMk cId="4277776117" sldId="2647"/>
            <ac:spMk id="2" creationId="{C498D593-03E6-DE42-47F3-F3A2056EC718}"/>
          </ac:spMkLst>
        </pc:spChg>
        <pc:spChg chg="mod">
          <ac:chgData name="Holmes, Ellen [NEA]" userId="S::eholmes@nea.org::8df78491-616d-4641-a13e-176bb27a1b7f" providerId="AD" clId="Web-{2718C274-EE81-391C-B7A7-C82C3D9EAD33}" dt="2026-03-24T21:03:07.659" v="21" actId="20577"/>
          <ac:spMkLst>
            <pc:docMk/>
            <pc:sldMk cId="4277776117" sldId="2647"/>
            <ac:spMk id="3" creationId="{EFB977B6-27E3-2925-4AE8-3DCAFE83B0D8}"/>
          </ac:spMkLst>
        </pc:spChg>
      </pc:sldChg>
    </pc:docChg>
  </pc:docChgLst>
  <pc:docChgLst>
    <pc:chgData name="Michael Ruiz [WA]" userId="S::mruiz_washingtonea.org#ext#@neahq.onmicrosoft.com::6075f842-eef8-4b12-b4ff-133e78ddff46" providerId="AD" clId="Web-{B7A9B64C-85A1-C22A-8A54-47A39A9F02ED}"/>
    <pc:docChg chg="modSld">
      <pc:chgData name="Michael Ruiz [WA]" userId="S::mruiz_washingtonea.org#ext#@neahq.onmicrosoft.com::6075f842-eef8-4b12-b4ff-133e78ddff46" providerId="AD" clId="Web-{B7A9B64C-85A1-C22A-8A54-47A39A9F02ED}" dt="2026-03-24T20:12:52.720" v="57" actId="20577"/>
      <pc:docMkLst>
        <pc:docMk/>
      </pc:docMkLst>
      <pc:sldChg chg="modSp">
        <pc:chgData name="Michael Ruiz [WA]" userId="S::mruiz_washingtonea.org#ext#@neahq.onmicrosoft.com::6075f842-eef8-4b12-b4ff-133e78ddff46" providerId="AD" clId="Web-{B7A9B64C-85A1-C22A-8A54-47A39A9F02ED}" dt="2026-03-24T20:12:52.720" v="57" actId="20577"/>
        <pc:sldMkLst>
          <pc:docMk/>
          <pc:sldMk cId="711284266" sldId="1095"/>
        </pc:sldMkLst>
        <pc:spChg chg="mod">
          <ac:chgData name="Michael Ruiz [WA]" userId="S::mruiz_washingtonea.org#ext#@neahq.onmicrosoft.com::6075f842-eef8-4b12-b4ff-133e78ddff46" providerId="AD" clId="Web-{B7A9B64C-85A1-C22A-8A54-47A39A9F02ED}" dt="2026-03-24T20:12:52.720" v="57" actId="20577"/>
          <ac:spMkLst>
            <pc:docMk/>
            <pc:sldMk cId="711284266" sldId="1095"/>
            <ac:spMk id="3" creationId="{E90F637A-28BF-4A83-9C2E-79664D85C545}"/>
          </ac:spMkLst>
        </pc:spChg>
      </pc:sldChg>
    </pc:docChg>
  </pc:docChgLst>
  <pc:docChgLst>
    <pc:chgData name="Eischeid, Hedy [AK]" userId="S::hedy.eischeid_neaalaska.org#ext#@neahq.onmicrosoft.com::549e5082-63c7-47ff-9cd6-fbb49a1f189e" providerId="AD" clId="Web-{D3C6D010-BD56-04C0-CC66-14467D62BAE2}"/>
    <pc:docChg chg="modSld">
      <pc:chgData name="Eischeid, Hedy [AK]" userId="S::hedy.eischeid_neaalaska.org#ext#@neahq.onmicrosoft.com::549e5082-63c7-47ff-9cd6-fbb49a1f189e" providerId="AD" clId="Web-{D3C6D010-BD56-04C0-CC66-14467D62BAE2}" dt="2026-03-24T22:35:45.179" v="17" actId="20577"/>
      <pc:docMkLst>
        <pc:docMk/>
      </pc:docMkLst>
      <pc:sldChg chg="modSp">
        <pc:chgData name="Eischeid, Hedy [AK]" userId="S::hedy.eischeid_neaalaska.org#ext#@neahq.onmicrosoft.com::549e5082-63c7-47ff-9cd6-fbb49a1f189e" providerId="AD" clId="Web-{D3C6D010-BD56-04C0-CC66-14467D62BAE2}" dt="2026-03-24T22:35:45.179" v="17" actId="20577"/>
        <pc:sldMkLst>
          <pc:docMk/>
          <pc:sldMk cId="2315455799" sldId="1256"/>
        </pc:sldMkLst>
        <pc:spChg chg="mod">
          <ac:chgData name="Eischeid, Hedy [AK]" userId="S::hedy.eischeid_neaalaska.org#ext#@neahq.onmicrosoft.com::549e5082-63c7-47ff-9cd6-fbb49a1f189e" providerId="AD" clId="Web-{D3C6D010-BD56-04C0-CC66-14467D62BAE2}" dt="2026-03-24T22:35:45.179" v="17" actId="20577"/>
          <ac:spMkLst>
            <pc:docMk/>
            <pc:sldMk cId="2315455799" sldId="1256"/>
            <ac:spMk id="8" creationId="{68C0C2C2-3DC4-DB24-2D46-4BBB1A711369}"/>
          </ac:spMkLst>
        </pc:spChg>
      </pc:sldChg>
    </pc:docChg>
  </pc:docChgLst>
  <pc:docChgLst>
    <pc:chgData name="Minguez, Jessica [AK]" userId="S::jessica.minguez_neaalaska.org#ext#@neahq.onmicrosoft.com::e29b5cdf-7030-4a48-b3c4-af0d3e541d63" providerId="AD" clId="Web-{C4D350B5-9F17-50F7-E6C4-13E3958A5C0C}"/>
    <pc:docChg chg="modSld">
      <pc:chgData name="Minguez, Jessica [AK]" userId="S::jessica.minguez_neaalaska.org#ext#@neahq.onmicrosoft.com::e29b5cdf-7030-4a48-b3c4-af0d3e541d63" providerId="AD" clId="Web-{C4D350B5-9F17-50F7-E6C4-13E3958A5C0C}" dt="2026-03-24T19:34:33.441" v="13" actId="20577"/>
      <pc:docMkLst>
        <pc:docMk/>
      </pc:docMkLst>
      <pc:sldChg chg="modSp">
        <pc:chgData name="Minguez, Jessica [AK]" userId="S::jessica.minguez_neaalaska.org#ext#@neahq.onmicrosoft.com::e29b5cdf-7030-4a48-b3c4-af0d3e541d63" providerId="AD" clId="Web-{C4D350B5-9F17-50F7-E6C4-13E3958A5C0C}" dt="2026-03-24T19:30:06.957" v="4" actId="14100"/>
        <pc:sldMkLst>
          <pc:docMk/>
          <pc:sldMk cId="4166634545" sldId="1164"/>
        </pc:sldMkLst>
        <pc:spChg chg="mod">
          <ac:chgData name="Minguez, Jessica [AK]" userId="S::jessica.minguez_neaalaska.org#ext#@neahq.onmicrosoft.com::e29b5cdf-7030-4a48-b3c4-af0d3e541d63" providerId="AD" clId="Web-{C4D350B5-9F17-50F7-E6C4-13E3958A5C0C}" dt="2026-03-24T19:30:06.957" v="4" actId="14100"/>
          <ac:spMkLst>
            <pc:docMk/>
            <pc:sldMk cId="4166634545" sldId="1164"/>
            <ac:spMk id="195" creationId="{00000000-0000-0000-0000-000000000000}"/>
          </ac:spMkLst>
        </pc:spChg>
      </pc:sldChg>
      <pc:sldChg chg="modSp">
        <pc:chgData name="Minguez, Jessica [AK]" userId="S::jessica.minguez_neaalaska.org#ext#@neahq.onmicrosoft.com::e29b5cdf-7030-4a48-b3c4-af0d3e541d63" providerId="AD" clId="Web-{C4D350B5-9F17-50F7-E6C4-13E3958A5C0C}" dt="2026-03-24T19:34:33.441" v="13" actId="20577"/>
        <pc:sldMkLst>
          <pc:docMk/>
          <pc:sldMk cId="3637435033" sldId="1169"/>
        </pc:sldMkLst>
        <pc:spChg chg="mod">
          <ac:chgData name="Minguez, Jessica [AK]" userId="S::jessica.minguez_neaalaska.org#ext#@neahq.onmicrosoft.com::e29b5cdf-7030-4a48-b3c4-af0d3e541d63" providerId="AD" clId="Web-{C4D350B5-9F17-50F7-E6C4-13E3958A5C0C}" dt="2026-03-24T19:34:33.441" v="13" actId="20577"/>
          <ac:spMkLst>
            <pc:docMk/>
            <pc:sldMk cId="3637435033" sldId="1169"/>
            <ac:spMk id="219" creationId="{00000000-0000-0000-0000-000000000000}"/>
          </ac:spMkLst>
        </pc:spChg>
      </pc:sldChg>
    </pc:docChg>
  </pc:docChgLst>
  <pc:docChgLst>
    <pc:chgData name="Minguez, Jessica [AK]" userId="S::jessica.minguez_neaalaska.org#ext#@neahq.onmicrosoft.com::e29b5cdf-7030-4a48-b3c4-af0d3e541d63" providerId="AD" clId="Web-{F591E7B6-70C2-460C-3A4B-D15A2D2AB889}"/>
    <pc:docChg chg="addSld delSld modSld sldOrd">
      <pc:chgData name="Minguez, Jessica [AK]" userId="S::jessica.minguez_neaalaska.org#ext#@neahq.onmicrosoft.com::e29b5cdf-7030-4a48-b3c4-af0d3e541d63" providerId="AD" clId="Web-{F591E7B6-70C2-460C-3A4B-D15A2D2AB889}" dt="2026-03-17T17:42:39.263" v="501"/>
      <pc:docMkLst>
        <pc:docMk/>
      </pc:docMkLst>
      <pc:sldChg chg="addSp delSp modSp add replId">
        <pc:chgData name="Minguez, Jessica [AK]" userId="S::jessica.minguez_neaalaska.org#ext#@neahq.onmicrosoft.com::e29b5cdf-7030-4a48-b3c4-af0d3e541d63" providerId="AD" clId="Web-{F591E7B6-70C2-460C-3A4B-D15A2D2AB889}" dt="2026-03-17T17:29:00.801" v="132" actId="1076"/>
        <pc:sldMkLst>
          <pc:docMk/>
          <pc:sldMk cId="3810616946" sldId="2592"/>
        </pc:sldMkLst>
        <pc:spChg chg="mod">
          <ac:chgData name="Minguez, Jessica [AK]" userId="S::jessica.minguez_neaalaska.org#ext#@neahq.onmicrosoft.com::e29b5cdf-7030-4a48-b3c4-af0d3e541d63" providerId="AD" clId="Web-{F591E7B6-70C2-460C-3A4B-D15A2D2AB889}" dt="2026-03-17T17:27:59.050" v="73" actId="20577"/>
          <ac:spMkLst>
            <pc:docMk/>
            <pc:sldMk cId="3810616946" sldId="2592"/>
            <ac:spMk id="2" creationId="{BCAFD3F1-F975-9B7D-0DC8-8BF5B2706EB9}"/>
          </ac:spMkLst>
        </pc:spChg>
        <pc:spChg chg="add mod">
          <ac:chgData name="Minguez, Jessica [AK]" userId="S::jessica.minguez_neaalaska.org#ext#@neahq.onmicrosoft.com::e29b5cdf-7030-4a48-b3c4-af0d3e541d63" providerId="AD" clId="Web-{F591E7B6-70C2-460C-3A4B-D15A2D2AB889}" dt="2026-03-17T17:28:51.739" v="130" actId="14100"/>
          <ac:spMkLst>
            <pc:docMk/>
            <pc:sldMk cId="3810616946" sldId="2592"/>
            <ac:spMk id="50" creationId="{72F1AFA8-FCA1-DCC7-07A9-687B06598731}"/>
          </ac:spMkLst>
        </pc:spChg>
        <pc:picChg chg="add mod ord modCrop">
          <ac:chgData name="Minguez, Jessica [AK]" userId="S::jessica.minguez_neaalaska.org#ext#@neahq.onmicrosoft.com::e29b5cdf-7030-4a48-b3c4-af0d3e541d63" providerId="AD" clId="Web-{F591E7B6-70C2-460C-3A4B-D15A2D2AB889}" dt="2026-03-17T17:29:00.801" v="132" actId="1076"/>
          <ac:picMkLst>
            <pc:docMk/>
            <pc:sldMk cId="3810616946" sldId="2592"/>
            <ac:picMk id="47" creationId="{1F22B663-0C92-A2C6-5CA9-C3693A3BE75A}"/>
          </ac:picMkLst>
        </pc:picChg>
      </pc:sldChg>
      <pc:sldChg chg="modSp add replId">
        <pc:chgData name="Minguez, Jessica [AK]" userId="S::jessica.minguez_neaalaska.org#ext#@neahq.onmicrosoft.com::e29b5cdf-7030-4a48-b3c4-af0d3e541d63" providerId="AD" clId="Web-{F591E7B6-70C2-460C-3A4B-D15A2D2AB889}" dt="2026-03-17T17:39:24.867" v="452" actId="1076"/>
        <pc:sldMkLst>
          <pc:docMk/>
          <pc:sldMk cId="3867191879" sldId="2593"/>
        </pc:sldMkLst>
        <pc:spChg chg="mod">
          <ac:chgData name="Minguez, Jessica [AK]" userId="S::jessica.minguez_neaalaska.org#ext#@neahq.onmicrosoft.com::e29b5cdf-7030-4a48-b3c4-af0d3e541d63" providerId="AD" clId="Web-{F591E7B6-70C2-460C-3A4B-D15A2D2AB889}" dt="2026-03-17T17:33:09.756" v="303" actId="20577"/>
          <ac:spMkLst>
            <pc:docMk/>
            <pc:sldMk cId="3867191879" sldId="2593"/>
            <ac:spMk id="2" creationId="{2E5299D9-320D-AA95-0D48-E608573FD19B}"/>
          </ac:spMkLst>
        </pc:spChg>
        <pc:spChg chg="mod">
          <ac:chgData name="Minguez, Jessica [AK]" userId="S::jessica.minguez_neaalaska.org#ext#@neahq.onmicrosoft.com::e29b5cdf-7030-4a48-b3c4-af0d3e541d63" providerId="AD" clId="Web-{F591E7B6-70C2-460C-3A4B-D15A2D2AB889}" dt="2026-03-17T17:32:38.365" v="284" actId="20577"/>
          <ac:spMkLst>
            <pc:docMk/>
            <pc:sldMk cId="3867191879" sldId="2593"/>
            <ac:spMk id="50" creationId="{169FAEBA-907D-D937-4358-86F431EB0C89}"/>
          </ac:spMkLst>
        </pc:spChg>
        <pc:picChg chg="mod">
          <ac:chgData name="Minguez, Jessica [AK]" userId="S::jessica.minguez_neaalaska.org#ext#@neahq.onmicrosoft.com::e29b5cdf-7030-4a48-b3c4-af0d3e541d63" providerId="AD" clId="Web-{F591E7B6-70C2-460C-3A4B-D15A2D2AB889}" dt="2026-03-17T17:39:24.867" v="452" actId="1076"/>
          <ac:picMkLst>
            <pc:docMk/>
            <pc:sldMk cId="3867191879" sldId="2593"/>
            <ac:picMk id="47" creationId="{5499454E-701F-6850-781F-68A13FDD1CAF}"/>
          </ac:picMkLst>
        </pc:picChg>
      </pc:sldChg>
      <pc:sldChg chg="modSp add replId">
        <pc:chgData name="Minguez, Jessica [AK]" userId="S::jessica.minguez_neaalaska.org#ext#@neahq.onmicrosoft.com::e29b5cdf-7030-4a48-b3c4-af0d3e541d63" providerId="AD" clId="Web-{F591E7B6-70C2-460C-3A4B-D15A2D2AB889}" dt="2026-03-17T17:39:41.212" v="454" actId="1076"/>
        <pc:sldMkLst>
          <pc:docMk/>
          <pc:sldMk cId="1787564054" sldId="2594"/>
        </pc:sldMkLst>
        <pc:spChg chg="mod">
          <ac:chgData name="Minguez, Jessica [AK]" userId="S::jessica.minguez_neaalaska.org#ext#@neahq.onmicrosoft.com::e29b5cdf-7030-4a48-b3c4-af0d3e541d63" providerId="AD" clId="Web-{F591E7B6-70C2-460C-3A4B-D15A2D2AB889}" dt="2026-03-17T17:33:20.397" v="313" actId="14100"/>
          <ac:spMkLst>
            <pc:docMk/>
            <pc:sldMk cId="1787564054" sldId="2594"/>
            <ac:spMk id="2" creationId="{3DF3E161-4697-2E53-30A1-AAAC1BAD58A3}"/>
          </ac:spMkLst>
        </pc:spChg>
        <pc:spChg chg="mod">
          <ac:chgData name="Minguez, Jessica [AK]" userId="S::jessica.minguez_neaalaska.org#ext#@neahq.onmicrosoft.com::e29b5cdf-7030-4a48-b3c4-af0d3e541d63" providerId="AD" clId="Web-{F591E7B6-70C2-460C-3A4B-D15A2D2AB889}" dt="2026-03-17T17:36:13.163" v="449" actId="20577"/>
          <ac:spMkLst>
            <pc:docMk/>
            <pc:sldMk cId="1787564054" sldId="2594"/>
            <ac:spMk id="50" creationId="{48CF4736-BD06-391B-E4F6-356C1282DA91}"/>
          </ac:spMkLst>
        </pc:spChg>
        <pc:picChg chg="mod">
          <ac:chgData name="Minguez, Jessica [AK]" userId="S::jessica.minguez_neaalaska.org#ext#@neahq.onmicrosoft.com::e29b5cdf-7030-4a48-b3c4-af0d3e541d63" providerId="AD" clId="Web-{F591E7B6-70C2-460C-3A4B-D15A2D2AB889}" dt="2026-03-17T17:39:41.212" v="454" actId="1076"/>
          <ac:picMkLst>
            <pc:docMk/>
            <pc:sldMk cId="1787564054" sldId="2594"/>
            <ac:picMk id="47" creationId="{945B6CA3-D7A2-3E66-FDFB-17C4A04AD56F}"/>
          </ac:picMkLst>
        </pc:picChg>
      </pc:sldChg>
      <pc:sldChg chg="modSp add ord replId">
        <pc:chgData name="Minguez, Jessica [AK]" userId="S::jessica.minguez_neaalaska.org#ext#@neahq.onmicrosoft.com::e29b5cdf-7030-4a48-b3c4-af0d3e541d63" providerId="AD" clId="Web-{F591E7B6-70C2-460C-3A4B-D15A2D2AB889}" dt="2026-03-17T17:41:13.245" v="459"/>
        <pc:sldMkLst>
          <pc:docMk/>
          <pc:sldMk cId="191320500" sldId="2595"/>
        </pc:sldMkLst>
        <pc:graphicFrameChg chg="mod">
          <ac:chgData name="Minguez, Jessica [AK]" userId="S::jessica.minguez_neaalaska.org#ext#@neahq.onmicrosoft.com::e29b5cdf-7030-4a48-b3c4-af0d3e541d63" providerId="AD" clId="Web-{F591E7B6-70C2-460C-3A4B-D15A2D2AB889}" dt="2026-03-17T17:40:04.306" v="457" actId="1076"/>
          <ac:graphicFrameMkLst>
            <pc:docMk/>
            <pc:sldMk cId="191320500" sldId="2595"/>
            <ac:graphicFrameMk id="24" creationId="{A3E4D4F5-B20E-AC89-73EC-79EF93AF95EE}"/>
          </ac:graphicFrameMkLst>
        </pc:graphicFrameChg>
      </pc:sldChg>
      <pc:sldChg chg="addSp modSp add replId addAnim delAnim">
        <pc:chgData name="Minguez, Jessica [AK]" userId="S::jessica.minguez_neaalaska.org#ext#@neahq.onmicrosoft.com::e29b5cdf-7030-4a48-b3c4-af0d3e541d63" providerId="AD" clId="Web-{F591E7B6-70C2-460C-3A4B-D15A2D2AB889}" dt="2026-03-17T17:42:39.263" v="501"/>
        <pc:sldMkLst>
          <pc:docMk/>
          <pc:sldMk cId="1331676676" sldId="2596"/>
        </pc:sldMkLst>
        <pc:spChg chg="mod">
          <ac:chgData name="Minguez, Jessica [AK]" userId="S::jessica.minguez_neaalaska.org#ext#@neahq.onmicrosoft.com::e29b5cdf-7030-4a48-b3c4-af0d3e541d63" providerId="AD" clId="Web-{F591E7B6-70C2-460C-3A4B-D15A2D2AB889}" dt="2026-03-17T17:41:28.652" v="482" actId="20577"/>
          <ac:spMkLst>
            <pc:docMk/>
            <pc:sldMk cId="1331676676" sldId="2596"/>
            <ac:spMk id="2" creationId="{BEC55B36-A1DB-D830-AA45-590F4FAAC778}"/>
          </ac:spMkLst>
        </pc:spChg>
        <pc:spChg chg="add mod">
          <ac:chgData name="Minguez, Jessica [AK]" userId="S::jessica.minguez_neaalaska.org#ext#@neahq.onmicrosoft.com::e29b5cdf-7030-4a48-b3c4-af0d3e541d63" providerId="AD" clId="Web-{F591E7B6-70C2-460C-3A4B-D15A2D2AB889}" dt="2026-03-17T17:42:22.231" v="498" actId="20577"/>
          <ac:spMkLst>
            <pc:docMk/>
            <pc:sldMk cId="1331676676" sldId="2596"/>
            <ac:spMk id="26" creationId="{3395511C-B874-8874-CEDD-713E45B6AE5C}"/>
          </ac:spMkLst>
        </pc:spChg>
      </pc:sldChg>
    </pc:docChg>
  </pc:docChgLst>
  <pc:docChgLst>
    <pc:chgData name="West, Benjamin" userId="S::bwest_cta.org#ext#@neahq.onmicrosoft.com::92c2b9a1-bb7c-4090-8a9e-4c8cd5e6d7e7" providerId="AD" clId="Web-{E2514B9B-C952-2CEE-0241-458A53028154}"/>
    <pc:docChg chg="modSld">
      <pc:chgData name="West, Benjamin" userId="S::bwest_cta.org#ext#@neahq.onmicrosoft.com::92c2b9a1-bb7c-4090-8a9e-4c8cd5e6d7e7" providerId="AD" clId="Web-{E2514B9B-C952-2CEE-0241-458A53028154}" dt="2026-03-24T21:03:34.541" v="12" actId="1076"/>
      <pc:docMkLst>
        <pc:docMk/>
      </pc:docMkLst>
      <pc:sldChg chg="addSp delSp modSp">
        <pc:chgData name="West, Benjamin" userId="S::bwest_cta.org#ext#@neahq.onmicrosoft.com::92c2b9a1-bb7c-4090-8a9e-4c8cd5e6d7e7" providerId="AD" clId="Web-{E2514B9B-C952-2CEE-0241-458A53028154}" dt="2026-03-24T21:03:34.541" v="12" actId="1076"/>
        <pc:sldMkLst>
          <pc:docMk/>
          <pc:sldMk cId="4277776117" sldId="2647"/>
        </pc:sldMkLst>
        <pc:spChg chg="mod">
          <ac:chgData name="West, Benjamin" userId="S::bwest_cta.org#ext#@neahq.onmicrosoft.com::92c2b9a1-bb7c-4090-8a9e-4c8cd5e6d7e7" providerId="AD" clId="Web-{E2514B9B-C952-2CEE-0241-458A53028154}" dt="2026-03-24T21:00:01.382" v="6" actId="1076"/>
          <ac:spMkLst>
            <pc:docMk/>
            <pc:sldMk cId="4277776117" sldId="2647"/>
            <ac:spMk id="3" creationId="{EFB977B6-27E3-2925-4AE8-3DCAFE83B0D8}"/>
          </ac:spMkLst>
        </pc:spChg>
        <pc:picChg chg="add del mod">
          <ac:chgData name="West, Benjamin" userId="S::bwest_cta.org#ext#@neahq.onmicrosoft.com::92c2b9a1-bb7c-4090-8a9e-4c8cd5e6d7e7" providerId="AD" clId="Web-{E2514B9B-C952-2CEE-0241-458A53028154}" dt="2026-03-24T21:03:01.929" v="9"/>
          <ac:picMkLst>
            <pc:docMk/>
            <pc:sldMk cId="4277776117" sldId="2647"/>
            <ac:picMk id="4" creationId="{08CB9BD8-842B-0B01-FCCF-83F38BAB7604}"/>
          </ac:picMkLst>
        </pc:picChg>
        <pc:picChg chg="add mod">
          <ac:chgData name="West, Benjamin" userId="S::bwest_cta.org#ext#@neahq.onmicrosoft.com::92c2b9a1-bb7c-4090-8a9e-4c8cd5e6d7e7" providerId="AD" clId="Web-{E2514B9B-C952-2CEE-0241-458A53028154}" dt="2026-03-24T21:03:34.541" v="12" actId="1076"/>
          <ac:picMkLst>
            <pc:docMk/>
            <pc:sldMk cId="4277776117" sldId="2647"/>
            <ac:picMk id="5" creationId="{0D1AB8CE-48C5-D423-D270-E1BE95070C83}"/>
          </ac:picMkLst>
        </pc:picChg>
      </pc:sldChg>
    </pc:docChg>
  </pc:docChgLst>
  <pc:docChgLst>
    <pc:chgData name="Holmes, Ellen [NEA]" userId="S::eholmes@nea.org::8df78491-616d-4641-a13e-176bb27a1b7f" providerId="AD" clId="Web-{9199BD70-AABB-B84D-8F13-CB0C8B352536}"/>
    <pc:docChg chg="modSld">
      <pc:chgData name="Holmes, Ellen [NEA]" userId="S::eholmes@nea.org::8df78491-616d-4641-a13e-176bb27a1b7f" providerId="AD" clId="Web-{9199BD70-AABB-B84D-8F13-CB0C8B352536}" dt="2026-03-24T23:11:24.701" v="20" actId="20577"/>
      <pc:docMkLst>
        <pc:docMk/>
      </pc:docMkLst>
      <pc:sldChg chg="modSp">
        <pc:chgData name="Holmes, Ellen [NEA]" userId="S::eholmes@nea.org::8df78491-616d-4641-a13e-176bb27a1b7f" providerId="AD" clId="Web-{9199BD70-AABB-B84D-8F13-CB0C8B352536}" dt="2026-03-24T23:11:24.701" v="20" actId="20577"/>
        <pc:sldMkLst>
          <pc:docMk/>
          <pc:sldMk cId="3654735332" sldId="1094"/>
        </pc:sldMkLst>
        <pc:graphicFrameChg chg="modGraphic">
          <ac:chgData name="Holmes, Ellen [NEA]" userId="S::eholmes@nea.org::8df78491-616d-4641-a13e-176bb27a1b7f" providerId="AD" clId="Web-{9199BD70-AABB-B84D-8F13-CB0C8B352536}" dt="2026-03-24T23:11:24.701" v="20" actId="20577"/>
          <ac:graphicFrameMkLst>
            <pc:docMk/>
            <pc:sldMk cId="3654735332" sldId="1094"/>
            <ac:graphicFrameMk id="21" creationId="{B064020D-B6AF-441D-921B-7037EF65A926}"/>
          </ac:graphicFrameMkLst>
        </pc:graphicFrameChg>
      </pc:sldChg>
    </pc:docChg>
  </pc:docChgLst>
  <pc:docChgLst>
    <pc:chgData name="Eric Simmons" userId="S::eric.simmons_mnea.org#ext#@neahq.onmicrosoft.com::db35f973-2253-4a80-8a30-027ecfed0e3d" providerId="AD" clId="Web-{921E448D-8EE4-A5C4-90F7-BA8D653AA287}"/>
    <pc:docChg chg="modSld">
      <pc:chgData name="Eric Simmons" userId="S::eric.simmons_mnea.org#ext#@neahq.onmicrosoft.com::db35f973-2253-4a80-8a30-027ecfed0e3d" providerId="AD" clId="Web-{921E448D-8EE4-A5C4-90F7-BA8D653AA287}" dt="2026-06-09T22:42:47.034" v="1" actId="20577"/>
      <pc:docMkLst>
        <pc:docMk/>
      </pc:docMkLst>
      <pc:sldChg chg="modSp">
        <pc:chgData name="Eric Simmons" userId="S::eric.simmons_mnea.org#ext#@neahq.onmicrosoft.com::db35f973-2253-4a80-8a30-027ecfed0e3d" providerId="AD" clId="Web-{921E448D-8EE4-A5C4-90F7-BA8D653AA287}" dt="2026-06-09T22:42:47.034" v="1" actId="20577"/>
        <pc:sldMkLst>
          <pc:docMk/>
          <pc:sldMk cId="4184018000" sldId="1098"/>
        </pc:sldMkLst>
        <pc:spChg chg="mod">
          <ac:chgData name="Eric Simmons" userId="S::eric.simmons_mnea.org#ext#@neahq.onmicrosoft.com::db35f973-2253-4a80-8a30-027ecfed0e3d" providerId="AD" clId="Web-{921E448D-8EE4-A5C4-90F7-BA8D653AA287}" dt="2026-06-09T22:42:47.034" v="1" actId="20577"/>
          <ac:spMkLst>
            <pc:docMk/>
            <pc:sldMk cId="4184018000" sldId="1098"/>
            <ac:spMk id="3" creationId="{575DE978-C9EB-4170-AE53-AC167421A08A}"/>
          </ac:spMkLst>
        </pc:spChg>
      </pc:sldChg>
    </pc:docChg>
  </pc:docChgLst>
  <pc:docChgLst>
    <pc:chgData name="Minguez, Jessica [AK]" userId="S::jessica.minguez_neaalaska.org#ext#@neahq.onmicrosoft.com::e29b5cdf-7030-4a48-b3c4-af0d3e541d63" providerId="AD" clId="Web-{29FC655F-4684-5886-2871-BE5C9399C879}"/>
    <pc:docChg chg="addSld modSld">
      <pc:chgData name="Minguez, Jessica [AK]" userId="S::jessica.minguez_neaalaska.org#ext#@neahq.onmicrosoft.com::e29b5cdf-7030-4a48-b3c4-af0d3e541d63" providerId="AD" clId="Web-{29FC655F-4684-5886-2871-BE5C9399C879}" dt="2026-03-24T19:22:43.784" v="348"/>
      <pc:docMkLst>
        <pc:docMk/>
      </pc:docMkLst>
      <pc:sldChg chg="modSp">
        <pc:chgData name="Minguez, Jessica [AK]" userId="S::jessica.minguez_neaalaska.org#ext#@neahq.onmicrosoft.com::e29b5cdf-7030-4a48-b3c4-af0d3e541d63" providerId="AD" clId="Web-{29FC655F-4684-5886-2871-BE5C9399C879}" dt="2026-03-24T18:46:20.315" v="227" actId="14100"/>
        <pc:sldMkLst>
          <pc:docMk/>
          <pc:sldMk cId="1982903766" sldId="875"/>
        </pc:sldMkLst>
        <pc:spChg chg="mod">
          <ac:chgData name="Minguez, Jessica [AK]" userId="S::jessica.minguez_neaalaska.org#ext#@neahq.onmicrosoft.com::e29b5cdf-7030-4a48-b3c4-af0d3e541d63" providerId="AD" clId="Web-{29FC655F-4684-5886-2871-BE5C9399C879}" dt="2026-03-24T18:46:20.315" v="227" actId="14100"/>
          <ac:spMkLst>
            <pc:docMk/>
            <pc:sldMk cId="1982903766" sldId="875"/>
            <ac:spMk id="2" creationId="{7707B4AB-F10B-4E6F-B148-24781C818717}"/>
          </ac:spMkLst>
        </pc:spChg>
      </pc:sldChg>
      <pc:sldChg chg="modSp">
        <pc:chgData name="Minguez, Jessica [AK]" userId="S::jessica.minguez_neaalaska.org#ext#@neahq.onmicrosoft.com::e29b5cdf-7030-4a48-b3c4-af0d3e541d63" providerId="AD" clId="Web-{29FC655F-4684-5886-2871-BE5C9399C879}" dt="2026-03-24T18:48:12.987" v="228" actId="20577"/>
        <pc:sldMkLst>
          <pc:docMk/>
          <pc:sldMk cId="117243567" sldId="876"/>
        </pc:sldMkLst>
        <pc:spChg chg="mod">
          <ac:chgData name="Minguez, Jessica [AK]" userId="S::jessica.minguez_neaalaska.org#ext#@neahq.onmicrosoft.com::e29b5cdf-7030-4a48-b3c4-af0d3e541d63" providerId="AD" clId="Web-{29FC655F-4684-5886-2871-BE5C9399C879}" dt="2026-03-24T18:48:12.987" v="228" actId="20577"/>
          <ac:spMkLst>
            <pc:docMk/>
            <pc:sldMk cId="117243567" sldId="876"/>
            <ac:spMk id="3" creationId="{14DB9309-655B-49BF-AF0E-572668EAB05B}"/>
          </ac:spMkLst>
        </pc:spChg>
      </pc:sldChg>
      <pc:sldChg chg="modSp">
        <pc:chgData name="Minguez, Jessica [AK]" userId="S::jessica.minguez_neaalaska.org#ext#@neahq.onmicrosoft.com::e29b5cdf-7030-4a48-b3c4-af0d3e541d63" providerId="AD" clId="Web-{29FC655F-4684-5886-2871-BE5C9399C879}" dt="2026-03-24T18:49:19.033" v="233" actId="20577"/>
        <pc:sldMkLst>
          <pc:docMk/>
          <pc:sldMk cId="2184530127" sldId="879"/>
        </pc:sldMkLst>
        <pc:spChg chg="mod">
          <ac:chgData name="Minguez, Jessica [AK]" userId="S::jessica.minguez_neaalaska.org#ext#@neahq.onmicrosoft.com::e29b5cdf-7030-4a48-b3c4-af0d3e541d63" providerId="AD" clId="Web-{29FC655F-4684-5886-2871-BE5C9399C879}" dt="2026-03-24T18:49:19.033" v="233" actId="20577"/>
          <ac:spMkLst>
            <pc:docMk/>
            <pc:sldMk cId="2184530127" sldId="879"/>
            <ac:spMk id="3" creationId="{00000000-0000-0000-0000-000000000000}"/>
          </ac:spMkLst>
        </pc:spChg>
      </pc:sldChg>
      <pc:sldChg chg="modSp">
        <pc:chgData name="Minguez, Jessica [AK]" userId="S::jessica.minguez_neaalaska.org#ext#@neahq.onmicrosoft.com::e29b5cdf-7030-4a48-b3c4-af0d3e541d63" providerId="AD" clId="Web-{29FC655F-4684-5886-2871-BE5C9399C879}" dt="2026-03-24T16:38:29.703" v="1" actId="20577"/>
        <pc:sldMkLst>
          <pc:docMk/>
          <pc:sldMk cId="3844388080" sldId="1092"/>
        </pc:sldMkLst>
        <pc:spChg chg="mod">
          <ac:chgData name="Minguez, Jessica [AK]" userId="S::jessica.minguez_neaalaska.org#ext#@neahq.onmicrosoft.com::e29b5cdf-7030-4a48-b3c4-af0d3e541d63" providerId="AD" clId="Web-{29FC655F-4684-5886-2871-BE5C9399C879}" dt="2026-03-24T16:38:29.703" v="1" actId="20577"/>
          <ac:spMkLst>
            <pc:docMk/>
            <pc:sldMk cId="3844388080" sldId="1092"/>
            <ac:spMk id="3" creationId="{E90F637A-28BF-4A83-9C2E-79664D85C545}"/>
          </ac:spMkLst>
        </pc:spChg>
      </pc:sldChg>
      <pc:sldChg chg="modSp">
        <pc:chgData name="Minguez, Jessica [AK]" userId="S::jessica.minguez_neaalaska.org#ext#@neahq.onmicrosoft.com::e29b5cdf-7030-4a48-b3c4-af0d3e541d63" providerId="AD" clId="Web-{29FC655F-4684-5886-2871-BE5C9399C879}" dt="2026-03-24T16:40:46.937" v="16" actId="20577"/>
        <pc:sldMkLst>
          <pc:docMk/>
          <pc:sldMk cId="1064945184" sldId="1093"/>
        </pc:sldMkLst>
        <pc:spChg chg="mod">
          <ac:chgData name="Minguez, Jessica [AK]" userId="S::jessica.minguez_neaalaska.org#ext#@neahq.onmicrosoft.com::e29b5cdf-7030-4a48-b3c4-af0d3e541d63" providerId="AD" clId="Web-{29FC655F-4684-5886-2871-BE5C9399C879}" dt="2026-03-24T16:40:46.937" v="16" actId="20577"/>
          <ac:spMkLst>
            <pc:docMk/>
            <pc:sldMk cId="1064945184" sldId="1093"/>
            <ac:spMk id="5" creationId="{E90F637A-28BF-4A83-9C2E-79664D85C545}"/>
          </ac:spMkLst>
        </pc:spChg>
      </pc:sldChg>
      <pc:sldChg chg="modSp">
        <pc:chgData name="Minguez, Jessica [AK]" userId="S::jessica.minguez_neaalaska.org#ext#@neahq.onmicrosoft.com::e29b5cdf-7030-4a48-b3c4-af0d3e541d63" providerId="AD" clId="Web-{29FC655F-4684-5886-2871-BE5C9399C879}" dt="2026-03-24T16:44:59.703" v="17" actId="20577"/>
        <pc:sldMkLst>
          <pc:docMk/>
          <pc:sldMk cId="4184018000" sldId="1098"/>
        </pc:sldMkLst>
        <pc:spChg chg="mod">
          <ac:chgData name="Minguez, Jessica [AK]" userId="S::jessica.minguez_neaalaska.org#ext#@neahq.onmicrosoft.com::e29b5cdf-7030-4a48-b3c4-af0d3e541d63" providerId="AD" clId="Web-{29FC655F-4684-5886-2871-BE5C9399C879}" dt="2026-03-24T16:44:59.703" v="17" actId="20577"/>
          <ac:spMkLst>
            <pc:docMk/>
            <pc:sldMk cId="4184018000" sldId="1098"/>
            <ac:spMk id="3" creationId="{575DE978-C9EB-4170-AE53-AC167421A08A}"/>
          </ac:spMkLst>
        </pc:spChg>
      </pc:sldChg>
      <pc:sldChg chg="modSp">
        <pc:chgData name="Minguez, Jessica [AK]" userId="S::jessica.minguez_neaalaska.org#ext#@neahq.onmicrosoft.com::e29b5cdf-7030-4a48-b3c4-af0d3e541d63" providerId="AD" clId="Web-{29FC655F-4684-5886-2871-BE5C9399C879}" dt="2026-03-24T17:01:46.859" v="22" actId="20577"/>
        <pc:sldMkLst>
          <pc:docMk/>
          <pc:sldMk cId="906303699" sldId="1101"/>
        </pc:sldMkLst>
        <pc:spChg chg="mod">
          <ac:chgData name="Minguez, Jessica [AK]" userId="S::jessica.minguez_neaalaska.org#ext#@neahq.onmicrosoft.com::e29b5cdf-7030-4a48-b3c4-af0d3e541d63" providerId="AD" clId="Web-{29FC655F-4684-5886-2871-BE5C9399C879}" dt="2026-03-24T17:01:46.859" v="22" actId="20577"/>
          <ac:spMkLst>
            <pc:docMk/>
            <pc:sldMk cId="906303699" sldId="1101"/>
            <ac:spMk id="8" creationId="{00000000-0000-0000-0000-000000000000}"/>
          </ac:spMkLst>
        </pc:spChg>
      </pc:sldChg>
      <pc:sldChg chg="delSp modSp">
        <pc:chgData name="Minguez, Jessica [AK]" userId="S::jessica.minguez_neaalaska.org#ext#@neahq.onmicrosoft.com::e29b5cdf-7030-4a48-b3c4-af0d3e541d63" providerId="AD" clId="Web-{29FC655F-4684-5886-2871-BE5C9399C879}" dt="2026-03-24T17:03:41.344" v="29" actId="20577"/>
        <pc:sldMkLst>
          <pc:docMk/>
          <pc:sldMk cId="1773612169" sldId="1102"/>
        </pc:sldMkLst>
        <pc:spChg chg="del">
          <ac:chgData name="Minguez, Jessica [AK]" userId="S::jessica.minguez_neaalaska.org#ext#@neahq.onmicrosoft.com::e29b5cdf-7030-4a48-b3c4-af0d3e541d63" providerId="AD" clId="Web-{29FC655F-4684-5886-2871-BE5C9399C879}" dt="2026-03-24T17:00:06.484" v="20"/>
          <ac:spMkLst>
            <pc:docMk/>
            <pc:sldMk cId="1773612169" sldId="1102"/>
            <ac:spMk id="3" creationId="{00000000-0000-0000-0000-000000000000}"/>
          </ac:spMkLst>
        </pc:spChg>
        <pc:spChg chg="mod">
          <ac:chgData name="Minguez, Jessica [AK]" userId="S::jessica.minguez_neaalaska.org#ext#@neahq.onmicrosoft.com::e29b5cdf-7030-4a48-b3c4-af0d3e541d63" providerId="AD" clId="Web-{29FC655F-4684-5886-2871-BE5C9399C879}" dt="2026-03-24T17:03:41.344" v="29" actId="20577"/>
          <ac:spMkLst>
            <pc:docMk/>
            <pc:sldMk cId="1773612169" sldId="1102"/>
            <ac:spMk id="5" creationId="{00000000-0000-0000-0000-000000000000}"/>
          </ac:spMkLst>
        </pc:spChg>
      </pc:sldChg>
      <pc:sldChg chg="modSp">
        <pc:chgData name="Minguez, Jessica [AK]" userId="S::jessica.minguez_neaalaska.org#ext#@neahq.onmicrosoft.com::e29b5cdf-7030-4a48-b3c4-af0d3e541d63" providerId="AD" clId="Web-{29FC655F-4684-5886-2871-BE5C9399C879}" dt="2026-03-24T17:07:48.797" v="33" actId="20577"/>
        <pc:sldMkLst>
          <pc:docMk/>
          <pc:sldMk cId="234612467" sldId="1104"/>
        </pc:sldMkLst>
        <pc:spChg chg="mod">
          <ac:chgData name="Minguez, Jessica [AK]" userId="S::jessica.minguez_neaalaska.org#ext#@neahq.onmicrosoft.com::e29b5cdf-7030-4a48-b3c4-af0d3e541d63" providerId="AD" clId="Web-{29FC655F-4684-5886-2871-BE5C9399C879}" dt="2026-03-24T17:07:48.797" v="33" actId="20577"/>
          <ac:spMkLst>
            <pc:docMk/>
            <pc:sldMk cId="234612467" sldId="1104"/>
            <ac:spMk id="2" creationId="{00000000-0000-0000-0000-000000000000}"/>
          </ac:spMkLst>
        </pc:spChg>
      </pc:sldChg>
      <pc:sldChg chg="modSp">
        <pc:chgData name="Minguez, Jessica [AK]" userId="S::jessica.minguez_neaalaska.org#ext#@neahq.onmicrosoft.com::e29b5cdf-7030-4a48-b3c4-af0d3e541d63" providerId="AD" clId="Web-{29FC655F-4684-5886-2871-BE5C9399C879}" dt="2026-03-24T17:23:13.828" v="39" actId="20577"/>
        <pc:sldMkLst>
          <pc:docMk/>
          <pc:sldMk cId="3233278708" sldId="1112"/>
        </pc:sldMkLst>
        <pc:spChg chg="mod">
          <ac:chgData name="Minguez, Jessica [AK]" userId="S::jessica.minguez_neaalaska.org#ext#@neahq.onmicrosoft.com::e29b5cdf-7030-4a48-b3c4-af0d3e541d63" providerId="AD" clId="Web-{29FC655F-4684-5886-2871-BE5C9399C879}" dt="2026-03-24T17:23:13.828" v="39" actId="20577"/>
          <ac:spMkLst>
            <pc:docMk/>
            <pc:sldMk cId="3233278708" sldId="1112"/>
            <ac:spMk id="6" creationId="{00000000-0000-0000-0000-000000000000}"/>
          </ac:spMkLst>
        </pc:spChg>
      </pc:sldChg>
      <pc:sldChg chg="modSp">
        <pc:chgData name="Minguez, Jessica [AK]" userId="S::jessica.minguez_neaalaska.org#ext#@neahq.onmicrosoft.com::e29b5cdf-7030-4a48-b3c4-af0d3e541d63" providerId="AD" clId="Web-{29FC655F-4684-5886-2871-BE5C9399C879}" dt="2026-03-24T17:33:44.297" v="43" actId="20577"/>
        <pc:sldMkLst>
          <pc:docMk/>
          <pc:sldMk cId="3105238290" sldId="1117"/>
        </pc:sldMkLst>
        <pc:spChg chg="mod">
          <ac:chgData name="Minguez, Jessica [AK]" userId="S::jessica.minguez_neaalaska.org#ext#@neahq.onmicrosoft.com::e29b5cdf-7030-4a48-b3c4-af0d3e541d63" providerId="AD" clId="Web-{29FC655F-4684-5886-2871-BE5C9399C879}" dt="2026-03-24T17:33:44.297" v="43" actId="20577"/>
          <ac:spMkLst>
            <pc:docMk/>
            <pc:sldMk cId="3105238290" sldId="1117"/>
            <ac:spMk id="3" creationId="{7F865CAE-E565-E768-45B9-4E54570D5C04}"/>
          </ac:spMkLst>
        </pc:spChg>
      </pc:sldChg>
      <pc:sldChg chg="modSp">
        <pc:chgData name="Minguez, Jessica [AK]" userId="S::jessica.minguez_neaalaska.org#ext#@neahq.onmicrosoft.com::e29b5cdf-7030-4a48-b3c4-af0d3e541d63" providerId="AD" clId="Web-{29FC655F-4684-5886-2871-BE5C9399C879}" dt="2026-03-24T17:48:37.204" v="45" actId="20577"/>
        <pc:sldMkLst>
          <pc:docMk/>
          <pc:sldMk cId="1629110775" sldId="1123"/>
        </pc:sldMkLst>
        <pc:spChg chg="mod">
          <ac:chgData name="Minguez, Jessica [AK]" userId="S::jessica.minguez_neaalaska.org#ext#@neahq.onmicrosoft.com::e29b5cdf-7030-4a48-b3c4-af0d3e541d63" providerId="AD" clId="Web-{29FC655F-4684-5886-2871-BE5C9399C879}" dt="2026-03-24T17:48:37.204" v="45" actId="20577"/>
          <ac:spMkLst>
            <pc:docMk/>
            <pc:sldMk cId="1629110775" sldId="1123"/>
            <ac:spMk id="3" creationId="{70D7EAA9-C5AC-5BBD-2D71-02E268752555}"/>
          </ac:spMkLst>
        </pc:spChg>
      </pc:sldChg>
      <pc:sldChg chg="modSp">
        <pc:chgData name="Minguez, Jessica [AK]" userId="S::jessica.minguez_neaalaska.org#ext#@neahq.onmicrosoft.com::e29b5cdf-7030-4a48-b3c4-af0d3e541d63" providerId="AD" clId="Web-{29FC655F-4684-5886-2871-BE5C9399C879}" dt="2026-03-24T18:49:54.987" v="236" actId="20577"/>
        <pc:sldMkLst>
          <pc:docMk/>
          <pc:sldMk cId="2792929876" sldId="1128"/>
        </pc:sldMkLst>
        <pc:spChg chg="mod">
          <ac:chgData name="Minguez, Jessica [AK]" userId="S::jessica.minguez_neaalaska.org#ext#@neahq.onmicrosoft.com::e29b5cdf-7030-4a48-b3c4-af0d3e541d63" providerId="AD" clId="Web-{29FC655F-4684-5886-2871-BE5C9399C879}" dt="2026-03-24T18:49:54.987" v="236" actId="20577"/>
          <ac:spMkLst>
            <pc:docMk/>
            <pc:sldMk cId="2792929876" sldId="1128"/>
            <ac:spMk id="3" creationId="{00000000-0000-0000-0000-000000000000}"/>
          </ac:spMkLst>
        </pc:spChg>
      </pc:sldChg>
      <pc:sldChg chg="modSp">
        <pc:chgData name="Minguez, Jessica [AK]" userId="S::jessica.minguez_neaalaska.org#ext#@neahq.onmicrosoft.com::e29b5cdf-7030-4a48-b3c4-af0d3e541d63" providerId="AD" clId="Web-{29FC655F-4684-5886-2871-BE5C9399C879}" dt="2026-03-24T18:54:43.783" v="294" actId="14100"/>
        <pc:sldMkLst>
          <pc:docMk/>
          <pc:sldMk cId="3763656565" sldId="1129"/>
        </pc:sldMkLst>
        <pc:spChg chg="mod">
          <ac:chgData name="Minguez, Jessica [AK]" userId="S::jessica.minguez_neaalaska.org#ext#@neahq.onmicrosoft.com::e29b5cdf-7030-4a48-b3c4-af0d3e541d63" providerId="AD" clId="Web-{29FC655F-4684-5886-2871-BE5C9399C879}" dt="2026-03-24T18:54:43.783" v="294" actId="14100"/>
          <ac:spMkLst>
            <pc:docMk/>
            <pc:sldMk cId="3763656565" sldId="1129"/>
            <ac:spMk id="3" creationId="{00000000-0000-0000-0000-000000000000}"/>
          </ac:spMkLst>
        </pc:spChg>
      </pc:sldChg>
      <pc:sldChg chg="modSp">
        <pc:chgData name="Minguez, Jessica [AK]" userId="S::jessica.minguez_neaalaska.org#ext#@neahq.onmicrosoft.com::e29b5cdf-7030-4a48-b3c4-af0d3e541d63" providerId="AD" clId="Web-{29FC655F-4684-5886-2871-BE5C9399C879}" dt="2026-03-24T19:07:19.331" v="299" actId="20577"/>
        <pc:sldMkLst>
          <pc:docMk/>
          <pc:sldMk cId="3397289743" sldId="1131"/>
        </pc:sldMkLst>
        <pc:spChg chg="mod">
          <ac:chgData name="Minguez, Jessica [AK]" userId="S::jessica.minguez_neaalaska.org#ext#@neahq.onmicrosoft.com::e29b5cdf-7030-4a48-b3c4-af0d3e541d63" providerId="AD" clId="Web-{29FC655F-4684-5886-2871-BE5C9399C879}" dt="2026-03-24T19:07:19.331" v="299" actId="20577"/>
          <ac:spMkLst>
            <pc:docMk/>
            <pc:sldMk cId="3397289743" sldId="1131"/>
            <ac:spMk id="3" creationId="{F9D3F729-DDE4-449A-B0C8-0D8054D9C51A}"/>
          </ac:spMkLst>
        </pc:spChg>
      </pc:sldChg>
      <pc:sldChg chg="addSp modSp">
        <pc:chgData name="Minguez, Jessica [AK]" userId="S::jessica.minguez_neaalaska.org#ext#@neahq.onmicrosoft.com::e29b5cdf-7030-4a48-b3c4-af0d3e541d63" providerId="AD" clId="Web-{29FC655F-4684-5886-2871-BE5C9399C879}" dt="2026-03-24T18:29:44.877" v="138" actId="1076"/>
        <pc:sldMkLst>
          <pc:docMk/>
          <pc:sldMk cId="2456836967" sldId="1132"/>
        </pc:sldMkLst>
        <pc:spChg chg="mod">
          <ac:chgData name="Minguez, Jessica [AK]" userId="S::jessica.minguez_neaalaska.org#ext#@neahq.onmicrosoft.com::e29b5cdf-7030-4a48-b3c4-af0d3e541d63" providerId="AD" clId="Web-{29FC655F-4684-5886-2871-BE5C9399C879}" dt="2026-03-24T18:28:46.361" v="89" actId="14100"/>
          <ac:spMkLst>
            <pc:docMk/>
            <pc:sldMk cId="2456836967" sldId="1132"/>
            <ac:spMk id="2" creationId="{BA3D9075-0058-4A2B-8FFB-0D242D0FEDB7}"/>
          </ac:spMkLst>
        </pc:spChg>
        <pc:spChg chg="add mod">
          <ac:chgData name="Minguez, Jessica [AK]" userId="S::jessica.minguez_neaalaska.org#ext#@neahq.onmicrosoft.com::e29b5cdf-7030-4a48-b3c4-af0d3e541d63" providerId="AD" clId="Web-{29FC655F-4684-5886-2871-BE5C9399C879}" dt="2026-03-24T18:29:31.861" v="136" actId="14100"/>
          <ac:spMkLst>
            <pc:docMk/>
            <pc:sldMk cId="2456836967" sldId="1132"/>
            <ac:spMk id="4" creationId="{4E8ECB12-5F60-2D3F-8EB3-BA4FC234983D}"/>
          </ac:spMkLst>
        </pc:spChg>
        <pc:picChg chg="mod">
          <ac:chgData name="Minguez, Jessica [AK]" userId="S::jessica.minguez_neaalaska.org#ext#@neahq.onmicrosoft.com::e29b5cdf-7030-4a48-b3c4-af0d3e541d63" providerId="AD" clId="Web-{29FC655F-4684-5886-2871-BE5C9399C879}" dt="2026-03-24T18:29:44.877" v="138" actId="1076"/>
          <ac:picMkLst>
            <pc:docMk/>
            <pc:sldMk cId="2456836967" sldId="1132"/>
            <ac:picMk id="26626" creationId="{0447FF28-792D-4A9A-B81F-65BED88163AC}"/>
          </ac:picMkLst>
        </pc:picChg>
      </pc:sldChg>
      <pc:sldChg chg="modSp">
        <pc:chgData name="Minguez, Jessica [AK]" userId="S::jessica.minguez_neaalaska.org#ext#@neahq.onmicrosoft.com::e29b5cdf-7030-4a48-b3c4-af0d3e541d63" providerId="AD" clId="Web-{29FC655F-4684-5886-2871-BE5C9399C879}" dt="2026-03-24T19:18:25.518" v="333" actId="20577"/>
        <pc:sldMkLst>
          <pc:docMk/>
          <pc:sldMk cId="3096112906" sldId="1154"/>
        </pc:sldMkLst>
        <pc:spChg chg="mod">
          <ac:chgData name="Minguez, Jessica [AK]" userId="S::jessica.minguez_neaalaska.org#ext#@neahq.onmicrosoft.com::e29b5cdf-7030-4a48-b3c4-af0d3e541d63" providerId="AD" clId="Web-{29FC655F-4684-5886-2871-BE5C9399C879}" dt="2026-03-24T19:18:25.518" v="333" actId="20577"/>
          <ac:spMkLst>
            <pc:docMk/>
            <pc:sldMk cId="3096112906" sldId="1154"/>
            <ac:spMk id="2" creationId="{00000000-0000-0000-0000-000000000000}"/>
          </ac:spMkLst>
        </pc:spChg>
      </pc:sldChg>
      <pc:sldChg chg="modSp">
        <pc:chgData name="Minguez, Jessica [AK]" userId="S::jessica.minguez_neaalaska.org#ext#@neahq.onmicrosoft.com::e29b5cdf-7030-4a48-b3c4-af0d3e541d63" providerId="AD" clId="Web-{29FC655F-4684-5886-2871-BE5C9399C879}" dt="2026-03-24T19:19:56.096" v="344" actId="1076"/>
        <pc:sldMkLst>
          <pc:docMk/>
          <pc:sldMk cId="2017654047" sldId="1158"/>
        </pc:sldMkLst>
        <pc:spChg chg="mod">
          <ac:chgData name="Minguez, Jessica [AK]" userId="S::jessica.minguez_neaalaska.org#ext#@neahq.onmicrosoft.com::e29b5cdf-7030-4a48-b3c4-af0d3e541d63" providerId="AD" clId="Web-{29FC655F-4684-5886-2871-BE5C9399C879}" dt="2026-03-24T19:19:56.096" v="344" actId="1076"/>
          <ac:spMkLst>
            <pc:docMk/>
            <pc:sldMk cId="2017654047" sldId="1158"/>
            <ac:spMk id="2" creationId="{00000000-0000-0000-0000-000000000000}"/>
          </ac:spMkLst>
        </pc:spChg>
      </pc:sldChg>
      <pc:sldChg chg="modSp">
        <pc:chgData name="Minguez, Jessica [AK]" userId="S::jessica.minguez_neaalaska.org#ext#@neahq.onmicrosoft.com::e29b5cdf-7030-4a48-b3c4-af0d3e541d63" providerId="AD" clId="Web-{29FC655F-4684-5886-2871-BE5C9399C879}" dt="2026-03-24T19:21:51.065" v="346" actId="20577"/>
        <pc:sldMkLst>
          <pc:docMk/>
          <pc:sldMk cId="1252942494" sldId="1159"/>
        </pc:sldMkLst>
        <pc:spChg chg="mod">
          <ac:chgData name="Minguez, Jessica [AK]" userId="S::jessica.minguez_neaalaska.org#ext#@neahq.onmicrosoft.com::e29b5cdf-7030-4a48-b3c4-af0d3e541d63" providerId="AD" clId="Web-{29FC655F-4684-5886-2871-BE5C9399C879}" dt="2026-03-24T19:21:51.065" v="346" actId="20577"/>
          <ac:spMkLst>
            <pc:docMk/>
            <pc:sldMk cId="1252942494" sldId="1159"/>
            <ac:spMk id="3" creationId="{00000000-0000-0000-0000-000000000000}"/>
          </ac:spMkLst>
        </pc:spChg>
      </pc:sldChg>
      <pc:sldChg chg="mod modShow">
        <pc:chgData name="Minguez, Jessica [AK]" userId="S::jessica.minguez_neaalaska.org#ext#@neahq.onmicrosoft.com::e29b5cdf-7030-4a48-b3c4-af0d3e541d63" providerId="AD" clId="Web-{29FC655F-4684-5886-2871-BE5C9399C879}" dt="2026-03-24T19:22:43.784" v="348"/>
        <pc:sldMkLst>
          <pc:docMk/>
          <pc:sldMk cId="904853661" sldId="1160"/>
        </pc:sldMkLst>
      </pc:sldChg>
      <pc:sldChg chg="modSp">
        <pc:chgData name="Minguez, Jessica [AK]" userId="S::jessica.minguez_neaalaska.org#ext#@neahq.onmicrosoft.com::e29b5cdf-7030-4a48-b3c4-af0d3e541d63" providerId="AD" clId="Web-{29FC655F-4684-5886-2871-BE5C9399C879}" dt="2026-03-24T17:15:18.297" v="35" actId="20577"/>
        <pc:sldMkLst>
          <pc:docMk/>
          <pc:sldMk cId="1050199804" sldId="1189"/>
        </pc:sldMkLst>
        <pc:spChg chg="mod">
          <ac:chgData name="Minguez, Jessica [AK]" userId="S::jessica.minguez_neaalaska.org#ext#@neahq.onmicrosoft.com::e29b5cdf-7030-4a48-b3c4-af0d3e541d63" providerId="AD" clId="Web-{29FC655F-4684-5886-2871-BE5C9399C879}" dt="2026-03-24T17:15:18.297" v="35" actId="20577"/>
          <ac:spMkLst>
            <pc:docMk/>
            <pc:sldMk cId="1050199804" sldId="1189"/>
            <ac:spMk id="5" creationId="{004D9342-E269-4518-BCB8-03497EEEC8A3}"/>
          </ac:spMkLst>
        </pc:spChg>
      </pc:sldChg>
      <pc:sldChg chg="modSp">
        <pc:chgData name="Minguez, Jessica [AK]" userId="S::jessica.minguez_neaalaska.org#ext#@neahq.onmicrosoft.com::e29b5cdf-7030-4a48-b3c4-af0d3e541d63" providerId="AD" clId="Web-{29FC655F-4684-5886-2871-BE5C9399C879}" dt="2026-03-24T18:09:47.892" v="49" actId="20577"/>
        <pc:sldMkLst>
          <pc:docMk/>
          <pc:sldMk cId="52813201" sldId="1254"/>
        </pc:sldMkLst>
        <pc:spChg chg="mod">
          <ac:chgData name="Minguez, Jessica [AK]" userId="S::jessica.minguez_neaalaska.org#ext#@neahq.onmicrosoft.com::e29b5cdf-7030-4a48-b3c4-af0d3e541d63" providerId="AD" clId="Web-{29FC655F-4684-5886-2871-BE5C9399C879}" dt="2026-03-24T18:09:47.892" v="49" actId="20577"/>
          <ac:spMkLst>
            <pc:docMk/>
            <pc:sldMk cId="52813201" sldId="1254"/>
            <ac:spMk id="2" creationId="{00000000-0000-0000-0000-000000000000}"/>
          </ac:spMkLst>
        </pc:spChg>
      </pc:sldChg>
      <pc:sldChg chg="modSp">
        <pc:chgData name="Minguez, Jessica [AK]" userId="S::jessica.minguez_neaalaska.org#ext#@neahq.onmicrosoft.com::e29b5cdf-7030-4a48-b3c4-af0d3e541d63" providerId="AD" clId="Web-{29FC655F-4684-5886-2871-BE5C9399C879}" dt="2026-03-24T18:12:45.111" v="63" actId="20577"/>
        <pc:sldMkLst>
          <pc:docMk/>
          <pc:sldMk cId="2315455799" sldId="1256"/>
        </pc:sldMkLst>
        <pc:spChg chg="mod">
          <ac:chgData name="Minguez, Jessica [AK]" userId="S::jessica.minguez_neaalaska.org#ext#@neahq.onmicrosoft.com::e29b5cdf-7030-4a48-b3c4-af0d3e541d63" providerId="AD" clId="Web-{29FC655F-4684-5886-2871-BE5C9399C879}" dt="2026-03-24T18:12:17.189" v="60" actId="20577"/>
          <ac:spMkLst>
            <pc:docMk/>
            <pc:sldMk cId="2315455799" sldId="1256"/>
            <ac:spMk id="2" creationId="{00000000-0000-0000-0000-000000000000}"/>
          </ac:spMkLst>
        </pc:spChg>
        <pc:spChg chg="mod">
          <ac:chgData name="Minguez, Jessica [AK]" userId="S::jessica.minguez_neaalaska.org#ext#@neahq.onmicrosoft.com::e29b5cdf-7030-4a48-b3c4-af0d3e541d63" providerId="AD" clId="Web-{29FC655F-4684-5886-2871-BE5C9399C879}" dt="2026-03-24T18:12:45.111" v="63" actId="20577"/>
          <ac:spMkLst>
            <pc:docMk/>
            <pc:sldMk cId="2315455799" sldId="1256"/>
            <ac:spMk id="8" creationId="{68C0C2C2-3DC4-DB24-2D46-4BBB1A711369}"/>
          </ac:spMkLst>
        </pc:spChg>
      </pc:sldChg>
      <pc:sldChg chg="modSp">
        <pc:chgData name="Minguez, Jessica [AK]" userId="S::jessica.minguez_neaalaska.org#ext#@neahq.onmicrosoft.com::e29b5cdf-7030-4a48-b3c4-af0d3e541d63" providerId="AD" clId="Web-{29FC655F-4684-5886-2871-BE5C9399C879}" dt="2026-03-24T18:18:12.720" v="81"/>
        <pc:sldMkLst>
          <pc:docMk/>
          <pc:sldMk cId="2209753377" sldId="1262"/>
        </pc:sldMkLst>
        <pc:graphicFrameChg chg="modGraphic">
          <ac:chgData name="Minguez, Jessica [AK]" userId="S::jessica.minguez_neaalaska.org#ext#@neahq.onmicrosoft.com::e29b5cdf-7030-4a48-b3c4-af0d3e541d63" providerId="AD" clId="Web-{29FC655F-4684-5886-2871-BE5C9399C879}" dt="2026-03-24T18:18:12.720" v="81"/>
          <ac:graphicFrameMkLst>
            <pc:docMk/>
            <pc:sldMk cId="2209753377" sldId="1262"/>
            <ac:graphicFrameMk id="4" creationId="{00000000-0000-0000-0000-000000000000}"/>
          </ac:graphicFrameMkLst>
        </pc:graphicFrameChg>
      </pc:sldChg>
      <pc:sldChg chg="modSp">
        <pc:chgData name="Minguez, Jessica [AK]" userId="S::jessica.minguez_neaalaska.org#ext#@neahq.onmicrosoft.com::e29b5cdf-7030-4a48-b3c4-af0d3e541d63" providerId="AD" clId="Web-{29FC655F-4684-5886-2871-BE5C9399C879}" dt="2026-03-24T18:32:51.361" v="162" actId="20577"/>
        <pc:sldMkLst>
          <pc:docMk/>
          <pc:sldMk cId="3287492073" sldId="1268"/>
        </pc:sldMkLst>
        <pc:spChg chg="mod">
          <ac:chgData name="Minguez, Jessica [AK]" userId="S::jessica.minguez_neaalaska.org#ext#@neahq.onmicrosoft.com::e29b5cdf-7030-4a48-b3c4-af0d3e541d63" providerId="AD" clId="Web-{29FC655F-4684-5886-2871-BE5C9399C879}" dt="2026-03-24T18:32:51.361" v="162" actId="20577"/>
          <ac:spMkLst>
            <pc:docMk/>
            <pc:sldMk cId="3287492073" sldId="1268"/>
            <ac:spMk id="2" creationId="{90E5B8F0-5BE2-6C3E-02DD-F0D308B44619}"/>
          </ac:spMkLst>
        </pc:spChg>
      </pc:sldChg>
      <pc:sldChg chg="addSp delSp modSp">
        <pc:chgData name="Minguez, Jessica [AK]" userId="S::jessica.minguez_neaalaska.org#ext#@neahq.onmicrosoft.com::e29b5cdf-7030-4a48-b3c4-af0d3e541d63" providerId="AD" clId="Web-{29FC655F-4684-5886-2871-BE5C9399C879}" dt="2026-03-24T18:39:27.549" v="199"/>
        <pc:sldMkLst>
          <pc:docMk/>
          <pc:sldMk cId="1470502520" sldId="1270"/>
        </pc:sldMkLst>
        <pc:spChg chg="add mod topLvl">
          <ac:chgData name="Minguez, Jessica [AK]" userId="S::jessica.minguez_neaalaska.org#ext#@neahq.onmicrosoft.com::e29b5cdf-7030-4a48-b3c4-af0d3e541d63" providerId="AD" clId="Web-{29FC655F-4684-5886-2871-BE5C9399C879}" dt="2026-03-24T18:38:25.768" v="198" actId="1076"/>
          <ac:spMkLst>
            <pc:docMk/>
            <pc:sldMk cId="1470502520" sldId="1270"/>
            <ac:spMk id="3" creationId="{E96757F6-3E4F-9720-AA64-E4BFE36C568E}"/>
          </ac:spMkLst>
        </pc:spChg>
        <pc:spChg chg="add mod ord">
          <ac:chgData name="Minguez, Jessica [AK]" userId="S::jessica.minguez_neaalaska.org#ext#@neahq.onmicrosoft.com::e29b5cdf-7030-4a48-b3c4-af0d3e541d63" providerId="AD" clId="Web-{29FC655F-4684-5886-2871-BE5C9399C879}" dt="2026-03-24T18:36:00.689" v="182"/>
          <ac:spMkLst>
            <pc:docMk/>
            <pc:sldMk cId="1470502520" sldId="1270"/>
            <ac:spMk id="5" creationId="{EF9E271A-C84E-4E3D-BA74-6D2F2DC361A2}"/>
          </ac:spMkLst>
        </pc:spChg>
        <pc:grpChg chg="add del">
          <ac:chgData name="Minguez, Jessica [AK]" userId="S::jessica.minguez_neaalaska.org#ext#@neahq.onmicrosoft.com::e29b5cdf-7030-4a48-b3c4-af0d3e541d63" providerId="AD" clId="Web-{29FC655F-4684-5886-2871-BE5C9399C879}" dt="2026-03-24T18:36:58.471" v="187"/>
          <ac:grpSpMkLst>
            <pc:docMk/>
            <pc:sldMk cId="1470502520" sldId="1270"/>
            <ac:grpSpMk id="6" creationId="{EBEB1A03-3B21-74D5-C877-1E4856891D99}"/>
          </ac:grpSpMkLst>
        </pc:grpChg>
        <pc:grpChg chg="add">
          <ac:chgData name="Minguez, Jessica [AK]" userId="S::jessica.minguez_neaalaska.org#ext#@neahq.onmicrosoft.com::e29b5cdf-7030-4a48-b3c4-af0d3e541d63" providerId="AD" clId="Web-{29FC655F-4684-5886-2871-BE5C9399C879}" dt="2026-03-24T18:38:07.439" v="196"/>
          <ac:grpSpMkLst>
            <pc:docMk/>
            <pc:sldMk cId="1470502520" sldId="1270"/>
            <ac:grpSpMk id="7" creationId="{121F2C05-8B95-8F3C-AD31-1D4C38D846FF}"/>
          </ac:grpSpMkLst>
        </pc:grpChg>
        <pc:grpChg chg="add">
          <ac:chgData name="Minguez, Jessica [AK]" userId="S::jessica.minguez_neaalaska.org#ext#@neahq.onmicrosoft.com::e29b5cdf-7030-4a48-b3c4-af0d3e541d63" providerId="AD" clId="Web-{29FC655F-4684-5886-2871-BE5C9399C879}" dt="2026-03-24T18:39:27.549" v="199"/>
          <ac:grpSpMkLst>
            <pc:docMk/>
            <pc:sldMk cId="1470502520" sldId="1270"/>
            <ac:grpSpMk id="8" creationId="{B1DD323C-4CC2-5F81-62A1-9914EEDE6497}"/>
          </ac:grpSpMkLst>
        </pc:grpChg>
        <pc:picChg chg="mod ord topLvl modCrop">
          <ac:chgData name="Minguez, Jessica [AK]" userId="S::jessica.minguez_neaalaska.org#ext#@neahq.onmicrosoft.com::e29b5cdf-7030-4a48-b3c4-af0d3e541d63" providerId="AD" clId="Web-{29FC655F-4684-5886-2871-BE5C9399C879}" dt="2026-03-24T18:37:20.205" v="191"/>
          <ac:picMkLst>
            <pc:docMk/>
            <pc:sldMk cId="1470502520" sldId="1270"/>
            <ac:picMk id="2" creationId="{3661F19D-3B40-52A3-F523-2B31B80CE273}"/>
          </ac:picMkLst>
        </pc:picChg>
      </pc:sldChg>
      <pc:sldChg chg="modSp">
        <pc:chgData name="Minguez, Jessica [AK]" userId="S::jessica.minguez_neaalaska.org#ext#@neahq.onmicrosoft.com::e29b5cdf-7030-4a48-b3c4-af0d3e541d63" providerId="AD" clId="Web-{29FC655F-4684-5886-2871-BE5C9399C879}" dt="2026-03-24T18:42:46.143" v="218" actId="20577"/>
        <pc:sldMkLst>
          <pc:docMk/>
          <pc:sldMk cId="3667439863" sldId="1272"/>
        </pc:sldMkLst>
        <pc:spChg chg="mod">
          <ac:chgData name="Minguez, Jessica [AK]" userId="S::jessica.minguez_neaalaska.org#ext#@neahq.onmicrosoft.com::e29b5cdf-7030-4a48-b3c4-af0d3e541d63" providerId="AD" clId="Web-{29FC655F-4684-5886-2871-BE5C9399C879}" dt="2026-03-24T18:42:46.143" v="218" actId="20577"/>
          <ac:spMkLst>
            <pc:docMk/>
            <pc:sldMk cId="3667439863" sldId="1272"/>
            <ac:spMk id="3" creationId="{00000000-0000-0000-0000-000000000000}"/>
          </ac:spMkLst>
        </pc:spChg>
      </pc:sldChg>
      <pc:sldChg chg="modSp">
        <pc:chgData name="Minguez, Jessica [AK]" userId="S::jessica.minguez_neaalaska.org#ext#@neahq.onmicrosoft.com::e29b5cdf-7030-4a48-b3c4-af0d3e541d63" providerId="AD" clId="Web-{29FC655F-4684-5886-2871-BE5C9399C879}" dt="2026-03-24T17:17:55.188" v="37" actId="20577"/>
        <pc:sldMkLst>
          <pc:docMk/>
          <pc:sldMk cId="3867191879" sldId="2593"/>
        </pc:sldMkLst>
        <pc:spChg chg="mod">
          <ac:chgData name="Minguez, Jessica [AK]" userId="S::jessica.minguez_neaalaska.org#ext#@neahq.onmicrosoft.com::e29b5cdf-7030-4a48-b3c4-af0d3e541d63" providerId="AD" clId="Web-{29FC655F-4684-5886-2871-BE5C9399C879}" dt="2026-03-24T17:17:55.188" v="37" actId="20577"/>
          <ac:spMkLst>
            <pc:docMk/>
            <pc:sldMk cId="3867191879" sldId="2593"/>
            <ac:spMk id="50" creationId="{169FAEBA-907D-D937-4358-86F431EB0C89}"/>
          </ac:spMkLst>
        </pc:spChg>
      </pc:sldChg>
      <pc:sldChg chg="modSp">
        <pc:chgData name="Minguez, Jessica [AK]" userId="S::jessica.minguez_neaalaska.org#ext#@neahq.onmicrosoft.com::e29b5cdf-7030-4a48-b3c4-af0d3e541d63" providerId="AD" clId="Web-{29FC655F-4684-5886-2871-BE5C9399C879}" dt="2026-03-24T18:14:10.923" v="72" actId="20577"/>
        <pc:sldMkLst>
          <pc:docMk/>
          <pc:sldMk cId="860192540" sldId="2599"/>
        </pc:sldMkLst>
        <pc:spChg chg="mod">
          <ac:chgData name="Minguez, Jessica [AK]" userId="S::jessica.minguez_neaalaska.org#ext#@neahq.onmicrosoft.com::e29b5cdf-7030-4a48-b3c4-af0d3e541d63" providerId="AD" clId="Web-{29FC655F-4684-5886-2871-BE5C9399C879}" dt="2026-03-24T18:14:10.923" v="72" actId="20577"/>
          <ac:spMkLst>
            <pc:docMk/>
            <pc:sldMk cId="860192540" sldId="2599"/>
            <ac:spMk id="8" creationId="{E2682124-E1E1-67C5-A4A1-89FA77F88768}"/>
          </ac:spMkLst>
        </pc:spChg>
      </pc:sldChg>
      <pc:sldChg chg="modSp">
        <pc:chgData name="Minguez, Jessica [AK]" userId="S::jessica.minguez_neaalaska.org#ext#@neahq.onmicrosoft.com::e29b5cdf-7030-4a48-b3c4-af0d3e541d63" providerId="AD" clId="Web-{29FC655F-4684-5886-2871-BE5C9399C879}" dt="2026-03-24T18:16:24.361" v="80" actId="20577"/>
        <pc:sldMkLst>
          <pc:docMk/>
          <pc:sldMk cId="2371431200" sldId="2600"/>
        </pc:sldMkLst>
        <pc:spChg chg="mod">
          <ac:chgData name="Minguez, Jessica [AK]" userId="S::jessica.minguez_neaalaska.org#ext#@neahq.onmicrosoft.com::e29b5cdf-7030-4a48-b3c4-af0d3e541d63" providerId="AD" clId="Web-{29FC655F-4684-5886-2871-BE5C9399C879}" dt="2026-03-24T18:16:24.361" v="80" actId="20577"/>
          <ac:spMkLst>
            <pc:docMk/>
            <pc:sldMk cId="2371431200" sldId="2600"/>
            <ac:spMk id="8" creationId="{7E9997D0-0B78-96B7-0BD9-D2985228AD82}"/>
          </ac:spMkLst>
        </pc:spChg>
      </pc:sldChg>
      <pc:sldChg chg="modSp">
        <pc:chgData name="Minguez, Jessica [AK]" userId="S::jessica.minguez_neaalaska.org#ext#@neahq.onmicrosoft.com::e29b5cdf-7030-4a48-b3c4-af0d3e541d63" providerId="AD" clId="Web-{29FC655F-4684-5886-2871-BE5C9399C879}" dt="2026-03-24T18:16:05.939" v="77" actId="14100"/>
        <pc:sldMkLst>
          <pc:docMk/>
          <pc:sldMk cId="3135450595" sldId="2602"/>
        </pc:sldMkLst>
        <pc:spChg chg="mod">
          <ac:chgData name="Minguez, Jessica [AK]" userId="S::jessica.minguez_neaalaska.org#ext#@neahq.onmicrosoft.com::e29b5cdf-7030-4a48-b3c4-af0d3e541d63" providerId="AD" clId="Web-{29FC655F-4684-5886-2871-BE5C9399C879}" dt="2026-03-24T18:16:05.939" v="77" actId="14100"/>
          <ac:spMkLst>
            <pc:docMk/>
            <pc:sldMk cId="3135450595" sldId="2602"/>
            <ac:spMk id="8" creationId="{EC046ECD-3A24-EE3F-0883-0D44F3607609}"/>
          </ac:spMkLst>
        </pc:spChg>
      </pc:sldChg>
      <pc:sldChg chg="add">
        <pc:chgData name="Minguez, Jessica [AK]" userId="S::jessica.minguez_neaalaska.org#ext#@neahq.onmicrosoft.com::e29b5cdf-7030-4a48-b3c4-af0d3e541d63" providerId="AD" clId="Web-{29FC655F-4684-5886-2871-BE5C9399C879}" dt="2026-03-24T16:36:54.875" v="0"/>
        <pc:sldMkLst>
          <pc:docMk/>
          <pc:sldMk cId="4170040591" sldId="2636"/>
        </pc:sldMkLst>
      </pc:sldChg>
      <pc:sldChg chg="modSp">
        <pc:chgData name="Minguez, Jessica [AK]" userId="S::jessica.minguez_neaalaska.org#ext#@neahq.onmicrosoft.com::e29b5cdf-7030-4a48-b3c4-af0d3e541d63" providerId="AD" clId="Web-{29FC655F-4684-5886-2871-BE5C9399C879}" dt="2026-03-24T16:59:52.953" v="19" actId="1076"/>
        <pc:sldMkLst>
          <pc:docMk/>
          <pc:sldMk cId="1764428727" sldId="2637"/>
        </pc:sldMkLst>
        <pc:spChg chg="mod">
          <ac:chgData name="Minguez, Jessica [AK]" userId="S::jessica.minguez_neaalaska.org#ext#@neahq.onmicrosoft.com::e29b5cdf-7030-4a48-b3c4-af0d3e541d63" providerId="AD" clId="Web-{29FC655F-4684-5886-2871-BE5C9399C879}" dt="2026-03-24T16:59:52.953" v="19" actId="1076"/>
          <ac:spMkLst>
            <pc:docMk/>
            <pc:sldMk cId="1764428727" sldId="2637"/>
            <ac:spMk id="2" creationId="{20A46E12-9089-C34D-5A21-6A0967787547}"/>
          </ac:spMkLst>
        </pc:spChg>
      </pc:sldChg>
      <pc:sldChg chg="modSp">
        <pc:chgData name="Minguez, Jessica [AK]" userId="S::jessica.minguez_neaalaska.org#ext#@neahq.onmicrosoft.com::e29b5cdf-7030-4a48-b3c4-af0d3e541d63" providerId="AD" clId="Web-{29FC655F-4684-5886-2871-BE5C9399C879}" dt="2026-03-24T18:25:15.971" v="82" actId="1076"/>
        <pc:sldMkLst>
          <pc:docMk/>
          <pc:sldMk cId="1738454058" sldId="2638"/>
        </pc:sldMkLst>
        <pc:spChg chg="mod">
          <ac:chgData name="Minguez, Jessica [AK]" userId="S::jessica.minguez_neaalaska.org#ext#@neahq.onmicrosoft.com::e29b5cdf-7030-4a48-b3c4-af0d3e541d63" providerId="AD" clId="Web-{29FC655F-4684-5886-2871-BE5C9399C879}" dt="2026-03-24T18:25:15.971" v="82" actId="1076"/>
          <ac:spMkLst>
            <pc:docMk/>
            <pc:sldMk cId="1738454058" sldId="2638"/>
            <ac:spMk id="2" creationId="{83ADBD43-2049-16FE-21B6-E68AC9AD1CFF}"/>
          </ac:spMkLst>
        </pc:spChg>
      </pc:sldChg>
    </pc:docChg>
  </pc:docChgLst>
  <pc:docChgLst>
    <pc:chgData name="Michael Ruiz [WA]" userId="S::mruiz_washingtonea.org#ext#@neahq.onmicrosoft.com::6075f842-eef8-4b12-b4ff-133e78ddff46" providerId="AD" clId="Web-{4CC9FE03-9096-EF3A-D553-EA6851690A3D}"/>
    <pc:docChg chg="modSld">
      <pc:chgData name="Michael Ruiz [WA]" userId="S::mruiz_washingtonea.org#ext#@neahq.onmicrosoft.com::6075f842-eef8-4b12-b4ff-133e78ddff46" providerId="AD" clId="Web-{4CC9FE03-9096-EF3A-D553-EA6851690A3D}" dt="2026-03-24T20:04:54.594" v="16" actId="20577"/>
      <pc:docMkLst>
        <pc:docMk/>
      </pc:docMkLst>
      <pc:sldChg chg="modSp">
        <pc:chgData name="Michael Ruiz [WA]" userId="S::mruiz_washingtonea.org#ext#@neahq.onmicrosoft.com::6075f842-eef8-4b12-b4ff-133e78ddff46" providerId="AD" clId="Web-{4CC9FE03-9096-EF3A-D553-EA6851690A3D}" dt="2026-03-24T20:04:54.594" v="16" actId="20577"/>
        <pc:sldMkLst>
          <pc:docMk/>
          <pc:sldMk cId="1183814536" sldId="1174"/>
        </pc:sldMkLst>
        <pc:spChg chg="mod">
          <ac:chgData name="Michael Ruiz [WA]" userId="S::mruiz_washingtonea.org#ext#@neahq.onmicrosoft.com::6075f842-eef8-4b12-b4ff-133e78ddff46" providerId="AD" clId="Web-{4CC9FE03-9096-EF3A-D553-EA6851690A3D}" dt="2026-03-24T20:04:54.594" v="16" actId="20577"/>
          <ac:spMkLst>
            <pc:docMk/>
            <pc:sldMk cId="1183814536" sldId="1174"/>
            <ac:spMk id="3" creationId="{C2BE919C-7BF6-5380-19A7-7F5EDF78D211}"/>
          </ac:spMkLst>
        </pc:spChg>
      </pc:sldChg>
    </pc:docChg>
  </pc:docChgLst>
  <pc:docChgLst>
    <pc:chgData name="Reilly, Monet [PA]" userId="S::mreilly_psea.org#ext#@neahq.onmicrosoft.com::c0fedf1a-1d95-456f-8c41-3553731985ba" providerId="AD" clId="Web-{E49DE53D-7EF7-9E35-3717-5144565F68D1}"/>
    <pc:docChg chg="modSld sldOrd">
      <pc:chgData name="Reilly, Monet [PA]" userId="S::mreilly_psea.org#ext#@neahq.onmicrosoft.com::c0fedf1a-1d95-456f-8c41-3553731985ba" providerId="AD" clId="Web-{E49DE53D-7EF7-9E35-3717-5144565F68D1}" dt="2026-03-24T16:55:16.727" v="141"/>
      <pc:docMkLst>
        <pc:docMk/>
      </pc:docMkLst>
      <pc:sldChg chg="modSp">
        <pc:chgData name="Reilly, Monet [PA]" userId="S::mreilly_psea.org#ext#@neahq.onmicrosoft.com::c0fedf1a-1d95-456f-8c41-3553731985ba" providerId="AD" clId="Web-{E49DE53D-7EF7-9E35-3717-5144565F68D1}" dt="2026-03-24T16:53:55.697" v="139" actId="20577"/>
        <pc:sldMkLst>
          <pc:docMk/>
          <pc:sldMk cId="1982903766" sldId="875"/>
        </pc:sldMkLst>
        <pc:spChg chg="mod">
          <ac:chgData name="Reilly, Monet [PA]" userId="S::mreilly_psea.org#ext#@neahq.onmicrosoft.com::c0fedf1a-1d95-456f-8c41-3553731985ba" providerId="AD" clId="Web-{E49DE53D-7EF7-9E35-3717-5144565F68D1}" dt="2026-03-24T16:53:55.697" v="139" actId="20577"/>
          <ac:spMkLst>
            <pc:docMk/>
            <pc:sldMk cId="1982903766" sldId="875"/>
            <ac:spMk id="2" creationId="{7707B4AB-F10B-4E6F-B148-24781C818717}"/>
          </ac:spMkLst>
        </pc:spChg>
      </pc:sldChg>
      <pc:sldChg chg="modSp">
        <pc:chgData name="Reilly, Monet [PA]" userId="S::mreilly_psea.org#ext#@neahq.onmicrosoft.com::c0fedf1a-1d95-456f-8c41-3553731985ba" providerId="AD" clId="Web-{E49DE53D-7EF7-9E35-3717-5144565F68D1}" dt="2026-03-24T16:25:54.505" v="21" actId="20577"/>
        <pc:sldMkLst>
          <pc:docMk/>
          <pc:sldMk cId="1062906391" sldId="1114"/>
        </pc:sldMkLst>
        <pc:spChg chg="mod">
          <ac:chgData name="Reilly, Monet [PA]" userId="S::mreilly_psea.org#ext#@neahq.onmicrosoft.com::c0fedf1a-1d95-456f-8c41-3553731985ba" providerId="AD" clId="Web-{E49DE53D-7EF7-9E35-3717-5144565F68D1}" dt="2026-03-24T16:25:54.505" v="21" actId="20577"/>
          <ac:spMkLst>
            <pc:docMk/>
            <pc:sldMk cId="1062906391" sldId="1114"/>
            <ac:spMk id="15" creationId="{C265724A-A407-4169-B766-36D78F82C631}"/>
          </ac:spMkLst>
        </pc:spChg>
      </pc:sldChg>
      <pc:sldChg chg="modSp">
        <pc:chgData name="Reilly, Monet [PA]" userId="S::mreilly_psea.org#ext#@neahq.onmicrosoft.com::c0fedf1a-1d95-456f-8c41-3553731985ba" providerId="AD" clId="Web-{E49DE53D-7EF7-9E35-3717-5144565F68D1}" dt="2026-03-24T16:44:34.671" v="99" actId="20577"/>
        <pc:sldMkLst>
          <pc:docMk/>
          <pc:sldMk cId="914234360" sldId="1127"/>
        </pc:sldMkLst>
        <pc:spChg chg="mod">
          <ac:chgData name="Reilly, Monet [PA]" userId="S::mreilly_psea.org#ext#@neahq.onmicrosoft.com::c0fedf1a-1d95-456f-8c41-3553731985ba" providerId="AD" clId="Web-{E49DE53D-7EF7-9E35-3717-5144565F68D1}" dt="2026-03-24T16:44:34.671" v="99" actId="20577"/>
          <ac:spMkLst>
            <pc:docMk/>
            <pc:sldMk cId="914234360" sldId="1127"/>
            <ac:spMk id="4" creationId="{6ECFB65E-5BC1-227D-AC1A-91D878D59B5A}"/>
          </ac:spMkLst>
        </pc:spChg>
      </pc:sldChg>
      <pc:sldChg chg="modSp">
        <pc:chgData name="Reilly, Monet [PA]" userId="S::mreilly_psea.org#ext#@neahq.onmicrosoft.com::c0fedf1a-1d95-456f-8c41-3553731985ba" providerId="AD" clId="Web-{E49DE53D-7EF7-9E35-3717-5144565F68D1}" dt="2026-03-24T16:43:37.468" v="92" actId="20577"/>
        <pc:sldMkLst>
          <pc:docMk/>
          <pc:sldMk cId="2792929876" sldId="1128"/>
        </pc:sldMkLst>
        <pc:spChg chg="mod">
          <ac:chgData name="Reilly, Monet [PA]" userId="S::mreilly_psea.org#ext#@neahq.onmicrosoft.com::c0fedf1a-1d95-456f-8c41-3553731985ba" providerId="AD" clId="Web-{E49DE53D-7EF7-9E35-3717-5144565F68D1}" dt="2026-03-24T16:43:37.468" v="92" actId="20577"/>
          <ac:spMkLst>
            <pc:docMk/>
            <pc:sldMk cId="2792929876" sldId="1128"/>
            <ac:spMk id="3" creationId="{00000000-0000-0000-0000-000000000000}"/>
          </ac:spMkLst>
        </pc:spChg>
      </pc:sldChg>
      <pc:sldChg chg="modSp">
        <pc:chgData name="Reilly, Monet [PA]" userId="S::mreilly_psea.org#ext#@neahq.onmicrosoft.com::c0fedf1a-1d95-456f-8c41-3553731985ba" providerId="AD" clId="Web-{E49DE53D-7EF7-9E35-3717-5144565F68D1}" dt="2026-03-24T16:46:46.732" v="117" actId="20577"/>
        <pc:sldMkLst>
          <pc:docMk/>
          <pc:sldMk cId="3096112906" sldId="1154"/>
        </pc:sldMkLst>
        <pc:spChg chg="mod">
          <ac:chgData name="Reilly, Monet [PA]" userId="S::mreilly_psea.org#ext#@neahq.onmicrosoft.com::c0fedf1a-1d95-456f-8c41-3553731985ba" providerId="AD" clId="Web-{E49DE53D-7EF7-9E35-3717-5144565F68D1}" dt="2026-03-24T16:46:46.732" v="117" actId="20577"/>
          <ac:spMkLst>
            <pc:docMk/>
            <pc:sldMk cId="3096112906" sldId="1154"/>
            <ac:spMk id="2" creationId="{00000000-0000-0000-0000-000000000000}"/>
          </ac:spMkLst>
        </pc:spChg>
      </pc:sldChg>
      <pc:sldChg chg="mod ord modShow">
        <pc:chgData name="Reilly, Monet [PA]" userId="S::mreilly_psea.org#ext#@neahq.onmicrosoft.com::c0fedf1a-1d95-456f-8c41-3553731985ba" providerId="AD" clId="Web-{E49DE53D-7EF7-9E35-3717-5144565F68D1}" dt="2026-03-24T16:55:16.727" v="141"/>
        <pc:sldMkLst>
          <pc:docMk/>
          <pc:sldMk cId="723256278" sldId="1155"/>
        </pc:sldMkLst>
      </pc:sldChg>
      <pc:sldChg chg="modSp">
        <pc:chgData name="Reilly, Monet [PA]" userId="S::mreilly_psea.org#ext#@neahq.onmicrosoft.com::c0fedf1a-1d95-456f-8c41-3553731985ba" providerId="AD" clId="Web-{E49DE53D-7EF7-9E35-3717-5144565F68D1}" dt="2026-03-24T16:47:12.732" v="118" actId="20577"/>
        <pc:sldMkLst>
          <pc:docMk/>
          <pc:sldMk cId="2017654047" sldId="1158"/>
        </pc:sldMkLst>
        <pc:spChg chg="mod">
          <ac:chgData name="Reilly, Monet [PA]" userId="S::mreilly_psea.org#ext#@neahq.onmicrosoft.com::c0fedf1a-1d95-456f-8c41-3553731985ba" providerId="AD" clId="Web-{E49DE53D-7EF7-9E35-3717-5144565F68D1}" dt="2026-03-24T16:47:12.732" v="118" actId="20577"/>
          <ac:spMkLst>
            <pc:docMk/>
            <pc:sldMk cId="2017654047" sldId="1158"/>
            <ac:spMk id="2" creationId="{00000000-0000-0000-0000-000000000000}"/>
          </ac:spMkLst>
        </pc:spChg>
      </pc:sldChg>
      <pc:sldChg chg="modSp">
        <pc:chgData name="Reilly, Monet [PA]" userId="S::mreilly_psea.org#ext#@neahq.onmicrosoft.com::c0fedf1a-1d95-456f-8c41-3553731985ba" providerId="AD" clId="Web-{E49DE53D-7EF7-9E35-3717-5144565F68D1}" dt="2026-03-24T16:50:00.950" v="135" actId="20577"/>
        <pc:sldMkLst>
          <pc:docMk/>
          <pc:sldMk cId="2968961914" sldId="1173"/>
        </pc:sldMkLst>
        <pc:spChg chg="mod">
          <ac:chgData name="Reilly, Monet [PA]" userId="S::mreilly_psea.org#ext#@neahq.onmicrosoft.com::c0fedf1a-1d95-456f-8c41-3553731985ba" providerId="AD" clId="Web-{E49DE53D-7EF7-9E35-3717-5144565F68D1}" dt="2026-03-24T16:50:00.950" v="135" actId="20577"/>
          <ac:spMkLst>
            <pc:docMk/>
            <pc:sldMk cId="2968961914" sldId="1173"/>
            <ac:spMk id="242" creationId="{00000000-0000-0000-0000-000000000000}"/>
          </ac:spMkLst>
        </pc:spChg>
      </pc:sldChg>
      <pc:sldChg chg="modSp">
        <pc:chgData name="Reilly, Monet [PA]" userId="S::mreilly_psea.org#ext#@neahq.onmicrosoft.com::c0fedf1a-1d95-456f-8c41-3553731985ba" providerId="AD" clId="Web-{E49DE53D-7EF7-9E35-3717-5144565F68D1}" dt="2026-03-24T16:32:06.158" v="69" actId="20577"/>
        <pc:sldMkLst>
          <pc:docMk/>
          <pc:sldMk cId="2315455799" sldId="1256"/>
        </pc:sldMkLst>
        <pc:spChg chg="mod">
          <ac:chgData name="Reilly, Monet [PA]" userId="S::mreilly_psea.org#ext#@neahq.onmicrosoft.com::c0fedf1a-1d95-456f-8c41-3553731985ba" providerId="AD" clId="Web-{E49DE53D-7EF7-9E35-3717-5144565F68D1}" dt="2026-03-24T16:32:06.158" v="69" actId="20577"/>
          <ac:spMkLst>
            <pc:docMk/>
            <pc:sldMk cId="2315455799" sldId="1256"/>
            <ac:spMk id="2" creationId="{00000000-0000-0000-0000-000000000000}"/>
          </ac:spMkLst>
        </pc:spChg>
        <pc:spChg chg="mod">
          <ac:chgData name="Reilly, Monet [PA]" userId="S::mreilly_psea.org#ext#@neahq.onmicrosoft.com::c0fedf1a-1d95-456f-8c41-3553731985ba" providerId="AD" clId="Web-{E49DE53D-7EF7-9E35-3717-5144565F68D1}" dt="2026-03-24T16:29:13.863" v="37" actId="20577"/>
          <ac:spMkLst>
            <pc:docMk/>
            <pc:sldMk cId="2315455799" sldId="1256"/>
            <ac:spMk id="8" creationId="{68C0C2C2-3DC4-DB24-2D46-4BBB1A711369}"/>
          </ac:spMkLst>
        </pc:spChg>
      </pc:sldChg>
    </pc:docChg>
  </pc:docChgLst>
  <pc:docChgLst>
    <pc:chgData name="Minguez, Jessica [AK]" userId="S::jessica.minguez_neaalaska.org#ext#@neahq.onmicrosoft.com::e29b5cdf-7030-4a48-b3c4-af0d3e541d63" providerId="AD" clId="Web-{5D3557BE-2E3D-92E9-BB53-4A7EF9FDB70B}"/>
    <pc:docChg chg="addSld modSld">
      <pc:chgData name="Minguez, Jessica [AK]" userId="S::jessica.minguez_neaalaska.org#ext#@neahq.onmicrosoft.com::e29b5cdf-7030-4a48-b3c4-af0d3e541d63" providerId="AD" clId="Web-{5D3557BE-2E3D-92E9-BB53-4A7EF9FDB70B}" dt="2026-03-16T17:47:03.823" v="242" actId="20577"/>
      <pc:docMkLst>
        <pc:docMk/>
      </pc:docMkLst>
      <pc:sldChg chg="modSp">
        <pc:chgData name="Minguez, Jessica [AK]" userId="S::jessica.minguez_neaalaska.org#ext#@neahq.onmicrosoft.com::e29b5cdf-7030-4a48-b3c4-af0d3e541d63" providerId="AD" clId="Web-{5D3557BE-2E3D-92E9-BB53-4A7EF9FDB70B}" dt="2026-03-16T17:12:30.896" v="3" actId="20577"/>
        <pc:sldMkLst>
          <pc:docMk/>
          <pc:sldMk cId="2218385659" sldId="1122"/>
        </pc:sldMkLst>
        <pc:spChg chg="mod">
          <ac:chgData name="Minguez, Jessica [AK]" userId="S::jessica.minguez_neaalaska.org#ext#@neahq.onmicrosoft.com::e29b5cdf-7030-4a48-b3c4-af0d3e541d63" providerId="AD" clId="Web-{5D3557BE-2E3D-92E9-BB53-4A7EF9FDB70B}" dt="2026-03-16T17:12:30.896" v="3" actId="20577"/>
          <ac:spMkLst>
            <pc:docMk/>
            <pc:sldMk cId="2218385659" sldId="1122"/>
            <ac:spMk id="3" creationId="{CE593EE0-D16E-A935-79D5-CCBC9F1AB319}"/>
          </ac:spMkLst>
        </pc:spChg>
      </pc:sldChg>
      <pc:sldChg chg="addSp modSp add replId">
        <pc:chgData name="Minguez, Jessica [AK]" userId="S::jessica.minguez_neaalaska.org#ext#@neahq.onmicrosoft.com::e29b5cdf-7030-4a48-b3c4-af0d3e541d63" providerId="AD" clId="Web-{5D3557BE-2E3D-92E9-BB53-4A7EF9FDB70B}" dt="2026-03-16T17:47:03.823" v="242" actId="20577"/>
        <pc:sldMkLst>
          <pc:docMk/>
          <pc:sldMk cId="2180824106" sldId="2591"/>
        </pc:sldMkLst>
        <pc:spChg chg="mod">
          <ac:chgData name="Minguez, Jessica [AK]" userId="S::jessica.minguez_neaalaska.org#ext#@neahq.onmicrosoft.com::e29b5cdf-7030-4a48-b3c4-af0d3e541d63" providerId="AD" clId="Web-{5D3557BE-2E3D-92E9-BB53-4A7EF9FDB70B}" dt="2026-03-16T17:14:07.694" v="53" actId="20577"/>
          <ac:spMkLst>
            <pc:docMk/>
            <pc:sldMk cId="2180824106" sldId="2591"/>
            <ac:spMk id="2" creationId="{02E73E44-D1E3-41A9-62E2-AEDBC86369A8}"/>
          </ac:spMkLst>
        </pc:spChg>
        <pc:spChg chg="mod">
          <ac:chgData name="Minguez, Jessica [AK]" userId="S::jessica.minguez_neaalaska.org#ext#@neahq.onmicrosoft.com::e29b5cdf-7030-4a48-b3c4-af0d3e541d63" providerId="AD" clId="Web-{5D3557BE-2E3D-92E9-BB53-4A7EF9FDB70B}" dt="2026-03-16T17:46:33.292" v="204" actId="14100"/>
          <ac:spMkLst>
            <pc:docMk/>
            <pc:sldMk cId="2180824106" sldId="2591"/>
            <ac:spMk id="3" creationId="{4C224C9E-2454-4FC6-6669-24CECC288EBD}"/>
          </ac:spMkLst>
        </pc:spChg>
        <pc:spChg chg="add mod">
          <ac:chgData name="Minguez, Jessica [AK]" userId="S::jessica.minguez_neaalaska.org#ext#@neahq.onmicrosoft.com::e29b5cdf-7030-4a48-b3c4-af0d3e541d63" providerId="AD" clId="Web-{5D3557BE-2E3D-92E9-BB53-4A7EF9FDB70B}" dt="2026-03-16T17:47:03.823" v="242" actId="20577"/>
          <ac:spMkLst>
            <pc:docMk/>
            <pc:sldMk cId="2180824106" sldId="2591"/>
            <ac:spMk id="4" creationId="{F8EAC57B-18FC-F0B6-EEEA-FDD0C4D4B294}"/>
          </ac:spMkLst>
        </pc:spChg>
      </pc:sldChg>
    </pc:docChg>
  </pc:docChgLst>
  <pc:docChgLst>
    <pc:chgData name="Eric Simmons" userId="S::eric.simmons_mnea.org#ext#@neahq.onmicrosoft.com::db35f973-2253-4a80-8a30-027ecfed0e3d" providerId="AD" clId="Web-{97474501-DE03-A6FC-5BB1-F048982DEC32}"/>
    <pc:docChg chg="modSld">
      <pc:chgData name="Eric Simmons" userId="S::eric.simmons_mnea.org#ext#@neahq.onmicrosoft.com::db35f973-2253-4a80-8a30-027ecfed0e3d" providerId="AD" clId="Web-{97474501-DE03-A6FC-5BB1-F048982DEC32}" dt="2026-03-04T20:02:06.851" v="145" actId="14100"/>
      <pc:docMkLst>
        <pc:docMk/>
      </pc:docMkLst>
      <pc:sldChg chg="modSp">
        <pc:chgData name="Eric Simmons" userId="S::eric.simmons_mnea.org#ext#@neahq.onmicrosoft.com::db35f973-2253-4a80-8a30-027ecfed0e3d" providerId="AD" clId="Web-{97474501-DE03-A6FC-5BB1-F048982DEC32}" dt="2026-03-03T21:23:13.303" v="48" actId="20577"/>
        <pc:sldMkLst>
          <pc:docMk/>
          <pc:sldMk cId="433169541" sldId="874"/>
        </pc:sldMkLst>
        <pc:spChg chg="mod">
          <ac:chgData name="Eric Simmons" userId="S::eric.simmons_mnea.org#ext#@neahq.onmicrosoft.com::db35f973-2253-4a80-8a30-027ecfed0e3d" providerId="AD" clId="Web-{97474501-DE03-A6FC-5BB1-F048982DEC32}" dt="2026-03-03T21:15:09.731" v="29" actId="20577"/>
          <ac:spMkLst>
            <pc:docMk/>
            <pc:sldMk cId="433169541" sldId="874"/>
            <ac:spMk id="2" creationId="{00000000-0000-0000-0000-000000000000}"/>
          </ac:spMkLst>
        </pc:spChg>
        <pc:spChg chg="mod">
          <ac:chgData name="Eric Simmons" userId="S::eric.simmons_mnea.org#ext#@neahq.onmicrosoft.com::db35f973-2253-4a80-8a30-027ecfed0e3d" providerId="AD" clId="Web-{97474501-DE03-A6FC-5BB1-F048982DEC32}" dt="2026-03-03T21:23:13.303" v="48" actId="20577"/>
          <ac:spMkLst>
            <pc:docMk/>
            <pc:sldMk cId="433169541" sldId="874"/>
            <ac:spMk id="3" creationId="{00000000-0000-0000-0000-000000000000}"/>
          </ac:spMkLst>
        </pc:spChg>
      </pc:sldChg>
      <pc:sldChg chg="modSp">
        <pc:chgData name="Eric Simmons" userId="S::eric.simmons_mnea.org#ext#@neahq.onmicrosoft.com::db35f973-2253-4a80-8a30-027ecfed0e3d" providerId="AD" clId="Web-{97474501-DE03-A6FC-5BB1-F048982DEC32}" dt="2026-03-03T21:23:39.616" v="53" actId="1076"/>
        <pc:sldMkLst>
          <pc:docMk/>
          <pc:sldMk cId="1982903766" sldId="875"/>
        </pc:sldMkLst>
        <pc:spChg chg="mod">
          <ac:chgData name="Eric Simmons" userId="S::eric.simmons_mnea.org#ext#@neahq.onmicrosoft.com::db35f973-2253-4a80-8a30-027ecfed0e3d" providerId="AD" clId="Web-{97474501-DE03-A6FC-5BB1-F048982DEC32}" dt="2026-03-03T21:23:26.131" v="50" actId="1076"/>
          <ac:spMkLst>
            <pc:docMk/>
            <pc:sldMk cId="1982903766" sldId="875"/>
            <ac:spMk id="2" creationId="{7707B4AB-F10B-4E6F-B148-24781C818717}"/>
          </ac:spMkLst>
        </pc:spChg>
        <pc:spChg chg="mod">
          <ac:chgData name="Eric Simmons" userId="S::eric.simmons_mnea.org#ext#@neahq.onmicrosoft.com::db35f973-2253-4a80-8a30-027ecfed0e3d" providerId="AD" clId="Web-{97474501-DE03-A6FC-5BB1-F048982DEC32}" dt="2026-03-03T21:23:39.616" v="53" actId="1076"/>
          <ac:spMkLst>
            <pc:docMk/>
            <pc:sldMk cId="1982903766" sldId="875"/>
            <ac:spMk id="3" creationId="{C3ECE8E5-95CE-470B-8E1F-49D1C3197B0A}"/>
          </ac:spMkLst>
        </pc:spChg>
        <pc:picChg chg="mod">
          <ac:chgData name="Eric Simmons" userId="S::eric.simmons_mnea.org#ext#@neahq.onmicrosoft.com::db35f973-2253-4a80-8a30-027ecfed0e3d" providerId="AD" clId="Web-{97474501-DE03-A6FC-5BB1-F048982DEC32}" dt="2026-03-03T21:15:53.045" v="36" actId="1076"/>
          <ac:picMkLst>
            <pc:docMk/>
            <pc:sldMk cId="1982903766" sldId="875"/>
            <ac:picMk id="1026" creationId="{3C276B22-ADC3-473F-ACF9-9BC0641ED6AA}"/>
          </ac:picMkLst>
        </pc:picChg>
      </pc:sldChg>
      <pc:sldChg chg="modSp">
        <pc:chgData name="Eric Simmons" userId="S::eric.simmons_mnea.org#ext#@neahq.onmicrosoft.com::db35f973-2253-4a80-8a30-027ecfed0e3d" providerId="AD" clId="Web-{97474501-DE03-A6FC-5BB1-F048982DEC32}" dt="2026-03-04T20:02:06.851" v="145" actId="14100"/>
        <pc:sldMkLst>
          <pc:docMk/>
          <pc:sldMk cId="117243567" sldId="876"/>
        </pc:sldMkLst>
        <pc:spChg chg="mod">
          <ac:chgData name="Eric Simmons" userId="S::eric.simmons_mnea.org#ext#@neahq.onmicrosoft.com::db35f973-2253-4a80-8a30-027ecfed0e3d" providerId="AD" clId="Web-{97474501-DE03-A6FC-5BB1-F048982DEC32}" dt="2026-03-03T21:24:02.616" v="54" actId="1076"/>
          <ac:spMkLst>
            <pc:docMk/>
            <pc:sldMk cId="117243567" sldId="876"/>
            <ac:spMk id="2" creationId="{5BCD6795-3C76-43EC-81E2-B14CD4BAB7D7}"/>
          </ac:spMkLst>
        </pc:spChg>
        <pc:spChg chg="mod">
          <ac:chgData name="Eric Simmons" userId="S::eric.simmons_mnea.org#ext#@neahq.onmicrosoft.com::db35f973-2253-4a80-8a30-027ecfed0e3d" providerId="AD" clId="Web-{97474501-DE03-A6FC-5BB1-F048982DEC32}" dt="2026-03-03T21:24:28.993" v="70" actId="20577"/>
          <ac:spMkLst>
            <pc:docMk/>
            <pc:sldMk cId="117243567" sldId="876"/>
            <ac:spMk id="3" creationId="{14DB9309-655B-49BF-AF0E-572668EAB05B}"/>
          </ac:spMkLst>
        </pc:spChg>
        <pc:picChg chg="mod">
          <ac:chgData name="Eric Simmons" userId="S::eric.simmons_mnea.org#ext#@neahq.onmicrosoft.com::db35f973-2253-4a80-8a30-027ecfed0e3d" providerId="AD" clId="Web-{97474501-DE03-A6FC-5BB1-F048982DEC32}" dt="2026-03-04T20:02:06.851" v="145" actId="14100"/>
          <ac:picMkLst>
            <pc:docMk/>
            <pc:sldMk cId="117243567" sldId="876"/>
            <ac:picMk id="2050" creationId="{1780FDFB-86BE-4DA3-B97B-0AF9EA882AB9}"/>
          </ac:picMkLst>
        </pc:picChg>
      </pc:sldChg>
      <pc:sldChg chg="modSp">
        <pc:chgData name="Eric Simmons" userId="S::eric.simmons_mnea.org#ext#@neahq.onmicrosoft.com::db35f973-2253-4a80-8a30-027ecfed0e3d" providerId="AD" clId="Web-{97474501-DE03-A6FC-5BB1-F048982DEC32}" dt="2026-03-03T21:25:49.984" v="90" actId="20577"/>
        <pc:sldMkLst>
          <pc:docMk/>
          <pc:sldMk cId="2184530127" sldId="879"/>
        </pc:sldMkLst>
        <pc:spChg chg="mod">
          <ac:chgData name="Eric Simmons" userId="S::eric.simmons_mnea.org#ext#@neahq.onmicrosoft.com::db35f973-2253-4a80-8a30-027ecfed0e3d" providerId="AD" clId="Web-{97474501-DE03-A6FC-5BB1-F048982DEC32}" dt="2026-03-03T21:25:49.984" v="90" actId="20577"/>
          <ac:spMkLst>
            <pc:docMk/>
            <pc:sldMk cId="2184530127" sldId="879"/>
            <ac:spMk id="2" creationId="{00000000-0000-0000-0000-000000000000}"/>
          </ac:spMkLst>
        </pc:spChg>
        <pc:spChg chg="mod">
          <ac:chgData name="Eric Simmons" userId="S::eric.simmons_mnea.org#ext#@neahq.onmicrosoft.com::db35f973-2253-4a80-8a30-027ecfed0e3d" providerId="AD" clId="Web-{97474501-DE03-A6FC-5BB1-F048982DEC32}" dt="2026-03-03T21:25:45.656" v="89" actId="1076"/>
          <ac:spMkLst>
            <pc:docMk/>
            <pc:sldMk cId="2184530127" sldId="879"/>
            <ac:spMk id="3" creationId="{00000000-0000-0000-0000-000000000000}"/>
          </ac:spMkLst>
        </pc:spChg>
      </pc:sldChg>
      <pc:sldChg chg="delSp modSp">
        <pc:chgData name="Eric Simmons" userId="S::eric.simmons_mnea.org#ext#@neahq.onmicrosoft.com::db35f973-2253-4a80-8a30-027ecfed0e3d" providerId="AD" clId="Web-{97474501-DE03-A6FC-5BB1-F048982DEC32}" dt="2026-03-03T21:10:18.822" v="28" actId="20577"/>
        <pc:sldMkLst>
          <pc:docMk/>
          <pc:sldMk cId="3852154718" sldId="1126"/>
        </pc:sldMkLst>
        <pc:spChg chg="mod">
          <ac:chgData name="Eric Simmons" userId="S::eric.simmons_mnea.org#ext#@neahq.onmicrosoft.com::db35f973-2253-4a80-8a30-027ecfed0e3d" providerId="AD" clId="Web-{97474501-DE03-A6FC-5BB1-F048982DEC32}" dt="2026-03-03T21:10:18.822" v="28" actId="20577"/>
          <ac:spMkLst>
            <pc:docMk/>
            <pc:sldMk cId="3852154718" sldId="1126"/>
            <ac:spMk id="115" creationId="{00000000-0000-0000-0000-000000000000}"/>
          </ac:spMkLst>
        </pc:spChg>
      </pc:sldChg>
      <pc:sldChg chg="modSp">
        <pc:chgData name="Eric Simmons" userId="S::eric.simmons_mnea.org#ext#@neahq.onmicrosoft.com::db35f973-2253-4a80-8a30-027ecfed0e3d" providerId="AD" clId="Web-{97474501-DE03-A6FC-5BB1-F048982DEC32}" dt="2026-03-03T21:16:35.374" v="41" actId="20577"/>
        <pc:sldMkLst>
          <pc:docMk/>
          <pc:sldMk cId="2792929876" sldId="1128"/>
        </pc:sldMkLst>
        <pc:spChg chg="mod">
          <ac:chgData name="Eric Simmons" userId="S::eric.simmons_mnea.org#ext#@neahq.onmicrosoft.com::db35f973-2253-4a80-8a30-027ecfed0e3d" providerId="AD" clId="Web-{97474501-DE03-A6FC-5BB1-F048982DEC32}" dt="2026-03-03T21:16:35.374" v="41" actId="20577"/>
          <ac:spMkLst>
            <pc:docMk/>
            <pc:sldMk cId="2792929876" sldId="1128"/>
            <ac:spMk id="3" creationId="{00000000-0000-0000-0000-000000000000}"/>
          </ac:spMkLst>
        </pc:spChg>
      </pc:sldChg>
      <pc:sldChg chg="delSp modSp">
        <pc:chgData name="Eric Simmons" userId="S::eric.simmons_mnea.org#ext#@neahq.onmicrosoft.com::db35f973-2253-4a80-8a30-027ecfed0e3d" providerId="AD" clId="Web-{97474501-DE03-A6FC-5BB1-F048982DEC32}" dt="2026-03-03T21:32:03.796" v="141" actId="20577"/>
        <pc:sldMkLst>
          <pc:docMk/>
          <pc:sldMk cId="2073443300" sldId="1130"/>
        </pc:sldMkLst>
        <pc:spChg chg="mod">
          <ac:chgData name="Eric Simmons" userId="S::eric.simmons_mnea.org#ext#@neahq.onmicrosoft.com::db35f973-2253-4a80-8a30-027ecfed0e3d" providerId="AD" clId="Web-{97474501-DE03-A6FC-5BB1-F048982DEC32}" dt="2026-03-03T21:32:03.796" v="141" actId="20577"/>
          <ac:spMkLst>
            <pc:docMk/>
            <pc:sldMk cId="2073443300" sldId="1130"/>
            <ac:spMk id="3" creationId="{00000000-0000-0000-0000-000000000000}"/>
          </ac:spMkLst>
        </pc:spChg>
      </pc:sldChg>
      <pc:sldChg chg="delSp modSp">
        <pc:chgData name="Eric Simmons" userId="S::eric.simmons_mnea.org#ext#@neahq.onmicrosoft.com::db35f973-2253-4a80-8a30-027ecfed0e3d" providerId="AD" clId="Web-{97474501-DE03-A6FC-5BB1-F048982DEC32}" dt="2026-03-03T21:27:28.787" v="96" actId="20577"/>
        <pc:sldMkLst>
          <pc:docMk/>
          <pc:sldMk cId="3397289743" sldId="1131"/>
        </pc:sldMkLst>
        <pc:spChg chg="mod">
          <ac:chgData name="Eric Simmons" userId="S::eric.simmons_mnea.org#ext#@neahq.onmicrosoft.com::db35f973-2253-4a80-8a30-027ecfed0e3d" providerId="AD" clId="Web-{97474501-DE03-A6FC-5BB1-F048982DEC32}" dt="2026-03-03T21:27:28.787" v="96" actId="20577"/>
          <ac:spMkLst>
            <pc:docMk/>
            <pc:sldMk cId="3397289743" sldId="1131"/>
            <ac:spMk id="3" creationId="{F9D3F729-DDE4-449A-B0C8-0D8054D9C51A}"/>
          </ac:spMkLst>
        </pc:spChg>
      </pc:sldChg>
      <pc:sldChg chg="delSp modSp">
        <pc:chgData name="Eric Simmons" userId="S::eric.simmons_mnea.org#ext#@neahq.onmicrosoft.com::db35f973-2253-4a80-8a30-027ecfed0e3d" providerId="AD" clId="Web-{97474501-DE03-A6FC-5BB1-F048982DEC32}" dt="2026-03-03T21:28:14.070" v="115" actId="20577"/>
        <pc:sldMkLst>
          <pc:docMk/>
          <pc:sldMk cId="3531522237" sldId="1145"/>
        </pc:sldMkLst>
        <pc:spChg chg="mod">
          <ac:chgData name="Eric Simmons" userId="S::eric.simmons_mnea.org#ext#@neahq.onmicrosoft.com::db35f973-2253-4a80-8a30-027ecfed0e3d" providerId="AD" clId="Web-{97474501-DE03-A6FC-5BB1-F048982DEC32}" dt="2026-03-03T21:28:14.070" v="115" actId="20577"/>
          <ac:spMkLst>
            <pc:docMk/>
            <pc:sldMk cId="3531522237" sldId="1145"/>
            <ac:spMk id="3" creationId="{249879C8-D5EB-479F-A14E-3530E359814B}"/>
          </ac:spMkLst>
        </pc:spChg>
      </pc:sldChg>
    </pc:docChg>
  </pc:docChgLst>
  <pc:docChgLst>
    <pc:chgData name="West, Benjamin" userId="S::bwest_cta.org#ext#@neahq.onmicrosoft.com::92c2b9a1-bb7c-4090-8a9e-4c8cd5e6d7e7" providerId="AD" clId="Web-{EA1E0A43-71AB-3464-6CDE-1CEA07B3A05F}"/>
    <pc:docChg chg="addSld delSld modSld sldOrd">
      <pc:chgData name="West, Benjamin" userId="S::bwest_cta.org#ext#@neahq.onmicrosoft.com::92c2b9a1-bb7c-4090-8a9e-4c8cd5e6d7e7" providerId="AD" clId="Web-{EA1E0A43-71AB-3464-6CDE-1CEA07B3A05F}" dt="2026-03-24T20:04:46.023" v="89" actId="1076"/>
      <pc:docMkLst>
        <pc:docMk/>
      </pc:docMkLst>
      <pc:sldChg chg="addSp delSp modSp add">
        <pc:chgData name="West, Benjamin" userId="S::bwest_cta.org#ext#@neahq.onmicrosoft.com::92c2b9a1-bb7c-4090-8a9e-4c8cd5e6d7e7" providerId="AD" clId="Web-{EA1E0A43-71AB-3464-6CDE-1CEA07B3A05F}" dt="2026-03-24T16:39:29.844" v="3"/>
        <pc:sldMkLst>
          <pc:docMk/>
          <pc:sldMk cId="3149136562" sldId="268"/>
        </pc:sldMkLst>
        <pc:picChg chg="add del mod">
          <ac:chgData name="West, Benjamin" userId="S::bwest_cta.org#ext#@neahq.onmicrosoft.com::92c2b9a1-bb7c-4090-8a9e-4c8cd5e6d7e7" providerId="AD" clId="Web-{EA1E0A43-71AB-3464-6CDE-1CEA07B3A05F}" dt="2026-03-24T16:39:29.844" v="3"/>
          <ac:picMkLst>
            <pc:docMk/>
            <pc:sldMk cId="3149136562" sldId="268"/>
            <ac:picMk id="4" creationId="{C42EBA51-2E8E-4B22-12B0-0FC2A0F85363}"/>
          </ac:picMkLst>
        </pc:picChg>
      </pc:sldChg>
      <pc:sldChg chg="del">
        <pc:chgData name="West, Benjamin" userId="S::bwest_cta.org#ext#@neahq.onmicrosoft.com::92c2b9a1-bb7c-4090-8a9e-4c8cd5e6d7e7" providerId="AD" clId="Web-{EA1E0A43-71AB-3464-6CDE-1CEA07B3A05F}" dt="2026-03-24T16:37:17.760" v="1"/>
        <pc:sldMkLst>
          <pc:docMk/>
          <pc:sldMk cId="3783177383" sldId="1089"/>
        </pc:sldMkLst>
      </pc:sldChg>
      <pc:sldChg chg="modSp">
        <pc:chgData name="West, Benjamin" userId="S::bwest_cta.org#ext#@neahq.onmicrosoft.com::92c2b9a1-bb7c-4090-8a9e-4c8cd5e6d7e7" providerId="AD" clId="Web-{EA1E0A43-71AB-3464-6CDE-1CEA07B3A05F}" dt="2026-03-24T19:27:31.131" v="68" actId="20577"/>
        <pc:sldMkLst>
          <pc:docMk/>
          <pc:sldMk cId="2356516806" sldId="1163"/>
        </pc:sldMkLst>
        <pc:spChg chg="mod">
          <ac:chgData name="West, Benjamin" userId="S::bwest_cta.org#ext#@neahq.onmicrosoft.com::92c2b9a1-bb7c-4090-8a9e-4c8cd5e6d7e7" providerId="AD" clId="Web-{EA1E0A43-71AB-3464-6CDE-1CEA07B3A05F}" dt="2026-03-24T19:27:22.115" v="67" actId="20577"/>
          <ac:spMkLst>
            <pc:docMk/>
            <pc:sldMk cId="2356516806" sldId="1163"/>
            <ac:spMk id="202" creationId="{00000000-0000-0000-0000-000000000000}"/>
          </ac:spMkLst>
        </pc:spChg>
        <pc:spChg chg="mod">
          <ac:chgData name="West, Benjamin" userId="S::bwest_cta.org#ext#@neahq.onmicrosoft.com::92c2b9a1-bb7c-4090-8a9e-4c8cd5e6d7e7" providerId="AD" clId="Web-{EA1E0A43-71AB-3464-6CDE-1CEA07B3A05F}" dt="2026-03-24T19:27:31.131" v="68" actId="20577"/>
          <ac:spMkLst>
            <pc:docMk/>
            <pc:sldMk cId="2356516806" sldId="1163"/>
            <ac:spMk id="205" creationId="{00000000-0000-0000-0000-000000000000}"/>
          </ac:spMkLst>
        </pc:spChg>
      </pc:sldChg>
      <pc:sldChg chg="modSp">
        <pc:chgData name="West, Benjamin" userId="S::bwest_cta.org#ext#@neahq.onmicrosoft.com::92c2b9a1-bb7c-4090-8a9e-4c8cd5e6d7e7" providerId="AD" clId="Web-{EA1E0A43-71AB-3464-6CDE-1CEA07B3A05F}" dt="2026-03-24T19:29:16.804" v="78" actId="20577"/>
        <pc:sldMkLst>
          <pc:docMk/>
          <pc:sldMk cId="4166634545" sldId="1164"/>
        </pc:sldMkLst>
        <pc:spChg chg="mod">
          <ac:chgData name="West, Benjamin" userId="S::bwest_cta.org#ext#@neahq.onmicrosoft.com::92c2b9a1-bb7c-4090-8a9e-4c8cd5e6d7e7" providerId="AD" clId="Web-{EA1E0A43-71AB-3464-6CDE-1CEA07B3A05F}" dt="2026-03-24T19:29:16.804" v="78" actId="20577"/>
          <ac:spMkLst>
            <pc:docMk/>
            <pc:sldMk cId="4166634545" sldId="1164"/>
            <ac:spMk id="196" creationId="{00000000-0000-0000-0000-000000000000}"/>
          </ac:spMkLst>
        </pc:spChg>
      </pc:sldChg>
      <pc:sldChg chg="ord">
        <pc:chgData name="West, Benjamin" userId="S::bwest_cta.org#ext#@neahq.onmicrosoft.com::92c2b9a1-bb7c-4090-8a9e-4c8cd5e6d7e7" providerId="AD" clId="Web-{EA1E0A43-71AB-3464-6CDE-1CEA07B3A05F}" dt="2026-03-24T19:36:49.839" v="80"/>
        <pc:sldMkLst>
          <pc:docMk/>
          <pc:sldMk cId="4094365412" sldId="1170"/>
        </pc:sldMkLst>
      </pc:sldChg>
      <pc:sldChg chg="del">
        <pc:chgData name="West, Benjamin" userId="S::bwest_cta.org#ext#@neahq.onmicrosoft.com::92c2b9a1-bb7c-4090-8a9e-4c8cd5e6d7e7" providerId="AD" clId="Web-{EA1E0A43-71AB-3464-6CDE-1CEA07B3A05F}" dt="2026-03-24T19:43:06.297" v="88"/>
        <pc:sldMkLst>
          <pc:docMk/>
          <pc:sldMk cId="2968961914" sldId="1173"/>
        </pc:sldMkLst>
      </pc:sldChg>
      <pc:sldChg chg="modSp">
        <pc:chgData name="West, Benjamin" userId="S::bwest_cta.org#ext#@neahq.onmicrosoft.com::92c2b9a1-bb7c-4090-8a9e-4c8cd5e6d7e7" providerId="AD" clId="Web-{EA1E0A43-71AB-3464-6CDE-1CEA07B3A05F}" dt="2026-03-24T20:04:46.023" v="89" actId="1076"/>
        <pc:sldMkLst>
          <pc:docMk/>
          <pc:sldMk cId="1183814536" sldId="1174"/>
        </pc:sldMkLst>
        <pc:spChg chg="mod">
          <ac:chgData name="West, Benjamin" userId="S::bwest_cta.org#ext#@neahq.onmicrosoft.com::92c2b9a1-bb7c-4090-8a9e-4c8cd5e6d7e7" providerId="AD" clId="Web-{EA1E0A43-71AB-3464-6CDE-1CEA07B3A05F}" dt="2026-03-24T20:04:46.023" v="89" actId="1076"/>
          <ac:spMkLst>
            <pc:docMk/>
            <pc:sldMk cId="1183814536" sldId="1174"/>
            <ac:spMk id="3" creationId="{C2BE919C-7BF6-5380-19A7-7F5EDF78D211}"/>
          </ac:spMkLst>
        </pc:spChg>
      </pc:sldChg>
      <pc:sldChg chg="addSp delSp">
        <pc:chgData name="West, Benjamin" userId="S::bwest_cta.org#ext#@neahq.onmicrosoft.com::92c2b9a1-bb7c-4090-8a9e-4c8cd5e6d7e7" providerId="AD" clId="Web-{EA1E0A43-71AB-3464-6CDE-1CEA07B3A05F}" dt="2026-03-24T19:40:13.419" v="87"/>
        <pc:sldMkLst>
          <pc:docMk/>
          <pc:sldMk cId="559986628" sldId="1175"/>
        </pc:sldMkLst>
        <pc:spChg chg="add del">
          <ac:chgData name="West, Benjamin" userId="S::bwest_cta.org#ext#@neahq.onmicrosoft.com::92c2b9a1-bb7c-4090-8a9e-4c8cd5e6d7e7" providerId="AD" clId="Web-{EA1E0A43-71AB-3464-6CDE-1CEA07B3A05F}" dt="2026-03-24T19:40:08.700" v="86"/>
          <ac:spMkLst>
            <pc:docMk/>
            <pc:sldMk cId="559986628" sldId="1175"/>
            <ac:spMk id="4" creationId="{00000000-0000-0000-0000-000000000000}"/>
          </ac:spMkLst>
        </pc:spChg>
        <pc:cxnChg chg="add del">
          <ac:chgData name="West, Benjamin" userId="S::bwest_cta.org#ext#@neahq.onmicrosoft.com::92c2b9a1-bb7c-4090-8a9e-4c8cd5e6d7e7" providerId="AD" clId="Web-{EA1E0A43-71AB-3464-6CDE-1CEA07B3A05F}" dt="2026-03-24T19:40:13.419" v="87"/>
          <ac:cxnSpMkLst>
            <pc:docMk/>
            <pc:sldMk cId="559986628" sldId="1175"/>
            <ac:cxnSpMk id="5" creationId="{5F1173C6-C17E-90EE-9F9E-CD3D7CF370A0}"/>
          </ac:cxnSpMkLst>
        </pc:cxnChg>
      </pc:sldChg>
      <pc:sldChg chg="addSp delSp modSp addAnim">
        <pc:chgData name="West, Benjamin" userId="S::bwest_cta.org#ext#@neahq.onmicrosoft.com::92c2b9a1-bb7c-4090-8a9e-4c8cd5e6d7e7" providerId="AD" clId="Web-{EA1E0A43-71AB-3464-6CDE-1CEA07B3A05F}" dt="2026-03-24T16:52:14.733" v="8" actId="14100"/>
        <pc:sldMkLst>
          <pc:docMk/>
          <pc:sldMk cId="4207294392" sldId="1253"/>
        </pc:sldMkLst>
        <pc:spChg chg="del">
          <ac:chgData name="West, Benjamin" userId="S::bwest_cta.org#ext#@neahq.onmicrosoft.com::92c2b9a1-bb7c-4090-8a9e-4c8cd5e6d7e7" providerId="AD" clId="Web-{EA1E0A43-71AB-3464-6CDE-1CEA07B3A05F}" dt="2026-03-24T16:52:07.139" v="6"/>
          <ac:spMkLst>
            <pc:docMk/>
            <pc:sldMk cId="4207294392" sldId="1253"/>
            <ac:spMk id="2" creationId="{B712AFD3-7DFC-CBFA-8B18-15E26A26E9AC}"/>
          </ac:spMkLst>
        </pc:spChg>
        <pc:picChg chg="add mod">
          <ac:chgData name="West, Benjamin" userId="S::bwest_cta.org#ext#@neahq.onmicrosoft.com::92c2b9a1-bb7c-4090-8a9e-4c8cd5e6d7e7" providerId="AD" clId="Web-{EA1E0A43-71AB-3464-6CDE-1CEA07B3A05F}" dt="2026-03-24T16:52:14.733" v="8" actId="14100"/>
          <ac:picMkLst>
            <pc:docMk/>
            <pc:sldMk cId="4207294392" sldId="1253"/>
            <ac:picMk id="3" creationId="{F5FA9FCB-DD4D-BAF8-01B4-92A8F61901F2}"/>
          </ac:picMkLst>
        </pc:picChg>
      </pc:sldChg>
      <pc:sldChg chg="modSp">
        <pc:chgData name="West, Benjamin" userId="S::bwest_cta.org#ext#@neahq.onmicrosoft.com::92c2b9a1-bb7c-4090-8a9e-4c8cd5e6d7e7" providerId="AD" clId="Web-{EA1E0A43-71AB-3464-6CDE-1CEA07B3A05F}" dt="2026-03-24T18:37:31.094" v="53" actId="1076"/>
        <pc:sldMkLst>
          <pc:docMk/>
          <pc:sldMk cId="3287492073" sldId="1268"/>
        </pc:sldMkLst>
        <pc:picChg chg="mod">
          <ac:chgData name="West, Benjamin" userId="S::bwest_cta.org#ext#@neahq.onmicrosoft.com::92c2b9a1-bb7c-4090-8a9e-4c8cd5e6d7e7" providerId="AD" clId="Web-{EA1E0A43-71AB-3464-6CDE-1CEA07B3A05F}" dt="2026-03-24T18:37:31.094" v="53" actId="1076"/>
          <ac:picMkLst>
            <pc:docMk/>
            <pc:sldMk cId="3287492073" sldId="1268"/>
            <ac:picMk id="5" creationId="{B29EDFA2-7A10-EF72-57D8-AE8359CE3AAC}"/>
          </ac:picMkLst>
        </pc:picChg>
      </pc:sldChg>
      <pc:sldChg chg="modSp">
        <pc:chgData name="West, Benjamin" userId="S::bwest_cta.org#ext#@neahq.onmicrosoft.com::92c2b9a1-bb7c-4090-8a9e-4c8cd5e6d7e7" providerId="AD" clId="Web-{EA1E0A43-71AB-3464-6CDE-1CEA07B3A05F}" dt="2026-03-24T18:41:02.285" v="61" actId="20577"/>
        <pc:sldMkLst>
          <pc:docMk/>
          <pc:sldMk cId="3667439863" sldId="1272"/>
        </pc:sldMkLst>
        <pc:spChg chg="mod">
          <ac:chgData name="West, Benjamin" userId="S::bwest_cta.org#ext#@neahq.onmicrosoft.com::92c2b9a1-bb7c-4090-8a9e-4c8cd5e6d7e7" providerId="AD" clId="Web-{EA1E0A43-71AB-3464-6CDE-1CEA07B3A05F}" dt="2026-03-24T18:41:02.285" v="61" actId="20577"/>
          <ac:spMkLst>
            <pc:docMk/>
            <pc:sldMk cId="3667439863" sldId="1272"/>
            <ac:spMk id="3" creationId="{00000000-0000-0000-0000-000000000000}"/>
          </ac:spMkLst>
        </pc:spChg>
      </pc:sldChg>
      <pc:sldChg chg="new del">
        <pc:chgData name="West, Benjamin" userId="S::bwest_cta.org#ext#@neahq.onmicrosoft.com::92c2b9a1-bb7c-4090-8a9e-4c8cd5e6d7e7" providerId="AD" clId="Web-{EA1E0A43-71AB-3464-6CDE-1CEA07B3A05F}" dt="2026-03-24T18:23:00.375" v="11"/>
        <pc:sldMkLst>
          <pc:docMk/>
          <pc:sldMk cId="748386358" sldId="2639"/>
        </pc:sldMkLst>
      </pc:sldChg>
      <pc:sldChg chg="modSp new">
        <pc:chgData name="West, Benjamin" userId="S::bwest_cta.org#ext#@neahq.onmicrosoft.com::92c2b9a1-bb7c-4090-8a9e-4c8cd5e6d7e7" providerId="AD" clId="Web-{EA1E0A43-71AB-3464-6CDE-1CEA07B3A05F}" dt="2026-03-24T18:24:39.283" v="31" actId="20577"/>
        <pc:sldMkLst>
          <pc:docMk/>
          <pc:sldMk cId="329631609" sldId="2640"/>
        </pc:sldMkLst>
        <pc:spChg chg="mod">
          <ac:chgData name="West, Benjamin" userId="S::bwest_cta.org#ext#@neahq.onmicrosoft.com::92c2b9a1-bb7c-4090-8a9e-4c8cd5e6d7e7" providerId="AD" clId="Web-{EA1E0A43-71AB-3464-6CDE-1CEA07B3A05F}" dt="2026-03-24T18:24:35.173" v="30" actId="20577"/>
          <ac:spMkLst>
            <pc:docMk/>
            <pc:sldMk cId="329631609" sldId="2640"/>
            <ac:spMk id="2" creationId="{35E73306-02C1-5ECB-C319-79D587EC2734}"/>
          </ac:spMkLst>
        </pc:spChg>
        <pc:spChg chg="mod">
          <ac:chgData name="West, Benjamin" userId="S::bwest_cta.org#ext#@neahq.onmicrosoft.com::92c2b9a1-bb7c-4090-8a9e-4c8cd5e6d7e7" providerId="AD" clId="Web-{EA1E0A43-71AB-3464-6CDE-1CEA07B3A05F}" dt="2026-03-24T18:24:39.283" v="31" actId="20577"/>
          <ac:spMkLst>
            <pc:docMk/>
            <pc:sldMk cId="329631609" sldId="2640"/>
            <ac:spMk id="3" creationId="{63BF2047-8BB2-277E-5414-0E00EE67A634}"/>
          </ac:spMkLst>
        </pc:spChg>
        <pc:spChg chg="mod">
          <ac:chgData name="West, Benjamin" userId="S::bwest_cta.org#ext#@neahq.onmicrosoft.com::92c2b9a1-bb7c-4090-8a9e-4c8cd5e6d7e7" providerId="AD" clId="Web-{EA1E0A43-71AB-3464-6CDE-1CEA07B3A05F}" dt="2026-03-24T18:24:21.189" v="27" actId="20577"/>
          <ac:spMkLst>
            <pc:docMk/>
            <pc:sldMk cId="329631609" sldId="2640"/>
            <ac:spMk id="4" creationId="{26E0DE30-359D-9FC4-8588-EBC6CE75853F}"/>
          </ac:spMkLst>
        </pc:spChg>
      </pc:sldChg>
      <pc:sldChg chg="modSp new">
        <pc:chgData name="West, Benjamin" userId="S::bwest_cta.org#ext#@neahq.onmicrosoft.com::92c2b9a1-bb7c-4090-8a9e-4c8cd5e6d7e7" providerId="AD" clId="Web-{EA1E0A43-71AB-3464-6CDE-1CEA07B3A05F}" dt="2026-03-24T18:26:22.175" v="50" actId="20577"/>
        <pc:sldMkLst>
          <pc:docMk/>
          <pc:sldMk cId="277863224" sldId="2641"/>
        </pc:sldMkLst>
        <pc:spChg chg="mod">
          <ac:chgData name="West, Benjamin" userId="S::bwest_cta.org#ext#@neahq.onmicrosoft.com::92c2b9a1-bb7c-4090-8a9e-4c8cd5e6d7e7" providerId="AD" clId="Web-{EA1E0A43-71AB-3464-6CDE-1CEA07B3A05F}" dt="2026-03-24T18:26:22.175" v="50" actId="20577"/>
          <ac:spMkLst>
            <pc:docMk/>
            <pc:sldMk cId="277863224" sldId="2641"/>
            <ac:spMk id="2" creationId="{D55CB041-A334-50BE-9DDD-1E6B80FBDC25}"/>
          </ac:spMkLst>
        </pc:spChg>
        <pc:spChg chg="mod">
          <ac:chgData name="West, Benjamin" userId="S::bwest_cta.org#ext#@neahq.onmicrosoft.com::92c2b9a1-bb7c-4090-8a9e-4c8cd5e6d7e7" providerId="AD" clId="Web-{EA1E0A43-71AB-3464-6CDE-1CEA07B3A05F}" dt="2026-03-24T18:26:03.378" v="44" actId="14100"/>
          <ac:spMkLst>
            <pc:docMk/>
            <pc:sldMk cId="277863224" sldId="2641"/>
            <ac:spMk id="3" creationId="{8C7C9EF5-A83A-E6A4-7EEC-D4859D7BE5A9}"/>
          </ac:spMkLst>
        </pc:spChg>
      </pc:sldChg>
      <pc:sldChg chg="new del">
        <pc:chgData name="West, Benjamin" userId="S::bwest_cta.org#ext#@neahq.onmicrosoft.com::92c2b9a1-bb7c-4090-8a9e-4c8cd5e6d7e7" providerId="AD" clId="Web-{EA1E0A43-71AB-3464-6CDE-1CEA07B3A05F}" dt="2026-03-24T18:25:06.158" v="35"/>
        <pc:sldMkLst>
          <pc:docMk/>
          <pc:sldMk cId="1716337181" sldId="2641"/>
        </pc:sldMkLst>
      </pc:sldChg>
      <pc:sldChg chg="new del">
        <pc:chgData name="West, Benjamin" userId="S::bwest_cta.org#ext#@neahq.onmicrosoft.com::92c2b9a1-bb7c-4090-8a9e-4c8cd5e6d7e7" providerId="AD" clId="Web-{EA1E0A43-71AB-3464-6CDE-1CEA07B3A05F}" dt="2026-03-24T18:24:52.330" v="33"/>
        <pc:sldMkLst>
          <pc:docMk/>
          <pc:sldMk cId="3608576485" sldId="2641"/>
        </pc:sldMkLst>
      </pc:sldChg>
      <pc:sldChg chg="new del">
        <pc:chgData name="West, Benjamin" userId="S::bwest_cta.org#ext#@neahq.onmicrosoft.com::92c2b9a1-bb7c-4090-8a9e-4c8cd5e6d7e7" providerId="AD" clId="Web-{EA1E0A43-71AB-3464-6CDE-1CEA07B3A05F}" dt="2026-03-24T18:31:02.798" v="52"/>
        <pc:sldMkLst>
          <pc:docMk/>
          <pc:sldMk cId="2590118927" sldId="2643"/>
        </pc:sldMkLst>
      </pc:sldChg>
    </pc:docChg>
  </pc:docChgLst>
  <pc:docChgLst>
    <pc:chgData name="Eric Simmons" userId="S::eric.simmons_mnea.org#ext#@neahq.onmicrosoft.com::db35f973-2253-4a80-8a30-027ecfed0e3d" providerId="AD" clId="Web-{6B603D3D-8347-3C58-3A91-8675D916EB47}"/>
    <pc:docChg chg="delSld modSld">
      <pc:chgData name="Eric Simmons" userId="S::eric.simmons_mnea.org#ext#@neahq.onmicrosoft.com::db35f973-2253-4a80-8a30-027ecfed0e3d" providerId="AD" clId="Web-{6B603D3D-8347-3C58-3A91-8675D916EB47}" dt="2026-03-16T19:02:32.465" v="1"/>
      <pc:docMkLst>
        <pc:docMk/>
      </pc:docMkLst>
    </pc:docChg>
  </pc:docChgLst>
  <pc:docChgLst>
    <pc:chgData name="Michael Ruiz [WA]" userId="S::mruiz_washingtonea.org#ext#@neahq.onmicrosoft.com::6075f842-eef8-4b12-b4ff-133e78ddff46" providerId="AD" clId="Web-{2869926C-04C6-1FCF-8808-5E701A66B9ED}"/>
    <pc:docChg chg="modSld">
      <pc:chgData name="Michael Ruiz [WA]" userId="S::mruiz_washingtonea.org#ext#@neahq.onmicrosoft.com::6075f842-eef8-4b12-b4ff-133e78ddff46" providerId="AD" clId="Web-{2869926C-04C6-1FCF-8808-5E701A66B9ED}" dt="2026-03-24T19:40:45.746" v="14" actId="1076"/>
      <pc:docMkLst>
        <pc:docMk/>
      </pc:docMkLst>
      <pc:sldChg chg="modSp">
        <pc:chgData name="Michael Ruiz [WA]" userId="S::mruiz_washingtonea.org#ext#@neahq.onmicrosoft.com::6075f842-eef8-4b12-b4ff-133e78ddff46" providerId="AD" clId="Web-{2869926C-04C6-1FCF-8808-5E701A66B9ED}" dt="2026-03-24T19:30:29.038" v="10" actId="20577"/>
        <pc:sldMkLst>
          <pc:docMk/>
          <pc:sldMk cId="4166634545" sldId="1164"/>
        </pc:sldMkLst>
        <pc:spChg chg="mod">
          <ac:chgData name="Michael Ruiz [WA]" userId="S::mruiz_washingtonea.org#ext#@neahq.onmicrosoft.com::6075f842-eef8-4b12-b4ff-133e78ddff46" providerId="AD" clId="Web-{2869926C-04C6-1FCF-8808-5E701A66B9ED}" dt="2026-03-24T19:30:29.038" v="10" actId="20577"/>
          <ac:spMkLst>
            <pc:docMk/>
            <pc:sldMk cId="4166634545" sldId="1164"/>
            <ac:spMk id="195" creationId="{00000000-0000-0000-0000-000000000000}"/>
          </ac:spMkLst>
        </pc:spChg>
      </pc:sldChg>
      <pc:sldChg chg="modSp">
        <pc:chgData name="Michael Ruiz [WA]" userId="S::mruiz_washingtonea.org#ext#@neahq.onmicrosoft.com::6075f842-eef8-4b12-b4ff-133e78ddff46" providerId="AD" clId="Web-{2869926C-04C6-1FCF-8808-5E701A66B9ED}" dt="2026-03-24T19:40:05.448" v="11" actId="1076"/>
        <pc:sldMkLst>
          <pc:docMk/>
          <pc:sldMk cId="559986628" sldId="1175"/>
        </pc:sldMkLst>
        <pc:cxnChg chg="mod">
          <ac:chgData name="Michael Ruiz [WA]" userId="S::mruiz_washingtonea.org#ext#@neahq.onmicrosoft.com::6075f842-eef8-4b12-b4ff-133e78ddff46" providerId="AD" clId="Web-{2869926C-04C6-1FCF-8808-5E701A66B9ED}" dt="2026-03-24T19:40:05.448" v="11" actId="1076"/>
          <ac:cxnSpMkLst>
            <pc:docMk/>
            <pc:sldMk cId="559986628" sldId="1175"/>
            <ac:cxnSpMk id="5" creationId="{5F1173C6-C17E-90EE-9F9E-CD3D7CF370A0}"/>
          </ac:cxnSpMkLst>
        </pc:cxnChg>
      </pc:sldChg>
      <pc:sldChg chg="modSp">
        <pc:chgData name="Michael Ruiz [WA]" userId="S::mruiz_washingtonea.org#ext#@neahq.onmicrosoft.com::6075f842-eef8-4b12-b4ff-133e78ddff46" providerId="AD" clId="Web-{2869926C-04C6-1FCF-8808-5E701A66B9ED}" dt="2026-03-24T19:40:45.746" v="14" actId="1076"/>
        <pc:sldMkLst>
          <pc:docMk/>
          <pc:sldMk cId="276985127" sldId="1187"/>
        </pc:sldMkLst>
        <pc:picChg chg="mod">
          <ac:chgData name="Michael Ruiz [WA]" userId="S::mruiz_washingtonea.org#ext#@neahq.onmicrosoft.com::6075f842-eef8-4b12-b4ff-133e78ddff46" providerId="AD" clId="Web-{2869926C-04C6-1FCF-8808-5E701A66B9ED}" dt="2026-03-24T19:40:45.746" v="14" actId="1076"/>
          <ac:picMkLst>
            <pc:docMk/>
            <pc:sldMk cId="276985127" sldId="1187"/>
            <ac:picMk id="21506" creationId="{86694B2F-FE6C-44C7-B4D5-97BA3ACFC22D}"/>
          </ac:picMkLst>
        </pc:picChg>
      </pc:sldChg>
      <pc:sldChg chg="addSp delSp">
        <pc:chgData name="Michael Ruiz [WA]" userId="S::mruiz_washingtonea.org#ext#@neahq.onmicrosoft.com::6075f842-eef8-4b12-b4ff-133e78ddff46" providerId="AD" clId="Web-{2869926C-04C6-1FCF-8808-5E701A66B9ED}" dt="2026-03-24T18:33:59.269" v="2"/>
        <pc:sldMkLst>
          <pc:docMk/>
          <pc:sldMk cId="1470502520" sldId="1270"/>
        </pc:sldMkLst>
        <pc:spChg chg="add del">
          <ac:chgData name="Michael Ruiz [WA]" userId="S::mruiz_washingtonea.org#ext#@neahq.onmicrosoft.com::6075f842-eef8-4b12-b4ff-133e78ddff46" providerId="AD" clId="Web-{2869926C-04C6-1FCF-8808-5E701A66B9ED}" dt="2026-03-24T18:33:59.269" v="2"/>
          <ac:spMkLst>
            <pc:docMk/>
            <pc:sldMk cId="1470502520" sldId="1270"/>
            <ac:spMk id="4" creationId="{6B6F5BFF-01B1-6380-1149-451C8AF69791}"/>
          </ac:spMkLst>
        </pc:spChg>
      </pc:sldChg>
      <pc:sldChg chg="modSp">
        <pc:chgData name="Michael Ruiz [WA]" userId="S::mruiz_washingtonea.org#ext#@neahq.onmicrosoft.com::6075f842-eef8-4b12-b4ff-133e78ddff46" providerId="AD" clId="Web-{2869926C-04C6-1FCF-8808-5E701A66B9ED}" dt="2026-03-24T18:41:38.246" v="9" actId="20577"/>
        <pc:sldMkLst>
          <pc:docMk/>
          <pc:sldMk cId="329631609" sldId="2640"/>
        </pc:sldMkLst>
        <pc:spChg chg="mod">
          <ac:chgData name="Michael Ruiz [WA]" userId="S::mruiz_washingtonea.org#ext#@neahq.onmicrosoft.com::6075f842-eef8-4b12-b4ff-133e78ddff46" providerId="AD" clId="Web-{2869926C-04C6-1FCF-8808-5E701A66B9ED}" dt="2026-03-24T18:38:54.790" v="3" actId="20577"/>
          <ac:spMkLst>
            <pc:docMk/>
            <pc:sldMk cId="329631609" sldId="2640"/>
            <ac:spMk id="3" creationId="{63BF2047-8BB2-277E-5414-0E00EE67A634}"/>
          </ac:spMkLst>
        </pc:spChg>
        <pc:spChg chg="mod">
          <ac:chgData name="Michael Ruiz [WA]" userId="S::mruiz_washingtonea.org#ext#@neahq.onmicrosoft.com::6075f842-eef8-4b12-b4ff-133e78ddff46" providerId="AD" clId="Web-{2869926C-04C6-1FCF-8808-5E701A66B9ED}" dt="2026-03-24T18:41:38.246" v="9" actId="20577"/>
          <ac:spMkLst>
            <pc:docMk/>
            <pc:sldMk cId="329631609" sldId="2640"/>
            <ac:spMk id="4" creationId="{26E0DE30-359D-9FC4-8588-EBC6CE75853F}"/>
          </ac:spMkLst>
        </pc:spChg>
      </pc:sldChg>
      <pc:sldChg chg="modSp">
        <pc:chgData name="Michael Ruiz [WA]" userId="S::mruiz_washingtonea.org#ext#@neahq.onmicrosoft.com::6075f842-eef8-4b12-b4ff-133e78ddff46" providerId="AD" clId="Web-{2869926C-04C6-1FCF-8808-5E701A66B9ED}" dt="2026-03-24T18:32:23.469" v="0" actId="20577"/>
        <pc:sldMkLst>
          <pc:docMk/>
          <pc:sldMk cId="1529013562" sldId="2642"/>
        </pc:sldMkLst>
        <pc:spChg chg="mod">
          <ac:chgData name="Michael Ruiz [WA]" userId="S::mruiz_washingtonea.org#ext#@neahq.onmicrosoft.com::6075f842-eef8-4b12-b4ff-133e78ddff46" providerId="AD" clId="Web-{2869926C-04C6-1FCF-8808-5E701A66B9ED}" dt="2026-03-24T18:32:23.469" v="0" actId="20577"/>
          <ac:spMkLst>
            <pc:docMk/>
            <pc:sldMk cId="1529013562" sldId="2642"/>
            <ac:spMk id="2" creationId="{100828B3-6965-2775-01B8-C77798D8C7E2}"/>
          </ac:spMkLst>
        </pc:spChg>
      </pc:sldChg>
    </pc:docChg>
  </pc:docChgLst>
  <pc:docChgLst>
    <pc:chgData name="Fortin, Sonia" userId="S::sfortin_massteacher.org#ext#@neahq.onmicrosoft.com::48d35958-ef4e-4a8c-b617-1c563109a506" providerId="AD" clId="Web-{D4F1F80A-AAC7-78EE-9FD6-148C6883F996}"/>
    <pc:docChg chg="modSld">
      <pc:chgData name="Fortin, Sonia" userId="S::sfortin_massteacher.org#ext#@neahq.onmicrosoft.com::48d35958-ef4e-4a8c-b617-1c563109a506" providerId="AD" clId="Web-{D4F1F80A-AAC7-78EE-9FD6-148C6883F996}" dt="2026-03-16T18:59:26.501" v="44" actId="20577"/>
      <pc:docMkLst>
        <pc:docMk/>
      </pc:docMkLst>
      <pc:sldChg chg="modSp">
        <pc:chgData name="Fortin, Sonia" userId="S::sfortin_massteacher.org#ext#@neahq.onmicrosoft.com::48d35958-ef4e-4a8c-b617-1c563109a506" providerId="AD" clId="Web-{D4F1F80A-AAC7-78EE-9FD6-148C6883F996}" dt="2026-03-16T15:14:45.917" v="9" actId="1076"/>
        <pc:sldMkLst>
          <pc:docMk/>
          <pc:sldMk cId="1982903766" sldId="875"/>
        </pc:sldMkLst>
        <pc:picChg chg="mod">
          <ac:chgData name="Fortin, Sonia" userId="S::sfortin_massteacher.org#ext#@neahq.onmicrosoft.com::48d35958-ef4e-4a8c-b617-1c563109a506" providerId="AD" clId="Web-{D4F1F80A-AAC7-78EE-9FD6-148C6883F996}" dt="2026-03-16T15:14:45.917" v="9" actId="1076"/>
          <ac:picMkLst>
            <pc:docMk/>
            <pc:sldMk cId="1982903766" sldId="875"/>
            <ac:picMk id="1026" creationId="{3C276B22-ADC3-473F-ACF9-9BC0641ED6AA}"/>
          </ac:picMkLst>
        </pc:picChg>
      </pc:sldChg>
      <pc:sldChg chg="modSp">
        <pc:chgData name="Fortin, Sonia" userId="S::sfortin_massteacher.org#ext#@neahq.onmicrosoft.com::48d35958-ef4e-4a8c-b617-1c563109a506" providerId="AD" clId="Web-{D4F1F80A-AAC7-78EE-9FD6-148C6883F996}" dt="2026-03-16T15:15:08.652" v="13" actId="14100"/>
        <pc:sldMkLst>
          <pc:docMk/>
          <pc:sldMk cId="117243567" sldId="876"/>
        </pc:sldMkLst>
        <pc:picChg chg="mod">
          <ac:chgData name="Fortin, Sonia" userId="S::sfortin_massteacher.org#ext#@neahq.onmicrosoft.com::48d35958-ef4e-4a8c-b617-1c563109a506" providerId="AD" clId="Web-{D4F1F80A-AAC7-78EE-9FD6-148C6883F996}" dt="2026-03-16T15:15:08.652" v="13" actId="14100"/>
          <ac:picMkLst>
            <pc:docMk/>
            <pc:sldMk cId="117243567" sldId="876"/>
            <ac:picMk id="2050" creationId="{1780FDFB-86BE-4DA3-B97B-0AF9EA882AB9}"/>
          </ac:picMkLst>
        </pc:picChg>
      </pc:sldChg>
      <pc:sldChg chg="modSp">
        <pc:chgData name="Fortin, Sonia" userId="S::sfortin_massteacher.org#ext#@neahq.onmicrosoft.com::48d35958-ef4e-4a8c-b617-1c563109a506" providerId="AD" clId="Web-{D4F1F80A-AAC7-78EE-9FD6-148C6883F996}" dt="2026-03-16T15:12:55.508" v="0" actId="1076"/>
        <pc:sldMkLst>
          <pc:docMk/>
          <pc:sldMk cId="3105238290" sldId="1117"/>
        </pc:sldMkLst>
      </pc:sldChg>
      <pc:sldChg chg="delSp modSp">
        <pc:chgData name="Fortin, Sonia" userId="S::sfortin_massteacher.org#ext#@neahq.onmicrosoft.com::48d35958-ef4e-4a8c-b617-1c563109a506" providerId="AD" clId="Web-{D4F1F80A-AAC7-78EE-9FD6-148C6883F996}" dt="2026-03-16T15:13:27.087" v="7" actId="20577"/>
        <pc:sldMkLst>
          <pc:docMk/>
          <pc:sldMk cId="214296551" sldId="1118"/>
        </pc:sldMkLst>
        <pc:spChg chg="mod">
          <ac:chgData name="Fortin, Sonia" userId="S::sfortin_massteacher.org#ext#@neahq.onmicrosoft.com::48d35958-ef4e-4a8c-b617-1c563109a506" providerId="AD" clId="Web-{D4F1F80A-AAC7-78EE-9FD6-148C6883F996}" dt="2026-03-16T15:13:27.087" v="7" actId="20577"/>
          <ac:spMkLst>
            <pc:docMk/>
            <pc:sldMk cId="214296551" sldId="1118"/>
            <ac:spMk id="7" creationId="{00000000-0000-0000-0000-000000000000}"/>
          </ac:spMkLst>
        </pc:spChg>
      </pc:sldChg>
      <pc:sldChg chg="modSp">
        <pc:chgData name="Fortin, Sonia" userId="S::sfortin_massteacher.org#ext#@neahq.onmicrosoft.com::48d35958-ef4e-4a8c-b617-1c563109a506" providerId="AD" clId="Web-{D4F1F80A-AAC7-78EE-9FD6-148C6883F996}" dt="2026-03-16T18:59:26.501" v="44" actId="20577"/>
        <pc:sldMkLst>
          <pc:docMk/>
          <pc:sldMk cId="2792929876" sldId="1128"/>
        </pc:sldMkLst>
        <pc:spChg chg="mod">
          <ac:chgData name="Fortin, Sonia" userId="S::sfortin_massteacher.org#ext#@neahq.onmicrosoft.com::48d35958-ef4e-4a8c-b617-1c563109a506" providerId="AD" clId="Web-{D4F1F80A-AAC7-78EE-9FD6-148C6883F996}" dt="2026-03-16T18:59:26.501" v="44" actId="20577"/>
          <ac:spMkLst>
            <pc:docMk/>
            <pc:sldMk cId="2792929876" sldId="1128"/>
            <ac:spMk id="3" creationId="{00000000-0000-0000-0000-000000000000}"/>
          </ac:spMkLst>
        </pc:spChg>
      </pc:sldChg>
      <pc:sldChg chg="modSp">
        <pc:chgData name="Fortin, Sonia" userId="S::sfortin_massteacher.org#ext#@neahq.onmicrosoft.com::48d35958-ef4e-4a8c-b617-1c563109a506" providerId="AD" clId="Web-{D4F1F80A-AAC7-78EE-9FD6-148C6883F996}" dt="2026-03-16T15:17:30.390" v="32" actId="20577"/>
        <pc:sldMkLst>
          <pc:docMk/>
          <pc:sldMk cId="1894602981" sldId="1190"/>
        </pc:sldMkLst>
        <pc:spChg chg="mod">
          <ac:chgData name="Fortin, Sonia" userId="S::sfortin_massteacher.org#ext#@neahq.onmicrosoft.com::48d35958-ef4e-4a8c-b617-1c563109a506" providerId="AD" clId="Web-{D4F1F80A-AAC7-78EE-9FD6-148C6883F996}" dt="2026-03-16T15:17:30.390" v="32" actId="20577"/>
          <ac:spMkLst>
            <pc:docMk/>
            <pc:sldMk cId="1894602981" sldId="1190"/>
            <ac:spMk id="3" creationId="{B5C072BA-6375-3CB3-DAC7-CC35D3B39F6C}"/>
          </ac:spMkLst>
        </pc:spChg>
      </pc:sldChg>
    </pc:docChg>
  </pc:docChgLst>
  <pc:docChgLst>
    <pc:chgData name="Holmes, Ellen [NEA]" userId="S::eholmes@nea.org::8df78491-616d-4641-a13e-176bb27a1b7f" providerId="AD" clId="Web-{02B2F107-EB88-8879-F74F-797AD1A6A54B}"/>
    <pc:docChg chg="addSld delSld modSld">
      <pc:chgData name="Holmes, Ellen [NEA]" userId="S::eholmes@nea.org::8df78491-616d-4641-a13e-176bb27a1b7f" providerId="AD" clId="Web-{02B2F107-EB88-8879-F74F-797AD1A6A54B}" dt="2026-03-24T20:58:22.810" v="148" actId="20577"/>
      <pc:docMkLst>
        <pc:docMk/>
      </pc:docMkLst>
      <pc:sldChg chg="new del">
        <pc:chgData name="Holmes, Ellen [NEA]" userId="S::eholmes@nea.org::8df78491-616d-4641-a13e-176bb27a1b7f" providerId="AD" clId="Web-{02B2F107-EB88-8879-F74F-797AD1A6A54B}" dt="2026-03-24T20:58:10.950" v="144"/>
        <pc:sldMkLst>
          <pc:docMk/>
          <pc:sldMk cId="1100918585" sldId="2646"/>
        </pc:sldMkLst>
      </pc:sldChg>
      <pc:sldChg chg="modSp new">
        <pc:chgData name="Holmes, Ellen [NEA]" userId="S::eholmes@nea.org::8df78491-616d-4641-a13e-176bb27a1b7f" providerId="AD" clId="Web-{02B2F107-EB88-8879-F74F-797AD1A6A54B}" dt="2026-03-24T20:58:22.810" v="148" actId="20577"/>
        <pc:sldMkLst>
          <pc:docMk/>
          <pc:sldMk cId="4277776117" sldId="2647"/>
        </pc:sldMkLst>
        <pc:spChg chg="mod">
          <ac:chgData name="Holmes, Ellen [NEA]" userId="S::eholmes@nea.org::8df78491-616d-4641-a13e-176bb27a1b7f" providerId="AD" clId="Web-{02B2F107-EB88-8879-F74F-797AD1A6A54B}" dt="2026-03-24T20:56:37.028" v="18" actId="20577"/>
          <ac:spMkLst>
            <pc:docMk/>
            <pc:sldMk cId="4277776117" sldId="2647"/>
            <ac:spMk id="2" creationId="{C498D593-03E6-DE42-47F3-F3A2056EC718}"/>
          </ac:spMkLst>
        </pc:spChg>
        <pc:spChg chg="mod">
          <ac:chgData name="Holmes, Ellen [NEA]" userId="S::eholmes@nea.org::8df78491-616d-4641-a13e-176bb27a1b7f" providerId="AD" clId="Web-{02B2F107-EB88-8879-F74F-797AD1A6A54B}" dt="2026-03-24T20:58:22.810" v="148" actId="20577"/>
          <ac:spMkLst>
            <pc:docMk/>
            <pc:sldMk cId="4277776117" sldId="2647"/>
            <ac:spMk id="3" creationId="{EFB977B6-27E3-2925-4AE8-3DCAFE83B0D8}"/>
          </ac:spMkLst>
        </pc:spChg>
      </pc:sldChg>
    </pc:docChg>
  </pc:docChgLst>
  <pc:docChgLst>
    <pc:chgData name="Eric Simmons" userId="S::eric.simmons_mnea.org#ext#@neahq.onmicrosoft.com::db35f973-2253-4a80-8a30-027ecfed0e3d" providerId="AD" clId="Web-{67DEC47E-390E-1F8A-95D0-F6A09796E642}"/>
    <pc:docChg chg="modSld">
      <pc:chgData name="Eric Simmons" userId="S::eric.simmons_mnea.org#ext#@neahq.onmicrosoft.com::db35f973-2253-4a80-8a30-027ecfed0e3d" providerId="AD" clId="Web-{67DEC47E-390E-1F8A-95D0-F6A09796E642}" dt="2026-03-24T19:48:25.426" v="13" actId="1076"/>
      <pc:docMkLst>
        <pc:docMk/>
      </pc:docMkLst>
      <pc:sldChg chg="modSp">
        <pc:chgData name="Eric Simmons" userId="S::eric.simmons_mnea.org#ext#@neahq.onmicrosoft.com::db35f973-2253-4a80-8a30-027ecfed0e3d" providerId="AD" clId="Web-{67DEC47E-390E-1F8A-95D0-F6A09796E642}" dt="2026-03-24T19:48:25.426" v="13" actId="1076"/>
        <pc:sldMkLst>
          <pc:docMk/>
          <pc:sldMk cId="3852154718" sldId="1126"/>
        </pc:sldMkLst>
        <pc:spChg chg="mod">
          <ac:chgData name="Eric Simmons" userId="S::eric.simmons_mnea.org#ext#@neahq.onmicrosoft.com::db35f973-2253-4a80-8a30-027ecfed0e3d" providerId="AD" clId="Web-{67DEC47E-390E-1F8A-95D0-F6A09796E642}" dt="2026-03-24T19:48:05.050" v="5" actId="20577"/>
          <ac:spMkLst>
            <pc:docMk/>
            <pc:sldMk cId="3852154718" sldId="1126"/>
            <ac:spMk id="111" creationId="{00000000-0000-0000-0000-000000000000}"/>
          </ac:spMkLst>
        </pc:spChg>
        <pc:spChg chg="mod">
          <ac:chgData name="Eric Simmons" userId="S::eric.simmons_mnea.org#ext#@neahq.onmicrosoft.com::db35f973-2253-4a80-8a30-027ecfed0e3d" providerId="AD" clId="Web-{67DEC47E-390E-1F8A-95D0-F6A09796E642}" dt="2026-03-24T19:48:07.456" v="6" actId="20577"/>
          <ac:spMkLst>
            <pc:docMk/>
            <pc:sldMk cId="3852154718" sldId="1126"/>
            <ac:spMk id="113" creationId="{00000000-0000-0000-0000-000000000000}"/>
          </ac:spMkLst>
        </pc:spChg>
        <pc:spChg chg="mod">
          <ac:chgData name="Eric Simmons" userId="S::eric.simmons_mnea.org#ext#@neahq.onmicrosoft.com::db35f973-2253-4a80-8a30-027ecfed0e3d" providerId="AD" clId="Web-{67DEC47E-390E-1F8A-95D0-F6A09796E642}" dt="2026-03-24T19:48:25.426" v="13" actId="1076"/>
          <ac:spMkLst>
            <pc:docMk/>
            <pc:sldMk cId="3852154718" sldId="1126"/>
            <ac:spMk id="115" creationId="{00000000-0000-0000-0000-000000000000}"/>
          </ac:spMkLst>
        </pc:spChg>
        <pc:spChg chg="mod">
          <ac:chgData name="Eric Simmons" userId="S::eric.simmons_mnea.org#ext#@neahq.onmicrosoft.com::db35f973-2253-4a80-8a30-027ecfed0e3d" providerId="AD" clId="Web-{67DEC47E-390E-1F8A-95D0-F6A09796E642}" dt="2026-03-24T19:48:14.113" v="9" actId="20577"/>
          <ac:spMkLst>
            <pc:docMk/>
            <pc:sldMk cId="3852154718" sldId="1126"/>
            <ac:spMk id="117" creationId="{00000000-0000-0000-0000-000000000000}"/>
          </ac:spMkLst>
        </pc:spChg>
      </pc:sldChg>
      <pc:sldChg chg="modSp">
        <pc:chgData name="Eric Simmons" userId="S::eric.simmons_mnea.org#ext#@neahq.onmicrosoft.com::db35f973-2253-4a80-8a30-027ecfed0e3d" providerId="AD" clId="Web-{67DEC47E-390E-1F8A-95D0-F6A09796E642}" dt="2026-03-24T19:39:00.448" v="0" actId="20577"/>
        <pc:sldMkLst>
          <pc:docMk/>
          <pc:sldMk cId="2792929876" sldId="1128"/>
        </pc:sldMkLst>
        <pc:spChg chg="mod">
          <ac:chgData name="Eric Simmons" userId="S::eric.simmons_mnea.org#ext#@neahq.onmicrosoft.com::db35f973-2253-4a80-8a30-027ecfed0e3d" providerId="AD" clId="Web-{67DEC47E-390E-1F8A-95D0-F6A09796E642}" dt="2026-03-24T19:39:00.448" v="0" actId="20577"/>
          <ac:spMkLst>
            <pc:docMk/>
            <pc:sldMk cId="2792929876" sldId="1128"/>
            <ac:spMk id="3" creationId="{00000000-0000-0000-0000-000000000000}"/>
          </ac:spMkLst>
        </pc:spChg>
      </pc:sldChg>
    </pc:docChg>
  </pc:docChgLst>
  <pc:docChgLst>
    <pc:chgData name="Reilly, Monet [PA]" userId="S::mreilly_psea.org#ext#@neahq.onmicrosoft.com::c0fedf1a-1d95-456f-8c41-3553731985ba" providerId="AD" clId="Web-{EA7E5603-1EAC-2989-18BB-5B97DFA76FF1}"/>
    <pc:docChg chg="modSld">
      <pc:chgData name="Reilly, Monet [PA]" userId="S::mreilly_psea.org#ext#@neahq.onmicrosoft.com::c0fedf1a-1d95-456f-8c41-3553731985ba" providerId="AD" clId="Web-{EA7E5603-1EAC-2989-18BB-5B97DFA76FF1}" dt="2026-03-23T18:48:50.372" v="0" actId="20577"/>
      <pc:docMkLst>
        <pc:docMk/>
      </pc:docMkLst>
      <pc:sldChg chg="modSp">
        <pc:chgData name="Reilly, Monet [PA]" userId="S::mreilly_psea.org#ext#@neahq.onmicrosoft.com::c0fedf1a-1d95-456f-8c41-3553731985ba" providerId="AD" clId="Web-{EA7E5603-1EAC-2989-18BB-5B97DFA76FF1}" dt="2026-03-23T18:48:50.372" v="0" actId="20577"/>
        <pc:sldMkLst>
          <pc:docMk/>
          <pc:sldMk cId="2017654047" sldId="1158"/>
        </pc:sldMkLst>
        <pc:spChg chg="mod">
          <ac:chgData name="Reilly, Monet [PA]" userId="S::mreilly_psea.org#ext#@neahq.onmicrosoft.com::c0fedf1a-1d95-456f-8c41-3553731985ba" providerId="AD" clId="Web-{EA7E5603-1EAC-2989-18BB-5B97DFA76FF1}" dt="2026-03-23T18:48:50.372" v="0" actId="20577"/>
          <ac:spMkLst>
            <pc:docMk/>
            <pc:sldMk cId="2017654047" sldId="1158"/>
            <ac:spMk id="3" creationId="{00000000-0000-0000-0000-000000000000}"/>
          </ac:spMkLst>
        </pc:spChg>
      </pc:sldChg>
    </pc:docChg>
  </pc:docChgLst>
  <pc:docChgLst>
    <pc:chgData name="Michael Ruiz [WA]" userId="S::mruiz_washingtonea.org#ext#@neahq.onmicrosoft.com::6075f842-eef8-4b12-b4ff-133e78ddff46" providerId="AD" clId="Web-{44B8117B-0F1F-463D-FD53-041CAA42F196}"/>
    <pc:docChg chg="modSld">
      <pc:chgData name="Michael Ruiz [WA]" userId="S::mruiz_washingtonea.org#ext#@neahq.onmicrosoft.com::6075f842-eef8-4b12-b4ff-133e78ddff46" providerId="AD" clId="Web-{44B8117B-0F1F-463D-FD53-041CAA42F196}" dt="2026-03-24T16:43:49.960" v="11" actId="20577"/>
      <pc:docMkLst>
        <pc:docMk/>
      </pc:docMkLst>
      <pc:sldChg chg="modSp">
        <pc:chgData name="Michael Ruiz [WA]" userId="S::mruiz_washingtonea.org#ext#@neahq.onmicrosoft.com::6075f842-eef8-4b12-b4ff-133e78ddff46" providerId="AD" clId="Web-{44B8117B-0F1F-463D-FD53-041CAA42F196}" dt="2026-03-24T16:39:26.763" v="10" actId="20577"/>
        <pc:sldMkLst>
          <pc:docMk/>
          <pc:sldMk cId="3149136562" sldId="268"/>
        </pc:sldMkLst>
        <pc:spChg chg="mod">
          <ac:chgData name="Michael Ruiz [WA]" userId="S::mruiz_washingtonea.org#ext#@neahq.onmicrosoft.com::6075f842-eef8-4b12-b4ff-133e78ddff46" providerId="AD" clId="Web-{44B8117B-0F1F-463D-FD53-041CAA42F196}" dt="2026-03-24T16:39:26.763" v="10" actId="20577"/>
          <ac:spMkLst>
            <pc:docMk/>
            <pc:sldMk cId="3149136562" sldId="268"/>
            <ac:spMk id="3" creationId="{7248748C-D351-47FB-A208-AAAEB607FB3C}"/>
          </ac:spMkLst>
        </pc:spChg>
      </pc:sldChg>
      <pc:sldChg chg="modSp">
        <pc:chgData name="Michael Ruiz [WA]" userId="S::mruiz_washingtonea.org#ext#@neahq.onmicrosoft.com::6075f842-eef8-4b12-b4ff-133e78ddff46" providerId="AD" clId="Web-{44B8117B-0F1F-463D-FD53-041CAA42F196}" dt="2026-03-24T16:43:49.960" v="11" actId="20577"/>
        <pc:sldMkLst>
          <pc:docMk/>
          <pc:sldMk cId="2726674035" sldId="340"/>
        </pc:sldMkLst>
        <pc:spChg chg="mod">
          <ac:chgData name="Michael Ruiz [WA]" userId="S::mruiz_washingtonea.org#ext#@neahq.onmicrosoft.com::6075f842-eef8-4b12-b4ff-133e78ddff46" providerId="AD" clId="Web-{44B8117B-0F1F-463D-FD53-041CAA42F196}" dt="2026-03-24T16:43:49.960" v="11" actId="20577"/>
          <ac:spMkLst>
            <pc:docMk/>
            <pc:sldMk cId="2726674035" sldId="340"/>
            <ac:spMk id="8" creationId="{F39F02FF-3D6E-CA76-B07E-F8255D79FD0B}"/>
          </ac:spMkLst>
        </pc:spChg>
      </pc:sldChg>
    </pc:docChg>
  </pc:docChgLst>
  <pc:docChgLst>
    <pc:chgData name="Minguez, Jessica [AK]" userId="S::jessica.minguez_neaalaska.org#ext#@neahq.onmicrosoft.com::e29b5cdf-7030-4a48-b3c4-af0d3e541d63" providerId="AD" clId="Web-{122F8090-D6A5-053D-9936-7157C0E8A037}"/>
    <pc:docChg chg="addSld modSld">
      <pc:chgData name="Minguez, Jessica [AK]" userId="S::jessica.minguez_neaalaska.org#ext#@neahq.onmicrosoft.com::e29b5cdf-7030-4a48-b3c4-af0d3e541d63" providerId="AD" clId="Web-{122F8090-D6A5-053D-9936-7157C0E8A037}" dt="2026-03-18T05:29:19.436" v="333" actId="14100"/>
      <pc:docMkLst>
        <pc:docMk/>
      </pc:docMkLst>
      <pc:sldChg chg="modSp">
        <pc:chgData name="Minguez, Jessica [AK]" userId="S::jessica.minguez_neaalaska.org#ext#@neahq.onmicrosoft.com::e29b5cdf-7030-4a48-b3c4-af0d3e541d63" providerId="AD" clId="Web-{122F8090-D6A5-053D-9936-7157C0E8A037}" dt="2026-03-18T05:11:33.988" v="83" actId="20577"/>
        <pc:sldMkLst>
          <pc:docMk/>
          <pc:sldMk cId="3233278708" sldId="1112"/>
        </pc:sldMkLst>
        <pc:spChg chg="mod">
          <ac:chgData name="Minguez, Jessica [AK]" userId="S::jessica.minguez_neaalaska.org#ext#@neahq.onmicrosoft.com::e29b5cdf-7030-4a48-b3c4-af0d3e541d63" providerId="AD" clId="Web-{122F8090-D6A5-053D-9936-7157C0E8A037}" dt="2026-03-18T05:09:32.504" v="17" actId="20577"/>
          <ac:spMkLst>
            <pc:docMk/>
            <pc:sldMk cId="3233278708" sldId="1112"/>
            <ac:spMk id="2" creationId="{379D261E-5F3C-6F85-475E-0E9058F8460F}"/>
          </ac:spMkLst>
        </pc:spChg>
        <pc:spChg chg="mod">
          <ac:chgData name="Minguez, Jessica [AK]" userId="S::jessica.minguez_neaalaska.org#ext#@neahq.onmicrosoft.com::e29b5cdf-7030-4a48-b3c4-af0d3e541d63" providerId="AD" clId="Web-{122F8090-D6A5-053D-9936-7157C0E8A037}" dt="2026-03-18T05:11:33.988" v="83" actId="20577"/>
          <ac:spMkLst>
            <pc:docMk/>
            <pc:sldMk cId="3233278708" sldId="1112"/>
            <ac:spMk id="6" creationId="{00000000-0000-0000-0000-000000000000}"/>
          </ac:spMkLst>
        </pc:spChg>
      </pc:sldChg>
      <pc:sldChg chg="modSp">
        <pc:chgData name="Minguez, Jessica [AK]" userId="S::jessica.minguez_neaalaska.org#ext#@neahq.onmicrosoft.com::e29b5cdf-7030-4a48-b3c4-af0d3e541d63" providerId="AD" clId="Web-{122F8090-D6A5-053D-9936-7157C0E8A037}" dt="2026-03-18T01:49:18.711" v="6" actId="14100"/>
        <pc:sldMkLst>
          <pc:docMk/>
          <pc:sldMk cId="494885563" sldId="1115"/>
        </pc:sldMkLst>
        <pc:spChg chg="mod">
          <ac:chgData name="Minguez, Jessica [AK]" userId="S::jessica.minguez_neaalaska.org#ext#@neahq.onmicrosoft.com::e29b5cdf-7030-4a48-b3c4-af0d3e541d63" providerId="AD" clId="Web-{122F8090-D6A5-053D-9936-7157C0E8A037}" dt="2026-03-18T01:49:18.711" v="6" actId="14100"/>
          <ac:spMkLst>
            <pc:docMk/>
            <pc:sldMk cId="494885563" sldId="1115"/>
            <ac:spMk id="11" creationId="{00000000-0000-0000-0000-000000000000}"/>
          </ac:spMkLst>
        </pc:spChg>
      </pc:sldChg>
      <pc:sldChg chg="modSp addAnim delAnim">
        <pc:chgData name="Minguez, Jessica [AK]" userId="S::jessica.minguez_neaalaska.org#ext#@neahq.onmicrosoft.com::e29b5cdf-7030-4a48-b3c4-af0d3e541d63" providerId="AD" clId="Web-{122F8090-D6A5-053D-9936-7157C0E8A037}" dt="2026-03-18T05:18:27.939" v="107" actId="1076"/>
        <pc:sldMkLst>
          <pc:docMk/>
          <pc:sldMk cId="1885335156" sldId="1116"/>
        </pc:sldMkLst>
        <pc:spChg chg="mod">
          <ac:chgData name="Minguez, Jessica [AK]" userId="S::jessica.minguez_neaalaska.org#ext#@neahq.onmicrosoft.com::e29b5cdf-7030-4a48-b3c4-af0d3e541d63" providerId="AD" clId="Web-{122F8090-D6A5-053D-9936-7157C0E8A037}" dt="2026-03-18T05:18:27.939" v="107" actId="1076"/>
          <ac:spMkLst>
            <pc:docMk/>
            <pc:sldMk cId="1885335156" sldId="1116"/>
            <ac:spMk id="5" creationId="{00000000-0000-0000-0000-000000000000}"/>
          </ac:spMkLst>
        </pc:spChg>
        <pc:spChg chg="mod">
          <ac:chgData name="Minguez, Jessica [AK]" userId="S::jessica.minguez_neaalaska.org#ext#@neahq.onmicrosoft.com::e29b5cdf-7030-4a48-b3c4-af0d3e541d63" providerId="AD" clId="Web-{122F8090-D6A5-053D-9936-7157C0E8A037}" dt="2026-03-18T05:17:46.080" v="105" actId="14100"/>
          <ac:spMkLst>
            <pc:docMk/>
            <pc:sldMk cId="1885335156" sldId="1116"/>
            <ac:spMk id="13" creationId="{00000000-0000-0000-0000-000000000000}"/>
          </ac:spMkLst>
        </pc:spChg>
      </pc:sldChg>
      <pc:sldChg chg="addSp delSp modSp">
        <pc:chgData name="Minguez, Jessica [AK]" userId="S::jessica.minguez_neaalaska.org#ext#@neahq.onmicrosoft.com::e29b5cdf-7030-4a48-b3c4-af0d3e541d63" providerId="AD" clId="Web-{122F8090-D6A5-053D-9936-7157C0E8A037}" dt="2026-03-18T05:21:15.033" v="265" actId="20577"/>
        <pc:sldMkLst>
          <pc:docMk/>
          <pc:sldMk cId="3105238290" sldId="1117"/>
        </pc:sldMkLst>
        <pc:spChg chg="add mod">
          <ac:chgData name="Minguez, Jessica [AK]" userId="S::jessica.minguez_neaalaska.org#ext#@neahq.onmicrosoft.com::e29b5cdf-7030-4a48-b3c4-af0d3e541d63" providerId="AD" clId="Web-{122F8090-D6A5-053D-9936-7157C0E8A037}" dt="2026-03-18T05:21:15.033" v="265" actId="20577"/>
          <ac:spMkLst>
            <pc:docMk/>
            <pc:sldMk cId="3105238290" sldId="1117"/>
            <ac:spMk id="3" creationId="{7F865CAE-E565-E768-45B9-4E54570D5C04}"/>
          </ac:spMkLst>
        </pc:spChg>
      </pc:sldChg>
      <pc:sldChg chg="modSp">
        <pc:chgData name="Minguez, Jessica [AK]" userId="S::jessica.minguez_neaalaska.org#ext#@neahq.onmicrosoft.com::e29b5cdf-7030-4a48-b3c4-af0d3e541d63" providerId="AD" clId="Web-{122F8090-D6A5-053D-9936-7157C0E8A037}" dt="2026-03-18T05:21:46.298" v="269" actId="20577"/>
        <pc:sldMkLst>
          <pc:docMk/>
          <pc:sldMk cId="214296551" sldId="1118"/>
        </pc:sldMkLst>
        <pc:spChg chg="mod">
          <ac:chgData name="Minguez, Jessica [AK]" userId="S::jessica.minguez_neaalaska.org#ext#@neahq.onmicrosoft.com::e29b5cdf-7030-4a48-b3c4-af0d3e541d63" providerId="AD" clId="Web-{122F8090-D6A5-053D-9936-7157C0E8A037}" dt="2026-03-18T05:21:46.298" v="269" actId="20577"/>
          <ac:spMkLst>
            <pc:docMk/>
            <pc:sldMk cId="214296551" sldId="1118"/>
            <ac:spMk id="3" creationId="{00000000-0000-0000-0000-000000000000}"/>
          </ac:spMkLst>
        </pc:spChg>
      </pc:sldChg>
      <pc:sldChg chg="modSp">
        <pc:chgData name="Minguez, Jessica [AK]" userId="S::jessica.minguez_neaalaska.org#ext#@neahq.onmicrosoft.com::e29b5cdf-7030-4a48-b3c4-af0d3e541d63" providerId="AD" clId="Web-{122F8090-D6A5-053D-9936-7157C0E8A037}" dt="2026-03-18T05:22:05.486" v="270" actId="1076"/>
        <pc:sldMkLst>
          <pc:docMk/>
          <pc:sldMk cId="1819617379" sldId="1119"/>
        </pc:sldMkLst>
        <pc:spChg chg="mod">
          <ac:chgData name="Minguez, Jessica [AK]" userId="S::jessica.minguez_neaalaska.org#ext#@neahq.onmicrosoft.com::e29b5cdf-7030-4a48-b3c4-af0d3e541d63" providerId="AD" clId="Web-{122F8090-D6A5-053D-9936-7157C0E8A037}" dt="2026-03-18T05:22:05.486" v="270" actId="1076"/>
          <ac:spMkLst>
            <pc:docMk/>
            <pc:sldMk cId="1819617379" sldId="1119"/>
            <ac:spMk id="13" creationId="{81C2C333-7EFE-40E8-988A-3F7F75BBD6FF}"/>
          </ac:spMkLst>
        </pc:spChg>
      </pc:sldChg>
      <pc:sldChg chg="modSp">
        <pc:chgData name="Minguez, Jessica [AK]" userId="S::jessica.minguez_neaalaska.org#ext#@neahq.onmicrosoft.com::e29b5cdf-7030-4a48-b3c4-af0d3e541d63" providerId="AD" clId="Web-{122F8090-D6A5-053D-9936-7157C0E8A037}" dt="2026-03-18T05:22:56.485" v="281" actId="20577"/>
        <pc:sldMkLst>
          <pc:docMk/>
          <pc:sldMk cId="2409271404" sldId="1120"/>
        </pc:sldMkLst>
        <pc:spChg chg="mod">
          <ac:chgData name="Minguez, Jessica [AK]" userId="S::jessica.minguez_neaalaska.org#ext#@neahq.onmicrosoft.com::e29b5cdf-7030-4a48-b3c4-af0d3e541d63" providerId="AD" clId="Web-{122F8090-D6A5-053D-9936-7157C0E8A037}" dt="2026-03-18T05:22:56.485" v="281" actId="20577"/>
          <ac:spMkLst>
            <pc:docMk/>
            <pc:sldMk cId="2409271404" sldId="1120"/>
            <ac:spMk id="3" creationId="{00000000-0000-0000-0000-000000000000}"/>
          </ac:spMkLst>
        </pc:spChg>
      </pc:sldChg>
      <pc:sldChg chg="modSp">
        <pc:chgData name="Minguez, Jessica [AK]" userId="S::jessica.minguez_neaalaska.org#ext#@neahq.onmicrosoft.com::e29b5cdf-7030-4a48-b3c4-af0d3e541d63" providerId="AD" clId="Web-{122F8090-D6A5-053D-9936-7157C0E8A037}" dt="2026-03-18T05:23:44.469" v="286" actId="20577"/>
        <pc:sldMkLst>
          <pc:docMk/>
          <pc:sldMk cId="3060602586" sldId="1121"/>
        </pc:sldMkLst>
        <pc:spChg chg="mod">
          <ac:chgData name="Minguez, Jessica [AK]" userId="S::jessica.minguez_neaalaska.org#ext#@neahq.onmicrosoft.com::e29b5cdf-7030-4a48-b3c4-af0d3e541d63" providerId="AD" clId="Web-{122F8090-D6A5-053D-9936-7157C0E8A037}" dt="2026-03-18T05:23:44.469" v="286" actId="20577"/>
          <ac:spMkLst>
            <pc:docMk/>
            <pc:sldMk cId="3060602586" sldId="1121"/>
            <ac:spMk id="3" creationId="{BBCAFB24-8F7C-0EBC-26E4-FF36344610D1}"/>
          </ac:spMkLst>
        </pc:spChg>
      </pc:sldChg>
      <pc:sldChg chg="modSp">
        <pc:chgData name="Minguez, Jessica [AK]" userId="S::jessica.minguez_neaalaska.org#ext#@neahq.onmicrosoft.com::e29b5cdf-7030-4a48-b3c4-af0d3e541d63" providerId="AD" clId="Web-{122F8090-D6A5-053D-9936-7157C0E8A037}" dt="2026-03-18T05:26:26.609" v="315" actId="20577"/>
        <pc:sldMkLst>
          <pc:docMk/>
          <pc:sldMk cId="2218385659" sldId="1122"/>
        </pc:sldMkLst>
        <pc:spChg chg="mod">
          <ac:chgData name="Minguez, Jessica [AK]" userId="S::jessica.minguez_neaalaska.org#ext#@neahq.onmicrosoft.com::e29b5cdf-7030-4a48-b3c4-af0d3e541d63" providerId="AD" clId="Web-{122F8090-D6A5-053D-9936-7157C0E8A037}" dt="2026-03-18T05:26:26.609" v="315" actId="20577"/>
          <ac:spMkLst>
            <pc:docMk/>
            <pc:sldMk cId="2218385659" sldId="1122"/>
            <ac:spMk id="2" creationId="{EBE54BA7-A115-D58E-9612-49D352F8288D}"/>
          </ac:spMkLst>
        </pc:spChg>
        <pc:spChg chg="mod">
          <ac:chgData name="Minguez, Jessica [AK]" userId="S::jessica.minguez_neaalaska.org#ext#@neahq.onmicrosoft.com::e29b5cdf-7030-4a48-b3c4-af0d3e541d63" providerId="AD" clId="Web-{122F8090-D6A5-053D-9936-7157C0E8A037}" dt="2026-03-18T05:26:22.187" v="314" actId="20577"/>
          <ac:spMkLst>
            <pc:docMk/>
            <pc:sldMk cId="2218385659" sldId="1122"/>
            <ac:spMk id="3" creationId="{CE593EE0-D16E-A935-79D5-CCBC9F1AB319}"/>
          </ac:spMkLst>
        </pc:spChg>
      </pc:sldChg>
      <pc:sldChg chg="delSp modSp">
        <pc:chgData name="Minguez, Jessica [AK]" userId="S::jessica.minguez_neaalaska.org#ext#@neahq.onmicrosoft.com::e29b5cdf-7030-4a48-b3c4-af0d3e541d63" providerId="AD" clId="Web-{122F8090-D6A5-053D-9936-7157C0E8A037}" dt="2026-03-18T05:29:19.436" v="333" actId="14100"/>
        <pc:sldMkLst>
          <pc:docMk/>
          <pc:sldMk cId="1629110775" sldId="1123"/>
        </pc:sldMkLst>
        <pc:spChg chg="mod">
          <ac:chgData name="Minguez, Jessica [AK]" userId="S::jessica.minguez_neaalaska.org#ext#@neahq.onmicrosoft.com::e29b5cdf-7030-4a48-b3c4-af0d3e541d63" providerId="AD" clId="Web-{122F8090-D6A5-053D-9936-7157C0E8A037}" dt="2026-03-18T05:28:19.702" v="330" actId="1076"/>
          <ac:spMkLst>
            <pc:docMk/>
            <pc:sldMk cId="1629110775" sldId="1123"/>
            <ac:spMk id="2" creationId="{F8DEB58F-7713-121D-0B7B-0AE88DC41A5D}"/>
          </ac:spMkLst>
        </pc:spChg>
        <pc:spChg chg="mod">
          <ac:chgData name="Minguez, Jessica [AK]" userId="S::jessica.minguez_neaalaska.org#ext#@neahq.onmicrosoft.com::e29b5cdf-7030-4a48-b3c4-af0d3e541d63" providerId="AD" clId="Web-{122F8090-D6A5-053D-9936-7157C0E8A037}" dt="2026-03-18T05:29:19.436" v="333" actId="14100"/>
          <ac:spMkLst>
            <pc:docMk/>
            <pc:sldMk cId="1629110775" sldId="1123"/>
            <ac:spMk id="3" creationId="{70D7EAA9-C5AC-5BBD-2D71-02E268752555}"/>
          </ac:spMkLst>
        </pc:spChg>
        <pc:picChg chg="mod">
          <ac:chgData name="Minguez, Jessica [AK]" userId="S::jessica.minguez_neaalaska.org#ext#@neahq.onmicrosoft.com::e29b5cdf-7030-4a48-b3c4-af0d3e541d63" providerId="AD" clId="Web-{122F8090-D6A5-053D-9936-7157C0E8A037}" dt="2026-03-18T05:28:14.233" v="329" actId="1076"/>
          <ac:picMkLst>
            <pc:docMk/>
            <pc:sldMk cId="1629110775" sldId="1123"/>
            <ac:picMk id="6" creationId="{00000000-0000-0000-0000-000000000000}"/>
          </ac:picMkLst>
        </pc:picChg>
      </pc:sldChg>
      <pc:sldChg chg="modSp addAnim modAnim">
        <pc:chgData name="Minguez, Jessica [AK]" userId="S::jessica.minguez_neaalaska.org#ext#@neahq.onmicrosoft.com::e29b5cdf-7030-4a48-b3c4-af0d3e541d63" providerId="AD" clId="Web-{122F8090-D6A5-053D-9936-7157C0E8A037}" dt="2026-03-18T05:25:53.577" v="309"/>
        <pc:sldMkLst>
          <pc:docMk/>
          <pc:sldMk cId="2180824106" sldId="2591"/>
        </pc:sldMkLst>
        <pc:spChg chg="mod">
          <ac:chgData name="Minguez, Jessica [AK]" userId="S::jessica.minguez_neaalaska.org#ext#@neahq.onmicrosoft.com::e29b5cdf-7030-4a48-b3c4-af0d3e541d63" providerId="AD" clId="Web-{122F8090-D6A5-053D-9936-7157C0E8A037}" dt="2026-03-18T05:24:40.515" v="289" actId="20577"/>
          <ac:spMkLst>
            <pc:docMk/>
            <pc:sldMk cId="2180824106" sldId="2591"/>
            <ac:spMk id="3" creationId="{4C224C9E-2454-4FC6-6669-24CECC288EBD}"/>
          </ac:spMkLst>
        </pc:spChg>
        <pc:spChg chg="mod">
          <ac:chgData name="Minguez, Jessica [AK]" userId="S::jessica.minguez_neaalaska.org#ext#@neahq.onmicrosoft.com::e29b5cdf-7030-4a48-b3c4-af0d3e541d63" providerId="AD" clId="Web-{122F8090-D6A5-053D-9936-7157C0E8A037}" dt="2026-03-18T05:25:38.781" v="307" actId="20577"/>
          <ac:spMkLst>
            <pc:docMk/>
            <pc:sldMk cId="2180824106" sldId="2591"/>
            <ac:spMk id="4" creationId="{F8EAC57B-18FC-F0B6-EEEA-FDD0C4D4B294}"/>
          </ac:spMkLst>
        </pc:spChg>
      </pc:sldChg>
      <pc:sldChg chg="modSp">
        <pc:chgData name="Minguez, Jessica [AK]" userId="S::jessica.minguez_neaalaska.org#ext#@neahq.onmicrosoft.com::e29b5cdf-7030-4a48-b3c4-af0d3e541d63" providerId="AD" clId="Web-{122F8090-D6A5-053D-9936-7157C0E8A037}" dt="2026-03-18T05:13:43.769" v="87" actId="20577"/>
        <pc:sldMkLst>
          <pc:docMk/>
          <pc:sldMk cId="3810616946" sldId="2592"/>
        </pc:sldMkLst>
        <pc:spChg chg="mod">
          <ac:chgData name="Minguez, Jessica [AK]" userId="S::jessica.minguez_neaalaska.org#ext#@neahq.onmicrosoft.com::e29b5cdf-7030-4a48-b3c4-af0d3e541d63" providerId="AD" clId="Web-{122F8090-D6A5-053D-9936-7157C0E8A037}" dt="2026-03-18T05:13:43.769" v="87" actId="20577"/>
          <ac:spMkLst>
            <pc:docMk/>
            <pc:sldMk cId="3810616946" sldId="2592"/>
            <ac:spMk id="2" creationId="{BCAFD3F1-F975-9B7D-0DC8-8BF5B2706EB9}"/>
          </ac:spMkLst>
        </pc:spChg>
      </pc:sldChg>
      <pc:sldChg chg="modSp">
        <pc:chgData name="Minguez, Jessica [AK]" userId="S::jessica.minguez_neaalaska.org#ext#@neahq.onmicrosoft.com::e29b5cdf-7030-4a48-b3c4-af0d3e541d63" providerId="AD" clId="Web-{122F8090-D6A5-053D-9936-7157C0E8A037}" dt="2026-03-18T05:14:40.003" v="91" actId="20577"/>
        <pc:sldMkLst>
          <pc:docMk/>
          <pc:sldMk cId="1787564054" sldId="2594"/>
        </pc:sldMkLst>
        <pc:spChg chg="mod">
          <ac:chgData name="Minguez, Jessica [AK]" userId="S::jessica.minguez_neaalaska.org#ext#@neahq.onmicrosoft.com::e29b5cdf-7030-4a48-b3c4-af0d3e541d63" providerId="AD" clId="Web-{122F8090-D6A5-053D-9936-7157C0E8A037}" dt="2026-03-18T05:14:40.003" v="91" actId="20577"/>
          <ac:spMkLst>
            <pc:docMk/>
            <pc:sldMk cId="1787564054" sldId="2594"/>
            <ac:spMk id="50" creationId="{48CF4736-BD06-391B-E4F6-356C1282DA91}"/>
          </ac:spMkLst>
        </pc:spChg>
      </pc:sldChg>
      <pc:sldChg chg="modSp">
        <pc:chgData name="Minguez, Jessica [AK]" userId="S::jessica.minguez_neaalaska.org#ext#@neahq.onmicrosoft.com::e29b5cdf-7030-4a48-b3c4-af0d3e541d63" providerId="AD" clId="Web-{122F8090-D6A5-053D-9936-7157C0E8A037}" dt="2026-03-18T05:15:08.972" v="93" actId="20577"/>
        <pc:sldMkLst>
          <pc:docMk/>
          <pc:sldMk cId="1331676676" sldId="2596"/>
        </pc:sldMkLst>
        <pc:spChg chg="mod">
          <ac:chgData name="Minguez, Jessica [AK]" userId="S::jessica.minguez_neaalaska.org#ext#@neahq.onmicrosoft.com::e29b5cdf-7030-4a48-b3c4-af0d3e541d63" providerId="AD" clId="Web-{122F8090-D6A5-053D-9936-7157C0E8A037}" dt="2026-03-18T05:15:08.972" v="93" actId="20577"/>
          <ac:spMkLst>
            <pc:docMk/>
            <pc:sldMk cId="1331676676" sldId="2596"/>
            <ac:spMk id="26" creationId="{3395511C-B874-8874-CEDD-713E45B6AE5C}"/>
          </ac:spMkLst>
        </pc:spChg>
      </pc:sldChg>
      <pc:sldChg chg="modSp add replId">
        <pc:chgData name="Minguez, Jessica [AK]" userId="S::jessica.minguez_neaalaska.org#ext#@neahq.onmicrosoft.com::e29b5cdf-7030-4a48-b3c4-af0d3e541d63" providerId="AD" clId="Web-{122F8090-D6A5-053D-9936-7157C0E8A037}" dt="2026-03-18T05:11:06.613" v="81" actId="1076"/>
        <pc:sldMkLst>
          <pc:docMk/>
          <pc:sldMk cId="2872591844" sldId="2597"/>
        </pc:sldMkLst>
        <pc:spChg chg="mod">
          <ac:chgData name="Minguez, Jessica [AK]" userId="S::jessica.minguez_neaalaska.org#ext#@neahq.onmicrosoft.com::e29b5cdf-7030-4a48-b3c4-af0d3e541d63" providerId="AD" clId="Web-{122F8090-D6A5-053D-9936-7157C0E8A037}" dt="2026-03-18T05:11:00.176" v="80" actId="20577"/>
          <ac:spMkLst>
            <pc:docMk/>
            <pc:sldMk cId="2872591844" sldId="2597"/>
            <ac:spMk id="2" creationId="{DEA01447-9FF2-AFD4-ED93-EC353040E29A}"/>
          </ac:spMkLst>
        </pc:spChg>
        <pc:spChg chg="mod">
          <ac:chgData name="Minguez, Jessica [AK]" userId="S::jessica.minguez_neaalaska.org#ext#@neahq.onmicrosoft.com::e29b5cdf-7030-4a48-b3c4-af0d3e541d63" providerId="AD" clId="Web-{122F8090-D6A5-053D-9936-7157C0E8A037}" dt="2026-03-18T05:11:06.613" v="81" actId="1076"/>
          <ac:spMkLst>
            <pc:docMk/>
            <pc:sldMk cId="2872591844" sldId="2597"/>
            <ac:spMk id="6" creationId="{B04A2EAC-297E-5E7F-77F8-55710E2F09FB}"/>
          </ac:spMkLst>
        </pc:spChg>
      </pc:sldChg>
    </pc:docChg>
  </pc:docChgLst>
  <pc:docChgLst>
    <pc:chgData name="Holmes, Ellen [NEA]" userId="S::eholmes@nea.org::8df78491-616d-4641-a13e-176bb27a1b7f" providerId="AD" clId="Web-{121E294A-B6EF-4225-9EC0-40806F89236E}"/>
    <pc:docChg chg="addSld delSld modSld sldOrd">
      <pc:chgData name="Holmes, Ellen [NEA]" userId="S::eholmes@nea.org::8df78491-616d-4641-a13e-176bb27a1b7f" providerId="AD" clId="Web-{121E294A-B6EF-4225-9EC0-40806F89236E}" dt="2026-03-24T19:44:35.331" v="801" actId="20577"/>
      <pc:docMkLst>
        <pc:docMk/>
      </pc:docMkLst>
      <pc:sldChg chg="modSp">
        <pc:chgData name="Holmes, Ellen [NEA]" userId="S::eholmes@nea.org::8df78491-616d-4641-a13e-176bb27a1b7f" providerId="AD" clId="Web-{121E294A-B6EF-4225-9EC0-40806F89236E}" dt="2026-03-24T18:47:54.922" v="619" actId="20577"/>
        <pc:sldMkLst>
          <pc:docMk/>
          <pc:sldMk cId="117243567" sldId="876"/>
        </pc:sldMkLst>
        <pc:spChg chg="mod">
          <ac:chgData name="Holmes, Ellen [NEA]" userId="S::eholmes@nea.org::8df78491-616d-4641-a13e-176bb27a1b7f" providerId="AD" clId="Web-{121E294A-B6EF-4225-9EC0-40806F89236E}" dt="2026-03-24T18:47:54.922" v="619" actId="20577"/>
          <ac:spMkLst>
            <pc:docMk/>
            <pc:sldMk cId="117243567" sldId="876"/>
            <ac:spMk id="3" creationId="{14DB9309-655B-49BF-AF0E-572668EAB05B}"/>
          </ac:spMkLst>
        </pc:spChg>
      </pc:sldChg>
      <pc:sldChg chg="del">
        <pc:chgData name="Holmes, Ellen [NEA]" userId="S::eholmes@nea.org::8df78491-616d-4641-a13e-176bb27a1b7f" providerId="AD" clId="Web-{121E294A-B6EF-4225-9EC0-40806F89236E}" dt="2026-03-24T19:35:33.345" v="633"/>
        <pc:sldMkLst>
          <pc:docMk/>
          <pc:sldMk cId="399956290" sldId="1088"/>
        </pc:sldMkLst>
      </pc:sldChg>
      <pc:sldChg chg="modSp">
        <pc:chgData name="Holmes, Ellen [NEA]" userId="S::eholmes@nea.org::8df78491-616d-4641-a13e-176bb27a1b7f" providerId="AD" clId="Web-{121E294A-B6EF-4225-9EC0-40806F89236E}" dt="2026-03-24T17:13:54.621" v="12" actId="20577"/>
        <pc:sldMkLst>
          <pc:docMk/>
          <pc:sldMk cId="2681830886" sldId="1108"/>
        </pc:sldMkLst>
        <pc:spChg chg="mod">
          <ac:chgData name="Holmes, Ellen [NEA]" userId="S::eholmes@nea.org::8df78491-616d-4641-a13e-176bb27a1b7f" providerId="AD" clId="Web-{121E294A-B6EF-4225-9EC0-40806F89236E}" dt="2026-03-24T17:13:54.621" v="12" actId="20577"/>
          <ac:spMkLst>
            <pc:docMk/>
            <pc:sldMk cId="2681830886" sldId="1108"/>
            <ac:spMk id="2" creationId="{BA3D9075-0058-4A2B-8FFB-0D242D0FEDB7}"/>
          </ac:spMkLst>
        </pc:spChg>
      </pc:sldChg>
      <pc:sldChg chg="modSp ord">
        <pc:chgData name="Holmes, Ellen [NEA]" userId="S::eholmes@nea.org::8df78491-616d-4641-a13e-176bb27a1b7f" providerId="AD" clId="Web-{121E294A-B6EF-4225-9EC0-40806F89236E}" dt="2026-03-24T17:27:39.003" v="41"/>
        <pc:sldMkLst>
          <pc:docMk/>
          <pc:sldMk cId="494885563" sldId="1115"/>
        </pc:sldMkLst>
        <pc:spChg chg="mod">
          <ac:chgData name="Holmes, Ellen [NEA]" userId="S::eholmes@nea.org::8df78491-616d-4641-a13e-176bb27a1b7f" providerId="AD" clId="Web-{121E294A-B6EF-4225-9EC0-40806F89236E}" dt="2026-03-24T17:27:34.769" v="40" actId="14100"/>
          <ac:spMkLst>
            <pc:docMk/>
            <pc:sldMk cId="494885563" sldId="1115"/>
            <ac:spMk id="3" creationId="{00000000-0000-0000-0000-000000000000}"/>
          </ac:spMkLst>
        </pc:spChg>
        <pc:spChg chg="mod">
          <ac:chgData name="Holmes, Ellen [NEA]" userId="S::eholmes@nea.org::8df78491-616d-4641-a13e-176bb27a1b7f" providerId="AD" clId="Web-{121E294A-B6EF-4225-9EC0-40806F89236E}" dt="2026-03-24T17:27:10.253" v="33" actId="1076"/>
          <ac:spMkLst>
            <pc:docMk/>
            <pc:sldMk cId="494885563" sldId="1115"/>
            <ac:spMk id="7" creationId="{00000000-0000-0000-0000-000000000000}"/>
          </ac:spMkLst>
        </pc:spChg>
      </pc:sldChg>
      <pc:sldChg chg="modSp">
        <pc:chgData name="Holmes, Ellen [NEA]" userId="S::eholmes@nea.org::8df78491-616d-4641-a13e-176bb27a1b7f" providerId="AD" clId="Web-{121E294A-B6EF-4225-9EC0-40806F89236E}" dt="2026-03-24T17:40:21.022" v="63" actId="14100"/>
        <pc:sldMkLst>
          <pc:docMk/>
          <pc:sldMk cId="2409271404" sldId="1120"/>
        </pc:sldMkLst>
        <pc:spChg chg="mod">
          <ac:chgData name="Holmes, Ellen [NEA]" userId="S::eholmes@nea.org::8df78491-616d-4641-a13e-176bb27a1b7f" providerId="AD" clId="Web-{121E294A-B6EF-4225-9EC0-40806F89236E}" dt="2026-03-24T17:40:21.022" v="63" actId="14100"/>
          <ac:spMkLst>
            <pc:docMk/>
            <pc:sldMk cId="2409271404" sldId="1120"/>
            <ac:spMk id="3" creationId="{00000000-0000-0000-0000-000000000000}"/>
          </ac:spMkLst>
        </pc:spChg>
      </pc:sldChg>
      <pc:sldChg chg="modSp">
        <pc:chgData name="Holmes, Ellen [NEA]" userId="S::eholmes@nea.org::8df78491-616d-4641-a13e-176bb27a1b7f" providerId="AD" clId="Web-{121E294A-B6EF-4225-9EC0-40806F89236E}" dt="2026-03-24T17:44:18.695" v="68" actId="20577"/>
        <pc:sldMkLst>
          <pc:docMk/>
          <pc:sldMk cId="2218385659" sldId="1122"/>
        </pc:sldMkLst>
        <pc:spChg chg="mod">
          <ac:chgData name="Holmes, Ellen [NEA]" userId="S::eholmes@nea.org::8df78491-616d-4641-a13e-176bb27a1b7f" providerId="AD" clId="Web-{121E294A-B6EF-4225-9EC0-40806F89236E}" dt="2026-03-24T17:44:18.695" v="68" actId="20577"/>
          <ac:spMkLst>
            <pc:docMk/>
            <pc:sldMk cId="2218385659" sldId="1122"/>
            <ac:spMk id="3" creationId="{CE593EE0-D16E-A935-79D5-CCBC9F1AB319}"/>
          </ac:spMkLst>
        </pc:spChg>
      </pc:sldChg>
      <pc:sldChg chg="modSp">
        <pc:chgData name="Holmes, Ellen [NEA]" userId="S::eholmes@nea.org::8df78491-616d-4641-a13e-176bb27a1b7f" providerId="AD" clId="Web-{121E294A-B6EF-4225-9EC0-40806F89236E}" dt="2026-03-24T18:44:59.140" v="614"/>
        <pc:sldMkLst>
          <pc:docMk/>
          <pc:sldMk cId="3852154718" sldId="1126"/>
        </pc:sldMkLst>
        <pc:spChg chg="mod">
          <ac:chgData name="Holmes, Ellen [NEA]" userId="S::eholmes@nea.org::8df78491-616d-4641-a13e-176bb27a1b7f" providerId="AD" clId="Web-{121E294A-B6EF-4225-9EC0-40806F89236E}" dt="2026-03-24T18:44:25.109" v="611"/>
          <ac:spMkLst>
            <pc:docMk/>
            <pc:sldMk cId="3852154718" sldId="1126"/>
            <ac:spMk id="110" creationId="{00000000-0000-0000-0000-000000000000}"/>
          </ac:spMkLst>
        </pc:spChg>
        <pc:spChg chg="mod">
          <ac:chgData name="Holmes, Ellen [NEA]" userId="S::eholmes@nea.org::8df78491-616d-4641-a13e-176bb27a1b7f" providerId="AD" clId="Web-{121E294A-B6EF-4225-9EC0-40806F89236E}" dt="2026-03-24T18:44:03.702" v="607" actId="20577"/>
          <ac:spMkLst>
            <pc:docMk/>
            <pc:sldMk cId="3852154718" sldId="1126"/>
            <ac:spMk id="111" creationId="{00000000-0000-0000-0000-000000000000}"/>
          </ac:spMkLst>
        </pc:spChg>
        <pc:spChg chg="mod">
          <ac:chgData name="Holmes, Ellen [NEA]" userId="S::eholmes@nea.org::8df78491-616d-4641-a13e-176bb27a1b7f" providerId="AD" clId="Web-{121E294A-B6EF-4225-9EC0-40806F89236E}" dt="2026-03-24T18:44:43.765" v="612"/>
          <ac:spMkLst>
            <pc:docMk/>
            <pc:sldMk cId="3852154718" sldId="1126"/>
            <ac:spMk id="112" creationId="{00000000-0000-0000-0000-000000000000}"/>
          </ac:spMkLst>
        </pc:spChg>
        <pc:spChg chg="mod">
          <ac:chgData name="Holmes, Ellen [NEA]" userId="S::eholmes@nea.org::8df78491-616d-4641-a13e-176bb27a1b7f" providerId="AD" clId="Web-{121E294A-B6EF-4225-9EC0-40806F89236E}" dt="2026-03-24T18:44:08.749" v="608" actId="20577"/>
          <ac:spMkLst>
            <pc:docMk/>
            <pc:sldMk cId="3852154718" sldId="1126"/>
            <ac:spMk id="113" creationId="{00000000-0000-0000-0000-000000000000}"/>
          </ac:spMkLst>
        </pc:spChg>
        <pc:spChg chg="mod">
          <ac:chgData name="Holmes, Ellen [NEA]" userId="S::eholmes@nea.org::8df78491-616d-4641-a13e-176bb27a1b7f" providerId="AD" clId="Web-{121E294A-B6EF-4225-9EC0-40806F89236E}" dt="2026-03-24T18:44:51.546" v="613"/>
          <ac:spMkLst>
            <pc:docMk/>
            <pc:sldMk cId="3852154718" sldId="1126"/>
            <ac:spMk id="114" creationId="{00000000-0000-0000-0000-000000000000}"/>
          </ac:spMkLst>
        </pc:spChg>
        <pc:spChg chg="mod">
          <ac:chgData name="Holmes, Ellen [NEA]" userId="S::eholmes@nea.org::8df78491-616d-4641-a13e-176bb27a1b7f" providerId="AD" clId="Web-{121E294A-B6EF-4225-9EC0-40806F89236E}" dt="2026-03-24T18:44:12.874" v="609" actId="20577"/>
          <ac:spMkLst>
            <pc:docMk/>
            <pc:sldMk cId="3852154718" sldId="1126"/>
            <ac:spMk id="115" creationId="{00000000-0000-0000-0000-000000000000}"/>
          </ac:spMkLst>
        </pc:spChg>
        <pc:spChg chg="mod">
          <ac:chgData name="Holmes, Ellen [NEA]" userId="S::eholmes@nea.org::8df78491-616d-4641-a13e-176bb27a1b7f" providerId="AD" clId="Web-{121E294A-B6EF-4225-9EC0-40806F89236E}" dt="2026-03-24T18:44:59.140" v="614"/>
          <ac:spMkLst>
            <pc:docMk/>
            <pc:sldMk cId="3852154718" sldId="1126"/>
            <ac:spMk id="116" creationId="{00000000-0000-0000-0000-000000000000}"/>
          </ac:spMkLst>
        </pc:spChg>
        <pc:spChg chg="mod">
          <ac:chgData name="Holmes, Ellen [NEA]" userId="S::eholmes@nea.org::8df78491-616d-4641-a13e-176bb27a1b7f" providerId="AD" clId="Web-{121E294A-B6EF-4225-9EC0-40806F89236E}" dt="2026-03-24T18:44:16.952" v="610" actId="20577"/>
          <ac:spMkLst>
            <pc:docMk/>
            <pc:sldMk cId="3852154718" sldId="1126"/>
            <ac:spMk id="117" creationId="{00000000-0000-0000-0000-000000000000}"/>
          </ac:spMkLst>
        </pc:spChg>
        <pc:grpChg chg="mod">
          <ac:chgData name="Holmes, Ellen [NEA]" userId="S::eholmes@nea.org::8df78491-616d-4641-a13e-176bb27a1b7f" providerId="AD" clId="Web-{121E294A-B6EF-4225-9EC0-40806F89236E}" dt="2026-03-24T18:43:05.155" v="606" actId="14100"/>
          <ac:grpSpMkLst>
            <pc:docMk/>
            <pc:sldMk cId="3852154718" sldId="1126"/>
            <ac:grpSpMk id="109" creationId="{00000000-0000-0000-0000-000000000000}"/>
          </ac:grpSpMkLst>
        </pc:grpChg>
      </pc:sldChg>
      <pc:sldChg chg="del">
        <pc:chgData name="Holmes, Ellen [NEA]" userId="S::eholmes@nea.org::8df78491-616d-4641-a13e-176bb27a1b7f" providerId="AD" clId="Web-{121E294A-B6EF-4225-9EC0-40806F89236E}" dt="2026-03-24T18:49:04.531" v="620"/>
        <pc:sldMkLst>
          <pc:docMk/>
          <pc:sldMk cId="914234360" sldId="1127"/>
        </pc:sldMkLst>
      </pc:sldChg>
      <pc:sldChg chg="modSp">
        <pc:chgData name="Holmes, Ellen [NEA]" userId="S::eholmes@nea.org::8df78491-616d-4641-a13e-176bb27a1b7f" providerId="AD" clId="Web-{121E294A-B6EF-4225-9EC0-40806F89236E}" dt="2026-03-24T19:09:02.428" v="622" actId="20577"/>
        <pc:sldMkLst>
          <pc:docMk/>
          <pc:sldMk cId="2073443300" sldId="1130"/>
        </pc:sldMkLst>
        <pc:spChg chg="mod">
          <ac:chgData name="Holmes, Ellen [NEA]" userId="S::eholmes@nea.org::8df78491-616d-4641-a13e-176bb27a1b7f" providerId="AD" clId="Web-{121E294A-B6EF-4225-9EC0-40806F89236E}" dt="2026-03-24T19:09:02.428" v="622" actId="20577"/>
          <ac:spMkLst>
            <pc:docMk/>
            <pc:sldMk cId="2073443300" sldId="1130"/>
            <ac:spMk id="3" creationId="{00000000-0000-0000-0000-000000000000}"/>
          </ac:spMkLst>
        </pc:spChg>
      </pc:sldChg>
      <pc:sldChg chg="modSp">
        <pc:chgData name="Holmes, Ellen [NEA]" userId="S::eholmes@nea.org::8df78491-616d-4641-a13e-176bb27a1b7f" providerId="AD" clId="Web-{121E294A-B6EF-4225-9EC0-40806F89236E}" dt="2026-03-24T19:27:31.512" v="627" actId="20577"/>
        <pc:sldMkLst>
          <pc:docMk/>
          <pc:sldMk cId="2356516806" sldId="1163"/>
        </pc:sldMkLst>
        <pc:spChg chg="mod">
          <ac:chgData name="Holmes, Ellen [NEA]" userId="S::eholmes@nea.org::8df78491-616d-4641-a13e-176bb27a1b7f" providerId="AD" clId="Web-{121E294A-B6EF-4225-9EC0-40806F89236E}" dt="2026-03-24T19:27:31.512" v="627" actId="20577"/>
          <ac:spMkLst>
            <pc:docMk/>
            <pc:sldMk cId="2356516806" sldId="1163"/>
            <ac:spMk id="205" creationId="{00000000-0000-0000-0000-000000000000}"/>
          </ac:spMkLst>
        </pc:spChg>
      </pc:sldChg>
      <pc:sldChg chg="modSp">
        <pc:chgData name="Holmes, Ellen [NEA]" userId="S::eholmes@nea.org::8df78491-616d-4641-a13e-176bb27a1b7f" providerId="AD" clId="Web-{121E294A-B6EF-4225-9EC0-40806F89236E}" dt="2026-03-24T19:29:17.029" v="630" actId="20577"/>
        <pc:sldMkLst>
          <pc:docMk/>
          <pc:sldMk cId="4166634545" sldId="1164"/>
        </pc:sldMkLst>
        <pc:spChg chg="mod">
          <ac:chgData name="Holmes, Ellen [NEA]" userId="S::eholmes@nea.org::8df78491-616d-4641-a13e-176bb27a1b7f" providerId="AD" clId="Web-{121E294A-B6EF-4225-9EC0-40806F89236E}" dt="2026-03-24T19:29:17.029" v="630" actId="20577"/>
          <ac:spMkLst>
            <pc:docMk/>
            <pc:sldMk cId="4166634545" sldId="1164"/>
            <ac:spMk id="196" creationId="{00000000-0000-0000-0000-000000000000}"/>
          </ac:spMkLst>
        </pc:spChg>
      </pc:sldChg>
      <pc:sldChg chg="delSp modSp">
        <pc:chgData name="Holmes, Ellen [NEA]" userId="S::eholmes@nea.org::8df78491-616d-4641-a13e-176bb27a1b7f" providerId="AD" clId="Web-{121E294A-B6EF-4225-9EC0-40806F89236E}" dt="2026-03-24T19:42:38.658" v="708" actId="1076"/>
        <pc:sldMkLst>
          <pc:docMk/>
          <pc:sldMk cId="2968961914" sldId="1173"/>
        </pc:sldMkLst>
        <pc:spChg chg="mod">
          <ac:chgData name="Holmes, Ellen [NEA]" userId="S::eholmes@nea.org::8df78491-616d-4641-a13e-176bb27a1b7f" providerId="AD" clId="Web-{121E294A-B6EF-4225-9EC0-40806F89236E}" dt="2026-03-24T19:42:38.658" v="708" actId="1076"/>
          <ac:spMkLst>
            <pc:docMk/>
            <pc:sldMk cId="2968961914" sldId="1173"/>
            <ac:spMk id="240" creationId="{00000000-0000-0000-0000-000000000000}"/>
          </ac:spMkLst>
        </pc:spChg>
        <pc:spChg chg="mod">
          <ac:chgData name="Holmes, Ellen [NEA]" userId="S::eholmes@nea.org::8df78491-616d-4641-a13e-176bb27a1b7f" providerId="AD" clId="Web-{121E294A-B6EF-4225-9EC0-40806F89236E}" dt="2026-03-24T19:42:34.533" v="707" actId="20577"/>
          <ac:spMkLst>
            <pc:docMk/>
            <pc:sldMk cId="2968961914" sldId="1173"/>
            <ac:spMk id="242" creationId="{00000000-0000-0000-0000-000000000000}"/>
          </ac:spMkLst>
        </pc:spChg>
        <pc:picChg chg="del">
          <ac:chgData name="Holmes, Ellen [NEA]" userId="S::eholmes@nea.org::8df78491-616d-4641-a13e-176bb27a1b7f" providerId="AD" clId="Web-{121E294A-B6EF-4225-9EC0-40806F89236E}" dt="2026-03-24T19:42:15.252" v="705"/>
          <ac:picMkLst>
            <pc:docMk/>
            <pc:sldMk cId="2968961914" sldId="1173"/>
            <ac:picMk id="241" creationId="{00000000-0000-0000-0000-000000000000}"/>
          </ac:picMkLst>
        </pc:picChg>
      </pc:sldChg>
      <pc:sldChg chg="modSp">
        <pc:chgData name="Holmes, Ellen [NEA]" userId="S::eholmes@nea.org::8df78491-616d-4641-a13e-176bb27a1b7f" providerId="AD" clId="Web-{121E294A-B6EF-4225-9EC0-40806F89236E}" dt="2026-03-24T19:44:35.331" v="801" actId="20577"/>
        <pc:sldMkLst>
          <pc:docMk/>
          <pc:sldMk cId="1183814536" sldId="1174"/>
        </pc:sldMkLst>
        <pc:spChg chg="mod">
          <ac:chgData name="Holmes, Ellen [NEA]" userId="S::eholmes@nea.org::8df78491-616d-4641-a13e-176bb27a1b7f" providerId="AD" clId="Web-{121E294A-B6EF-4225-9EC0-40806F89236E}" dt="2026-03-24T19:44:35.331" v="801" actId="20577"/>
          <ac:spMkLst>
            <pc:docMk/>
            <pc:sldMk cId="1183814536" sldId="1174"/>
            <ac:spMk id="3" creationId="{C2BE919C-7BF6-5380-19A7-7F5EDF78D211}"/>
          </ac:spMkLst>
        </pc:spChg>
      </pc:sldChg>
      <pc:sldChg chg="del">
        <pc:chgData name="Holmes, Ellen [NEA]" userId="S::eholmes@nea.org::8df78491-616d-4641-a13e-176bb27a1b7f" providerId="AD" clId="Web-{121E294A-B6EF-4225-9EC0-40806F89236E}" dt="2026-03-24T19:41:08.471" v="636"/>
        <pc:sldMkLst>
          <pc:docMk/>
          <pc:sldMk cId="999044299" sldId="1194"/>
        </pc:sldMkLst>
      </pc:sldChg>
      <pc:sldChg chg="modSp">
        <pc:chgData name="Holmes, Ellen [NEA]" userId="S::eholmes@nea.org::8df78491-616d-4641-a13e-176bb27a1b7f" providerId="AD" clId="Web-{121E294A-B6EF-4225-9EC0-40806F89236E}" dt="2026-03-24T18:10:12.363" v="70" actId="20577"/>
        <pc:sldMkLst>
          <pc:docMk/>
          <pc:sldMk cId="52813201" sldId="1254"/>
        </pc:sldMkLst>
        <pc:spChg chg="mod">
          <ac:chgData name="Holmes, Ellen [NEA]" userId="S::eholmes@nea.org::8df78491-616d-4641-a13e-176bb27a1b7f" providerId="AD" clId="Web-{121E294A-B6EF-4225-9EC0-40806F89236E}" dt="2026-03-24T18:10:12.363" v="70" actId="20577"/>
          <ac:spMkLst>
            <pc:docMk/>
            <pc:sldMk cId="52813201" sldId="1254"/>
            <ac:spMk id="2" creationId="{00000000-0000-0000-0000-000000000000}"/>
          </ac:spMkLst>
        </pc:spChg>
      </pc:sldChg>
      <pc:sldChg chg="modSp">
        <pc:chgData name="Holmes, Ellen [NEA]" userId="S::eholmes@nea.org::8df78491-616d-4641-a13e-176bb27a1b7f" providerId="AD" clId="Web-{121E294A-B6EF-4225-9EC0-40806F89236E}" dt="2026-03-24T18:12:52.801" v="90" actId="20577"/>
        <pc:sldMkLst>
          <pc:docMk/>
          <pc:sldMk cId="2315455799" sldId="1256"/>
        </pc:sldMkLst>
        <pc:spChg chg="mod">
          <ac:chgData name="Holmes, Ellen [NEA]" userId="S::eholmes@nea.org::8df78491-616d-4641-a13e-176bb27a1b7f" providerId="AD" clId="Web-{121E294A-B6EF-4225-9EC0-40806F89236E}" dt="2026-03-24T18:11:59.691" v="80" actId="20577"/>
          <ac:spMkLst>
            <pc:docMk/>
            <pc:sldMk cId="2315455799" sldId="1256"/>
            <ac:spMk id="2" creationId="{00000000-0000-0000-0000-000000000000}"/>
          </ac:spMkLst>
        </pc:spChg>
        <pc:spChg chg="mod">
          <ac:chgData name="Holmes, Ellen [NEA]" userId="S::eholmes@nea.org::8df78491-616d-4641-a13e-176bb27a1b7f" providerId="AD" clId="Web-{121E294A-B6EF-4225-9EC0-40806F89236E}" dt="2026-03-24T18:12:52.801" v="90" actId="20577"/>
          <ac:spMkLst>
            <pc:docMk/>
            <pc:sldMk cId="2315455799" sldId="1256"/>
            <ac:spMk id="8" creationId="{68C0C2C2-3DC4-DB24-2D46-4BBB1A711369}"/>
          </ac:spMkLst>
        </pc:spChg>
      </pc:sldChg>
      <pc:sldChg chg="modSp">
        <pc:chgData name="Holmes, Ellen [NEA]" userId="S::eholmes@nea.org::8df78491-616d-4641-a13e-176bb27a1b7f" providerId="AD" clId="Web-{121E294A-B6EF-4225-9EC0-40806F89236E}" dt="2026-03-24T18:18:24.489" v="180" actId="20577"/>
        <pc:sldMkLst>
          <pc:docMk/>
          <pc:sldMk cId="2209753377" sldId="1262"/>
        </pc:sldMkLst>
        <pc:graphicFrameChg chg="modGraphic">
          <ac:chgData name="Holmes, Ellen [NEA]" userId="S::eholmes@nea.org::8df78491-616d-4641-a13e-176bb27a1b7f" providerId="AD" clId="Web-{121E294A-B6EF-4225-9EC0-40806F89236E}" dt="2026-03-24T18:18:24.489" v="180" actId="20577"/>
          <ac:graphicFrameMkLst>
            <pc:docMk/>
            <pc:sldMk cId="2209753377" sldId="1262"/>
            <ac:graphicFrameMk id="4" creationId="{00000000-0000-0000-0000-000000000000}"/>
          </ac:graphicFrameMkLst>
        </pc:graphicFrameChg>
      </pc:sldChg>
      <pc:sldChg chg="del">
        <pc:chgData name="Holmes, Ellen [NEA]" userId="S::eholmes@nea.org::8df78491-616d-4641-a13e-176bb27a1b7f" providerId="AD" clId="Web-{121E294A-B6EF-4225-9EC0-40806F89236E}" dt="2026-03-24T18:21:48.335" v="181"/>
        <pc:sldMkLst>
          <pc:docMk/>
          <pc:sldMk cId="2519947763" sldId="1263"/>
        </pc:sldMkLst>
      </pc:sldChg>
      <pc:sldChg chg="del">
        <pc:chgData name="Holmes, Ellen [NEA]" userId="S::eholmes@nea.org::8df78491-616d-4641-a13e-176bb27a1b7f" providerId="AD" clId="Web-{121E294A-B6EF-4225-9EC0-40806F89236E}" dt="2026-03-24T18:21:55.882" v="182"/>
        <pc:sldMkLst>
          <pc:docMk/>
          <pc:sldMk cId="3847850878" sldId="1264"/>
        </pc:sldMkLst>
      </pc:sldChg>
      <pc:sldChg chg="del">
        <pc:chgData name="Holmes, Ellen [NEA]" userId="S::eholmes@nea.org::8df78491-616d-4641-a13e-176bb27a1b7f" providerId="AD" clId="Web-{121E294A-B6EF-4225-9EC0-40806F89236E}" dt="2026-03-24T18:22:01.757" v="183"/>
        <pc:sldMkLst>
          <pc:docMk/>
          <pc:sldMk cId="182275058" sldId="1265"/>
        </pc:sldMkLst>
      </pc:sldChg>
      <pc:sldChg chg="modSp">
        <pc:chgData name="Holmes, Ellen [NEA]" userId="S::eholmes@nea.org::8df78491-616d-4641-a13e-176bb27a1b7f" providerId="AD" clId="Web-{121E294A-B6EF-4225-9EC0-40806F89236E}" dt="2026-03-24T18:37:23.745" v="602" actId="20577"/>
        <pc:sldMkLst>
          <pc:docMk/>
          <pc:sldMk cId="3287492073" sldId="1268"/>
        </pc:sldMkLst>
        <pc:spChg chg="mod">
          <ac:chgData name="Holmes, Ellen [NEA]" userId="S::eholmes@nea.org::8df78491-616d-4641-a13e-176bb27a1b7f" providerId="AD" clId="Web-{121E294A-B6EF-4225-9EC0-40806F89236E}" dt="2026-03-24T18:37:23.745" v="602" actId="20577"/>
          <ac:spMkLst>
            <pc:docMk/>
            <pc:sldMk cId="3287492073" sldId="1268"/>
            <ac:spMk id="2" creationId="{90E5B8F0-5BE2-6C3E-02DD-F0D308B44619}"/>
          </ac:spMkLst>
        </pc:spChg>
        <pc:spChg chg="mod">
          <ac:chgData name="Holmes, Ellen [NEA]" userId="S::eholmes@nea.org::8df78491-616d-4641-a13e-176bb27a1b7f" providerId="AD" clId="Web-{121E294A-B6EF-4225-9EC0-40806F89236E}" dt="2026-03-24T18:30:46.479" v="497" actId="20577"/>
          <ac:spMkLst>
            <pc:docMk/>
            <pc:sldMk cId="3287492073" sldId="1268"/>
            <ac:spMk id="6" creationId="{88679394-5D45-B390-4C32-1D4708A24971}"/>
          </ac:spMkLst>
        </pc:spChg>
        <pc:picChg chg="mod">
          <ac:chgData name="Holmes, Ellen [NEA]" userId="S::eholmes@nea.org::8df78491-616d-4641-a13e-176bb27a1b7f" providerId="AD" clId="Web-{121E294A-B6EF-4225-9EC0-40806F89236E}" dt="2026-03-24T18:30:17.557" v="488" actId="1076"/>
          <ac:picMkLst>
            <pc:docMk/>
            <pc:sldMk cId="3287492073" sldId="1268"/>
            <ac:picMk id="5" creationId="{B29EDFA2-7A10-EF72-57D8-AE8359CE3AAC}"/>
          </ac:picMkLst>
        </pc:picChg>
      </pc:sldChg>
      <pc:sldChg chg="modSp">
        <pc:chgData name="Holmes, Ellen [NEA]" userId="S::eholmes@nea.org::8df78491-616d-4641-a13e-176bb27a1b7f" providerId="AD" clId="Web-{121E294A-B6EF-4225-9EC0-40806F89236E}" dt="2026-03-24T18:34:19.651" v="581" actId="1076"/>
        <pc:sldMkLst>
          <pc:docMk/>
          <pc:sldMk cId="54725717" sldId="1271"/>
        </pc:sldMkLst>
        <pc:picChg chg="mod">
          <ac:chgData name="Holmes, Ellen [NEA]" userId="S::eholmes@nea.org::8df78491-616d-4641-a13e-176bb27a1b7f" providerId="AD" clId="Web-{121E294A-B6EF-4225-9EC0-40806F89236E}" dt="2026-03-24T18:34:19.651" v="581" actId="1076"/>
          <ac:picMkLst>
            <pc:docMk/>
            <pc:sldMk cId="54725717" sldId="1271"/>
            <ac:picMk id="3" creationId="{52DF4AC6-FF1D-DB49-AB52-B3B58FC71A75}"/>
          </ac:picMkLst>
        </pc:picChg>
      </pc:sldChg>
      <pc:sldChg chg="modSp">
        <pc:chgData name="Holmes, Ellen [NEA]" userId="S::eholmes@nea.org::8df78491-616d-4641-a13e-176bb27a1b7f" providerId="AD" clId="Web-{121E294A-B6EF-4225-9EC0-40806F89236E}" dt="2026-03-24T18:40:36.904" v="604" actId="20577"/>
        <pc:sldMkLst>
          <pc:docMk/>
          <pc:sldMk cId="3667439863" sldId="1272"/>
        </pc:sldMkLst>
        <pc:spChg chg="mod">
          <ac:chgData name="Holmes, Ellen [NEA]" userId="S::eholmes@nea.org::8df78491-616d-4641-a13e-176bb27a1b7f" providerId="AD" clId="Web-{121E294A-B6EF-4225-9EC0-40806F89236E}" dt="2026-03-24T18:40:36.904" v="604" actId="20577"/>
          <ac:spMkLst>
            <pc:docMk/>
            <pc:sldMk cId="3667439863" sldId="1272"/>
            <ac:spMk id="3" creationId="{00000000-0000-0000-0000-000000000000}"/>
          </ac:spMkLst>
        </pc:spChg>
      </pc:sldChg>
      <pc:sldChg chg="modSp add">
        <pc:chgData name="Holmes, Ellen [NEA]" userId="S::eholmes@nea.org::8df78491-616d-4641-a13e-176bb27a1b7f" providerId="AD" clId="Web-{121E294A-B6EF-4225-9EC0-40806F89236E}" dt="2026-03-24T19:21:25.105" v="626" actId="14100"/>
        <pc:sldMkLst>
          <pc:docMk/>
          <pc:sldMk cId="1390846486" sldId="1768"/>
        </pc:sldMkLst>
        <pc:spChg chg="mod">
          <ac:chgData name="Holmes, Ellen [NEA]" userId="S::eholmes@nea.org::8df78491-616d-4641-a13e-176bb27a1b7f" providerId="AD" clId="Web-{121E294A-B6EF-4225-9EC0-40806F89236E}" dt="2026-03-24T19:21:20.949" v="624" actId="14100"/>
          <ac:spMkLst>
            <pc:docMk/>
            <pc:sldMk cId="1390846486" sldId="1768"/>
            <ac:spMk id="2" creationId="{562A1579-F2E0-4CC7-A86A-0707A83DC516}"/>
          </ac:spMkLst>
        </pc:spChg>
        <pc:spChg chg="mod">
          <ac:chgData name="Holmes, Ellen [NEA]" userId="S::eholmes@nea.org::8df78491-616d-4641-a13e-176bb27a1b7f" providerId="AD" clId="Web-{121E294A-B6EF-4225-9EC0-40806F89236E}" dt="2026-03-24T19:21:25.105" v="626" actId="14100"/>
          <ac:spMkLst>
            <pc:docMk/>
            <pc:sldMk cId="1390846486" sldId="1768"/>
            <ac:spMk id="3" creationId="{E3DDD9AC-2A95-461E-BD35-1B5E56950B0F}"/>
          </ac:spMkLst>
        </pc:spChg>
      </pc:sldChg>
      <pc:sldChg chg="modSp">
        <pc:chgData name="Holmes, Ellen [NEA]" userId="S::eholmes@nea.org::8df78491-616d-4641-a13e-176bb27a1b7f" providerId="AD" clId="Web-{121E294A-B6EF-4225-9EC0-40806F89236E}" dt="2026-03-24T18:16:26.754" v="95" actId="20577"/>
        <pc:sldMkLst>
          <pc:docMk/>
          <pc:sldMk cId="860192540" sldId="2599"/>
        </pc:sldMkLst>
        <pc:spChg chg="mod">
          <ac:chgData name="Holmes, Ellen [NEA]" userId="S::eholmes@nea.org::8df78491-616d-4641-a13e-176bb27a1b7f" providerId="AD" clId="Web-{121E294A-B6EF-4225-9EC0-40806F89236E}" dt="2026-03-24T18:16:26.754" v="95" actId="20577"/>
          <ac:spMkLst>
            <pc:docMk/>
            <pc:sldMk cId="860192540" sldId="2599"/>
            <ac:spMk id="8" creationId="{E2682124-E1E1-67C5-A4A1-89FA77F88768}"/>
          </ac:spMkLst>
        </pc:spChg>
      </pc:sldChg>
      <pc:sldChg chg="modSp">
        <pc:chgData name="Holmes, Ellen [NEA]" userId="S::eholmes@nea.org::8df78491-616d-4641-a13e-176bb27a1b7f" providerId="AD" clId="Web-{121E294A-B6EF-4225-9EC0-40806F89236E}" dt="2026-03-24T18:17:31.552" v="164" actId="20577"/>
        <pc:sldMkLst>
          <pc:docMk/>
          <pc:sldMk cId="2371431200" sldId="2600"/>
        </pc:sldMkLst>
        <pc:spChg chg="mod">
          <ac:chgData name="Holmes, Ellen [NEA]" userId="S::eholmes@nea.org::8df78491-616d-4641-a13e-176bb27a1b7f" providerId="AD" clId="Web-{121E294A-B6EF-4225-9EC0-40806F89236E}" dt="2026-03-24T18:17:31.552" v="164" actId="20577"/>
          <ac:spMkLst>
            <pc:docMk/>
            <pc:sldMk cId="2371431200" sldId="2600"/>
            <ac:spMk id="8" creationId="{7E9997D0-0B78-96B7-0BD9-D2985228AD82}"/>
          </ac:spMkLst>
        </pc:spChg>
        <pc:picChg chg="mod">
          <ac:chgData name="Holmes, Ellen [NEA]" userId="S::eholmes@nea.org::8df78491-616d-4641-a13e-176bb27a1b7f" providerId="AD" clId="Web-{121E294A-B6EF-4225-9EC0-40806F89236E}" dt="2026-03-24T18:17:21.708" v="142" actId="14100"/>
          <ac:picMkLst>
            <pc:docMk/>
            <pc:sldMk cId="2371431200" sldId="2600"/>
            <ac:picMk id="2" creationId="{BEE609D9-DDED-6290-B690-634E7426A681}"/>
          </ac:picMkLst>
        </pc:picChg>
      </pc:sldChg>
      <pc:sldChg chg="modSp">
        <pc:chgData name="Holmes, Ellen [NEA]" userId="S::eholmes@nea.org::8df78491-616d-4641-a13e-176bb27a1b7f" providerId="AD" clId="Web-{121E294A-B6EF-4225-9EC0-40806F89236E}" dt="2026-03-24T18:17:51.145" v="179" actId="20577"/>
        <pc:sldMkLst>
          <pc:docMk/>
          <pc:sldMk cId="1689814107" sldId="2601"/>
        </pc:sldMkLst>
        <pc:spChg chg="mod">
          <ac:chgData name="Holmes, Ellen [NEA]" userId="S::eholmes@nea.org::8df78491-616d-4641-a13e-176bb27a1b7f" providerId="AD" clId="Web-{121E294A-B6EF-4225-9EC0-40806F89236E}" dt="2026-03-24T18:17:51.145" v="179" actId="20577"/>
          <ac:spMkLst>
            <pc:docMk/>
            <pc:sldMk cId="1689814107" sldId="2601"/>
            <ac:spMk id="8" creationId="{69438921-DECC-9E54-66D6-7E4608934B6A}"/>
          </ac:spMkLst>
        </pc:spChg>
      </pc:sldChg>
      <pc:sldChg chg="modSp">
        <pc:chgData name="Holmes, Ellen [NEA]" userId="S::eholmes@nea.org::8df78491-616d-4641-a13e-176bb27a1b7f" providerId="AD" clId="Web-{121E294A-B6EF-4225-9EC0-40806F89236E}" dt="2026-03-24T18:16:09.473" v="91" actId="20577"/>
        <pc:sldMkLst>
          <pc:docMk/>
          <pc:sldMk cId="3135450595" sldId="2602"/>
        </pc:sldMkLst>
        <pc:spChg chg="mod">
          <ac:chgData name="Holmes, Ellen [NEA]" userId="S::eholmes@nea.org::8df78491-616d-4641-a13e-176bb27a1b7f" providerId="AD" clId="Web-{121E294A-B6EF-4225-9EC0-40806F89236E}" dt="2026-03-24T18:16:09.473" v="91" actId="20577"/>
          <ac:spMkLst>
            <pc:docMk/>
            <pc:sldMk cId="3135450595" sldId="2602"/>
            <ac:spMk id="8" creationId="{EC046ECD-3A24-EE3F-0883-0D44F3607609}"/>
          </ac:spMkLst>
        </pc:spChg>
      </pc:sldChg>
      <pc:sldChg chg="add">
        <pc:chgData name="Holmes, Ellen [NEA]" userId="S::eholmes@nea.org::8df78491-616d-4641-a13e-176bb27a1b7f" providerId="AD" clId="Web-{121E294A-B6EF-4225-9EC0-40806F89236E}" dt="2026-03-24T19:35:31.110" v="632"/>
        <pc:sldMkLst>
          <pc:docMk/>
          <pc:sldMk cId="3060979580" sldId="2616"/>
        </pc:sldMkLst>
      </pc:sldChg>
      <pc:sldChg chg="del">
        <pc:chgData name="Holmes, Ellen [NEA]" userId="S::eholmes@nea.org::8df78491-616d-4641-a13e-176bb27a1b7f" providerId="AD" clId="Web-{121E294A-B6EF-4225-9EC0-40806F89236E}" dt="2026-03-24T19:35:35.110" v="634"/>
        <pc:sldMkLst>
          <pc:docMk/>
          <pc:sldMk cId="4170040591" sldId="2636"/>
        </pc:sldMkLst>
      </pc:sldChg>
      <pc:sldChg chg="addSp modSp new mod modClrScheme chgLayout">
        <pc:chgData name="Holmes, Ellen [NEA]" userId="S::eholmes@nea.org::8df78491-616d-4641-a13e-176bb27a1b7f" providerId="AD" clId="Web-{121E294A-B6EF-4225-9EC0-40806F89236E}" dt="2026-03-24T18:25:54.852" v="416" actId="14100"/>
        <pc:sldMkLst>
          <pc:docMk/>
          <pc:sldMk cId="1738454058" sldId="2638"/>
        </pc:sldMkLst>
        <pc:spChg chg="mod">
          <ac:chgData name="Holmes, Ellen [NEA]" userId="S::eholmes@nea.org::8df78491-616d-4641-a13e-176bb27a1b7f" providerId="AD" clId="Web-{121E294A-B6EF-4225-9EC0-40806F89236E}" dt="2026-03-24T18:25:05.352" v="341" actId="14100"/>
          <ac:spMkLst>
            <pc:docMk/>
            <pc:sldMk cId="1738454058" sldId="2638"/>
            <ac:spMk id="2" creationId="{83ADBD43-2049-16FE-21B6-E68AC9AD1CFF}"/>
          </ac:spMkLst>
        </pc:spChg>
        <pc:spChg chg="mod">
          <ac:chgData name="Holmes, Ellen [NEA]" userId="S::eholmes@nea.org::8df78491-616d-4641-a13e-176bb27a1b7f" providerId="AD" clId="Web-{121E294A-B6EF-4225-9EC0-40806F89236E}" dt="2026-03-24T18:25:47.243" v="415" actId="20577"/>
          <ac:spMkLst>
            <pc:docMk/>
            <pc:sldMk cId="1738454058" sldId="2638"/>
            <ac:spMk id="3" creationId="{7224FA9D-9C7A-C972-93DB-76AA9D5E5648}"/>
          </ac:spMkLst>
        </pc:spChg>
        <pc:picChg chg="add mod">
          <ac:chgData name="Holmes, Ellen [NEA]" userId="S::eholmes@nea.org::8df78491-616d-4641-a13e-176bb27a1b7f" providerId="AD" clId="Web-{121E294A-B6EF-4225-9EC0-40806F89236E}" dt="2026-03-24T18:25:54.852" v="416" actId="14100"/>
          <ac:picMkLst>
            <pc:docMk/>
            <pc:sldMk cId="1738454058" sldId="2638"/>
            <ac:picMk id="5" creationId="{C02BCA3A-5806-F8B2-D802-9A32FE2D9DDF}"/>
          </ac:picMkLst>
        </pc:picChg>
      </pc:sldChg>
      <pc:sldChg chg="addSp delSp modSp new">
        <pc:chgData name="Holmes, Ellen [NEA]" userId="S::eholmes@nea.org::8df78491-616d-4641-a13e-176bb27a1b7f" providerId="AD" clId="Web-{121E294A-B6EF-4225-9EC0-40806F89236E}" dt="2026-03-24T18:32:41.338" v="561" actId="1076"/>
        <pc:sldMkLst>
          <pc:docMk/>
          <pc:sldMk cId="1529013562" sldId="2642"/>
        </pc:sldMkLst>
        <pc:spChg chg="mod">
          <ac:chgData name="Holmes, Ellen [NEA]" userId="S::eholmes@nea.org::8df78491-616d-4641-a13e-176bb27a1b7f" providerId="AD" clId="Web-{121E294A-B6EF-4225-9EC0-40806F89236E}" dt="2026-03-24T18:31:49.916" v="559" actId="20577"/>
          <ac:spMkLst>
            <pc:docMk/>
            <pc:sldMk cId="1529013562" sldId="2642"/>
            <ac:spMk id="2" creationId="{100828B3-6965-2775-01B8-C77798D8C7E2}"/>
          </ac:spMkLst>
        </pc:spChg>
        <pc:spChg chg="del">
          <ac:chgData name="Holmes, Ellen [NEA]" userId="S::eholmes@nea.org::8df78491-616d-4641-a13e-176bb27a1b7f" providerId="AD" clId="Web-{121E294A-B6EF-4225-9EC0-40806F89236E}" dt="2026-03-24T18:31:38.588" v="557"/>
          <ac:spMkLst>
            <pc:docMk/>
            <pc:sldMk cId="1529013562" sldId="2642"/>
            <ac:spMk id="3" creationId="{883B556D-ECEC-EAFA-B982-6B7AD832B8BF}"/>
          </ac:spMkLst>
        </pc:spChg>
        <pc:picChg chg="add mod">
          <ac:chgData name="Holmes, Ellen [NEA]" userId="S::eholmes@nea.org::8df78491-616d-4641-a13e-176bb27a1b7f" providerId="AD" clId="Web-{121E294A-B6EF-4225-9EC0-40806F89236E}" dt="2026-03-24T18:32:41.338" v="561" actId="1076"/>
          <ac:picMkLst>
            <pc:docMk/>
            <pc:sldMk cId="1529013562" sldId="2642"/>
            <ac:picMk id="5" creationId="{E7CE85E3-0C9E-5563-7465-5F42B40A7BD8}"/>
          </ac:picMkLst>
        </pc:picChg>
      </pc:sldChg>
      <pc:sldChg chg="add">
        <pc:chgData name="Holmes, Ellen [NEA]" userId="S::eholmes@nea.org::8df78491-616d-4641-a13e-176bb27a1b7f" providerId="AD" clId="Web-{121E294A-B6EF-4225-9EC0-40806F89236E}" dt="2026-03-24T19:35:30.938" v="631"/>
        <pc:sldMkLst>
          <pc:docMk/>
          <pc:sldMk cId="304681552" sldId="2643"/>
        </pc:sldMkLst>
      </pc:sldChg>
      <pc:sldChg chg="add replId">
        <pc:chgData name="Holmes, Ellen [NEA]" userId="S::eholmes@nea.org::8df78491-616d-4641-a13e-176bb27a1b7f" providerId="AD" clId="Web-{121E294A-B6EF-4225-9EC0-40806F89236E}" dt="2026-03-24T19:41:06.143" v="635"/>
        <pc:sldMkLst>
          <pc:docMk/>
          <pc:sldMk cId="3774907912" sldId="2644"/>
        </pc:sldMkLst>
      </pc:sldChg>
    </pc:docChg>
  </pc:docChgLst>
  <pc:docChgLst>
    <pc:chgData name="Michael Ruiz [WA]" userId="S::mruiz_washingtonea.org#ext#@neahq.onmicrosoft.com::6075f842-eef8-4b12-b4ff-133e78ddff46" providerId="AD" clId="Web-{8768E76F-8FF5-39F9-2104-1573BDC92A21}"/>
    <pc:docChg chg="modSld">
      <pc:chgData name="Michael Ruiz [WA]" userId="S::mruiz_washingtonea.org#ext#@neahq.onmicrosoft.com::6075f842-eef8-4b12-b4ff-133e78ddff46" providerId="AD" clId="Web-{8768E76F-8FF5-39F9-2104-1573BDC92A21}" dt="2026-03-24T16:38:31.707" v="3" actId="20577"/>
      <pc:docMkLst>
        <pc:docMk/>
      </pc:docMkLst>
      <pc:sldChg chg="modSp">
        <pc:chgData name="Michael Ruiz [WA]" userId="S::mruiz_washingtonea.org#ext#@neahq.onmicrosoft.com::6075f842-eef8-4b12-b4ff-133e78ddff46" providerId="AD" clId="Web-{8768E76F-8FF5-39F9-2104-1573BDC92A21}" dt="2026-03-24T16:38:31.707" v="3" actId="20577"/>
        <pc:sldMkLst>
          <pc:docMk/>
          <pc:sldMk cId="3149136562" sldId="268"/>
        </pc:sldMkLst>
        <pc:spChg chg="mod">
          <ac:chgData name="Michael Ruiz [WA]" userId="S::mruiz_washingtonea.org#ext#@neahq.onmicrosoft.com::6075f842-eef8-4b12-b4ff-133e78ddff46" providerId="AD" clId="Web-{8768E76F-8FF5-39F9-2104-1573BDC92A21}" dt="2026-03-24T16:38:31.707" v="3" actId="20577"/>
          <ac:spMkLst>
            <pc:docMk/>
            <pc:sldMk cId="3149136562" sldId="268"/>
            <ac:spMk id="3" creationId="{7248748C-D351-47FB-A208-AAAEB607FB3C}"/>
          </ac:spMkLst>
        </pc:spChg>
      </pc:sldChg>
    </pc:docChg>
  </pc:docChgLst>
  <pc:docChgLst>
    <pc:chgData name="Reilly, Monet [PA]" userId="S::mreilly_psea.org#ext#@neahq.onmicrosoft.com::c0fedf1a-1d95-456f-8c41-3553731985ba" providerId="AD" clId="Web-{A0976F29-19A4-3C4D-997E-A9CEE6B16350}"/>
    <pc:docChg chg="modSld">
      <pc:chgData name="Reilly, Monet [PA]" userId="S::mreilly_psea.org#ext#@neahq.onmicrosoft.com::c0fedf1a-1d95-456f-8c41-3553731985ba" providerId="AD" clId="Web-{A0976F29-19A4-3C4D-997E-A9CEE6B16350}" dt="2026-03-24T21:04:19.400" v="5"/>
      <pc:docMkLst>
        <pc:docMk/>
      </pc:docMkLst>
      <pc:sldChg chg="modSp">
        <pc:chgData name="Reilly, Monet [PA]" userId="S::mreilly_psea.org#ext#@neahq.onmicrosoft.com::c0fedf1a-1d95-456f-8c41-3553731985ba" providerId="AD" clId="Web-{A0976F29-19A4-3C4D-997E-A9CEE6B16350}" dt="2026-03-24T21:04:19.400" v="5"/>
        <pc:sldMkLst>
          <pc:docMk/>
          <pc:sldMk cId="4277776117" sldId="2647"/>
        </pc:sldMkLst>
        <pc:picChg chg="mod modCrop">
          <ac:chgData name="Reilly, Monet [PA]" userId="S::mreilly_psea.org#ext#@neahq.onmicrosoft.com::c0fedf1a-1d95-456f-8c41-3553731985ba" providerId="AD" clId="Web-{A0976F29-19A4-3C4D-997E-A9CEE6B16350}" dt="2026-03-24T21:04:19.400" v="5"/>
          <ac:picMkLst>
            <pc:docMk/>
            <pc:sldMk cId="4277776117" sldId="2647"/>
            <ac:picMk id="5" creationId="{0D1AB8CE-48C5-D423-D270-E1BE95070C83}"/>
          </ac:picMkLst>
        </pc:picChg>
      </pc:sldChg>
    </pc:docChg>
  </pc:docChgLst>
  <pc:docChgLst>
    <pc:chgData name="Eischeid, Hedy [AK]" userId="S::hedy.eischeid_neaalaska.org#ext#@neahq.onmicrosoft.com::549e5082-63c7-47ff-9cd6-fbb49a1f189e" providerId="AD" clId="Web-{CE337220-63F9-DA46-B183-755011DF07FE}"/>
    <pc:docChg chg="addSld delSld modSld sldOrd">
      <pc:chgData name="Eischeid, Hedy [AK]" userId="S::hedy.eischeid_neaalaska.org#ext#@neahq.onmicrosoft.com::549e5082-63c7-47ff-9cd6-fbb49a1f189e" providerId="AD" clId="Web-{CE337220-63F9-DA46-B183-755011DF07FE}" dt="2026-03-20T01:25:36.406" v="413"/>
      <pc:docMkLst>
        <pc:docMk/>
      </pc:docMkLst>
      <pc:sldChg chg="modSp">
        <pc:chgData name="Eischeid, Hedy [AK]" userId="S::hedy.eischeid_neaalaska.org#ext#@neahq.onmicrosoft.com::549e5082-63c7-47ff-9cd6-fbb49a1f189e" providerId="AD" clId="Web-{CE337220-63F9-DA46-B183-755011DF07FE}" dt="2026-03-20T00:45:20.328" v="64" actId="1076"/>
        <pc:sldMkLst>
          <pc:docMk/>
          <pc:sldMk cId="52813201" sldId="1254"/>
        </pc:sldMkLst>
        <pc:spChg chg="mod">
          <ac:chgData name="Eischeid, Hedy [AK]" userId="S::hedy.eischeid_neaalaska.org#ext#@neahq.onmicrosoft.com::549e5082-63c7-47ff-9cd6-fbb49a1f189e" providerId="AD" clId="Web-{CE337220-63F9-DA46-B183-755011DF07FE}" dt="2026-03-20T00:45:20.328" v="64" actId="1076"/>
          <ac:spMkLst>
            <pc:docMk/>
            <pc:sldMk cId="52813201" sldId="1254"/>
            <ac:spMk id="2" creationId="{00000000-0000-0000-0000-000000000000}"/>
          </ac:spMkLst>
        </pc:spChg>
        <pc:picChg chg="mod">
          <ac:chgData name="Eischeid, Hedy [AK]" userId="S::hedy.eischeid_neaalaska.org#ext#@neahq.onmicrosoft.com::549e5082-63c7-47ff-9cd6-fbb49a1f189e" providerId="AD" clId="Web-{CE337220-63F9-DA46-B183-755011DF07FE}" dt="2026-03-20T00:45:04.078" v="61" actId="1076"/>
          <ac:picMkLst>
            <pc:docMk/>
            <pc:sldMk cId="52813201" sldId="1254"/>
            <ac:picMk id="5" creationId="{00000000-0000-0000-0000-000000000000}"/>
          </ac:picMkLst>
        </pc:picChg>
      </pc:sldChg>
      <pc:sldChg chg="addSp delSp modSp">
        <pc:chgData name="Eischeid, Hedy [AK]" userId="S::hedy.eischeid_neaalaska.org#ext#@neahq.onmicrosoft.com::549e5082-63c7-47ff-9cd6-fbb49a1f189e" providerId="AD" clId="Web-{CE337220-63F9-DA46-B183-755011DF07FE}" dt="2026-03-20T01:22:36.203" v="389" actId="20577"/>
        <pc:sldMkLst>
          <pc:docMk/>
          <pc:sldMk cId="2315455799" sldId="1256"/>
        </pc:sldMkLst>
        <pc:spChg chg="mod">
          <ac:chgData name="Eischeid, Hedy [AK]" userId="S::hedy.eischeid_neaalaska.org#ext#@neahq.onmicrosoft.com::549e5082-63c7-47ff-9cd6-fbb49a1f189e" providerId="AD" clId="Web-{CE337220-63F9-DA46-B183-755011DF07FE}" dt="2026-03-20T00:53:29.739" v="114" actId="20577"/>
          <ac:spMkLst>
            <pc:docMk/>
            <pc:sldMk cId="2315455799" sldId="1256"/>
            <ac:spMk id="2" creationId="{00000000-0000-0000-0000-000000000000}"/>
          </ac:spMkLst>
        </pc:spChg>
        <pc:spChg chg="mod">
          <ac:chgData name="Eischeid, Hedy [AK]" userId="S::hedy.eischeid_neaalaska.org#ext#@neahq.onmicrosoft.com::549e5082-63c7-47ff-9cd6-fbb49a1f189e" providerId="AD" clId="Web-{CE337220-63F9-DA46-B183-755011DF07FE}" dt="2026-03-20T01:22:36.203" v="389" actId="20577"/>
          <ac:spMkLst>
            <pc:docMk/>
            <pc:sldMk cId="2315455799" sldId="1256"/>
            <ac:spMk id="8" creationId="{68C0C2C2-3DC4-DB24-2D46-4BBB1A711369}"/>
          </ac:spMkLst>
        </pc:spChg>
        <pc:picChg chg="add mod">
          <ac:chgData name="Eischeid, Hedy [AK]" userId="S::hedy.eischeid_neaalaska.org#ext#@neahq.onmicrosoft.com::549e5082-63c7-47ff-9cd6-fbb49a1f189e" providerId="AD" clId="Web-{CE337220-63F9-DA46-B183-755011DF07FE}" dt="2026-03-20T00:53:24.099" v="113" actId="1076"/>
          <ac:picMkLst>
            <pc:docMk/>
            <pc:sldMk cId="2315455799" sldId="1256"/>
            <ac:picMk id="3" creationId="{D4467AEA-EC40-7F08-5CB1-F090D01CB705}"/>
          </ac:picMkLst>
        </pc:picChg>
      </pc:sldChg>
      <pc:sldChg chg="modSp ord">
        <pc:chgData name="Eischeid, Hedy [AK]" userId="S::hedy.eischeid_neaalaska.org#ext#@neahq.onmicrosoft.com::549e5082-63c7-47ff-9cd6-fbb49a1f189e" providerId="AD" clId="Web-{CE337220-63F9-DA46-B183-755011DF07FE}" dt="2026-03-20T01:19:34.280" v="376" actId="1076"/>
        <pc:sldMkLst>
          <pc:docMk/>
          <pc:sldMk cId="2209753377" sldId="1262"/>
        </pc:sldMkLst>
        <pc:spChg chg="mod">
          <ac:chgData name="Eischeid, Hedy [AK]" userId="S::hedy.eischeid_neaalaska.org#ext#@neahq.onmicrosoft.com::549e5082-63c7-47ff-9cd6-fbb49a1f189e" providerId="AD" clId="Web-{CE337220-63F9-DA46-B183-755011DF07FE}" dt="2026-03-20T01:19:25.811" v="375" actId="1076"/>
          <ac:spMkLst>
            <pc:docMk/>
            <pc:sldMk cId="2209753377" sldId="1262"/>
            <ac:spMk id="2" creationId="{00000000-0000-0000-0000-000000000000}"/>
          </ac:spMkLst>
        </pc:spChg>
        <pc:graphicFrameChg chg="mod">
          <ac:chgData name="Eischeid, Hedy [AK]" userId="S::hedy.eischeid_neaalaska.org#ext#@neahq.onmicrosoft.com::549e5082-63c7-47ff-9cd6-fbb49a1f189e" providerId="AD" clId="Web-{CE337220-63F9-DA46-B183-755011DF07FE}" dt="2026-03-20T01:19:34.280" v="376" actId="1076"/>
          <ac:graphicFrameMkLst>
            <pc:docMk/>
            <pc:sldMk cId="2209753377" sldId="1262"/>
            <ac:graphicFrameMk id="4" creationId="{00000000-0000-0000-0000-000000000000}"/>
          </ac:graphicFrameMkLst>
        </pc:graphicFrameChg>
      </pc:sldChg>
      <pc:sldChg chg="ord">
        <pc:chgData name="Eischeid, Hedy [AK]" userId="S::hedy.eischeid_neaalaska.org#ext#@neahq.onmicrosoft.com::549e5082-63c7-47ff-9cd6-fbb49a1f189e" providerId="AD" clId="Web-{CE337220-63F9-DA46-B183-755011DF07FE}" dt="2026-03-20T01:13:33.498" v="336"/>
        <pc:sldMkLst>
          <pc:docMk/>
          <pc:sldMk cId="526577421" sldId="1266"/>
        </pc:sldMkLst>
      </pc:sldChg>
      <pc:sldChg chg="addSp delSp modSp add replId">
        <pc:chgData name="Eischeid, Hedy [AK]" userId="S::hedy.eischeid_neaalaska.org#ext#@neahq.onmicrosoft.com::549e5082-63c7-47ff-9cd6-fbb49a1f189e" providerId="AD" clId="Web-{CE337220-63F9-DA46-B183-755011DF07FE}" dt="2026-03-20T01:24:56" v="412" actId="20577"/>
        <pc:sldMkLst>
          <pc:docMk/>
          <pc:sldMk cId="860192540" sldId="2599"/>
        </pc:sldMkLst>
        <pc:spChg chg="mod">
          <ac:chgData name="Eischeid, Hedy [AK]" userId="S::hedy.eischeid_neaalaska.org#ext#@neahq.onmicrosoft.com::549e5082-63c7-47ff-9cd6-fbb49a1f189e" providerId="AD" clId="Web-{CE337220-63F9-DA46-B183-755011DF07FE}" dt="2026-03-20T01:24:56" v="412" actId="20577"/>
          <ac:spMkLst>
            <pc:docMk/>
            <pc:sldMk cId="860192540" sldId="2599"/>
            <ac:spMk id="8" creationId="{E2682124-E1E1-67C5-A4A1-89FA77F88768}"/>
          </ac:spMkLst>
        </pc:spChg>
        <pc:picChg chg="mod">
          <ac:chgData name="Eischeid, Hedy [AK]" userId="S::hedy.eischeid_neaalaska.org#ext#@neahq.onmicrosoft.com::549e5082-63c7-47ff-9cd6-fbb49a1f189e" providerId="AD" clId="Web-{CE337220-63F9-DA46-B183-755011DF07FE}" dt="2026-03-20T01:02:54.310" v="285" actId="1076"/>
          <ac:picMkLst>
            <pc:docMk/>
            <pc:sldMk cId="860192540" sldId="2599"/>
            <ac:picMk id="3" creationId="{070085EE-5C2E-951F-7440-DA9A78F5FA97}"/>
          </ac:picMkLst>
        </pc:picChg>
      </pc:sldChg>
      <pc:sldChg chg="addSp delSp modSp add replId">
        <pc:chgData name="Eischeid, Hedy [AK]" userId="S::hedy.eischeid_neaalaska.org#ext#@neahq.onmicrosoft.com::549e5082-63c7-47ff-9cd6-fbb49a1f189e" providerId="AD" clId="Web-{CE337220-63F9-DA46-B183-755011DF07FE}" dt="2026-03-20T01:14:23.795" v="345" actId="20577"/>
        <pc:sldMkLst>
          <pc:docMk/>
          <pc:sldMk cId="2371431200" sldId="2600"/>
        </pc:sldMkLst>
        <pc:spChg chg="mod">
          <ac:chgData name="Eischeid, Hedy [AK]" userId="S::hedy.eischeid_neaalaska.org#ext#@neahq.onmicrosoft.com::549e5082-63c7-47ff-9cd6-fbb49a1f189e" providerId="AD" clId="Web-{CE337220-63F9-DA46-B183-755011DF07FE}" dt="2026-03-20T01:14:23.795" v="345" actId="20577"/>
          <ac:spMkLst>
            <pc:docMk/>
            <pc:sldMk cId="2371431200" sldId="2600"/>
            <ac:spMk id="8" creationId="{7E9997D0-0B78-96B7-0BD9-D2985228AD82}"/>
          </ac:spMkLst>
        </pc:spChg>
        <pc:picChg chg="add mod">
          <ac:chgData name="Eischeid, Hedy [AK]" userId="S::hedy.eischeid_neaalaska.org#ext#@neahq.onmicrosoft.com::549e5082-63c7-47ff-9cd6-fbb49a1f189e" providerId="AD" clId="Web-{CE337220-63F9-DA46-B183-755011DF07FE}" dt="2026-03-20T01:10:15.263" v="333" actId="1076"/>
          <ac:picMkLst>
            <pc:docMk/>
            <pc:sldMk cId="2371431200" sldId="2600"/>
            <ac:picMk id="2" creationId="{BEE609D9-DDED-6290-B690-634E7426A681}"/>
          </ac:picMkLst>
        </pc:picChg>
      </pc:sldChg>
      <pc:sldChg chg="addSp delSp modSp add replId">
        <pc:chgData name="Eischeid, Hedy [AK]" userId="S::hedy.eischeid_neaalaska.org#ext#@neahq.onmicrosoft.com::549e5082-63c7-47ff-9cd6-fbb49a1f189e" providerId="AD" clId="Web-{CE337220-63F9-DA46-B183-755011DF07FE}" dt="2026-03-20T01:18:45.873" v="369" actId="1076"/>
        <pc:sldMkLst>
          <pc:docMk/>
          <pc:sldMk cId="1689814107" sldId="2601"/>
        </pc:sldMkLst>
        <pc:spChg chg="mod">
          <ac:chgData name="Eischeid, Hedy [AK]" userId="S::hedy.eischeid_neaalaska.org#ext#@neahq.onmicrosoft.com::549e5082-63c7-47ff-9cd6-fbb49a1f189e" providerId="AD" clId="Web-{CE337220-63F9-DA46-B183-755011DF07FE}" dt="2026-03-20T01:18:45.873" v="369" actId="1076"/>
          <ac:spMkLst>
            <pc:docMk/>
            <pc:sldMk cId="1689814107" sldId="2601"/>
            <ac:spMk id="8" creationId="{69438921-DECC-9E54-66D6-7E4608934B6A}"/>
          </ac:spMkLst>
        </pc:spChg>
        <pc:picChg chg="add mod">
          <ac:chgData name="Eischeid, Hedy [AK]" userId="S::hedy.eischeid_neaalaska.org#ext#@neahq.onmicrosoft.com::549e5082-63c7-47ff-9cd6-fbb49a1f189e" providerId="AD" clId="Web-{CE337220-63F9-DA46-B183-755011DF07FE}" dt="2026-03-20T01:18:40.889" v="368" actId="1076"/>
          <ac:picMkLst>
            <pc:docMk/>
            <pc:sldMk cId="1689814107" sldId="2601"/>
            <ac:picMk id="4" creationId="{D3C9B391-E248-C905-86C0-0EC9E821BCC7}"/>
          </ac:picMkLst>
        </pc:picChg>
      </pc:sldChg>
      <pc:sldChg chg="modSp add replId">
        <pc:chgData name="Eischeid, Hedy [AK]" userId="S::hedy.eischeid_neaalaska.org#ext#@neahq.onmicrosoft.com::549e5082-63c7-47ff-9cd6-fbb49a1f189e" providerId="AD" clId="Web-{CE337220-63F9-DA46-B183-755011DF07FE}" dt="2026-03-20T01:20:48.937" v="383" actId="20577"/>
        <pc:sldMkLst>
          <pc:docMk/>
          <pc:sldMk cId="3135450595" sldId="2602"/>
        </pc:sldMkLst>
        <pc:spChg chg="mod">
          <ac:chgData name="Eischeid, Hedy [AK]" userId="S::hedy.eischeid_neaalaska.org#ext#@neahq.onmicrosoft.com::549e5082-63c7-47ff-9cd6-fbb49a1f189e" providerId="AD" clId="Web-{CE337220-63F9-DA46-B183-755011DF07FE}" dt="2026-03-20T01:20:48.937" v="383" actId="20577"/>
          <ac:spMkLst>
            <pc:docMk/>
            <pc:sldMk cId="3135450595" sldId="2602"/>
            <ac:spMk id="8" creationId="{EC046ECD-3A24-EE3F-0883-0D44F3607609}"/>
          </ac:spMkLst>
        </pc:spChg>
      </pc:sldChg>
    </pc:docChg>
  </pc:docChgLst>
  <pc:docChgLst>
    <pc:chgData name="Eischeid, Hedy [AK]" userId="S::hedy.eischeid_neaalaska.org#ext#@neahq.onmicrosoft.com::549e5082-63c7-47ff-9cd6-fbb49a1f189e" providerId="AD" clId="Web-{6EF23210-FAC4-90B1-549B-9F0D2AA0E00E}"/>
    <pc:docChg chg="addSld delSld">
      <pc:chgData name="Eischeid, Hedy [AK]" userId="S::hedy.eischeid_neaalaska.org#ext#@neahq.onmicrosoft.com::549e5082-63c7-47ff-9cd6-fbb49a1f189e" providerId="AD" clId="Web-{6EF23210-FAC4-90B1-549B-9F0D2AA0E00E}" dt="2026-03-16T21:49:29.346" v="22"/>
      <pc:docMkLst>
        <pc:docMk/>
      </pc:docMkLst>
      <pc:sldChg chg="add">
        <pc:chgData name="Eischeid, Hedy [AK]" userId="S::hedy.eischeid_neaalaska.org#ext#@neahq.onmicrosoft.com::549e5082-63c7-47ff-9cd6-fbb49a1f189e" providerId="AD" clId="Web-{6EF23210-FAC4-90B1-549B-9F0D2AA0E00E}" dt="2026-03-16T21:48:11.798" v="0"/>
        <pc:sldMkLst>
          <pc:docMk/>
          <pc:sldMk cId="3196192872" sldId="1162"/>
        </pc:sldMkLst>
      </pc:sldChg>
      <pc:sldChg chg="add">
        <pc:chgData name="Eischeid, Hedy [AK]" userId="S::hedy.eischeid_neaalaska.org#ext#@neahq.onmicrosoft.com::549e5082-63c7-47ff-9cd6-fbb49a1f189e" providerId="AD" clId="Web-{6EF23210-FAC4-90B1-549B-9F0D2AA0E00E}" dt="2026-03-16T21:48:11.938" v="1"/>
        <pc:sldMkLst>
          <pc:docMk/>
          <pc:sldMk cId="2356516806" sldId="1163"/>
        </pc:sldMkLst>
      </pc:sldChg>
      <pc:sldChg chg="add">
        <pc:chgData name="Eischeid, Hedy [AK]" userId="S::hedy.eischeid_neaalaska.org#ext#@neahq.onmicrosoft.com::549e5082-63c7-47ff-9cd6-fbb49a1f189e" providerId="AD" clId="Web-{6EF23210-FAC4-90B1-549B-9F0D2AA0E00E}" dt="2026-03-16T21:48:12.063" v="2"/>
        <pc:sldMkLst>
          <pc:docMk/>
          <pc:sldMk cId="4166634545" sldId="1164"/>
        </pc:sldMkLst>
      </pc:sldChg>
      <pc:sldChg chg="add">
        <pc:chgData name="Eischeid, Hedy [AK]" userId="S::hedy.eischeid_neaalaska.org#ext#@neahq.onmicrosoft.com::549e5082-63c7-47ff-9cd6-fbb49a1f189e" providerId="AD" clId="Web-{6EF23210-FAC4-90B1-549B-9F0D2AA0E00E}" dt="2026-03-16T21:48:12.360" v="3"/>
        <pc:sldMkLst>
          <pc:docMk/>
          <pc:sldMk cId="3168180586" sldId="1165"/>
        </pc:sldMkLst>
      </pc:sldChg>
      <pc:sldChg chg="add">
        <pc:chgData name="Eischeid, Hedy [AK]" userId="S::hedy.eischeid_neaalaska.org#ext#@neahq.onmicrosoft.com::549e5082-63c7-47ff-9cd6-fbb49a1f189e" providerId="AD" clId="Web-{6EF23210-FAC4-90B1-549B-9F0D2AA0E00E}" dt="2026-03-16T21:48:12.485" v="4"/>
        <pc:sldMkLst>
          <pc:docMk/>
          <pc:sldMk cId="3886710456" sldId="1166"/>
        </pc:sldMkLst>
      </pc:sldChg>
      <pc:sldChg chg="add">
        <pc:chgData name="Eischeid, Hedy [AK]" userId="S::hedy.eischeid_neaalaska.org#ext#@neahq.onmicrosoft.com::549e5082-63c7-47ff-9cd6-fbb49a1f189e" providerId="AD" clId="Web-{6EF23210-FAC4-90B1-549B-9F0D2AA0E00E}" dt="2026-03-16T21:48:12.595" v="5"/>
        <pc:sldMkLst>
          <pc:docMk/>
          <pc:sldMk cId="3477502345" sldId="1167"/>
        </pc:sldMkLst>
      </pc:sldChg>
      <pc:sldChg chg="add">
        <pc:chgData name="Eischeid, Hedy [AK]" userId="S::hedy.eischeid_neaalaska.org#ext#@neahq.onmicrosoft.com::549e5082-63c7-47ff-9cd6-fbb49a1f189e" providerId="AD" clId="Web-{6EF23210-FAC4-90B1-549B-9F0D2AA0E00E}" dt="2026-03-16T21:48:12.766" v="6"/>
        <pc:sldMkLst>
          <pc:docMk/>
          <pc:sldMk cId="3837803260" sldId="1168"/>
        </pc:sldMkLst>
      </pc:sldChg>
      <pc:sldChg chg="add">
        <pc:chgData name="Eischeid, Hedy [AK]" userId="S::hedy.eischeid_neaalaska.org#ext#@neahq.onmicrosoft.com::549e5082-63c7-47ff-9cd6-fbb49a1f189e" providerId="AD" clId="Web-{6EF23210-FAC4-90B1-549B-9F0D2AA0E00E}" dt="2026-03-16T21:48:12.891" v="7"/>
        <pc:sldMkLst>
          <pc:docMk/>
          <pc:sldMk cId="3637435033" sldId="1169"/>
        </pc:sldMkLst>
      </pc:sldChg>
      <pc:sldChg chg="add">
        <pc:chgData name="Eischeid, Hedy [AK]" userId="S::hedy.eischeid_neaalaska.org#ext#@neahq.onmicrosoft.com::549e5082-63c7-47ff-9cd6-fbb49a1f189e" providerId="AD" clId="Web-{6EF23210-FAC4-90B1-549B-9F0D2AA0E00E}" dt="2026-03-16T21:48:13.079" v="8"/>
        <pc:sldMkLst>
          <pc:docMk/>
          <pc:sldMk cId="4094365412" sldId="1170"/>
        </pc:sldMkLst>
      </pc:sldChg>
      <pc:sldChg chg="add">
        <pc:chgData name="Eischeid, Hedy [AK]" userId="S::hedy.eischeid_neaalaska.org#ext#@neahq.onmicrosoft.com::549e5082-63c7-47ff-9cd6-fbb49a1f189e" providerId="AD" clId="Web-{6EF23210-FAC4-90B1-549B-9F0D2AA0E00E}" dt="2026-03-16T21:48:13.204" v="9"/>
        <pc:sldMkLst>
          <pc:docMk/>
          <pc:sldMk cId="2531462876" sldId="1171"/>
        </pc:sldMkLst>
      </pc:sldChg>
      <pc:sldChg chg="add">
        <pc:chgData name="Eischeid, Hedy [AK]" userId="S::hedy.eischeid_neaalaska.org#ext#@neahq.onmicrosoft.com::549e5082-63c7-47ff-9cd6-fbb49a1f189e" providerId="AD" clId="Web-{6EF23210-FAC4-90B1-549B-9F0D2AA0E00E}" dt="2026-03-16T21:48:13.313" v="10"/>
        <pc:sldMkLst>
          <pc:docMk/>
          <pc:sldMk cId="3717622129" sldId="1172"/>
        </pc:sldMkLst>
      </pc:sldChg>
      <pc:sldChg chg="add">
        <pc:chgData name="Eischeid, Hedy [AK]" userId="S::hedy.eischeid_neaalaska.org#ext#@neahq.onmicrosoft.com::549e5082-63c7-47ff-9cd6-fbb49a1f189e" providerId="AD" clId="Web-{6EF23210-FAC4-90B1-549B-9F0D2AA0E00E}" dt="2026-03-16T21:48:13.751" v="12"/>
        <pc:sldMkLst>
          <pc:docMk/>
          <pc:sldMk cId="1183814536" sldId="1174"/>
        </pc:sldMkLst>
      </pc:sldChg>
      <pc:sldChg chg="add">
        <pc:chgData name="Eischeid, Hedy [AK]" userId="S::hedy.eischeid_neaalaska.org#ext#@neahq.onmicrosoft.com::549e5082-63c7-47ff-9cd6-fbb49a1f189e" providerId="AD" clId="Web-{6EF23210-FAC4-90B1-549B-9F0D2AA0E00E}" dt="2026-03-16T21:48:13.938" v="13"/>
        <pc:sldMkLst>
          <pc:docMk/>
          <pc:sldMk cId="559986628" sldId="1175"/>
        </pc:sldMkLst>
      </pc:sldChg>
    </pc:docChg>
  </pc:docChgLst>
  <pc:docChgLst>
    <pc:chgData name="Barton, Beth" userId="S::beth.barton_ieanea.org#ext#@neahq.onmicrosoft.com::796f4356-a506-4608-9f62-2e20e49a724b" providerId="AD" clId="Web-{FB307F54-B5D8-C2CD-3C2B-639B88009044}"/>
    <pc:docChg chg="delSld modSld">
      <pc:chgData name="Barton, Beth" userId="S::beth.barton_ieanea.org#ext#@neahq.onmicrosoft.com::796f4356-a506-4608-9f62-2e20e49a724b" providerId="AD" clId="Web-{FB307F54-B5D8-C2CD-3C2B-639B88009044}" dt="2026-03-20T15:26:18.021" v="19" actId="1076"/>
      <pc:docMkLst>
        <pc:docMk/>
      </pc:docMkLst>
      <pc:sldChg chg="modSp">
        <pc:chgData name="Barton, Beth" userId="S::beth.barton_ieanea.org#ext#@neahq.onmicrosoft.com::796f4356-a506-4608-9f62-2e20e49a724b" providerId="AD" clId="Web-{FB307F54-B5D8-C2CD-3C2B-639B88009044}" dt="2026-03-20T15:19:04.691" v="4" actId="20577"/>
        <pc:sldMkLst>
          <pc:docMk/>
          <pc:sldMk cId="2026549062" sldId="1150"/>
        </pc:sldMkLst>
        <pc:spChg chg="mod">
          <ac:chgData name="Barton, Beth" userId="S::beth.barton_ieanea.org#ext#@neahq.onmicrosoft.com::796f4356-a506-4608-9f62-2e20e49a724b" providerId="AD" clId="Web-{FB307F54-B5D8-C2CD-3C2B-639B88009044}" dt="2026-03-20T15:19:04.691" v="4" actId="20577"/>
          <ac:spMkLst>
            <pc:docMk/>
            <pc:sldMk cId="2026549062" sldId="1150"/>
            <ac:spMk id="3" creationId="{B5C072BA-6375-3CB3-DAC7-CC35D3B39F6C}"/>
          </ac:spMkLst>
        </pc:spChg>
      </pc:sldChg>
      <pc:sldChg chg="mod modShow">
        <pc:chgData name="Barton, Beth" userId="S::beth.barton_ieanea.org#ext#@neahq.onmicrosoft.com::796f4356-a506-4608-9f62-2e20e49a724b" providerId="AD" clId="Web-{FB307F54-B5D8-C2CD-3C2B-639B88009044}" dt="2026-03-20T15:19:58.567" v="5"/>
        <pc:sldMkLst>
          <pc:docMk/>
          <pc:sldMk cId="723256278" sldId="1155"/>
        </pc:sldMkLst>
      </pc:sldChg>
      <pc:sldChg chg="modSp">
        <pc:chgData name="Barton, Beth" userId="S::beth.barton_ieanea.org#ext#@neahq.onmicrosoft.com::796f4356-a506-4608-9f62-2e20e49a724b" providerId="AD" clId="Web-{FB307F54-B5D8-C2CD-3C2B-639B88009044}" dt="2026-03-20T15:22:22.898" v="8" actId="20577"/>
        <pc:sldMkLst>
          <pc:docMk/>
          <pc:sldMk cId="3196192872" sldId="1162"/>
        </pc:sldMkLst>
        <pc:spChg chg="mod">
          <ac:chgData name="Barton, Beth" userId="S::beth.barton_ieanea.org#ext#@neahq.onmicrosoft.com::796f4356-a506-4608-9f62-2e20e49a724b" providerId="AD" clId="Web-{FB307F54-B5D8-C2CD-3C2B-639B88009044}" dt="2026-03-20T15:22:22.898" v="8" actId="20577"/>
          <ac:spMkLst>
            <pc:docMk/>
            <pc:sldMk cId="3196192872" sldId="1162"/>
            <ac:spMk id="3" creationId="{BC28F922-1084-DBBA-94A4-CEEB627FED22}"/>
          </ac:spMkLst>
        </pc:spChg>
      </pc:sldChg>
      <pc:sldChg chg="addSp delSp modSp">
        <pc:chgData name="Barton, Beth" userId="S::beth.barton_ieanea.org#ext#@neahq.onmicrosoft.com::796f4356-a506-4608-9f62-2e20e49a724b" providerId="AD" clId="Web-{FB307F54-B5D8-C2CD-3C2B-639B88009044}" dt="2026-03-20T15:26:18.021" v="19" actId="1076"/>
        <pc:sldMkLst>
          <pc:docMk/>
          <pc:sldMk cId="2531462876" sldId="1171"/>
        </pc:sldMkLst>
        <pc:spChg chg="add del mod">
          <ac:chgData name="Barton, Beth" userId="S::beth.barton_ieanea.org#ext#@neahq.onmicrosoft.com::796f4356-a506-4608-9f62-2e20e49a724b" providerId="AD" clId="Web-{FB307F54-B5D8-C2CD-3C2B-639B88009044}" dt="2026-03-20T15:26:05.286" v="15" actId="1076"/>
          <ac:spMkLst>
            <pc:docMk/>
            <pc:sldMk cId="2531462876" sldId="1171"/>
            <ac:spMk id="2" creationId="{00000000-0000-0000-0000-000000000000}"/>
          </ac:spMkLst>
        </pc:spChg>
        <pc:spChg chg="mod">
          <ac:chgData name="Barton, Beth" userId="S::beth.barton_ieanea.org#ext#@neahq.onmicrosoft.com::796f4356-a506-4608-9f62-2e20e49a724b" providerId="AD" clId="Web-{FB307F54-B5D8-C2CD-3C2B-639B88009044}" dt="2026-03-20T15:26:18.021" v="19" actId="1076"/>
          <ac:spMkLst>
            <pc:docMk/>
            <pc:sldMk cId="2531462876" sldId="1171"/>
            <ac:spMk id="3" creationId="{00000000-0000-0000-0000-000000000000}"/>
          </ac:spMkLst>
        </pc:spChg>
      </pc:sldChg>
      <pc:sldChg chg="modSp">
        <pc:chgData name="Barton, Beth" userId="S::beth.barton_ieanea.org#ext#@neahq.onmicrosoft.com::796f4356-a506-4608-9f62-2e20e49a724b" providerId="AD" clId="Web-{FB307F54-B5D8-C2CD-3C2B-639B88009044}" dt="2026-03-20T15:20:07.161" v="7" actId="20577"/>
        <pc:sldMkLst>
          <pc:docMk/>
          <pc:sldMk cId="1894602981" sldId="1190"/>
        </pc:sldMkLst>
        <pc:spChg chg="mod">
          <ac:chgData name="Barton, Beth" userId="S::beth.barton_ieanea.org#ext#@neahq.onmicrosoft.com::796f4356-a506-4608-9f62-2e20e49a724b" providerId="AD" clId="Web-{FB307F54-B5D8-C2CD-3C2B-639B88009044}" dt="2026-03-20T15:20:07.161" v="7" actId="20577"/>
          <ac:spMkLst>
            <pc:docMk/>
            <pc:sldMk cId="1894602981" sldId="1190"/>
            <ac:spMk id="2" creationId="{6CD766CE-B246-C7FE-6F58-E4DD0E694189}"/>
          </ac:spMkLst>
        </pc:spChg>
        <pc:spChg chg="mod">
          <ac:chgData name="Barton, Beth" userId="S::beth.barton_ieanea.org#ext#@neahq.onmicrosoft.com::796f4356-a506-4608-9f62-2e20e49a724b" providerId="AD" clId="Web-{FB307F54-B5D8-C2CD-3C2B-639B88009044}" dt="2026-03-20T15:20:02.974" v="6" actId="20577"/>
          <ac:spMkLst>
            <pc:docMk/>
            <pc:sldMk cId="1894602981" sldId="1190"/>
            <ac:spMk id="3" creationId="{B5C072BA-6375-3CB3-DAC7-CC35D3B39F6C}"/>
          </ac:spMkLst>
        </pc:spChg>
      </pc:sldChg>
    </pc:docChg>
  </pc:docChgLst>
  <pc:docChgLst>
    <pc:chgData name="Holmes, Ellen [NEA]" userId="S::eholmes@nea.org::8df78491-616d-4641-a13e-176bb27a1b7f" providerId="AD" clId="Web-{34E36B4A-B9C2-EF86-3E9A-85841F701E58}"/>
    <pc:docChg chg="addSld delSld modSld">
      <pc:chgData name="Holmes, Ellen [NEA]" userId="S::eholmes@nea.org::8df78491-616d-4641-a13e-176bb27a1b7f" providerId="AD" clId="Web-{34E36B4A-B9C2-EF86-3E9A-85841F701E58}" dt="2026-03-24T17:11:11.266" v="380" actId="14100"/>
      <pc:docMkLst>
        <pc:docMk/>
      </pc:docMkLst>
      <pc:sldChg chg="modSp add del">
        <pc:chgData name="Holmes, Ellen [NEA]" userId="S::eholmes@nea.org::8df78491-616d-4641-a13e-176bb27a1b7f" providerId="AD" clId="Web-{34E36B4A-B9C2-EF86-3E9A-85841F701E58}" dt="2026-03-24T16:55:37.570" v="111" actId="20577"/>
        <pc:sldMkLst>
          <pc:docMk/>
          <pc:sldMk cId="2395430043" sldId="1086"/>
        </pc:sldMkLst>
        <pc:spChg chg="mod">
          <ac:chgData name="Holmes, Ellen [NEA]" userId="S::eholmes@nea.org::8df78491-616d-4641-a13e-176bb27a1b7f" providerId="AD" clId="Web-{34E36B4A-B9C2-EF86-3E9A-85841F701E58}" dt="2026-03-24T16:55:37.570" v="111" actId="20577"/>
          <ac:spMkLst>
            <pc:docMk/>
            <pc:sldMk cId="2395430043" sldId="1086"/>
            <ac:spMk id="3" creationId="{0835B4E0-1508-4E7E-9403-DEBEA573E330}"/>
          </ac:spMkLst>
        </pc:spChg>
      </pc:sldChg>
      <pc:sldChg chg="del">
        <pc:chgData name="Holmes, Ellen [NEA]" userId="S::eholmes@nea.org::8df78491-616d-4641-a13e-176bb27a1b7f" providerId="AD" clId="Web-{34E36B4A-B9C2-EF86-3E9A-85841F701E58}" dt="2026-03-24T16:43:38.623" v="12"/>
        <pc:sldMkLst>
          <pc:docMk/>
          <pc:sldMk cId="4092186982" sldId="1090"/>
        </pc:sldMkLst>
      </pc:sldChg>
      <pc:sldChg chg="modSp">
        <pc:chgData name="Holmes, Ellen [NEA]" userId="S::eholmes@nea.org::8df78491-616d-4641-a13e-176bb27a1b7f" providerId="AD" clId="Web-{34E36B4A-B9C2-EF86-3E9A-85841F701E58}" dt="2026-03-24T16:38:26.229" v="2" actId="20577"/>
        <pc:sldMkLst>
          <pc:docMk/>
          <pc:sldMk cId="3844388080" sldId="1092"/>
        </pc:sldMkLst>
        <pc:spChg chg="mod">
          <ac:chgData name="Holmes, Ellen [NEA]" userId="S::eholmes@nea.org::8df78491-616d-4641-a13e-176bb27a1b7f" providerId="AD" clId="Web-{34E36B4A-B9C2-EF86-3E9A-85841F701E58}" dt="2026-03-24T16:38:26.229" v="2" actId="20577"/>
          <ac:spMkLst>
            <pc:docMk/>
            <pc:sldMk cId="3844388080" sldId="1092"/>
            <ac:spMk id="3" creationId="{E90F637A-28BF-4A83-9C2E-79664D85C545}"/>
          </ac:spMkLst>
        </pc:spChg>
      </pc:sldChg>
      <pc:sldChg chg="modSp">
        <pc:chgData name="Holmes, Ellen [NEA]" userId="S::eholmes@nea.org::8df78491-616d-4641-a13e-176bb27a1b7f" providerId="AD" clId="Web-{34E36B4A-B9C2-EF86-3E9A-85841F701E58}" dt="2026-03-24T16:40:36.729" v="8" actId="20577"/>
        <pc:sldMkLst>
          <pc:docMk/>
          <pc:sldMk cId="1064945184" sldId="1093"/>
        </pc:sldMkLst>
        <pc:spChg chg="mod">
          <ac:chgData name="Holmes, Ellen [NEA]" userId="S::eholmes@nea.org::8df78491-616d-4641-a13e-176bb27a1b7f" providerId="AD" clId="Web-{34E36B4A-B9C2-EF86-3E9A-85841F701E58}" dt="2026-03-24T16:40:36.729" v="8" actId="20577"/>
          <ac:spMkLst>
            <pc:docMk/>
            <pc:sldMk cId="1064945184" sldId="1093"/>
            <ac:spMk id="5" creationId="{E90F637A-28BF-4A83-9C2E-79664D85C545}"/>
          </ac:spMkLst>
        </pc:spChg>
      </pc:sldChg>
      <pc:sldChg chg="modSp">
        <pc:chgData name="Holmes, Ellen [NEA]" userId="S::eholmes@nea.org::8df78491-616d-4641-a13e-176bb27a1b7f" providerId="AD" clId="Web-{34E36B4A-B9C2-EF86-3E9A-85841F701E58}" dt="2026-03-24T16:41:44.246" v="11" actId="20577"/>
        <pc:sldMkLst>
          <pc:docMk/>
          <pc:sldMk cId="3654735332" sldId="1094"/>
        </pc:sldMkLst>
        <pc:graphicFrameChg chg="modGraphic">
          <ac:chgData name="Holmes, Ellen [NEA]" userId="S::eholmes@nea.org::8df78491-616d-4641-a13e-176bb27a1b7f" providerId="AD" clId="Web-{34E36B4A-B9C2-EF86-3E9A-85841F701E58}" dt="2026-03-24T16:41:44.246" v="11" actId="20577"/>
          <ac:graphicFrameMkLst>
            <pc:docMk/>
            <pc:sldMk cId="3654735332" sldId="1094"/>
            <ac:graphicFrameMk id="21" creationId="{B064020D-B6AF-441D-921B-7037EF65A926}"/>
          </ac:graphicFrameMkLst>
        </pc:graphicFrameChg>
      </pc:sldChg>
      <pc:sldChg chg="modSp">
        <pc:chgData name="Holmes, Ellen [NEA]" userId="S::eholmes@nea.org::8df78491-616d-4641-a13e-176bb27a1b7f" providerId="AD" clId="Web-{34E36B4A-B9C2-EF86-3E9A-85841F701E58}" dt="2026-03-24T16:46:27.452" v="62" actId="20577"/>
        <pc:sldMkLst>
          <pc:docMk/>
          <pc:sldMk cId="4184018000" sldId="1098"/>
        </pc:sldMkLst>
        <pc:spChg chg="mod">
          <ac:chgData name="Holmes, Ellen [NEA]" userId="S::eholmes@nea.org::8df78491-616d-4641-a13e-176bb27a1b7f" providerId="AD" clId="Web-{34E36B4A-B9C2-EF86-3E9A-85841F701E58}" dt="2026-03-24T16:46:27.452" v="62" actId="20577"/>
          <ac:spMkLst>
            <pc:docMk/>
            <pc:sldMk cId="4184018000" sldId="1098"/>
            <ac:spMk id="3" creationId="{575DE978-C9EB-4170-AE53-AC167421A08A}"/>
          </ac:spMkLst>
        </pc:spChg>
      </pc:sldChg>
      <pc:sldChg chg="modSp">
        <pc:chgData name="Holmes, Ellen [NEA]" userId="S::eholmes@nea.org::8df78491-616d-4641-a13e-176bb27a1b7f" providerId="AD" clId="Web-{34E36B4A-B9C2-EF86-3E9A-85841F701E58}" dt="2026-03-24T16:48:00.437" v="73" actId="20577"/>
        <pc:sldMkLst>
          <pc:docMk/>
          <pc:sldMk cId="3609232680" sldId="1100"/>
        </pc:sldMkLst>
        <pc:spChg chg="mod">
          <ac:chgData name="Holmes, Ellen [NEA]" userId="S::eholmes@nea.org::8df78491-616d-4641-a13e-176bb27a1b7f" providerId="AD" clId="Web-{34E36B4A-B9C2-EF86-3E9A-85841F701E58}" dt="2026-03-24T16:48:00.437" v="73" actId="20577"/>
          <ac:spMkLst>
            <pc:docMk/>
            <pc:sldMk cId="3609232680" sldId="1100"/>
            <ac:spMk id="8" creationId="{00000000-0000-0000-0000-000000000000}"/>
          </ac:spMkLst>
        </pc:spChg>
      </pc:sldChg>
      <pc:sldChg chg="modSp add del">
        <pc:chgData name="Holmes, Ellen [NEA]" userId="S::eholmes@nea.org::8df78491-616d-4641-a13e-176bb27a1b7f" providerId="AD" clId="Web-{34E36B4A-B9C2-EF86-3E9A-85841F701E58}" dt="2026-03-24T17:02:16.732" v="301" actId="20577"/>
        <pc:sldMkLst>
          <pc:docMk/>
          <pc:sldMk cId="906303699" sldId="1101"/>
        </pc:sldMkLst>
        <pc:spChg chg="mod">
          <ac:chgData name="Holmes, Ellen [NEA]" userId="S::eholmes@nea.org::8df78491-616d-4641-a13e-176bb27a1b7f" providerId="AD" clId="Web-{34E36B4A-B9C2-EF86-3E9A-85841F701E58}" dt="2026-03-24T17:02:16.732" v="301" actId="20577"/>
          <ac:spMkLst>
            <pc:docMk/>
            <pc:sldMk cId="906303699" sldId="1101"/>
            <ac:spMk id="8" creationId="{00000000-0000-0000-0000-000000000000}"/>
          </ac:spMkLst>
        </pc:spChg>
      </pc:sldChg>
      <pc:sldChg chg="modSp">
        <pc:chgData name="Holmes, Ellen [NEA]" userId="S::eholmes@nea.org::8df78491-616d-4641-a13e-176bb27a1b7f" providerId="AD" clId="Web-{34E36B4A-B9C2-EF86-3E9A-85841F701E58}" dt="2026-03-24T17:03:11.248" v="321" actId="20577"/>
        <pc:sldMkLst>
          <pc:docMk/>
          <pc:sldMk cId="1773612169" sldId="1102"/>
        </pc:sldMkLst>
        <pc:spChg chg="mod">
          <ac:chgData name="Holmes, Ellen [NEA]" userId="S::eholmes@nea.org::8df78491-616d-4641-a13e-176bb27a1b7f" providerId="AD" clId="Web-{34E36B4A-B9C2-EF86-3E9A-85841F701E58}" dt="2026-03-24T17:03:11.248" v="321" actId="20577"/>
          <ac:spMkLst>
            <pc:docMk/>
            <pc:sldMk cId="1773612169" sldId="1102"/>
            <ac:spMk id="5" creationId="{00000000-0000-0000-0000-000000000000}"/>
          </ac:spMkLst>
        </pc:spChg>
      </pc:sldChg>
      <pc:sldChg chg="modSp">
        <pc:chgData name="Holmes, Ellen [NEA]" userId="S::eholmes@nea.org::8df78491-616d-4641-a13e-176bb27a1b7f" providerId="AD" clId="Web-{34E36B4A-B9C2-EF86-3E9A-85841F701E58}" dt="2026-03-24T17:07:59.124" v="347" actId="20577"/>
        <pc:sldMkLst>
          <pc:docMk/>
          <pc:sldMk cId="1587498296" sldId="1106"/>
        </pc:sldMkLst>
        <pc:spChg chg="mod">
          <ac:chgData name="Holmes, Ellen [NEA]" userId="S::eholmes@nea.org::8df78491-616d-4641-a13e-176bb27a1b7f" providerId="AD" clId="Web-{34E36B4A-B9C2-EF86-3E9A-85841F701E58}" dt="2026-03-24T17:07:59.124" v="347" actId="20577"/>
          <ac:spMkLst>
            <pc:docMk/>
            <pc:sldMk cId="1587498296" sldId="1106"/>
            <ac:spMk id="2" creationId="{00000000-0000-0000-0000-000000000000}"/>
          </ac:spMkLst>
        </pc:spChg>
        <pc:spChg chg="mod">
          <ac:chgData name="Holmes, Ellen [NEA]" userId="S::eholmes@nea.org::8df78491-616d-4641-a13e-176bb27a1b7f" providerId="AD" clId="Web-{34E36B4A-B9C2-EF86-3E9A-85841F701E58}" dt="2026-03-24T17:07:52.968" v="345" actId="20577"/>
          <ac:spMkLst>
            <pc:docMk/>
            <pc:sldMk cId="1587498296" sldId="1106"/>
            <ac:spMk id="3" creationId="{00000000-0000-0000-0000-000000000000}"/>
          </ac:spMkLst>
        </pc:spChg>
      </pc:sldChg>
      <pc:sldChg chg="modSp">
        <pc:chgData name="Holmes, Ellen [NEA]" userId="S::eholmes@nea.org::8df78491-616d-4641-a13e-176bb27a1b7f" providerId="AD" clId="Web-{34E36B4A-B9C2-EF86-3E9A-85841F701E58}" dt="2026-03-24T17:11:11.266" v="380" actId="14100"/>
        <pc:sldMkLst>
          <pc:docMk/>
          <pc:sldMk cId="3759251085" sldId="1107"/>
        </pc:sldMkLst>
        <pc:spChg chg="mod">
          <ac:chgData name="Holmes, Ellen [NEA]" userId="S::eholmes@nea.org::8df78491-616d-4641-a13e-176bb27a1b7f" providerId="AD" clId="Web-{34E36B4A-B9C2-EF86-3E9A-85841F701E58}" dt="2026-03-24T17:11:03.297" v="379" actId="20577"/>
          <ac:spMkLst>
            <pc:docMk/>
            <pc:sldMk cId="3759251085" sldId="1107"/>
            <ac:spMk id="3" creationId="{00000000-0000-0000-0000-000000000000}"/>
          </ac:spMkLst>
        </pc:spChg>
        <pc:picChg chg="mod">
          <ac:chgData name="Holmes, Ellen [NEA]" userId="S::eholmes@nea.org::8df78491-616d-4641-a13e-176bb27a1b7f" providerId="AD" clId="Web-{34E36B4A-B9C2-EF86-3E9A-85841F701E58}" dt="2026-03-24T17:11:11.266" v="380" actId="14100"/>
          <ac:picMkLst>
            <pc:docMk/>
            <pc:sldMk cId="3759251085" sldId="1107"/>
            <ac:picMk id="5" creationId="{00000000-0000-0000-0000-000000000000}"/>
          </ac:picMkLst>
        </pc:picChg>
      </pc:sldChg>
      <pc:sldChg chg="modSp">
        <pc:chgData name="Holmes, Ellen [NEA]" userId="S::eholmes@nea.org::8df78491-616d-4641-a13e-176bb27a1b7f" providerId="AD" clId="Web-{34E36B4A-B9C2-EF86-3E9A-85841F701E58}" dt="2026-03-24T17:09:15.827" v="349" actId="20577"/>
        <pc:sldMkLst>
          <pc:docMk/>
          <pc:sldMk cId="1313291893" sldId="1196"/>
        </pc:sldMkLst>
        <pc:spChg chg="mod">
          <ac:chgData name="Holmes, Ellen [NEA]" userId="S::eholmes@nea.org::8df78491-616d-4641-a13e-176bb27a1b7f" providerId="AD" clId="Web-{34E36B4A-B9C2-EF86-3E9A-85841F701E58}" dt="2026-03-24T17:09:15.827" v="349" actId="20577"/>
          <ac:spMkLst>
            <pc:docMk/>
            <pc:sldMk cId="1313291893" sldId="1196"/>
            <ac:spMk id="3" creationId="{7A6D81D7-01F9-9CB8-CC9C-C4C387123156}"/>
          </ac:spMkLst>
        </pc:spChg>
      </pc:sldChg>
      <pc:sldChg chg="delSp">
        <pc:chgData name="Holmes, Ellen [NEA]" userId="S::eholmes@nea.org::8df78491-616d-4641-a13e-176bb27a1b7f" providerId="AD" clId="Web-{34E36B4A-B9C2-EF86-3E9A-85841F701E58}" dt="2026-03-24T16:44:56.357" v="13"/>
        <pc:sldMkLst>
          <pc:docMk/>
          <pc:sldMk cId="2382051987" sldId="1853"/>
        </pc:sldMkLst>
        <pc:picChg chg="del">
          <ac:chgData name="Holmes, Ellen [NEA]" userId="S::eholmes@nea.org::8df78491-616d-4641-a13e-176bb27a1b7f" providerId="AD" clId="Web-{34E36B4A-B9C2-EF86-3E9A-85841F701E58}" dt="2026-03-24T16:44:56.357" v="13"/>
          <ac:picMkLst>
            <pc:docMk/>
            <pc:sldMk cId="2382051987" sldId="1853"/>
            <ac:picMk id="6" creationId="{2ADCD229-1F11-94AB-82E4-145ED3DEC97E}"/>
          </ac:picMkLst>
        </pc:picChg>
      </pc:sldChg>
      <pc:sldChg chg="modSp add del replId">
        <pc:chgData name="Holmes, Ellen [NEA]" userId="S::eholmes@nea.org::8df78491-616d-4641-a13e-176bb27a1b7f" providerId="AD" clId="Web-{34E36B4A-B9C2-EF86-3E9A-85841F701E58}" dt="2026-03-24T16:55:40.289" v="112"/>
        <pc:sldMkLst>
          <pc:docMk/>
          <pc:sldMk cId="1754331572" sldId="2637"/>
        </pc:sldMkLst>
        <pc:spChg chg="mod">
          <ac:chgData name="Holmes, Ellen [NEA]" userId="S::eholmes@nea.org::8df78491-616d-4641-a13e-176bb27a1b7f" providerId="AD" clId="Web-{34E36B4A-B9C2-EF86-3E9A-85841F701E58}" dt="2026-03-24T16:52:48.125" v="91" actId="20577"/>
          <ac:spMkLst>
            <pc:docMk/>
            <pc:sldMk cId="1754331572" sldId="2637"/>
            <ac:spMk id="2" creationId="{330AC60F-9D7B-F842-BA89-6578F6C2B46E}"/>
          </ac:spMkLst>
        </pc:spChg>
      </pc:sldChg>
      <pc:sldChg chg="modSp add replId">
        <pc:chgData name="Holmes, Ellen [NEA]" userId="S::eholmes@nea.org::8df78491-616d-4641-a13e-176bb27a1b7f" providerId="AD" clId="Web-{34E36B4A-B9C2-EF86-3E9A-85841F701E58}" dt="2026-03-24T17:00:57.747" v="267" actId="14100"/>
        <pc:sldMkLst>
          <pc:docMk/>
          <pc:sldMk cId="1764428727" sldId="2637"/>
        </pc:sldMkLst>
        <pc:spChg chg="mod">
          <ac:chgData name="Holmes, Ellen [NEA]" userId="S::eholmes@nea.org::8df78491-616d-4641-a13e-176bb27a1b7f" providerId="AD" clId="Web-{34E36B4A-B9C2-EF86-3E9A-85841F701E58}" dt="2026-03-24T16:58:56.590" v="122" actId="20577"/>
          <ac:spMkLst>
            <pc:docMk/>
            <pc:sldMk cId="1764428727" sldId="2637"/>
            <ac:spMk id="2" creationId="{20A46E12-9089-C34D-5A21-6A0967787547}"/>
          </ac:spMkLst>
        </pc:spChg>
        <pc:spChg chg="mod">
          <ac:chgData name="Holmes, Ellen [NEA]" userId="S::eholmes@nea.org::8df78491-616d-4641-a13e-176bb27a1b7f" providerId="AD" clId="Web-{34E36B4A-B9C2-EF86-3E9A-85841F701E58}" dt="2026-03-24T17:00:57.747" v="267" actId="14100"/>
          <ac:spMkLst>
            <pc:docMk/>
            <pc:sldMk cId="1764428727" sldId="2637"/>
            <ac:spMk id="8" creationId="{80ECE5AA-CF3F-C5D5-CA47-321FD10EE379}"/>
          </ac:spMkLst>
        </pc:spChg>
        <pc:picChg chg="mod">
          <ac:chgData name="Holmes, Ellen [NEA]" userId="S::eholmes@nea.org::8df78491-616d-4641-a13e-176bb27a1b7f" providerId="AD" clId="Web-{34E36B4A-B9C2-EF86-3E9A-85841F701E58}" dt="2026-03-24T17:00:29.028" v="260" actId="1076"/>
          <ac:picMkLst>
            <pc:docMk/>
            <pc:sldMk cId="1764428727" sldId="2637"/>
            <ac:picMk id="5" creationId="{39A1F81E-BA41-1F7C-A85C-8ACC41A4D6FD}"/>
          </ac:picMkLst>
        </pc:picChg>
      </pc:sldChg>
    </pc:docChg>
  </pc:docChgLst>
  <pc:docChgLst>
    <pc:chgData name="Michael Ruiz [WA]" userId="S::mruiz_washingtonea.org#ext#@neahq.onmicrosoft.com::6075f842-eef8-4b12-b4ff-133e78ddff46" providerId="AD" clId="Web-{E2E52CA5-80FB-E22C-884C-BA51373D5601}"/>
    <pc:docChg chg="modSld">
      <pc:chgData name="Michael Ruiz [WA]" userId="S::mruiz_washingtonea.org#ext#@neahq.onmicrosoft.com::6075f842-eef8-4b12-b4ff-133e78ddff46" providerId="AD" clId="Web-{E2E52CA5-80FB-E22C-884C-BA51373D5601}" dt="2026-03-24T17:32:42.821" v="20" actId="20577"/>
      <pc:docMkLst>
        <pc:docMk/>
      </pc:docMkLst>
      <pc:sldChg chg="modSp">
        <pc:chgData name="Michael Ruiz [WA]" userId="S::mruiz_washingtonea.org#ext#@neahq.onmicrosoft.com::6075f842-eef8-4b12-b4ff-133e78ddff46" providerId="AD" clId="Web-{E2E52CA5-80FB-E22C-884C-BA51373D5601}" dt="2026-03-24T17:28:50.983" v="15" actId="14100"/>
        <pc:sldMkLst>
          <pc:docMk/>
          <pc:sldMk cId="1062906391" sldId="1114"/>
        </pc:sldMkLst>
        <pc:spChg chg="mod">
          <ac:chgData name="Michael Ruiz [WA]" userId="S::mruiz_washingtonea.org#ext#@neahq.onmicrosoft.com::6075f842-eef8-4b12-b4ff-133e78ddff46" providerId="AD" clId="Web-{E2E52CA5-80FB-E22C-884C-BA51373D5601}" dt="2026-03-24T17:28:50.983" v="15" actId="14100"/>
          <ac:spMkLst>
            <pc:docMk/>
            <pc:sldMk cId="1062906391" sldId="1114"/>
            <ac:spMk id="15" creationId="{C265724A-A407-4169-B766-36D78F82C631}"/>
          </ac:spMkLst>
        </pc:spChg>
      </pc:sldChg>
      <pc:sldChg chg="modSp">
        <pc:chgData name="Michael Ruiz [WA]" userId="S::mruiz_washingtonea.org#ext#@neahq.onmicrosoft.com::6075f842-eef8-4b12-b4ff-133e78ddff46" providerId="AD" clId="Web-{E2E52CA5-80FB-E22C-884C-BA51373D5601}" dt="2026-03-24T17:32:42.821" v="20" actId="20577"/>
        <pc:sldMkLst>
          <pc:docMk/>
          <pc:sldMk cId="1885335156" sldId="1116"/>
        </pc:sldMkLst>
        <pc:spChg chg="mod">
          <ac:chgData name="Michael Ruiz [WA]" userId="S::mruiz_washingtonea.org#ext#@neahq.onmicrosoft.com::6075f842-eef8-4b12-b4ff-133e78ddff46" providerId="AD" clId="Web-{E2E52CA5-80FB-E22C-884C-BA51373D5601}" dt="2026-03-24T17:32:42.821" v="20" actId="20577"/>
          <ac:spMkLst>
            <pc:docMk/>
            <pc:sldMk cId="1885335156" sldId="1116"/>
            <ac:spMk id="5" creationId="{00000000-0000-0000-0000-000000000000}"/>
          </ac:spMkLst>
        </pc:spChg>
      </pc:sldChg>
      <pc:sldChg chg="modSp">
        <pc:chgData name="Michael Ruiz [WA]" userId="S::mruiz_washingtonea.org#ext#@neahq.onmicrosoft.com::6075f842-eef8-4b12-b4ff-133e78ddff46" providerId="AD" clId="Web-{E2E52CA5-80FB-E22C-884C-BA51373D5601}" dt="2026-03-24T17:18:04.056" v="0" actId="14100"/>
        <pc:sldMkLst>
          <pc:docMk/>
          <pc:sldMk cId="1764428727" sldId="2637"/>
        </pc:sldMkLst>
        <pc:picChg chg="mod">
          <ac:chgData name="Michael Ruiz [WA]" userId="S::mruiz_washingtonea.org#ext#@neahq.onmicrosoft.com::6075f842-eef8-4b12-b4ff-133e78ddff46" providerId="AD" clId="Web-{E2E52CA5-80FB-E22C-884C-BA51373D5601}" dt="2026-03-24T17:18:04.056" v="0" actId="14100"/>
          <ac:picMkLst>
            <pc:docMk/>
            <pc:sldMk cId="1764428727" sldId="2637"/>
            <ac:picMk id="5" creationId="{39A1F81E-BA41-1F7C-A85C-8ACC41A4D6FD}"/>
          </ac:picMkLst>
        </pc:picChg>
      </pc:sldChg>
    </pc:docChg>
  </pc:docChgLst>
  <pc:docChgLst>
    <pc:chgData name="Holmes, Ellen [NEA]" userId="S::eholmes@nea.org::8df78491-616d-4641-a13e-176bb27a1b7f" providerId="AD" clId="Web-{3AEF1811-CA78-8409-8978-04DCF437C944}"/>
    <pc:docChg chg="addSld delSld modSld">
      <pc:chgData name="Holmes, Ellen [NEA]" userId="S::eholmes@nea.org::8df78491-616d-4641-a13e-176bb27a1b7f" providerId="AD" clId="Web-{3AEF1811-CA78-8409-8978-04DCF437C944}" dt="2026-03-24T20:18:13.381" v="36" actId="14100"/>
      <pc:docMkLst>
        <pc:docMk/>
      </pc:docMkLst>
      <pc:sldChg chg="del">
        <pc:chgData name="Holmes, Ellen [NEA]" userId="S::eholmes@nea.org::8df78491-616d-4641-a13e-176bb27a1b7f" providerId="AD" clId="Web-{3AEF1811-CA78-8409-8978-04DCF437C944}" dt="2026-03-24T20:16:53.131" v="0"/>
        <pc:sldMkLst>
          <pc:docMk/>
          <pc:sldMk cId="430787668" sldId="1078"/>
        </pc:sldMkLst>
      </pc:sldChg>
      <pc:sldChg chg="del">
        <pc:chgData name="Holmes, Ellen [NEA]" userId="S::eholmes@nea.org::8df78491-616d-4641-a13e-176bb27a1b7f" providerId="AD" clId="Web-{3AEF1811-CA78-8409-8978-04DCF437C944}" dt="2026-03-24T20:16:54.756" v="1"/>
        <pc:sldMkLst>
          <pc:docMk/>
          <pc:sldMk cId="3579611806" sldId="1273"/>
        </pc:sldMkLst>
      </pc:sldChg>
      <pc:sldChg chg="addSp delSp modSp new mod modClrScheme chgLayout">
        <pc:chgData name="Holmes, Ellen [NEA]" userId="S::eholmes@nea.org::8df78491-616d-4641-a13e-176bb27a1b7f" providerId="AD" clId="Web-{3AEF1811-CA78-8409-8978-04DCF437C944}" dt="2026-03-24T20:18:13.381" v="36" actId="14100"/>
        <pc:sldMkLst>
          <pc:docMk/>
          <pc:sldMk cId="1218765901" sldId="2645"/>
        </pc:sldMkLst>
        <pc:spChg chg="del">
          <ac:chgData name="Holmes, Ellen [NEA]" userId="S::eholmes@nea.org::8df78491-616d-4641-a13e-176bb27a1b7f" providerId="AD" clId="Web-{3AEF1811-CA78-8409-8978-04DCF437C944}" dt="2026-03-24T20:17:15.803" v="4"/>
          <ac:spMkLst>
            <pc:docMk/>
            <pc:sldMk cId="1218765901" sldId="2645"/>
            <ac:spMk id="2" creationId="{C8107416-7665-6030-FF9F-B15CF35ADCFB}"/>
          </ac:spMkLst>
        </pc:spChg>
        <pc:spChg chg="del">
          <ac:chgData name="Holmes, Ellen [NEA]" userId="S::eholmes@nea.org::8df78491-616d-4641-a13e-176bb27a1b7f" providerId="AD" clId="Web-{3AEF1811-CA78-8409-8978-04DCF437C944}" dt="2026-03-24T20:17:09.116" v="3"/>
          <ac:spMkLst>
            <pc:docMk/>
            <pc:sldMk cId="1218765901" sldId="2645"/>
            <ac:spMk id="3" creationId="{AF7DA9AF-A65F-44A9-A52B-4F3B7F13E0FF}"/>
          </ac:spMkLst>
        </pc:spChg>
        <pc:spChg chg="add mod">
          <ac:chgData name="Holmes, Ellen [NEA]" userId="S::eholmes@nea.org::8df78491-616d-4641-a13e-176bb27a1b7f" providerId="AD" clId="Web-{3AEF1811-CA78-8409-8978-04DCF437C944}" dt="2026-03-24T20:18:13.381" v="36" actId="14100"/>
          <ac:spMkLst>
            <pc:docMk/>
            <pc:sldMk cId="1218765901" sldId="2645"/>
            <ac:spMk id="9" creationId="{9F746980-D31E-50D7-9DC4-2B7D9976081F}"/>
          </ac:spMkLst>
        </pc:spChg>
        <pc:spChg chg="add del mod">
          <ac:chgData name="Holmes, Ellen [NEA]" userId="S::eholmes@nea.org::8df78491-616d-4641-a13e-176bb27a1b7f" providerId="AD" clId="Web-{3AEF1811-CA78-8409-8978-04DCF437C944}" dt="2026-03-24T20:17:33.788" v="31"/>
          <ac:spMkLst>
            <pc:docMk/>
            <pc:sldMk cId="1218765901" sldId="2645"/>
            <ac:spMk id="11" creationId="{F1DF6094-AFC3-9230-6B34-02C12197287F}"/>
          </ac:spMkLst>
        </pc:spChg>
        <pc:picChg chg="add mod ord">
          <ac:chgData name="Holmes, Ellen [NEA]" userId="S::eholmes@nea.org::8df78491-616d-4641-a13e-176bb27a1b7f" providerId="AD" clId="Web-{3AEF1811-CA78-8409-8978-04DCF437C944}" dt="2026-03-24T20:17:15.803" v="4"/>
          <ac:picMkLst>
            <pc:docMk/>
            <pc:sldMk cId="1218765901" sldId="2645"/>
            <ac:picMk id="4" creationId="{E6FA31F9-64AB-9F3B-0A41-FC941013EF42}"/>
          </ac:picMkLst>
        </pc:pic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svg"/><Relationship Id="rId1" Type="http://schemas.openxmlformats.org/officeDocument/2006/relationships/image" Target="../media/image22.svg"/></Relationships>
</file>

<file path=ppt/diagrams/_rels/data3.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svg"/><Relationship Id="rId1" Type="http://schemas.openxmlformats.org/officeDocument/2006/relationships/image" Target="../media/image2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svg"/><Relationship Id="rId1" Type="http://schemas.openxmlformats.org/officeDocument/2006/relationships/image" Target="../media/image22.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svg"/><Relationship Id="rId1"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1A5CF0-CE13-4236-A126-5D1190E42DFF}" type="doc">
      <dgm:prSet loTypeId="urn:microsoft.com/office/officeart/2005/8/layout/default" loCatId="list" qsTypeId="urn:microsoft.com/office/officeart/2005/8/quickstyle/simple3" qsCatId="simple" csTypeId="urn:microsoft.com/office/officeart/2005/8/colors/colorful2" csCatId="colorful" phldr="1"/>
      <dgm:spPr/>
      <dgm:t>
        <a:bodyPr/>
        <a:lstStyle/>
        <a:p>
          <a:endParaRPr lang="en-US"/>
        </a:p>
      </dgm:t>
    </dgm:pt>
    <dgm:pt modelId="{871539F4-FCEA-422E-8AAB-81B8B970F1F7}">
      <dgm:prSet/>
      <dgm:spPr/>
      <dgm:t>
        <a:bodyPr/>
        <a:lstStyle/>
        <a:p>
          <a:r>
            <a:rPr lang="en-US"/>
            <a:t>Bathroom Location</a:t>
          </a:r>
        </a:p>
      </dgm:t>
    </dgm:pt>
    <dgm:pt modelId="{8603DD1B-ADDD-47CB-ACDF-87B6C63A8266}" type="parTrans" cxnId="{CD0321D8-8E9E-45B7-991C-4B05CBE935C6}">
      <dgm:prSet/>
      <dgm:spPr/>
      <dgm:t>
        <a:bodyPr/>
        <a:lstStyle/>
        <a:p>
          <a:endParaRPr lang="en-US"/>
        </a:p>
      </dgm:t>
    </dgm:pt>
    <dgm:pt modelId="{B51641A2-5F70-44AC-979D-9F85F0BE91E4}" type="sibTrans" cxnId="{CD0321D8-8E9E-45B7-991C-4B05CBE935C6}">
      <dgm:prSet/>
      <dgm:spPr/>
      <dgm:t>
        <a:bodyPr/>
        <a:lstStyle/>
        <a:p>
          <a:endParaRPr lang="en-US"/>
        </a:p>
      </dgm:t>
    </dgm:pt>
    <dgm:pt modelId="{EC1E0B72-4B67-4497-9B6E-7DBEE1971020}">
      <dgm:prSet/>
      <dgm:spPr/>
      <dgm:t>
        <a:bodyPr/>
        <a:lstStyle/>
        <a:p>
          <a:r>
            <a:rPr lang="en-US"/>
            <a:t>Materials</a:t>
          </a:r>
        </a:p>
      </dgm:t>
    </dgm:pt>
    <dgm:pt modelId="{05C97236-93DF-4512-B3B8-4E2BA65B9429}" type="parTrans" cxnId="{17A761E4-7C9C-4A5B-9E5E-A8537EBD2287}">
      <dgm:prSet/>
      <dgm:spPr/>
      <dgm:t>
        <a:bodyPr/>
        <a:lstStyle/>
        <a:p>
          <a:endParaRPr lang="en-US"/>
        </a:p>
      </dgm:t>
    </dgm:pt>
    <dgm:pt modelId="{BC5C0883-3444-4163-8D17-8FF9EF5BCE85}" type="sibTrans" cxnId="{17A761E4-7C9C-4A5B-9E5E-A8537EBD2287}">
      <dgm:prSet/>
      <dgm:spPr/>
      <dgm:t>
        <a:bodyPr/>
        <a:lstStyle/>
        <a:p>
          <a:endParaRPr lang="en-US"/>
        </a:p>
      </dgm:t>
    </dgm:pt>
    <dgm:pt modelId="{4B4A9B04-2255-43F5-B248-6E867932C062}">
      <dgm:prSet/>
      <dgm:spPr/>
      <dgm:t>
        <a:bodyPr/>
        <a:lstStyle/>
        <a:p>
          <a:pPr rtl="0"/>
          <a:r>
            <a:rPr lang="en-US"/>
            <a:t>Food</a:t>
          </a:r>
          <a:r>
            <a:rPr lang="en-US">
              <a:latin typeface="Calibri Light" panose="020F0302020204030204"/>
            </a:rPr>
            <a:t> </a:t>
          </a:r>
          <a:r>
            <a:rPr lang="en-US">
              <a:latin typeface="Calibri Light"/>
              <a:ea typeface="Calibri Light"/>
              <a:cs typeface="Calibri Light"/>
            </a:rPr>
            <a:t>Room</a:t>
          </a:r>
          <a:endParaRPr lang="en-US"/>
        </a:p>
      </dgm:t>
    </dgm:pt>
    <dgm:pt modelId="{18BA941C-356B-4D88-A325-0329690E0604}" type="parTrans" cxnId="{86399CE5-1422-45AE-A01F-0A3FDB98AEF3}">
      <dgm:prSet/>
      <dgm:spPr/>
      <dgm:t>
        <a:bodyPr/>
        <a:lstStyle/>
        <a:p>
          <a:endParaRPr lang="en-US"/>
        </a:p>
      </dgm:t>
    </dgm:pt>
    <dgm:pt modelId="{1E93137E-2E9E-4C84-9B81-EB10728E9D26}" type="sibTrans" cxnId="{86399CE5-1422-45AE-A01F-0A3FDB98AEF3}">
      <dgm:prSet/>
      <dgm:spPr/>
      <dgm:t>
        <a:bodyPr/>
        <a:lstStyle/>
        <a:p>
          <a:endParaRPr lang="en-US"/>
        </a:p>
      </dgm:t>
    </dgm:pt>
    <dgm:pt modelId="{1B5A3E32-E62D-4772-8E5D-1B38826AEF35}">
      <dgm:prSet/>
      <dgm:spPr/>
      <dgm:t>
        <a:bodyPr/>
        <a:lstStyle/>
        <a:p>
          <a:r>
            <a:rPr lang="en-US"/>
            <a:t>Room Temp</a:t>
          </a:r>
        </a:p>
      </dgm:t>
    </dgm:pt>
    <dgm:pt modelId="{7F1ABFDB-F648-4F85-B8C7-FF930A6EC2F1}" type="parTrans" cxnId="{B4B12AEF-C56F-4E8D-9AE7-7896023F50C8}">
      <dgm:prSet/>
      <dgm:spPr/>
      <dgm:t>
        <a:bodyPr/>
        <a:lstStyle/>
        <a:p>
          <a:endParaRPr lang="en-US"/>
        </a:p>
      </dgm:t>
    </dgm:pt>
    <dgm:pt modelId="{47B17E8F-D879-4A34-90C5-162F712DD419}" type="sibTrans" cxnId="{B4B12AEF-C56F-4E8D-9AE7-7896023F50C8}">
      <dgm:prSet/>
      <dgm:spPr/>
      <dgm:t>
        <a:bodyPr/>
        <a:lstStyle/>
        <a:p>
          <a:endParaRPr lang="en-US"/>
        </a:p>
      </dgm:t>
    </dgm:pt>
    <dgm:pt modelId="{AF8312C1-EDA3-4FB8-8CFC-1101576104BE}">
      <dgm:prSet/>
      <dgm:spPr/>
      <dgm:t>
        <a:bodyPr/>
        <a:lstStyle/>
        <a:p>
          <a:r>
            <a:rPr lang="en-US" b="1">
              <a:latin typeface="Calibri Light" panose="020F0302020204030204"/>
            </a:rPr>
            <a:t>Karla</a:t>
          </a:r>
          <a:r>
            <a:rPr lang="en-US" b="1"/>
            <a:t> </a:t>
          </a:r>
          <a:r>
            <a:rPr lang="en-US"/>
            <a:t>as Resource</a:t>
          </a:r>
        </a:p>
      </dgm:t>
    </dgm:pt>
    <dgm:pt modelId="{3B89D3CA-4935-45E6-A18C-AD456385D49E}" type="parTrans" cxnId="{192A34E3-0369-438F-802E-DF5FDAD5EB7D}">
      <dgm:prSet/>
      <dgm:spPr/>
      <dgm:t>
        <a:bodyPr/>
        <a:lstStyle/>
        <a:p>
          <a:endParaRPr lang="en-US"/>
        </a:p>
      </dgm:t>
    </dgm:pt>
    <dgm:pt modelId="{32EEB335-D477-44B1-A86C-833382A6D62B}" type="sibTrans" cxnId="{192A34E3-0369-438F-802E-DF5FDAD5EB7D}">
      <dgm:prSet/>
      <dgm:spPr/>
      <dgm:t>
        <a:bodyPr/>
        <a:lstStyle/>
        <a:p>
          <a:endParaRPr lang="en-US"/>
        </a:p>
      </dgm:t>
    </dgm:pt>
    <dgm:pt modelId="{7BF89E4E-D9AE-4BB9-A975-4AEB8FF88C6D}">
      <dgm:prSet/>
      <dgm:spPr/>
      <dgm:t>
        <a:bodyPr/>
        <a:lstStyle/>
        <a:p>
          <a:pPr rtl="0"/>
          <a:r>
            <a:rPr lang="en-US"/>
            <a:t>Questions?</a:t>
          </a:r>
          <a:r>
            <a:rPr lang="en-US">
              <a:latin typeface="Calibri Light" panose="020F0302020204030204"/>
            </a:rPr>
            <a:t> </a:t>
          </a:r>
          <a:endParaRPr lang="en-US"/>
        </a:p>
      </dgm:t>
    </dgm:pt>
    <dgm:pt modelId="{17ACFA42-F4C7-4DC1-92FB-2E0115EF58AE}" type="parTrans" cxnId="{1939BE0C-3E29-4F29-96EA-ADD1F6B09169}">
      <dgm:prSet/>
      <dgm:spPr/>
      <dgm:t>
        <a:bodyPr/>
        <a:lstStyle/>
        <a:p>
          <a:endParaRPr lang="en-US"/>
        </a:p>
      </dgm:t>
    </dgm:pt>
    <dgm:pt modelId="{B4C1DB5E-35CE-4DDA-BB6B-7982AD1FCE75}" type="sibTrans" cxnId="{1939BE0C-3E29-4F29-96EA-ADD1F6B09169}">
      <dgm:prSet/>
      <dgm:spPr/>
      <dgm:t>
        <a:bodyPr/>
        <a:lstStyle/>
        <a:p>
          <a:endParaRPr lang="en-US"/>
        </a:p>
      </dgm:t>
    </dgm:pt>
    <dgm:pt modelId="{B1FEE2B5-9517-46E0-A91A-9135FE2D78B8}">
      <dgm:prSet phldr="0"/>
      <dgm:spPr/>
      <dgm:t>
        <a:bodyPr/>
        <a:lstStyle/>
        <a:p>
          <a:r>
            <a:rPr lang="en-US">
              <a:latin typeface="Aptos Display" panose="02110004020202020204"/>
            </a:rPr>
            <a:t>PEPs</a:t>
          </a:r>
        </a:p>
      </dgm:t>
    </dgm:pt>
    <dgm:pt modelId="{D4E25C81-6E93-416F-927E-113476283FB2}" type="parTrans" cxnId="{393B4E2D-2699-4284-9406-1BD1094482A0}">
      <dgm:prSet/>
      <dgm:spPr/>
    </dgm:pt>
    <dgm:pt modelId="{F4D56478-1705-4D66-AD1E-BBB9A5D2E3D6}" type="sibTrans" cxnId="{393B4E2D-2699-4284-9406-1BD1094482A0}">
      <dgm:prSet/>
      <dgm:spPr/>
    </dgm:pt>
    <dgm:pt modelId="{069B7C9C-95C4-4D48-87BB-E5C27B5BED03}">
      <dgm:prSet phldr="0"/>
      <dgm:spPr/>
      <dgm:t>
        <a:bodyPr/>
        <a:lstStyle/>
        <a:p>
          <a:pPr rtl="0"/>
          <a:r>
            <a:rPr lang="en-US">
              <a:latin typeface="Calibri Light"/>
              <a:ea typeface="Calibri Light"/>
              <a:cs typeface="Calibri Light"/>
            </a:rPr>
            <a:t>Need a Hero</a:t>
          </a:r>
        </a:p>
      </dgm:t>
    </dgm:pt>
    <dgm:pt modelId="{1F675E2A-1155-4A3B-8FF8-0DD0D3B2B321}" type="parTrans" cxnId="{BD1E9053-36C2-48D6-91C0-C01B81AD6A99}">
      <dgm:prSet/>
      <dgm:spPr/>
    </dgm:pt>
    <dgm:pt modelId="{98DC6A13-242B-4956-A712-10A2BFB8AA42}" type="sibTrans" cxnId="{BD1E9053-36C2-48D6-91C0-C01B81AD6A99}">
      <dgm:prSet/>
      <dgm:spPr/>
    </dgm:pt>
    <dgm:pt modelId="{47A647C4-E0F7-4DC0-B51D-790F7D99B9D0}">
      <dgm:prSet phldr="0"/>
      <dgm:spPr/>
      <dgm:t>
        <a:bodyPr/>
        <a:lstStyle/>
        <a:p>
          <a:r>
            <a:rPr lang="en-US">
              <a:latin typeface="Calibri Light"/>
              <a:ea typeface="Calibri Light"/>
              <a:cs typeface="Calibri Light"/>
            </a:rPr>
            <a:t>Stipends</a:t>
          </a:r>
        </a:p>
      </dgm:t>
    </dgm:pt>
    <dgm:pt modelId="{6CDA2A70-B224-44B3-B716-2AA33551B233}" type="parTrans" cxnId="{2F5C58E3-A7FA-43BF-B116-77E33CF8A44A}">
      <dgm:prSet/>
      <dgm:spPr/>
    </dgm:pt>
    <dgm:pt modelId="{E57A3EA3-3639-47A4-A909-DAEA30188437}" type="sibTrans" cxnId="{2F5C58E3-A7FA-43BF-B116-77E33CF8A44A}">
      <dgm:prSet/>
      <dgm:spPr/>
    </dgm:pt>
    <dgm:pt modelId="{11DA1051-A144-4F09-AE2B-5A3DE370C261}" type="pres">
      <dgm:prSet presAssocID="{AC1A5CF0-CE13-4236-A126-5D1190E42DFF}" presName="diagram" presStyleCnt="0">
        <dgm:presLayoutVars>
          <dgm:dir/>
          <dgm:resizeHandles val="exact"/>
        </dgm:presLayoutVars>
      </dgm:prSet>
      <dgm:spPr/>
    </dgm:pt>
    <dgm:pt modelId="{E00EDA92-8B82-4C14-8D5F-FD12793BCD54}" type="pres">
      <dgm:prSet presAssocID="{871539F4-FCEA-422E-8AAB-81B8B970F1F7}" presName="node" presStyleLbl="node1" presStyleIdx="0" presStyleCnt="9">
        <dgm:presLayoutVars>
          <dgm:bulletEnabled val="1"/>
        </dgm:presLayoutVars>
      </dgm:prSet>
      <dgm:spPr/>
    </dgm:pt>
    <dgm:pt modelId="{BB0F92FE-EE68-4229-B3B1-AB612B87B5DD}" type="pres">
      <dgm:prSet presAssocID="{B51641A2-5F70-44AC-979D-9F85F0BE91E4}" presName="sibTrans" presStyleCnt="0"/>
      <dgm:spPr/>
    </dgm:pt>
    <dgm:pt modelId="{D177B225-BA6F-43FC-9834-7D0C2B4B2DE3}" type="pres">
      <dgm:prSet presAssocID="{B1FEE2B5-9517-46E0-A91A-9135FE2D78B8}" presName="node" presStyleLbl="node1" presStyleIdx="1" presStyleCnt="9">
        <dgm:presLayoutVars>
          <dgm:bulletEnabled val="1"/>
        </dgm:presLayoutVars>
      </dgm:prSet>
      <dgm:spPr/>
    </dgm:pt>
    <dgm:pt modelId="{E8A8A630-A296-4263-A054-8032CD5E71B5}" type="pres">
      <dgm:prSet presAssocID="{F4D56478-1705-4D66-AD1E-BBB9A5D2E3D6}" presName="sibTrans" presStyleCnt="0"/>
      <dgm:spPr/>
    </dgm:pt>
    <dgm:pt modelId="{1EF5CBF5-922C-4567-A879-B8B015598305}" type="pres">
      <dgm:prSet presAssocID="{EC1E0B72-4B67-4497-9B6E-7DBEE1971020}" presName="node" presStyleLbl="node1" presStyleIdx="2" presStyleCnt="9">
        <dgm:presLayoutVars>
          <dgm:bulletEnabled val="1"/>
        </dgm:presLayoutVars>
      </dgm:prSet>
      <dgm:spPr/>
    </dgm:pt>
    <dgm:pt modelId="{10F89890-176F-4A72-9879-7C1AB1DB0D74}" type="pres">
      <dgm:prSet presAssocID="{BC5C0883-3444-4163-8D17-8FF9EF5BCE85}" presName="sibTrans" presStyleCnt="0"/>
      <dgm:spPr/>
    </dgm:pt>
    <dgm:pt modelId="{9CC1DFB9-6CA4-4E66-8AA6-4D21A54A3398}" type="pres">
      <dgm:prSet presAssocID="{4B4A9B04-2255-43F5-B248-6E867932C062}" presName="node" presStyleLbl="node1" presStyleIdx="3" presStyleCnt="9">
        <dgm:presLayoutVars>
          <dgm:bulletEnabled val="1"/>
        </dgm:presLayoutVars>
      </dgm:prSet>
      <dgm:spPr/>
    </dgm:pt>
    <dgm:pt modelId="{F93A1C8E-E844-4020-9733-EDA2481B225A}" type="pres">
      <dgm:prSet presAssocID="{1E93137E-2E9E-4C84-9B81-EB10728E9D26}" presName="sibTrans" presStyleCnt="0"/>
      <dgm:spPr/>
    </dgm:pt>
    <dgm:pt modelId="{4A6D6F7A-D1F3-476F-A8EF-F16FB3A97EF0}" type="pres">
      <dgm:prSet presAssocID="{1B5A3E32-E62D-4772-8E5D-1B38826AEF35}" presName="node" presStyleLbl="node1" presStyleIdx="4" presStyleCnt="9">
        <dgm:presLayoutVars>
          <dgm:bulletEnabled val="1"/>
        </dgm:presLayoutVars>
      </dgm:prSet>
      <dgm:spPr/>
    </dgm:pt>
    <dgm:pt modelId="{8D2765A8-F048-4640-991F-5C6CB51D6B40}" type="pres">
      <dgm:prSet presAssocID="{47B17E8F-D879-4A34-90C5-162F712DD419}" presName="sibTrans" presStyleCnt="0"/>
      <dgm:spPr/>
    </dgm:pt>
    <dgm:pt modelId="{2F2F0A17-31E8-4355-A057-ACE0B7806526}" type="pres">
      <dgm:prSet presAssocID="{AF8312C1-EDA3-4FB8-8CFC-1101576104BE}" presName="node" presStyleLbl="node1" presStyleIdx="5" presStyleCnt="9">
        <dgm:presLayoutVars>
          <dgm:bulletEnabled val="1"/>
        </dgm:presLayoutVars>
      </dgm:prSet>
      <dgm:spPr/>
    </dgm:pt>
    <dgm:pt modelId="{910B213E-2DE2-48D5-90AB-6A8267CB7175}" type="pres">
      <dgm:prSet presAssocID="{32EEB335-D477-44B1-A86C-833382A6D62B}" presName="sibTrans" presStyleCnt="0"/>
      <dgm:spPr/>
    </dgm:pt>
    <dgm:pt modelId="{D23CACB1-A607-4120-B19A-2E121EC4544C}" type="pres">
      <dgm:prSet presAssocID="{7BF89E4E-D9AE-4BB9-A975-4AEB8FF88C6D}" presName="node" presStyleLbl="node1" presStyleIdx="6" presStyleCnt="9">
        <dgm:presLayoutVars>
          <dgm:bulletEnabled val="1"/>
        </dgm:presLayoutVars>
      </dgm:prSet>
      <dgm:spPr/>
    </dgm:pt>
    <dgm:pt modelId="{E8438409-96B6-4CDC-8134-C5803DF2A88B}" type="pres">
      <dgm:prSet presAssocID="{B4C1DB5E-35CE-4DDA-BB6B-7982AD1FCE75}" presName="sibTrans" presStyleCnt="0"/>
      <dgm:spPr/>
    </dgm:pt>
    <dgm:pt modelId="{436DFD76-F923-4BA4-A3B0-F07741E3BDA8}" type="pres">
      <dgm:prSet presAssocID="{069B7C9C-95C4-4D48-87BB-E5C27B5BED03}" presName="node" presStyleLbl="node1" presStyleIdx="7" presStyleCnt="9">
        <dgm:presLayoutVars>
          <dgm:bulletEnabled val="1"/>
        </dgm:presLayoutVars>
      </dgm:prSet>
      <dgm:spPr/>
    </dgm:pt>
    <dgm:pt modelId="{C8B07BB6-04E4-4E5E-91F4-0BC6222F77DC}" type="pres">
      <dgm:prSet presAssocID="{98DC6A13-242B-4956-A712-10A2BFB8AA42}" presName="sibTrans" presStyleCnt="0"/>
      <dgm:spPr/>
    </dgm:pt>
    <dgm:pt modelId="{65EBCFD1-D24F-4E23-9D3A-23B669929881}" type="pres">
      <dgm:prSet presAssocID="{47A647C4-E0F7-4DC0-B51D-790F7D99B9D0}" presName="node" presStyleLbl="node1" presStyleIdx="8" presStyleCnt="9">
        <dgm:presLayoutVars>
          <dgm:bulletEnabled val="1"/>
        </dgm:presLayoutVars>
      </dgm:prSet>
      <dgm:spPr/>
    </dgm:pt>
  </dgm:ptLst>
  <dgm:cxnLst>
    <dgm:cxn modelId="{1939BE0C-3E29-4F29-96EA-ADD1F6B09169}" srcId="{AC1A5CF0-CE13-4236-A126-5D1190E42DFF}" destId="{7BF89E4E-D9AE-4BB9-A975-4AEB8FF88C6D}" srcOrd="6" destOrd="0" parTransId="{17ACFA42-F4C7-4DC1-92FB-2E0115EF58AE}" sibTransId="{B4C1DB5E-35CE-4DDA-BB6B-7982AD1FCE75}"/>
    <dgm:cxn modelId="{BD40A320-DC0E-4D82-9B7D-1367A232D9F9}" type="presOf" srcId="{AC1A5CF0-CE13-4236-A126-5D1190E42DFF}" destId="{11DA1051-A144-4F09-AE2B-5A3DE370C261}" srcOrd="0" destOrd="0" presId="urn:microsoft.com/office/officeart/2005/8/layout/default"/>
    <dgm:cxn modelId="{393B4E2D-2699-4284-9406-1BD1094482A0}" srcId="{AC1A5CF0-CE13-4236-A126-5D1190E42DFF}" destId="{B1FEE2B5-9517-46E0-A91A-9135FE2D78B8}" srcOrd="1" destOrd="0" parTransId="{D4E25C81-6E93-416F-927E-113476283FB2}" sibTransId="{F4D56478-1705-4D66-AD1E-BBB9A5D2E3D6}"/>
    <dgm:cxn modelId="{CDFF5134-C182-4A73-970B-C8031BCDC19C}" type="presOf" srcId="{7BF89E4E-D9AE-4BB9-A975-4AEB8FF88C6D}" destId="{D23CACB1-A607-4120-B19A-2E121EC4544C}" srcOrd="0" destOrd="0" presId="urn:microsoft.com/office/officeart/2005/8/layout/default"/>
    <dgm:cxn modelId="{A1602E6D-F99B-4146-9854-6AE354C39ADE}" type="presOf" srcId="{4B4A9B04-2255-43F5-B248-6E867932C062}" destId="{9CC1DFB9-6CA4-4E66-8AA6-4D21A54A3398}" srcOrd="0" destOrd="0" presId="urn:microsoft.com/office/officeart/2005/8/layout/default"/>
    <dgm:cxn modelId="{337EEE6F-B558-4FEE-B61D-D9DF5055BD8C}" type="presOf" srcId="{069B7C9C-95C4-4D48-87BB-E5C27B5BED03}" destId="{436DFD76-F923-4BA4-A3B0-F07741E3BDA8}" srcOrd="0" destOrd="0" presId="urn:microsoft.com/office/officeart/2005/8/layout/default"/>
    <dgm:cxn modelId="{BD1E9053-36C2-48D6-91C0-C01B81AD6A99}" srcId="{AC1A5CF0-CE13-4236-A126-5D1190E42DFF}" destId="{069B7C9C-95C4-4D48-87BB-E5C27B5BED03}" srcOrd="7" destOrd="0" parTransId="{1F675E2A-1155-4A3B-8FF8-0DD0D3B2B321}" sibTransId="{98DC6A13-242B-4956-A712-10A2BFB8AA42}"/>
    <dgm:cxn modelId="{7D3F8E88-DFDA-45DE-A1A0-9514A0EA2EBE}" type="presOf" srcId="{1B5A3E32-E62D-4772-8E5D-1B38826AEF35}" destId="{4A6D6F7A-D1F3-476F-A8EF-F16FB3A97EF0}" srcOrd="0" destOrd="0" presId="urn:microsoft.com/office/officeart/2005/8/layout/default"/>
    <dgm:cxn modelId="{C64848AD-8448-4A73-A76A-D5E412DFF8E3}" type="presOf" srcId="{871539F4-FCEA-422E-8AAB-81B8B970F1F7}" destId="{E00EDA92-8B82-4C14-8D5F-FD12793BCD54}" srcOrd="0" destOrd="0" presId="urn:microsoft.com/office/officeart/2005/8/layout/default"/>
    <dgm:cxn modelId="{72242DBF-0B01-4436-A84B-911CE08C94E7}" type="presOf" srcId="{47A647C4-E0F7-4DC0-B51D-790F7D99B9D0}" destId="{65EBCFD1-D24F-4E23-9D3A-23B669929881}" srcOrd="0" destOrd="0" presId="urn:microsoft.com/office/officeart/2005/8/layout/default"/>
    <dgm:cxn modelId="{CD0321D8-8E9E-45B7-991C-4B05CBE935C6}" srcId="{AC1A5CF0-CE13-4236-A126-5D1190E42DFF}" destId="{871539F4-FCEA-422E-8AAB-81B8B970F1F7}" srcOrd="0" destOrd="0" parTransId="{8603DD1B-ADDD-47CB-ACDF-87B6C63A8266}" sibTransId="{B51641A2-5F70-44AC-979D-9F85F0BE91E4}"/>
    <dgm:cxn modelId="{4FB092DD-1714-48C6-8806-CCE980476D91}" type="presOf" srcId="{EC1E0B72-4B67-4497-9B6E-7DBEE1971020}" destId="{1EF5CBF5-922C-4567-A879-B8B015598305}" srcOrd="0" destOrd="0" presId="urn:microsoft.com/office/officeart/2005/8/layout/default"/>
    <dgm:cxn modelId="{BB2A64E0-DF3C-4082-8E62-A1AF81046DF4}" type="presOf" srcId="{AF8312C1-EDA3-4FB8-8CFC-1101576104BE}" destId="{2F2F0A17-31E8-4355-A057-ACE0B7806526}" srcOrd="0" destOrd="0" presId="urn:microsoft.com/office/officeart/2005/8/layout/default"/>
    <dgm:cxn modelId="{192A34E3-0369-438F-802E-DF5FDAD5EB7D}" srcId="{AC1A5CF0-CE13-4236-A126-5D1190E42DFF}" destId="{AF8312C1-EDA3-4FB8-8CFC-1101576104BE}" srcOrd="5" destOrd="0" parTransId="{3B89D3CA-4935-45E6-A18C-AD456385D49E}" sibTransId="{32EEB335-D477-44B1-A86C-833382A6D62B}"/>
    <dgm:cxn modelId="{2F5C58E3-A7FA-43BF-B116-77E33CF8A44A}" srcId="{AC1A5CF0-CE13-4236-A126-5D1190E42DFF}" destId="{47A647C4-E0F7-4DC0-B51D-790F7D99B9D0}" srcOrd="8" destOrd="0" parTransId="{6CDA2A70-B224-44B3-B716-2AA33551B233}" sibTransId="{E57A3EA3-3639-47A4-A909-DAEA30188437}"/>
    <dgm:cxn modelId="{17A761E4-7C9C-4A5B-9E5E-A8537EBD2287}" srcId="{AC1A5CF0-CE13-4236-A126-5D1190E42DFF}" destId="{EC1E0B72-4B67-4497-9B6E-7DBEE1971020}" srcOrd="2" destOrd="0" parTransId="{05C97236-93DF-4512-B3B8-4E2BA65B9429}" sibTransId="{BC5C0883-3444-4163-8D17-8FF9EF5BCE85}"/>
    <dgm:cxn modelId="{86399CE5-1422-45AE-A01F-0A3FDB98AEF3}" srcId="{AC1A5CF0-CE13-4236-A126-5D1190E42DFF}" destId="{4B4A9B04-2255-43F5-B248-6E867932C062}" srcOrd="3" destOrd="0" parTransId="{18BA941C-356B-4D88-A325-0329690E0604}" sibTransId="{1E93137E-2E9E-4C84-9B81-EB10728E9D26}"/>
    <dgm:cxn modelId="{B4B12AEF-C56F-4E8D-9AE7-7896023F50C8}" srcId="{AC1A5CF0-CE13-4236-A126-5D1190E42DFF}" destId="{1B5A3E32-E62D-4772-8E5D-1B38826AEF35}" srcOrd="4" destOrd="0" parTransId="{7F1ABFDB-F648-4F85-B8C7-FF930A6EC2F1}" sibTransId="{47B17E8F-D879-4A34-90C5-162F712DD419}"/>
    <dgm:cxn modelId="{AC0D19F1-856C-472E-8DE0-5C80E0A73098}" type="presOf" srcId="{B1FEE2B5-9517-46E0-A91A-9135FE2D78B8}" destId="{D177B225-BA6F-43FC-9834-7D0C2B4B2DE3}" srcOrd="0" destOrd="0" presId="urn:microsoft.com/office/officeart/2005/8/layout/default"/>
    <dgm:cxn modelId="{ABF9C9BC-39CE-4BCF-961C-8AA67A781AD5}" type="presParOf" srcId="{11DA1051-A144-4F09-AE2B-5A3DE370C261}" destId="{E00EDA92-8B82-4C14-8D5F-FD12793BCD54}" srcOrd="0" destOrd="0" presId="urn:microsoft.com/office/officeart/2005/8/layout/default"/>
    <dgm:cxn modelId="{DBCF352A-8083-4F87-96B8-8E9672F053AD}" type="presParOf" srcId="{11DA1051-A144-4F09-AE2B-5A3DE370C261}" destId="{BB0F92FE-EE68-4229-B3B1-AB612B87B5DD}" srcOrd="1" destOrd="0" presId="urn:microsoft.com/office/officeart/2005/8/layout/default"/>
    <dgm:cxn modelId="{78CC0E90-94EC-456D-A271-0C97B3E7E62B}" type="presParOf" srcId="{11DA1051-A144-4F09-AE2B-5A3DE370C261}" destId="{D177B225-BA6F-43FC-9834-7D0C2B4B2DE3}" srcOrd="2" destOrd="0" presId="urn:microsoft.com/office/officeart/2005/8/layout/default"/>
    <dgm:cxn modelId="{E34DA3D2-8843-420D-BE0E-88A2EAFFD62E}" type="presParOf" srcId="{11DA1051-A144-4F09-AE2B-5A3DE370C261}" destId="{E8A8A630-A296-4263-A054-8032CD5E71B5}" srcOrd="3" destOrd="0" presId="urn:microsoft.com/office/officeart/2005/8/layout/default"/>
    <dgm:cxn modelId="{03C7AE98-8573-46EA-9313-5E8CE1B84348}" type="presParOf" srcId="{11DA1051-A144-4F09-AE2B-5A3DE370C261}" destId="{1EF5CBF5-922C-4567-A879-B8B015598305}" srcOrd="4" destOrd="0" presId="urn:microsoft.com/office/officeart/2005/8/layout/default"/>
    <dgm:cxn modelId="{19D768AA-EDEE-4476-BD9C-7D44CFE2DF77}" type="presParOf" srcId="{11DA1051-A144-4F09-AE2B-5A3DE370C261}" destId="{10F89890-176F-4A72-9879-7C1AB1DB0D74}" srcOrd="5" destOrd="0" presId="urn:microsoft.com/office/officeart/2005/8/layout/default"/>
    <dgm:cxn modelId="{646F8173-C39D-4488-9C68-61E78C24D5BE}" type="presParOf" srcId="{11DA1051-A144-4F09-AE2B-5A3DE370C261}" destId="{9CC1DFB9-6CA4-4E66-8AA6-4D21A54A3398}" srcOrd="6" destOrd="0" presId="urn:microsoft.com/office/officeart/2005/8/layout/default"/>
    <dgm:cxn modelId="{1DE73AFB-E0FA-4D6E-BFA6-893AEE8598D7}" type="presParOf" srcId="{11DA1051-A144-4F09-AE2B-5A3DE370C261}" destId="{F93A1C8E-E844-4020-9733-EDA2481B225A}" srcOrd="7" destOrd="0" presId="urn:microsoft.com/office/officeart/2005/8/layout/default"/>
    <dgm:cxn modelId="{649DCA09-F57A-4660-B9BA-A09FC7C50C3B}" type="presParOf" srcId="{11DA1051-A144-4F09-AE2B-5A3DE370C261}" destId="{4A6D6F7A-D1F3-476F-A8EF-F16FB3A97EF0}" srcOrd="8" destOrd="0" presId="urn:microsoft.com/office/officeart/2005/8/layout/default"/>
    <dgm:cxn modelId="{35A7FFB2-5E55-4D14-9B16-861855D870CF}" type="presParOf" srcId="{11DA1051-A144-4F09-AE2B-5A3DE370C261}" destId="{8D2765A8-F048-4640-991F-5C6CB51D6B40}" srcOrd="9" destOrd="0" presId="urn:microsoft.com/office/officeart/2005/8/layout/default"/>
    <dgm:cxn modelId="{05AD6BBA-D7D2-4D88-9A38-63ED4099CA73}" type="presParOf" srcId="{11DA1051-A144-4F09-AE2B-5A3DE370C261}" destId="{2F2F0A17-31E8-4355-A057-ACE0B7806526}" srcOrd="10" destOrd="0" presId="urn:microsoft.com/office/officeart/2005/8/layout/default"/>
    <dgm:cxn modelId="{7368CD2C-3852-43F3-BA66-8FFA129F8496}" type="presParOf" srcId="{11DA1051-A144-4F09-AE2B-5A3DE370C261}" destId="{910B213E-2DE2-48D5-90AB-6A8267CB7175}" srcOrd="11" destOrd="0" presId="urn:microsoft.com/office/officeart/2005/8/layout/default"/>
    <dgm:cxn modelId="{4CDF448A-58A6-49FF-9E75-09AF710EE491}" type="presParOf" srcId="{11DA1051-A144-4F09-AE2B-5A3DE370C261}" destId="{D23CACB1-A607-4120-B19A-2E121EC4544C}" srcOrd="12" destOrd="0" presId="urn:microsoft.com/office/officeart/2005/8/layout/default"/>
    <dgm:cxn modelId="{BEFFA0A2-9361-4805-8A50-4E4617C0358A}" type="presParOf" srcId="{11DA1051-A144-4F09-AE2B-5A3DE370C261}" destId="{E8438409-96B6-4CDC-8134-C5803DF2A88B}" srcOrd="13" destOrd="0" presId="urn:microsoft.com/office/officeart/2005/8/layout/default"/>
    <dgm:cxn modelId="{392302E1-7DBC-4F63-BEBA-F33782970B8A}" type="presParOf" srcId="{11DA1051-A144-4F09-AE2B-5A3DE370C261}" destId="{436DFD76-F923-4BA4-A3B0-F07741E3BDA8}" srcOrd="14" destOrd="0" presId="urn:microsoft.com/office/officeart/2005/8/layout/default"/>
    <dgm:cxn modelId="{A13E5D4F-91A7-4CC9-A74C-A205A4B4B00E}" type="presParOf" srcId="{11DA1051-A144-4F09-AE2B-5A3DE370C261}" destId="{C8B07BB6-04E4-4E5E-91F4-0BC6222F77DC}" srcOrd="15" destOrd="0" presId="urn:microsoft.com/office/officeart/2005/8/layout/default"/>
    <dgm:cxn modelId="{5210D784-1F9D-4AF7-87FB-27D456DB84EC}" type="presParOf" srcId="{11DA1051-A144-4F09-AE2B-5A3DE370C261}" destId="{65EBCFD1-D24F-4E23-9D3A-23B669929881}"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53629C8-9E87-4CBC-BA60-2C063B8109A9}" type="doc">
      <dgm:prSet loTypeId="urn:microsoft.com/office/officeart/2018/5/layout/IconCircle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D798A06-00A3-4754-970F-1DED3BEA5B62}">
      <dgm:prSet/>
      <dgm:spPr/>
      <dgm:t>
        <a:bodyPr/>
        <a:lstStyle/>
        <a:p>
          <a:pPr>
            <a:lnSpc>
              <a:spcPct val="100000"/>
            </a:lnSpc>
            <a:defRPr cap="all"/>
          </a:pPr>
          <a:r>
            <a:rPr lang="en-US"/>
            <a:t>Interviews with active ESP organizers.</a:t>
          </a:r>
        </a:p>
      </dgm:t>
    </dgm:pt>
    <dgm:pt modelId="{9C3E08EF-7C04-4FC1-9689-3D5710FF472B}" type="parTrans" cxnId="{A1B6C838-2B60-43F3-A17E-F12435CF96E4}">
      <dgm:prSet/>
      <dgm:spPr/>
      <dgm:t>
        <a:bodyPr/>
        <a:lstStyle/>
        <a:p>
          <a:endParaRPr lang="en-US"/>
        </a:p>
      </dgm:t>
    </dgm:pt>
    <dgm:pt modelId="{01976CA7-F2AA-4876-827B-EF80E51BDB75}" type="sibTrans" cxnId="{A1B6C838-2B60-43F3-A17E-F12435CF96E4}">
      <dgm:prSet/>
      <dgm:spPr/>
      <dgm:t>
        <a:bodyPr/>
        <a:lstStyle/>
        <a:p>
          <a:endParaRPr lang="en-US"/>
        </a:p>
      </dgm:t>
    </dgm:pt>
    <dgm:pt modelId="{74BB4297-ECA3-42AA-B5E1-17BB9847CC6A}">
      <dgm:prSet/>
      <dgm:spPr/>
      <dgm:t>
        <a:bodyPr/>
        <a:lstStyle/>
        <a:p>
          <a:pPr>
            <a:lnSpc>
              <a:spcPct val="100000"/>
            </a:lnSpc>
            <a:defRPr cap="all"/>
          </a:pPr>
          <a:r>
            <a:rPr lang="en-US"/>
            <a:t>Focus groups with potential ESP members.</a:t>
          </a:r>
        </a:p>
      </dgm:t>
    </dgm:pt>
    <dgm:pt modelId="{0ACA689A-6E47-43C0-B8DF-68F206C58ADA}" type="parTrans" cxnId="{B416D0B1-FE3D-43B7-BC8C-1BE8E7C60DB8}">
      <dgm:prSet/>
      <dgm:spPr/>
      <dgm:t>
        <a:bodyPr/>
        <a:lstStyle/>
        <a:p>
          <a:endParaRPr lang="en-US"/>
        </a:p>
      </dgm:t>
    </dgm:pt>
    <dgm:pt modelId="{CF8CCFB2-F261-4BB6-B84A-98F492DA60DC}" type="sibTrans" cxnId="{B416D0B1-FE3D-43B7-BC8C-1BE8E7C60DB8}">
      <dgm:prSet/>
      <dgm:spPr/>
      <dgm:t>
        <a:bodyPr/>
        <a:lstStyle/>
        <a:p>
          <a:endParaRPr lang="en-US"/>
        </a:p>
      </dgm:t>
    </dgm:pt>
    <dgm:pt modelId="{F0A6B294-FFA3-4888-994F-40BCDD743EE7}">
      <dgm:prSet/>
      <dgm:spPr/>
      <dgm:t>
        <a:bodyPr/>
        <a:lstStyle/>
        <a:p>
          <a:pPr>
            <a:lnSpc>
              <a:spcPct val="100000"/>
            </a:lnSpc>
            <a:defRPr cap="all"/>
          </a:pPr>
          <a:r>
            <a:rPr lang="en-US"/>
            <a:t>Online survey of 1,038 potential ESP members.</a:t>
          </a:r>
        </a:p>
      </dgm:t>
    </dgm:pt>
    <dgm:pt modelId="{D8A16AF2-5C9B-4A54-AA4F-3663F4E2B693}" type="parTrans" cxnId="{6D92D36E-20E8-4D85-90C2-1E69DC0590E5}">
      <dgm:prSet/>
      <dgm:spPr/>
      <dgm:t>
        <a:bodyPr/>
        <a:lstStyle/>
        <a:p>
          <a:endParaRPr lang="en-US"/>
        </a:p>
      </dgm:t>
    </dgm:pt>
    <dgm:pt modelId="{1796C22C-A252-4CB7-84B3-D1ED978CD9CF}" type="sibTrans" cxnId="{6D92D36E-20E8-4D85-90C2-1E69DC0590E5}">
      <dgm:prSet/>
      <dgm:spPr/>
      <dgm:t>
        <a:bodyPr/>
        <a:lstStyle/>
        <a:p>
          <a:endParaRPr lang="en-US"/>
        </a:p>
      </dgm:t>
    </dgm:pt>
    <dgm:pt modelId="{A763D6FE-B6FF-4B9A-B121-0C7B4C88F196}" type="pres">
      <dgm:prSet presAssocID="{E53629C8-9E87-4CBC-BA60-2C063B8109A9}" presName="root" presStyleCnt="0">
        <dgm:presLayoutVars>
          <dgm:dir/>
          <dgm:resizeHandles val="exact"/>
        </dgm:presLayoutVars>
      </dgm:prSet>
      <dgm:spPr/>
    </dgm:pt>
    <dgm:pt modelId="{7081FA7F-F50C-4A68-A411-53B76CFD47FF}" type="pres">
      <dgm:prSet presAssocID="{3D798A06-00A3-4754-970F-1DED3BEA5B62}" presName="compNode" presStyleCnt="0"/>
      <dgm:spPr/>
    </dgm:pt>
    <dgm:pt modelId="{D393BFC7-9431-49ED-BDCF-00E607AC00AD}" type="pres">
      <dgm:prSet presAssocID="{3D798A06-00A3-4754-970F-1DED3BEA5B62}" presName="iconBgRect" presStyleLbl="bgShp" presStyleIdx="0" presStyleCnt="3"/>
      <dgm:spPr/>
    </dgm:pt>
    <dgm:pt modelId="{B2FB63DA-B8D7-41C7-9796-642FBB16BE08}" type="pres">
      <dgm:prSet presAssocID="{3D798A06-00A3-4754-970F-1DED3BEA5B62}"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eeting"/>
        </a:ext>
      </dgm:extLst>
    </dgm:pt>
    <dgm:pt modelId="{D5675F4E-B340-49E7-9B5C-A721CDA69FFE}" type="pres">
      <dgm:prSet presAssocID="{3D798A06-00A3-4754-970F-1DED3BEA5B62}" presName="spaceRect" presStyleCnt="0"/>
      <dgm:spPr/>
    </dgm:pt>
    <dgm:pt modelId="{0FFD27B9-06E8-4987-8888-D5A21F6BDCF9}" type="pres">
      <dgm:prSet presAssocID="{3D798A06-00A3-4754-970F-1DED3BEA5B62}" presName="textRect" presStyleLbl="revTx" presStyleIdx="0" presStyleCnt="3">
        <dgm:presLayoutVars>
          <dgm:chMax val="1"/>
          <dgm:chPref val="1"/>
        </dgm:presLayoutVars>
      </dgm:prSet>
      <dgm:spPr/>
    </dgm:pt>
    <dgm:pt modelId="{5C54790D-6CC9-4B03-BE20-FEF9F5847868}" type="pres">
      <dgm:prSet presAssocID="{01976CA7-F2AA-4876-827B-EF80E51BDB75}" presName="sibTrans" presStyleCnt="0"/>
      <dgm:spPr/>
    </dgm:pt>
    <dgm:pt modelId="{EAB3C540-58E6-4755-807B-8DA56EE239C9}" type="pres">
      <dgm:prSet presAssocID="{74BB4297-ECA3-42AA-B5E1-17BB9847CC6A}" presName="compNode" presStyleCnt="0"/>
      <dgm:spPr/>
    </dgm:pt>
    <dgm:pt modelId="{459C4226-CBA7-487D-9018-8D2489FFC8AF}" type="pres">
      <dgm:prSet presAssocID="{74BB4297-ECA3-42AA-B5E1-17BB9847CC6A}" presName="iconBgRect" presStyleLbl="bgShp" presStyleIdx="1" presStyleCnt="3"/>
      <dgm:spPr/>
    </dgm:pt>
    <dgm:pt modelId="{EA91CFE3-1C21-40FD-9478-56EE7EACE26A}" type="pres">
      <dgm:prSet presAssocID="{74BB4297-ECA3-42AA-B5E1-17BB9847CC6A}"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BD089742-4ABD-4885-B498-4C705EF0DA88}" type="pres">
      <dgm:prSet presAssocID="{74BB4297-ECA3-42AA-B5E1-17BB9847CC6A}" presName="spaceRect" presStyleCnt="0"/>
      <dgm:spPr/>
    </dgm:pt>
    <dgm:pt modelId="{E33F0684-7732-4DC7-A123-F5C0BCA024D9}" type="pres">
      <dgm:prSet presAssocID="{74BB4297-ECA3-42AA-B5E1-17BB9847CC6A}" presName="textRect" presStyleLbl="revTx" presStyleIdx="1" presStyleCnt="3">
        <dgm:presLayoutVars>
          <dgm:chMax val="1"/>
          <dgm:chPref val="1"/>
        </dgm:presLayoutVars>
      </dgm:prSet>
      <dgm:spPr/>
    </dgm:pt>
    <dgm:pt modelId="{A4190571-0C5E-44FC-A955-E60BA59E2C44}" type="pres">
      <dgm:prSet presAssocID="{CF8CCFB2-F261-4BB6-B84A-98F492DA60DC}" presName="sibTrans" presStyleCnt="0"/>
      <dgm:spPr/>
    </dgm:pt>
    <dgm:pt modelId="{F5F3BEB5-D799-4B59-B138-25120C15DDFF}" type="pres">
      <dgm:prSet presAssocID="{F0A6B294-FFA3-4888-994F-40BCDD743EE7}" presName="compNode" presStyleCnt="0"/>
      <dgm:spPr/>
    </dgm:pt>
    <dgm:pt modelId="{A14C92EE-6362-43FE-AF1C-F7100917755E}" type="pres">
      <dgm:prSet presAssocID="{F0A6B294-FFA3-4888-994F-40BCDD743EE7}" presName="iconBgRect" presStyleLbl="bgShp" presStyleIdx="2" presStyleCnt="3"/>
      <dgm:spPr/>
    </dgm:pt>
    <dgm:pt modelId="{BEC0FCBF-74C8-4C51-9C7B-2969219A4955}" type="pres">
      <dgm:prSet presAssocID="{F0A6B294-FFA3-4888-994F-40BCDD743EE7}"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eckmark"/>
        </a:ext>
      </dgm:extLst>
    </dgm:pt>
    <dgm:pt modelId="{A7A28D6B-DFE4-417D-8FCD-AC75D8B96A9E}" type="pres">
      <dgm:prSet presAssocID="{F0A6B294-FFA3-4888-994F-40BCDD743EE7}" presName="spaceRect" presStyleCnt="0"/>
      <dgm:spPr/>
    </dgm:pt>
    <dgm:pt modelId="{F5531E20-38C1-417F-A311-2666D8B60104}" type="pres">
      <dgm:prSet presAssocID="{F0A6B294-FFA3-4888-994F-40BCDD743EE7}" presName="textRect" presStyleLbl="revTx" presStyleIdx="2" presStyleCnt="3">
        <dgm:presLayoutVars>
          <dgm:chMax val="1"/>
          <dgm:chPref val="1"/>
        </dgm:presLayoutVars>
      </dgm:prSet>
      <dgm:spPr/>
    </dgm:pt>
  </dgm:ptLst>
  <dgm:cxnLst>
    <dgm:cxn modelId="{100B012B-1EF2-F74C-B696-78466C822D87}" type="presOf" srcId="{3D798A06-00A3-4754-970F-1DED3BEA5B62}" destId="{0FFD27B9-06E8-4987-8888-D5A21F6BDCF9}" srcOrd="0" destOrd="0" presId="urn:microsoft.com/office/officeart/2018/5/layout/IconCircleLabelList"/>
    <dgm:cxn modelId="{A1B6C838-2B60-43F3-A17E-F12435CF96E4}" srcId="{E53629C8-9E87-4CBC-BA60-2C063B8109A9}" destId="{3D798A06-00A3-4754-970F-1DED3BEA5B62}" srcOrd="0" destOrd="0" parTransId="{9C3E08EF-7C04-4FC1-9689-3D5710FF472B}" sibTransId="{01976CA7-F2AA-4876-827B-EF80E51BDB75}"/>
    <dgm:cxn modelId="{5E1BFA3A-448A-6640-BD45-C5890B15B72F}" type="presOf" srcId="{F0A6B294-FFA3-4888-994F-40BCDD743EE7}" destId="{F5531E20-38C1-417F-A311-2666D8B60104}" srcOrd="0" destOrd="0" presId="urn:microsoft.com/office/officeart/2018/5/layout/IconCircleLabelList"/>
    <dgm:cxn modelId="{6D92D36E-20E8-4D85-90C2-1E69DC0590E5}" srcId="{E53629C8-9E87-4CBC-BA60-2C063B8109A9}" destId="{F0A6B294-FFA3-4888-994F-40BCDD743EE7}" srcOrd="2" destOrd="0" parTransId="{D8A16AF2-5C9B-4A54-AA4F-3663F4E2B693}" sibTransId="{1796C22C-A252-4CB7-84B3-D1ED978CD9CF}"/>
    <dgm:cxn modelId="{B416D0B1-FE3D-43B7-BC8C-1BE8E7C60DB8}" srcId="{E53629C8-9E87-4CBC-BA60-2C063B8109A9}" destId="{74BB4297-ECA3-42AA-B5E1-17BB9847CC6A}" srcOrd="1" destOrd="0" parTransId="{0ACA689A-6E47-43C0-B8DF-68F206C58ADA}" sibTransId="{CF8CCFB2-F261-4BB6-B84A-98F492DA60DC}"/>
    <dgm:cxn modelId="{BFF9B1B7-4A13-A646-ADD0-FCF0BCFA9F90}" type="presOf" srcId="{74BB4297-ECA3-42AA-B5E1-17BB9847CC6A}" destId="{E33F0684-7732-4DC7-A123-F5C0BCA024D9}" srcOrd="0" destOrd="0" presId="urn:microsoft.com/office/officeart/2018/5/layout/IconCircleLabelList"/>
    <dgm:cxn modelId="{F6902CD3-7928-924B-A75C-7B29E07CF691}" type="presOf" srcId="{E53629C8-9E87-4CBC-BA60-2C063B8109A9}" destId="{A763D6FE-B6FF-4B9A-B121-0C7B4C88F196}" srcOrd="0" destOrd="0" presId="urn:microsoft.com/office/officeart/2018/5/layout/IconCircleLabelList"/>
    <dgm:cxn modelId="{FE08DDFD-4EEA-B44F-A5F3-6A8561C03992}" type="presParOf" srcId="{A763D6FE-B6FF-4B9A-B121-0C7B4C88F196}" destId="{7081FA7F-F50C-4A68-A411-53B76CFD47FF}" srcOrd="0" destOrd="0" presId="urn:microsoft.com/office/officeart/2018/5/layout/IconCircleLabelList"/>
    <dgm:cxn modelId="{45156F0E-9C77-1845-BA39-6AC2AD16F7EC}" type="presParOf" srcId="{7081FA7F-F50C-4A68-A411-53B76CFD47FF}" destId="{D393BFC7-9431-49ED-BDCF-00E607AC00AD}" srcOrd="0" destOrd="0" presId="urn:microsoft.com/office/officeart/2018/5/layout/IconCircleLabelList"/>
    <dgm:cxn modelId="{C745C8BD-5816-5142-959B-89C4E6BDE6D7}" type="presParOf" srcId="{7081FA7F-F50C-4A68-A411-53B76CFD47FF}" destId="{B2FB63DA-B8D7-41C7-9796-642FBB16BE08}" srcOrd="1" destOrd="0" presId="urn:microsoft.com/office/officeart/2018/5/layout/IconCircleLabelList"/>
    <dgm:cxn modelId="{DDC64132-366A-FB4A-95E9-34963FF2E949}" type="presParOf" srcId="{7081FA7F-F50C-4A68-A411-53B76CFD47FF}" destId="{D5675F4E-B340-49E7-9B5C-A721CDA69FFE}" srcOrd="2" destOrd="0" presId="urn:microsoft.com/office/officeart/2018/5/layout/IconCircleLabelList"/>
    <dgm:cxn modelId="{CEDFD0C5-C60E-7749-8C98-6F2036514CAA}" type="presParOf" srcId="{7081FA7F-F50C-4A68-A411-53B76CFD47FF}" destId="{0FFD27B9-06E8-4987-8888-D5A21F6BDCF9}" srcOrd="3" destOrd="0" presId="urn:microsoft.com/office/officeart/2018/5/layout/IconCircleLabelList"/>
    <dgm:cxn modelId="{DB6219A9-2CF8-7345-B3B6-4923D492029D}" type="presParOf" srcId="{A763D6FE-B6FF-4B9A-B121-0C7B4C88F196}" destId="{5C54790D-6CC9-4B03-BE20-FEF9F5847868}" srcOrd="1" destOrd="0" presId="urn:microsoft.com/office/officeart/2018/5/layout/IconCircleLabelList"/>
    <dgm:cxn modelId="{2B6B8A35-8DBB-E145-B5A6-FAE905884689}" type="presParOf" srcId="{A763D6FE-B6FF-4B9A-B121-0C7B4C88F196}" destId="{EAB3C540-58E6-4755-807B-8DA56EE239C9}" srcOrd="2" destOrd="0" presId="urn:microsoft.com/office/officeart/2018/5/layout/IconCircleLabelList"/>
    <dgm:cxn modelId="{842258BB-ADBF-204D-A110-2BE8BA191EF4}" type="presParOf" srcId="{EAB3C540-58E6-4755-807B-8DA56EE239C9}" destId="{459C4226-CBA7-487D-9018-8D2489FFC8AF}" srcOrd="0" destOrd="0" presId="urn:microsoft.com/office/officeart/2018/5/layout/IconCircleLabelList"/>
    <dgm:cxn modelId="{6F20417B-BE96-9F41-BDDF-E7B9676BC19B}" type="presParOf" srcId="{EAB3C540-58E6-4755-807B-8DA56EE239C9}" destId="{EA91CFE3-1C21-40FD-9478-56EE7EACE26A}" srcOrd="1" destOrd="0" presId="urn:microsoft.com/office/officeart/2018/5/layout/IconCircleLabelList"/>
    <dgm:cxn modelId="{4FA162A1-3B99-BF46-BD07-0F97E3894035}" type="presParOf" srcId="{EAB3C540-58E6-4755-807B-8DA56EE239C9}" destId="{BD089742-4ABD-4885-B498-4C705EF0DA88}" srcOrd="2" destOrd="0" presId="urn:microsoft.com/office/officeart/2018/5/layout/IconCircleLabelList"/>
    <dgm:cxn modelId="{1C3FD8F3-8905-1641-A8F1-ABC15C37B29A}" type="presParOf" srcId="{EAB3C540-58E6-4755-807B-8DA56EE239C9}" destId="{E33F0684-7732-4DC7-A123-F5C0BCA024D9}" srcOrd="3" destOrd="0" presId="urn:microsoft.com/office/officeart/2018/5/layout/IconCircleLabelList"/>
    <dgm:cxn modelId="{335B181A-8C21-D042-8AE8-2F50AAA2F209}" type="presParOf" srcId="{A763D6FE-B6FF-4B9A-B121-0C7B4C88F196}" destId="{A4190571-0C5E-44FC-A955-E60BA59E2C44}" srcOrd="3" destOrd="0" presId="urn:microsoft.com/office/officeart/2018/5/layout/IconCircleLabelList"/>
    <dgm:cxn modelId="{A13F5F8D-F965-F149-93D5-CA1CA15C2D5B}" type="presParOf" srcId="{A763D6FE-B6FF-4B9A-B121-0C7B4C88F196}" destId="{F5F3BEB5-D799-4B59-B138-25120C15DDFF}" srcOrd="4" destOrd="0" presId="urn:microsoft.com/office/officeart/2018/5/layout/IconCircleLabelList"/>
    <dgm:cxn modelId="{2FCFE2F1-59BF-F34C-B6F0-1C34270EA8FF}" type="presParOf" srcId="{F5F3BEB5-D799-4B59-B138-25120C15DDFF}" destId="{A14C92EE-6362-43FE-AF1C-F7100917755E}" srcOrd="0" destOrd="0" presId="urn:microsoft.com/office/officeart/2018/5/layout/IconCircleLabelList"/>
    <dgm:cxn modelId="{34553881-A30E-5C44-8CF2-8D9CD82B3331}" type="presParOf" srcId="{F5F3BEB5-D799-4B59-B138-25120C15DDFF}" destId="{BEC0FCBF-74C8-4C51-9C7B-2969219A4955}" srcOrd="1" destOrd="0" presId="urn:microsoft.com/office/officeart/2018/5/layout/IconCircleLabelList"/>
    <dgm:cxn modelId="{26A0B635-9F23-E54C-8175-890B9DE30504}" type="presParOf" srcId="{F5F3BEB5-D799-4B59-B138-25120C15DDFF}" destId="{A7A28D6B-DFE4-417D-8FCD-AC75D8B96A9E}" srcOrd="2" destOrd="0" presId="urn:microsoft.com/office/officeart/2018/5/layout/IconCircleLabelList"/>
    <dgm:cxn modelId="{82ED2199-5155-CA4A-A8AA-6D3C55905563}" type="presParOf" srcId="{F5F3BEB5-D799-4B59-B138-25120C15DDFF}" destId="{F5531E20-38C1-417F-A311-2666D8B60104}"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53629C8-9E87-4CBC-BA60-2C063B8109A9}" type="doc">
      <dgm:prSet loTypeId="urn:microsoft.com/office/officeart/2018/5/layout/IconCircle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D798A06-00A3-4754-970F-1DED3BEA5B62}">
      <dgm:prSet/>
      <dgm:spPr/>
      <dgm:t>
        <a:bodyPr/>
        <a:lstStyle/>
        <a:p>
          <a:pPr>
            <a:lnSpc>
              <a:spcPct val="100000"/>
            </a:lnSpc>
            <a:defRPr cap="all"/>
          </a:pPr>
          <a:r>
            <a:rPr lang="en-US"/>
            <a:t>Interviews with active ESP organizers.</a:t>
          </a:r>
        </a:p>
      </dgm:t>
    </dgm:pt>
    <dgm:pt modelId="{9C3E08EF-7C04-4FC1-9689-3D5710FF472B}" type="parTrans" cxnId="{A1B6C838-2B60-43F3-A17E-F12435CF96E4}">
      <dgm:prSet/>
      <dgm:spPr/>
      <dgm:t>
        <a:bodyPr/>
        <a:lstStyle/>
        <a:p>
          <a:endParaRPr lang="en-US"/>
        </a:p>
      </dgm:t>
    </dgm:pt>
    <dgm:pt modelId="{01976CA7-F2AA-4876-827B-EF80E51BDB75}" type="sibTrans" cxnId="{A1B6C838-2B60-43F3-A17E-F12435CF96E4}">
      <dgm:prSet/>
      <dgm:spPr/>
      <dgm:t>
        <a:bodyPr/>
        <a:lstStyle/>
        <a:p>
          <a:endParaRPr lang="en-US"/>
        </a:p>
      </dgm:t>
    </dgm:pt>
    <dgm:pt modelId="{74BB4297-ECA3-42AA-B5E1-17BB9847CC6A}">
      <dgm:prSet/>
      <dgm:spPr/>
      <dgm:t>
        <a:bodyPr/>
        <a:lstStyle/>
        <a:p>
          <a:pPr>
            <a:lnSpc>
              <a:spcPct val="100000"/>
            </a:lnSpc>
            <a:defRPr cap="all"/>
          </a:pPr>
          <a:r>
            <a:rPr lang="en-US"/>
            <a:t>Focus groups with potential ESP members.</a:t>
          </a:r>
        </a:p>
      </dgm:t>
    </dgm:pt>
    <dgm:pt modelId="{0ACA689A-6E47-43C0-B8DF-68F206C58ADA}" type="parTrans" cxnId="{B416D0B1-FE3D-43B7-BC8C-1BE8E7C60DB8}">
      <dgm:prSet/>
      <dgm:spPr/>
      <dgm:t>
        <a:bodyPr/>
        <a:lstStyle/>
        <a:p>
          <a:endParaRPr lang="en-US"/>
        </a:p>
      </dgm:t>
    </dgm:pt>
    <dgm:pt modelId="{CF8CCFB2-F261-4BB6-B84A-98F492DA60DC}" type="sibTrans" cxnId="{B416D0B1-FE3D-43B7-BC8C-1BE8E7C60DB8}">
      <dgm:prSet/>
      <dgm:spPr/>
      <dgm:t>
        <a:bodyPr/>
        <a:lstStyle/>
        <a:p>
          <a:endParaRPr lang="en-US"/>
        </a:p>
      </dgm:t>
    </dgm:pt>
    <dgm:pt modelId="{F0A6B294-FFA3-4888-994F-40BCDD743EE7}">
      <dgm:prSet/>
      <dgm:spPr/>
      <dgm:t>
        <a:bodyPr/>
        <a:lstStyle/>
        <a:p>
          <a:pPr>
            <a:lnSpc>
              <a:spcPct val="100000"/>
            </a:lnSpc>
            <a:defRPr cap="all"/>
          </a:pPr>
          <a:r>
            <a:rPr lang="en-US"/>
            <a:t>Online survey of 1,038 potential ESP members.</a:t>
          </a:r>
        </a:p>
      </dgm:t>
    </dgm:pt>
    <dgm:pt modelId="{D8A16AF2-5C9B-4A54-AA4F-3663F4E2B693}" type="parTrans" cxnId="{6D92D36E-20E8-4D85-90C2-1E69DC0590E5}">
      <dgm:prSet/>
      <dgm:spPr/>
      <dgm:t>
        <a:bodyPr/>
        <a:lstStyle/>
        <a:p>
          <a:endParaRPr lang="en-US"/>
        </a:p>
      </dgm:t>
    </dgm:pt>
    <dgm:pt modelId="{1796C22C-A252-4CB7-84B3-D1ED978CD9CF}" type="sibTrans" cxnId="{6D92D36E-20E8-4D85-90C2-1E69DC0590E5}">
      <dgm:prSet/>
      <dgm:spPr/>
      <dgm:t>
        <a:bodyPr/>
        <a:lstStyle/>
        <a:p>
          <a:endParaRPr lang="en-US"/>
        </a:p>
      </dgm:t>
    </dgm:pt>
    <dgm:pt modelId="{A763D6FE-B6FF-4B9A-B121-0C7B4C88F196}" type="pres">
      <dgm:prSet presAssocID="{E53629C8-9E87-4CBC-BA60-2C063B8109A9}" presName="root" presStyleCnt="0">
        <dgm:presLayoutVars>
          <dgm:dir/>
          <dgm:resizeHandles val="exact"/>
        </dgm:presLayoutVars>
      </dgm:prSet>
      <dgm:spPr/>
    </dgm:pt>
    <dgm:pt modelId="{7081FA7F-F50C-4A68-A411-53B76CFD47FF}" type="pres">
      <dgm:prSet presAssocID="{3D798A06-00A3-4754-970F-1DED3BEA5B62}" presName="compNode" presStyleCnt="0"/>
      <dgm:spPr/>
    </dgm:pt>
    <dgm:pt modelId="{D393BFC7-9431-49ED-BDCF-00E607AC00AD}" type="pres">
      <dgm:prSet presAssocID="{3D798A06-00A3-4754-970F-1DED3BEA5B62}" presName="iconBgRect" presStyleLbl="bgShp" presStyleIdx="0" presStyleCnt="3"/>
      <dgm:spPr/>
    </dgm:pt>
    <dgm:pt modelId="{B2FB63DA-B8D7-41C7-9796-642FBB16BE08}" type="pres">
      <dgm:prSet presAssocID="{3D798A06-00A3-4754-970F-1DED3BEA5B62}"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eeting"/>
        </a:ext>
      </dgm:extLst>
    </dgm:pt>
    <dgm:pt modelId="{D5675F4E-B340-49E7-9B5C-A721CDA69FFE}" type="pres">
      <dgm:prSet presAssocID="{3D798A06-00A3-4754-970F-1DED3BEA5B62}" presName="spaceRect" presStyleCnt="0"/>
      <dgm:spPr/>
    </dgm:pt>
    <dgm:pt modelId="{0FFD27B9-06E8-4987-8888-D5A21F6BDCF9}" type="pres">
      <dgm:prSet presAssocID="{3D798A06-00A3-4754-970F-1DED3BEA5B62}" presName="textRect" presStyleLbl="revTx" presStyleIdx="0" presStyleCnt="3">
        <dgm:presLayoutVars>
          <dgm:chMax val="1"/>
          <dgm:chPref val="1"/>
        </dgm:presLayoutVars>
      </dgm:prSet>
      <dgm:spPr/>
    </dgm:pt>
    <dgm:pt modelId="{5C54790D-6CC9-4B03-BE20-FEF9F5847868}" type="pres">
      <dgm:prSet presAssocID="{01976CA7-F2AA-4876-827B-EF80E51BDB75}" presName="sibTrans" presStyleCnt="0"/>
      <dgm:spPr/>
    </dgm:pt>
    <dgm:pt modelId="{EAB3C540-58E6-4755-807B-8DA56EE239C9}" type="pres">
      <dgm:prSet presAssocID="{74BB4297-ECA3-42AA-B5E1-17BB9847CC6A}" presName="compNode" presStyleCnt="0"/>
      <dgm:spPr/>
    </dgm:pt>
    <dgm:pt modelId="{459C4226-CBA7-487D-9018-8D2489FFC8AF}" type="pres">
      <dgm:prSet presAssocID="{74BB4297-ECA3-42AA-B5E1-17BB9847CC6A}" presName="iconBgRect" presStyleLbl="bgShp" presStyleIdx="1" presStyleCnt="3"/>
      <dgm:spPr/>
    </dgm:pt>
    <dgm:pt modelId="{EA91CFE3-1C21-40FD-9478-56EE7EACE26A}" type="pres">
      <dgm:prSet presAssocID="{74BB4297-ECA3-42AA-B5E1-17BB9847CC6A}"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BD089742-4ABD-4885-B498-4C705EF0DA88}" type="pres">
      <dgm:prSet presAssocID="{74BB4297-ECA3-42AA-B5E1-17BB9847CC6A}" presName="spaceRect" presStyleCnt="0"/>
      <dgm:spPr/>
    </dgm:pt>
    <dgm:pt modelId="{E33F0684-7732-4DC7-A123-F5C0BCA024D9}" type="pres">
      <dgm:prSet presAssocID="{74BB4297-ECA3-42AA-B5E1-17BB9847CC6A}" presName="textRect" presStyleLbl="revTx" presStyleIdx="1" presStyleCnt="3">
        <dgm:presLayoutVars>
          <dgm:chMax val="1"/>
          <dgm:chPref val="1"/>
        </dgm:presLayoutVars>
      </dgm:prSet>
      <dgm:spPr/>
    </dgm:pt>
    <dgm:pt modelId="{A4190571-0C5E-44FC-A955-E60BA59E2C44}" type="pres">
      <dgm:prSet presAssocID="{CF8CCFB2-F261-4BB6-B84A-98F492DA60DC}" presName="sibTrans" presStyleCnt="0"/>
      <dgm:spPr/>
    </dgm:pt>
    <dgm:pt modelId="{F5F3BEB5-D799-4B59-B138-25120C15DDFF}" type="pres">
      <dgm:prSet presAssocID="{F0A6B294-FFA3-4888-994F-40BCDD743EE7}" presName="compNode" presStyleCnt="0"/>
      <dgm:spPr/>
    </dgm:pt>
    <dgm:pt modelId="{A14C92EE-6362-43FE-AF1C-F7100917755E}" type="pres">
      <dgm:prSet presAssocID="{F0A6B294-FFA3-4888-994F-40BCDD743EE7}" presName="iconBgRect" presStyleLbl="bgShp" presStyleIdx="2" presStyleCnt="3"/>
      <dgm:spPr/>
    </dgm:pt>
    <dgm:pt modelId="{BEC0FCBF-74C8-4C51-9C7B-2969219A4955}" type="pres">
      <dgm:prSet presAssocID="{F0A6B294-FFA3-4888-994F-40BCDD743EE7}"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eckmark"/>
        </a:ext>
      </dgm:extLst>
    </dgm:pt>
    <dgm:pt modelId="{A7A28D6B-DFE4-417D-8FCD-AC75D8B96A9E}" type="pres">
      <dgm:prSet presAssocID="{F0A6B294-FFA3-4888-994F-40BCDD743EE7}" presName="spaceRect" presStyleCnt="0"/>
      <dgm:spPr/>
    </dgm:pt>
    <dgm:pt modelId="{F5531E20-38C1-417F-A311-2666D8B60104}" type="pres">
      <dgm:prSet presAssocID="{F0A6B294-FFA3-4888-994F-40BCDD743EE7}" presName="textRect" presStyleLbl="revTx" presStyleIdx="2" presStyleCnt="3">
        <dgm:presLayoutVars>
          <dgm:chMax val="1"/>
          <dgm:chPref val="1"/>
        </dgm:presLayoutVars>
      </dgm:prSet>
      <dgm:spPr/>
    </dgm:pt>
  </dgm:ptLst>
  <dgm:cxnLst>
    <dgm:cxn modelId="{100B012B-1EF2-F74C-B696-78466C822D87}" type="presOf" srcId="{3D798A06-00A3-4754-970F-1DED3BEA5B62}" destId="{0FFD27B9-06E8-4987-8888-D5A21F6BDCF9}" srcOrd="0" destOrd="0" presId="urn:microsoft.com/office/officeart/2018/5/layout/IconCircleLabelList"/>
    <dgm:cxn modelId="{A1B6C838-2B60-43F3-A17E-F12435CF96E4}" srcId="{E53629C8-9E87-4CBC-BA60-2C063B8109A9}" destId="{3D798A06-00A3-4754-970F-1DED3BEA5B62}" srcOrd="0" destOrd="0" parTransId="{9C3E08EF-7C04-4FC1-9689-3D5710FF472B}" sibTransId="{01976CA7-F2AA-4876-827B-EF80E51BDB75}"/>
    <dgm:cxn modelId="{5E1BFA3A-448A-6640-BD45-C5890B15B72F}" type="presOf" srcId="{F0A6B294-FFA3-4888-994F-40BCDD743EE7}" destId="{F5531E20-38C1-417F-A311-2666D8B60104}" srcOrd="0" destOrd="0" presId="urn:microsoft.com/office/officeart/2018/5/layout/IconCircleLabelList"/>
    <dgm:cxn modelId="{6D92D36E-20E8-4D85-90C2-1E69DC0590E5}" srcId="{E53629C8-9E87-4CBC-BA60-2C063B8109A9}" destId="{F0A6B294-FFA3-4888-994F-40BCDD743EE7}" srcOrd="2" destOrd="0" parTransId="{D8A16AF2-5C9B-4A54-AA4F-3663F4E2B693}" sibTransId="{1796C22C-A252-4CB7-84B3-D1ED978CD9CF}"/>
    <dgm:cxn modelId="{B416D0B1-FE3D-43B7-BC8C-1BE8E7C60DB8}" srcId="{E53629C8-9E87-4CBC-BA60-2C063B8109A9}" destId="{74BB4297-ECA3-42AA-B5E1-17BB9847CC6A}" srcOrd="1" destOrd="0" parTransId="{0ACA689A-6E47-43C0-B8DF-68F206C58ADA}" sibTransId="{CF8CCFB2-F261-4BB6-B84A-98F492DA60DC}"/>
    <dgm:cxn modelId="{BFF9B1B7-4A13-A646-ADD0-FCF0BCFA9F90}" type="presOf" srcId="{74BB4297-ECA3-42AA-B5E1-17BB9847CC6A}" destId="{E33F0684-7732-4DC7-A123-F5C0BCA024D9}" srcOrd="0" destOrd="0" presId="urn:microsoft.com/office/officeart/2018/5/layout/IconCircleLabelList"/>
    <dgm:cxn modelId="{F6902CD3-7928-924B-A75C-7B29E07CF691}" type="presOf" srcId="{E53629C8-9E87-4CBC-BA60-2C063B8109A9}" destId="{A763D6FE-B6FF-4B9A-B121-0C7B4C88F196}" srcOrd="0" destOrd="0" presId="urn:microsoft.com/office/officeart/2018/5/layout/IconCircleLabelList"/>
    <dgm:cxn modelId="{FE08DDFD-4EEA-B44F-A5F3-6A8561C03992}" type="presParOf" srcId="{A763D6FE-B6FF-4B9A-B121-0C7B4C88F196}" destId="{7081FA7F-F50C-4A68-A411-53B76CFD47FF}" srcOrd="0" destOrd="0" presId="urn:microsoft.com/office/officeart/2018/5/layout/IconCircleLabelList"/>
    <dgm:cxn modelId="{45156F0E-9C77-1845-BA39-6AC2AD16F7EC}" type="presParOf" srcId="{7081FA7F-F50C-4A68-A411-53B76CFD47FF}" destId="{D393BFC7-9431-49ED-BDCF-00E607AC00AD}" srcOrd="0" destOrd="0" presId="urn:microsoft.com/office/officeart/2018/5/layout/IconCircleLabelList"/>
    <dgm:cxn modelId="{C745C8BD-5816-5142-959B-89C4E6BDE6D7}" type="presParOf" srcId="{7081FA7F-F50C-4A68-A411-53B76CFD47FF}" destId="{B2FB63DA-B8D7-41C7-9796-642FBB16BE08}" srcOrd="1" destOrd="0" presId="urn:microsoft.com/office/officeart/2018/5/layout/IconCircleLabelList"/>
    <dgm:cxn modelId="{DDC64132-366A-FB4A-95E9-34963FF2E949}" type="presParOf" srcId="{7081FA7F-F50C-4A68-A411-53B76CFD47FF}" destId="{D5675F4E-B340-49E7-9B5C-A721CDA69FFE}" srcOrd="2" destOrd="0" presId="urn:microsoft.com/office/officeart/2018/5/layout/IconCircleLabelList"/>
    <dgm:cxn modelId="{CEDFD0C5-C60E-7749-8C98-6F2036514CAA}" type="presParOf" srcId="{7081FA7F-F50C-4A68-A411-53B76CFD47FF}" destId="{0FFD27B9-06E8-4987-8888-D5A21F6BDCF9}" srcOrd="3" destOrd="0" presId="urn:microsoft.com/office/officeart/2018/5/layout/IconCircleLabelList"/>
    <dgm:cxn modelId="{DB6219A9-2CF8-7345-B3B6-4923D492029D}" type="presParOf" srcId="{A763D6FE-B6FF-4B9A-B121-0C7B4C88F196}" destId="{5C54790D-6CC9-4B03-BE20-FEF9F5847868}" srcOrd="1" destOrd="0" presId="urn:microsoft.com/office/officeart/2018/5/layout/IconCircleLabelList"/>
    <dgm:cxn modelId="{2B6B8A35-8DBB-E145-B5A6-FAE905884689}" type="presParOf" srcId="{A763D6FE-B6FF-4B9A-B121-0C7B4C88F196}" destId="{EAB3C540-58E6-4755-807B-8DA56EE239C9}" srcOrd="2" destOrd="0" presId="urn:microsoft.com/office/officeart/2018/5/layout/IconCircleLabelList"/>
    <dgm:cxn modelId="{842258BB-ADBF-204D-A110-2BE8BA191EF4}" type="presParOf" srcId="{EAB3C540-58E6-4755-807B-8DA56EE239C9}" destId="{459C4226-CBA7-487D-9018-8D2489FFC8AF}" srcOrd="0" destOrd="0" presId="urn:microsoft.com/office/officeart/2018/5/layout/IconCircleLabelList"/>
    <dgm:cxn modelId="{6F20417B-BE96-9F41-BDDF-E7B9676BC19B}" type="presParOf" srcId="{EAB3C540-58E6-4755-807B-8DA56EE239C9}" destId="{EA91CFE3-1C21-40FD-9478-56EE7EACE26A}" srcOrd="1" destOrd="0" presId="urn:microsoft.com/office/officeart/2018/5/layout/IconCircleLabelList"/>
    <dgm:cxn modelId="{4FA162A1-3B99-BF46-BD07-0F97E3894035}" type="presParOf" srcId="{EAB3C540-58E6-4755-807B-8DA56EE239C9}" destId="{BD089742-4ABD-4885-B498-4C705EF0DA88}" srcOrd="2" destOrd="0" presId="urn:microsoft.com/office/officeart/2018/5/layout/IconCircleLabelList"/>
    <dgm:cxn modelId="{1C3FD8F3-8905-1641-A8F1-ABC15C37B29A}" type="presParOf" srcId="{EAB3C540-58E6-4755-807B-8DA56EE239C9}" destId="{E33F0684-7732-4DC7-A123-F5C0BCA024D9}" srcOrd="3" destOrd="0" presId="urn:microsoft.com/office/officeart/2018/5/layout/IconCircleLabelList"/>
    <dgm:cxn modelId="{335B181A-8C21-D042-8AE8-2F50AAA2F209}" type="presParOf" srcId="{A763D6FE-B6FF-4B9A-B121-0C7B4C88F196}" destId="{A4190571-0C5E-44FC-A955-E60BA59E2C44}" srcOrd="3" destOrd="0" presId="urn:microsoft.com/office/officeart/2018/5/layout/IconCircleLabelList"/>
    <dgm:cxn modelId="{A13F5F8D-F965-F149-93D5-CA1CA15C2D5B}" type="presParOf" srcId="{A763D6FE-B6FF-4B9A-B121-0C7B4C88F196}" destId="{F5F3BEB5-D799-4B59-B138-25120C15DDFF}" srcOrd="4" destOrd="0" presId="urn:microsoft.com/office/officeart/2018/5/layout/IconCircleLabelList"/>
    <dgm:cxn modelId="{2FCFE2F1-59BF-F34C-B6F0-1C34270EA8FF}" type="presParOf" srcId="{F5F3BEB5-D799-4B59-B138-25120C15DDFF}" destId="{A14C92EE-6362-43FE-AF1C-F7100917755E}" srcOrd="0" destOrd="0" presId="urn:microsoft.com/office/officeart/2018/5/layout/IconCircleLabelList"/>
    <dgm:cxn modelId="{34553881-A30E-5C44-8CF2-8D9CD82B3331}" type="presParOf" srcId="{F5F3BEB5-D799-4B59-B138-25120C15DDFF}" destId="{BEC0FCBF-74C8-4C51-9C7B-2969219A4955}" srcOrd="1" destOrd="0" presId="urn:microsoft.com/office/officeart/2018/5/layout/IconCircleLabelList"/>
    <dgm:cxn modelId="{26A0B635-9F23-E54C-8175-890B9DE30504}" type="presParOf" srcId="{F5F3BEB5-D799-4B59-B138-25120C15DDFF}" destId="{A7A28D6B-DFE4-417D-8FCD-AC75D8B96A9E}" srcOrd="2" destOrd="0" presId="urn:microsoft.com/office/officeart/2018/5/layout/IconCircleLabelList"/>
    <dgm:cxn modelId="{82ED2199-5155-CA4A-A8AA-6D3C55905563}" type="presParOf" srcId="{F5F3BEB5-D799-4B59-B138-25120C15DDFF}" destId="{F5531E20-38C1-417F-A311-2666D8B60104}"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BC541AE-0F6B-4885-81F0-DD6B8BBF90FE}" type="doc">
      <dgm:prSet loTypeId="urn:microsoft.com/office/officeart/2005/8/layout/cycle2" loCatId="cycle" qsTypeId="urn:microsoft.com/office/officeart/2005/8/quickstyle/simple1" qsCatId="simple" csTypeId="urn:microsoft.com/office/officeart/2005/8/colors/colorful4" csCatId="colorful" phldr="1"/>
      <dgm:spPr/>
      <dgm:t>
        <a:bodyPr/>
        <a:lstStyle/>
        <a:p>
          <a:endParaRPr lang="en-US"/>
        </a:p>
      </dgm:t>
    </dgm:pt>
    <dgm:pt modelId="{25EA0ACA-106B-4711-933F-488B0C775703}">
      <dgm:prSet phldrT="[Text]"/>
      <dgm:spPr/>
      <dgm:t>
        <a:bodyPr/>
        <a:lstStyle/>
        <a:p>
          <a:r>
            <a:rPr lang="en-US">
              <a:solidFill>
                <a:schemeClr val="tx1">
                  <a:lumMod val="49000"/>
                </a:schemeClr>
              </a:solidFill>
            </a:rPr>
            <a:t>Define High  Standards</a:t>
          </a:r>
        </a:p>
      </dgm:t>
    </dgm:pt>
    <dgm:pt modelId="{21F10097-C09A-4930-8CF1-73A51D6EC40B}" type="parTrans" cxnId="{BCBEAACE-9FEF-4553-9922-080E3E7516F3}">
      <dgm:prSet/>
      <dgm:spPr/>
      <dgm:t>
        <a:bodyPr/>
        <a:lstStyle/>
        <a:p>
          <a:endParaRPr lang="en-US"/>
        </a:p>
      </dgm:t>
    </dgm:pt>
    <dgm:pt modelId="{C5970137-FDC7-4C59-942D-54F62DD73245}" type="sibTrans" cxnId="{BCBEAACE-9FEF-4553-9922-080E3E7516F3}">
      <dgm:prSet/>
      <dgm:spPr/>
      <dgm:t>
        <a:bodyPr/>
        <a:lstStyle/>
        <a:p>
          <a:endParaRPr lang="en-US"/>
        </a:p>
      </dgm:t>
    </dgm:pt>
    <dgm:pt modelId="{6FA595D7-7BE3-4561-BB93-B1B65857B95D}">
      <dgm:prSet phldrT="[Text]"/>
      <dgm:spPr/>
      <dgm:t>
        <a:bodyPr/>
        <a:lstStyle/>
        <a:p>
          <a:r>
            <a:rPr lang="en-US">
              <a:solidFill>
                <a:schemeClr val="tx1">
                  <a:lumMod val="49000"/>
                </a:schemeClr>
              </a:solidFill>
            </a:rPr>
            <a:t>Design Tests to Measure Standards</a:t>
          </a:r>
        </a:p>
      </dgm:t>
    </dgm:pt>
    <dgm:pt modelId="{A21149B2-206E-44AA-830C-13478A261BF6}" type="parTrans" cxnId="{C1868879-5A5F-42AC-B716-992FABD9CBC5}">
      <dgm:prSet/>
      <dgm:spPr/>
      <dgm:t>
        <a:bodyPr/>
        <a:lstStyle/>
        <a:p>
          <a:endParaRPr lang="en-US"/>
        </a:p>
      </dgm:t>
    </dgm:pt>
    <dgm:pt modelId="{467287A4-0CF8-46E0-BDC5-68A3C39F86BB}" type="sibTrans" cxnId="{C1868879-5A5F-42AC-B716-992FABD9CBC5}">
      <dgm:prSet/>
      <dgm:spPr/>
      <dgm:t>
        <a:bodyPr/>
        <a:lstStyle/>
        <a:p>
          <a:endParaRPr lang="en-US"/>
        </a:p>
      </dgm:t>
    </dgm:pt>
    <dgm:pt modelId="{CA7F32F7-A3A7-449A-92A2-5E997D9DD3EB}">
      <dgm:prSet phldrT="[Text]"/>
      <dgm:spPr/>
      <dgm:t>
        <a:bodyPr/>
        <a:lstStyle/>
        <a:p>
          <a:r>
            <a:rPr lang="en-US">
              <a:solidFill>
                <a:schemeClr val="tx1">
                  <a:lumMod val="49000"/>
                </a:schemeClr>
              </a:solidFill>
            </a:rPr>
            <a:t>Tie Funding to Tests</a:t>
          </a:r>
        </a:p>
      </dgm:t>
    </dgm:pt>
    <dgm:pt modelId="{8412F549-A546-45B9-97B0-C7682BA2842E}" type="parTrans" cxnId="{2481D4A1-0CEB-4315-9511-2B0AE472C840}">
      <dgm:prSet/>
      <dgm:spPr/>
      <dgm:t>
        <a:bodyPr/>
        <a:lstStyle/>
        <a:p>
          <a:endParaRPr lang="en-US"/>
        </a:p>
      </dgm:t>
    </dgm:pt>
    <dgm:pt modelId="{0E52EBEC-2E4A-480A-B327-859E20824524}" type="sibTrans" cxnId="{2481D4A1-0CEB-4315-9511-2B0AE472C840}">
      <dgm:prSet/>
      <dgm:spPr/>
      <dgm:t>
        <a:bodyPr/>
        <a:lstStyle/>
        <a:p>
          <a:endParaRPr lang="en-US"/>
        </a:p>
      </dgm:t>
    </dgm:pt>
    <dgm:pt modelId="{B32FD204-A226-4E53-95DC-9221C47BE319}">
      <dgm:prSet phldrT="[Text]"/>
      <dgm:spPr/>
      <dgm:t>
        <a:bodyPr/>
        <a:lstStyle/>
        <a:p>
          <a:r>
            <a:rPr lang="en-US">
              <a:solidFill>
                <a:schemeClr val="tx1">
                  <a:lumMod val="49000"/>
                </a:schemeClr>
              </a:solidFill>
            </a:rPr>
            <a:t>Cut Funding When Results are not Attained</a:t>
          </a:r>
        </a:p>
      </dgm:t>
    </dgm:pt>
    <dgm:pt modelId="{BAADC0C4-07F2-4A66-AFE4-AFD1F8F53A31}" type="parTrans" cxnId="{28C8EECA-466B-4CCC-8E45-CD6D7F8BE36D}">
      <dgm:prSet/>
      <dgm:spPr/>
      <dgm:t>
        <a:bodyPr/>
        <a:lstStyle/>
        <a:p>
          <a:endParaRPr lang="en-US"/>
        </a:p>
      </dgm:t>
    </dgm:pt>
    <dgm:pt modelId="{A8CBFF11-3431-4303-A770-5D3B219C4AE6}" type="sibTrans" cxnId="{28C8EECA-466B-4CCC-8E45-CD6D7F8BE36D}">
      <dgm:prSet/>
      <dgm:spPr/>
      <dgm:t>
        <a:bodyPr/>
        <a:lstStyle/>
        <a:p>
          <a:endParaRPr lang="en-US"/>
        </a:p>
      </dgm:t>
    </dgm:pt>
    <dgm:pt modelId="{0AE8C0F6-313D-467D-8B6C-5AE098704428}">
      <dgm:prSet phldrT="[Text]"/>
      <dgm:spPr/>
      <dgm:t>
        <a:bodyPr/>
        <a:lstStyle/>
        <a:p>
          <a:r>
            <a:rPr lang="en-US">
              <a:solidFill>
                <a:schemeClr val="tx1">
                  <a:lumMod val="49000"/>
                </a:schemeClr>
              </a:solidFill>
            </a:rPr>
            <a:t>Repeat Until All Public Schools have Failed </a:t>
          </a:r>
        </a:p>
      </dgm:t>
    </dgm:pt>
    <dgm:pt modelId="{857F177F-B278-4C66-8D09-BC7031634DEE}" type="parTrans" cxnId="{84AB836F-4904-45AF-ADA4-350EE595D6A9}">
      <dgm:prSet/>
      <dgm:spPr/>
      <dgm:t>
        <a:bodyPr/>
        <a:lstStyle/>
        <a:p>
          <a:endParaRPr lang="en-US"/>
        </a:p>
      </dgm:t>
    </dgm:pt>
    <dgm:pt modelId="{D0547CB7-316C-402C-ACBD-5759F980F4AF}" type="sibTrans" cxnId="{84AB836F-4904-45AF-ADA4-350EE595D6A9}">
      <dgm:prSet/>
      <dgm:spPr/>
      <dgm:t>
        <a:bodyPr/>
        <a:lstStyle/>
        <a:p>
          <a:endParaRPr lang="en-US"/>
        </a:p>
      </dgm:t>
    </dgm:pt>
    <dgm:pt modelId="{BD4E9B94-A8BC-460D-A7CD-4267752C8259}">
      <dgm:prSet/>
      <dgm:spPr/>
      <dgm:t>
        <a:bodyPr/>
        <a:lstStyle/>
        <a:p>
          <a:r>
            <a:rPr lang="en-US">
              <a:solidFill>
                <a:schemeClr val="tx1">
                  <a:lumMod val="49000"/>
                </a:schemeClr>
              </a:solidFill>
            </a:rPr>
            <a:t>Private Schools, Charter Schools, Vouchers</a:t>
          </a:r>
        </a:p>
      </dgm:t>
    </dgm:pt>
    <dgm:pt modelId="{4CE33836-3930-4E06-B76F-754C517B40D4}" type="parTrans" cxnId="{6FAD1F25-16A1-4F85-8509-A087096997C3}">
      <dgm:prSet/>
      <dgm:spPr/>
      <dgm:t>
        <a:bodyPr/>
        <a:lstStyle/>
        <a:p>
          <a:endParaRPr lang="en-US"/>
        </a:p>
      </dgm:t>
    </dgm:pt>
    <dgm:pt modelId="{36FEA2D4-3BD6-4047-A616-7DBD9AFD060B}" type="sibTrans" cxnId="{6FAD1F25-16A1-4F85-8509-A087096997C3}">
      <dgm:prSet/>
      <dgm:spPr/>
      <dgm:t>
        <a:bodyPr/>
        <a:lstStyle/>
        <a:p>
          <a:endParaRPr lang="en-US"/>
        </a:p>
      </dgm:t>
    </dgm:pt>
    <dgm:pt modelId="{028FF7D3-516C-4B0A-BC94-88AFB67C5711}" type="pres">
      <dgm:prSet presAssocID="{0BC541AE-0F6B-4885-81F0-DD6B8BBF90FE}" presName="cycle" presStyleCnt="0">
        <dgm:presLayoutVars>
          <dgm:dir/>
          <dgm:resizeHandles val="exact"/>
        </dgm:presLayoutVars>
      </dgm:prSet>
      <dgm:spPr/>
    </dgm:pt>
    <dgm:pt modelId="{2379063A-5707-4A7F-AC4F-6A8C7C6C5B5B}" type="pres">
      <dgm:prSet presAssocID="{25EA0ACA-106B-4711-933F-488B0C775703}" presName="node" presStyleLbl="node1" presStyleIdx="0" presStyleCnt="6" custScaleX="119212" custScaleY="120562">
        <dgm:presLayoutVars>
          <dgm:bulletEnabled val="1"/>
        </dgm:presLayoutVars>
      </dgm:prSet>
      <dgm:spPr/>
    </dgm:pt>
    <dgm:pt modelId="{8FD2171C-AA43-4FB0-99AB-3D01CE3D9790}" type="pres">
      <dgm:prSet presAssocID="{C5970137-FDC7-4C59-942D-54F62DD73245}" presName="sibTrans" presStyleLbl="sibTrans2D1" presStyleIdx="0" presStyleCnt="6"/>
      <dgm:spPr/>
    </dgm:pt>
    <dgm:pt modelId="{F63A7FAF-5249-4092-80B6-D2DF07BECD9F}" type="pres">
      <dgm:prSet presAssocID="{C5970137-FDC7-4C59-942D-54F62DD73245}" presName="connectorText" presStyleLbl="sibTrans2D1" presStyleIdx="0" presStyleCnt="6"/>
      <dgm:spPr/>
    </dgm:pt>
    <dgm:pt modelId="{B6B6083E-9922-4A67-ABF5-007CBBBBE62B}" type="pres">
      <dgm:prSet presAssocID="{6FA595D7-7BE3-4561-BB93-B1B65857B95D}" presName="node" presStyleLbl="node1" presStyleIdx="1" presStyleCnt="6" custScaleX="123723" custScaleY="126742">
        <dgm:presLayoutVars>
          <dgm:bulletEnabled val="1"/>
        </dgm:presLayoutVars>
      </dgm:prSet>
      <dgm:spPr/>
    </dgm:pt>
    <dgm:pt modelId="{8BD53B86-3CEE-4DAA-81B4-73A798585EDA}" type="pres">
      <dgm:prSet presAssocID="{467287A4-0CF8-46E0-BDC5-68A3C39F86BB}" presName="sibTrans" presStyleLbl="sibTrans2D1" presStyleIdx="1" presStyleCnt="6" custLinFactNeighborY="0"/>
      <dgm:spPr/>
    </dgm:pt>
    <dgm:pt modelId="{6B4552E1-16A2-4BA1-A24C-EDED1798C00C}" type="pres">
      <dgm:prSet presAssocID="{467287A4-0CF8-46E0-BDC5-68A3C39F86BB}" presName="connectorText" presStyleLbl="sibTrans2D1" presStyleIdx="1" presStyleCnt="6"/>
      <dgm:spPr/>
    </dgm:pt>
    <dgm:pt modelId="{8BD47398-690A-45D5-80B3-A8BEE6C6A587}" type="pres">
      <dgm:prSet presAssocID="{CA7F32F7-A3A7-449A-92A2-5E997D9DD3EB}" presName="node" presStyleLbl="node1" presStyleIdx="2" presStyleCnt="6" custScaleX="125222" custScaleY="130731">
        <dgm:presLayoutVars>
          <dgm:bulletEnabled val="1"/>
        </dgm:presLayoutVars>
      </dgm:prSet>
      <dgm:spPr/>
    </dgm:pt>
    <dgm:pt modelId="{C6BA344D-0D94-450F-BFDD-318B2278C349}" type="pres">
      <dgm:prSet presAssocID="{0E52EBEC-2E4A-480A-B327-859E20824524}" presName="sibTrans" presStyleLbl="sibTrans2D1" presStyleIdx="2" presStyleCnt="6"/>
      <dgm:spPr/>
    </dgm:pt>
    <dgm:pt modelId="{0587994A-0714-46F4-AD6D-611F6DF38D29}" type="pres">
      <dgm:prSet presAssocID="{0E52EBEC-2E4A-480A-B327-859E20824524}" presName="connectorText" presStyleLbl="sibTrans2D1" presStyleIdx="2" presStyleCnt="6"/>
      <dgm:spPr/>
    </dgm:pt>
    <dgm:pt modelId="{263CFADB-F0FE-4F70-98A8-D2091162E20F}" type="pres">
      <dgm:prSet presAssocID="{B32FD204-A226-4E53-95DC-9221C47BE319}" presName="node" presStyleLbl="node1" presStyleIdx="3" presStyleCnt="6" custScaleX="125487" custScaleY="130713">
        <dgm:presLayoutVars>
          <dgm:bulletEnabled val="1"/>
        </dgm:presLayoutVars>
      </dgm:prSet>
      <dgm:spPr/>
    </dgm:pt>
    <dgm:pt modelId="{62F1E338-3A70-4E1E-9033-03D93A29C398}" type="pres">
      <dgm:prSet presAssocID="{A8CBFF11-3431-4303-A770-5D3B219C4AE6}" presName="sibTrans" presStyleLbl="sibTrans2D1" presStyleIdx="3" presStyleCnt="6"/>
      <dgm:spPr/>
    </dgm:pt>
    <dgm:pt modelId="{9F4AD1F7-CC48-4BC4-9FA1-50DC21106611}" type="pres">
      <dgm:prSet presAssocID="{A8CBFF11-3431-4303-A770-5D3B219C4AE6}" presName="connectorText" presStyleLbl="sibTrans2D1" presStyleIdx="3" presStyleCnt="6"/>
      <dgm:spPr/>
    </dgm:pt>
    <dgm:pt modelId="{CE4F191B-7CBA-4D71-B74F-22AF0D8B8DA7}" type="pres">
      <dgm:prSet presAssocID="{0AE8C0F6-313D-467D-8B6C-5AE098704428}" presName="node" presStyleLbl="node1" presStyleIdx="4" presStyleCnt="6" custScaleX="119790" custScaleY="117154">
        <dgm:presLayoutVars>
          <dgm:bulletEnabled val="1"/>
        </dgm:presLayoutVars>
      </dgm:prSet>
      <dgm:spPr/>
    </dgm:pt>
    <dgm:pt modelId="{AA499A5D-8CCC-4DF9-A9F5-A2145D275792}" type="pres">
      <dgm:prSet presAssocID="{D0547CB7-316C-402C-ACBD-5759F980F4AF}" presName="sibTrans" presStyleLbl="sibTrans2D1" presStyleIdx="4" presStyleCnt="6"/>
      <dgm:spPr/>
    </dgm:pt>
    <dgm:pt modelId="{5E0BBDFC-B900-450B-9E6B-611982027F41}" type="pres">
      <dgm:prSet presAssocID="{D0547CB7-316C-402C-ACBD-5759F980F4AF}" presName="connectorText" presStyleLbl="sibTrans2D1" presStyleIdx="4" presStyleCnt="6"/>
      <dgm:spPr/>
    </dgm:pt>
    <dgm:pt modelId="{808BF634-97CD-4C00-A4AB-807AC44BEE19}" type="pres">
      <dgm:prSet presAssocID="{BD4E9B94-A8BC-460D-A7CD-4267752C8259}" presName="node" presStyleLbl="node1" presStyleIdx="5" presStyleCnt="6" custScaleX="123037" custScaleY="123841">
        <dgm:presLayoutVars>
          <dgm:bulletEnabled val="1"/>
        </dgm:presLayoutVars>
      </dgm:prSet>
      <dgm:spPr/>
    </dgm:pt>
    <dgm:pt modelId="{62CEEA17-05C7-4CA6-B1FB-3F434CEF5F02}" type="pres">
      <dgm:prSet presAssocID="{36FEA2D4-3BD6-4047-A616-7DBD9AFD060B}" presName="sibTrans" presStyleLbl="sibTrans2D1" presStyleIdx="5" presStyleCnt="6"/>
      <dgm:spPr/>
    </dgm:pt>
    <dgm:pt modelId="{983CD543-6D51-4F46-9460-85383812FC2C}" type="pres">
      <dgm:prSet presAssocID="{36FEA2D4-3BD6-4047-A616-7DBD9AFD060B}" presName="connectorText" presStyleLbl="sibTrans2D1" presStyleIdx="5" presStyleCnt="6"/>
      <dgm:spPr/>
    </dgm:pt>
  </dgm:ptLst>
  <dgm:cxnLst>
    <dgm:cxn modelId="{5EC3D003-DBCE-4107-880A-5722EDF8F5EE}" type="presOf" srcId="{0E52EBEC-2E4A-480A-B327-859E20824524}" destId="{0587994A-0714-46F4-AD6D-611F6DF38D29}" srcOrd="1" destOrd="0" presId="urn:microsoft.com/office/officeart/2005/8/layout/cycle2"/>
    <dgm:cxn modelId="{B8FEFF07-D0DF-4331-92BB-0BDB58F74B23}" type="presOf" srcId="{D0547CB7-316C-402C-ACBD-5759F980F4AF}" destId="{AA499A5D-8CCC-4DF9-A9F5-A2145D275792}" srcOrd="0" destOrd="0" presId="urn:microsoft.com/office/officeart/2005/8/layout/cycle2"/>
    <dgm:cxn modelId="{EFF0C712-2AAF-4CE3-A0F1-25E820E45DC9}" type="presOf" srcId="{B32FD204-A226-4E53-95DC-9221C47BE319}" destId="{263CFADB-F0FE-4F70-98A8-D2091162E20F}" srcOrd="0" destOrd="0" presId="urn:microsoft.com/office/officeart/2005/8/layout/cycle2"/>
    <dgm:cxn modelId="{6FAD1F25-16A1-4F85-8509-A087096997C3}" srcId="{0BC541AE-0F6B-4885-81F0-DD6B8BBF90FE}" destId="{BD4E9B94-A8BC-460D-A7CD-4267752C8259}" srcOrd="5" destOrd="0" parTransId="{4CE33836-3930-4E06-B76F-754C517B40D4}" sibTransId="{36FEA2D4-3BD6-4047-A616-7DBD9AFD060B}"/>
    <dgm:cxn modelId="{D4830636-FE6F-4356-8E71-84588E1E636A}" type="presOf" srcId="{D0547CB7-316C-402C-ACBD-5759F980F4AF}" destId="{5E0BBDFC-B900-450B-9E6B-611982027F41}" srcOrd="1" destOrd="0" presId="urn:microsoft.com/office/officeart/2005/8/layout/cycle2"/>
    <dgm:cxn modelId="{A4B3EB3C-3A3C-47D7-8DF7-9759F2665808}" type="presOf" srcId="{6FA595D7-7BE3-4561-BB93-B1B65857B95D}" destId="{B6B6083E-9922-4A67-ABF5-007CBBBBE62B}" srcOrd="0" destOrd="0" presId="urn:microsoft.com/office/officeart/2005/8/layout/cycle2"/>
    <dgm:cxn modelId="{322AF46E-B3D8-41C5-94D3-614C02E30C29}" type="presOf" srcId="{36FEA2D4-3BD6-4047-A616-7DBD9AFD060B}" destId="{983CD543-6D51-4F46-9460-85383812FC2C}" srcOrd="1" destOrd="0" presId="urn:microsoft.com/office/officeart/2005/8/layout/cycle2"/>
    <dgm:cxn modelId="{84AB836F-4904-45AF-ADA4-350EE595D6A9}" srcId="{0BC541AE-0F6B-4885-81F0-DD6B8BBF90FE}" destId="{0AE8C0F6-313D-467D-8B6C-5AE098704428}" srcOrd="4" destOrd="0" parTransId="{857F177F-B278-4C66-8D09-BC7031634DEE}" sibTransId="{D0547CB7-316C-402C-ACBD-5759F980F4AF}"/>
    <dgm:cxn modelId="{9A615370-0C51-4F73-987C-04AA4EFA79A8}" type="presOf" srcId="{C5970137-FDC7-4C59-942D-54F62DD73245}" destId="{F63A7FAF-5249-4092-80B6-D2DF07BECD9F}" srcOrd="1" destOrd="0" presId="urn:microsoft.com/office/officeart/2005/8/layout/cycle2"/>
    <dgm:cxn modelId="{34598376-4507-47C8-BE25-37A13698BAFC}" type="presOf" srcId="{A8CBFF11-3431-4303-A770-5D3B219C4AE6}" destId="{62F1E338-3A70-4E1E-9033-03D93A29C398}" srcOrd="0" destOrd="0" presId="urn:microsoft.com/office/officeart/2005/8/layout/cycle2"/>
    <dgm:cxn modelId="{C1868879-5A5F-42AC-B716-992FABD9CBC5}" srcId="{0BC541AE-0F6B-4885-81F0-DD6B8BBF90FE}" destId="{6FA595D7-7BE3-4561-BB93-B1B65857B95D}" srcOrd="1" destOrd="0" parTransId="{A21149B2-206E-44AA-830C-13478A261BF6}" sibTransId="{467287A4-0CF8-46E0-BDC5-68A3C39F86BB}"/>
    <dgm:cxn modelId="{0B6A867D-9409-4728-966C-A73A104626E6}" type="presOf" srcId="{BD4E9B94-A8BC-460D-A7CD-4267752C8259}" destId="{808BF634-97CD-4C00-A4AB-807AC44BEE19}" srcOrd="0" destOrd="0" presId="urn:microsoft.com/office/officeart/2005/8/layout/cycle2"/>
    <dgm:cxn modelId="{39E44393-9BDD-4F7A-B107-F2EDBD61E654}" type="presOf" srcId="{0E52EBEC-2E4A-480A-B327-859E20824524}" destId="{C6BA344D-0D94-450F-BFDD-318B2278C349}" srcOrd="0" destOrd="0" presId="urn:microsoft.com/office/officeart/2005/8/layout/cycle2"/>
    <dgm:cxn modelId="{964C5D9D-C378-49E8-9506-4A3593EDED58}" type="presOf" srcId="{A8CBFF11-3431-4303-A770-5D3B219C4AE6}" destId="{9F4AD1F7-CC48-4BC4-9FA1-50DC21106611}" srcOrd="1" destOrd="0" presId="urn:microsoft.com/office/officeart/2005/8/layout/cycle2"/>
    <dgm:cxn modelId="{2481D4A1-0CEB-4315-9511-2B0AE472C840}" srcId="{0BC541AE-0F6B-4885-81F0-DD6B8BBF90FE}" destId="{CA7F32F7-A3A7-449A-92A2-5E997D9DD3EB}" srcOrd="2" destOrd="0" parTransId="{8412F549-A546-45B9-97B0-C7682BA2842E}" sibTransId="{0E52EBEC-2E4A-480A-B327-859E20824524}"/>
    <dgm:cxn modelId="{32B381A2-2780-4BEA-A76A-D1A68D9E9107}" type="presOf" srcId="{25EA0ACA-106B-4711-933F-488B0C775703}" destId="{2379063A-5707-4A7F-AC4F-6A8C7C6C5B5B}" srcOrd="0" destOrd="0" presId="urn:microsoft.com/office/officeart/2005/8/layout/cycle2"/>
    <dgm:cxn modelId="{42C917A6-D133-4AD8-942E-16381ED259A4}" type="presOf" srcId="{CA7F32F7-A3A7-449A-92A2-5E997D9DD3EB}" destId="{8BD47398-690A-45D5-80B3-A8BEE6C6A587}" srcOrd="0" destOrd="0" presId="urn:microsoft.com/office/officeart/2005/8/layout/cycle2"/>
    <dgm:cxn modelId="{C16C0FBD-FA45-476E-8CC1-BE8EB771C34C}" type="presOf" srcId="{C5970137-FDC7-4C59-942D-54F62DD73245}" destId="{8FD2171C-AA43-4FB0-99AB-3D01CE3D9790}" srcOrd="0" destOrd="0" presId="urn:microsoft.com/office/officeart/2005/8/layout/cycle2"/>
    <dgm:cxn modelId="{3B49FCC2-46DE-4817-916B-3281DBA208EE}" type="presOf" srcId="{0BC541AE-0F6B-4885-81F0-DD6B8BBF90FE}" destId="{028FF7D3-516C-4B0A-BC94-88AFB67C5711}" srcOrd="0" destOrd="0" presId="urn:microsoft.com/office/officeart/2005/8/layout/cycle2"/>
    <dgm:cxn modelId="{28C8EECA-466B-4CCC-8E45-CD6D7F8BE36D}" srcId="{0BC541AE-0F6B-4885-81F0-DD6B8BBF90FE}" destId="{B32FD204-A226-4E53-95DC-9221C47BE319}" srcOrd="3" destOrd="0" parTransId="{BAADC0C4-07F2-4A66-AFE4-AFD1F8F53A31}" sibTransId="{A8CBFF11-3431-4303-A770-5D3B219C4AE6}"/>
    <dgm:cxn modelId="{BCBEAACE-9FEF-4553-9922-080E3E7516F3}" srcId="{0BC541AE-0F6B-4885-81F0-DD6B8BBF90FE}" destId="{25EA0ACA-106B-4711-933F-488B0C775703}" srcOrd="0" destOrd="0" parTransId="{21F10097-C09A-4930-8CF1-73A51D6EC40B}" sibTransId="{C5970137-FDC7-4C59-942D-54F62DD73245}"/>
    <dgm:cxn modelId="{442B10D9-6CD6-47BB-B558-B81D850C44E1}" type="presOf" srcId="{0AE8C0F6-313D-467D-8B6C-5AE098704428}" destId="{CE4F191B-7CBA-4D71-B74F-22AF0D8B8DA7}" srcOrd="0" destOrd="0" presId="urn:microsoft.com/office/officeart/2005/8/layout/cycle2"/>
    <dgm:cxn modelId="{95A19EE6-CB4D-491E-878B-2BE401E66818}" type="presOf" srcId="{467287A4-0CF8-46E0-BDC5-68A3C39F86BB}" destId="{8BD53B86-3CEE-4DAA-81B4-73A798585EDA}" srcOrd="0" destOrd="0" presId="urn:microsoft.com/office/officeart/2005/8/layout/cycle2"/>
    <dgm:cxn modelId="{51A62CF5-119D-4166-B2B1-45CC03EA6056}" type="presOf" srcId="{467287A4-0CF8-46E0-BDC5-68A3C39F86BB}" destId="{6B4552E1-16A2-4BA1-A24C-EDED1798C00C}" srcOrd="1" destOrd="0" presId="urn:microsoft.com/office/officeart/2005/8/layout/cycle2"/>
    <dgm:cxn modelId="{F01BCEF8-308E-4C65-BC5E-C5FA80D619E6}" type="presOf" srcId="{36FEA2D4-3BD6-4047-A616-7DBD9AFD060B}" destId="{62CEEA17-05C7-4CA6-B1FB-3F434CEF5F02}" srcOrd="0" destOrd="0" presId="urn:microsoft.com/office/officeart/2005/8/layout/cycle2"/>
    <dgm:cxn modelId="{06A5924B-30A1-44EF-AD3C-C8A7F8049774}" type="presParOf" srcId="{028FF7D3-516C-4B0A-BC94-88AFB67C5711}" destId="{2379063A-5707-4A7F-AC4F-6A8C7C6C5B5B}" srcOrd="0" destOrd="0" presId="urn:microsoft.com/office/officeart/2005/8/layout/cycle2"/>
    <dgm:cxn modelId="{AF1052F1-F24D-4E76-AD9E-D73B809625D6}" type="presParOf" srcId="{028FF7D3-516C-4B0A-BC94-88AFB67C5711}" destId="{8FD2171C-AA43-4FB0-99AB-3D01CE3D9790}" srcOrd="1" destOrd="0" presId="urn:microsoft.com/office/officeart/2005/8/layout/cycle2"/>
    <dgm:cxn modelId="{E505707B-28D8-4B3D-8D94-E954F2A6415A}" type="presParOf" srcId="{8FD2171C-AA43-4FB0-99AB-3D01CE3D9790}" destId="{F63A7FAF-5249-4092-80B6-D2DF07BECD9F}" srcOrd="0" destOrd="0" presId="urn:microsoft.com/office/officeart/2005/8/layout/cycle2"/>
    <dgm:cxn modelId="{3F1A3A06-2E35-4558-ACE9-6B8F1F0302E6}" type="presParOf" srcId="{028FF7D3-516C-4B0A-BC94-88AFB67C5711}" destId="{B6B6083E-9922-4A67-ABF5-007CBBBBE62B}" srcOrd="2" destOrd="0" presId="urn:microsoft.com/office/officeart/2005/8/layout/cycle2"/>
    <dgm:cxn modelId="{1BF35914-6B4E-4F31-B62E-AE6A09E5F351}" type="presParOf" srcId="{028FF7D3-516C-4B0A-BC94-88AFB67C5711}" destId="{8BD53B86-3CEE-4DAA-81B4-73A798585EDA}" srcOrd="3" destOrd="0" presId="urn:microsoft.com/office/officeart/2005/8/layout/cycle2"/>
    <dgm:cxn modelId="{FA105C0E-D099-4F29-8216-3F74F807EA18}" type="presParOf" srcId="{8BD53B86-3CEE-4DAA-81B4-73A798585EDA}" destId="{6B4552E1-16A2-4BA1-A24C-EDED1798C00C}" srcOrd="0" destOrd="0" presId="urn:microsoft.com/office/officeart/2005/8/layout/cycle2"/>
    <dgm:cxn modelId="{C6CDC143-9337-4C01-860F-4FB2740A6DC7}" type="presParOf" srcId="{028FF7D3-516C-4B0A-BC94-88AFB67C5711}" destId="{8BD47398-690A-45D5-80B3-A8BEE6C6A587}" srcOrd="4" destOrd="0" presId="urn:microsoft.com/office/officeart/2005/8/layout/cycle2"/>
    <dgm:cxn modelId="{9B14BC45-AC44-48C6-8DDA-9A5222C14169}" type="presParOf" srcId="{028FF7D3-516C-4B0A-BC94-88AFB67C5711}" destId="{C6BA344D-0D94-450F-BFDD-318B2278C349}" srcOrd="5" destOrd="0" presId="urn:microsoft.com/office/officeart/2005/8/layout/cycle2"/>
    <dgm:cxn modelId="{951A252E-5AF6-436D-8F89-64566EFE2AA1}" type="presParOf" srcId="{C6BA344D-0D94-450F-BFDD-318B2278C349}" destId="{0587994A-0714-46F4-AD6D-611F6DF38D29}" srcOrd="0" destOrd="0" presId="urn:microsoft.com/office/officeart/2005/8/layout/cycle2"/>
    <dgm:cxn modelId="{DB5C04B5-7FE0-4069-A6C1-65227C8B87AC}" type="presParOf" srcId="{028FF7D3-516C-4B0A-BC94-88AFB67C5711}" destId="{263CFADB-F0FE-4F70-98A8-D2091162E20F}" srcOrd="6" destOrd="0" presId="urn:microsoft.com/office/officeart/2005/8/layout/cycle2"/>
    <dgm:cxn modelId="{C2859343-AB60-4C59-94C7-B732ED2EA71A}" type="presParOf" srcId="{028FF7D3-516C-4B0A-BC94-88AFB67C5711}" destId="{62F1E338-3A70-4E1E-9033-03D93A29C398}" srcOrd="7" destOrd="0" presId="urn:microsoft.com/office/officeart/2005/8/layout/cycle2"/>
    <dgm:cxn modelId="{5BE25D23-2D50-426E-A3F2-C7413BB68DED}" type="presParOf" srcId="{62F1E338-3A70-4E1E-9033-03D93A29C398}" destId="{9F4AD1F7-CC48-4BC4-9FA1-50DC21106611}" srcOrd="0" destOrd="0" presId="urn:microsoft.com/office/officeart/2005/8/layout/cycle2"/>
    <dgm:cxn modelId="{0325D008-FAAC-425A-98DC-57A317A4EB38}" type="presParOf" srcId="{028FF7D3-516C-4B0A-BC94-88AFB67C5711}" destId="{CE4F191B-7CBA-4D71-B74F-22AF0D8B8DA7}" srcOrd="8" destOrd="0" presId="urn:microsoft.com/office/officeart/2005/8/layout/cycle2"/>
    <dgm:cxn modelId="{E532F8DF-A454-418D-AFC8-393CFE139C58}" type="presParOf" srcId="{028FF7D3-516C-4B0A-BC94-88AFB67C5711}" destId="{AA499A5D-8CCC-4DF9-A9F5-A2145D275792}" srcOrd="9" destOrd="0" presId="urn:microsoft.com/office/officeart/2005/8/layout/cycle2"/>
    <dgm:cxn modelId="{DF36F741-10D4-4FAD-B5C9-F83B1892D453}" type="presParOf" srcId="{AA499A5D-8CCC-4DF9-A9F5-A2145D275792}" destId="{5E0BBDFC-B900-450B-9E6B-611982027F41}" srcOrd="0" destOrd="0" presId="urn:microsoft.com/office/officeart/2005/8/layout/cycle2"/>
    <dgm:cxn modelId="{C62A1765-4F2C-4D6E-8E03-7AB3C5F75A59}" type="presParOf" srcId="{028FF7D3-516C-4B0A-BC94-88AFB67C5711}" destId="{808BF634-97CD-4C00-A4AB-807AC44BEE19}" srcOrd="10" destOrd="0" presId="urn:microsoft.com/office/officeart/2005/8/layout/cycle2"/>
    <dgm:cxn modelId="{8B7560EC-B15A-4E44-819D-B78E0CCDC005}" type="presParOf" srcId="{028FF7D3-516C-4B0A-BC94-88AFB67C5711}" destId="{62CEEA17-05C7-4CA6-B1FB-3F434CEF5F02}" srcOrd="11" destOrd="0" presId="urn:microsoft.com/office/officeart/2005/8/layout/cycle2"/>
    <dgm:cxn modelId="{807F8B41-D8A9-4824-90AC-9B7693E7DC6F}" type="presParOf" srcId="{62CEEA17-05C7-4CA6-B1FB-3F434CEF5F02}" destId="{983CD543-6D51-4F46-9460-85383812FC2C}"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0EDA92-8B82-4C14-8D5F-FD12793BCD54}">
      <dsp:nvSpPr>
        <dsp:cNvPr id="0" name=""/>
        <dsp:cNvSpPr/>
      </dsp:nvSpPr>
      <dsp:spPr>
        <a:xfrm>
          <a:off x="10083" y="799"/>
          <a:ext cx="2010356" cy="1206213"/>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Bathroom Location</a:t>
          </a:r>
        </a:p>
      </dsp:txBody>
      <dsp:txXfrm>
        <a:off x="10083" y="799"/>
        <a:ext cx="2010356" cy="1206213"/>
      </dsp:txXfrm>
    </dsp:sp>
    <dsp:sp modelId="{D177B225-BA6F-43FC-9834-7D0C2B4B2DE3}">
      <dsp:nvSpPr>
        <dsp:cNvPr id="0" name=""/>
        <dsp:cNvSpPr/>
      </dsp:nvSpPr>
      <dsp:spPr>
        <a:xfrm>
          <a:off x="2221474" y="799"/>
          <a:ext cx="2010356" cy="1206213"/>
        </a:xfrm>
        <a:prstGeom prst="rect">
          <a:avLst/>
        </a:prstGeom>
        <a:gradFill rotWithShape="0">
          <a:gsLst>
            <a:gs pos="0">
              <a:schemeClr val="accent2">
                <a:hueOff val="-223369"/>
                <a:satOff val="3933"/>
                <a:lumOff val="833"/>
                <a:alphaOff val="0"/>
                <a:lumMod val="110000"/>
                <a:satMod val="105000"/>
                <a:tint val="67000"/>
              </a:schemeClr>
            </a:gs>
            <a:gs pos="50000">
              <a:schemeClr val="accent2">
                <a:hueOff val="-223369"/>
                <a:satOff val="3933"/>
                <a:lumOff val="833"/>
                <a:alphaOff val="0"/>
                <a:lumMod val="105000"/>
                <a:satMod val="103000"/>
                <a:tint val="73000"/>
              </a:schemeClr>
            </a:gs>
            <a:gs pos="100000">
              <a:schemeClr val="accent2">
                <a:hueOff val="-223369"/>
                <a:satOff val="3933"/>
                <a:lumOff val="83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latin typeface="Aptos Display" panose="02110004020202020204"/>
            </a:rPr>
            <a:t>PEPs</a:t>
          </a:r>
        </a:p>
      </dsp:txBody>
      <dsp:txXfrm>
        <a:off x="2221474" y="799"/>
        <a:ext cx="2010356" cy="1206213"/>
      </dsp:txXfrm>
    </dsp:sp>
    <dsp:sp modelId="{1EF5CBF5-922C-4567-A879-B8B015598305}">
      <dsp:nvSpPr>
        <dsp:cNvPr id="0" name=""/>
        <dsp:cNvSpPr/>
      </dsp:nvSpPr>
      <dsp:spPr>
        <a:xfrm>
          <a:off x="4432866" y="799"/>
          <a:ext cx="2010356" cy="1206213"/>
        </a:xfrm>
        <a:prstGeom prst="rect">
          <a:avLst/>
        </a:prstGeom>
        <a:gradFill rotWithShape="0">
          <a:gsLst>
            <a:gs pos="0">
              <a:schemeClr val="accent2">
                <a:hueOff val="-446738"/>
                <a:satOff val="7866"/>
                <a:lumOff val="1666"/>
                <a:alphaOff val="0"/>
                <a:lumMod val="110000"/>
                <a:satMod val="105000"/>
                <a:tint val="67000"/>
              </a:schemeClr>
            </a:gs>
            <a:gs pos="50000">
              <a:schemeClr val="accent2">
                <a:hueOff val="-446738"/>
                <a:satOff val="7866"/>
                <a:lumOff val="1666"/>
                <a:alphaOff val="0"/>
                <a:lumMod val="105000"/>
                <a:satMod val="103000"/>
                <a:tint val="73000"/>
              </a:schemeClr>
            </a:gs>
            <a:gs pos="100000">
              <a:schemeClr val="accent2">
                <a:hueOff val="-446738"/>
                <a:satOff val="7866"/>
                <a:lumOff val="166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Materials</a:t>
          </a:r>
        </a:p>
      </dsp:txBody>
      <dsp:txXfrm>
        <a:off x="4432866" y="799"/>
        <a:ext cx="2010356" cy="1206213"/>
      </dsp:txXfrm>
    </dsp:sp>
    <dsp:sp modelId="{9CC1DFB9-6CA4-4E66-8AA6-4D21A54A3398}">
      <dsp:nvSpPr>
        <dsp:cNvPr id="0" name=""/>
        <dsp:cNvSpPr/>
      </dsp:nvSpPr>
      <dsp:spPr>
        <a:xfrm>
          <a:off x="10083" y="1408049"/>
          <a:ext cx="2010356" cy="1206213"/>
        </a:xfrm>
        <a:prstGeom prst="rect">
          <a:avLst/>
        </a:prstGeom>
        <a:gradFill rotWithShape="0">
          <a:gsLst>
            <a:gs pos="0">
              <a:schemeClr val="accent2">
                <a:hueOff val="-670106"/>
                <a:satOff val="11799"/>
                <a:lumOff val="2500"/>
                <a:alphaOff val="0"/>
                <a:lumMod val="110000"/>
                <a:satMod val="105000"/>
                <a:tint val="67000"/>
              </a:schemeClr>
            </a:gs>
            <a:gs pos="50000">
              <a:schemeClr val="accent2">
                <a:hueOff val="-670106"/>
                <a:satOff val="11799"/>
                <a:lumOff val="2500"/>
                <a:alphaOff val="0"/>
                <a:lumMod val="105000"/>
                <a:satMod val="103000"/>
                <a:tint val="73000"/>
              </a:schemeClr>
            </a:gs>
            <a:gs pos="100000">
              <a:schemeClr val="accent2">
                <a:hueOff val="-670106"/>
                <a:satOff val="11799"/>
                <a:lumOff val="250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060" tIns="99060" rIns="99060" bIns="99060" numCol="1" spcCol="1270" anchor="ctr" anchorCtr="0">
          <a:noAutofit/>
        </a:bodyPr>
        <a:lstStyle/>
        <a:p>
          <a:pPr marL="0" lvl="0" indent="0" algn="ctr" defTabSz="1155700" rtl="0">
            <a:lnSpc>
              <a:spcPct val="90000"/>
            </a:lnSpc>
            <a:spcBef>
              <a:spcPct val="0"/>
            </a:spcBef>
            <a:spcAft>
              <a:spcPct val="35000"/>
            </a:spcAft>
            <a:buNone/>
          </a:pPr>
          <a:r>
            <a:rPr lang="en-US" sz="2600" kern="1200"/>
            <a:t>Food</a:t>
          </a:r>
          <a:r>
            <a:rPr lang="en-US" sz="2600" kern="1200">
              <a:latin typeface="Calibri Light" panose="020F0302020204030204"/>
            </a:rPr>
            <a:t> </a:t>
          </a:r>
          <a:r>
            <a:rPr lang="en-US" sz="2600" kern="1200">
              <a:latin typeface="Calibri Light"/>
              <a:ea typeface="Calibri Light"/>
              <a:cs typeface="Calibri Light"/>
            </a:rPr>
            <a:t>Room</a:t>
          </a:r>
          <a:endParaRPr lang="en-US" sz="2600" kern="1200"/>
        </a:p>
      </dsp:txBody>
      <dsp:txXfrm>
        <a:off x="10083" y="1408049"/>
        <a:ext cx="2010356" cy="1206213"/>
      </dsp:txXfrm>
    </dsp:sp>
    <dsp:sp modelId="{4A6D6F7A-D1F3-476F-A8EF-F16FB3A97EF0}">
      <dsp:nvSpPr>
        <dsp:cNvPr id="0" name=""/>
        <dsp:cNvSpPr/>
      </dsp:nvSpPr>
      <dsp:spPr>
        <a:xfrm>
          <a:off x="2221474" y="1408049"/>
          <a:ext cx="2010356" cy="1206213"/>
        </a:xfrm>
        <a:prstGeom prst="rect">
          <a:avLst/>
        </a:prstGeom>
        <a:gradFill rotWithShape="0">
          <a:gsLst>
            <a:gs pos="0">
              <a:schemeClr val="accent2">
                <a:hueOff val="-893475"/>
                <a:satOff val="15732"/>
                <a:lumOff val="3333"/>
                <a:alphaOff val="0"/>
                <a:lumMod val="110000"/>
                <a:satMod val="105000"/>
                <a:tint val="67000"/>
              </a:schemeClr>
            </a:gs>
            <a:gs pos="50000">
              <a:schemeClr val="accent2">
                <a:hueOff val="-893475"/>
                <a:satOff val="15732"/>
                <a:lumOff val="3333"/>
                <a:alphaOff val="0"/>
                <a:lumMod val="105000"/>
                <a:satMod val="103000"/>
                <a:tint val="73000"/>
              </a:schemeClr>
            </a:gs>
            <a:gs pos="100000">
              <a:schemeClr val="accent2">
                <a:hueOff val="-893475"/>
                <a:satOff val="15732"/>
                <a:lumOff val="333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Room Temp</a:t>
          </a:r>
        </a:p>
      </dsp:txBody>
      <dsp:txXfrm>
        <a:off x="2221474" y="1408049"/>
        <a:ext cx="2010356" cy="1206213"/>
      </dsp:txXfrm>
    </dsp:sp>
    <dsp:sp modelId="{2F2F0A17-31E8-4355-A057-ACE0B7806526}">
      <dsp:nvSpPr>
        <dsp:cNvPr id="0" name=""/>
        <dsp:cNvSpPr/>
      </dsp:nvSpPr>
      <dsp:spPr>
        <a:xfrm>
          <a:off x="4432866" y="1408049"/>
          <a:ext cx="2010356" cy="1206213"/>
        </a:xfrm>
        <a:prstGeom prst="rect">
          <a:avLst/>
        </a:prstGeom>
        <a:gradFill rotWithShape="0">
          <a:gsLst>
            <a:gs pos="0">
              <a:schemeClr val="accent2">
                <a:hueOff val="-1116844"/>
                <a:satOff val="19664"/>
                <a:lumOff val="4166"/>
                <a:alphaOff val="0"/>
                <a:lumMod val="110000"/>
                <a:satMod val="105000"/>
                <a:tint val="67000"/>
              </a:schemeClr>
            </a:gs>
            <a:gs pos="50000">
              <a:schemeClr val="accent2">
                <a:hueOff val="-1116844"/>
                <a:satOff val="19664"/>
                <a:lumOff val="4166"/>
                <a:alphaOff val="0"/>
                <a:lumMod val="105000"/>
                <a:satMod val="103000"/>
                <a:tint val="73000"/>
              </a:schemeClr>
            </a:gs>
            <a:gs pos="100000">
              <a:schemeClr val="accent2">
                <a:hueOff val="-1116844"/>
                <a:satOff val="19664"/>
                <a:lumOff val="416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b="1" kern="1200">
              <a:latin typeface="Calibri Light" panose="020F0302020204030204"/>
            </a:rPr>
            <a:t>Karla</a:t>
          </a:r>
          <a:r>
            <a:rPr lang="en-US" sz="2600" b="1" kern="1200"/>
            <a:t> </a:t>
          </a:r>
          <a:r>
            <a:rPr lang="en-US" sz="2600" kern="1200"/>
            <a:t>as Resource</a:t>
          </a:r>
        </a:p>
      </dsp:txBody>
      <dsp:txXfrm>
        <a:off x="4432866" y="1408049"/>
        <a:ext cx="2010356" cy="1206213"/>
      </dsp:txXfrm>
    </dsp:sp>
    <dsp:sp modelId="{D23CACB1-A607-4120-B19A-2E121EC4544C}">
      <dsp:nvSpPr>
        <dsp:cNvPr id="0" name=""/>
        <dsp:cNvSpPr/>
      </dsp:nvSpPr>
      <dsp:spPr>
        <a:xfrm>
          <a:off x="10083" y="2815298"/>
          <a:ext cx="2010356" cy="1206213"/>
        </a:xfrm>
        <a:prstGeom prst="rect">
          <a:avLst/>
        </a:prstGeom>
        <a:gradFill rotWithShape="0">
          <a:gsLst>
            <a:gs pos="0">
              <a:schemeClr val="accent2">
                <a:hueOff val="-1340213"/>
                <a:satOff val="23597"/>
                <a:lumOff val="4999"/>
                <a:alphaOff val="0"/>
                <a:lumMod val="110000"/>
                <a:satMod val="105000"/>
                <a:tint val="67000"/>
              </a:schemeClr>
            </a:gs>
            <a:gs pos="50000">
              <a:schemeClr val="accent2">
                <a:hueOff val="-1340213"/>
                <a:satOff val="23597"/>
                <a:lumOff val="4999"/>
                <a:alphaOff val="0"/>
                <a:lumMod val="105000"/>
                <a:satMod val="103000"/>
                <a:tint val="73000"/>
              </a:schemeClr>
            </a:gs>
            <a:gs pos="100000">
              <a:schemeClr val="accent2">
                <a:hueOff val="-1340213"/>
                <a:satOff val="23597"/>
                <a:lumOff val="499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060" tIns="99060" rIns="99060" bIns="99060" numCol="1" spcCol="1270" anchor="ctr" anchorCtr="0">
          <a:noAutofit/>
        </a:bodyPr>
        <a:lstStyle/>
        <a:p>
          <a:pPr marL="0" lvl="0" indent="0" algn="ctr" defTabSz="1155700" rtl="0">
            <a:lnSpc>
              <a:spcPct val="90000"/>
            </a:lnSpc>
            <a:spcBef>
              <a:spcPct val="0"/>
            </a:spcBef>
            <a:spcAft>
              <a:spcPct val="35000"/>
            </a:spcAft>
            <a:buNone/>
          </a:pPr>
          <a:r>
            <a:rPr lang="en-US" sz="2600" kern="1200"/>
            <a:t>Questions?</a:t>
          </a:r>
          <a:r>
            <a:rPr lang="en-US" sz="2600" kern="1200">
              <a:latin typeface="Calibri Light" panose="020F0302020204030204"/>
            </a:rPr>
            <a:t> </a:t>
          </a:r>
          <a:endParaRPr lang="en-US" sz="2600" kern="1200"/>
        </a:p>
      </dsp:txBody>
      <dsp:txXfrm>
        <a:off x="10083" y="2815298"/>
        <a:ext cx="2010356" cy="1206213"/>
      </dsp:txXfrm>
    </dsp:sp>
    <dsp:sp modelId="{436DFD76-F923-4BA4-A3B0-F07741E3BDA8}">
      <dsp:nvSpPr>
        <dsp:cNvPr id="0" name=""/>
        <dsp:cNvSpPr/>
      </dsp:nvSpPr>
      <dsp:spPr>
        <a:xfrm>
          <a:off x="2221474" y="2815298"/>
          <a:ext cx="2010356" cy="1206213"/>
        </a:xfrm>
        <a:prstGeom prst="rect">
          <a:avLst/>
        </a:prstGeom>
        <a:gradFill rotWithShape="0">
          <a:gsLst>
            <a:gs pos="0">
              <a:schemeClr val="accent2">
                <a:hueOff val="-1563582"/>
                <a:satOff val="27530"/>
                <a:lumOff val="5833"/>
                <a:alphaOff val="0"/>
                <a:lumMod val="110000"/>
                <a:satMod val="105000"/>
                <a:tint val="67000"/>
              </a:schemeClr>
            </a:gs>
            <a:gs pos="50000">
              <a:schemeClr val="accent2">
                <a:hueOff val="-1563582"/>
                <a:satOff val="27530"/>
                <a:lumOff val="5833"/>
                <a:alphaOff val="0"/>
                <a:lumMod val="105000"/>
                <a:satMod val="103000"/>
                <a:tint val="73000"/>
              </a:schemeClr>
            </a:gs>
            <a:gs pos="100000">
              <a:schemeClr val="accent2">
                <a:hueOff val="-1563582"/>
                <a:satOff val="27530"/>
                <a:lumOff val="583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060" tIns="99060" rIns="99060" bIns="99060" numCol="1" spcCol="1270" anchor="ctr" anchorCtr="0">
          <a:noAutofit/>
        </a:bodyPr>
        <a:lstStyle/>
        <a:p>
          <a:pPr marL="0" lvl="0" indent="0" algn="ctr" defTabSz="1155700" rtl="0">
            <a:lnSpc>
              <a:spcPct val="90000"/>
            </a:lnSpc>
            <a:spcBef>
              <a:spcPct val="0"/>
            </a:spcBef>
            <a:spcAft>
              <a:spcPct val="35000"/>
            </a:spcAft>
            <a:buNone/>
          </a:pPr>
          <a:r>
            <a:rPr lang="en-US" sz="2600" kern="1200">
              <a:latin typeface="Calibri Light"/>
              <a:ea typeface="Calibri Light"/>
              <a:cs typeface="Calibri Light"/>
            </a:rPr>
            <a:t>Need a Hero</a:t>
          </a:r>
        </a:p>
      </dsp:txBody>
      <dsp:txXfrm>
        <a:off x="2221474" y="2815298"/>
        <a:ext cx="2010356" cy="1206213"/>
      </dsp:txXfrm>
    </dsp:sp>
    <dsp:sp modelId="{65EBCFD1-D24F-4E23-9D3A-23B669929881}">
      <dsp:nvSpPr>
        <dsp:cNvPr id="0" name=""/>
        <dsp:cNvSpPr/>
      </dsp:nvSpPr>
      <dsp:spPr>
        <a:xfrm>
          <a:off x="4432866" y="2815298"/>
          <a:ext cx="2010356" cy="1206213"/>
        </a:xfrm>
        <a:prstGeom prst="rect">
          <a:avLst/>
        </a:prstGeom>
        <a:gradFill rotWithShape="0">
          <a:gsLst>
            <a:gs pos="0">
              <a:schemeClr val="accent2">
                <a:hueOff val="-1786950"/>
                <a:satOff val="31463"/>
                <a:lumOff val="6666"/>
                <a:alphaOff val="0"/>
                <a:lumMod val="110000"/>
                <a:satMod val="105000"/>
                <a:tint val="67000"/>
              </a:schemeClr>
            </a:gs>
            <a:gs pos="50000">
              <a:schemeClr val="accent2">
                <a:hueOff val="-1786950"/>
                <a:satOff val="31463"/>
                <a:lumOff val="6666"/>
                <a:alphaOff val="0"/>
                <a:lumMod val="105000"/>
                <a:satMod val="103000"/>
                <a:tint val="73000"/>
              </a:schemeClr>
            </a:gs>
            <a:gs pos="100000">
              <a:schemeClr val="accent2">
                <a:hueOff val="-1786950"/>
                <a:satOff val="31463"/>
                <a:lumOff val="666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latin typeface="Calibri Light"/>
              <a:ea typeface="Calibri Light"/>
              <a:cs typeface="Calibri Light"/>
            </a:rPr>
            <a:t>Stipends</a:t>
          </a:r>
        </a:p>
      </dsp:txBody>
      <dsp:txXfrm>
        <a:off x="4432866" y="2815298"/>
        <a:ext cx="2010356" cy="12062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93BFC7-9431-49ED-BDCF-00E607AC00AD}">
      <dsp:nvSpPr>
        <dsp:cNvPr id="0" name=""/>
        <dsp:cNvSpPr/>
      </dsp:nvSpPr>
      <dsp:spPr>
        <a:xfrm>
          <a:off x="717241" y="453356"/>
          <a:ext cx="1955812" cy="19558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FB63DA-B8D7-41C7-9796-642FBB16BE08}">
      <dsp:nvSpPr>
        <dsp:cNvPr id="0" name=""/>
        <dsp:cNvSpPr/>
      </dsp:nvSpPr>
      <dsp:spPr>
        <a:xfrm>
          <a:off x="1134053" y="870168"/>
          <a:ext cx="1122187" cy="1122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FD27B9-06E8-4987-8888-D5A21F6BDCF9}">
      <dsp:nvSpPr>
        <dsp:cNvPr id="0" name=""/>
        <dsp:cNvSpPr/>
      </dsp:nvSpPr>
      <dsp:spPr>
        <a:xfrm>
          <a:off x="92022" y="3018356"/>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US" sz="2000" kern="1200"/>
            <a:t>Interviews with active ESP organizers.</a:t>
          </a:r>
        </a:p>
      </dsp:txBody>
      <dsp:txXfrm>
        <a:off x="92022" y="3018356"/>
        <a:ext cx="3206250" cy="720000"/>
      </dsp:txXfrm>
    </dsp:sp>
    <dsp:sp modelId="{459C4226-CBA7-487D-9018-8D2489FFC8AF}">
      <dsp:nvSpPr>
        <dsp:cNvPr id="0" name=""/>
        <dsp:cNvSpPr/>
      </dsp:nvSpPr>
      <dsp:spPr>
        <a:xfrm>
          <a:off x="4484585" y="453356"/>
          <a:ext cx="1955812" cy="19558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91CFE3-1C21-40FD-9478-56EE7EACE26A}">
      <dsp:nvSpPr>
        <dsp:cNvPr id="0" name=""/>
        <dsp:cNvSpPr/>
      </dsp:nvSpPr>
      <dsp:spPr>
        <a:xfrm>
          <a:off x="4901397" y="870168"/>
          <a:ext cx="1122187" cy="1122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3F0684-7732-4DC7-A123-F5C0BCA024D9}">
      <dsp:nvSpPr>
        <dsp:cNvPr id="0" name=""/>
        <dsp:cNvSpPr/>
      </dsp:nvSpPr>
      <dsp:spPr>
        <a:xfrm>
          <a:off x="3859366" y="3018356"/>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US" sz="2000" kern="1200"/>
            <a:t>Focus groups with potential ESP members.</a:t>
          </a:r>
        </a:p>
      </dsp:txBody>
      <dsp:txXfrm>
        <a:off x="3859366" y="3018356"/>
        <a:ext cx="3206250" cy="720000"/>
      </dsp:txXfrm>
    </dsp:sp>
    <dsp:sp modelId="{A14C92EE-6362-43FE-AF1C-F7100917755E}">
      <dsp:nvSpPr>
        <dsp:cNvPr id="0" name=""/>
        <dsp:cNvSpPr/>
      </dsp:nvSpPr>
      <dsp:spPr>
        <a:xfrm>
          <a:off x="8251929" y="453356"/>
          <a:ext cx="1955812" cy="19558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C0FCBF-74C8-4C51-9C7B-2969219A4955}">
      <dsp:nvSpPr>
        <dsp:cNvPr id="0" name=""/>
        <dsp:cNvSpPr/>
      </dsp:nvSpPr>
      <dsp:spPr>
        <a:xfrm>
          <a:off x="8668741" y="870168"/>
          <a:ext cx="1122187" cy="1122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531E20-38C1-417F-A311-2666D8B60104}">
      <dsp:nvSpPr>
        <dsp:cNvPr id="0" name=""/>
        <dsp:cNvSpPr/>
      </dsp:nvSpPr>
      <dsp:spPr>
        <a:xfrm>
          <a:off x="7626710" y="3018356"/>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US" sz="2000" kern="1200"/>
            <a:t>Online survey of 1,038 potential ESP members.</a:t>
          </a:r>
        </a:p>
      </dsp:txBody>
      <dsp:txXfrm>
        <a:off x="7626710" y="3018356"/>
        <a:ext cx="32062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93BFC7-9431-49ED-BDCF-00E607AC00AD}">
      <dsp:nvSpPr>
        <dsp:cNvPr id="0" name=""/>
        <dsp:cNvSpPr/>
      </dsp:nvSpPr>
      <dsp:spPr>
        <a:xfrm>
          <a:off x="717241" y="453356"/>
          <a:ext cx="1955812" cy="19558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FB63DA-B8D7-41C7-9796-642FBB16BE08}">
      <dsp:nvSpPr>
        <dsp:cNvPr id="0" name=""/>
        <dsp:cNvSpPr/>
      </dsp:nvSpPr>
      <dsp:spPr>
        <a:xfrm>
          <a:off x="1134053" y="870168"/>
          <a:ext cx="1122187" cy="1122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FD27B9-06E8-4987-8888-D5A21F6BDCF9}">
      <dsp:nvSpPr>
        <dsp:cNvPr id="0" name=""/>
        <dsp:cNvSpPr/>
      </dsp:nvSpPr>
      <dsp:spPr>
        <a:xfrm>
          <a:off x="92022" y="3018356"/>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US" sz="2000" kern="1200"/>
            <a:t>Interviews with active ESP organizers.</a:t>
          </a:r>
        </a:p>
      </dsp:txBody>
      <dsp:txXfrm>
        <a:off x="92022" y="3018356"/>
        <a:ext cx="3206250" cy="720000"/>
      </dsp:txXfrm>
    </dsp:sp>
    <dsp:sp modelId="{459C4226-CBA7-487D-9018-8D2489FFC8AF}">
      <dsp:nvSpPr>
        <dsp:cNvPr id="0" name=""/>
        <dsp:cNvSpPr/>
      </dsp:nvSpPr>
      <dsp:spPr>
        <a:xfrm>
          <a:off x="4484585" y="453356"/>
          <a:ext cx="1955812" cy="19558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91CFE3-1C21-40FD-9478-56EE7EACE26A}">
      <dsp:nvSpPr>
        <dsp:cNvPr id="0" name=""/>
        <dsp:cNvSpPr/>
      </dsp:nvSpPr>
      <dsp:spPr>
        <a:xfrm>
          <a:off x="4901397" y="870168"/>
          <a:ext cx="1122187" cy="1122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3F0684-7732-4DC7-A123-F5C0BCA024D9}">
      <dsp:nvSpPr>
        <dsp:cNvPr id="0" name=""/>
        <dsp:cNvSpPr/>
      </dsp:nvSpPr>
      <dsp:spPr>
        <a:xfrm>
          <a:off x="3859366" y="3018356"/>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US" sz="2000" kern="1200"/>
            <a:t>Focus groups with potential ESP members.</a:t>
          </a:r>
        </a:p>
      </dsp:txBody>
      <dsp:txXfrm>
        <a:off x="3859366" y="3018356"/>
        <a:ext cx="3206250" cy="720000"/>
      </dsp:txXfrm>
    </dsp:sp>
    <dsp:sp modelId="{A14C92EE-6362-43FE-AF1C-F7100917755E}">
      <dsp:nvSpPr>
        <dsp:cNvPr id="0" name=""/>
        <dsp:cNvSpPr/>
      </dsp:nvSpPr>
      <dsp:spPr>
        <a:xfrm>
          <a:off x="8251929" y="453356"/>
          <a:ext cx="1955812" cy="19558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C0FCBF-74C8-4C51-9C7B-2969219A4955}">
      <dsp:nvSpPr>
        <dsp:cNvPr id="0" name=""/>
        <dsp:cNvSpPr/>
      </dsp:nvSpPr>
      <dsp:spPr>
        <a:xfrm>
          <a:off x="8668741" y="870168"/>
          <a:ext cx="1122187" cy="1122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531E20-38C1-417F-A311-2666D8B60104}">
      <dsp:nvSpPr>
        <dsp:cNvPr id="0" name=""/>
        <dsp:cNvSpPr/>
      </dsp:nvSpPr>
      <dsp:spPr>
        <a:xfrm>
          <a:off x="7626710" y="3018356"/>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US" sz="2000" kern="1200"/>
            <a:t>Online survey of 1,038 potential ESP members.</a:t>
          </a:r>
        </a:p>
      </dsp:txBody>
      <dsp:txXfrm>
        <a:off x="7626710" y="3018356"/>
        <a:ext cx="320625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79063A-5707-4A7F-AC4F-6A8C7C6C5B5B}">
      <dsp:nvSpPr>
        <dsp:cNvPr id="0" name=""/>
        <dsp:cNvSpPr/>
      </dsp:nvSpPr>
      <dsp:spPr>
        <a:xfrm>
          <a:off x="7005880" y="-190380"/>
          <a:ext cx="1775411" cy="1795516"/>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kern="1200">
              <a:solidFill>
                <a:schemeClr val="tx1">
                  <a:lumMod val="49000"/>
                </a:schemeClr>
              </a:solidFill>
            </a:rPr>
            <a:t>Define High  Standards</a:t>
          </a:r>
        </a:p>
      </dsp:txBody>
      <dsp:txXfrm>
        <a:off x="7265883" y="72567"/>
        <a:ext cx="1255405" cy="1269622"/>
      </dsp:txXfrm>
    </dsp:sp>
    <dsp:sp modelId="{8FD2171C-AA43-4FB0-99AB-3D01CE3D9790}">
      <dsp:nvSpPr>
        <dsp:cNvPr id="0" name=""/>
        <dsp:cNvSpPr/>
      </dsp:nvSpPr>
      <dsp:spPr>
        <a:xfrm rot="1800000">
          <a:off x="8729727" y="1003171"/>
          <a:ext cx="222966" cy="502635"/>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8734208" y="1086976"/>
        <a:ext cx="156076" cy="301581"/>
      </dsp:txXfrm>
    </dsp:sp>
    <dsp:sp modelId="{B6B6083E-9922-4A67-ABF5-007CBBBBE62B}">
      <dsp:nvSpPr>
        <dsp:cNvPr id="0" name=""/>
        <dsp:cNvSpPr/>
      </dsp:nvSpPr>
      <dsp:spPr>
        <a:xfrm>
          <a:off x="8910146" y="882422"/>
          <a:ext cx="1842593" cy="1887554"/>
        </a:xfrm>
        <a:prstGeom prst="ellipse">
          <a:avLst/>
        </a:prstGeom>
        <a:solidFill>
          <a:schemeClr val="accent4">
            <a:hueOff val="3544712"/>
            <a:satOff val="-10754"/>
            <a:lumOff val="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kern="1200">
              <a:solidFill>
                <a:schemeClr val="tx1">
                  <a:lumMod val="49000"/>
                </a:schemeClr>
              </a:solidFill>
            </a:rPr>
            <a:t>Design Tests to Measure Standards</a:t>
          </a:r>
        </a:p>
      </dsp:txBody>
      <dsp:txXfrm>
        <a:off x="9179987" y="1158848"/>
        <a:ext cx="1302911" cy="1334702"/>
      </dsp:txXfrm>
    </dsp:sp>
    <dsp:sp modelId="{8BD53B86-3CEE-4DAA-81B4-73A798585EDA}">
      <dsp:nvSpPr>
        <dsp:cNvPr id="0" name=""/>
        <dsp:cNvSpPr/>
      </dsp:nvSpPr>
      <dsp:spPr>
        <a:xfrm rot="5400000">
          <a:off x="9746540" y="2674047"/>
          <a:ext cx="169804" cy="502635"/>
        </a:xfrm>
        <a:prstGeom prst="rightArrow">
          <a:avLst>
            <a:gd name="adj1" fmla="val 60000"/>
            <a:gd name="adj2" fmla="val 50000"/>
          </a:avLst>
        </a:prstGeom>
        <a:solidFill>
          <a:schemeClr val="accent4">
            <a:hueOff val="3544712"/>
            <a:satOff val="-10754"/>
            <a:lumOff val="35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9772011" y="2749104"/>
        <a:ext cx="118863" cy="301581"/>
      </dsp:txXfrm>
    </dsp:sp>
    <dsp:sp modelId="{8BD47398-690A-45D5-80B3-A8BEE6C6A587}">
      <dsp:nvSpPr>
        <dsp:cNvPr id="0" name=""/>
        <dsp:cNvSpPr/>
      </dsp:nvSpPr>
      <dsp:spPr>
        <a:xfrm>
          <a:off x="8898984" y="3090363"/>
          <a:ext cx="1864917" cy="1946962"/>
        </a:xfrm>
        <a:prstGeom prst="ellipse">
          <a:avLst/>
        </a:prstGeom>
        <a:solidFill>
          <a:schemeClr val="accent4">
            <a:hueOff val="7089424"/>
            <a:satOff val="-21509"/>
            <a:lumOff val="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kern="1200">
              <a:solidFill>
                <a:schemeClr val="tx1">
                  <a:lumMod val="49000"/>
                </a:schemeClr>
              </a:solidFill>
            </a:rPr>
            <a:t>Tie Funding to Tests</a:t>
          </a:r>
        </a:p>
      </dsp:txBody>
      <dsp:txXfrm>
        <a:off x="9172095" y="3375489"/>
        <a:ext cx="1318695" cy="1376710"/>
      </dsp:txXfrm>
    </dsp:sp>
    <dsp:sp modelId="{C6BA344D-0D94-450F-BFDD-318B2278C349}">
      <dsp:nvSpPr>
        <dsp:cNvPr id="0" name=""/>
        <dsp:cNvSpPr/>
      </dsp:nvSpPr>
      <dsp:spPr>
        <a:xfrm rot="9000000">
          <a:off x="8774531" y="4368927"/>
          <a:ext cx="186398" cy="502635"/>
        </a:xfrm>
        <a:prstGeom prst="rightArrow">
          <a:avLst>
            <a:gd name="adj1" fmla="val 60000"/>
            <a:gd name="adj2" fmla="val 50000"/>
          </a:avLst>
        </a:prstGeom>
        <a:solidFill>
          <a:schemeClr val="accent4">
            <a:hueOff val="7089424"/>
            <a:satOff val="-21509"/>
            <a:lumOff val="70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10800000">
        <a:off x="8826704" y="4455474"/>
        <a:ext cx="130479" cy="301581"/>
      </dsp:txXfrm>
    </dsp:sp>
    <dsp:sp modelId="{263CFADB-F0FE-4F70-98A8-D2091162E20F}">
      <dsp:nvSpPr>
        <dsp:cNvPr id="0" name=""/>
        <dsp:cNvSpPr/>
      </dsp:nvSpPr>
      <dsp:spPr>
        <a:xfrm>
          <a:off x="6959153" y="4209320"/>
          <a:ext cx="1868864" cy="1946694"/>
        </a:xfrm>
        <a:prstGeom prst="ellipse">
          <a:avLst/>
        </a:prstGeom>
        <a:solidFill>
          <a:schemeClr val="accent4">
            <a:hueOff val="10634137"/>
            <a:satOff val="-32263"/>
            <a:lumOff val="1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kern="1200">
              <a:solidFill>
                <a:schemeClr val="tx1">
                  <a:lumMod val="49000"/>
                </a:schemeClr>
              </a:solidFill>
            </a:rPr>
            <a:t>Cut Funding When Results are not Attained</a:t>
          </a:r>
        </a:p>
      </dsp:txBody>
      <dsp:txXfrm>
        <a:off x="7232842" y="4494407"/>
        <a:ext cx="1321486" cy="1376520"/>
      </dsp:txXfrm>
    </dsp:sp>
    <dsp:sp modelId="{62F1E338-3A70-4E1E-9033-03D93A29C398}">
      <dsp:nvSpPr>
        <dsp:cNvPr id="0" name=""/>
        <dsp:cNvSpPr/>
      </dsp:nvSpPr>
      <dsp:spPr>
        <a:xfrm rot="12600000">
          <a:off x="6797532" y="4360804"/>
          <a:ext cx="215680" cy="502635"/>
        </a:xfrm>
        <a:prstGeom prst="rightArrow">
          <a:avLst>
            <a:gd name="adj1" fmla="val 60000"/>
            <a:gd name="adj2" fmla="val 50000"/>
          </a:avLst>
        </a:prstGeom>
        <a:solidFill>
          <a:schemeClr val="accent4">
            <a:hueOff val="10634137"/>
            <a:satOff val="-32263"/>
            <a:lumOff val="105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10800000">
        <a:off x="6857902" y="4477507"/>
        <a:ext cx="150976" cy="301581"/>
      </dsp:txXfrm>
    </dsp:sp>
    <dsp:sp modelId="{CE4F191B-7CBA-4D71-B74F-22AF0D8B8DA7}">
      <dsp:nvSpPr>
        <dsp:cNvPr id="0" name=""/>
        <dsp:cNvSpPr/>
      </dsp:nvSpPr>
      <dsp:spPr>
        <a:xfrm>
          <a:off x="5063718" y="3191464"/>
          <a:ext cx="1784019" cy="1744761"/>
        </a:xfrm>
        <a:prstGeom prst="ellipse">
          <a:avLst/>
        </a:prstGeom>
        <a:solidFill>
          <a:schemeClr val="accent4">
            <a:hueOff val="14178848"/>
            <a:satOff val="-43018"/>
            <a:lumOff val="1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kern="1200">
              <a:solidFill>
                <a:schemeClr val="tx1">
                  <a:lumMod val="49000"/>
                </a:schemeClr>
              </a:solidFill>
            </a:rPr>
            <a:t>Repeat Until All Public Schools have Failed </a:t>
          </a:r>
        </a:p>
      </dsp:txBody>
      <dsp:txXfrm>
        <a:off x="5324982" y="3446978"/>
        <a:ext cx="1261491" cy="1233733"/>
      </dsp:txXfrm>
    </dsp:sp>
    <dsp:sp modelId="{AA499A5D-8CCC-4DF9-A9F5-A2145D275792}">
      <dsp:nvSpPr>
        <dsp:cNvPr id="0" name=""/>
        <dsp:cNvSpPr/>
      </dsp:nvSpPr>
      <dsp:spPr>
        <a:xfrm rot="16200000">
          <a:off x="5838309" y="2725248"/>
          <a:ext cx="234836" cy="502635"/>
        </a:xfrm>
        <a:prstGeom prst="rightArrow">
          <a:avLst>
            <a:gd name="adj1" fmla="val 60000"/>
            <a:gd name="adj2" fmla="val 50000"/>
          </a:avLst>
        </a:prstGeom>
        <a:solidFill>
          <a:schemeClr val="accent4">
            <a:hueOff val="14178848"/>
            <a:satOff val="-43018"/>
            <a:lumOff val="141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5873535" y="2861001"/>
        <a:ext cx="164385" cy="301581"/>
      </dsp:txXfrm>
    </dsp:sp>
    <dsp:sp modelId="{808BF634-97CD-4C00-A4AB-807AC44BEE19}">
      <dsp:nvSpPr>
        <dsp:cNvPr id="0" name=""/>
        <dsp:cNvSpPr/>
      </dsp:nvSpPr>
      <dsp:spPr>
        <a:xfrm>
          <a:off x="5039540" y="904024"/>
          <a:ext cx="1832376" cy="1844350"/>
        </a:xfrm>
        <a:prstGeom prst="ellipse">
          <a:avLst/>
        </a:prstGeom>
        <a:solidFill>
          <a:schemeClr val="accent4">
            <a:hueOff val="17723560"/>
            <a:satOff val="-53772"/>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kern="1200">
              <a:solidFill>
                <a:schemeClr val="tx1">
                  <a:lumMod val="49000"/>
                </a:schemeClr>
              </a:solidFill>
            </a:rPr>
            <a:t>Private Schools, Charter Schools, Vouchers</a:t>
          </a:r>
        </a:p>
      </dsp:txBody>
      <dsp:txXfrm>
        <a:off x="5307885" y="1174123"/>
        <a:ext cx="1295686" cy="1304152"/>
      </dsp:txXfrm>
    </dsp:sp>
    <dsp:sp modelId="{62CEEA17-05C7-4CA6-B1FB-3F434CEF5F02}">
      <dsp:nvSpPr>
        <dsp:cNvPr id="0" name=""/>
        <dsp:cNvSpPr/>
      </dsp:nvSpPr>
      <dsp:spPr>
        <a:xfrm rot="19800000">
          <a:off x="6817083" y="1011822"/>
          <a:ext cx="227785" cy="502635"/>
        </a:xfrm>
        <a:prstGeom prst="rightArrow">
          <a:avLst>
            <a:gd name="adj1" fmla="val 60000"/>
            <a:gd name="adj2" fmla="val 50000"/>
          </a:avLst>
        </a:prstGeom>
        <a:solidFill>
          <a:schemeClr val="accent4">
            <a:hueOff val="17723560"/>
            <a:satOff val="-53772"/>
            <a:lumOff val="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6821661" y="1129433"/>
        <a:ext cx="159450" cy="30158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BDB7646E-8811-423A-9C42-2CBFADA00A96}" type="datetimeFigureOut">
              <a:rPr lang="en-US" smtClean="0"/>
              <a:t>6/9/2026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04360E59-1627-4404-ACC5-51C744AB0F27}" type="slidenum">
              <a:rPr lang="en-US" smtClean="0"/>
              <a:t>‹#›</a:t>
            </a:fld>
            <a:endParaRPr lang="en-US"/>
          </a:p>
        </p:txBody>
      </p:sp>
    </p:spTree>
    <p:extLst>
      <p:ext uri="{BB962C8B-B14F-4D97-AF65-F5344CB8AC3E}">
        <p14:creationId xmlns:p14="http://schemas.microsoft.com/office/powerpoint/2010/main" val="5162254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1"/>
                </a:solidFill>
              </a:defRPr>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1"/>
                </a:solidFill>
              </a:defRPr>
            </a:lvl1pPr>
          </a:lstStyle>
          <a:p>
            <a:fld id="{D677E230-58DD-43ED-96A1-552DDAB53532}" type="datetimeFigureOut">
              <a:rPr lang="en-US" smtClean="0"/>
              <a:pPr/>
              <a:t>6/9/2026</a:t>
            </a:fld>
            <a:endParaRPr lang="en-US"/>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1"/>
                </a:solidFill>
              </a:defRPr>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1"/>
                </a:solidFill>
              </a:defRPr>
            </a:lvl1pPr>
          </a:lstStyle>
          <a:p>
            <a:fld id="{841221E5-7225-48EB-A4EE-420E7BFCF705}" type="slidenum">
              <a:rPr lang="en-US" smtClean="0"/>
              <a:pPr/>
              <a:t>‹#›</a:t>
            </a:fld>
            <a:endParaRPr lang="en-US"/>
          </a:p>
        </p:txBody>
      </p:sp>
    </p:spTree>
    <p:extLst>
      <p:ext uri="{BB962C8B-B14F-4D97-AF65-F5344CB8AC3E}">
        <p14:creationId xmlns:p14="http://schemas.microsoft.com/office/powerpoint/2010/main" val="15566699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2"/>
        </a:solidFill>
        <a:latin typeface="+mn-lt"/>
        <a:ea typeface="+mn-ea"/>
        <a:cs typeface="+mn-cs"/>
      </a:defRPr>
    </a:lvl1pPr>
    <a:lvl2pPr marL="457200" algn="l" defTabSz="914400" rtl="0" eaLnBrk="1" latinLnBrk="0" hangingPunct="1">
      <a:defRPr sz="1200" kern="1200">
        <a:solidFill>
          <a:schemeClr val="tx2"/>
        </a:solidFill>
        <a:latin typeface="+mn-lt"/>
        <a:ea typeface="+mn-ea"/>
        <a:cs typeface="+mn-cs"/>
      </a:defRPr>
    </a:lvl2pPr>
    <a:lvl3pPr marL="914400" algn="l" defTabSz="914400" rtl="0" eaLnBrk="1" latinLnBrk="0" hangingPunct="1">
      <a:defRPr sz="1200" kern="1200">
        <a:solidFill>
          <a:schemeClr val="tx2"/>
        </a:solidFill>
        <a:latin typeface="+mn-lt"/>
        <a:ea typeface="+mn-ea"/>
        <a:cs typeface="+mn-cs"/>
      </a:defRPr>
    </a:lvl3pPr>
    <a:lvl4pPr marL="1371600" algn="l" defTabSz="914400" rtl="0" eaLnBrk="1" latinLnBrk="0" hangingPunct="1">
      <a:defRPr sz="1200" kern="1200">
        <a:solidFill>
          <a:schemeClr val="tx2"/>
        </a:solidFill>
        <a:latin typeface="+mn-lt"/>
        <a:ea typeface="+mn-ea"/>
        <a:cs typeface="+mn-cs"/>
      </a:defRPr>
    </a:lvl4pPr>
    <a:lvl5pPr marL="1828800" algn="l" defTabSz="914400" rtl="0" eaLnBrk="1" latinLnBrk="0" hangingPunct="1">
      <a:defRPr sz="1200" kern="1200">
        <a:solidFill>
          <a:schemeClr val="tx2"/>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Set up charts</a:t>
            </a:r>
          </a:p>
          <a:p>
            <a:pPr marL="171450" indent="-171450">
              <a:buFont typeface="Arial"/>
              <a:buChar char="•"/>
            </a:pPr>
            <a:endParaRPr lang="en-US">
              <a:cs typeface="Calibri"/>
            </a:endParaRPr>
          </a:p>
          <a:p>
            <a:r>
              <a:rPr lang="en-US">
                <a:cs typeface="Calibri"/>
              </a:rPr>
              <a:t>Table setup</a:t>
            </a:r>
          </a:p>
          <a:p>
            <a:pPr marL="171450" indent="-171450">
              <a:buFont typeface="Arial"/>
              <a:buChar char="•"/>
            </a:pPr>
            <a:r>
              <a:rPr lang="en-US">
                <a:cs typeface="Calibri"/>
              </a:rPr>
              <a:t>Put pictures upside down on the table and remind the participants not to touch them until directed</a:t>
            </a:r>
          </a:p>
        </p:txBody>
      </p:sp>
      <p:sp>
        <p:nvSpPr>
          <p:cNvPr id="4" name="Slide Number Placeholder 3"/>
          <p:cNvSpPr>
            <a:spLocks noGrp="1"/>
          </p:cNvSpPr>
          <p:nvPr>
            <p:ph type="sldNum" sz="quarter" idx="5"/>
          </p:nvPr>
        </p:nvSpPr>
        <p:spPr/>
        <p:txBody>
          <a:bodyPr/>
          <a:lstStyle/>
          <a:p>
            <a:fld id="{599A6B18-3A16-4671-A051-A19FA1E27CDA}" type="slidenum">
              <a:rPr lang="en-US" smtClean="0"/>
              <a:t>1</a:t>
            </a:fld>
            <a:endParaRPr lang="en-US"/>
          </a:p>
        </p:txBody>
      </p:sp>
    </p:spTree>
    <p:extLst>
      <p:ext uri="{BB962C8B-B14F-4D97-AF65-F5344CB8AC3E}">
        <p14:creationId xmlns:p14="http://schemas.microsoft.com/office/powerpoint/2010/main" val="14786609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Ellen</a:t>
            </a:r>
          </a:p>
          <a:p>
            <a:r>
              <a:rPr lang="en-US">
                <a:cs typeface="Calibri"/>
              </a:rPr>
              <a:t>Section Allotment: 30 minutes</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79DA763-8D56-48F7-A1A9-3B4AE30C1F0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787280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AADF99-F437-7B89-E4A6-DB3CF04CDD3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F61D9E6-5EBD-5E5C-6EFB-B1F86D5442F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C82E773-EF86-5524-F29A-4DF05649343B}"/>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FEA437E2-AEE6-BA35-E0DA-1B2F991CC99B}"/>
              </a:ext>
            </a:extLst>
          </p:cNvPr>
          <p:cNvSpPr>
            <a:spLocks noGrp="1"/>
          </p:cNvSpPr>
          <p:nvPr>
            <p:ph type="sldNum" sz="quarter" idx="5"/>
          </p:nvPr>
        </p:nvSpPr>
        <p:spPr/>
        <p:txBody>
          <a:bodyPr/>
          <a:lstStyle/>
          <a:p>
            <a:fld id="{979DA763-8D56-48F7-A1A9-3B4AE30C1F04}" type="slidenum">
              <a:rPr lang="en-US" smtClean="0"/>
              <a:t>3</a:t>
            </a:fld>
            <a:endParaRPr lang="en-US"/>
          </a:p>
        </p:txBody>
      </p:sp>
    </p:spTree>
    <p:extLst>
      <p:ext uri="{BB962C8B-B14F-4D97-AF65-F5344CB8AC3E}">
        <p14:creationId xmlns:p14="http://schemas.microsoft.com/office/powerpoint/2010/main" val="37755780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5244D3-830A-FBE6-FE2B-FD0836A3731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9F70DC-C317-AE7E-DD22-D9FCA2A44B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1F9C93F-F1B1-3F5A-ADFB-30035A7BD407}"/>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8FA3A134-056D-2C6D-4287-F8886F34F2B3}"/>
              </a:ext>
            </a:extLst>
          </p:cNvPr>
          <p:cNvSpPr>
            <a:spLocks noGrp="1"/>
          </p:cNvSpPr>
          <p:nvPr>
            <p:ph type="sldNum" sz="quarter" idx="5"/>
          </p:nvPr>
        </p:nvSpPr>
        <p:spPr/>
        <p:txBody>
          <a:bodyPr/>
          <a:lstStyle/>
          <a:p>
            <a:fld id="{979DA763-8D56-48F7-A1A9-3B4AE30C1F04}" type="slidenum">
              <a:rPr lang="en-US" smtClean="0"/>
              <a:t>4</a:t>
            </a:fld>
            <a:endParaRPr lang="en-US"/>
          </a:p>
        </p:txBody>
      </p:sp>
    </p:spTree>
    <p:extLst>
      <p:ext uri="{BB962C8B-B14F-4D97-AF65-F5344CB8AC3E}">
        <p14:creationId xmlns:p14="http://schemas.microsoft.com/office/powerpoint/2010/main" val="23264538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79DA763-8D56-48F7-A1A9-3B4AE30C1F04}" type="slidenum">
              <a:rPr lang="en-US" smtClean="0"/>
              <a:t>5</a:t>
            </a:fld>
            <a:endParaRPr lang="en-US"/>
          </a:p>
        </p:txBody>
      </p:sp>
    </p:spTree>
    <p:extLst>
      <p:ext uri="{BB962C8B-B14F-4D97-AF65-F5344CB8AC3E}">
        <p14:creationId xmlns:p14="http://schemas.microsoft.com/office/powerpoint/2010/main" val="11769213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Ellen</a:t>
            </a:r>
          </a:p>
          <a:p>
            <a:endParaRPr lang="en-US">
              <a:cs typeface="Calibri"/>
            </a:endParaRPr>
          </a:p>
          <a:p>
            <a:r>
              <a:rPr lang="en-US">
                <a:cs typeface="Calibri"/>
              </a:rPr>
              <a:t>Team will briefly introduce </a:t>
            </a:r>
          </a:p>
        </p:txBody>
      </p:sp>
      <p:sp>
        <p:nvSpPr>
          <p:cNvPr id="4" name="Slide Number Placeholder 3"/>
          <p:cNvSpPr>
            <a:spLocks noGrp="1"/>
          </p:cNvSpPr>
          <p:nvPr>
            <p:ph type="sldNum" sz="quarter" idx="5"/>
          </p:nvPr>
        </p:nvSpPr>
        <p:spPr/>
        <p:txBody>
          <a:bodyPr/>
          <a:lstStyle/>
          <a:p>
            <a:fld id="{599A6B18-3A16-4671-A051-A19FA1E27CDA}" type="slidenum">
              <a:rPr lang="en-US" smtClean="0"/>
              <a:t>6</a:t>
            </a:fld>
            <a:endParaRPr lang="en-US"/>
          </a:p>
        </p:txBody>
      </p:sp>
    </p:spTree>
    <p:extLst>
      <p:ext uri="{BB962C8B-B14F-4D97-AF65-F5344CB8AC3E}">
        <p14:creationId xmlns:p14="http://schemas.microsoft.com/office/powerpoint/2010/main" val="38647094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Ellen</a:t>
            </a:r>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79DA763-8D56-48F7-A1A9-3B4AE30C1F0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074216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Ellen</a:t>
            </a:r>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79DA763-8D56-48F7-A1A9-3B4AE30C1F0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763591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Ellen</a:t>
            </a:r>
          </a:p>
        </p:txBody>
      </p:sp>
      <p:sp>
        <p:nvSpPr>
          <p:cNvPr id="4" name="Slide Number Placeholder 3"/>
          <p:cNvSpPr>
            <a:spLocks noGrp="1"/>
          </p:cNvSpPr>
          <p:nvPr>
            <p:ph type="sldNum" sz="quarter" idx="5"/>
          </p:nvPr>
        </p:nvSpPr>
        <p:spPr/>
        <p:txBody>
          <a:bodyPr/>
          <a:lstStyle/>
          <a:p>
            <a:fld id="{599A6B18-3A16-4671-A051-A19FA1E27CDA}" type="slidenum">
              <a:rPr lang="en-US" smtClean="0"/>
              <a:t>9</a:t>
            </a:fld>
            <a:endParaRPr lang="en-US"/>
          </a:p>
        </p:txBody>
      </p:sp>
    </p:spTree>
    <p:extLst>
      <p:ext uri="{BB962C8B-B14F-4D97-AF65-F5344CB8AC3E}">
        <p14:creationId xmlns:p14="http://schemas.microsoft.com/office/powerpoint/2010/main" val="41737043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Ellen</a:t>
            </a:r>
          </a:p>
        </p:txBody>
      </p:sp>
      <p:sp>
        <p:nvSpPr>
          <p:cNvPr id="4" name="Slide Number Placeholder 3"/>
          <p:cNvSpPr>
            <a:spLocks noGrp="1"/>
          </p:cNvSpPr>
          <p:nvPr>
            <p:ph type="sldNum" sz="quarter" idx="5"/>
          </p:nvPr>
        </p:nvSpPr>
        <p:spPr/>
        <p:txBody>
          <a:bodyPr/>
          <a:lstStyle/>
          <a:p>
            <a:fld id="{599A6B18-3A16-4671-A051-A19FA1E27CDA}" type="slidenum">
              <a:rPr lang="en-US" smtClean="0"/>
              <a:t>10</a:t>
            </a:fld>
            <a:endParaRPr lang="en-US"/>
          </a:p>
        </p:txBody>
      </p:sp>
    </p:spTree>
    <p:extLst>
      <p:ext uri="{BB962C8B-B14F-4D97-AF65-F5344CB8AC3E}">
        <p14:creationId xmlns:p14="http://schemas.microsoft.com/office/powerpoint/2010/main" val="22254713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Ellen</a:t>
            </a:r>
            <a:endParaRPr lang="en-US"/>
          </a:p>
          <a:p>
            <a:endParaRPr lang="en-US"/>
          </a:p>
          <a:p>
            <a:r>
              <a:rPr lang="en-US" sz="1200" kern="1200">
                <a:solidFill>
                  <a:schemeClr val="tx1"/>
                </a:solidFill>
                <a:effectLst/>
                <a:latin typeface="+mn-lt"/>
                <a:ea typeface="+mn-ea"/>
                <a:cs typeface="+mn-cs"/>
              </a:rPr>
              <a:t>Community Agreements for Our Time</a:t>
            </a:r>
            <a:endParaRPr lang="en-US">
              <a:cs typeface="Calibri"/>
            </a:endParaRPr>
          </a:p>
          <a:p>
            <a:r>
              <a:rPr lang="en-US" sz="1200" kern="1200">
                <a:solidFill>
                  <a:schemeClr val="tx1"/>
                </a:solidFill>
                <a:effectLst/>
                <a:latin typeface="+mn-lt"/>
                <a:ea typeface="+mn-ea"/>
                <a:cs typeface="+mn-cs"/>
              </a:rPr>
              <a:t> </a:t>
            </a:r>
          </a:p>
          <a:p>
            <a:r>
              <a:rPr lang="en-US" sz="1200" b="1" kern="1200">
                <a:solidFill>
                  <a:schemeClr val="tx1"/>
                </a:solidFill>
                <a:effectLst/>
                <a:latin typeface="+mn-lt"/>
                <a:ea typeface="+mn-ea"/>
                <a:cs typeface="+mn-cs"/>
              </a:rPr>
              <a:t>Awareness and Self-Knowledge </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This requires self-knowledge and self-awareness. Self-knowledge allows you to see what causes you pain and conflict and enables you to embrace your contradictions and inconsistencies. It allows the space to work on things about yourself that you are not happy with. In turn, self-knowledge helps to prevent you from projecting your negative aspects onto other people. Bringing your best self also requires that you have a positive attitude, are willing to deeply explore your perspectives and remain open to the perspectives and experiences of others. </a:t>
            </a:r>
          </a:p>
          <a:p>
            <a:r>
              <a:rPr lang="en-US" sz="1200" kern="1200">
                <a:solidFill>
                  <a:schemeClr val="tx1"/>
                </a:solidFill>
                <a:effectLst/>
                <a:latin typeface="+mn-lt"/>
                <a:ea typeface="+mn-ea"/>
                <a:cs typeface="+mn-cs"/>
              </a:rPr>
              <a:t> </a:t>
            </a:r>
          </a:p>
          <a:p>
            <a:r>
              <a:rPr lang="en-US" sz="1200" b="1" kern="1200">
                <a:solidFill>
                  <a:schemeClr val="tx1"/>
                </a:solidFill>
                <a:effectLst/>
                <a:latin typeface="+mn-lt"/>
                <a:ea typeface="+mn-ea"/>
                <a:cs typeface="+mn-cs"/>
              </a:rPr>
              <a:t>Listening for Understanding</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Be an active listener. Active listening involves paying full and careful attention to the other person, looking him or her in the eye, avoiding interruptions, reflecting your understanding, clarifying information, summarizing the other person’s perspectives and sharing your own. Remember that most people need time to open up and might not be willing to immediately share their personal stories, hopes, fears and/or concerns. </a:t>
            </a:r>
          </a:p>
          <a:p>
            <a:r>
              <a:rPr lang="en-US" sz="1200" b="1" kern="1200">
                <a:solidFill>
                  <a:schemeClr val="tx1"/>
                </a:solidFill>
                <a:effectLst/>
                <a:latin typeface="+mn-lt"/>
                <a:ea typeface="+mn-ea"/>
                <a:cs typeface="+mn-cs"/>
              </a:rPr>
              <a:t> </a:t>
            </a:r>
            <a:endParaRPr lang="en-US" sz="1200" kern="1200">
              <a:solidFill>
                <a:schemeClr val="tx1"/>
              </a:solidFill>
              <a:effectLst/>
              <a:latin typeface="+mn-lt"/>
              <a:ea typeface="+mn-ea"/>
              <a:cs typeface="+mn-cs"/>
            </a:endParaRPr>
          </a:p>
          <a:p>
            <a:r>
              <a:rPr lang="en-US" sz="1200" b="1" kern="1200">
                <a:solidFill>
                  <a:schemeClr val="tx1"/>
                </a:solidFill>
                <a:effectLst/>
                <a:latin typeface="+mn-lt"/>
                <a:ea typeface="+mn-ea"/>
                <a:cs typeface="+mn-cs"/>
              </a:rPr>
              <a:t>Being Gracious</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Being kind is a vital way of bringing meaning to our own lives, as well as the lives of others. Kindness is about caring genuinely for others around you, wanting the best for them and recognizing in them the same wants, needs, aspirations and even fears that you may have. Being kind and generous allows us to communicate better with others, to be more self-compassionate and to be a positive force in other people’s lives. This</a:t>
            </a:r>
            <a:r>
              <a:rPr lang="en-US" sz="1200" kern="1200" baseline="0">
                <a:solidFill>
                  <a:schemeClr val="tx1"/>
                </a:solidFill>
                <a:effectLst/>
                <a:latin typeface="+mn-lt"/>
                <a:ea typeface="+mn-ea"/>
                <a:cs typeface="+mn-cs"/>
              </a:rPr>
              <a:t> includes following the COVID protocols that are in place to protect the health of this learning community. </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 </a:t>
            </a:r>
          </a:p>
          <a:p>
            <a:r>
              <a:rPr lang="en-US" sz="1200" b="1" kern="1200">
                <a:solidFill>
                  <a:schemeClr val="tx1"/>
                </a:solidFill>
                <a:effectLst/>
                <a:latin typeface="+mn-lt"/>
                <a:ea typeface="+mn-ea"/>
                <a:cs typeface="+mn-cs"/>
              </a:rPr>
              <a:t>Stay Engaged</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Staying engaged requires you to be morally, emotionally, intellectually and socially involved in the conversation. Staying engaged means that you are listening with curiosity and willing to deepen your understanding. Staying engaged might also require you to sustain the conversation even when it gets uncomfortable or diverted.  This also means</a:t>
            </a:r>
            <a:r>
              <a:rPr lang="en-US" sz="1200" kern="1200" baseline="0">
                <a:solidFill>
                  <a:schemeClr val="tx1"/>
                </a:solidFill>
                <a:effectLst/>
                <a:latin typeface="+mn-lt"/>
                <a:ea typeface="+mn-ea"/>
                <a:cs typeface="+mn-cs"/>
              </a:rPr>
              <a:t> a commitment to keeping your electronic communications to a minimum with folks not present in this learning community.  </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 </a:t>
            </a:r>
          </a:p>
          <a:p>
            <a:r>
              <a:rPr lang="en-US" sz="1200" b="1" kern="1200">
                <a:solidFill>
                  <a:schemeClr val="tx1"/>
                </a:solidFill>
                <a:effectLst/>
                <a:latin typeface="+mn-lt"/>
                <a:ea typeface="+mn-ea"/>
                <a:cs typeface="+mn-cs"/>
              </a:rPr>
              <a:t>Be Open and Suspend Judgment</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Listening with an open mind includes being receptive to the influence of others. You can suspend judgment by becoming aware of preconceived notions and listening to everything someone has to say before jumping to conclusions. Most importantly, suspending judgment also means listening to what the speaker has to say for understanding, not just to determine whether the speaker is right or wrong. </a:t>
            </a:r>
          </a:p>
          <a:p>
            <a:r>
              <a:rPr lang="en-US" sz="1200" kern="1200">
                <a:solidFill>
                  <a:schemeClr val="tx1"/>
                </a:solidFill>
                <a:effectLst/>
                <a:latin typeface="+mn-lt"/>
                <a:ea typeface="+mn-ea"/>
                <a:cs typeface="+mn-cs"/>
              </a:rPr>
              <a:t> </a:t>
            </a:r>
          </a:p>
          <a:p>
            <a:r>
              <a:rPr lang="en-US" sz="1200" b="1" kern="1200">
                <a:solidFill>
                  <a:schemeClr val="tx1"/>
                </a:solidFill>
                <a:effectLst/>
                <a:latin typeface="+mn-lt"/>
                <a:ea typeface="+mn-ea"/>
                <a:cs typeface="+mn-cs"/>
              </a:rPr>
              <a:t>Say “I”- tell your truth</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Speaking your truth in authentic and courageous conversations about race requires a willingness to take risks. It means that you will be absolutely honest and candid about your own thoughts, feelings, experiences and opinions and not just saying what you perceive others want to hear. Speaking your truth will require you to speak from the “first person” and use “I” statements. </a:t>
            </a:r>
          </a:p>
          <a:p>
            <a:r>
              <a:rPr lang="en-US" sz="1200" kern="1200">
                <a:solidFill>
                  <a:schemeClr val="tx1"/>
                </a:solidFill>
                <a:effectLst/>
                <a:latin typeface="+mn-lt"/>
                <a:ea typeface="+mn-ea"/>
                <a:cs typeface="+mn-cs"/>
              </a:rPr>
              <a:t> </a:t>
            </a:r>
          </a:p>
          <a:p>
            <a:r>
              <a:rPr lang="en-US" sz="1200" b="1" kern="1200">
                <a:solidFill>
                  <a:schemeClr val="tx1"/>
                </a:solidFill>
                <a:effectLst/>
                <a:latin typeface="+mn-lt"/>
                <a:ea typeface="+mn-ea"/>
                <a:cs typeface="+mn-cs"/>
              </a:rPr>
              <a:t>Seek Discomfort </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Leaning in to discomfort will require you to let go of racial understandings and stereotypes that you may be holding onto in order to move forward. Leaning in means that you will avoid judgment, assume positive intent and be open to the kernel of wisdom in each individual’s experiences. Leaning in to discomfort will require you to sit through moments of embarrassment, confusion, anxiety and/or fear. </a:t>
            </a:r>
          </a:p>
          <a:p>
            <a:r>
              <a:rPr lang="en-US" sz="1200" kern="1200">
                <a:solidFill>
                  <a:schemeClr val="tx1"/>
                </a:solidFill>
                <a:effectLst/>
                <a:latin typeface="+mn-lt"/>
                <a:ea typeface="+mn-ea"/>
                <a:cs typeface="+mn-cs"/>
              </a:rPr>
              <a:t> </a:t>
            </a:r>
          </a:p>
          <a:p>
            <a:r>
              <a:rPr lang="en-US" sz="1200" b="1" kern="1200">
                <a:solidFill>
                  <a:schemeClr val="tx1"/>
                </a:solidFill>
                <a:effectLst/>
                <a:latin typeface="+mn-lt"/>
                <a:ea typeface="+mn-ea"/>
                <a:cs typeface="+mn-cs"/>
              </a:rPr>
              <a:t>Reaching Empathy</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Empathy and compassion allow you to understand the other person’s point of view. When you are empathetic, you are more understanding, patient and kind. Expanding your capacity to feel empathy will also allow others to enter your circle of human concern. </a:t>
            </a:r>
          </a:p>
          <a:p>
            <a:r>
              <a:rPr lang="en-US" sz="1200" kern="1200">
                <a:solidFill>
                  <a:schemeClr val="tx1"/>
                </a:solidFill>
                <a:effectLst/>
                <a:latin typeface="+mn-lt"/>
                <a:ea typeface="+mn-ea"/>
                <a:cs typeface="+mn-cs"/>
              </a:rPr>
              <a:t> </a:t>
            </a:r>
          </a:p>
          <a:p>
            <a:r>
              <a:rPr lang="en-US" sz="1200" b="1" kern="1200">
                <a:solidFill>
                  <a:schemeClr val="tx1"/>
                </a:solidFill>
                <a:effectLst/>
                <a:latin typeface="+mn-lt"/>
                <a:ea typeface="+mn-ea"/>
                <a:cs typeface="+mn-cs"/>
              </a:rPr>
              <a:t>Resolution and Closure</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Expect and accept that there may not be closure. It is not likely that you will resolve your personal understanding about race or another person’s racial experience in a single conversation. The more you talk about race with another person, the more you learn and the more they will learn. Authentic and productive conversations about race are continuous and always evolving.</a:t>
            </a:r>
          </a:p>
          <a:p>
            <a:r>
              <a:rPr lang="en-US" sz="1200" kern="1200">
                <a:solidFill>
                  <a:schemeClr val="tx1"/>
                </a:solidFill>
                <a:effectLst/>
                <a:latin typeface="+mn-lt"/>
                <a:ea typeface="+mn-ea"/>
                <a:cs typeface="+mn-cs"/>
              </a:rPr>
              <a:t> </a:t>
            </a:r>
          </a:p>
          <a:p>
            <a:r>
              <a:rPr lang="en-US" sz="1200" b="1" kern="1200">
                <a:solidFill>
                  <a:schemeClr val="tx1"/>
                </a:solidFill>
                <a:effectLst/>
                <a:latin typeface="+mn-lt"/>
                <a:ea typeface="+mn-ea"/>
                <a:cs typeface="+mn-cs"/>
              </a:rPr>
              <a:t>*Adapted from “Embracing equity and inclusion”, Annie E. Casey Foundation</a:t>
            </a:r>
            <a:endParaRPr lang="en-US" sz="1200"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79DA763-8D56-48F7-A1A9-3B4AE30C1F0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113945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032F28-9223-9D2E-929D-97DB0372BD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6819E98-3011-2B90-40C9-F16F1CD5C39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5A1C408-F6E9-6A35-896B-E5572C08E0D7}"/>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A410507C-5DEA-7B19-D0F5-C90A448D7F5D}"/>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DDDF04-740A-4DBA-BC69-022203EC054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134453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a:extLst>
            <a:ext uri="{FF2B5EF4-FFF2-40B4-BE49-F238E27FC236}">
              <a16:creationId xmlns:a16="http://schemas.microsoft.com/office/drawing/2014/main" id="{744334ED-70E8-615A-2114-0B3A3209A2F0}"/>
            </a:ext>
          </a:extLst>
        </p:cNvPr>
        <p:cNvGrpSpPr/>
        <p:nvPr/>
      </p:nvGrpSpPr>
      <p:grpSpPr>
        <a:xfrm>
          <a:off x="0" y="0"/>
          <a:ext cx="0" cy="0"/>
          <a:chOff x="0" y="0"/>
          <a:chExt cx="0" cy="0"/>
        </a:xfrm>
      </p:grpSpPr>
      <p:sp>
        <p:nvSpPr>
          <p:cNvPr id="95" name="Google Shape;95;p1:notes">
            <a:extLst>
              <a:ext uri="{FF2B5EF4-FFF2-40B4-BE49-F238E27FC236}">
                <a16:creationId xmlns:a16="http://schemas.microsoft.com/office/drawing/2014/main" id="{8F192015-BE46-F049-0ECA-57AAD090A207}"/>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6" name="Google Shape;96;p1:notes">
            <a:extLst>
              <a:ext uri="{FF2B5EF4-FFF2-40B4-BE49-F238E27FC236}">
                <a16:creationId xmlns:a16="http://schemas.microsoft.com/office/drawing/2014/main" id="{694AA5BF-94EC-9465-DB77-BDB9B394D1DC}"/>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0144446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 This is an activity that you might find useful to do with members who are getting ready to identify priorities for bargaining or campaigning. </a:t>
            </a:r>
            <a:endParaRPr lang="en-US"/>
          </a:p>
        </p:txBody>
      </p:sp>
      <p:sp>
        <p:nvSpPr>
          <p:cNvPr id="4" name="Slide Number Placeholder 3"/>
          <p:cNvSpPr>
            <a:spLocks noGrp="1"/>
          </p:cNvSpPr>
          <p:nvPr>
            <p:ph type="sldNum" sz="quarter" idx="10"/>
          </p:nvPr>
        </p:nvSpPr>
        <p:spPr/>
        <p:txBody>
          <a:bodyPr/>
          <a:lstStyle/>
          <a:p>
            <a:fld id="{599A6B18-3A16-4671-A051-A19FA1E27CDA}" type="slidenum">
              <a:rPr lang="en-US" smtClean="0"/>
              <a:t>14</a:t>
            </a:fld>
            <a:endParaRPr lang="en-US"/>
          </a:p>
        </p:txBody>
      </p:sp>
    </p:spTree>
    <p:extLst>
      <p:ext uri="{BB962C8B-B14F-4D97-AF65-F5344CB8AC3E}">
        <p14:creationId xmlns:p14="http://schemas.microsoft.com/office/powerpoint/2010/main" val="17058928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10 Min – Venn Diagram</a:t>
            </a:r>
            <a:endParaRPr lang="en-US"/>
          </a:p>
          <a:p>
            <a:r>
              <a:rPr lang="en-US"/>
              <a:t>On the center of the table are a number of Post it notes and a chart paper</a:t>
            </a:r>
          </a:p>
          <a:p>
            <a:r>
              <a:rPr lang="en-US"/>
              <a:t>Working with your table, write ideas/characteristics/issues that you think are unique to Certified Employees and ESP Employees and ones that are the same.  Have them refer to the list they made during the entry activity</a:t>
            </a:r>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599A6B18-3A16-4671-A051-A19FA1E27CDA}" type="slidenum">
              <a:rPr lang="en-US" smtClean="0"/>
              <a:t>15</a:t>
            </a:fld>
            <a:endParaRPr lang="en-US"/>
          </a:p>
        </p:txBody>
      </p:sp>
    </p:spTree>
    <p:extLst>
      <p:ext uri="{BB962C8B-B14F-4D97-AF65-F5344CB8AC3E}">
        <p14:creationId xmlns:p14="http://schemas.microsoft.com/office/powerpoint/2010/main" val="3907084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US" b="1"/>
              <a:t>Step 1 </a:t>
            </a:r>
            <a:r>
              <a:rPr lang="en-US"/>
              <a:t>brainstorm  challenges/issues ESP members have - work, life, union, etc. one challenge per post-it.    </a:t>
            </a:r>
          </a:p>
          <a:p>
            <a:pPr>
              <a:lnSpc>
                <a:spcPct val="107000"/>
              </a:lnSpc>
              <a:spcAft>
                <a:spcPts val="800"/>
              </a:spcAft>
            </a:pPr>
            <a:r>
              <a:rPr lang="en-US" b="1"/>
              <a:t>Step 2 </a:t>
            </a:r>
            <a:r>
              <a:rPr lang="en-US"/>
              <a:t>Place  post-its to a wall and begin to move them into clusters that are similar</a:t>
            </a:r>
            <a:endParaRPr lang="en-US">
              <a:cs typeface="Calibri"/>
            </a:endParaRPr>
          </a:p>
          <a:p>
            <a:pPr>
              <a:lnSpc>
                <a:spcPct val="107000"/>
              </a:lnSpc>
              <a:spcAft>
                <a:spcPts val="800"/>
              </a:spcAft>
            </a:pPr>
            <a:r>
              <a:rPr lang="en-US" b="1"/>
              <a:t>Step 3 </a:t>
            </a:r>
            <a:r>
              <a:rPr lang="en-US"/>
              <a:t>Name the clusters – ex. “Fair Pair”</a:t>
            </a:r>
            <a:endParaRPr lang="en-US">
              <a:cs typeface="Calibri"/>
            </a:endParaRPr>
          </a:p>
          <a:p>
            <a:pPr>
              <a:lnSpc>
                <a:spcPct val="107000"/>
              </a:lnSpc>
              <a:spcAft>
                <a:spcPts val="800"/>
              </a:spcAft>
            </a:pPr>
            <a:r>
              <a:rPr lang="en-US" b="1"/>
              <a:t>Remember  </a:t>
            </a:r>
            <a:r>
              <a:rPr lang="en-US"/>
              <a:t>- people at the front to move back and those at the back to move up – keep churning and engaging.</a:t>
            </a:r>
          </a:p>
          <a:p>
            <a:pPr>
              <a:lnSpc>
                <a:spcPct val="107000"/>
              </a:lnSpc>
              <a:spcAft>
                <a:spcPts val="800"/>
              </a:spcAft>
            </a:pPr>
            <a:endParaRPr lang="en-US">
              <a:cs typeface="Calibri"/>
            </a:endParaRPr>
          </a:p>
          <a:p>
            <a:pPr>
              <a:lnSpc>
                <a:spcPct val="107000"/>
              </a:lnSpc>
              <a:spcAft>
                <a:spcPts val="800"/>
              </a:spcAft>
            </a:pPr>
            <a:r>
              <a:rPr lang="en-US"/>
              <a:t>An affinity wall is a collaborative brainstorming and analysis tool used to organize large amounts of unstructured data, ideas, or user feedback into natural, thematic clusters.</a:t>
            </a:r>
          </a:p>
        </p:txBody>
      </p:sp>
      <p:sp>
        <p:nvSpPr>
          <p:cNvPr id="4" name="Slide Number Placeholder 3"/>
          <p:cNvSpPr>
            <a:spLocks noGrp="1"/>
          </p:cNvSpPr>
          <p:nvPr>
            <p:ph type="sldNum" sz="quarter" idx="5"/>
          </p:nvPr>
        </p:nvSpPr>
        <p:spPr/>
        <p:txBody>
          <a:bodyPr/>
          <a:lstStyle/>
          <a:p>
            <a:fld id="{599A6B18-3A16-4671-A051-A19FA1E27CDA}" type="slidenum">
              <a:rPr lang="en-US" smtClean="0"/>
              <a:t>16</a:t>
            </a:fld>
            <a:endParaRPr lang="en-US"/>
          </a:p>
        </p:txBody>
      </p:sp>
    </p:spTree>
    <p:extLst>
      <p:ext uri="{BB962C8B-B14F-4D97-AF65-F5344CB8AC3E}">
        <p14:creationId xmlns:p14="http://schemas.microsoft.com/office/powerpoint/2010/main" val="42642929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0BC706-4485-6CF5-6FCF-D6BA09E25DA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028A67-74E7-4D72-A7AC-49E80941B1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DB77D39-ED1F-4537-EB0C-026316F33CC5}"/>
              </a:ext>
            </a:extLst>
          </p:cNvPr>
          <p:cNvSpPr>
            <a:spLocks noGrp="1"/>
          </p:cNvSpPr>
          <p:nvPr>
            <p:ph type="body" idx="1"/>
          </p:nvPr>
        </p:nvSpPr>
        <p:spPr/>
        <p:txBody>
          <a:bodyPr/>
          <a:lstStyle/>
          <a:p>
            <a:pPr>
              <a:lnSpc>
                <a:spcPct val="107000"/>
              </a:lnSpc>
              <a:spcAft>
                <a:spcPts val="800"/>
              </a:spcAft>
            </a:pPr>
            <a:r>
              <a:rPr lang="en-US" b="1"/>
              <a:t>Step 1 </a:t>
            </a:r>
            <a:r>
              <a:rPr lang="en-US"/>
              <a:t>brainstorm  challenges/issues ESP members have - work, life, union, etc. one challenge per post-it.    </a:t>
            </a:r>
          </a:p>
          <a:p>
            <a:pPr>
              <a:lnSpc>
                <a:spcPct val="107000"/>
              </a:lnSpc>
              <a:spcAft>
                <a:spcPts val="800"/>
              </a:spcAft>
            </a:pPr>
            <a:r>
              <a:rPr lang="en-US" b="1"/>
              <a:t>Step 2 </a:t>
            </a:r>
            <a:r>
              <a:rPr lang="en-US"/>
              <a:t>Place  post-its to a wall and begin to move them into clusters that are similar</a:t>
            </a:r>
            <a:endParaRPr lang="en-US">
              <a:cs typeface="Calibri"/>
            </a:endParaRPr>
          </a:p>
          <a:p>
            <a:pPr>
              <a:lnSpc>
                <a:spcPct val="107000"/>
              </a:lnSpc>
              <a:spcAft>
                <a:spcPts val="800"/>
              </a:spcAft>
            </a:pPr>
            <a:r>
              <a:rPr lang="en-US" b="1"/>
              <a:t>Step 3 </a:t>
            </a:r>
            <a:r>
              <a:rPr lang="en-US"/>
              <a:t>Name the clusters – ex. “Fair Pair”</a:t>
            </a:r>
            <a:endParaRPr lang="en-US">
              <a:cs typeface="Calibri"/>
            </a:endParaRPr>
          </a:p>
          <a:p>
            <a:pPr>
              <a:lnSpc>
                <a:spcPct val="107000"/>
              </a:lnSpc>
              <a:spcAft>
                <a:spcPts val="800"/>
              </a:spcAft>
            </a:pPr>
            <a:r>
              <a:rPr lang="en-US" b="1"/>
              <a:t>Remember  </a:t>
            </a:r>
            <a:r>
              <a:rPr lang="en-US"/>
              <a:t>- people at the front to move back and those at the back to move up – keep churning and engaging.</a:t>
            </a:r>
          </a:p>
          <a:p>
            <a:pPr>
              <a:lnSpc>
                <a:spcPct val="107000"/>
              </a:lnSpc>
              <a:spcAft>
                <a:spcPts val="800"/>
              </a:spcAft>
            </a:pPr>
            <a:endParaRPr lang="en-US">
              <a:cs typeface="Calibri"/>
            </a:endParaRPr>
          </a:p>
          <a:p>
            <a:pPr>
              <a:lnSpc>
                <a:spcPct val="107000"/>
              </a:lnSpc>
              <a:spcAft>
                <a:spcPts val="800"/>
              </a:spcAft>
            </a:pPr>
            <a:r>
              <a:rPr lang="en-US"/>
              <a:t>An affinity wall is a collaborative brainstorming and analysis tool used to organize large amounts of unstructured data, ideas, or user feedback into natural, thematic clusters.</a:t>
            </a:r>
          </a:p>
        </p:txBody>
      </p:sp>
      <p:sp>
        <p:nvSpPr>
          <p:cNvPr id="4" name="Slide Number Placeholder 3">
            <a:extLst>
              <a:ext uri="{FF2B5EF4-FFF2-40B4-BE49-F238E27FC236}">
                <a16:creationId xmlns:a16="http://schemas.microsoft.com/office/drawing/2014/main" id="{47703B29-3F5A-814F-26FC-24FB51DFA98F}"/>
              </a:ext>
            </a:extLst>
          </p:cNvPr>
          <p:cNvSpPr>
            <a:spLocks noGrp="1"/>
          </p:cNvSpPr>
          <p:nvPr>
            <p:ph type="sldNum" sz="quarter" idx="5"/>
          </p:nvPr>
        </p:nvSpPr>
        <p:spPr/>
        <p:txBody>
          <a:bodyPr/>
          <a:lstStyle/>
          <a:p>
            <a:fld id="{599A6B18-3A16-4671-A051-A19FA1E27CDA}" type="slidenum">
              <a:rPr lang="en-US" smtClean="0"/>
              <a:t>17</a:t>
            </a:fld>
            <a:endParaRPr lang="en-US"/>
          </a:p>
        </p:txBody>
      </p:sp>
    </p:spTree>
    <p:extLst>
      <p:ext uri="{BB962C8B-B14F-4D97-AF65-F5344CB8AC3E}">
        <p14:creationId xmlns:p14="http://schemas.microsoft.com/office/powerpoint/2010/main" val="28504627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79DA763-8D56-48F7-A1A9-3B4AE30C1F0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406343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 This is an activity that you might find useful to do with members who are getting ready to identify priorities for bargaining or campaigning. </a:t>
            </a:r>
            <a:endParaRPr lang="en-US"/>
          </a:p>
        </p:txBody>
      </p:sp>
      <p:sp>
        <p:nvSpPr>
          <p:cNvPr id="4" name="Slide Number Placeholder 3"/>
          <p:cNvSpPr>
            <a:spLocks noGrp="1"/>
          </p:cNvSpPr>
          <p:nvPr>
            <p:ph type="sldNum" sz="quarter" idx="10"/>
          </p:nvPr>
        </p:nvSpPr>
        <p:spPr/>
        <p:txBody>
          <a:bodyPr/>
          <a:lstStyle/>
          <a:p>
            <a:fld id="{599A6B18-3A16-4671-A051-A19FA1E27CDA}" type="slidenum">
              <a:rPr lang="en-US" smtClean="0"/>
              <a:t>26</a:t>
            </a:fld>
            <a:endParaRPr lang="en-US"/>
          </a:p>
        </p:txBody>
      </p:sp>
    </p:spTree>
    <p:extLst>
      <p:ext uri="{BB962C8B-B14F-4D97-AF65-F5344CB8AC3E}">
        <p14:creationId xmlns:p14="http://schemas.microsoft.com/office/powerpoint/2010/main" val="34543390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8C1E70-99BD-34E7-F892-F2E0E28C08E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9919A3-E435-E8EC-FD4C-A4A6047128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8A6B7DB-FFF5-50CF-435A-0C05A6137D94}"/>
              </a:ext>
            </a:extLst>
          </p:cNvPr>
          <p:cNvSpPr>
            <a:spLocks noGrp="1"/>
          </p:cNvSpPr>
          <p:nvPr>
            <p:ph type="body" idx="1"/>
          </p:nvPr>
        </p:nvSpPr>
        <p:spPr/>
        <p:txBody>
          <a:bodyPr/>
          <a:lstStyle/>
          <a:p>
            <a:endParaRPr lang="en-US">
              <a:cs typeface="Calibri"/>
            </a:endParaRPr>
          </a:p>
        </p:txBody>
      </p:sp>
      <p:sp>
        <p:nvSpPr>
          <p:cNvPr id="4" name="Slide Number Placeholder 3">
            <a:extLst>
              <a:ext uri="{FF2B5EF4-FFF2-40B4-BE49-F238E27FC236}">
                <a16:creationId xmlns:a16="http://schemas.microsoft.com/office/drawing/2014/main" id="{4EF97DE5-C025-912D-297A-C422564C0668}"/>
              </a:ext>
            </a:extLst>
          </p:cNvPr>
          <p:cNvSpPr>
            <a:spLocks noGrp="1"/>
          </p:cNvSpPr>
          <p:nvPr>
            <p:ph type="sldNum" sz="quarter" idx="5"/>
          </p:nvPr>
        </p:nvSpPr>
        <p:spPr/>
        <p:txBody>
          <a:bodyPr/>
          <a:lstStyle/>
          <a:p>
            <a:fld id="{721E8F2B-36A4-49B0-BEFF-AE8106AA5FB5}" type="slidenum">
              <a:rPr lang="en-US" smtClean="0"/>
              <a:t>32</a:t>
            </a:fld>
            <a:endParaRPr lang="en-US"/>
          </a:p>
        </p:txBody>
      </p:sp>
    </p:spTree>
    <p:extLst>
      <p:ext uri="{BB962C8B-B14F-4D97-AF65-F5344CB8AC3E}">
        <p14:creationId xmlns:p14="http://schemas.microsoft.com/office/powerpoint/2010/main" val="382188252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4F7A41-B2EC-EFD0-5D79-8E1DC97574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2FE8D3-8EF2-7D00-ACFE-555ECD66CB2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9D2C8FE-3BAB-5626-6498-3789F0CB7A83}"/>
              </a:ext>
            </a:extLst>
          </p:cNvPr>
          <p:cNvSpPr>
            <a:spLocks noGrp="1"/>
          </p:cNvSpPr>
          <p:nvPr>
            <p:ph type="body" idx="1"/>
          </p:nvPr>
        </p:nvSpPr>
        <p:spPr/>
        <p:txBody>
          <a:bodyPr/>
          <a:lstStyle/>
          <a:p>
            <a:endParaRPr lang="en-US">
              <a:cs typeface="Calibri"/>
            </a:endParaRPr>
          </a:p>
        </p:txBody>
      </p:sp>
      <p:sp>
        <p:nvSpPr>
          <p:cNvPr id="4" name="Slide Number Placeholder 3">
            <a:extLst>
              <a:ext uri="{FF2B5EF4-FFF2-40B4-BE49-F238E27FC236}">
                <a16:creationId xmlns:a16="http://schemas.microsoft.com/office/drawing/2014/main" id="{BFF3B72E-7E2D-4C5A-5B3D-779FFEC74694}"/>
              </a:ext>
            </a:extLst>
          </p:cNvPr>
          <p:cNvSpPr>
            <a:spLocks noGrp="1"/>
          </p:cNvSpPr>
          <p:nvPr>
            <p:ph type="sldNum" sz="quarter" idx="5"/>
          </p:nvPr>
        </p:nvSpPr>
        <p:spPr/>
        <p:txBody>
          <a:bodyPr/>
          <a:lstStyle/>
          <a:p>
            <a:fld id="{721E8F2B-36A4-49B0-BEFF-AE8106AA5FB5}" type="slidenum">
              <a:rPr lang="en-US" smtClean="0"/>
              <a:t>33</a:t>
            </a:fld>
            <a:endParaRPr lang="en-US"/>
          </a:p>
        </p:txBody>
      </p:sp>
    </p:spTree>
    <p:extLst>
      <p:ext uri="{BB962C8B-B14F-4D97-AF65-F5344CB8AC3E}">
        <p14:creationId xmlns:p14="http://schemas.microsoft.com/office/powerpoint/2010/main" val="173706877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21E8F2B-36A4-49B0-BEFF-AE8106AA5FB5}" type="slidenum">
              <a:rPr lang="en-US" smtClean="0"/>
              <a:t>34</a:t>
            </a:fld>
            <a:endParaRPr lang="en-US"/>
          </a:p>
        </p:txBody>
      </p:sp>
    </p:spTree>
    <p:extLst>
      <p:ext uri="{BB962C8B-B14F-4D97-AF65-F5344CB8AC3E}">
        <p14:creationId xmlns:p14="http://schemas.microsoft.com/office/powerpoint/2010/main" val="144630953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10"/>
          </p:nvPr>
        </p:nvSpPr>
        <p:spPr/>
        <p:txBody>
          <a:bodyPr/>
          <a:lstStyle/>
          <a:p>
            <a:fld id="{721E8F2B-36A4-49B0-BEFF-AE8106AA5FB5}" type="slidenum">
              <a:rPr lang="en-US" smtClean="0"/>
              <a:t>35</a:t>
            </a:fld>
            <a:endParaRPr lang="en-US"/>
          </a:p>
        </p:txBody>
      </p:sp>
    </p:spTree>
    <p:extLst>
      <p:ext uri="{BB962C8B-B14F-4D97-AF65-F5344CB8AC3E}">
        <p14:creationId xmlns:p14="http://schemas.microsoft.com/office/powerpoint/2010/main" val="139190522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21E8F2B-36A4-49B0-BEFF-AE8106AA5FB5}" type="slidenum">
              <a:t>36</a:t>
            </a:fld>
            <a:endParaRPr lang="en-US"/>
          </a:p>
        </p:txBody>
      </p:sp>
    </p:spTree>
    <p:extLst>
      <p:ext uri="{BB962C8B-B14F-4D97-AF65-F5344CB8AC3E}">
        <p14:creationId xmlns:p14="http://schemas.microsoft.com/office/powerpoint/2010/main" val="330373256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21E8F2B-36A4-49B0-BEFF-AE8106AA5FB5}" type="slidenum">
              <a:rPr lang="en-US" smtClean="0"/>
              <a:t>37</a:t>
            </a:fld>
            <a:endParaRPr lang="en-US"/>
          </a:p>
        </p:txBody>
      </p:sp>
    </p:spTree>
    <p:extLst>
      <p:ext uri="{BB962C8B-B14F-4D97-AF65-F5344CB8AC3E}">
        <p14:creationId xmlns:p14="http://schemas.microsoft.com/office/powerpoint/2010/main" val="395991948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p>
        </p:txBody>
      </p:sp>
      <p:sp>
        <p:nvSpPr>
          <p:cNvPr id="4" name="Slide Number Placeholder 3"/>
          <p:cNvSpPr>
            <a:spLocks noGrp="1"/>
          </p:cNvSpPr>
          <p:nvPr>
            <p:ph type="sldNum" sz="quarter" idx="5"/>
          </p:nvPr>
        </p:nvSpPr>
        <p:spPr/>
        <p:txBody>
          <a:bodyPr/>
          <a:lstStyle/>
          <a:p>
            <a:fld id="{95943F06-353C-E54A-A74C-E1A26C98FA8D}" type="slidenum">
              <a:rPr lang="en-US" smtClean="0"/>
              <a:t>38</a:t>
            </a:fld>
            <a:endParaRPr lang="en-US"/>
          </a:p>
        </p:txBody>
      </p:sp>
    </p:spTree>
    <p:extLst>
      <p:ext uri="{BB962C8B-B14F-4D97-AF65-F5344CB8AC3E}">
        <p14:creationId xmlns:p14="http://schemas.microsoft.com/office/powerpoint/2010/main" val="141575683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a:cs typeface="Calibri"/>
              </a:rPr>
              <a:t>Remember start with the transformation message!</a:t>
            </a:r>
            <a:endParaRPr lang="en-US"/>
          </a:p>
          <a:p>
            <a:pPr>
              <a:defRPr/>
            </a:pPr>
            <a:endParaRPr lang="en-US">
              <a:cs typeface="Calibri"/>
            </a:endParaRPr>
          </a:p>
          <a:p>
            <a:pPr>
              <a:defRPr/>
            </a:pPr>
            <a:r>
              <a:rPr lang="en-US"/>
              <a:t>Potential members want to be heard, and they want to be a part of something larger than themselves.</a:t>
            </a:r>
            <a:endParaRPr lang="en-US">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a:p>
          <a:p>
            <a:pPr>
              <a:defRPr/>
            </a:pPr>
            <a:r>
              <a:rPr lang="en-US" b="1"/>
              <a:t>We need to shift the conversation from a transactional pitch (asking members to join so they get something) to a transformational pitch (asking members to join so they can create change.)</a:t>
            </a:r>
            <a:endParaRPr lang="en-US"/>
          </a:p>
          <a:p>
            <a:pPr>
              <a:defRPr/>
            </a:pPr>
            <a:endParaRPr lang="en-US"/>
          </a:p>
          <a:p>
            <a:pPr>
              <a:defRPr/>
            </a:pPr>
            <a:r>
              <a:rPr lang="en-US" b="1">
                <a:solidFill>
                  <a:srgbClr val="009CDE"/>
                </a:solidFill>
              </a:rPr>
              <a:t>Our overarching message for potential members should be transformational in nature, focusing on the potential of their affiliate to give education</a:t>
            </a:r>
            <a:r>
              <a:rPr lang="en-US" b="1" baseline="0">
                <a:solidFill>
                  <a:srgbClr val="009CDE"/>
                </a:solidFill>
              </a:rPr>
              <a:t> </a:t>
            </a:r>
            <a:r>
              <a:rPr lang="en-US" b="1">
                <a:solidFill>
                  <a:srgbClr val="009CDE"/>
                </a:solidFill>
              </a:rPr>
              <a:t>support professionals </a:t>
            </a:r>
            <a:r>
              <a:rPr lang="en-US" b="1" u="sng">
                <a:solidFill>
                  <a:srgbClr val="009CDE"/>
                </a:solidFill>
              </a:rPr>
              <a:t>a stronger voice, boost wages, and improve ESPs’ daily lives</a:t>
            </a:r>
            <a:r>
              <a:rPr lang="en-US" b="1">
                <a:solidFill>
                  <a:srgbClr val="009CDE"/>
                </a:solidFill>
              </a:rPr>
              <a:t>. </a:t>
            </a:r>
            <a:endParaRPr lang="en-US"/>
          </a:p>
          <a:p>
            <a:pPr>
              <a:defRPr/>
            </a:pPr>
            <a:endParaRPr lang="en-US"/>
          </a:p>
          <a:p>
            <a:endParaRPr lang="en-US"/>
          </a:p>
        </p:txBody>
      </p:sp>
      <p:sp>
        <p:nvSpPr>
          <p:cNvPr id="4" name="Slide Number Placeholder 3"/>
          <p:cNvSpPr>
            <a:spLocks noGrp="1"/>
          </p:cNvSpPr>
          <p:nvPr>
            <p:ph type="sldNum" sz="quarter" idx="5"/>
          </p:nvPr>
        </p:nvSpPr>
        <p:spPr/>
        <p:txBody>
          <a:bodyPr/>
          <a:lstStyle/>
          <a:p>
            <a:fld id="{721E8F2B-36A4-49B0-BEFF-AE8106AA5FB5}" type="slidenum">
              <a:rPr lang="en-US" smtClean="0"/>
              <a:t>39</a:t>
            </a:fld>
            <a:endParaRPr lang="en-US"/>
          </a:p>
        </p:txBody>
      </p:sp>
    </p:spTree>
    <p:extLst>
      <p:ext uri="{BB962C8B-B14F-4D97-AF65-F5344CB8AC3E}">
        <p14:creationId xmlns:p14="http://schemas.microsoft.com/office/powerpoint/2010/main" val="164586976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Don’t forget to BRAG about your wins. Point to the day to day and how working</a:t>
            </a:r>
            <a:r>
              <a:rPr lang="en-US" baseline="0">
                <a:cs typeface="Calibri"/>
              </a:rPr>
              <a:t> together we can improve our daily lives.</a:t>
            </a:r>
            <a:endParaRPr lang="en-US">
              <a:cs typeface="Calibri"/>
            </a:endParaRPr>
          </a:p>
        </p:txBody>
      </p:sp>
      <p:sp>
        <p:nvSpPr>
          <p:cNvPr id="4" name="Slide Number Placeholder 3"/>
          <p:cNvSpPr>
            <a:spLocks noGrp="1"/>
          </p:cNvSpPr>
          <p:nvPr>
            <p:ph type="sldNum" sz="quarter" idx="5"/>
          </p:nvPr>
        </p:nvSpPr>
        <p:spPr/>
        <p:txBody>
          <a:bodyPr/>
          <a:lstStyle/>
          <a:p>
            <a:fld id="{721E8F2B-36A4-49B0-BEFF-AE8106AA5FB5}" type="slidenum">
              <a:rPr lang="en-US" smtClean="0"/>
              <a:t>40</a:t>
            </a:fld>
            <a:endParaRPr lang="en-US"/>
          </a:p>
        </p:txBody>
      </p:sp>
    </p:spTree>
    <p:extLst>
      <p:ext uri="{BB962C8B-B14F-4D97-AF65-F5344CB8AC3E}">
        <p14:creationId xmlns:p14="http://schemas.microsoft.com/office/powerpoint/2010/main" val="202894220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Katrina</a:t>
            </a:r>
          </a:p>
        </p:txBody>
      </p:sp>
      <p:sp>
        <p:nvSpPr>
          <p:cNvPr id="4" name="Slide Number Placeholder 3"/>
          <p:cNvSpPr>
            <a:spLocks noGrp="1"/>
          </p:cNvSpPr>
          <p:nvPr>
            <p:ph type="sldNum" sz="quarter" idx="10"/>
          </p:nvPr>
        </p:nvSpPr>
        <p:spPr/>
        <p:txBody>
          <a:bodyPr/>
          <a:lstStyle/>
          <a:p>
            <a:fld id="{E08EC70D-744F-4F5D-AF1D-DCB3652B9003}" type="slidenum">
              <a:rPr lang="en-US" smtClean="0"/>
              <a:t>41</a:t>
            </a:fld>
            <a:endParaRPr lang="en-US"/>
          </a:p>
        </p:txBody>
      </p:sp>
    </p:spTree>
    <p:extLst>
      <p:ext uri="{BB962C8B-B14F-4D97-AF65-F5344CB8AC3E}">
        <p14:creationId xmlns:p14="http://schemas.microsoft.com/office/powerpoint/2010/main" val="142770060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FC80FC1D-8160-42FF-B627-DE33D32183C3}" type="slidenum">
              <a:rPr lang="en-US" smtClean="0"/>
              <a:t>44</a:t>
            </a:fld>
            <a:endParaRPr lang="en-US"/>
          </a:p>
        </p:txBody>
      </p:sp>
    </p:spTree>
    <p:extLst>
      <p:ext uri="{BB962C8B-B14F-4D97-AF65-F5344CB8AC3E}">
        <p14:creationId xmlns:p14="http://schemas.microsoft.com/office/powerpoint/2010/main" val="175786402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A6B18-3A16-4671-A051-A19FA1E27CDA}" type="slidenum">
              <a:rPr lang="en-US" smtClean="0"/>
              <a:t>57</a:t>
            </a:fld>
            <a:endParaRPr lang="en-US"/>
          </a:p>
        </p:txBody>
      </p:sp>
    </p:spTree>
    <p:extLst>
      <p:ext uri="{BB962C8B-B14F-4D97-AF65-F5344CB8AC3E}">
        <p14:creationId xmlns:p14="http://schemas.microsoft.com/office/powerpoint/2010/main" val="199468580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g24d7cbac9b9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6" name="Google Shape;106;g24d7cbac9b9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Dorian</a:t>
            </a:r>
            <a:endParaRPr/>
          </a:p>
        </p:txBody>
      </p:sp>
    </p:spTree>
    <p:extLst>
      <p:ext uri="{BB962C8B-B14F-4D97-AF65-F5344CB8AC3E}">
        <p14:creationId xmlns:p14="http://schemas.microsoft.com/office/powerpoint/2010/main" val="424715347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0A3C37BE-C303-496D-B5CD-85F2937540FC}" type="slidenum">
              <a:rPr lang="en-US" smtClean="0"/>
              <a:t>76</a:t>
            </a:fld>
            <a:endParaRPr lang="en-US"/>
          </a:p>
        </p:txBody>
      </p:sp>
    </p:spTree>
    <p:extLst>
      <p:ext uri="{BB962C8B-B14F-4D97-AF65-F5344CB8AC3E}">
        <p14:creationId xmlns:p14="http://schemas.microsoft.com/office/powerpoint/2010/main" val="84805999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A6B18-3A16-4671-A051-A19FA1E27CDA}" type="slidenum">
              <a:rPr lang="en-US" smtClean="0"/>
              <a:t>83</a:t>
            </a:fld>
            <a:endParaRPr lang="en-US"/>
          </a:p>
        </p:txBody>
      </p:sp>
    </p:spTree>
    <p:extLst>
      <p:ext uri="{BB962C8B-B14F-4D97-AF65-F5344CB8AC3E}">
        <p14:creationId xmlns:p14="http://schemas.microsoft.com/office/powerpoint/2010/main" val="399961628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049774-599D-8AE3-52B1-AD9EA30695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78B1BF-D9FB-FF7A-8924-60255C52371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A9749DE-C3AE-3197-BCF7-C50C1377ED8E}"/>
              </a:ext>
            </a:extLst>
          </p:cNvPr>
          <p:cNvSpPr>
            <a:spLocks noGrp="1"/>
          </p:cNvSpPr>
          <p:nvPr>
            <p:ph type="body" idx="1"/>
          </p:nvPr>
        </p:nvSpPr>
        <p:spPr/>
        <p:txBody>
          <a:bodyPr/>
          <a:lstStyle/>
          <a:p>
            <a:endParaRPr lang="en-US">
              <a:cs typeface="Calibri"/>
            </a:endParaRPr>
          </a:p>
        </p:txBody>
      </p:sp>
      <p:sp>
        <p:nvSpPr>
          <p:cNvPr id="4" name="Slide Number Placeholder 3">
            <a:extLst>
              <a:ext uri="{FF2B5EF4-FFF2-40B4-BE49-F238E27FC236}">
                <a16:creationId xmlns:a16="http://schemas.microsoft.com/office/drawing/2014/main" id="{86DF028F-8E13-017C-EEBC-67121DCEB5EE}"/>
              </a:ext>
            </a:extLst>
          </p:cNvPr>
          <p:cNvSpPr>
            <a:spLocks noGrp="1"/>
          </p:cNvSpPr>
          <p:nvPr>
            <p:ph type="sldNum" sz="quarter" idx="5"/>
          </p:nvPr>
        </p:nvSpPr>
        <p:spPr/>
        <p:txBody>
          <a:bodyPr/>
          <a:lstStyle/>
          <a:p>
            <a:fld id="{599A6B18-3A16-4671-A051-A19FA1E27CDA}" type="slidenum">
              <a:rPr lang="en-US" smtClean="0"/>
              <a:t>91</a:t>
            </a:fld>
            <a:endParaRPr lang="en-US"/>
          </a:p>
        </p:txBody>
      </p:sp>
    </p:spTree>
    <p:extLst>
      <p:ext uri="{BB962C8B-B14F-4D97-AF65-F5344CB8AC3E}">
        <p14:creationId xmlns:p14="http://schemas.microsoft.com/office/powerpoint/2010/main" val="174670492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9" name="Google Shape;199;p1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171450" indent="-171450">
              <a:buClr>
                <a:schemeClr val="dk1"/>
              </a:buClr>
              <a:buSzPts val="1200"/>
              <a:buFont typeface="Symbol"/>
              <a:buChar char="•"/>
            </a:pPr>
            <a:r>
              <a:rPr lang="en-US" b="1"/>
              <a:t>Campaigns</a:t>
            </a:r>
            <a:r>
              <a:rPr lang="en-US"/>
              <a:t> start with issues that people have value-based solidarity around. </a:t>
            </a:r>
          </a:p>
          <a:p>
            <a:pPr marL="171450" indent="-171450">
              <a:buSzPts val="1200"/>
              <a:buFont typeface="Symbol"/>
              <a:buChar char="•"/>
            </a:pPr>
            <a:r>
              <a:rPr lang="en-US"/>
              <a:t>An </a:t>
            </a:r>
            <a:r>
              <a:rPr lang="en-US" b="1" i="1"/>
              <a:t>issue</a:t>
            </a:r>
            <a:r>
              <a:rPr lang="en-US"/>
              <a:t> is a slice of a workplace </a:t>
            </a:r>
            <a:r>
              <a:rPr lang="en-US" i="1"/>
              <a:t>problem</a:t>
            </a:r>
            <a:r>
              <a:rPr lang="en-US"/>
              <a:t>. </a:t>
            </a:r>
          </a:p>
          <a:p>
            <a:pPr marL="171450" indent="-171450">
              <a:buSzPts val="1200"/>
              <a:buFont typeface="Symbol"/>
              <a:buChar char="•"/>
            </a:pPr>
            <a:r>
              <a:rPr lang="en-US"/>
              <a:t>Often a </a:t>
            </a:r>
            <a:r>
              <a:rPr lang="en-US" b="1" i="1"/>
              <a:t>problem</a:t>
            </a:r>
            <a:r>
              <a:rPr lang="en-US" b="1"/>
              <a:t> can have different </a:t>
            </a:r>
            <a:r>
              <a:rPr lang="en-US" b="1" i="1"/>
              <a:t>issues</a:t>
            </a:r>
            <a:r>
              <a:rPr lang="en-US"/>
              <a:t> depending on the perspective of the people we are working with. </a:t>
            </a:r>
          </a:p>
          <a:p>
            <a:pPr marL="171450" indent="-171450">
              <a:buSzPts val="1200"/>
              <a:buFont typeface="Symbol"/>
              <a:buChar char="•"/>
            </a:pPr>
            <a:r>
              <a:rPr lang="en-US"/>
              <a:t>It is</a:t>
            </a:r>
            <a:r>
              <a:rPr lang="en-US" b="1"/>
              <a:t> KEY</a:t>
            </a:r>
            <a:r>
              <a:rPr lang="en-US"/>
              <a:t> to get enough input on what the</a:t>
            </a:r>
            <a:r>
              <a:rPr lang="en-US" i="1"/>
              <a:t> issues</a:t>
            </a:r>
            <a:r>
              <a:rPr lang="en-US"/>
              <a:t> are that make up the </a:t>
            </a:r>
            <a:r>
              <a:rPr lang="en-US" i="1"/>
              <a:t>problem</a:t>
            </a:r>
            <a:r>
              <a:rPr lang="en-US"/>
              <a:t> so that YOU do not drive the solution. </a:t>
            </a:r>
          </a:p>
          <a:p>
            <a:pPr marL="171450" indent="-171450">
              <a:buSzPts val="1200"/>
              <a:buFont typeface="Symbol"/>
              <a:buChar char="•"/>
            </a:pPr>
            <a:r>
              <a:rPr lang="en-US"/>
              <a:t>Investigating the issue is necessary but not sufficient – we also need to identify workers’ </a:t>
            </a:r>
            <a:r>
              <a:rPr lang="en-US" b="1"/>
              <a:t>SHARED</a:t>
            </a:r>
            <a:r>
              <a:rPr lang="en-US"/>
              <a:t> values – </a:t>
            </a:r>
            <a:r>
              <a:rPr lang="en-US" b="1"/>
              <a:t>WHY</a:t>
            </a:r>
            <a:r>
              <a:rPr lang="en-US"/>
              <a:t> is this an issue? </a:t>
            </a:r>
            <a:r>
              <a:rPr lang="en-US" b="1"/>
              <a:t>WHY</a:t>
            </a:r>
            <a:r>
              <a:rPr lang="en-US"/>
              <a:t> do you want to fix this?</a:t>
            </a:r>
          </a:p>
          <a:p>
            <a:pPr>
              <a:buSzPts val="1200"/>
            </a:pPr>
            <a:r>
              <a:rPr lang="en-US"/>
              <a:t> out for when identifying the issue? </a:t>
            </a:r>
            <a:endParaRPr/>
          </a:p>
        </p:txBody>
      </p:sp>
      <p:sp>
        <p:nvSpPr>
          <p:cNvPr id="200" name="Google Shape;200;p10: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Clr>
                <a:srgbClr val="000000"/>
              </a:buClr>
              <a:buSzPts val="1200"/>
              <a:buFont typeface="Arial"/>
              <a:buNone/>
            </a:pPr>
            <a:fld id="{00000000-1234-1234-1234-123412341234}" type="slidenum">
              <a:rPr lang="en-US"/>
              <a:t>93</a:t>
            </a:fld>
            <a:endParaRPr/>
          </a:p>
        </p:txBody>
      </p:sp>
    </p:spTree>
    <p:extLst>
      <p:ext uri="{BB962C8B-B14F-4D97-AF65-F5344CB8AC3E}">
        <p14:creationId xmlns:p14="http://schemas.microsoft.com/office/powerpoint/2010/main" val="418300497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
        <p:cNvGrpSpPr/>
        <p:nvPr/>
      </p:nvGrpSpPr>
      <p:grpSpPr>
        <a:xfrm>
          <a:off x="0" y="0"/>
          <a:ext cx="0" cy="0"/>
          <a:chOff x="0" y="0"/>
          <a:chExt cx="0" cy="0"/>
        </a:xfrm>
      </p:grpSpPr>
      <p:sp>
        <p:nvSpPr>
          <p:cNvPr id="192" name="Google Shape;192;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3" name="Google Shape;193;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70985924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
        <p:cNvGrpSpPr/>
        <p:nvPr/>
      </p:nvGrpSpPr>
      <p:grpSpPr>
        <a:xfrm>
          <a:off x="0" y="0"/>
          <a:ext cx="0" cy="0"/>
          <a:chOff x="0" y="0"/>
          <a:chExt cx="0" cy="0"/>
        </a:xfrm>
      </p:grpSpPr>
      <p:sp>
        <p:nvSpPr>
          <p:cNvPr id="207" name="Google Shape;207;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8" name="Google Shape;208;p11: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200"/>
              <a:buFont typeface="Calibri"/>
              <a:buNone/>
            </a:pPr>
            <a:endParaRPr/>
          </a:p>
        </p:txBody>
      </p:sp>
      <p:sp>
        <p:nvSpPr>
          <p:cNvPr id="209" name="Google Shape;209;p11: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Clr>
                <a:srgbClr val="000000"/>
              </a:buClr>
              <a:buSzPts val="1200"/>
              <a:buFont typeface="Arial"/>
              <a:buNone/>
            </a:pPr>
            <a:fld id="{00000000-1234-1234-1234-123412341234}" type="slidenum">
              <a:rPr lang="en-US"/>
              <a:t>95</a:t>
            </a:fld>
            <a:endParaRPr/>
          </a:p>
        </p:txBody>
      </p:sp>
    </p:spTree>
    <p:extLst>
      <p:ext uri="{BB962C8B-B14F-4D97-AF65-F5344CB8AC3E}">
        <p14:creationId xmlns:p14="http://schemas.microsoft.com/office/powerpoint/2010/main" val="82403842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
        <p:cNvGrpSpPr/>
        <p:nvPr/>
      </p:nvGrpSpPr>
      <p:grpSpPr>
        <a:xfrm>
          <a:off x="0" y="0"/>
          <a:ext cx="0" cy="0"/>
          <a:chOff x="0" y="0"/>
          <a:chExt cx="0" cy="0"/>
        </a:xfrm>
      </p:grpSpPr>
      <p:sp>
        <p:nvSpPr>
          <p:cNvPr id="214" name="Google Shape;214;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5" name="Google Shape;215;p12: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200"/>
              <a:buFont typeface="Calibri"/>
              <a:buNone/>
            </a:pPr>
            <a:endParaRPr/>
          </a:p>
        </p:txBody>
      </p:sp>
      <p:sp>
        <p:nvSpPr>
          <p:cNvPr id="216" name="Google Shape;216;p12: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Clr>
                <a:srgbClr val="000000"/>
              </a:buClr>
              <a:buSzPts val="1200"/>
              <a:buFont typeface="Arial"/>
              <a:buNone/>
            </a:pPr>
            <a:fld id="{00000000-1234-1234-1234-123412341234}" type="slidenum">
              <a:rPr lang="en-US"/>
              <a:t>99</a:t>
            </a:fld>
            <a:endParaRPr/>
          </a:p>
        </p:txBody>
      </p:sp>
    </p:spTree>
    <p:extLst>
      <p:ext uri="{BB962C8B-B14F-4D97-AF65-F5344CB8AC3E}">
        <p14:creationId xmlns:p14="http://schemas.microsoft.com/office/powerpoint/2010/main" val="119030904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561255-5233-9EDB-C725-3C736B8EB8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2AF35A-4DF3-1CF7-87FA-48B04460D59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485ED39-0230-2CA5-9097-9ADC87E8F0F7}"/>
              </a:ext>
            </a:extLst>
          </p:cNvPr>
          <p:cNvSpPr>
            <a:spLocks noGrp="1"/>
          </p:cNvSpPr>
          <p:nvPr>
            <p:ph type="body" idx="1"/>
          </p:nvPr>
        </p:nvSpPr>
        <p:spPr/>
        <p:txBody>
          <a:bodyPr/>
          <a:lstStyle/>
          <a:p>
            <a:r>
              <a:rPr lang="en-US">
                <a:cs typeface="Calibri"/>
              </a:rPr>
              <a:t>Slide Time Allotment: 25 minutes</a:t>
            </a:r>
          </a:p>
        </p:txBody>
      </p:sp>
      <p:sp>
        <p:nvSpPr>
          <p:cNvPr id="4" name="Slide Number Placeholder 3">
            <a:extLst>
              <a:ext uri="{FF2B5EF4-FFF2-40B4-BE49-F238E27FC236}">
                <a16:creationId xmlns:a16="http://schemas.microsoft.com/office/drawing/2014/main" id="{56529DB2-DF49-CBC9-B240-FB88C2BDA279}"/>
              </a:ext>
            </a:extLst>
          </p:cNvPr>
          <p:cNvSpPr>
            <a:spLocks noGrp="1"/>
          </p:cNvSpPr>
          <p:nvPr>
            <p:ph type="sldNum" sz="quarter" idx="5"/>
          </p:nvPr>
        </p:nvSpPr>
        <p:spPr/>
        <p:txBody>
          <a:bodyPr/>
          <a:lstStyle/>
          <a:p>
            <a:fld id="{599A6B18-3A16-4671-A051-A19FA1E27CDA}" type="slidenum">
              <a:rPr lang="en-US" smtClean="0"/>
              <a:t>103</a:t>
            </a:fld>
            <a:endParaRPr lang="en-US"/>
          </a:p>
        </p:txBody>
      </p:sp>
    </p:spTree>
    <p:extLst>
      <p:ext uri="{BB962C8B-B14F-4D97-AF65-F5344CB8AC3E}">
        <p14:creationId xmlns:p14="http://schemas.microsoft.com/office/powerpoint/2010/main" val="87155986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E0AB6E-3C3E-63E7-9E5D-65EF8528BAA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F586DA-E5FC-A756-1A02-79D634B1258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02616F1-0E0D-13D1-13E4-CC4FB3820562}"/>
              </a:ext>
            </a:extLst>
          </p:cNvPr>
          <p:cNvSpPr>
            <a:spLocks noGrp="1"/>
          </p:cNvSpPr>
          <p:nvPr>
            <p:ph type="body" idx="1"/>
          </p:nvPr>
        </p:nvSpPr>
        <p:spPr/>
        <p:txBody>
          <a:bodyPr/>
          <a:lstStyle/>
          <a:p>
            <a:r>
              <a:rPr lang="en-US">
                <a:cs typeface="Calibri"/>
              </a:rPr>
              <a:t>Slide Time Allotment: 1 minute</a:t>
            </a:r>
          </a:p>
        </p:txBody>
      </p:sp>
      <p:sp>
        <p:nvSpPr>
          <p:cNvPr id="4" name="Slide Number Placeholder 3">
            <a:extLst>
              <a:ext uri="{FF2B5EF4-FFF2-40B4-BE49-F238E27FC236}">
                <a16:creationId xmlns:a16="http://schemas.microsoft.com/office/drawing/2014/main" id="{36D6A91E-68B2-5B53-2B8E-A476EC8207F5}"/>
              </a:ext>
            </a:extLst>
          </p:cNvPr>
          <p:cNvSpPr>
            <a:spLocks noGrp="1"/>
          </p:cNvSpPr>
          <p:nvPr>
            <p:ph type="sldNum" sz="quarter" idx="5"/>
          </p:nvPr>
        </p:nvSpPr>
        <p:spPr/>
        <p:txBody>
          <a:bodyPr/>
          <a:lstStyle/>
          <a:p>
            <a:fld id="{979DA763-8D56-48F7-A1A9-3B4AE30C1F04}" type="slidenum">
              <a:rPr lang="en-US" smtClean="0"/>
              <a:t>104</a:t>
            </a:fld>
            <a:endParaRPr lang="en-US"/>
          </a:p>
        </p:txBody>
      </p:sp>
    </p:spTree>
    <p:extLst>
      <p:ext uri="{BB962C8B-B14F-4D97-AF65-F5344CB8AC3E}">
        <p14:creationId xmlns:p14="http://schemas.microsoft.com/office/powerpoint/2010/main" val="56804874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049774-599D-8AE3-52B1-AD9EA30695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78B1BF-D9FB-FF7A-8924-60255C52371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A9749DE-C3AE-3197-BCF7-C50C1377ED8E}"/>
              </a:ext>
            </a:extLst>
          </p:cNvPr>
          <p:cNvSpPr>
            <a:spLocks noGrp="1"/>
          </p:cNvSpPr>
          <p:nvPr>
            <p:ph type="body" idx="1"/>
          </p:nvPr>
        </p:nvSpPr>
        <p:spPr/>
        <p:txBody>
          <a:bodyPr/>
          <a:lstStyle/>
          <a:p>
            <a:endParaRPr lang="en-US">
              <a:cs typeface="Calibri"/>
            </a:endParaRPr>
          </a:p>
        </p:txBody>
      </p:sp>
      <p:sp>
        <p:nvSpPr>
          <p:cNvPr id="4" name="Slide Number Placeholder 3">
            <a:extLst>
              <a:ext uri="{FF2B5EF4-FFF2-40B4-BE49-F238E27FC236}">
                <a16:creationId xmlns:a16="http://schemas.microsoft.com/office/drawing/2014/main" id="{86DF028F-8E13-017C-EEBC-67121DCEB5EE}"/>
              </a:ext>
            </a:extLst>
          </p:cNvPr>
          <p:cNvSpPr>
            <a:spLocks noGrp="1"/>
          </p:cNvSpPr>
          <p:nvPr>
            <p:ph type="sldNum" sz="quarter" idx="5"/>
          </p:nvPr>
        </p:nvSpPr>
        <p:spPr/>
        <p:txBody>
          <a:bodyPr/>
          <a:lstStyle/>
          <a:p>
            <a:fld id="{599A6B18-3A16-4671-A051-A19FA1E27CDA}" type="slidenum">
              <a:rPr lang="en-US" smtClean="0"/>
              <a:t>105</a:t>
            </a:fld>
            <a:endParaRPr lang="en-US"/>
          </a:p>
        </p:txBody>
      </p:sp>
    </p:spTree>
    <p:extLst>
      <p:ext uri="{BB962C8B-B14F-4D97-AF65-F5344CB8AC3E}">
        <p14:creationId xmlns:p14="http://schemas.microsoft.com/office/powerpoint/2010/main" val="388774146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79DA763-8D56-48F7-A1A9-3B4AE30C1F0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0630251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a:extLst>
            <a:ext uri="{FF2B5EF4-FFF2-40B4-BE49-F238E27FC236}">
              <a16:creationId xmlns:a16="http://schemas.microsoft.com/office/drawing/2014/main" id="{02BA5DE2-9E43-4938-A1B5-8BBD389A8D3C}"/>
            </a:ext>
          </a:extLst>
        </p:cNvPr>
        <p:cNvGrpSpPr/>
        <p:nvPr/>
      </p:nvGrpSpPr>
      <p:grpSpPr>
        <a:xfrm>
          <a:off x="0" y="0"/>
          <a:ext cx="0" cy="0"/>
          <a:chOff x="0" y="0"/>
          <a:chExt cx="0" cy="0"/>
        </a:xfrm>
      </p:grpSpPr>
      <p:sp>
        <p:nvSpPr>
          <p:cNvPr id="95" name="Google Shape;95;p1:notes">
            <a:extLst>
              <a:ext uri="{FF2B5EF4-FFF2-40B4-BE49-F238E27FC236}">
                <a16:creationId xmlns:a16="http://schemas.microsoft.com/office/drawing/2014/main" id="{6FBB6952-FD37-B2AC-8FCA-CDD990A2C7C1}"/>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6" name="Google Shape;96;p1:notes">
            <a:extLst>
              <a:ext uri="{FF2B5EF4-FFF2-40B4-BE49-F238E27FC236}">
                <a16:creationId xmlns:a16="http://schemas.microsoft.com/office/drawing/2014/main" id="{0A26209C-200B-F3F0-10DB-2D8D2B3C8E1A}"/>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60159942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79DA763-8D56-48F7-A1A9-3B4AE30C1F0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8278890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bwMode="ltGray">
          <a:xfrm>
            <a:off x="11586472" y="6172200"/>
            <a:ext cx="609441"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9" name="Rectangle 8"/>
          <p:cNvSpPr/>
          <p:nvPr/>
        </p:nvSpPr>
        <p:spPr bwMode="gray">
          <a:xfrm>
            <a:off x="11274663" y="6172200"/>
            <a:ext cx="304721" cy="6858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10" name="Rectangle 9"/>
          <p:cNvSpPr/>
          <p:nvPr/>
        </p:nvSpPr>
        <p:spPr bwMode="ltGray">
          <a:xfrm>
            <a:off x="1835412" y="0"/>
            <a:ext cx="60944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11" name="Rectangle 10"/>
          <p:cNvSpPr/>
          <p:nvPr/>
        </p:nvSpPr>
        <p:spPr bwMode="gray">
          <a:xfrm>
            <a:off x="0" y="0"/>
            <a:ext cx="1813138"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12" name="Rectangle 11"/>
          <p:cNvSpPr/>
          <p:nvPr/>
        </p:nvSpPr>
        <p:spPr bwMode="ltGray">
          <a:xfrm>
            <a:off x="0" y="6172200"/>
            <a:ext cx="12188825" cy="685800"/>
          </a:xfrm>
          <a:prstGeom prst="rect">
            <a:avLst/>
          </a:prstGeom>
          <a:solidFill>
            <a:schemeClr val="accent1">
              <a:lumMod val="75000"/>
              <a:alpha val="5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cxnSp>
        <p:nvCxnSpPr>
          <p:cNvPr id="13" name="Straight Connector 12"/>
          <p:cNvCxnSpPr/>
          <p:nvPr/>
        </p:nvCxnSpPr>
        <p:spPr bwMode="white">
          <a:xfrm>
            <a:off x="11573293" y="5638800"/>
            <a:ext cx="0" cy="121920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Rectangle 13"/>
          <p:cNvSpPr/>
          <p:nvPr/>
        </p:nvSpPr>
        <p:spPr bwMode="black">
          <a:xfrm>
            <a:off x="-1" y="6172200"/>
            <a:ext cx="1790865" cy="685800"/>
          </a:xfrm>
          <a:prstGeom prst="rect">
            <a:avLst/>
          </a:prstGeom>
          <a:solidFill>
            <a:schemeClr val="accent1">
              <a:lumMod val="50000"/>
              <a:alpha val="7490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cxnSp>
        <p:nvCxnSpPr>
          <p:cNvPr id="15" name="Straight Connector 14"/>
          <p:cNvCxnSpPr/>
          <p:nvPr/>
        </p:nvCxnSpPr>
        <p:spPr bwMode="white">
          <a:xfrm>
            <a:off x="1813138" y="76200"/>
            <a:ext cx="0" cy="685800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bwMode="white">
          <a:xfrm>
            <a:off x="0" y="6172200"/>
            <a:ext cx="2444853"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2713147" y="1600993"/>
            <a:ext cx="8329031" cy="2680127"/>
          </a:xfrm>
        </p:spPr>
        <p:txBody>
          <a:bodyPr>
            <a:noAutofit/>
          </a:bodyPr>
          <a:lstStyle>
            <a:lvl1pPr>
              <a:defRPr sz="5400"/>
            </a:lvl1pPr>
          </a:lstStyle>
          <a:p>
            <a:r>
              <a:rPr lang="en-US"/>
              <a:t>Click to edit Master title style</a:t>
            </a:r>
            <a:endParaRPr/>
          </a:p>
        </p:txBody>
      </p:sp>
      <p:sp>
        <p:nvSpPr>
          <p:cNvPr id="3" name="Subtitle 2"/>
          <p:cNvSpPr>
            <a:spLocks noGrp="1"/>
          </p:cNvSpPr>
          <p:nvPr>
            <p:ph type="subTitle" idx="1"/>
          </p:nvPr>
        </p:nvSpPr>
        <p:spPr>
          <a:xfrm>
            <a:off x="2713147" y="4394774"/>
            <a:ext cx="7516442" cy="1116085"/>
          </a:xfrm>
        </p:spPr>
        <p:txBody>
          <a:bodyPr>
            <a:normAutofit/>
          </a:bodyPr>
          <a:lstStyle>
            <a:lvl1pPr marL="0" indent="0" algn="l">
              <a:spcBef>
                <a:spcPts val="0"/>
              </a:spcBef>
              <a:buNone/>
              <a:defRPr sz="32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
        <p:nvSpPr>
          <p:cNvPr id="4" name="Date Placeholder 3"/>
          <p:cNvSpPr>
            <a:spLocks noGrp="1"/>
          </p:cNvSpPr>
          <p:nvPr>
            <p:ph type="dt" sz="half" idx="10"/>
          </p:nvPr>
        </p:nvSpPr>
        <p:spPr/>
        <p:txBody>
          <a:bodyPr/>
          <a:lstStyle>
            <a:lvl1pPr>
              <a:defRPr baseline="0">
                <a:solidFill>
                  <a:schemeClr val="tx2"/>
                </a:solidFill>
              </a:defRPr>
            </a:lvl1pPr>
          </a:lstStyle>
          <a:p>
            <a:fld id="{C2C6F8EA-316C-41DE-B9A4-EDCC3A85ED9A}" type="datetimeFigureOut">
              <a:rPr lang="en-US" smtClean="0"/>
              <a:pPr/>
              <a:t>6/9/2026</a:t>
            </a:fld>
            <a:endParaRPr lang="en-US"/>
          </a:p>
        </p:txBody>
      </p:sp>
      <p:sp>
        <p:nvSpPr>
          <p:cNvPr id="5" name="Footer Placeholder 4"/>
          <p:cNvSpPr>
            <a:spLocks noGrp="1"/>
          </p:cNvSpPr>
          <p:nvPr>
            <p:ph type="ftr" sz="quarter" idx="11"/>
          </p:nvPr>
        </p:nvSpPr>
        <p:spPr/>
        <p:txBody>
          <a:bodyPr/>
          <a:lstStyle>
            <a:lvl1pPr>
              <a:defRPr baseline="0">
                <a:solidFill>
                  <a:schemeClr val="tx2"/>
                </a:solidFill>
              </a:defRPr>
            </a:lvl1pPr>
          </a:lstStyle>
          <a:p>
            <a:r>
              <a:rPr lang="en-US"/>
              <a:t>Add a footer</a:t>
            </a:r>
          </a:p>
        </p:txBody>
      </p:sp>
      <p:sp>
        <p:nvSpPr>
          <p:cNvPr id="6" name="Slide Number Placeholder 5"/>
          <p:cNvSpPr>
            <a:spLocks noGrp="1"/>
          </p:cNvSpPr>
          <p:nvPr>
            <p:ph type="sldNum" sz="quarter" idx="12"/>
          </p:nvPr>
        </p:nvSpPr>
        <p:spPr>
          <a:xfrm>
            <a:off x="10666412" y="6356351"/>
            <a:ext cx="609441" cy="365125"/>
          </a:xfrm>
        </p:spPr>
        <p:txBody>
          <a:bodyPr/>
          <a:lstStyle>
            <a:lvl1pPr>
              <a:defRPr baseline="0">
                <a:solidFill>
                  <a:schemeClr val="tx2"/>
                </a:solidFill>
              </a:defRPr>
            </a:lvl1pPr>
          </a:lstStyle>
          <a:p>
            <a:fld id="{7DC1BBB0-96F0-4077-A278-0F3FB5C104D3}" type="slidenum">
              <a:rPr lang="en-US" smtClean="0"/>
              <a:pPr/>
              <a:t>‹#›</a:t>
            </a:fld>
            <a:endParaRPr lang="en-US"/>
          </a:p>
        </p:txBody>
      </p:sp>
      <p:pic>
        <p:nvPicPr>
          <p:cNvPr id="20" name="Picture 19"/>
          <p:cNvPicPr>
            <a:picLocks noChangeAspect="1"/>
          </p:cNvPicPr>
          <p:nvPr userDrawn="1"/>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65010" y="4234916"/>
            <a:ext cx="1722729" cy="1900069"/>
          </a:xfrm>
          <a:prstGeom prst="rect">
            <a:avLst/>
          </a:prstGeom>
        </p:spPr>
      </p:pic>
    </p:spTree>
    <p:extLst>
      <p:ext uri="{BB962C8B-B14F-4D97-AF65-F5344CB8AC3E}">
        <p14:creationId xmlns:p14="http://schemas.microsoft.com/office/powerpoint/2010/main" val="381795598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C2C6F8EA-316C-41DE-B9A4-EDCC3A85ED9A}" type="datetimeFigureOut">
              <a:rPr lang="en-US"/>
              <a:t>6/9/2026</a:t>
            </a:fld>
            <a:endParaRPr/>
          </a:p>
        </p:txBody>
      </p:sp>
      <p:sp>
        <p:nvSpPr>
          <p:cNvPr id="5" name="Footer Placeholder 4"/>
          <p:cNvSpPr>
            <a:spLocks noGrp="1"/>
          </p:cNvSpPr>
          <p:nvPr>
            <p:ph type="ftr" sz="quarter" idx="11"/>
          </p:nvPr>
        </p:nvSpPr>
        <p:spPr/>
        <p:txBody>
          <a:bodyPr/>
          <a:lstStyle/>
          <a:p>
            <a:r>
              <a:rPr lang="en-US"/>
              <a:t>Add a footer</a:t>
            </a:r>
            <a:endParaRPr/>
          </a:p>
        </p:txBody>
      </p:sp>
      <p:sp>
        <p:nvSpPr>
          <p:cNvPr id="6" name="Slide Number Placeholder 5"/>
          <p:cNvSpPr>
            <a:spLocks noGrp="1"/>
          </p:cNvSpPr>
          <p:nvPr>
            <p:ph type="sldNum" sz="quarter" idx="12"/>
          </p:nvPr>
        </p:nvSpPr>
        <p:spPr/>
        <p:txBody>
          <a:bodyPr/>
          <a:lstStyle/>
          <a:p>
            <a:fld id="{7DC1BBB0-96F0-4077-A278-0F3FB5C104D3}" type="slidenum">
              <a:rPr/>
              <a:t>‹#›</a:t>
            </a:fld>
            <a:endParaRPr/>
          </a:p>
        </p:txBody>
      </p:sp>
    </p:spTree>
    <p:extLst>
      <p:ext uri="{BB962C8B-B14F-4D97-AF65-F5344CB8AC3E}">
        <p14:creationId xmlns:p14="http://schemas.microsoft.com/office/powerpoint/2010/main" val="218553284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9" name="Rectangle 18"/>
          <p:cNvSpPr/>
          <p:nvPr/>
        </p:nvSpPr>
        <p:spPr bwMode="black">
          <a:xfrm>
            <a:off x="11579384" y="5638800"/>
            <a:ext cx="609441" cy="1219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0" name="Rectangle 19"/>
          <p:cNvSpPr/>
          <p:nvPr/>
        </p:nvSpPr>
        <p:spPr bwMode="gray">
          <a:xfrm>
            <a:off x="11274663" y="5638800"/>
            <a:ext cx="304721" cy="1219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4" name="Rectangle 23"/>
          <p:cNvSpPr/>
          <p:nvPr/>
        </p:nvSpPr>
        <p:spPr bwMode="gray">
          <a:xfrm>
            <a:off x="1216152" y="5638800"/>
            <a:ext cx="609441" cy="1219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1" name="Rectangle 20"/>
          <p:cNvSpPr/>
          <p:nvPr/>
        </p:nvSpPr>
        <p:spPr bwMode="ltGray">
          <a:xfrm>
            <a:off x="0" y="5638800"/>
            <a:ext cx="12188825" cy="1219200"/>
          </a:xfrm>
          <a:prstGeom prst="rect">
            <a:avLst/>
          </a:prstGeom>
          <a:solidFill>
            <a:schemeClr val="accent1">
              <a:lumMod val="75000"/>
              <a:alpha val="5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cxnSp>
        <p:nvCxnSpPr>
          <p:cNvPr id="22" name="Straight Connector 21"/>
          <p:cNvCxnSpPr/>
          <p:nvPr/>
        </p:nvCxnSpPr>
        <p:spPr bwMode="white">
          <a:xfrm>
            <a:off x="11573293" y="5638800"/>
            <a:ext cx="0" cy="121920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16" name="Rectangle 15"/>
          <p:cNvSpPr/>
          <p:nvPr/>
        </p:nvSpPr>
        <p:spPr bwMode="black">
          <a:xfrm>
            <a:off x="0" y="5643132"/>
            <a:ext cx="1216152" cy="1214868"/>
          </a:xfrm>
          <a:prstGeom prst="rect">
            <a:avLst/>
          </a:prstGeom>
          <a:solidFill>
            <a:schemeClr val="accent1">
              <a:lumMod val="50000"/>
              <a:alpha val="7490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cxnSp>
        <p:nvCxnSpPr>
          <p:cNvPr id="23" name="Straight Connector 22"/>
          <p:cNvCxnSpPr/>
          <p:nvPr/>
        </p:nvCxnSpPr>
        <p:spPr bwMode="white">
          <a:xfrm>
            <a:off x="1216152" y="5638800"/>
            <a:ext cx="0" cy="121920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26" name="Rectangle 25"/>
          <p:cNvSpPr/>
          <p:nvPr/>
        </p:nvSpPr>
        <p:spPr bwMode="black">
          <a:xfrm>
            <a:off x="11579384" y="0"/>
            <a:ext cx="609441" cy="609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7" name="Rectangle 26"/>
          <p:cNvSpPr/>
          <p:nvPr/>
        </p:nvSpPr>
        <p:spPr bwMode="gray">
          <a:xfrm>
            <a:off x="11274663" y="0"/>
            <a:ext cx="304721" cy="6096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8" name="Rectangle 27"/>
          <p:cNvSpPr/>
          <p:nvPr/>
        </p:nvSpPr>
        <p:spPr bwMode="gray">
          <a:xfrm>
            <a:off x="1218883" y="0"/>
            <a:ext cx="609441" cy="609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9" name="Rectangle 28"/>
          <p:cNvSpPr/>
          <p:nvPr/>
        </p:nvSpPr>
        <p:spPr>
          <a:xfrm>
            <a:off x="-2" y="0"/>
            <a:ext cx="1218883" cy="6096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30" name="Rectangle 29"/>
          <p:cNvSpPr/>
          <p:nvPr/>
        </p:nvSpPr>
        <p:spPr bwMode="ltGray">
          <a:xfrm>
            <a:off x="0" y="0"/>
            <a:ext cx="12188825" cy="609600"/>
          </a:xfrm>
          <a:prstGeom prst="rect">
            <a:avLst/>
          </a:prstGeom>
          <a:solidFill>
            <a:schemeClr val="accent1">
              <a:lumMod val="75000"/>
              <a:alpha val="5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cxnSp>
        <p:nvCxnSpPr>
          <p:cNvPr id="31" name="Straight Connector 30"/>
          <p:cNvCxnSpPr/>
          <p:nvPr/>
        </p:nvCxnSpPr>
        <p:spPr bwMode="white">
          <a:xfrm>
            <a:off x="11573293" y="0"/>
            <a:ext cx="0" cy="60960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32" name="Rectangle 31"/>
          <p:cNvSpPr/>
          <p:nvPr/>
        </p:nvSpPr>
        <p:spPr bwMode="black">
          <a:xfrm>
            <a:off x="0" y="0"/>
            <a:ext cx="1216152" cy="609600"/>
          </a:xfrm>
          <a:prstGeom prst="rect">
            <a:avLst/>
          </a:prstGeom>
          <a:solidFill>
            <a:schemeClr val="accent1">
              <a:lumMod val="50000"/>
              <a:alpha val="7490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cxnSp>
        <p:nvCxnSpPr>
          <p:cNvPr id="33" name="Straight Connector 32"/>
          <p:cNvCxnSpPr/>
          <p:nvPr/>
        </p:nvCxnSpPr>
        <p:spPr bwMode="white">
          <a:xfrm>
            <a:off x="1218884" y="0"/>
            <a:ext cx="0" cy="60960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3503612" y="1605932"/>
            <a:ext cx="8283272" cy="2654064"/>
          </a:xfrm>
        </p:spPr>
        <p:txBody>
          <a:bodyPr anchor="b">
            <a:normAutofit/>
          </a:bodyPr>
          <a:lstStyle>
            <a:lvl1pPr algn="l">
              <a:defRPr sz="5400" b="0" cap="none" baseline="0"/>
            </a:lvl1pPr>
          </a:lstStyle>
          <a:p>
            <a:r>
              <a:rPr lang="en-US"/>
              <a:t>Click to edit Master title style</a:t>
            </a:r>
            <a:endParaRPr/>
          </a:p>
        </p:txBody>
      </p:sp>
      <p:sp>
        <p:nvSpPr>
          <p:cNvPr id="3" name="Text Placeholder 2"/>
          <p:cNvSpPr>
            <a:spLocks noGrp="1"/>
          </p:cNvSpPr>
          <p:nvPr>
            <p:ph type="body" idx="1"/>
          </p:nvPr>
        </p:nvSpPr>
        <p:spPr>
          <a:xfrm>
            <a:off x="3515549" y="4309412"/>
            <a:ext cx="7264623" cy="1150203"/>
          </a:xfrm>
        </p:spPr>
        <p:txBody>
          <a:bodyPr anchor="t">
            <a:normAutofit/>
          </a:bodyPr>
          <a:lstStyle>
            <a:lvl1pPr marL="0" indent="0">
              <a:spcBef>
                <a:spcPts val="0"/>
              </a:spcBef>
              <a:buNone/>
              <a:defRPr sz="32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baseline="0">
                <a:solidFill>
                  <a:schemeClr val="tx2"/>
                </a:solidFill>
              </a:defRPr>
            </a:lvl1pPr>
          </a:lstStyle>
          <a:p>
            <a:fld id="{C2C6F8EA-316C-41DE-B9A4-EDCC3A85ED9A}" type="datetimeFigureOut">
              <a:rPr lang="en-US" smtClean="0"/>
              <a:pPr/>
              <a:t>6/9/2026</a:t>
            </a:fld>
            <a:endParaRPr lang="en-US"/>
          </a:p>
        </p:txBody>
      </p:sp>
      <p:sp>
        <p:nvSpPr>
          <p:cNvPr id="5" name="Footer Placeholder 4"/>
          <p:cNvSpPr>
            <a:spLocks noGrp="1"/>
          </p:cNvSpPr>
          <p:nvPr>
            <p:ph type="ftr" sz="quarter" idx="11"/>
          </p:nvPr>
        </p:nvSpPr>
        <p:spPr/>
        <p:txBody>
          <a:bodyPr/>
          <a:lstStyle>
            <a:lvl1pPr>
              <a:defRPr baseline="0">
                <a:solidFill>
                  <a:schemeClr val="tx2"/>
                </a:solidFill>
              </a:defRPr>
            </a:lvl1pPr>
          </a:lstStyle>
          <a:p>
            <a:r>
              <a:rPr lang="en-US"/>
              <a:t>Add a footer</a:t>
            </a:r>
          </a:p>
        </p:txBody>
      </p:sp>
      <p:sp>
        <p:nvSpPr>
          <p:cNvPr id="6" name="Slide Number Placeholder 5"/>
          <p:cNvSpPr>
            <a:spLocks noGrp="1"/>
          </p:cNvSpPr>
          <p:nvPr>
            <p:ph type="sldNum" sz="quarter" idx="12"/>
          </p:nvPr>
        </p:nvSpPr>
        <p:spPr>
          <a:xfrm>
            <a:off x="10666571" y="6356351"/>
            <a:ext cx="609441" cy="365125"/>
          </a:xfrm>
        </p:spPr>
        <p:txBody>
          <a:bodyPr/>
          <a:lstStyle>
            <a:lvl1pPr>
              <a:defRPr baseline="0">
                <a:solidFill>
                  <a:schemeClr val="tx2"/>
                </a:solidFill>
              </a:defRPr>
            </a:lvl1pPr>
          </a:lstStyle>
          <a:p>
            <a:fld id="{7DC1BBB0-96F0-4077-A278-0F3FB5C104D3}" type="slidenum">
              <a:rPr lang="en-US" smtClean="0"/>
              <a:pPr/>
              <a:t>‹#›</a:t>
            </a:fld>
            <a:endParaRPr lang="en-US"/>
          </a:p>
        </p:txBody>
      </p:sp>
      <p:pic>
        <p:nvPicPr>
          <p:cNvPr id="34" name="Picture 33"/>
          <p:cNvPicPr>
            <a:picLocks noChangeAspect="1"/>
          </p:cNvPicPr>
          <p:nvPr userDrawn="1"/>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150812" y="1752600"/>
            <a:ext cx="3103763" cy="3423268"/>
          </a:xfrm>
          <a:prstGeom prst="rect">
            <a:avLst/>
          </a:prstGeom>
        </p:spPr>
      </p:pic>
    </p:spTree>
    <p:extLst>
      <p:ext uri="{BB962C8B-B14F-4D97-AF65-F5344CB8AC3E}">
        <p14:creationId xmlns:p14="http://schemas.microsoft.com/office/powerpoint/2010/main" val="323446754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593436" y="1600200"/>
            <a:ext cx="4814586" cy="4572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561651" y="1600200"/>
            <a:ext cx="4814586" cy="4572000"/>
          </a:xfrm>
        </p:spPr>
        <p:txBody>
          <a:bodyPr/>
          <a:lstStyle>
            <a:lvl1pPr>
              <a:defRPr sz="2800"/>
            </a:lvl1pPr>
            <a:lvl2pPr>
              <a:defRPr sz="2400"/>
            </a:lvl2pPr>
            <a:lvl3pPr>
              <a:defRPr sz="2000"/>
            </a:lvl3pPr>
            <a:lvl4pPr>
              <a:defRPr sz="1800"/>
            </a:lvl4pPr>
            <a:lvl5pPr>
              <a:defRPr sz="1800"/>
            </a:lvl5pPr>
            <a:lvl6pPr>
              <a:defRPr sz="1800" baseline="0"/>
            </a:lvl6pPr>
            <a:lvl7pPr>
              <a:defRPr sz="1800" baseline="0"/>
            </a:lvl7pPr>
            <a:lvl8pPr>
              <a:defRPr sz="1800" baseline="0"/>
            </a:lvl8pPr>
            <a:lvl9pPr>
              <a:defRPr sz="18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C2C6F8EA-316C-41DE-B9A4-EDCC3A85ED9A}" type="datetimeFigureOut">
              <a:rPr lang="en-US"/>
              <a:t>6/9/2026</a:t>
            </a:fld>
            <a:endParaRPr/>
          </a:p>
        </p:txBody>
      </p:sp>
      <p:sp>
        <p:nvSpPr>
          <p:cNvPr id="6" name="Footer Placeholder 5"/>
          <p:cNvSpPr>
            <a:spLocks noGrp="1"/>
          </p:cNvSpPr>
          <p:nvPr>
            <p:ph type="ftr" sz="quarter" idx="11"/>
          </p:nvPr>
        </p:nvSpPr>
        <p:spPr/>
        <p:txBody>
          <a:bodyPr/>
          <a:lstStyle/>
          <a:p>
            <a:r>
              <a:rPr lang="en-US"/>
              <a:t>Add a footer</a:t>
            </a:r>
            <a:endParaRPr/>
          </a:p>
        </p:txBody>
      </p:sp>
      <p:sp>
        <p:nvSpPr>
          <p:cNvPr id="7" name="Slide Number Placeholder 6"/>
          <p:cNvSpPr>
            <a:spLocks noGrp="1"/>
          </p:cNvSpPr>
          <p:nvPr>
            <p:ph type="sldNum" sz="quarter" idx="12"/>
          </p:nvPr>
        </p:nvSpPr>
        <p:spPr/>
        <p:txBody>
          <a:bodyPr/>
          <a:lstStyle/>
          <a:p>
            <a:fld id="{7DC1BBB0-96F0-4077-A278-0F3FB5C104D3}" type="slidenum">
              <a:rPr/>
              <a:t>‹#›</a:t>
            </a:fld>
            <a:endParaRPr/>
          </a:p>
        </p:txBody>
      </p:sp>
    </p:spTree>
    <p:extLst>
      <p:ext uri="{BB962C8B-B14F-4D97-AF65-F5344CB8AC3E}">
        <p14:creationId xmlns:p14="http://schemas.microsoft.com/office/powerpoint/2010/main" val="123911371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593436" y="1499616"/>
            <a:ext cx="4818888" cy="938784"/>
          </a:xfrm>
        </p:spPr>
        <p:txBody>
          <a:bodyPr anchor="b">
            <a:noAutofit/>
          </a:bodyPr>
          <a:lstStyle>
            <a:lvl1pPr marL="0" indent="0">
              <a:spcBef>
                <a:spcPts val="0"/>
              </a:spcBef>
              <a:buNone/>
              <a:defRPr sz="24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93436" y="2514706"/>
            <a:ext cx="4814586" cy="3657493"/>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557349" y="1499616"/>
            <a:ext cx="4818888" cy="938784"/>
          </a:xfrm>
        </p:spPr>
        <p:txBody>
          <a:bodyPr anchor="b">
            <a:noAutofit/>
          </a:bodyPr>
          <a:lstStyle>
            <a:lvl1pPr marL="0" indent="0">
              <a:spcBef>
                <a:spcPts val="0"/>
              </a:spcBef>
              <a:buNone/>
              <a:defRPr sz="24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557349" y="2514600"/>
            <a:ext cx="4818888" cy="3655568"/>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C2C6F8EA-316C-41DE-B9A4-EDCC3A85ED9A}" type="datetimeFigureOut">
              <a:rPr lang="en-US"/>
              <a:t>6/9/2026</a:t>
            </a:fld>
            <a:endParaRPr/>
          </a:p>
        </p:txBody>
      </p:sp>
      <p:sp>
        <p:nvSpPr>
          <p:cNvPr id="8" name="Footer Placeholder 7"/>
          <p:cNvSpPr>
            <a:spLocks noGrp="1"/>
          </p:cNvSpPr>
          <p:nvPr>
            <p:ph type="ftr" sz="quarter" idx="11"/>
          </p:nvPr>
        </p:nvSpPr>
        <p:spPr/>
        <p:txBody>
          <a:bodyPr/>
          <a:lstStyle/>
          <a:p>
            <a:r>
              <a:rPr lang="en-US"/>
              <a:t>Add a footer</a:t>
            </a:r>
            <a:endParaRPr/>
          </a:p>
        </p:txBody>
      </p:sp>
      <p:sp>
        <p:nvSpPr>
          <p:cNvPr id="9" name="Slide Number Placeholder 8"/>
          <p:cNvSpPr>
            <a:spLocks noGrp="1"/>
          </p:cNvSpPr>
          <p:nvPr>
            <p:ph type="sldNum" sz="quarter" idx="12"/>
          </p:nvPr>
        </p:nvSpPr>
        <p:spPr/>
        <p:txBody>
          <a:bodyPr/>
          <a:lstStyle/>
          <a:p>
            <a:fld id="{7DC1BBB0-96F0-4077-A278-0F3FB5C104D3}" type="slidenum">
              <a:rPr/>
              <a:t>‹#›</a:t>
            </a:fld>
            <a:endParaRPr/>
          </a:p>
        </p:txBody>
      </p:sp>
    </p:spTree>
    <p:extLst>
      <p:ext uri="{BB962C8B-B14F-4D97-AF65-F5344CB8AC3E}">
        <p14:creationId xmlns:p14="http://schemas.microsoft.com/office/powerpoint/2010/main" val="213835803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C2C6F8EA-316C-41DE-B9A4-EDCC3A85ED9A}" type="datetimeFigureOut">
              <a:rPr lang="en-US"/>
              <a:t>6/9/2026</a:t>
            </a:fld>
            <a:endParaRPr/>
          </a:p>
        </p:txBody>
      </p:sp>
      <p:sp>
        <p:nvSpPr>
          <p:cNvPr id="4" name="Footer Placeholder 3"/>
          <p:cNvSpPr>
            <a:spLocks noGrp="1"/>
          </p:cNvSpPr>
          <p:nvPr>
            <p:ph type="ftr" sz="quarter" idx="11"/>
          </p:nvPr>
        </p:nvSpPr>
        <p:spPr/>
        <p:txBody>
          <a:bodyPr/>
          <a:lstStyle/>
          <a:p>
            <a:r>
              <a:rPr lang="en-US"/>
              <a:t>Add a footer</a:t>
            </a:r>
            <a:endParaRPr/>
          </a:p>
        </p:txBody>
      </p:sp>
      <p:sp>
        <p:nvSpPr>
          <p:cNvPr id="5" name="Slide Number Placeholder 4"/>
          <p:cNvSpPr>
            <a:spLocks noGrp="1"/>
          </p:cNvSpPr>
          <p:nvPr>
            <p:ph type="sldNum" sz="quarter" idx="12"/>
          </p:nvPr>
        </p:nvSpPr>
        <p:spPr/>
        <p:txBody>
          <a:bodyPr/>
          <a:lstStyle/>
          <a:p>
            <a:fld id="{7DC1BBB0-96F0-4077-A278-0F3FB5C104D3}" type="slidenum">
              <a:rPr/>
              <a:t>‹#›</a:t>
            </a:fld>
            <a:endParaRPr/>
          </a:p>
        </p:txBody>
      </p:sp>
    </p:spTree>
    <p:extLst>
      <p:ext uri="{BB962C8B-B14F-4D97-AF65-F5344CB8AC3E}">
        <p14:creationId xmlns:p14="http://schemas.microsoft.com/office/powerpoint/2010/main" val="316357880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bwMode="ltGray">
          <a:xfrm>
            <a:off x="626239" y="0"/>
            <a:ext cx="30472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
        <p:nvSpPr>
          <p:cNvPr id="6" name="Rectangle 5"/>
          <p:cNvSpPr/>
          <p:nvPr/>
        </p:nvSpPr>
        <p:spPr bwMode="gray">
          <a:xfrm>
            <a:off x="0" y="0"/>
            <a:ext cx="609441" cy="6858000"/>
          </a:xfrm>
          <a:prstGeom prst="rect">
            <a:avLst/>
          </a:prstGeom>
          <a:solidFill>
            <a:schemeClr val="accent1">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cxnSp>
        <p:nvCxnSpPr>
          <p:cNvPr id="7" name="Straight Connector 6"/>
          <p:cNvCxnSpPr/>
          <p:nvPr/>
        </p:nvCxnSpPr>
        <p:spPr bwMode="white">
          <a:xfrm>
            <a:off x="617143" y="0"/>
            <a:ext cx="0" cy="685800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8" name="Rectangle 7"/>
          <p:cNvSpPr/>
          <p:nvPr/>
        </p:nvSpPr>
        <p:spPr bwMode="gray">
          <a:xfrm>
            <a:off x="10969942" y="0"/>
            <a:ext cx="922621" cy="6858000"/>
          </a:xfrm>
          <a:prstGeom prst="rect">
            <a:avLst/>
          </a:prstGeom>
          <a:solidFill>
            <a:schemeClr val="accent1">
              <a:lumMod val="75000"/>
              <a:alpha val="8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
        <p:nvSpPr>
          <p:cNvPr id="9" name="Rectangle 8"/>
          <p:cNvSpPr/>
          <p:nvPr/>
        </p:nvSpPr>
        <p:spPr bwMode="black">
          <a:xfrm>
            <a:off x="11892563" y="0"/>
            <a:ext cx="304721" cy="6858000"/>
          </a:xfrm>
          <a:prstGeom prst="rect">
            <a:avLst/>
          </a:pr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
        <p:nvSpPr>
          <p:cNvPr id="2" name="Date Placeholder 1"/>
          <p:cNvSpPr>
            <a:spLocks noGrp="1"/>
          </p:cNvSpPr>
          <p:nvPr>
            <p:ph type="dt" sz="half" idx="10"/>
          </p:nvPr>
        </p:nvSpPr>
        <p:spPr/>
        <p:txBody>
          <a:bodyPr/>
          <a:lstStyle/>
          <a:p>
            <a:fld id="{C2C6F8EA-316C-41DE-B9A4-EDCC3A85ED9A}" type="datetimeFigureOut">
              <a:rPr lang="en-US"/>
              <a:t>6/9/2026</a:t>
            </a:fld>
            <a:endParaRPr/>
          </a:p>
        </p:txBody>
      </p:sp>
      <p:sp>
        <p:nvSpPr>
          <p:cNvPr id="3" name="Footer Placeholder 2"/>
          <p:cNvSpPr>
            <a:spLocks noGrp="1"/>
          </p:cNvSpPr>
          <p:nvPr>
            <p:ph type="ftr" sz="quarter" idx="11"/>
          </p:nvPr>
        </p:nvSpPr>
        <p:spPr/>
        <p:txBody>
          <a:bodyPr/>
          <a:lstStyle/>
          <a:p>
            <a:r>
              <a:rPr lang="en-US"/>
              <a:t>Add a footer</a:t>
            </a:r>
            <a:endParaRPr/>
          </a:p>
        </p:txBody>
      </p:sp>
      <p:sp>
        <p:nvSpPr>
          <p:cNvPr id="4" name="Slide Number Placeholder 3"/>
          <p:cNvSpPr>
            <a:spLocks noGrp="1"/>
          </p:cNvSpPr>
          <p:nvPr>
            <p:ph type="sldNum" sz="quarter" idx="12"/>
          </p:nvPr>
        </p:nvSpPr>
        <p:spPr/>
        <p:txBody>
          <a:bodyPr/>
          <a:lstStyle>
            <a:lvl1pPr>
              <a:defRPr>
                <a:solidFill>
                  <a:schemeClr val="bg1"/>
                </a:solidFill>
              </a:defRPr>
            </a:lvl1pPr>
          </a:lstStyle>
          <a:p>
            <a:fld id="{7DC1BBB0-96F0-4077-A278-0F3FB5C104D3}" type="slidenum">
              <a:rPr/>
              <a:pPr/>
              <a:t>‹#›</a:t>
            </a:fld>
            <a:endParaRPr/>
          </a:p>
        </p:txBody>
      </p:sp>
      <p:pic>
        <p:nvPicPr>
          <p:cNvPr id="10" name="Picture 9"/>
          <p:cNvPicPr>
            <a:picLocks noChangeAspect="1"/>
          </p:cNvPicPr>
          <p:nvPr userDrawn="1"/>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8522" y="6063387"/>
            <a:ext cx="604700" cy="666949"/>
          </a:xfrm>
          <a:prstGeom prst="rect">
            <a:avLst/>
          </a:prstGeom>
        </p:spPr>
      </p:pic>
    </p:spTree>
    <p:extLst>
      <p:ext uri="{BB962C8B-B14F-4D97-AF65-F5344CB8AC3E}">
        <p14:creationId xmlns:p14="http://schemas.microsoft.com/office/powerpoint/2010/main" val="17838161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bwMode="gray">
          <a:xfrm>
            <a:off x="621792" y="0"/>
            <a:ext cx="4147717"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
        <p:nvSpPr>
          <p:cNvPr id="9" name="Rectangle 8"/>
          <p:cNvSpPr/>
          <p:nvPr/>
        </p:nvSpPr>
        <p:spPr bwMode="ltGray">
          <a:xfrm>
            <a:off x="0" y="0"/>
            <a:ext cx="609441" cy="6858000"/>
          </a:xfrm>
          <a:prstGeom prst="rect">
            <a:avLst/>
          </a:prstGeom>
          <a:solidFill>
            <a:schemeClr val="accent1">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cxnSp>
        <p:nvCxnSpPr>
          <p:cNvPr id="10" name="Straight Connector 9"/>
          <p:cNvCxnSpPr/>
          <p:nvPr/>
        </p:nvCxnSpPr>
        <p:spPr bwMode="white">
          <a:xfrm>
            <a:off x="621792" y="0"/>
            <a:ext cx="0" cy="685800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11" name="Rectangle 10"/>
          <p:cNvSpPr/>
          <p:nvPr/>
        </p:nvSpPr>
        <p:spPr bwMode="gray">
          <a:xfrm>
            <a:off x="11884104" y="0"/>
            <a:ext cx="304721"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
        <p:nvSpPr>
          <p:cNvPr id="2" name="Title 1"/>
          <p:cNvSpPr>
            <a:spLocks noGrp="1"/>
          </p:cNvSpPr>
          <p:nvPr>
            <p:ph type="title"/>
          </p:nvPr>
        </p:nvSpPr>
        <p:spPr bwMode="white">
          <a:xfrm>
            <a:off x="1074240" y="381000"/>
            <a:ext cx="3293422" cy="1371600"/>
          </a:xfrm>
        </p:spPr>
        <p:txBody>
          <a:bodyPr anchor="b">
            <a:normAutofit/>
          </a:bodyPr>
          <a:lstStyle>
            <a:lvl1pPr algn="l">
              <a:defRPr sz="2800" b="0" cap="all" baseline="0">
                <a:solidFill>
                  <a:schemeClr val="bg1"/>
                </a:solidFill>
              </a:defRPr>
            </a:lvl1pPr>
          </a:lstStyle>
          <a:p>
            <a:r>
              <a:rPr lang="en-US"/>
              <a:t>Click to edit Master title style</a:t>
            </a:r>
            <a:endParaRPr/>
          </a:p>
        </p:txBody>
      </p:sp>
      <p:sp>
        <p:nvSpPr>
          <p:cNvPr id="3" name="Content Placeholder 2"/>
          <p:cNvSpPr>
            <a:spLocks noGrp="1"/>
          </p:cNvSpPr>
          <p:nvPr>
            <p:ph idx="1"/>
          </p:nvPr>
        </p:nvSpPr>
        <p:spPr>
          <a:xfrm>
            <a:off x="5180251" y="482600"/>
            <a:ext cx="6195986" cy="56896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baseline="0"/>
            </a:lvl8pPr>
            <a:lvl9pPr>
              <a:defRPr sz="18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bwMode="white">
          <a:xfrm>
            <a:off x="1074240" y="1828800"/>
            <a:ext cx="3293422" cy="4343400"/>
          </a:xfrm>
        </p:spPr>
        <p:txBody>
          <a:bodyPr>
            <a:normAutofit/>
          </a:bodyPr>
          <a:lstStyle>
            <a:lvl1pPr marL="0" indent="0">
              <a:buNone/>
              <a:defRPr sz="20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2C6F8EA-316C-41DE-B9A4-EDCC3A85ED9A}" type="datetimeFigureOut">
              <a:rPr lang="en-US"/>
              <a:t>6/9/2026</a:t>
            </a:fld>
            <a:endParaRPr/>
          </a:p>
        </p:txBody>
      </p:sp>
      <p:sp>
        <p:nvSpPr>
          <p:cNvPr id="6" name="Footer Placeholder 5"/>
          <p:cNvSpPr>
            <a:spLocks noGrp="1"/>
          </p:cNvSpPr>
          <p:nvPr>
            <p:ph type="ftr" sz="quarter" idx="11"/>
          </p:nvPr>
        </p:nvSpPr>
        <p:spPr/>
        <p:txBody>
          <a:bodyPr/>
          <a:lstStyle/>
          <a:p>
            <a:r>
              <a:rPr lang="en-US"/>
              <a:t>Add a footer</a:t>
            </a:r>
            <a:endParaRPr/>
          </a:p>
        </p:txBody>
      </p:sp>
      <p:sp>
        <p:nvSpPr>
          <p:cNvPr id="7" name="Slide Number Placeholder 6"/>
          <p:cNvSpPr>
            <a:spLocks noGrp="1"/>
          </p:cNvSpPr>
          <p:nvPr>
            <p:ph type="sldNum" sz="quarter" idx="12"/>
          </p:nvPr>
        </p:nvSpPr>
        <p:spPr/>
        <p:txBody>
          <a:bodyPr/>
          <a:lstStyle/>
          <a:p>
            <a:fld id="{7DC1BBB0-96F0-4077-A278-0F3FB5C104D3}" type="slidenum">
              <a:rPr/>
              <a:t>‹#›</a:t>
            </a:fld>
            <a:endParaRPr/>
          </a:p>
        </p:txBody>
      </p:sp>
      <p:pic>
        <p:nvPicPr>
          <p:cNvPr id="14" name="Picture 13"/>
          <p:cNvPicPr>
            <a:picLocks noChangeAspect="1"/>
          </p:cNvPicPr>
          <p:nvPr userDrawn="1"/>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42368" y="6172200"/>
            <a:ext cx="535612" cy="590749"/>
          </a:xfrm>
          <a:prstGeom prst="rect">
            <a:avLst/>
          </a:prstGeom>
        </p:spPr>
      </p:pic>
    </p:spTree>
    <p:extLst>
      <p:ext uri="{BB962C8B-B14F-4D97-AF65-F5344CB8AC3E}">
        <p14:creationId xmlns:p14="http://schemas.microsoft.com/office/powerpoint/2010/main" val="351804318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bwMode="gray">
          <a:xfrm>
            <a:off x="0" y="0"/>
            <a:ext cx="609441" cy="6858000"/>
          </a:xfrm>
          <a:prstGeom prst="rect">
            <a:avLst/>
          </a:prstGeom>
          <a:solidFill>
            <a:schemeClr val="accent1">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
        <p:nvSpPr>
          <p:cNvPr id="8" name="Rectangle 7"/>
          <p:cNvSpPr/>
          <p:nvPr/>
        </p:nvSpPr>
        <p:spPr bwMode="black">
          <a:xfrm>
            <a:off x="11884104" y="0"/>
            <a:ext cx="304721"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
        <p:nvSpPr>
          <p:cNvPr id="9" name="Rectangle 8"/>
          <p:cNvSpPr/>
          <p:nvPr/>
        </p:nvSpPr>
        <p:spPr bwMode="ltGray">
          <a:xfrm>
            <a:off x="4875530" y="0"/>
            <a:ext cx="7017034"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
        <p:nvSpPr>
          <p:cNvPr id="2" name="Title 1"/>
          <p:cNvSpPr>
            <a:spLocks noGrp="1"/>
          </p:cNvSpPr>
          <p:nvPr>
            <p:ph type="title"/>
          </p:nvPr>
        </p:nvSpPr>
        <p:spPr>
          <a:xfrm>
            <a:off x="1074240" y="381000"/>
            <a:ext cx="3293422" cy="1371600"/>
          </a:xfrm>
        </p:spPr>
        <p:txBody>
          <a:bodyPr anchor="b">
            <a:normAutofit/>
          </a:bodyPr>
          <a:lstStyle>
            <a:lvl1pPr algn="l">
              <a:defRPr sz="2800" b="0" cap="all" baseline="0">
                <a:solidFill>
                  <a:schemeClr val="tx1">
                    <a:lumMod val="75000"/>
                  </a:schemeClr>
                </a:solidFill>
              </a:defRPr>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bwMode="auto">
          <a:xfrm>
            <a:off x="5180251" y="482600"/>
            <a:ext cx="6195986" cy="5689600"/>
          </a:xfrm>
          <a:ln w="19050">
            <a:solidFill>
              <a:schemeClr val="bg1"/>
            </a:solidFill>
          </a:ln>
        </p:spPr>
        <p:txBody>
          <a:bodyPr>
            <a:normAutofit/>
          </a:bodyPr>
          <a:lstStyle>
            <a:lvl1pPr marL="0" indent="0">
              <a:buNone/>
              <a:defRPr sz="2800" baseline="0">
                <a:solidFill>
                  <a:schemeClr val="tx2"/>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1074240" y="1828800"/>
            <a:ext cx="3293422" cy="4343400"/>
          </a:xfrm>
        </p:spPr>
        <p:txBody>
          <a:bodyPr>
            <a:normAutofit/>
          </a:bodyPr>
          <a:lstStyle>
            <a:lvl1pPr marL="0" indent="0">
              <a:buNone/>
              <a:defRPr sz="20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baseline="0">
                <a:solidFill>
                  <a:schemeClr val="tx2"/>
                </a:solidFill>
              </a:defRPr>
            </a:lvl1pPr>
          </a:lstStyle>
          <a:p>
            <a:fld id="{C2C6F8EA-316C-41DE-B9A4-EDCC3A85ED9A}" type="datetimeFigureOut">
              <a:rPr lang="en-US" smtClean="0"/>
              <a:pPr/>
              <a:t>6/9/2026</a:t>
            </a:fld>
            <a:endParaRPr lang="en-US"/>
          </a:p>
        </p:txBody>
      </p:sp>
      <p:sp>
        <p:nvSpPr>
          <p:cNvPr id="6" name="Footer Placeholder 5"/>
          <p:cNvSpPr>
            <a:spLocks noGrp="1"/>
          </p:cNvSpPr>
          <p:nvPr>
            <p:ph type="ftr" sz="quarter" idx="11"/>
          </p:nvPr>
        </p:nvSpPr>
        <p:spPr/>
        <p:txBody>
          <a:bodyPr/>
          <a:lstStyle>
            <a:lvl1pPr>
              <a:defRPr baseline="0">
                <a:solidFill>
                  <a:schemeClr val="tx2"/>
                </a:solidFill>
              </a:defRPr>
            </a:lvl1pPr>
          </a:lstStyle>
          <a:p>
            <a:r>
              <a:rPr lang="en-US"/>
              <a:t>Add a footer</a:t>
            </a:r>
          </a:p>
        </p:txBody>
      </p:sp>
      <p:sp>
        <p:nvSpPr>
          <p:cNvPr id="7" name="Slide Number Placeholder 6"/>
          <p:cNvSpPr>
            <a:spLocks noGrp="1"/>
          </p:cNvSpPr>
          <p:nvPr>
            <p:ph type="sldNum" sz="quarter" idx="12"/>
          </p:nvPr>
        </p:nvSpPr>
        <p:spPr/>
        <p:txBody>
          <a:bodyPr/>
          <a:lstStyle>
            <a:lvl1pPr>
              <a:defRPr baseline="0">
                <a:solidFill>
                  <a:schemeClr val="tx2"/>
                </a:solidFill>
              </a:defRPr>
            </a:lvl1pPr>
          </a:lstStyle>
          <a:p>
            <a:fld id="{7DC1BBB0-96F0-4077-A278-0F3FB5C104D3}" type="slidenum">
              <a:rPr lang="en-US" smtClean="0"/>
              <a:pPr/>
              <a:t>‹#›</a:t>
            </a:fld>
            <a:endParaRPr lang="en-US"/>
          </a:p>
        </p:txBody>
      </p:sp>
      <p:cxnSp>
        <p:nvCxnSpPr>
          <p:cNvPr id="10" name="Straight Connector 9"/>
          <p:cNvCxnSpPr/>
          <p:nvPr/>
        </p:nvCxnSpPr>
        <p:spPr bwMode="white">
          <a:xfrm>
            <a:off x="11879867" y="0"/>
            <a:ext cx="0" cy="685800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pic>
        <p:nvPicPr>
          <p:cNvPr id="12" name="Google Shape;20;p114"/>
          <p:cNvPicPr preferRelativeResize="0"/>
          <p:nvPr userDrawn="1"/>
        </p:nvPicPr>
        <p:blipFill rotWithShape="1">
          <a:blip r:embed="rId2">
            <a:alphaModFix/>
          </a:blip>
          <a:srcRect/>
          <a:stretch/>
        </p:blipFill>
        <p:spPr>
          <a:xfrm>
            <a:off x="10193459" y="5874432"/>
            <a:ext cx="1950920" cy="1560736"/>
          </a:xfrm>
          <a:prstGeom prst="rect">
            <a:avLst/>
          </a:prstGeom>
          <a:noFill/>
          <a:ln>
            <a:noFill/>
          </a:ln>
        </p:spPr>
      </p:pic>
    </p:spTree>
    <p:extLst>
      <p:ext uri="{BB962C8B-B14F-4D97-AF65-F5344CB8AC3E}">
        <p14:creationId xmlns:p14="http://schemas.microsoft.com/office/powerpoint/2010/main" val="397390026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C2C6F8EA-316C-41DE-B9A4-EDCC3A85ED9A}" type="datetimeFigureOut">
              <a:rPr lang="en-US"/>
              <a:t>6/9/2026</a:t>
            </a:fld>
            <a:endParaRPr/>
          </a:p>
        </p:txBody>
      </p:sp>
      <p:sp>
        <p:nvSpPr>
          <p:cNvPr id="5" name="Footer Placeholder 4"/>
          <p:cNvSpPr>
            <a:spLocks noGrp="1"/>
          </p:cNvSpPr>
          <p:nvPr>
            <p:ph type="ftr" sz="quarter" idx="11"/>
          </p:nvPr>
        </p:nvSpPr>
        <p:spPr/>
        <p:txBody>
          <a:bodyPr/>
          <a:lstStyle/>
          <a:p>
            <a:r>
              <a:rPr lang="en-US"/>
              <a:t>Add a footer</a:t>
            </a:r>
            <a:endParaRPr/>
          </a:p>
        </p:txBody>
      </p:sp>
      <p:sp>
        <p:nvSpPr>
          <p:cNvPr id="6" name="Slide Number Placeholder 5"/>
          <p:cNvSpPr>
            <a:spLocks noGrp="1"/>
          </p:cNvSpPr>
          <p:nvPr>
            <p:ph type="sldNum" sz="quarter" idx="12"/>
          </p:nvPr>
        </p:nvSpPr>
        <p:spPr/>
        <p:txBody>
          <a:bodyPr/>
          <a:lstStyle/>
          <a:p>
            <a:fld id="{7DC1BBB0-96F0-4077-A278-0F3FB5C104D3}" type="slidenum">
              <a:rPr/>
              <a:t>‹#›</a:t>
            </a:fld>
            <a:endParaRPr/>
          </a:p>
        </p:txBody>
      </p:sp>
    </p:spTree>
    <p:extLst>
      <p:ext uri="{BB962C8B-B14F-4D97-AF65-F5344CB8AC3E}">
        <p14:creationId xmlns:p14="http://schemas.microsoft.com/office/powerpoint/2010/main" val="204088088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black">
          <a:xfrm>
            <a:off x="11884104" y="0"/>
            <a:ext cx="304721" cy="6858000"/>
          </a:xfrm>
          <a:prstGeom prst="rect">
            <a:avLst/>
          </a:pr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
        <p:nvSpPr>
          <p:cNvPr id="8" name="Rectangle 7"/>
          <p:cNvSpPr/>
          <p:nvPr/>
        </p:nvSpPr>
        <p:spPr bwMode="ltGray">
          <a:xfrm>
            <a:off x="617143" y="0"/>
            <a:ext cx="60944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9" name="Rectangle 8"/>
          <p:cNvSpPr/>
          <p:nvPr/>
        </p:nvSpPr>
        <p:spPr bwMode="gray">
          <a:xfrm>
            <a:off x="0" y="0"/>
            <a:ext cx="609441" cy="6858000"/>
          </a:xfrm>
          <a:prstGeom prst="rect">
            <a:avLst/>
          </a:prstGeom>
          <a:solidFill>
            <a:schemeClr val="accent1">
              <a:lumMod val="75000"/>
              <a:alpha val="8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cxnSp>
        <p:nvCxnSpPr>
          <p:cNvPr id="11" name="Straight Connector 10"/>
          <p:cNvCxnSpPr/>
          <p:nvPr/>
        </p:nvCxnSpPr>
        <p:spPr bwMode="white">
          <a:xfrm>
            <a:off x="617143" y="736219"/>
            <a:ext cx="609441"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bwMode="white">
          <a:xfrm>
            <a:off x="617143" y="0"/>
            <a:ext cx="0" cy="685800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Vertical Title 1"/>
          <p:cNvSpPr>
            <a:spLocks noGrp="1"/>
          </p:cNvSpPr>
          <p:nvPr>
            <p:ph type="title" orient="vert"/>
          </p:nvPr>
        </p:nvSpPr>
        <p:spPr>
          <a:xfrm>
            <a:off x="9599612" y="685800"/>
            <a:ext cx="1787526"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598613" y="685800"/>
            <a:ext cx="7848599" cy="54864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C2C6F8EA-316C-41DE-B9A4-EDCC3A85ED9A}" type="datetimeFigureOut">
              <a:rPr lang="en-US"/>
              <a:t>6/9/2026</a:t>
            </a:fld>
            <a:endParaRPr/>
          </a:p>
        </p:txBody>
      </p:sp>
      <p:sp>
        <p:nvSpPr>
          <p:cNvPr id="5" name="Footer Placeholder 4"/>
          <p:cNvSpPr>
            <a:spLocks noGrp="1"/>
          </p:cNvSpPr>
          <p:nvPr>
            <p:ph type="ftr" sz="quarter" idx="11"/>
          </p:nvPr>
        </p:nvSpPr>
        <p:spPr/>
        <p:txBody>
          <a:bodyPr/>
          <a:lstStyle/>
          <a:p>
            <a:r>
              <a:rPr lang="en-US"/>
              <a:t>Add a footer</a:t>
            </a:r>
            <a:endParaRPr/>
          </a:p>
        </p:txBody>
      </p:sp>
      <p:sp>
        <p:nvSpPr>
          <p:cNvPr id="6" name="Slide Number Placeholder 5"/>
          <p:cNvSpPr>
            <a:spLocks noGrp="1"/>
          </p:cNvSpPr>
          <p:nvPr>
            <p:ph type="sldNum" sz="quarter" idx="12"/>
          </p:nvPr>
        </p:nvSpPr>
        <p:spPr/>
        <p:txBody>
          <a:bodyPr/>
          <a:lstStyle/>
          <a:p>
            <a:fld id="{7DC1BBB0-96F0-4077-A278-0F3FB5C104D3}" type="slidenum">
              <a:rPr/>
              <a:t>‹#›</a:t>
            </a:fld>
            <a:endParaRPr/>
          </a:p>
        </p:txBody>
      </p:sp>
      <p:pic>
        <p:nvPicPr>
          <p:cNvPr id="15" name="Picture 14"/>
          <p:cNvPicPr>
            <a:picLocks noChangeAspect="1"/>
          </p:cNvPicPr>
          <p:nvPr userDrawn="1"/>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rot="5400000">
            <a:off x="638622" y="719843"/>
            <a:ext cx="559181" cy="616744"/>
          </a:xfrm>
          <a:prstGeom prst="rect">
            <a:avLst/>
          </a:prstGeom>
        </p:spPr>
      </p:pic>
    </p:spTree>
    <p:extLst>
      <p:ext uri="{BB962C8B-B14F-4D97-AF65-F5344CB8AC3E}">
        <p14:creationId xmlns:p14="http://schemas.microsoft.com/office/powerpoint/2010/main" val="61281768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3_Custom Layout">
  <p:cSld name="3_Custom Layout">
    <p:spTree>
      <p:nvGrpSpPr>
        <p:cNvPr id="1" name="Shape 74"/>
        <p:cNvGrpSpPr/>
        <p:nvPr/>
      </p:nvGrpSpPr>
      <p:grpSpPr>
        <a:xfrm>
          <a:off x="0" y="0"/>
          <a:ext cx="0" cy="0"/>
          <a:chOff x="0" y="0"/>
          <a:chExt cx="0" cy="0"/>
        </a:xfrm>
      </p:grpSpPr>
      <p:pic>
        <p:nvPicPr>
          <p:cNvPr id="75" name="Google Shape;75;g144fb7c8496_0_79"/>
          <p:cNvPicPr preferRelativeResize="0"/>
          <p:nvPr/>
        </p:nvPicPr>
        <p:blipFill rotWithShape="1">
          <a:blip r:embed="rId2">
            <a:alphaModFix/>
          </a:blip>
          <a:srcRect/>
          <a:stretch/>
        </p:blipFill>
        <p:spPr>
          <a:xfrm>
            <a:off x="0" y="1"/>
            <a:ext cx="12188825" cy="6858001"/>
          </a:xfrm>
          <a:prstGeom prst="rect">
            <a:avLst/>
          </a:prstGeom>
          <a:noFill/>
          <a:ln>
            <a:noFill/>
          </a:ln>
        </p:spPr>
      </p:pic>
      <p:sp>
        <p:nvSpPr>
          <p:cNvPr id="76" name="Google Shape;76;g144fb7c8496_0_79"/>
          <p:cNvSpPr txBox="1">
            <a:spLocks noGrp="1"/>
          </p:cNvSpPr>
          <p:nvPr>
            <p:ph type="title"/>
          </p:nvPr>
        </p:nvSpPr>
        <p:spPr>
          <a:xfrm>
            <a:off x="609441" y="1189038"/>
            <a:ext cx="10969943" cy="1143000"/>
          </a:xfrm>
          <a:prstGeom prst="rect">
            <a:avLst/>
          </a:prstGeom>
          <a:noFill/>
          <a:ln>
            <a:noFill/>
          </a:ln>
        </p:spPr>
        <p:txBody>
          <a:bodyPr spcFirstLastPara="1" wrap="square" lIns="91425" tIns="45700" rIns="91425" bIns="45700" anchor="ctr" anchorCtr="0">
            <a:noAutofit/>
          </a:bodyPr>
          <a:lstStyle>
            <a:lvl1pPr lvl="0" algn="ctr" rtl="0">
              <a:lnSpc>
                <a:spcPct val="100000"/>
              </a:lnSpc>
              <a:spcBef>
                <a:spcPts val="0"/>
              </a:spcBef>
              <a:spcAft>
                <a:spcPts val="0"/>
              </a:spcAft>
              <a:buSzPts val="1400"/>
              <a:buNone/>
              <a:defRPr>
                <a:solidFill>
                  <a:schemeClr val="dk2"/>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pic>
        <p:nvPicPr>
          <p:cNvPr id="77" name="Google Shape;77;g144fb7c8496_0_79"/>
          <p:cNvPicPr preferRelativeResize="0"/>
          <p:nvPr/>
        </p:nvPicPr>
        <p:blipFill rotWithShape="1">
          <a:blip r:embed="rId3">
            <a:alphaModFix/>
          </a:blip>
          <a:srcRect/>
          <a:stretch/>
        </p:blipFill>
        <p:spPr>
          <a:xfrm>
            <a:off x="1" y="5833639"/>
            <a:ext cx="2600549" cy="1560736"/>
          </a:xfrm>
          <a:prstGeom prst="rect">
            <a:avLst/>
          </a:prstGeom>
          <a:noFill/>
          <a:ln>
            <a:noFill/>
          </a:ln>
        </p:spPr>
      </p:pic>
    </p:spTree>
    <p:extLst>
      <p:ext uri="{BB962C8B-B14F-4D97-AF65-F5344CB8AC3E}">
        <p14:creationId xmlns:p14="http://schemas.microsoft.com/office/powerpoint/2010/main" val="34149008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1_Custom Layout">
  <p:cSld name="1_Custom Layout">
    <p:spTree>
      <p:nvGrpSpPr>
        <p:cNvPr id="1" name="Shape 67"/>
        <p:cNvGrpSpPr/>
        <p:nvPr/>
      </p:nvGrpSpPr>
      <p:grpSpPr>
        <a:xfrm>
          <a:off x="0" y="0"/>
          <a:ext cx="0" cy="0"/>
          <a:chOff x="0" y="0"/>
          <a:chExt cx="0" cy="0"/>
        </a:xfrm>
      </p:grpSpPr>
      <p:pic>
        <p:nvPicPr>
          <p:cNvPr id="68" name="Google Shape;68;g144fb7c8496_0_72"/>
          <p:cNvPicPr preferRelativeResize="0"/>
          <p:nvPr/>
        </p:nvPicPr>
        <p:blipFill rotWithShape="1">
          <a:blip r:embed="rId2">
            <a:alphaModFix/>
          </a:blip>
          <a:srcRect/>
          <a:stretch/>
        </p:blipFill>
        <p:spPr>
          <a:xfrm>
            <a:off x="0" y="1"/>
            <a:ext cx="12188825" cy="6858001"/>
          </a:xfrm>
          <a:prstGeom prst="rect">
            <a:avLst/>
          </a:prstGeom>
          <a:noFill/>
          <a:ln>
            <a:noFill/>
          </a:ln>
        </p:spPr>
      </p:pic>
      <p:sp>
        <p:nvSpPr>
          <p:cNvPr id="69" name="Google Shape;69;g144fb7c8496_0_72"/>
          <p:cNvSpPr txBox="1">
            <a:spLocks noGrp="1"/>
          </p:cNvSpPr>
          <p:nvPr>
            <p:ph type="title"/>
          </p:nvPr>
        </p:nvSpPr>
        <p:spPr>
          <a:xfrm>
            <a:off x="2867958" y="1"/>
            <a:ext cx="9583904" cy="815700"/>
          </a:xfrm>
          <a:prstGeom prst="rect">
            <a:avLst/>
          </a:prstGeom>
          <a:noFill/>
          <a:ln>
            <a:noFill/>
          </a:ln>
        </p:spPr>
        <p:txBody>
          <a:bodyPr spcFirstLastPara="1" wrap="square" lIns="91425" tIns="45700" rIns="91425" bIns="45700" anchor="ctr" anchorCtr="0">
            <a:normAutofit/>
          </a:bodyPr>
          <a:lstStyle>
            <a:lvl1pPr lvl="0" algn="ctr" rtl="0">
              <a:lnSpc>
                <a:spcPct val="100000"/>
              </a:lnSpc>
              <a:spcBef>
                <a:spcPts val="0"/>
              </a:spcBef>
              <a:spcAft>
                <a:spcPts val="0"/>
              </a:spcAft>
              <a:buSzPts val="1400"/>
              <a:buNone/>
              <a:defRPr sz="3800">
                <a:solidFill>
                  <a:schemeClr val="dk2"/>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3038267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Custom Layout">
  <p:cSld name="Custom Layout">
    <p:spTree>
      <p:nvGrpSpPr>
        <p:cNvPr id="1" name="Shape 70"/>
        <p:cNvGrpSpPr/>
        <p:nvPr/>
      </p:nvGrpSpPr>
      <p:grpSpPr>
        <a:xfrm>
          <a:off x="0" y="0"/>
          <a:ext cx="0" cy="0"/>
          <a:chOff x="0" y="0"/>
          <a:chExt cx="0" cy="0"/>
        </a:xfrm>
      </p:grpSpPr>
      <p:pic>
        <p:nvPicPr>
          <p:cNvPr id="71" name="Google Shape;71;g144fb7c8496_0_75"/>
          <p:cNvPicPr preferRelativeResize="0"/>
          <p:nvPr/>
        </p:nvPicPr>
        <p:blipFill rotWithShape="1">
          <a:blip r:embed="rId2">
            <a:alphaModFix/>
          </a:blip>
          <a:srcRect/>
          <a:stretch/>
        </p:blipFill>
        <p:spPr>
          <a:xfrm>
            <a:off x="0" y="1"/>
            <a:ext cx="12188825" cy="6858001"/>
          </a:xfrm>
          <a:prstGeom prst="rect">
            <a:avLst/>
          </a:prstGeom>
          <a:noFill/>
          <a:ln>
            <a:noFill/>
          </a:ln>
        </p:spPr>
      </p:pic>
      <p:sp>
        <p:nvSpPr>
          <p:cNvPr id="72" name="Google Shape;72;g144fb7c8496_0_75"/>
          <p:cNvSpPr txBox="1">
            <a:spLocks noGrp="1"/>
          </p:cNvSpPr>
          <p:nvPr>
            <p:ph type="title"/>
          </p:nvPr>
        </p:nvSpPr>
        <p:spPr>
          <a:xfrm>
            <a:off x="609441" y="1063532"/>
            <a:ext cx="10969943" cy="1143000"/>
          </a:xfrm>
          <a:prstGeom prst="rect">
            <a:avLst/>
          </a:prstGeom>
          <a:noFill/>
          <a:ln>
            <a:noFill/>
          </a:ln>
        </p:spPr>
        <p:txBody>
          <a:bodyPr spcFirstLastPara="1" wrap="square" lIns="91425" tIns="45700" rIns="91425" bIns="45700"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pic>
        <p:nvPicPr>
          <p:cNvPr id="73" name="Google Shape;73;g144fb7c8496_0_75"/>
          <p:cNvPicPr preferRelativeResize="0"/>
          <p:nvPr/>
        </p:nvPicPr>
        <p:blipFill rotWithShape="1">
          <a:blip r:embed="rId3">
            <a:alphaModFix/>
          </a:blip>
          <a:srcRect/>
          <a:stretch/>
        </p:blipFill>
        <p:spPr>
          <a:xfrm>
            <a:off x="1" y="5833639"/>
            <a:ext cx="2600549" cy="1560736"/>
          </a:xfrm>
          <a:prstGeom prst="rect">
            <a:avLst/>
          </a:prstGeom>
          <a:noFill/>
          <a:ln>
            <a:noFill/>
          </a:ln>
        </p:spPr>
      </p:pic>
    </p:spTree>
    <p:extLst>
      <p:ext uri="{BB962C8B-B14F-4D97-AF65-F5344CB8AC3E}">
        <p14:creationId xmlns:p14="http://schemas.microsoft.com/office/powerpoint/2010/main" val="22623402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2_Custom Layout">
  <p:cSld name="2_Custom Layout">
    <p:spTree>
      <p:nvGrpSpPr>
        <p:cNvPr id="1" name="Shape 58"/>
        <p:cNvGrpSpPr/>
        <p:nvPr/>
      </p:nvGrpSpPr>
      <p:grpSpPr>
        <a:xfrm>
          <a:off x="0" y="0"/>
          <a:ext cx="0" cy="0"/>
          <a:chOff x="0" y="0"/>
          <a:chExt cx="0" cy="0"/>
        </a:xfrm>
      </p:grpSpPr>
      <p:pic>
        <p:nvPicPr>
          <p:cNvPr id="59" name="Google Shape;59;g144fb7c8496_0_63"/>
          <p:cNvPicPr preferRelativeResize="0"/>
          <p:nvPr/>
        </p:nvPicPr>
        <p:blipFill rotWithShape="1">
          <a:blip r:embed="rId2">
            <a:alphaModFix/>
          </a:blip>
          <a:srcRect/>
          <a:stretch/>
        </p:blipFill>
        <p:spPr>
          <a:xfrm>
            <a:off x="0" y="1"/>
            <a:ext cx="12188825" cy="6858001"/>
          </a:xfrm>
          <a:prstGeom prst="rect">
            <a:avLst/>
          </a:prstGeom>
          <a:noFill/>
          <a:ln>
            <a:noFill/>
          </a:ln>
        </p:spPr>
      </p:pic>
      <p:sp>
        <p:nvSpPr>
          <p:cNvPr id="60" name="Google Shape;60;g144fb7c8496_0_63"/>
          <p:cNvSpPr txBox="1">
            <a:spLocks noGrp="1"/>
          </p:cNvSpPr>
          <p:nvPr>
            <p:ph type="title"/>
          </p:nvPr>
        </p:nvSpPr>
        <p:spPr>
          <a:xfrm>
            <a:off x="3501299" y="0"/>
            <a:ext cx="8687337" cy="753000"/>
          </a:xfrm>
          <a:prstGeom prst="rect">
            <a:avLst/>
          </a:prstGeom>
          <a:noFill/>
          <a:ln>
            <a:noFill/>
          </a:ln>
        </p:spPr>
        <p:txBody>
          <a:bodyPr spcFirstLastPara="1" wrap="square" lIns="91425" tIns="45700" rIns="91425" bIns="45700" anchor="ctr" anchorCtr="0">
            <a:normAutofit/>
          </a:bodyPr>
          <a:lstStyle>
            <a:lvl1pPr lvl="0" algn="ctr" rtl="0">
              <a:lnSpc>
                <a:spcPct val="100000"/>
              </a:lnSpc>
              <a:spcBef>
                <a:spcPts val="0"/>
              </a:spcBef>
              <a:spcAft>
                <a:spcPts val="0"/>
              </a:spcAft>
              <a:buSzPts val="1400"/>
              <a:buNone/>
              <a:defRPr sz="3800">
                <a:solidFill>
                  <a:schemeClr val="lt1"/>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pic>
        <p:nvPicPr>
          <p:cNvPr id="61" name="Google Shape;61;g144fb7c8496_0_63"/>
          <p:cNvPicPr preferRelativeResize="0"/>
          <p:nvPr/>
        </p:nvPicPr>
        <p:blipFill rotWithShape="1">
          <a:blip r:embed="rId3">
            <a:alphaModFix/>
          </a:blip>
          <a:srcRect/>
          <a:stretch/>
        </p:blipFill>
        <p:spPr>
          <a:xfrm>
            <a:off x="1" y="5833639"/>
            <a:ext cx="2600549" cy="1560736"/>
          </a:xfrm>
          <a:prstGeom prst="rect">
            <a:avLst/>
          </a:prstGeom>
          <a:noFill/>
          <a:ln>
            <a:noFill/>
          </a:ln>
        </p:spPr>
      </p:pic>
    </p:spTree>
    <p:extLst>
      <p:ext uri="{BB962C8B-B14F-4D97-AF65-F5344CB8AC3E}">
        <p14:creationId xmlns:p14="http://schemas.microsoft.com/office/powerpoint/2010/main" val="1044672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bwMode="gray">
          <a:xfrm rot="16200000">
            <a:off x="5849977" y="519152"/>
            <a:ext cx="488870" cy="12188825"/>
          </a:xfrm>
          <a:prstGeom prst="rect">
            <a:avLst/>
          </a:pr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
        <p:nvSpPr>
          <p:cNvPr id="8" name="Rectangle 7"/>
          <p:cNvSpPr/>
          <p:nvPr/>
        </p:nvSpPr>
        <p:spPr bwMode="ltGray">
          <a:xfrm>
            <a:off x="250291" y="0"/>
            <a:ext cx="25029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9" name="Rectangle 8"/>
          <p:cNvSpPr/>
          <p:nvPr/>
        </p:nvSpPr>
        <p:spPr bwMode="gray">
          <a:xfrm>
            <a:off x="0" y="0"/>
            <a:ext cx="250291" cy="6858000"/>
          </a:xfrm>
          <a:prstGeom prst="rect">
            <a:avLst/>
          </a:prstGeom>
          <a:solidFill>
            <a:schemeClr val="accent1">
              <a:lumMod val="75000"/>
              <a:alpha val="8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cxnSp>
        <p:nvCxnSpPr>
          <p:cNvPr id="14" name="Straight Connector 13"/>
          <p:cNvCxnSpPr/>
          <p:nvPr/>
        </p:nvCxnSpPr>
        <p:spPr bwMode="white">
          <a:xfrm>
            <a:off x="617143" y="736219"/>
            <a:ext cx="609441"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bwMode="white">
          <a:xfrm>
            <a:off x="617143" y="1345819"/>
            <a:ext cx="609441"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bwMode="white">
          <a:xfrm>
            <a:off x="250291" y="0"/>
            <a:ext cx="0" cy="685800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593436" y="177800"/>
            <a:ext cx="9782801" cy="1239837"/>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593436" y="1600200"/>
            <a:ext cx="9782801" cy="45720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5180250" y="6356351"/>
            <a:ext cx="1218883" cy="365125"/>
          </a:xfrm>
          <a:prstGeom prst="rect">
            <a:avLst/>
          </a:prstGeom>
        </p:spPr>
        <p:txBody>
          <a:bodyPr vert="horz" lIns="91440" tIns="45720" rIns="91440" bIns="45720" rtlCol="0" anchor="ctr"/>
          <a:lstStyle>
            <a:lvl1pPr algn="l">
              <a:defRPr sz="1200" cap="all" baseline="0">
                <a:solidFill>
                  <a:schemeClr val="tx1"/>
                </a:solidFill>
              </a:defRPr>
            </a:lvl1pPr>
          </a:lstStyle>
          <a:p>
            <a:fld id="{C2C6F8EA-316C-41DE-B9A4-EDCC3A85ED9A}" type="datetimeFigureOut">
              <a:rPr lang="en-US" smtClean="0"/>
              <a:pPr/>
              <a:t>6/9/2026</a:t>
            </a:fld>
            <a:endParaRPr lang="en-US"/>
          </a:p>
        </p:txBody>
      </p:sp>
      <p:sp>
        <p:nvSpPr>
          <p:cNvPr id="5" name="Footer Placeholder 4"/>
          <p:cNvSpPr>
            <a:spLocks noGrp="1"/>
          </p:cNvSpPr>
          <p:nvPr>
            <p:ph type="ftr" sz="quarter" idx="3"/>
          </p:nvPr>
        </p:nvSpPr>
        <p:spPr>
          <a:xfrm>
            <a:off x="6595933" y="6356351"/>
            <a:ext cx="3974065" cy="365125"/>
          </a:xfrm>
          <a:prstGeom prst="rect">
            <a:avLst/>
          </a:prstGeom>
        </p:spPr>
        <p:txBody>
          <a:bodyPr vert="horz" lIns="91440" tIns="45720" rIns="91440" bIns="45720" rtlCol="0" anchor="ctr"/>
          <a:lstStyle>
            <a:lvl1pPr algn="ctr">
              <a:defRPr sz="1200" cap="all" baseline="0">
                <a:solidFill>
                  <a:schemeClr val="tx1"/>
                </a:solidFill>
              </a:defRPr>
            </a:lvl1pPr>
          </a:lstStyle>
          <a:p>
            <a:r>
              <a:rPr lang="en-US"/>
              <a:t>Add a footer</a:t>
            </a:r>
          </a:p>
        </p:txBody>
      </p:sp>
      <p:sp>
        <p:nvSpPr>
          <p:cNvPr id="6" name="Slide Number Placeholder 5"/>
          <p:cNvSpPr>
            <a:spLocks noGrp="1"/>
          </p:cNvSpPr>
          <p:nvPr>
            <p:ph type="sldNum" sz="quarter" idx="4"/>
          </p:nvPr>
        </p:nvSpPr>
        <p:spPr>
          <a:xfrm>
            <a:off x="10766796" y="6356351"/>
            <a:ext cx="609441" cy="365125"/>
          </a:xfrm>
          <a:prstGeom prst="rect">
            <a:avLst/>
          </a:prstGeom>
        </p:spPr>
        <p:txBody>
          <a:bodyPr vert="horz" lIns="91440" tIns="45720" rIns="91440" bIns="45720" rtlCol="0" anchor="ctr"/>
          <a:lstStyle>
            <a:lvl1pPr algn="r">
              <a:defRPr sz="1200" cap="all" baseline="0">
                <a:solidFill>
                  <a:schemeClr val="tx1"/>
                </a:solidFill>
              </a:defRPr>
            </a:lvl1pPr>
          </a:lstStyle>
          <a:p>
            <a:fld id="{7DC1BBB0-96F0-4077-A278-0F3FB5C104D3}" type="slidenum">
              <a:rPr lang="en-US" smtClean="0"/>
              <a:pPr/>
              <a:t>‹#›</a:t>
            </a:fld>
            <a:endParaRPr lang="en-US"/>
          </a:p>
        </p:txBody>
      </p:sp>
      <p:pic>
        <p:nvPicPr>
          <p:cNvPr id="17" name="Google Shape;20;p114"/>
          <p:cNvPicPr preferRelativeResize="0"/>
          <p:nvPr userDrawn="1"/>
        </p:nvPicPr>
        <p:blipFill rotWithShape="1">
          <a:blip r:embed="rId17">
            <a:alphaModFix/>
          </a:blip>
          <a:srcRect/>
          <a:stretch/>
        </p:blipFill>
        <p:spPr>
          <a:xfrm>
            <a:off x="10569998" y="6019800"/>
            <a:ext cx="1766583" cy="1326234"/>
          </a:xfrm>
          <a:prstGeom prst="rect">
            <a:avLst/>
          </a:prstGeom>
          <a:noFill/>
          <a:ln>
            <a:noFill/>
          </a:ln>
        </p:spPr>
      </p:pic>
      <p:cxnSp>
        <p:nvCxnSpPr>
          <p:cNvPr id="18" name="Straight Connector 17"/>
          <p:cNvCxnSpPr/>
          <p:nvPr userDrawn="1"/>
        </p:nvCxnSpPr>
        <p:spPr bwMode="white">
          <a:xfrm>
            <a:off x="-1" y="6354579"/>
            <a:ext cx="1828324"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432230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 id="2147483678" r:id="rId12"/>
    <p:sldLayoutId id="2147483679" r:id="rId13"/>
    <p:sldLayoutId id="2147483680" r:id="rId14"/>
    <p:sldLayoutId id="2147483665" r:id="rId15"/>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ct val="90000"/>
        </a:lnSpc>
        <a:spcBef>
          <a:spcPct val="0"/>
        </a:spcBef>
        <a:buNone/>
        <a:defRPr sz="3600" kern="1200">
          <a:solidFill>
            <a:schemeClr val="tx1">
              <a:lumMod val="75000"/>
            </a:schemeClr>
          </a:solidFill>
          <a:latin typeface="+mj-lt"/>
          <a:ea typeface="+mj-ea"/>
          <a:cs typeface="+mj-cs"/>
        </a:defRPr>
      </a:lvl1pPr>
    </p:titleStyle>
    <p:bodyStyle>
      <a:lvl1pPr marL="246888" indent="-246888" algn="l" defTabSz="914400" rtl="0" eaLnBrk="1" latinLnBrk="0" hangingPunct="1">
        <a:lnSpc>
          <a:spcPct val="90000"/>
        </a:lnSpc>
        <a:spcBef>
          <a:spcPts val="1400"/>
        </a:spcBef>
        <a:buFont typeface="Euphemia" pitchFamily="34" charset="0"/>
        <a:buChar char="›"/>
        <a:defRPr sz="2800" kern="1200">
          <a:solidFill>
            <a:schemeClr val="tx1"/>
          </a:solidFill>
          <a:latin typeface="+mn-lt"/>
          <a:ea typeface="+mn-ea"/>
          <a:cs typeface="+mn-cs"/>
        </a:defRPr>
      </a:lvl1pPr>
      <a:lvl2pPr marL="612648" indent="-246888" algn="l" defTabSz="914400" rtl="0" eaLnBrk="1" latinLnBrk="0" hangingPunct="1">
        <a:lnSpc>
          <a:spcPct val="90000"/>
        </a:lnSpc>
        <a:spcBef>
          <a:spcPts val="600"/>
        </a:spcBef>
        <a:buFont typeface="Euphemia" pitchFamily="34" charset="0"/>
        <a:buChar char="–"/>
        <a:defRPr sz="2400" kern="1200">
          <a:solidFill>
            <a:schemeClr val="tx1"/>
          </a:solidFill>
          <a:latin typeface="+mn-lt"/>
          <a:ea typeface="+mn-ea"/>
          <a:cs typeface="+mn-cs"/>
        </a:defRPr>
      </a:lvl2pPr>
      <a:lvl3pPr marL="978408" indent="-246888" algn="l" defTabSz="914400" rtl="0" eaLnBrk="1" latinLnBrk="0" hangingPunct="1">
        <a:lnSpc>
          <a:spcPct val="90000"/>
        </a:lnSpc>
        <a:spcBef>
          <a:spcPts val="600"/>
        </a:spcBef>
        <a:buFont typeface="Euphemia" pitchFamily="34" charset="0"/>
        <a:buChar char="›"/>
        <a:defRPr sz="2000" kern="1200">
          <a:solidFill>
            <a:schemeClr val="tx1"/>
          </a:solidFill>
          <a:latin typeface="+mn-lt"/>
          <a:ea typeface="+mn-ea"/>
          <a:cs typeface="+mn-cs"/>
        </a:defRPr>
      </a:lvl3pPr>
      <a:lvl4pPr marL="1344168" indent="-246888" algn="l" defTabSz="914400" rtl="0" eaLnBrk="1" latinLnBrk="0" hangingPunct="1">
        <a:lnSpc>
          <a:spcPct val="90000"/>
        </a:lnSpc>
        <a:spcBef>
          <a:spcPts val="600"/>
        </a:spcBef>
        <a:buFont typeface="Arial" pitchFamily="34" charset="0"/>
        <a:buChar char="–"/>
        <a:defRPr sz="1800" kern="1200">
          <a:solidFill>
            <a:schemeClr val="tx1"/>
          </a:solidFill>
          <a:latin typeface="+mn-lt"/>
          <a:ea typeface="+mn-ea"/>
          <a:cs typeface="+mn-cs"/>
        </a:defRPr>
      </a:lvl4pPr>
      <a:lvl5pPr marL="1709928" indent="-246888" algn="l" defTabSz="914400" rtl="0" eaLnBrk="1" latinLnBrk="0" hangingPunct="1">
        <a:lnSpc>
          <a:spcPct val="90000"/>
        </a:lnSpc>
        <a:spcBef>
          <a:spcPts val="600"/>
        </a:spcBef>
        <a:buFont typeface="Euphemia" pitchFamily="34" charset="0"/>
        <a:buChar char="›"/>
        <a:defRPr sz="1800" kern="1200">
          <a:solidFill>
            <a:schemeClr val="tx1"/>
          </a:solidFill>
          <a:latin typeface="+mn-lt"/>
          <a:ea typeface="+mn-ea"/>
          <a:cs typeface="+mn-cs"/>
        </a:defRPr>
      </a:lvl5pPr>
      <a:lvl6pPr marL="2075688" indent="-246888" algn="l" defTabSz="914400" rtl="0" eaLnBrk="1" latinLnBrk="0" hangingPunct="1">
        <a:lnSpc>
          <a:spcPct val="90000"/>
        </a:lnSpc>
        <a:spcBef>
          <a:spcPts val="600"/>
        </a:spcBef>
        <a:buFont typeface="Euphemia" pitchFamily="34" charset="0"/>
        <a:buChar char="–"/>
        <a:defRPr sz="1800" kern="1200">
          <a:solidFill>
            <a:schemeClr val="tx1"/>
          </a:solidFill>
          <a:latin typeface="+mn-lt"/>
          <a:ea typeface="+mn-ea"/>
          <a:cs typeface="+mn-cs"/>
        </a:defRPr>
      </a:lvl6pPr>
      <a:lvl7pPr marL="2441448" indent="-246888" algn="l" defTabSz="914400" rtl="0" eaLnBrk="1" latinLnBrk="0" hangingPunct="1">
        <a:lnSpc>
          <a:spcPct val="90000"/>
        </a:lnSpc>
        <a:spcBef>
          <a:spcPts val="600"/>
        </a:spcBef>
        <a:buFont typeface="Euphemia" pitchFamily="34" charset="0"/>
        <a:buChar char="›"/>
        <a:defRPr sz="1800" kern="1200">
          <a:solidFill>
            <a:schemeClr val="tx1"/>
          </a:solidFill>
          <a:latin typeface="+mn-lt"/>
          <a:ea typeface="+mn-ea"/>
          <a:cs typeface="+mn-cs"/>
        </a:defRPr>
      </a:lvl7pPr>
      <a:lvl8pPr marL="2807208" indent="-246888" algn="l" defTabSz="914400" rtl="0" eaLnBrk="1" latinLnBrk="0" hangingPunct="1">
        <a:lnSpc>
          <a:spcPct val="90000"/>
        </a:lnSpc>
        <a:spcBef>
          <a:spcPts val="600"/>
        </a:spcBef>
        <a:buFont typeface="Euphemia" pitchFamily="34" charset="0"/>
        <a:buChar char="–"/>
        <a:defRPr sz="1800" kern="1200" baseline="0">
          <a:solidFill>
            <a:schemeClr val="tx1"/>
          </a:solidFill>
          <a:latin typeface="+mn-lt"/>
          <a:ea typeface="+mn-ea"/>
          <a:cs typeface="+mn-cs"/>
        </a:defRPr>
      </a:lvl8pPr>
      <a:lvl9pPr marL="3172968" indent="-246888" algn="l" defTabSz="914400" rtl="0" eaLnBrk="1" latinLnBrk="0" hangingPunct="1">
        <a:lnSpc>
          <a:spcPct val="90000"/>
        </a:lnSpc>
        <a:spcBef>
          <a:spcPts val="600"/>
        </a:spcBef>
        <a:buFont typeface="Euphemia" pitchFamily="34" charset="0"/>
        <a:buChar char="›"/>
        <a:defRPr sz="18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mailto:gmarquez@nea.org" TargetMode="External"/><Relationship Id="rId4" Type="http://schemas.openxmlformats.org/officeDocument/2006/relationships/hyperlink" Target="mailto:rmartin@nea.org"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hyperlink" Target="https://www.nea.org/resource-library/campaign-lab" TargetMode="External"/><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25.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25.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8.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54.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42.png"/></Relationships>
</file>

<file path=ppt/slides/_rels/slide62.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5.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8.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3.xml"/><Relationship Id="rId1" Type="http://schemas.openxmlformats.org/officeDocument/2006/relationships/slideLayout" Target="../slideLayouts/slideLayout8.xml"/></Relationships>
</file>

<file path=ppt/slides/_rels/slide7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8.xml"/></Relationships>
</file>

<file path=ppt/slides/_rels/slide7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48.png"/></Relationships>
</file>

<file path=ppt/slides/_rels/slide82.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8.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6.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8.xml"/></Relationships>
</file>

<file path=ppt/slides/_rels/slide91.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3.xml"/></Relationships>
</file>

<file path=ppt/slides/_rels/slide92.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8.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41.xml"/><Relationship Id="rId1" Type="http://schemas.openxmlformats.org/officeDocument/2006/relationships/slideLayout" Target="../slideLayouts/slideLayout8.xml"/></Relationships>
</file>

<file path=ppt/slides/_rels/slide105.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3.xml"/></Relationships>
</file>

<file path=ppt/slides/_rels/slide106.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8.xml"/></Relationships>
</file>

<file path=ppt/slides/_rels/slide107.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44.xml"/><Relationship Id="rId1" Type="http://schemas.openxmlformats.org/officeDocument/2006/relationships/slideLayout" Target="../slideLayouts/slideLayout2.xml"/><Relationship Id="rId5" Type="http://schemas.openxmlformats.org/officeDocument/2006/relationships/hyperlink" Target="https://www.nea.org/resource-library/campaign-lab" TargetMode="External"/><Relationship Id="rId4" Type="http://schemas.openxmlformats.org/officeDocument/2006/relationships/image" Target="../media/image16.png"/></Relationships>
</file>

<file path=ppt/slides/_rels/slide109.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Image result for thinking african american">
            <a:extLst>
              <a:ext uri="{FF2B5EF4-FFF2-40B4-BE49-F238E27FC236}">
                <a16:creationId xmlns:a16="http://schemas.microsoft.com/office/drawing/2014/main" id="{E859FD0B-11D8-48F5-B93D-544818367250}"/>
              </a:ext>
            </a:extLst>
          </p:cNvPr>
          <p:cNvPicPr>
            <a:picLocks noChangeAspect="1" noChangeArrowheads="1"/>
          </p:cNvPicPr>
          <p:nvPr/>
        </p:nvPicPr>
        <p:blipFill rotWithShape="1">
          <a:blip r:embed="rId3">
            <a:alphaModFix amt="35000"/>
            <a:extLst>
              <a:ext uri="{28A0092B-C50C-407E-A947-70E740481C1C}">
                <a14:useLocalDpi xmlns:a14="http://schemas.microsoft.com/office/drawing/2010/main" val="0"/>
              </a:ext>
            </a:extLst>
          </a:blip>
          <a:srcRect b="10000"/>
          <a:stretch/>
        </p:blipFill>
        <p:spPr bwMode="auto">
          <a:xfrm>
            <a:off x="33141" y="-330315"/>
            <a:ext cx="12188805" cy="685620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685398D-812F-444B-A806-695A72A5FA07}"/>
              </a:ext>
            </a:extLst>
          </p:cNvPr>
          <p:cNvSpPr>
            <a:spLocks noGrp="1"/>
          </p:cNvSpPr>
          <p:nvPr>
            <p:ph type="title"/>
          </p:nvPr>
        </p:nvSpPr>
        <p:spPr>
          <a:xfrm>
            <a:off x="6432992" y="1199524"/>
            <a:ext cx="4722554" cy="2848005"/>
          </a:xfrm>
        </p:spPr>
        <p:txBody>
          <a:bodyPr vert="horz" lIns="91416" tIns="45708" rIns="91416" bIns="45708" rtlCol="0" anchor="b">
            <a:normAutofit/>
          </a:bodyPr>
          <a:lstStyle/>
          <a:p>
            <a:pPr algn="r"/>
            <a:r>
              <a:rPr lang="en-US" sz="7998" b="1">
                <a:solidFill>
                  <a:schemeClr val="tx1"/>
                </a:solidFill>
              </a:rPr>
              <a:t>Entry Activity</a:t>
            </a:r>
          </a:p>
        </p:txBody>
      </p:sp>
      <p:sp>
        <p:nvSpPr>
          <p:cNvPr id="3" name="Content Placeholder 2">
            <a:extLst>
              <a:ext uri="{FF2B5EF4-FFF2-40B4-BE49-F238E27FC236}">
                <a16:creationId xmlns:a16="http://schemas.microsoft.com/office/drawing/2014/main" id="{0835B4E0-1508-4E7E-9403-DEBEA573E330}"/>
              </a:ext>
            </a:extLst>
          </p:cNvPr>
          <p:cNvSpPr>
            <a:spLocks noGrp="1"/>
          </p:cNvSpPr>
          <p:nvPr>
            <p:ph idx="1"/>
          </p:nvPr>
        </p:nvSpPr>
        <p:spPr>
          <a:xfrm>
            <a:off x="1099764" y="4322656"/>
            <a:ext cx="10951005" cy="1962081"/>
          </a:xfrm>
        </p:spPr>
        <p:txBody>
          <a:bodyPr vert="horz" lIns="91416" tIns="45708" rIns="91416" bIns="45708" rtlCol="0" anchor="t">
            <a:noAutofit/>
          </a:bodyPr>
          <a:lstStyle/>
          <a:p>
            <a:pPr marL="0" indent="0">
              <a:buNone/>
            </a:pPr>
            <a:r>
              <a:rPr lang="en-US" sz="4400" spc="200">
                <a:solidFill>
                  <a:srgbClr val="000000"/>
                </a:solidFill>
                <a:latin typeface="Calibri"/>
                <a:ea typeface="Calibri"/>
                <a:cs typeface="Calibri"/>
              </a:rPr>
              <a:t>What are challenges and issues ESP members have - work, life, unio</a:t>
            </a:r>
            <a:r>
              <a:rPr lang="en-US" sz="4000" spc="200">
                <a:solidFill>
                  <a:srgbClr val="000000"/>
                </a:solidFill>
                <a:latin typeface="Calibri"/>
                <a:ea typeface="Calibri"/>
                <a:cs typeface="Calibri"/>
              </a:rPr>
              <a:t>n, etc.</a:t>
            </a:r>
            <a:r>
              <a:rPr lang="en-US" sz="4000" b="1" spc="200">
                <a:latin typeface="+mj-lt"/>
              </a:rPr>
              <a:t> ?</a:t>
            </a:r>
            <a:endParaRPr lang="en-US" sz="4000"/>
          </a:p>
          <a:p>
            <a:pPr marL="0" indent="0">
              <a:buNone/>
            </a:pPr>
            <a:endParaRPr lang="en-US" sz="4399" b="1" spc="200">
              <a:latin typeface="+mj-lt"/>
            </a:endParaRPr>
          </a:p>
        </p:txBody>
      </p:sp>
    </p:spTree>
    <p:extLst>
      <p:ext uri="{BB962C8B-B14F-4D97-AF65-F5344CB8AC3E}">
        <p14:creationId xmlns:p14="http://schemas.microsoft.com/office/powerpoint/2010/main" val="239543004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CE6FB-546D-4876-B3DF-472A9EDAF445}"/>
              </a:ext>
            </a:extLst>
          </p:cNvPr>
          <p:cNvSpPr>
            <a:spLocks noGrp="1"/>
          </p:cNvSpPr>
          <p:nvPr>
            <p:ph type="ctrTitle"/>
          </p:nvPr>
        </p:nvSpPr>
        <p:spPr>
          <a:xfrm>
            <a:off x="2777068" y="580434"/>
            <a:ext cx="7839006" cy="4174665"/>
          </a:xfrm>
        </p:spPr>
        <p:txBody>
          <a:bodyPr>
            <a:normAutofit/>
          </a:bodyPr>
          <a:lstStyle/>
          <a:p>
            <a:r>
              <a:rPr lang="en-US" b="1"/>
              <a:t>Strategies for Organizing ESP</a:t>
            </a:r>
          </a:p>
        </p:txBody>
      </p:sp>
      <p:sp>
        <p:nvSpPr>
          <p:cNvPr id="3" name="Subtitle 2">
            <a:extLst>
              <a:ext uri="{FF2B5EF4-FFF2-40B4-BE49-F238E27FC236}">
                <a16:creationId xmlns:a16="http://schemas.microsoft.com/office/drawing/2014/main" id="{A61C28F8-0C3C-43D2-B3D9-2BAE37A5EFA8}"/>
              </a:ext>
            </a:extLst>
          </p:cNvPr>
          <p:cNvSpPr>
            <a:spLocks noGrp="1"/>
          </p:cNvSpPr>
          <p:nvPr>
            <p:ph type="subTitle" idx="1"/>
          </p:nvPr>
        </p:nvSpPr>
        <p:spPr>
          <a:xfrm>
            <a:off x="2777068" y="4961522"/>
            <a:ext cx="8375706" cy="1142702"/>
          </a:xfrm>
        </p:spPr>
        <p:txBody>
          <a:bodyPr/>
          <a:lstStyle/>
          <a:p>
            <a:r>
              <a:rPr lang="en-US" b="1"/>
              <a:t>UniServ Focus Academy</a:t>
            </a:r>
            <a:endParaRPr lang="en-US"/>
          </a:p>
        </p:txBody>
      </p:sp>
    </p:spTree>
    <p:extLst>
      <p:ext uri="{BB962C8B-B14F-4D97-AF65-F5344CB8AC3E}">
        <p14:creationId xmlns:p14="http://schemas.microsoft.com/office/powerpoint/2010/main" val="126782779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5D6143-27AB-0C3B-486A-784F4C141B47}"/>
            </a:ext>
          </a:extLst>
        </p:cNvPr>
        <p:cNvGrpSpPr/>
        <p:nvPr/>
      </p:nvGrpSpPr>
      <p:grpSpPr>
        <a:xfrm>
          <a:off x="0" y="0"/>
          <a:ext cx="0" cy="0"/>
          <a:chOff x="0" y="0"/>
          <a:chExt cx="0" cy="0"/>
        </a:xfrm>
      </p:grpSpPr>
      <p:sp>
        <p:nvSpPr>
          <p:cNvPr id="23" name="Title 1">
            <a:extLst>
              <a:ext uri="{FF2B5EF4-FFF2-40B4-BE49-F238E27FC236}">
                <a16:creationId xmlns:a16="http://schemas.microsoft.com/office/drawing/2014/main" id="{627FB29D-CDB6-3347-889F-6997EB673F0F}"/>
              </a:ext>
            </a:extLst>
          </p:cNvPr>
          <p:cNvSpPr txBox="1">
            <a:spLocks/>
          </p:cNvSpPr>
          <p:nvPr/>
        </p:nvSpPr>
        <p:spPr>
          <a:xfrm>
            <a:off x="3603927" y="1242596"/>
            <a:ext cx="7902536" cy="948212"/>
          </a:xfrm>
          <a:prstGeom prst="rect">
            <a:avLst/>
          </a:prstGeom>
        </p:spPr>
        <p:txBody>
          <a:bodyPr vert="horz" lIns="91416" tIns="45708" rIns="91416" bIns="45708" rtlCol="0" anchor="b">
            <a:normAutofit fontScale="97500"/>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pPr algn="ctr">
              <a:lnSpc>
                <a:spcPct val="100000"/>
              </a:lnSpc>
              <a:spcBef>
                <a:spcPts val="0"/>
              </a:spcBef>
            </a:pPr>
            <a:r>
              <a:rPr lang="en-US" sz="4899" b="1"/>
              <a:t>Campaign Academy</a:t>
            </a:r>
            <a:endParaRPr lang="en-US" sz="4099">
              <a:ea typeface="Calibri Light" panose="020F0302020204030204"/>
              <a:cs typeface="Calibri Light" panose="020F0302020204030204"/>
            </a:endParaRPr>
          </a:p>
        </p:txBody>
      </p:sp>
      <p:pic>
        <p:nvPicPr>
          <p:cNvPr id="25" name="Picture 4" descr="Logo, company name&#10;&#10;Description automatically generated">
            <a:extLst>
              <a:ext uri="{FF2B5EF4-FFF2-40B4-BE49-F238E27FC236}">
                <a16:creationId xmlns:a16="http://schemas.microsoft.com/office/drawing/2014/main" id="{604F6278-C84F-81C1-421C-14C285CDC12A}"/>
              </a:ext>
            </a:extLst>
          </p:cNvPr>
          <p:cNvPicPr>
            <a:picLocks noChangeAspect="1"/>
          </p:cNvPicPr>
          <p:nvPr/>
        </p:nvPicPr>
        <p:blipFill>
          <a:blip r:embed="rId3"/>
          <a:srcRect l="20439" t="615" r="22131" b="-923"/>
          <a:stretch/>
        </p:blipFill>
        <p:spPr>
          <a:xfrm>
            <a:off x="1030871" y="282238"/>
            <a:ext cx="2467703" cy="2868929"/>
          </a:xfrm>
          <a:prstGeom prst="rect">
            <a:avLst/>
          </a:prstGeom>
          <a:ln>
            <a:noFill/>
          </a:ln>
          <a:effectLst>
            <a:outerShdw blurRad="190500" algn="tl" rotWithShape="0">
              <a:srgbClr val="000000">
                <a:alpha val="70000"/>
              </a:srgbClr>
            </a:outerShdw>
          </a:effectLst>
        </p:spPr>
      </p:pic>
      <p:sp>
        <p:nvSpPr>
          <p:cNvPr id="29" name="Subtitle 2">
            <a:extLst>
              <a:ext uri="{FF2B5EF4-FFF2-40B4-BE49-F238E27FC236}">
                <a16:creationId xmlns:a16="http://schemas.microsoft.com/office/drawing/2014/main" id="{CF690BD1-12DE-A0D4-343D-38789BABDAC1}"/>
              </a:ext>
            </a:extLst>
          </p:cNvPr>
          <p:cNvSpPr txBox="1">
            <a:spLocks/>
          </p:cNvSpPr>
          <p:nvPr/>
        </p:nvSpPr>
        <p:spPr>
          <a:xfrm>
            <a:off x="1205948" y="3271591"/>
            <a:ext cx="10789577" cy="2117361"/>
          </a:xfrm>
          <a:prstGeom prst="rect">
            <a:avLst/>
          </a:prstGeom>
        </p:spPr>
        <p:txBody>
          <a:bodyPr vert="horz" lIns="91416" tIns="45708" rIns="91416" bIns="45708" rtlCol="0" anchor="t">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lnSpc>
                <a:spcPct val="100000"/>
              </a:lnSpc>
            </a:pPr>
            <a:r>
              <a:rPr lang="en-US" sz="1999">
                <a:solidFill>
                  <a:schemeClr val="tx1"/>
                </a:solidFill>
                <a:ea typeface="+mj-lt"/>
                <a:cs typeface="+mj-lt"/>
              </a:rPr>
              <a:t>By attending this training, you confirm that you are either an NEA affiliate staff person or NEA member in good standing. The information you receive here is only for your use in your capacity as an NEA affiliate staff person or NEA member.</a:t>
            </a:r>
            <a:endParaRPr lang="en-US" sz="1999">
              <a:solidFill>
                <a:schemeClr val="tx1"/>
              </a:solidFill>
              <a:ea typeface="Calibri Light"/>
              <a:cs typeface="Calibri Light"/>
            </a:endParaRPr>
          </a:p>
          <a:p>
            <a:pPr>
              <a:lnSpc>
                <a:spcPct val="100000"/>
              </a:lnSpc>
            </a:pPr>
            <a:r>
              <a:rPr lang="en-US" sz="1999">
                <a:solidFill>
                  <a:schemeClr val="tx1"/>
                </a:solidFill>
                <a:ea typeface="+mj-lt"/>
                <a:cs typeface="+mj-lt"/>
              </a:rPr>
              <a:t>This presentation and its contents are confidential and may not be further distributed or passed on to any other person or published or reproduced, in whole or in part, by any medium or in any form, for any purpose unless written consent has been provided by Ellen Holmes.  Audio/video recording, copying of slides, and the use of AI note-taking tools are prohibited without the written consent from Kyle Serrette. Violation of these terms may result in legal action.</a:t>
            </a:r>
            <a:endParaRPr lang="en-US" sz="1999">
              <a:solidFill>
                <a:schemeClr val="tx1"/>
              </a:solidFill>
              <a:ea typeface="Calibri Light"/>
              <a:cs typeface="Calibri Light"/>
            </a:endParaRPr>
          </a:p>
          <a:p>
            <a:endParaRPr lang="en-US" sz="1999">
              <a:ea typeface="Calibri Light"/>
              <a:cs typeface="Calibri Light"/>
            </a:endParaRPr>
          </a:p>
        </p:txBody>
      </p:sp>
    </p:spTree>
    <p:extLst>
      <p:ext uri="{BB962C8B-B14F-4D97-AF65-F5344CB8AC3E}">
        <p14:creationId xmlns:p14="http://schemas.microsoft.com/office/powerpoint/2010/main" val="30468155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5514A9B-3991-936F-50B0-8560616C923E}"/>
            </a:ext>
          </a:extLst>
        </p:cNvPr>
        <p:cNvGrpSpPr/>
        <p:nvPr/>
      </p:nvGrpSpPr>
      <p:grpSpPr>
        <a:xfrm>
          <a:off x="0" y="0"/>
          <a:ext cx="0" cy="0"/>
          <a:chOff x="0" y="0"/>
          <a:chExt cx="0" cy="0"/>
        </a:xfrm>
      </p:grpSpPr>
      <p:sp>
        <p:nvSpPr>
          <p:cNvPr id="23" name="Title 1">
            <a:extLst>
              <a:ext uri="{FF2B5EF4-FFF2-40B4-BE49-F238E27FC236}">
                <a16:creationId xmlns:a16="http://schemas.microsoft.com/office/drawing/2014/main" id="{FDB3D80D-367E-817D-DAF7-4120EF62C60E}"/>
              </a:ext>
            </a:extLst>
          </p:cNvPr>
          <p:cNvSpPr txBox="1">
            <a:spLocks/>
          </p:cNvSpPr>
          <p:nvPr/>
        </p:nvSpPr>
        <p:spPr>
          <a:xfrm>
            <a:off x="3325311" y="259783"/>
            <a:ext cx="8419985" cy="918993"/>
          </a:xfrm>
          <a:prstGeom prst="rect">
            <a:avLst/>
          </a:prstGeom>
        </p:spPr>
        <p:txBody>
          <a:bodyPr vert="horz" lIns="91416" tIns="45708" rIns="91416" bIns="45708" rtlCol="0" anchor="b">
            <a:normAutofit fontScale="97500"/>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pPr algn="ctr">
              <a:lnSpc>
                <a:spcPct val="100000"/>
              </a:lnSpc>
              <a:spcBef>
                <a:spcPts val="0"/>
              </a:spcBef>
            </a:pPr>
            <a:r>
              <a:rPr lang="en-US" sz="4899" b="1"/>
              <a:t> NEA Standards of Conduct</a:t>
            </a:r>
            <a:endParaRPr lang="en-US" sz="4799"/>
          </a:p>
        </p:txBody>
      </p:sp>
      <p:pic>
        <p:nvPicPr>
          <p:cNvPr id="25" name="Picture 4" descr="Logo, company name&#10;&#10;Description automatically generated">
            <a:extLst>
              <a:ext uri="{FF2B5EF4-FFF2-40B4-BE49-F238E27FC236}">
                <a16:creationId xmlns:a16="http://schemas.microsoft.com/office/drawing/2014/main" id="{0F235D38-B7BF-2321-B3E3-9513E5E1F5EF}"/>
              </a:ext>
            </a:extLst>
          </p:cNvPr>
          <p:cNvPicPr>
            <a:picLocks noChangeAspect="1"/>
          </p:cNvPicPr>
          <p:nvPr/>
        </p:nvPicPr>
        <p:blipFill>
          <a:blip r:embed="rId3"/>
          <a:srcRect l="20439" t="615" r="22131" b="-923"/>
          <a:stretch/>
        </p:blipFill>
        <p:spPr>
          <a:xfrm>
            <a:off x="397176" y="1592759"/>
            <a:ext cx="2255733" cy="2641776"/>
          </a:xfrm>
          <a:prstGeom prst="rect">
            <a:avLst/>
          </a:prstGeom>
          <a:ln>
            <a:noFill/>
          </a:ln>
          <a:effectLst>
            <a:outerShdw blurRad="190500" algn="tl" rotWithShape="0">
              <a:srgbClr val="000000">
                <a:alpha val="70000"/>
              </a:srgbClr>
            </a:outerShdw>
          </a:effectLst>
        </p:spPr>
      </p:pic>
      <p:sp>
        <p:nvSpPr>
          <p:cNvPr id="29" name="Subtitle 2">
            <a:extLst>
              <a:ext uri="{FF2B5EF4-FFF2-40B4-BE49-F238E27FC236}">
                <a16:creationId xmlns:a16="http://schemas.microsoft.com/office/drawing/2014/main" id="{B77E20EF-D3EF-7456-8365-66C46C688A73}"/>
              </a:ext>
            </a:extLst>
          </p:cNvPr>
          <p:cNvSpPr txBox="1">
            <a:spLocks/>
          </p:cNvSpPr>
          <p:nvPr/>
        </p:nvSpPr>
        <p:spPr>
          <a:xfrm>
            <a:off x="3053841" y="1388750"/>
            <a:ext cx="8961562" cy="4894724"/>
          </a:xfrm>
          <a:prstGeom prst="rect">
            <a:avLst/>
          </a:prstGeom>
          <a:ln>
            <a:noFill/>
          </a:ln>
        </p:spPr>
        <p:txBody>
          <a:bodyPr vert="horz" lIns="91416" tIns="45708" rIns="91416" bIns="45708" rtlCol="0" anchor="t">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lnSpc>
                <a:spcPct val="100000"/>
              </a:lnSpc>
            </a:pPr>
            <a:r>
              <a:rPr lang="en-US" sz="2400">
                <a:solidFill>
                  <a:schemeClr val="tx1"/>
                </a:solidFill>
                <a:ea typeface="+mj-lt"/>
                <a:cs typeface="+mj-lt"/>
              </a:rPr>
              <a:t>NEA has adopted a Standard of Conduct Policy to ensure that all of our gatherings are welcoming to and free from discriminatory, harassing, or otherwise unacceptable behavior. Discrimination or harassment based on race, color, ethnicity, religion, sex, age, national origin, sexual orientation, disability, gender identity, or expression, or any other characteristic protected by law will not be tolerated. If you have experience any discriminatory or harassing behavior, please report the incident by emailing Ron "Duff" Martin (</a:t>
            </a:r>
            <a:r>
              <a:rPr lang="en-US" sz="2400">
                <a:solidFill>
                  <a:schemeClr val="tx1"/>
                </a:solidFill>
                <a:ea typeface="+mj-lt"/>
                <a:cs typeface="+mj-lt"/>
                <a:hlinkClick r:id="rId4">
                  <a:extLst>
                    <a:ext uri="{A12FA001-AC4F-418D-AE19-62706E023703}">
                      <ahyp:hlinkClr xmlns:ahyp="http://schemas.microsoft.com/office/drawing/2018/hyperlinkcolor" val="tx"/>
                    </a:ext>
                  </a:extLst>
                </a:hlinkClick>
              </a:rPr>
              <a:t>rmartin@nea.org</a:t>
            </a:r>
            <a:r>
              <a:rPr lang="en-US" sz="2400">
                <a:solidFill>
                  <a:schemeClr val="tx1"/>
                </a:solidFill>
                <a:ea typeface="+mj-lt"/>
                <a:cs typeface="+mj-lt"/>
              </a:rPr>
              <a:t>) and Gladys Marquez (</a:t>
            </a:r>
            <a:r>
              <a:rPr lang="en-US" sz="2400">
                <a:solidFill>
                  <a:schemeClr val="tx1"/>
                </a:solidFill>
                <a:ea typeface="+mj-lt"/>
                <a:cs typeface="+mj-lt"/>
                <a:hlinkClick r:id="rId5">
                  <a:extLst>
                    <a:ext uri="{A12FA001-AC4F-418D-AE19-62706E023703}">
                      <ahyp:hlinkClr xmlns:ahyp="http://schemas.microsoft.com/office/drawing/2018/hyperlinkcolor" val="tx"/>
                    </a:ext>
                  </a:extLst>
                </a:hlinkClick>
              </a:rPr>
              <a:t>gmarquez@nea.org</a:t>
            </a:r>
            <a:r>
              <a:rPr lang="en-US" sz="2400">
                <a:solidFill>
                  <a:schemeClr val="tx1"/>
                </a:solidFill>
                <a:ea typeface="+mj-lt"/>
                <a:cs typeface="+mj-lt"/>
              </a:rPr>
              <a:t>). Thank you for your commitment to ensuring a positive event for all. </a:t>
            </a:r>
            <a:endParaRPr lang="en-US" sz="2400">
              <a:solidFill>
                <a:schemeClr val="tx1"/>
              </a:solidFill>
              <a:ea typeface="Calibri Light"/>
              <a:cs typeface="Calibri Light"/>
            </a:endParaRPr>
          </a:p>
          <a:p>
            <a:pPr>
              <a:lnSpc>
                <a:spcPct val="100000"/>
              </a:lnSpc>
            </a:pPr>
            <a:endParaRPr lang="en-US" sz="2799">
              <a:solidFill>
                <a:schemeClr val="tx1"/>
              </a:solidFill>
              <a:ea typeface="Calibri Light"/>
              <a:cs typeface="Calibri Light"/>
            </a:endParaRPr>
          </a:p>
          <a:p>
            <a:endParaRPr lang="en-US" sz="1999">
              <a:ea typeface="Calibri Light"/>
              <a:cs typeface="Calibri Light"/>
            </a:endParaRPr>
          </a:p>
        </p:txBody>
      </p:sp>
    </p:spTree>
    <p:extLst>
      <p:ext uri="{BB962C8B-B14F-4D97-AF65-F5344CB8AC3E}">
        <p14:creationId xmlns:p14="http://schemas.microsoft.com/office/powerpoint/2010/main" val="30609795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10E6C-1697-4857-A9F2-C6FE5986C589}"/>
              </a:ext>
            </a:extLst>
          </p:cNvPr>
          <p:cNvSpPr>
            <a:spLocks noGrp="1"/>
          </p:cNvSpPr>
          <p:nvPr>
            <p:ph type="title"/>
          </p:nvPr>
        </p:nvSpPr>
        <p:spPr>
          <a:xfrm>
            <a:off x="643572" y="371204"/>
            <a:ext cx="9782801" cy="654956"/>
          </a:xfrm>
        </p:spPr>
        <p:txBody>
          <a:bodyPr>
            <a:noAutofit/>
          </a:bodyPr>
          <a:lstStyle/>
          <a:p>
            <a:r>
              <a:rPr lang="en-US">
                <a:latin typeface="Calibri" panose="020F0502020204030204" pitchFamily="34" charset="0"/>
                <a:ea typeface="Calibri" panose="020F0502020204030204" pitchFamily="34" charset="0"/>
                <a:cs typeface="Calibri" panose="020F0502020204030204" pitchFamily="34" charset="0"/>
              </a:rPr>
              <a:t>Honoring This Space</a:t>
            </a:r>
          </a:p>
        </p:txBody>
      </p:sp>
      <p:sp>
        <p:nvSpPr>
          <p:cNvPr id="3" name="Content Placeholder 2">
            <a:extLst>
              <a:ext uri="{FF2B5EF4-FFF2-40B4-BE49-F238E27FC236}">
                <a16:creationId xmlns:a16="http://schemas.microsoft.com/office/drawing/2014/main" id="{7248748C-D351-47FB-A208-AAAEB607FB3C}"/>
              </a:ext>
            </a:extLst>
          </p:cNvPr>
          <p:cNvSpPr>
            <a:spLocks noGrp="1"/>
          </p:cNvSpPr>
          <p:nvPr>
            <p:ph idx="1"/>
          </p:nvPr>
        </p:nvSpPr>
        <p:spPr>
          <a:xfrm>
            <a:off x="1136332" y="1125830"/>
            <a:ext cx="10752156" cy="5111017"/>
          </a:xfrm>
        </p:spPr>
        <p:txBody>
          <a:bodyPr vert="horz" lIns="0" tIns="45708" rIns="0" bIns="45708" rtlCol="0" anchor="t">
            <a:noAutofit/>
          </a:bodyPr>
          <a:lstStyle/>
          <a:p>
            <a:pPr marL="0" indent="0">
              <a:buNone/>
            </a:pPr>
            <a:r>
              <a:rPr lang="en-US" sz="3600">
                <a:latin typeface="Calibri"/>
                <a:ea typeface="Calibri"/>
                <a:cs typeface="Calibri"/>
              </a:rPr>
              <a:t>We begin by acknowledging that through a history of colonization and brutality, we are currently on the traditional lands (Acjachemen &amp; Tongva) stewarded by generations of indigenous people.</a:t>
            </a:r>
          </a:p>
          <a:p>
            <a:pPr marL="0" indent="0">
              <a:buNone/>
            </a:pPr>
            <a:r>
              <a:rPr lang="en-US" sz="3600">
                <a:latin typeface="Calibri" panose="020F0502020204030204" pitchFamily="34" charset="0"/>
                <a:ea typeface="Calibri" panose="020F0502020204030204" pitchFamily="34" charset="0"/>
                <a:cs typeface="Calibri" panose="020F0502020204030204" pitchFamily="34" charset="0"/>
              </a:rPr>
              <a:t>We honor these indigenous people, all elders, past, present, and emerging. We are called to learn and share these learnings about this tribal history, culture, and contributions that have been suppressed in the telling of the story of what we now call the United States of America.</a:t>
            </a:r>
          </a:p>
        </p:txBody>
      </p:sp>
    </p:spTree>
    <p:extLst>
      <p:ext uri="{BB962C8B-B14F-4D97-AF65-F5344CB8AC3E}">
        <p14:creationId xmlns:p14="http://schemas.microsoft.com/office/powerpoint/2010/main" val="314913656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CF54C-CCE2-47F9-A974-2EF25127E06E}"/>
              </a:ext>
            </a:extLst>
          </p:cNvPr>
          <p:cNvSpPr>
            <a:spLocks noGrp="1"/>
          </p:cNvSpPr>
          <p:nvPr>
            <p:ph type="title"/>
          </p:nvPr>
        </p:nvSpPr>
        <p:spPr>
          <a:xfrm>
            <a:off x="8138990" y="639824"/>
            <a:ext cx="3401075" cy="3685055"/>
          </a:xfrm>
        </p:spPr>
        <p:txBody>
          <a:bodyPr vert="horz" lIns="91416" tIns="45708" rIns="91416" bIns="45708" rtlCol="0" anchor="b">
            <a:normAutofit/>
          </a:bodyPr>
          <a:lstStyle/>
          <a:p>
            <a:r>
              <a:rPr lang="en-US" sz="6598">
                <a:solidFill>
                  <a:schemeClr val="tx1">
                    <a:lumMod val="85000"/>
                    <a:lumOff val="15000"/>
                  </a:schemeClr>
                </a:solidFill>
              </a:rPr>
              <a:t>Meet the Team</a:t>
            </a:r>
          </a:p>
        </p:txBody>
      </p:sp>
      <p:pic>
        <p:nvPicPr>
          <p:cNvPr id="2053" name="Picture 2" descr="Image result for who are we?">
            <a:extLst>
              <a:ext uri="{FF2B5EF4-FFF2-40B4-BE49-F238E27FC236}">
                <a16:creationId xmlns:a16="http://schemas.microsoft.com/office/drawing/2014/main" id="{053C5C57-66EB-4E25-BF0B-B25F7140235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33834" y="1232311"/>
            <a:ext cx="6910417" cy="38698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389736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Related image">
            <a:extLst>
              <a:ext uri="{FF2B5EF4-FFF2-40B4-BE49-F238E27FC236}">
                <a16:creationId xmlns:a16="http://schemas.microsoft.com/office/drawing/2014/main" id="{41DF5C9F-590C-44B6-9075-34E58420264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183" t="19323" r="1911" b="26927"/>
          <a:stretch/>
        </p:blipFill>
        <p:spPr bwMode="auto">
          <a:xfrm>
            <a:off x="177092" y="842510"/>
            <a:ext cx="11671537" cy="5056223"/>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Rounded Corners 4">
            <a:extLst>
              <a:ext uri="{FF2B5EF4-FFF2-40B4-BE49-F238E27FC236}">
                <a16:creationId xmlns:a16="http://schemas.microsoft.com/office/drawing/2014/main" id="{C6EE1E5C-E328-4E79-AA7A-2A49764585B6}"/>
              </a:ext>
            </a:extLst>
          </p:cNvPr>
          <p:cNvSpPr/>
          <p:nvPr/>
        </p:nvSpPr>
        <p:spPr>
          <a:xfrm>
            <a:off x="3853535" y="1110497"/>
            <a:ext cx="4217672" cy="4602331"/>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063">
              <a:defRPr/>
            </a:pPr>
            <a:endParaRPr lang="en-US" sz="1799">
              <a:solidFill>
                <a:prstClr val="white"/>
              </a:solidFill>
              <a:latin typeface="Calibri" panose="020F0502020204030204"/>
            </a:endParaRPr>
          </a:p>
        </p:txBody>
      </p:sp>
      <p:sp>
        <p:nvSpPr>
          <p:cNvPr id="2" name="Title 1">
            <a:extLst>
              <a:ext uri="{FF2B5EF4-FFF2-40B4-BE49-F238E27FC236}">
                <a16:creationId xmlns:a16="http://schemas.microsoft.com/office/drawing/2014/main" id="{BA3D9075-0058-4A2B-8FFB-0D242D0FEDB7}"/>
              </a:ext>
            </a:extLst>
          </p:cNvPr>
          <p:cNvSpPr>
            <a:spLocks noGrp="1"/>
          </p:cNvSpPr>
          <p:nvPr>
            <p:ph type="title"/>
          </p:nvPr>
        </p:nvSpPr>
        <p:spPr>
          <a:xfrm>
            <a:off x="3960107" y="1321742"/>
            <a:ext cx="3689296" cy="1450379"/>
          </a:xfrm>
        </p:spPr>
        <p:txBody>
          <a:bodyPr>
            <a:normAutofit fontScale="90000"/>
          </a:bodyPr>
          <a:lstStyle/>
          <a:p>
            <a:r>
              <a:rPr lang="en-US" sz="4099" b="1"/>
              <a:t>Getting to Know Each Other</a:t>
            </a:r>
          </a:p>
        </p:txBody>
      </p:sp>
      <p:sp>
        <p:nvSpPr>
          <p:cNvPr id="3" name="Content Placeholder 2">
            <a:extLst>
              <a:ext uri="{FF2B5EF4-FFF2-40B4-BE49-F238E27FC236}">
                <a16:creationId xmlns:a16="http://schemas.microsoft.com/office/drawing/2014/main" id="{E90F637A-28BF-4A83-9C2E-79664D85C545}"/>
              </a:ext>
            </a:extLst>
          </p:cNvPr>
          <p:cNvSpPr>
            <a:spLocks noGrp="1"/>
          </p:cNvSpPr>
          <p:nvPr>
            <p:ph idx="1"/>
          </p:nvPr>
        </p:nvSpPr>
        <p:spPr>
          <a:xfrm>
            <a:off x="4005350" y="3031738"/>
            <a:ext cx="4026666" cy="3669224"/>
          </a:xfrm>
        </p:spPr>
        <p:txBody>
          <a:bodyPr vert="horz" lIns="91416" tIns="45708" rIns="91416" bIns="45708" rtlCol="0" anchor="t">
            <a:normAutofit/>
          </a:bodyPr>
          <a:lstStyle/>
          <a:p>
            <a:pPr marL="246380" indent="-246380"/>
            <a:r>
              <a:rPr lang="en-US" sz="3199"/>
              <a:t>Name</a:t>
            </a:r>
            <a:endParaRPr lang="en-US"/>
          </a:p>
          <a:p>
            <a:pPr marL="246380" indent="-246380"/>
            <a:r>
              <a:rPr lang="en-US" sz="3199"/>
              <a:t>Location</a:t>
            </a:r>
          </a:p>
          <a:p>
            <a:pPr marL="246380" indent="-246380"/>
            <a:r>
              <a:rPr lang="en-US" sz="3150"/>
              <a:t>Your Pronouns</a:t>
            </a:r>
          </a:p>
          <a:p>
            <a:endParaRPr lang="en-US" sz="3199"/>
          </a:p>
        </p:txBody>
      </p:sp>
    </p:spTree>
    <p:extLst>
      <p:ext uri="{BB962C8B-B14F-4D97-AF65-F5344CB8AC3E}">
        <p14:creationId xmlns:p14="http://schemas.microsoft.com/office/powerpoint/2010/main" val="384438808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D9075-0058-4A2B-8FFB-0D242D0FEDB7}"/>
              </a:ext>
            </a:extLst>
          </p:cNvPr>
          <p:cNvSpPr>
            <a:spLocks noGrp="1"/>
          </p:cNvSpPr>
          <p:nvPr>
            <p:ph type="title"/>
          </p:nvPr>
        </p:nvSpPr>
        <p:spPr>
          <a:xfrm>
            <a:off x="4634106" y="61959"/>
            <a:ext cx="7476961" cy="834183"/>
          </a:xfrm>
        </p:spPr>
        <p:txBody>
          <a:bodyPr>
            <a:normAutofit/>
          </a:bodyPr>
          <a:lstStyle/>
          <a:p>
            <a:r>
              <a:rPr lang="en-US" b="1"/>
              <a:t>Three Day Agenda Overview </a:t>
            </a:r>
          </a:p>
        </p:txBody>
      </p:sp>
      <p:sp>
        <p:nvSpPr>
          <p:cNvPr id="3" name="Content Placeholder 2">
            <a:extLst>
              <a:ext uri="{FF2B5EF4-FFF2-40B4-BE49-F238E27FC236}">
                <a16:creationId xmlns:a16="http://schemas.microsoft.com/office/drawing/2014/main" id="{E90F637A-28BF-4A83-9C2E-79664D85C545}"/>
              </a:ext>
            </a:extLst>
          </p:cNvPr>
          <p:cNvSpPr>
            <a:spLocks noGrp="1"/>
          </p:cNvSpPr>
          <p:nvPr>
            <p:ph idx="1"/>
          </p:nvPr>
        </p:nvSpPr>
        <p:spPr>
          <a:xfrm>
            <a:off x="4973473" y="2199234"/>
            <a:ext cx="6573261" cy="3669224"/>
          </a:xfrm>
        </p:spPr>
        <p:txBody>
          <a:bodyPr vert="horz" lIns="0" tIns="45708" rIns="0" bIns="45708" rtlCol="0" anchor="t">
            <a:normAutofit/>
          </a:bodyPr>
          <a:lstStyle/>
          <a:p>
            <a:endParaRPr lang="en-US" sz="2799">
              <a:cs typeface="Calibri"/>
            </a:endParaRPr>
          </a:p>
          <a:p>
            <a:endParaRPr lang="en-US"/>
          </a:p>
          <a:p>
            <a:endParaRPr lang="en-US"/>
          </a:p>
        </p:txBody>
      </p:sp>
      <p:pic>
        <p:nvPicPr>
          <p:cNvPr id="2052" name="Picture 4" descr="Image result for agenda">
            <a:extLst>
              <a:ext uri="{FF2B5EF4-FFF2-40B4-BE49-F238E27FC236}">
                <a16:creationId xmlns:a16="http://schemas.microsoft.com/office/drawing/2014/main" id="{2A92765A-6DC0-4044-A94F-D43EE5090A1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970" r="7069"/>
          <a:stretch/>
        </p:blipFill>
        <p:spPr bwMode="auto">
          <a:xfrm>
            <a:off x="633834" y="640807"/>
            <a:ext cx="4000273" cy="5313022"/>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a:extLst>
              <a:ext uri="{FF2B5EF4-FFF2-40B4-BE49-F238E27FC236}">
                <a16:creationId xmlns:a16="http://schemas.microsoft.com/office/drawing/2014/main" id="{E90F637A-28BF-4A83-9C2E-79664D85C545}"/>
              </a:ext>
            </a:extLst>
          </p:cNvPr>
          <p:cNvSpPr txBox="1">
            <a:spLocks/>
          </p:cNvSpPr>
          <p:nvPr/>
        </p:nvSpPr>
        <p:spPr>
          <a:xfrm>
            <a:off x="4886038" y="969632"/>
            <a:ext cx="6794504" cy="5075645"/>
          </a:xfrm>
          <a:prstGeom prst="rect">
            <a:avLst/>
          </a:prstGeom>
          <a:noFill/>
        </p:spPr>
        <p:txBody>
          <a:bodyPr vert="horz" lIns="0" tIns="45708" rIns="0" bIns="45708" rtlCol="0" anchor="t">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buNone/>
            </a:pPr>
            <a:r>
              <a:rPr lang="en-US" sz="2799"/>
              <a:t>Days 1-2</a:t>
            </a:r>
          </a:p>
          <a:p>
            <a:pPr marL="291465" lvl="1" indent="0">
              <a:buNone/>
            </a:pPr>
            <a:r>
              <a:rPr lang="en-US" sz="2550"/>
              <a:t>Breakfast from 7:30-8:30</a:t>
            </a:r>
          </a:p>
          <a:p>
            <a:pPr marL="291465" lvl="1" indent="0">
              <a:buNone/>
            </a:pPr>
            <a:r>
              <a:rPr lang="en-US" sz="2550"/>
              <a:t>Convene at 8:30</a:t>
            </a:r>
            <a:endParaRPr lang="en-US" sz="2550">
              <a:cs typeface="Calibri"/>
            </a:endParaRPr>
          </a:p>
          <a:p>
            <a:pPr marL="291465" lvl="1" indent="0">
              <a:buNone/>
            </a:pPr>
            <a:r>
              <a:rPr lang="en-US" sz="2599"/>
              <a:t>Lunch from Noon to 1:00</a:t>
            </a:r>
            <a:endParaRPr lang="en-US" sz="2599">
              <a:cs typeface="Calibri"/>
            </a:endParaRPr>
          </a:p>
          <a:p>
            <a:pPr marL="291465" lvl="1" indent="0">
              <a:buNone/>
            </a:pPr>
            <a:r>
              <a:rPr lang="en-US" sz="2599"/>
              <a:t>15 Min Breaks Morning and Afternoon</a:t>
            </a:r>
            <a:endParaRPr lang="en-US" sz="2599">
              <a:cs typeface="Calibri" panose="020F0502020204030204"/>
            </a:endParaRPr>
          </a:p>
          <a:p>
            <a:pPr marL="291465" lvl="1" indent="0">
              <a:buNone/>
            </a:pPr>
            <a:r>
              <a:rPr lang="en-US" sz="2599"/>
              <a:t>4:30 to 5:00 Networking</a:t>
            </a:r>
            <a:endParaRPr lang="en-US" sz="2599">
              <a:cs typeface="Calibri"/>
            </a:endParaRPr>
          </a:p>
          <a:p>
            <a:pPr marL="291465" lvl="1" indent="0">
              <a:buNone/>
            </a:pPr>
            <a:r>
              <a:rPr lang="en-US" sz="2599"/>
              <a:t>5:00 Adjourn</a:t>
            </a:r>
            <a:endParaRPr lang="en-US" sz="2599">
              <a:cs typeface="Calibri"/>
            </a:endParaRPr>
          </a:p>
          <a:p>
            <a:pPr marL="0" indent="0">
              <a:buNone/>
            </a:pPr>
            <a:r>
              <a:rPr lang="en-US" sz="2799"/>
              <a:t>Day 3</a:t>
            </a:r>
            <a:endParaRPr lang="en-US" sz="2799">
              <a:cs typeface="Calibri"/>
            </a:endParaRPr>
          </a:p>
          <a:p>
            <a:pPr marL="291465" lvl="1" indent="0">
              <a:lnSpc>
                <a:spcPct val="100000"/>
              </a:lnSpc>
              <a:buNone/>
            </a:pPr>
            <a:r>
              <a:rPr lang="en-US" sz="2599">
                <a:cs typeface="Calibri" panose="020F0502020204030204"/>
              </a:rPr>
              <a:t>Break in the morning</a:t>
            </a:r>
          </a:p>
          <a:p>
            <a:pPr marL="291465" lvl="1" indent="0">
              <a:lnSpc>
                <a:spcPct val="100000"/>
              </a:lnSpc>
              <a:buNone/>
            </a:pPr>
            <a:r>
              <a:rPr lang="en-US" sz="2599"/>
              <a:t>Lunch is a boxed lunch at 1:00 PM</a:t>
            </a:r>
            <a:endParaRPr lang="en-US" sz="2599">
              <a:cs typeface="Calibri" panose="020F0502020204030204"/>
            </a:endParaRPr>
          </a:p>
          <a:p>
            <a:pPr marL="291465" lvl="1" indent="0">
              <a:lnSpc>
                <a:spcPct val="100000"/>
              </a:lnSpc>
              <a:buNone/>
            </a:pPr>
            <a:r>
              <a:rPr lang="en-US" sz="2550"/>
              <a:t>1:00-2:00 PM </a:t>
            </a:r>
            <a:r>
              <a:rPr lang="en-US" sz="2600"/>
              <a:t>Networking</a:t>
            </a:r>
            <a:r>
              <a:rPr lang="en-US" sz="2550"/>
              <a:t>, no flights before 4:00</a:t>
            </a:r>
            <a:endParaRPr lang="en-US" sz="2550">
              <a:cs typeface="Calibri" panose="020F0502020204030204"/>
            </a:endParaRPr>
          </a:p>
        </p:txBody>
      </p:sp>
    </p:spTree>
    <p:extLst>
      <p:ext uri="{BB962C8B-B14F-4D97-AF65-F5344CB8AC3E}">
        <p14:creationId xmlns:p14="http://schemas.microsoft.com/office/powerpoint/2010/main" val="106494518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D9075-0058-4A2B-8FFB-0D242D0FEDB7}"/>
              </a:ext>
            </a:extLst>
          </p:cNvPr>
          <p:cNvSpPr>
            <a:spLocks noGrp="1"/>
          </p:cNvSpPr>
          <p:nvPr>
            <p:ph type="title"/>
          </p:nvPr>
        </p:nvSpPr>
        <p:spPr>
          <a:xfrm>
            <a:off x="1096994" y="287422"/>
            <a:ext cx="10055781" cy="1015950"/>
          </a:xfrm>
        </p:spPr>
        <p:txBody>
          <a:bodyPr>
            <a:normAutofit/>
          </a:bodyPr>
          <a:lstStyle/>
          <a:p>
            <a:r>
              <a:rPr lang="en-US" b="1"/>
              <a:t>Logistics to Remember</a:t>
            </a:r>
          </a:p>
        </p:txBody>
      </p:sp>
      <p:graphicFrame>
        <p:nvGraphicFramePr>
          <p:cNvPr id="21" name="Content Placeholder 2">
            <a:extLst>
              <a:ext uri="{FF2B5EF4-FFF2-40B4-BE49-F238E27FC236}">
                <a16:creationId xmlns:a16="http://schemas.microsoft.com/office/drawing/2014/main" id="{B064020D-B6AF-441D-921B-7037EF65A926}"/>
              </a:ext>
            </a:extLst>
          </p:cNvPr>
          <p:cNvGraphicFramePr>
            <a:graphicFrameLocks noGrp="1"/>
          </p:cNvGraphicFramePr>
          <p:nvPr>
            <p:ph idx="1"/>
            <p:extLst>
              <p:ext uri="{D42A27DB-BD31-4B8C-83A1-F6EECF244321}">
                <p14:modId xmlns:p14="http://schemas.microsoft.com/office/powerpoint/2010/main" val="1052411736"/>
              </p:ext>
            </p:extLst>
          </p:nvPr>
        </p:nvGraphicFramePr>
        <p:xfrm>
          <a:off x="1096993" y="1846146"/>
          <a:ext cx="6453306" cy="40223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Image result for logistics">
            <a:extLst>
              <a:ext uri="{FF2B5EF4-FFF2-40B4-BE49-F238E27FC236}">
                <a16:creationId xmlns:a16="http://schemas.microsoft.com/office/drawing/2014/main" id="{F6F18F42-1862-4D35-8B89-09850D9616B0}"/>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20905" r="18989" b="-1"/>
          <a:stretch/>
        </p:blipFill>
        <p:spPr bwMode="auto">
          <a:xfrm>
            <a:off x="8018481" y="1916712"/>
            <a:ext cx="3134293" cy="34701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473533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D9075-0058-4A2B-8FFB-0D242D0FEDB7}"/>
              </a:ext>
            </a:extLst>
          </p:cNvPr>
          <p:cNvSpPr>
            <a:spLocks noGrp="1"/>
          </p:cNvSpPr>
          <p:nvPr>
            <p:ph type="title"/>
          </p:nvPr>
        </p:nvSpPr>
        <p:spPr>
          <a:xfrm>
            <a:off x="1593436" y="177800"/>
            <a:ext cx="9782801" cy="789609"/>
          </a:xfrm>
        </p:spPr>
        <p:txBody>
          <a:bodyPr/>
          <a:lstStyle/>
          <a:p>
            <a:r>
              <a:rPr lang="en-US" b="1"/>
              <a:t>Agenda Review - Today</a:t>
            </a:r>
          </a:p>
        </p:txBody>
      </p:sp>
      <p:sp>
        <p:nvSpPr>
          <p:cNvPr id="3" name="Content Placeholder 2">
            <a:extLst>
              <a:ext uri="{FF2B5EF4-FFF2-40B4-BE49-F238E27FC236}">
                <a16:creationId xmlns:a16="http://schemas.microsoft.com/office/drawing/2014/main" id="{E90F637A-28BF-4A83-9C2E-79664D85C545}"/>
              </a:ext>
            </a:extLst>
          </p:cNvPr>
          <p:cNvSpPr>
            <a:spLocks noGrp="1"/>
          </p:cNvSpPr>
          <p:nvPr>
            <p:ph idx="1"/>
          </p:nvPr>
        </p:nvSpPr>
        <p:spPr>
          <a:xfrm>
            <a:off x="1033670" y="1401150"/>
            <a:ext cx="6817516" cy="4987859"/>
          </a:xfrm>
        </p:spPr>
        <p:txBody>
          <a:bodyPr vert="horz" lIns="0" tIns="45708" rIns="0" bIns="45708" rtlCol="0" anchor="t">
            <a:normAutofit/>
          </a:bodyPr>
          <a:lstStyle/>
          <a:p>
            <a:pPr marL="246380" indent="-246380"/>
            <a:r>
              <a:rPr lang="en-US" sz="2350"/>
              <a:t>Who are ESP</a:t>
            </a:r>
            <a:endParaRPr lang="en-US" sz="2350">
              <a:cs typeface="Calibri"/>
            </a:endParaRPr>
          </a:p>
          <a:p>
            <a:pPr marL="246380" indent="-246380"/>
            <a:r>
              <a:rPr lang="en-US" sz="2350"/>
              <a:t>What issues do ESP face?</a:t>
            </a:r>
            <a:endParaRPr lang="en-US" sz="2350">
              <a:cs typeface="Calibri"/>
            </a:endParaRPr>
          </a:p>
          <a:p>
            <a:pPr marL="246380" indent="-246380"/>
            <a:r>
              <a:rPr lang="en-US" sz="2350">
                <a:cs typeface="Calibri"/>
              </a:rPr>
              <a:t>What is our work like with them</a:t>
            </a:r>
          </a:p>
          <a:p>
            <a:pPr marL="246380" indent="-246380"/>
            <a:r>
              <a:rPr lang="en-US" sz="2350">
                <a:cs typeface="Calibri"/>
              </a:rPr>
              <a:t>Language Matters</a:t>
            </a:r>
          </a:p>
          <a:p>
            <a:pPr marL="246380" indent="-246380"/>
            <a:r>
              <a:rPr lang="en-US" sz="2350">
                <a:cs typeface="Calibri"/>
              </a:rPr>
              <a:t>Financialization</a:t>
            </a:r>
          </a:p>
          <a:p>
            <a:pPr marL="246380" indent="-246380"/>
            <a:r>
              <a:rPr lang="en-US" sz="2350"/>
              <a:t>What are some institutional challenges we have?</a:t>
            </a:r>
            <a:endParaRPr lang="en-US" sz="2399">
              <a:cs typeface="Calibri"/>
            </a:endParaRPr>
          </a:p>
          <a:p>
            <a:pPr marL="246380" indent="-246380"/>
            <a:r>
              <a:rPr lang="en-US" sz="2399">
                <a:cs typeface="Calibri"/>
              </a:rPr>
              <a:t>Defining Class, Questioning systems, Reflections on practices</a:t>
            </a:r>
          </a:p>
          <a:p>
            <a:pPr marL="246380" indent="-246380"/>
            <a:r>
              <a:rPr lang="en-US" sz="2350">
                <a:cs typeface="Calibri"/>
              </a:rPr>
              <a:t>Issue ID</a:t>
            </a:r>
          </a:p>
          <a:p>
            <a:pPr marL="0" indent="0">
              <a:buNone/>
            </a:pPr>
            <a:endParaRPr lang="en-US" sz="2350">
              <a:cs typeface="Calibri"/>
            </a:endParaRPr>
          </a:p>
          <a:p>
            <a:pPr marL="0" indent="0">
              <a:buNone/>
            </a:pPr>
            <a:endParaRPr lang="en-US" sz="2399">
              <a:cs typeface="Calibri"/>
            </a:endParaRPr>
          </a:p>
          <a:p>
            <a:pPr marL="246380" indent="-246380"/>
            <a:endParaRPr lang="en-US" sz="2399">
              <a:cs typeface="Calibri"/>
            </a:endParaRPr>
          </a:p>
          <a:p>
            <a:pPr marL="246380" indent="-246380"/>
            <a:endParaRPr lang="en-US" sz="2399">
              <a:cs typeface="Calibri"/>
            </a:endParaRPr>
          </a:p>
        </p:txBody>
      </p:sp>
      <p:pic>
        <p:nvPicPr>
          <p:cNvPr id="3074" name="Picture 2" descr="Image result for today's agenda">
            <a:extLst>
              <a:ext uri="{FF2B5EF4-FFF2-40B4-BE49-F238E27FC236}">
                <a16:creationId xmlns:a16="http://schemas.microsoft.com/office/drawing/2014/main" id="{F9B86EE7-F16C-4EB5-857B-0B6F5F4D2B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26983" y="1384555"/>
            <a:ext cx="4261541" cy="42615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128426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D9075-0058-4A2B-8FFB-0D242D0FEDB7}"/>
              </a:ext>
            </a:extLst>
          </p:cNvPr>
          <p:cNvSpPr>
            <a:spLocks noGrp="1"/>
          </p:cNvSpPr>
          <p:nvPr>
            <p:ph type="title" idx="4294967295"/>
          </p:nvPr>
        </p:nvSpPr>
        <p:spPr>
          <a:xfrm>
            <a:off x="1027043" y="6184"/>
            <a:ext cx="9219188" cy="877659"/>
          </a:xfrm>
        </p:spPr>
        <p:txBody>
          <a:bodyPr>
            <a:normAutofit/>
          </a:bodyPr>
          <a:lstStyle/>
          <a:p>
            <a:r>
              <a:rPr lang="en-US" b="1"/>
              <a:t>Community Agreements  p. 2-3</a:t>
            </a:r>
          </a:p>
        </p:txBody>
      </p:sp>
      <p:sp>
        <p:nvSpPr>
          <p:cNvPr id="3" name="Content Placeholder 2">
            <a:extLst>
              <a:ext uri="{FF2B5EF4-FFF2-40B4-BE49-F238E27FC236}">
                <a16:creationId xmlns:a16="http://schemas.microsoft.com/office/drawing/2014/main" id="{E90F637A-28BF-4A83-9C2E-79664D85C545}"/>
              </a:ext>
            </a:extLst>
          </p:cNvPr>
          <p:cNvSpPr>
            <a:spLocks noGrp="1"/>
          </p:cNvSpPr>
          <p:nvPr>
            <p:ph idx="4294967295"/>
          </p:nvPr>
        </p:nvSpPr>
        <p:spPr>
          <a:xfrm>
            <a:off x="1596887" y="889662"/>
            <a:ext cx="10209451" cy="5075503"/>
          </a:xfrm>
          <a:solidFill>
            <a:schemeClr val="bg1">
              <a:alpha val="0"/>
            </a:schemeClr>
          </a:solidFill>
        </p:spPr>
        <p:txBody>
          <a:bodyPr vert="horz" lIns="0" tIns="45708" rIns="0" bIns="45708" rtlCol="0" anchor="t">
            <a:noAutofit/>
          </a:bodyPr>
          <a:lstStyle/>
          <a:p>
            <a:r>
              <a:rPr lang="en-US" sz="2799"/>
              <a:t>Using Self-Awareness and Self-Knowledge </a:t>
            </a:r>
          </a:p>
          <a:p>
            <a:r>
              <a:rPr lang="en-US" sz="2799"/>
              <a:t>Listening for Understanding</a:t>
            </a:r>
          </a:p>
          <a:p>
            <a:r>
              <a:rPr lang="en-US" sz="2799"/>
              <a:t>Being Gracious</a:t>
            </a:r>
          </a:p>
          <a:p>
            <a:r>
              <a:rPr lang="en-US" sz="2799"/>
              <a:t>Staying Engaged</a:t>
            </a:r>
          </a:p>
          <a:p>
            <a:r>
              <a:rPr lang="en-US" sz="2799"/>
              <a:t>Being Open and Suspend Judgment</a:t>
            </a:r>
          </a:p>
          <a:p>
            <a:r>
              <a:rPr lang="en-US" sz="2799"/>
              <a:t>Saying “I”- tell your truth</a:t>
            </a:r>
          </a:p>
          <a:p>
            <a:r>
              <a:rPr lang="en-US" sz="2799"/>
              <a:t>Seeking Discomfort </a:t>
            </a:r>
          </a:p>
          <a:p>
            <a:r>
              <a:rPr lang="en-US" sz="2799"/>
              <a:t>Reaching Empathy</a:t>
            </a:r>
          </a:p>
          <a:p>
            <a:r>
              <a:rPr lang="en-US" sz="2799"/>
              <a:t>Expecting Non-Resolution and Non-Closure</a:t>
            </a:r>
          </a:p>
          <a:p>
            <a:pPr marL="0" indent="0">
              <a:buNone/>
            </a:pPr>
            <a:r>
              <a:rPr lang="en-US" sz="1400"/>
              <a:t>*Adapted from “Embracing equity and inclusion”, Annie E. Casey Foundation</a:t>
            </a:r>
          </a:p>
        </p:txBody>
      </p:sp>
    </p:spTree>
    <p:extLst>
      <p:ext uri="{BB962C8B-B14F-4D97-AF65-F5344CB8AC3E}">
        <p14:creationId xmlns:p14="http://schemas.microsoft.com/office/powerpoint/2010/main" val="148316688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69CE49-EF62-11D0-45D1-17E4622B76D2}"/>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F39F02FF-3D6E-CA76-B07E-F8255D79FD0B}"/>
              </a:ext>
            </a:extLst>
          </p:cNvPr>
          <p:cNvSpPr txBox="1"/>
          <p:nvPr/>
        </p:nvSpPr>
        <p:spPr>
          <a:xfrm>
            <a:off x="1005368" y="1460380"/>
            <a:ext cx="5251211" cy="4586389"/>
          </a:xfrm>
          <a:prstGeom prst="rect">
            <a:avLst/>
          </a:prstGeom>
          <a:noFill/>
        </p:spPr>
        <p:txBody>
          <a:bodyPr wrap="square" lIns="91416" tIns="45708" rIns="91416" bIns="45708" numCol="1" rtlCol="0" anchor="t">
            <a:spAutoFit/>
          </a:bodyPr>
          <a:lstStyle/>
          <a:p>
            <a:pPr marL="456565" marR="0" lvl="0" indent="-456565" algn="l" defTabSz="914126">
              <a:lnSpc>
                <a:spcPts val="3999"/>
              </a:lnSpc>
              <a:spcBef>
                <a:spcPts val="0"/>
              </a:spcBef>
              <a:spcAft>
                <a:spcPts val="0"/>
              </a:spcAft>
              <a:buClrTx/>
              <a:buSzTx/>
              <a:buFont typeface="Arial" panose="020B0604020202020204" pitchFamily="34" charset="0"/>
              <a:buChar char="•"/>
              <a:tabLst/>
              <a:defRPr/>
            </a:pPr>
            <a:r>
              <a:rPr lang="en-US" sz="2750" b="1">
                <a:solidFill>
                  <a:schemeClr val="tx2"/>
                </a:solidFill>
                <a:latin typeface="Segoe UI Semibold"/>
                <a:ea typeface="Quattrocento Sans"/>
                <a:cs typeface="Segoe UI Semibold"/>
              </a:rPr>
              <a:t>Coaching</a:t>
            </a:r>
            <a:endParaRPr lang="en-US" sz="2750" b="1" i="0" u="none" strike="noStrike" kern="1200" cap="none" spc="0" normalizeH="0" baseline="0" noProof="0">
              <a:ln>
                <a:noFill/>
              </a:ln>
              <a:solidFill>
                <a:schemeClr val="tx2"/>
              </a:solidFill>
              <a:effectLst/>
              <a:uLnTx/>
              <a:uFillTx/>
              <a:latin typeface="Segoe UI Semibold" panose="020B0702040204020203" pitchFamily="34" charset="0"/>
              <a:ea typeface="Quattrocento Sans"/>
              <a:cs typeface="Segoe UI Semibold" panose="020B0702040204020203" pitchFamily="34" charset="0"/>
            </a:endParaRPr>
          </a:p>
          <a:p>
            <a:pPr marL="456565" indent="-456565">
              <a:lnSpc>
                <a:spcPts val="3999"/>
              </a:lnSpc>
              <a:buFont typeface="Arial" panose="020B0604020202020204" pitchFamily="34" charset="0"/>
              <a:buChar char="•"/>
              <a:defRPr/>
            </a:pPr>
            <a:r>
              <a:rPr lang="en-US" sz="2750" b="1">
                <a:solidFill>
                  <a:schemeClr val="tx2"/>
                </a:solidFill>
                <a:latin typeface="Segoe UI Semibold"/>
                <a:ea typeface="Quattrocento Sans"/>
                <a:cs typeface="Segoe UI Semibold"/>
              </a:rPr>
              <a:t>Networking</a:t>
            </a:r>
            <a:endParaRPr lang="en-US" sz="2750" b="1">
              <a:solidFill>
                <a:schemeClr val="tx2"/>
              </a:solidFill>
              <a:latin typeface="Segoe UI Semibold" panose="020B0702040204020203" pitchFamily="34" charset="0"/>
              <a:ea typeface="Quattrocento Sans"/>
              <a:cs typeface="Segoe UI Semibold" panose="020B0702040204020203" pitchFamily="34" charset="0"/>
            </a:endParaRPr>
          </a:p>
          <a:p>
            <a:pPr marL="456565" indent="-456565">
              <a:lnSpc>
                <a:spcPts val="3999"/>
              </a:lnSpc>
              <a:buFont typeface="Arial" panose="020B0604020202020204" pitchFamily="34" charset="0"/>
              <a:buChar char="•"/>
              <a:defRPr/>
            </a:pPr>
            <a:r>
              <a:rPr lang="en-US" sz="2750" b="1">
                <a:solidFill>
                  <a:schemeClr val="tx2"/>
                </a:solidFill>
                <a:latin typeface="Segoe UI Semibold"/>
                <a:ea typeface="Quattrocento Sans"/>
                <a:cs typeface="Segoe UI Semibold"/>
              </a:rPr>
              <a:t>$2,500 Seed Grant</a:t>
            </a:r>
            <a:endParaRPr lang="en-US" sz="2750" b="1">
              <a:solidFill>
                <a:schemeClr val="tx2"/>
              </a:solidFill>
              <a:latin typeface="Segoe UI Semibold" panose="020B0702040204020203" pitchFamily="34" charset="0"/>
              <a:ea typeface="Quattrocento Sans"/>
              <a:cs typeface="Segoe UI Semibold" panose="020B0702040204020203" pitchFamily="34" charset="0"/>
            </a:endParaRPr>
          </a:p>
          <a:p>
            <a:pPr marL="456565" indent="-456565">
              <a:lnSpc>
                <a:spcPts val="3999"/>
              </a:lnSpc>
              <a:buFont typeface="Arial" panose="020B0604020202020204" pitchFamily="34" charset="0"/>
              <a:buChar char="•"/>
              <a:defRPr/>
            </a:pPr>
            <a:r>
              <a:rPr lang="en-US" sz="2750" b="1">
                <a:solidFill>
                  <a:schemeClr val="tx2"/>
                </a:solidFill>
                <a:latin typeface="Segoe UI Semibold"/>
                <a:ea typeface="Quattrocento Sans"/>
                <a:cs typeface="Segoe UI Semibold"/>
              </a:rPr>
              <a:t>Can be used for internal and external campaigns</a:t>
            </a:r>
            <a:endParaRPr lang="en-US" sz="2750" b="1">
              <a:solidFill>
                <a:schemeClr val="tx2"/>
              </a:solidFill>
              <a:latin typeface="Segoe UI Semibold" panose="020B0702040204020203" pitchFamily="34" charset="0"/>
              <a:ea typeface="Quattrocento Sans"/>
              <a:cs typeface="Segoe UI Semibold" panose="020B0702040204020203" pitchFamily="34" charset="0"/>
            </a:endParaRPr>
          </a:p>
          <a:p>
            <a:pPr>
              <a:lnSpc>
                <a:spcPts val="3999"/>
              </a:lnSpc>
              <a:defRPr/>
            </a:pPr>
            <a:endParaRPr lang="en-US" sz="2799" b="1">
              <a:solidFill>
                <a:srgbClr val="182EA0"/>
              </a:solidFill>
              <a:latin typeface="Segoe UI Semibold" panose="020B0702040204020203" pitchFamily="34" charset="0"/>
              <a:ea typeface="Quattrocento Sans"/>
              <a:cs typeface="Segoe UI Semibold" panose="020B0702040204020203" pitchFamily="34" charset="0"/>
            </a:endParaRPr>
          </a:p>
          <a:p>
            <a:pPr marL="456565" indent="-456565">
              <a:lnSpc>
                <a:spcPts val="3999"/>
              </a:lnSpc>
              <a:buFont typeface="Arial" panose="020B0604020202020204" pitchFamily="34" charset="0"/>
              <a:buChar char="•"/>
              <a:defRPr/>
            </a:pPr>
            <a:endParaRPr lang="en-US" sz="2799" b="1">
              <a:solidFill>
                <a:srgbClr val="182EA0"/>
              </a:solidFill>
              <a:latin typeface="Segoe UI Semibold" panose="020B0702040204020203" pitchFamily="34" charset="0"/>
              <a:ea typeface="Quattrocento Sans"/>
              <a:cs typeface="Segoe UI Semibold" panose="020B0702040204020203" pitchFamily="34" charset="0"/>
            </a:endParaRPr>
          </a:p>
          <a:p>
            <a:pPr>
              <a:lnSpc>
                <a:spcPts val="3999"/>
              </a:lnSpc>
              <a:defRPr/>
            </a:pPr>
            <a:endParaRPr lang="en-US" sz="2799" b="1">
              <a:solidFill>
                <a:srgbClr val="182EA0"/>
              </a:solidFill>
              <a:latin typeface="Segoe UI Semibold" panose="020B0702040204020203" pitchFamily="34" charset="0"/>
              <a:ea typeface="Quattrocento Sans"/>
              <a:cs typeface="Segoe UI Semibold" panose="020B0702040204020203" pitchFamily="34" charset="0"/>
            </a:endParaRPr>
          </a:p>
          <a:p>
            <a:pPr>
              <a:lnSpc>
                <a:spcPts val="3499"/>
              </a:lnSpc>
              <a:defRPr/>
            </a:pPr>
            <a:endParaRPr lang="en-US" sz="2799" b="1">
              <a:solidFill>
                <a:srgbClr val="182EA0"/>
              </a:solidFill>
              <a:latin typeface="Segoe UI Semibold"/>
              <a:ea typeface="Quattrocento Sans"/>
              <a:cs typeface="Segoe UI Semibold"/>
            </a:endParaRPr>
          </a:p>
        </p:txBody>
      </p:sp>
      <p:sp>
        <p:nvSpPr>
          <p:cNvPr id="2" name="AutoShape 2" descr="Online Learning Campaign Lab | NEA"/>
          <p:cNvSpPr>
            <a:spLocks noChangeAspect="1" noChangeArrowheads="1"/>
          </p:cNvSpPr>
          <p:nvPr/>
        </p:nvSpPr>
        <p:spPr bwMode="auto">
          <a:xfrm>
            <a:off x="155534" y="-143532"/>
            <a:ext cx="304721" cy="304722"/>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16" tIns="45708" rIns="91416" bIns="45708" numCol="1" anchor="t" anchorCtr="0" compatLnSpc="1">
            <a:prstTxWarp prst="textNoShape">
              <a:avLst/>
            </a:prstTxWarp>
          </a:bodyPr>
          <a:lstStyle/>
          <a:p>
            <a:endParaRPr lang="en-US" sz="1799"/>
          </a:p>
        </p:txBody>
      </p:sp>
      <p:pic>
        <p:nvPicPr>
          <p:cNvPr id="4" name="Picture 3"/>
          <p:cNvPicPr>
            <a:picLocks noChangeAspect="1"/>
          </p:cNvPicPr>
          <p:nvPr/>
        </p:nvPicPr>
        <p:blipFill>
          <a:blip r:embed="rId3"/>
          <a:stretch>
            <a:fillRect/>
          </a:stretch>
        </p:blipFill>
        <p:spPr>
          <a:xfrm>
            <a:off x="6260708" y="1474151"/>
            <a:ext cx="4521169" cy="3907436"/>
          </a:xfrm>
          <a:prstGeom prst="rect">
            <a:avLst/>
          </a:prstGeom>
        </p:spPr>
      </p:pic>
      <p:sp>
        <p:nvSpPr>
          <p:cNvPr id="5" name="Title 1">
            <a:extLst>
              <a:ext uri="{FF2B5EF4-FFF2-40B4-BE49-F238E27FC236}">
                <a16:creationId xmlns:a16="http://schemas.microsoft.com/office/drawing/2014/main" id="{4504F955-6653-F400-77D1-BC4640A18919}"/>
              </a:ext>
            </a:extLst>
          </p:cNvPr>
          <p:cNvSpPr txBox="1">
            <a:spLocks/>
          </p:cNvSpPr>
          <p:nvPr/>
        </p:nvSpPr>
        <p:spPr>
          <a:xfrm>
            <a:off x="1292509" y="162040"/>
            <a:ext cx="7469998" cy="1450379"/>
          </a:xfrm>
          <a:prstGeom prst="rect">
            <a:avLst/>
          </a:prstGeom>
        </p:spPr>
        <p:txBody>
          <a:bodyPr lIns="91440" tIns="45720" rIns="91440" bIns="45720" anchor="t"/>
          <a:lstStyle>
            <a:lvl1pPr algn="l" defTabSz="914400" rtl="0" eaLnBrk="1" latinLnBrk="0" hangingPunct="1">
              <a:lnSpc>
                <a:spcPct val="90000"/>
              </a:lnSpc>
              <a:spcBef>
                <a:spcPct val="0"/>
              </a:spcBef>
              <a:buNone/>
              <a:defRPr sz="3600" kern="1200">
                <a:solidFill>
                  <a:schemeClr val="tx1">
                    <a:lumMod val="75000"/>
                  </a:schemeClr>
                </a:solidFill>
                <a:latin typeface="+mj-lt"/>
                <a:ea typeface="+mj-ea"/>
                <a:cs typeface="+mj-cs"/>
              </a:defRPr>
            </a:lvl1pPr>
          </a:lstStyle>
          <a:p>
            <a:r>
              <a:rPr lang="en-US" b="1"/>
              <a:t>Campaign Lab is a Strategy</a:t>
            </a:r>
          </a:p>
        </p:txBody>
      </p:sp>
    </p:spTree>
    <p:extLst>
      <p:ext uri="{BB962C8B-B14F-4D97-AF65-F5344CB8AC3E}">
        <p14:creationId xmlns:p14="http://schemas.microsoft.com/office/powerpoint/2010/main" val="27266740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97">
          <a:extLst>
            <a:ext uri="{FF2B5EF4-FFF2-40B4-BE49-F238E27FC236}">
              <a16:creationId xmlns:a16="http://schemas.microsoft.com/office/drawing/2014/main" id="{4AA6B861-5F5D-688B-FFF3-4CA76C4A4A95}"/>
            </a:ext>
          </a:extLst>
        </p:cNvPr>
        <p:cNvGrpSpPr/>
        <p:nvPr/>
      </p:nvGrpSpPr>
      <p:grpSpPr>
        <a:xfrm>
          <a:off x="0" y="0"/>
          <a:ext cx="0" cy="0"/>
          <a:chOff x="0" y="0"/>
          <a:chExt cx="0" cy="0"/>
        </a:xfrm>
      </p:grpSpPr>
      <p:pic>
        <p:nvPicPr>
          <p:cNvPr id="3" name="Picture 2" descr="A group of people holding megaphones&#10;&#10;AI-generated content may be incorrect.">
            <a:extLst>
              <a:ext uri="{FF2B5EF4-FFF2-40B4-BE49-F238E27FC236}">
                <a16:creationId xmlns:a16="http://schemas.microsoft.com/office/drawing/2014/main" id="{340F3DB5-D65A-D8FC-1106-B305BEC1110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08891" y="1545647"/>
            <a:ext cx="4216573" cy="3657360"/>
          </a:xfrm>
          <a:prstGeom prst="rect">
            <a:avLst/>
          </a:prstGeom>
        </p:spPr>
      </p:pic>
      <p:pic>
        <p:nvPicPr>
          <p:cNvPr id="98" name="Google Shape;98;p14">
            <a:extLst>
              <a:ext uri="{FF2B5EF4-FFF2-40B4-BE49-F238E27FC236}">
                <a16:creationId xmlns:a16="http://schemas.microsoft.com/office/drawing/2014/main" id="{2DE19C60-445A-239F-AFA1-18DC9B346B25}"/>
              </a:ext>
            </a:extLst>
          </p:cNvPr>
          <p:cNvPicPr preferRelativeResize="0"/>
          <p:nvPr/>
        </p:nvPicPr>
        <p:blipFill rotWithShape="1">
          <a:blip r:embed="rId4"/>
          <a:srcRect l="64554" r="16338" b="44272"/>
          <a:stretch>
            <a:fillRect/>
          </a:stretch>
        </p:blipFill>
        <p:spPr>
          <a:xfrm>
            <a:off x="6642185" y="1540607"/>
            <a:ext cx="3866172" cy="3674326"/>
          </a:xfrm>
          <a:prstGeom prst="rect">
            <a:avLst/>
          </a:prstGeom>
          <a:noFill/>
        </p:spPr>
      </p:pic>
      <p:sp>
        <p:nvSpPr>
          <p:cNvPr id="2" name="Title 1">
            <a:extLst>
              <a:ext uri="{FF2B5EF4-FFF2-40B4-BE49-F238E27FC236}">
                <a16:creationId xmlns:a16="http://schemas.microsoft.com/office/drawing/2014/main" id="{62668214-1045-C7C3-0F19-1731223D7ED4}"/>
              </a:ext>
            </a:extLst>
          </p:cNvPr>
          <p:cNvSpPr>
            <a:spLocks noGrp="1"/>
          </p:cNvSpPr>
          <p:nvPr>
            <p:ph type="title"/>
          </p:nvPr>
        </p:nvSpPr>
        <p:spPr>
          <a:xfrm>
            <a:off x="768604" y="106408"/>
            <a:ext cx="11336679" cy="1009682"/>
          </a:xfrm>
        </p:spPr>
        <p:txBody>
          <a:bodyPr>
            <a:normAutofit/>
          </a:bodyPr>
          <a:lstStyle/>
          <a:p>
            <a:r>
              <a:rPr lang="en-US" b="1"/>
              <a:t>Campaign Lab Information and Application</a:t>
            </a:r>
          </a:p>
        </p:txBody>
      </p:sp>
      <p:sp>
        <p:nvSpPr>
          <p:cNvPr id="4" name="TextBox 3">
            <a:extLst>
              <a:ext uri="{FF2B5EF4-FFF2-40B4-BE49-F238E27FC236}">
                <a16:creationId xmlns:a16="http://schemas.microsoft.com/office/drawing/2014/main" id="{375CE86C-93B3-102C-7940-36E7CD1A3808}"/>
              </a:ext>
            </a:extLst>
          </p:cNvPr>
          <p:cNvSpPr txBox="1"/>
          <p:nvPr/>
        </p:nvSpPr>
        <p:spPr>
          <a:xfrm>
            <a:off x="1998581" y="5342684"/>
            <a:ext cx="8205429" cy="1169246"/>
          </a:xfrm>
          <a:prstGeom prst="rect">
            <a:avLst/>
          </a:prstGeom>
          <a:noFill/>
        </p:spPr>
        <p:txBody>
          <a:bodyPr rot="0" spcFirstLastPara="0" vertOverflow="overflow" horzOverflow="overflow" vert="horz" wrap="square" lIns="91416" tIns="45708" rIns="91416" bIns="45708" numCol="1" spcCol="0" rtlCol="0" fromWordArt="0" anchor="t" anchorCtr="0" forceAA="0" compatLnSpc="1">
            <a:prstTxWarp prst="textNoShape">
              <a:avLst/>
            </a:prstTxWarp>
            <a:spAutoFit/>
          </a:bodyPr>
          <a:lstStyle/>
          <a:p>
            <a:r>
              <a:rPr lang="en-US" sz="2799">
                <a:hlinkClick r:id="rId5"/>
              </a:rPr>
              <a:t>https://www.nea.org/resource-library/campaign-lab</a:t>
            </a:r>
            <a:endParaRPr lang="en-US" sz="1400"/>
          </a:p>
          <a:p>
            <a:endParaRPr lang="en-US" sz="2799"/>
          </a:p>
          <a:p>
            <a:pPr algn="ctr"/>
            <a:endParaRPr lang="en-US" sz="1400"/>
          </a:p>
        </p:txBody>
      </p:sp>
    </p:spTree>
    <p:extLst>
      <p:ext uri="{BB962C8B-B14F-4D97-AF65-F5344CB8AC3E}">
        <p14:creationId xmlns:p14="http://schemas.microsoft.com/office/powerpoint/2010/main" val="238205198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Challenges Our Members Face</a:t>
            </a:r>
          </a:p>
        </p:txBody>
      </p:sp>
      <p:sp>
        <p:nvSpPr>
          <p:cNvPr id="5" name="Text Placeholder 4">
            <a:extLst>
              <a:ext uri="{FF2B5EF4-FFF2-40B4-BE49-F238E27FC236}">
                <a16:creationId xmlns:a16="http://schemas.microsoft.com/office/drawing/2014/main" id="{004D9342-E269-4518-BCB8-03497EEEC8A3}"/>
              </a:ext>
            </a:extLst>
          </p:cNvPr>
          <p:cNvSpPr>
            <a:spLocks noGrp="1"/>
          </p:cNvSpPr>
          <p:nvPr>
            <p:ph type="body" idx="1"/>
          </p:nvPr>
        </p:nvSpPr>
        <p:spPr/>
        <p:txBody>
          <a:bodyPr/>
          <a:lstStyle/>
          <a:p>
            <a:r>
              <a:rPr lang="en-US"/>
              <a:t>Beth &amp; Michael</a:t>
            </a:r>
          </a:p>
        </p:txBody>
      </p:sp>
    </p:spTree>
    <p:extLst>
      <p:ext uri="{BB962C8B-B14F-4D97-AF65-F5344CB8AC3E}">
        <p14:creationId xmlns:p14="http://schemas.microsoft.com/office/powerpoint/2010/main" val="10267635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067AF-F8BB-4C82-8E6D-BC68C9F92313}"/>
              </a:ext>
            </a:extLst>
          </p:cNvPr>
          <p:cNvSpPr>
            <a:spLocks noGrp="1"/>
          </p:cNvSpPr>
          <p:nvPr>
            <p:ph type="title"/>
          </p:nvPr>
        </p:nvSpPr>
        <p:spPr>
          <a:xfrm>
            <a:off x="755374" y="-313062"/>
            <a:ext cx="7469998" cy="1450379"/>
          </a:xfrm>
        </p:spPr>
        <p:txBody>
          <a:bodyPr/>
          <a:lstStyle/>
          <a:p>
            <a:r>
              <a:rPr lang="en-US" b="1"/>
              <a:t>Similarities and Differences</a:t>
            </a:r>
          </a:p>
        </p:txBody>
      </p:sp>
      <p:sp>
        <p:nvSpPr>
          <p:cNvPr id="3" name="Content Placeholder 2">
            <a:extLst>
              <a:ext uri="{FF2B5EF4-FFF2-40B4-BE49-F238E27FC236}">
                <a16:creationId xmlns:a16="http://schemas.microsoft.com/office/drawing/2014/main" id="{575DE978-C9EB-4170-AE53-AC167421A08A}"/>
              </a:ext>
            </a:extLst>
          </p:cNvPr>
          <p:cNvSpPr>
            <a:spLocks noGrp="1"/>
          </p:cNvSpPr>
          <p:nvPr>
            <p:ph idx="1"/>
          </p:nvPr>
        </p:nvSpPr>
        <p:spPr>
          <a:xfrm>
            <a:off x="708991" y="1198761"/>
            <a:ext cx="5876074" cy="3094046"/>
          </a:xfrm>
        </p:spPr>
        <p:txBody>
          <a:bodyPr vert="horz" lIns="91440" tIns="45720" rIns="91440" bIns="45720" rtlCol="0" anchor="t">
            <a:noAutofit/>
          </a:bodyPr>
          <a:lstStyle/>
          <a:p>
            <a:pPr marL="0" indent="0">
              <a:buNone/>
            </a:pPr>
            <a:r>
              <a:rPr lang="en-US" sz="3200"/>
              <a:t>On the center of the table are a number of sticky notes and a Venn Diagram Mat on the paper in the middle of your table.</a:t>
            </a:r>
          </a:p>
          <a:p>
            <a:pPr marL="0" indent="0">
              <a:buNone/>
            </a:pPr>
            <a:r>
              <a:rPr lang="en-US" sz="3200"/>
              <a:t>Working with your table write ideas/characteristics/issues that you think are unique to Certified Employees and ESP Employees and ones that are the same.  </a:t>
            </a:r>
          </a:p>
          <a:p>
            <a:pPr marL="0" indent="0">
              <a:buNone/>
            </a:pPr>
            <a:endParaRPr lang="en-US" sz="3599"/>
          </a:p>
        </p:txBody>
      </p:sp>
      <p:sp>
        <p:nvSpPr>
          <p:cNvPr id="6" name="AutoShape 4" descr="Image result for carnival ride mixer"/>
          <p:cNvSpPr>
            <a:spLocks noChangeAspect="1" noChangeArrowheads="1"/>
          </p:cNvSpPr>
          <p:nvPr/>
        </p:nvSpPr>
        <p:spPr bwMode="auto">
          <a:xfrm>
            <a:off x="155534" y="-143532"/>
            <a:ext cx="304721" cy="304722"/>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16" tIns="45708" rIns="91416" bIns="45708" numCol="1" anchor="t" anchorCtr="0" compatLnSpc="1">
            <a:prstTxWarp prst="textNoShape">
              <a:avLst/>
            </a:prstTxWarp>
          </a:bodyPr>
          <a:lstStyle/>
          <a:p>
            <a:endParaRPr lang="en-US" sz="1799"/>
          </a:p>
        </p:txBody>
      </p:sp>
      <p:pic>
        <p:nvPicPr>
          <p:cNvPr id="1026" name="Picture 2" descr="Venn Diagram - YouTube"/>
          <p:cNvPicPr>
            <a:picLocks noChangeAspect="1" noChangeArrowheads="1"/>
          </p:cNvPicPr>
          <p:nvPr/>
        </p:nvPicPr>
        <p:blipFill rotWithShape="1">
          <a:blip r:embed="rId3">
            <a:extLst>
              <a:ext uri="{28A0092B-C50C-407E-A947-70E740481C1C}">
                <a14:useLocalDpi xmlns:a14="http://schemas.microsoft.com/office/drawing/2010/main" val="0"/>
              </a:ext>
            </a:extLst>
          </a:blip>
          <a:srcRect l="20185" r="22395"/>
          <a:stretch/>
        </p:blipFill>
        <p:spPr bwMode="auto">
          <a:xfrm>
            <a:off x="6790614" y="1137318"/>
            <a:ext cx="5128603" cy="50241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401800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2" y="362391"/>
            <a:ext cx="5328130" cy="867825"/>
          </a:xfrm>
        </p:spPr>
        <p:txBody>
          <a:bodyPr/>
          <a:lstStyle/>
          <a:p>
            <a:pPr algn="ctr"/>
            <a:r>
              <a:rPr lang="en-US" b="1"/>
              <a:t>Affinity Wall</a:t>
            </a:r>
          </a:p>
        </p:txBody>
      </p:sp>
      <p:pic>
        <p:nvPicPr>
          <p:cNvPr id="5" name="Content Placeholder 4"/>
          <p:cNvPicPr>
            <a:picLocks noGrp="1" noChangeAspect="1"/>
          </p:cNvPicPr>
          <p:nvPr>
            <p:ph idx="1"/>
          </p:nvPr>
        </p:nvPicPr>
        <p:blipFill rotWithShape="1">
          <a:blip r:embed="rId3"/>
          <a:srcRect t="7945" b="13453"/>
          <a:stretch/>
        </p:blipFill>
        <p:spPr>
          <a:xfrm>
            <a:off x="5327903" y="654111"/>
            <a:ext cx="6861634" cy="4983606"/>
          </a:xfrm>
          <a:prstGeom prst="rect">
            <a:avLst/>
          </a:prstGeom>
        </p:spPr>
      </p:pic>
      <p:sp>
        <p:nvSpPr>
          <p:cNvPr id="8" name="Rectangle 7"/>
          <p:cNvSpPr/>
          <p:nvPr/>
        </p:nvSpPr>
        <p:spPr>
          <a:xfrm>
            <a:off x="662609" y="1982081"/>
            <a:ext cx="4575671" cy="3410397"/>
          </a:xfrm>
          <a:prstGeom prst="rect">
            <a:avLst/>
          </a:prstGeom>
        </p:spPr>
        <p:txBody>
          <a:bodyPr wrap="square" lIns="91416" tIns="45708" rIns="91416" bIns="45708" anchor="t">
            <a:spAutoFit/>
          </a:bodyPr>
          <a:lstStyle/>
          <a:p>
            <a:pPr>
              <a:lnSpc>
                <a:spcPct val="107000"/>
              </a:lnSpc>
              <a:spcAft>
                <a:spcPts val="800"/>
              </a:spcAft>
            </a:pPr>
            <a:r>
              <a:rPr lang="en-US" sz="3150">
                <a:solidFill>
                  <a:srgbClr val="000000"/>
                </a:solidFill>
                <a:latin typeface="Calibri"/>
                <a:ea typeface="Calibri"/>
                <a:cs typeface="Calibri"/>
              </a:rPr>
              <a:t>Brainstorm challenges and issues ESP members have - work, life, union, etc. </a:t>
            </a:r>
          </a:p>
          <a:p>
            <a:pPr>
              <a:lnSpc>
                <a:spcPct val="107000"/>
              </a:lnSpc>
              <a:spcAft>
                <a:spcPts val="800"/>
              </a:spcAft>
            </a:pPr>
            <a:endParaRPr lang="en-US" sz="3199">
              <a:solidFill>
                <a:srgbClr val="000000"/>
              </a:solidFill>
              <a:latin typeface="Calibri"/>
              <a:ea typeface="Calibri" panose="020F0502020204030204" pitchFamily="34" charset="0"/>
              <a:cs typeface="Calibri"/>
            </a:endParaRPr>
          </a:p>
          <a:p>
            <a:pPr algn="ctr">
              <a:lnSpc>
                <a:spcPct val="107000"/>
              </a:lnSpc>
              <a:spcAft>
                <a:spcPts val="800"/>
              </a:spcAft>
            </a:pPr>
            <a:r>
              <a:rPr lang="en-US" sz="3150">
                <a:solidFill>
                  <a:srgbClr val="000000"/>
                </a:solidFill>
                <a:latin typeface="Calibri"/>
                <a:ea typeface="Calibri"/>
                <a:cs typeface="Calibri"/>
              </a:rPr>
              <a:t>*write one challenge per </a:t>
            </a:r>
            <a:r>
              <a:rPr lang="en-US" sz="3150" err="1">
                <a:solidFill>
                  <a:srgbClr val="000000"/>
                </a:solidFill>
                <a:latin typeface="Calibri"/>
                <a:ea typeface="Calibri"/>
                <a:cs typeface="Calibri"/>
              </a:rPr>
              <a:t>post-it</a:t>
            </a:r>
            <a:r>
              <a:rPr lang="en-US" sz="3150">
                <a:solidFill>
                  <a:srgbClr val="000000"/>
                </a:solidFill>
                <a:latin typeface="Calibri"/>
                <a:ea typeface="Calibri"/>
                <a:cs typeface="Calibri"/>
              </a:rPr>
              <a:t>*  </a:t>
            </a:r>
            <a:endParaRPr lang="en-US" sz="3150">
              <a:latin typeface="Calibri"/>
              <a:ea typeface="Calibri"/>
              <a:cs typeface="Calibri"/>
            </a:endParaRPr>
          </a:p>
        </p:txBody>
      </p:sp>
    </p:spTree>
    <p:extLst>
      <p:ext uri="{BB962C8B-B14F-4D97-AF65-F5344CB8AC3E}">
        <p14:creationId xmlns:p14="http://schemas.microsoft.com/office/powerpoint/2010/main" val="360923268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87EAB9-080F-A0ED-3BFE-9ED6CD0FA6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A46E12-9089-C34D-5A21-6A0967787547}"/>
              </a:ext>
            </a:extLst>
          </p:cNvPr>
          <p:cNvSpPr>
            <a:spLocks noGrp="1"/>
          </p:cNvSpPr>
          <p:nvPr>
            <p:ph type="title"/>
          </p:nvPr>
        </p:nvSpPr>
        <p:spPr>
          <a:xfrm>
            <a:off x="284088" y="362391"/>
            <a:ext cx="5328130" cy="867825"/>
          </a:xfrm>
        </p:spPr>
        <p:txBody>
          <a:bodyPr/>
          <a:lstStyle/>
          <a:p>
            <a:pPr algn="ctr"/>
            <a:r>
              <a:rPr lang="en-US" b="1"/>
              <a:t>Affinity Wall in 3 Acts</a:t>
            </a:r>
          </a:p>
        </p:txBody>
      </p:sp>
      <p:pic>
        <p:nvPicPr>
          <p:cNvPr id="5" name="Content Placeholder 4">
            <a:extLst>
              <a:ext uri="{FF2B5EF4-FFF2-40B4-BE49-F238E27FC236}">
                <a16:creationId xmlns:a16="http://schemas.microsoft.com/office/drawing/2014/main" id="{39A1F81E-BA41-1F7C-A85C-8ACC41A4D6FD}"/>
              </a:ext>
            </a:extLst>
          </p:cNvPr>
          <p:cNvPicPr>
            <a:picLocks noGrp="1" noChangeAspect="1"/>
          </p:cNvPicPr>
          <p:nvPr>
            <p:ph idx="1"/>
          </p:nvPr>
        </p:nvPicPr>
        <p:blipFill rotWithShape="1">
          <a:blip r:embed="rId3"/>
          <a:srcRect t="7945" b="13453"/>
          <a:stretch/>
        </p:blipFill>
        <p:spPr>
          <a:xfrm>
            <a:off x="6471036" y="654111"/>
            <a:ext cx="5710758" cy="4146698"/>
          </a:xfrm>
          <a:prstGeom prst="rect">
            <a:avLst/>
          </a:prstGeom>
        </p:spPr>
      </p:pic>
      <p:sp>
        <p:nvSpPr>
          <p:cNvPr id="8" name="Rectangle 7">
            <a:extLst>
              <a:ext uri="{FF2B5EF4-FFF2-40B4-BE49-F238E27FC236}">
                <a16:creationId xmlns:a16="http://schemas.microsoft.com/office/drawing/2014/main" id="{80ECE5AA-CF3F-C5D5-CA47-321FD10EE379}"/>
              </a:ext>
            </a:extLst>
          </p:cNvPr>
          <p:cNvSpPr/>
          <p:nvPr/>
        </p:nvSpPr>
        <p:spPr>
          <a:xfrm>
            <a:off x="538655" y="1341726"/>
            <a:ext cx="6255937" cy="4818282"/>
          </a:xfrm>
          <a:prstGeom prst="rect">
            <a:avLst/>
          </a:prstGeom>
        </p:spPr>
        <p:txBody>
          <a:bodyPr wrap="square" lIns="91416" tIns="45708" rIns="91416" bIns="45708" anchor="t">
            <a:spAutoFit/>
          </a:bodyPr>
          <a:lstStyle/>
          <a:p>
            <a:pPr>
              <a:lnSpc>
                <a:spcPct val="107000"/>
              </a:lnSpc>
              <a:spcAft>
                <a:spcPts val="800"/>
              </a:spcAft>
            </a:pPr>
            <a:r>
              <a:rPr lang="en-US" sz="4000">
                <a:solidFill>
                  <a:srgbClr val="000000"/>
                </a:solidFill>
                <a:latin typeface="Calibri"/>
                <a:ea typeface="Calibri"/>
                <a:cs typeface="Calibri"/>
              </a:rPr>
              <a:t>1.Put all post its on the wall </a:t>
            </a:r>
            <a:endParaRPr lang="en-US" sz="4000"/>
          </a:p>
          <a:p>
            <a:pPr>
              <a:lnSpc>
                <a:spcPct val="107000"/>
              </a:lnSpc>
              <a:spcAft>
                <a:spcPts val="800"/>
              </a:spcAft>
            </a:pPr>
            <a:r>
              <a:rPr lang="en-US" sz="4000">
                <a:solidFill>
                  <a:srgbClr val="000000"/>
                </a:solidFill>
                <a:latin typeface="Calibri"/>
                <a:ea typeface="Calibri"/>
                <a:cs typeface="Calibri"/>
              </a:rPr>
              <a:t>2. Move post its – yours and others into similar clouds</a:t>
            </a:r>
            <a:endParaRPr lang="en-US" sz="4000">
              <a:solidFill>
                <a:srgbClr val="000000"/>
              </a:solidFill>
              <a:latin typeface="Calibri"/>
              <a:ea typeface="Calibri" panose="020F0502020204030204" pitchFamily="34" charset="0"/>
              <a:cs typeface="Calibri"/>
            </a:endParaRPr>
          </a:p>
          <a:p>
            <a:pPr>
              <a:lnSpc>
                <a:spcPct val="107000"/>
              </a:lnSpc>
              <a:spcAft>
                <a:spcPts val="800"/>
              </a:spcAft>
            </a:pPr>
            <a:r>
              <a:rPr lang="en-US" sz="4000">
                <a:solidFill>
                  <a:srgbClr val="000000"/>
                </a:solidFill>
                <a:latin typeface="Calibri"/>
                <a:ea typeface="Calibri"/>
                <a:cs typeface="Calibri"/>
              </a:rPr>
              <a:t>3. Name the clouds and outliers</a:t>
            </a:r>
            <a:endParaRPr lang="en-US" sz="4000">
              <a:solidFill>
                <a:srgbClr val="000000"/>
              </a:solidFill>
              <a:latin typeface="Calibri" panose="020F0502020204030204" pitchFamily="34" charset="0"/>
              <a:ea typeface="Calibri" panose="020F0502020204030204" pitchFamily="34" charset="0"/>
              <a:cs typeface="Calibri"/>
            </a:endParaRPr>
          </a:p>
          <a:p>
            <a:pPr>
              <a:lnSpc>
                <a:spcPct val="107000"/>
              </a:lnSpc>
              <a:spcAft>
                <a:spcPts val="800"/>
              </a:spcAft>
            </a:pPr>
            <a:endParaRPr lang="en-US" sz="3199">
              <a:solidFill>
                <a:srgbClr val="000000"/>
              </a:solidFill>
              <a:latin typeface="Calibri" panose="020F0502020204030204" pitchFamily="34" charset="0"/>
              <a:ea typeface="Calibri" panose="020F0502020204030204" pitchFamily="34" charset="0"/>
              <a:cs typeface="Calibri"/>
            </a:endParaRPr>
          </a:p>
          <a:p>
            <a:pPr algn="ctr">
              <a:lnSpc>
                <a:spcPct val="107000"/>
              </a:lnSpc>
              <a:spcAft>
                <a:spcPts val="800"/>
              </a:spcAft>
            </a:pPr>
            <a:r>
              <a:rPr lang="en-US" sz="3150">
                <a:solidFill>
                  <a:srgbClr val="000000"/>
                </a:solidFill>
                <a:latin typeface="Calibri"/>
                <a:ea typeface="Calibri"/>
                <a:cs typeface="Calibri"/>
              </a:rPr>
              <a:t>  </a:t>
            </a:r>
            <a:endParaRPr lang="en-US" sz="3150">
              <a:latin typeface="Calibri"/>
              <a:ea typeface="Calibri"/>
              <a:cs typeface="Calibri"/>
            </a:endParaRPr>
          </a:p>
        </p:txBody>
      </p:sp>
    </p:spTree>
    <p:extLst>
      <p:ext uri="{BB962C8B-B14F-4D97-AF65-F5344CB8AC3E}">
        <p14:creationId xmlns:p14="http://schemas.microsoft.com/office/powerpoint/2010/main" val="176442872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80" y="3896"/>
            <a:ext cx="6325196" cy="1125494"/>
          </a:xfrm>
        </p:spPr>
        <p:txBody>
          <a:bodyPr>
            <a:normAutofit/>
          </a:bodyPr>
          <a:lstStyle/>
          <a:p>
            <a:pPr algn="ctr"/>
            <a:r>
              <a:rPr lang="en-US" b="1"/>
              <a:t>Affinity Wall Debrief</a:t>
            </a:r>
          </a:p>
        </p:txBody>
      </p:sp>
      <p:pic>
        <p:nvPicPr>
          <p:cNvPr id="5" name="Content Placeholder 4"/>
          <p:cNvPicPr>
            <a:picLocks noGrp="1" noChangeAspect="1"/>
          </p:cNvPicPr>
          <p:nvPr>
            <p:ph idx="1"/>
          </p:nvPr>
        </p:nvPicPr>
        <p:blipFill rotWithShape="1">
          <a:blip r:embed="rId2"/>
          <a:srcRect t="7945" b="13453"/>
          <a:stretch/>
        </p:blipFill>
        <p:spPr>
          <a:xfrm>
            <a:off x="6721516" y="1387055"/>
            <a:ext cx="5387079" cy="3954083"/>
          </a:xfrm>
          <a:prstGeom prst="rect">
            <a:avLst/>
          </a:prstGeom>
        </p:spPr>
      </p:pic>
      <p:sp>
        <p:nvSpPr>
          <p:cNvPr id="6" name="Content Placeholder 2">
            <a:extLst>
              <a:ext uri="{FF2B5EF4-FFF2-40B4-BE49-F238E27FC236}">
                <a16:creationId xmlns:a16="http://schemas.microsoft.com/office/drawing/2014/main" id="{575DE978-C9EB-4170-AE53-AC167421A08A}"/>
              </a:ext>
            </a:extLst>
          </p:cNvPr>
          <p:cNvSpPr txBox="1">
            <a:spLocks/>
          </p:cNvSpPr>
          <p:nvPr/>
        </p:nvSpPr>
        <p:spPr>
          <a:xfrm>
            <a:off x="403549" y="1198760"/>
            <a:ext cx="6237699" cy="4669697"/>
          </a:xfrm>
          <a:prstGeom prst="rect">
            <a:avLst/>
          </a:prstGeom>
        </p:spPr>
        <p:txBody>
          <a:bodyPr vert="horz" lIns="0" tIns="45708" rIns="0" bIns="45708"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endParaRPr lang="en-US" sz="3599"/>
          </a:p>
        </p:txBody>
      </p:sp>
      <p:sp>
        <p:nvSpPr>
          <p:cNvPr id="8" name="Rectangle 7"/>
          <p:cNvSpPr/>
          <p:nvPr/>
        </p:nvSpPr>
        <p:spPr>
          <a:xfrm>
            <a:off x="1000539" y="1253254"/>
            <a:ext cx="5844209" cy="3521068"/>
          </a:xfrm>
          <a:prstGeom prst="rect">
            <a:avLst/>
          </a:prstGeom>
        </p:spPr>
        <p:txBody>
          <a:bodyPr wrap="square" lIns="91416" tIns="45708" rIns="91416" bIns="45708" anchor="t">
            <a:spAutoFit/>
          </a:bodyPr>
          <a:lstStyle/>
          <a:p>
            <a:pPr marL="457200" indent="-457200">
              <a:lnSpc>
                <a:spcPct val="107000"/>
              </a:lnSpc>
              <a:spcAft>
                <a:spcPts val="800"/>
              </a:spcAft>
              <a:buFont typeface="Arial" panose="020B0604020202020204" pitchFamily="34" charset="0"/>
              <a:buChar char="•"/>
            </a:pPr>
            <a:r>
              <a:rPr lang="en-US" sz="3199">
                <a:solidFill>
                  <a:srgbClr val="000000"/>
                </a:solidFill>
                <a:latin typeface="Calibri"/>
                <a:ea typeface="Calibri" panose="020F0502020204030204" pitchFamily="34" charset="0"/>
                <a:cs typeface="Calibri"/>
              </a:rPr>
              <a:t>What are the major clusters?</a:t>
            </a:r>
          </a:p>
          <a:p>
            <a:pPr marL="457200" indent="-457200">
              <a:lnSpc>
                <a:spcPct val="107000"/>
              </a:lnSpc>
              <a:spcAft>
                <a:spcPts val="800"/>
              </a:spcAft>
              <a:buFont typeface="Arial" panose="020B0604020202020204" pitchFamily="34" charset="0"/>
              <a:buChar char="•"/>
            </a:pPr>
            <a:r>
              <a:rPr lang="en-US" sz="3199">
                <a:solidFill>
                  <a:srgbClr val="000000"/>
                </a:solidFill>
                <a:latin typeface="Calibri"/>
                <a:ea typeface="Calibri" panose="020F0502020204030204" pitchFamily="34" charset="0"/>
                <a:cs typeface="Calibri"/>
              </a:rPr>
              <a:t>Are any issues related to each other? (Which/How)</a:t>
            </a:r>
            <a:endParaRPr lang="en-US" sz="3199">
              <a:solidFill>
                <a:srgbClr val="000000"/>
              </a:solidFill>
              <a:latin typeface="Calibri" panose="020F0502020204030204" pitchFamily="34" charset="0"/>
              <a:ea typeface="Calibri" panose="020F0502020204030204" pitchFamily="34" charset="0"/>
              <a:cs typeface="Calibri"/>
            </a:endParaRPr>
          </a:p>
          <a:p>
            <a:pPr marL="457200" indent="-457200">
              <a:lnSpc>
                <a:spcPct val="107000"/>
              </a:lnSpc>
              <a:spcAft>
                <a:spcPts val="800"/>
              </a:spcAft>
              <a:buFont typeface="Arial" panose="020B0604020202020204" pitchFamily="34" charset="0"/>
              <a:buChar char="•"/>
            </a:pPr>
            <a:r>
              <a:rPr lang="en-US" sz="3150">
                <a:solidFill>
                  <a:srgbClr val="000000"/>
                </a:solidFill>
                <a:latin typeface="Calibri"/>
                <a:ea typeface="Calibri"/>
                <a:cs typeface="Calibri"/>
              </a:rPr>
              <a:t>What does this mean for you in your work as/with ESPs?</a:t>
            </a:r>
          </a:p>
          <a:p>
            <a:pPr marL="457200" indent="-457200">
              <a:lnSpc>
                <a:spcPct val="107000"/>
              </a:lnSpc>
              <a:spcAft>
                <a:spcPts val="800"/>
              </a:spcAft>
              <a:buFont typeface="Arial" panose="020B0604020202020204" pitchFamily="34" charset="0"/>
              <a:buChar char="•"/>
            </a:pPr>
            <a:r>
              <a:rPr lang="en-US" sz="3199">
                <a:solidFill>
                  <a:srgbClr val="000000"/>
                </a:solidFill>
                <a:latin typeface="Calibri"/>
                <a:ea typeface="Calibri" panose="020F0502020204030204" pitchFamily="34" charset="0"/>
                <a:cs typeface="Calibri"/>
              </a:rPr>
              <a:t>What surprises you? </a:t>
            </a:r>
            <a:endParaRPr lang="en-US" sz="3199">
              <a:solidFill>
                <a:srgbClr val="000000"/>
              </a:solidFill>
              <a:latin typeface="Calibri"/>
              <a:ea typeface="Calibri" panose="020F0502020204030204" pitchFamily="34" charset="0"/>
            </a:endParaRPr>
          </a:p>
        </p:txBody>
      </p:sp>
    </p:spTree>
    <p:extLst>
      <p:ext uri="{BB962C8B-B14F-4D97-AF65-F5344CB8AC3E}">
        <p14:creationId xmlns:p14="http://schemas.microsoft.com/office/powerpoint/2010/main" val="90630369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68767-BA6B-4718-8342-805AF4798FBD}"/>
              </a:ext>
            </a:extLst>
          </p:cNvPr>
          <p:cNvSpPr>
            <a:spLocks noGrp="1"/>
          </p:cNvSpPr>
          <p:nvPr>
            <p:ph type="title"/>
          </p:nvPr>
        </p:nvSpPr>
        <p:spPr/>
        <p:txBody>
          <a:bodyPr/>
          <a:lstStyle/>
          <a:p>
            <a:r>
              <a:rPr lang="en-US" b="1"/>
              <a:t>Key Ideas</a:t>
            </a:r>
          </a:p>
        </p:txBody>
      </p:sp>
      <p:sp>
        <p:nvSpPr>
          <p:cNvPr id="5" name="Content Placeholder 4"/>
          <p:cNvSpPr>
            <a:spLocks noGrp="1"/>
          </p:cNvSpPr>
          <p:nvPr>
            <p:ph idx="1"/>
          </p:nvPr>
        </p:nvSpPr>
        <p:spPr/>
        <p:txBody>
          <a:bodyPr vert="horz" lIns="0" tIns="45708" rIns="0" bIns="45708" rtlCol="0" anchor="t">
            <a:normAutofit/>
          </a:bodyPr>
          <a:lstStyle/>
          <a:p>
            <a:pPr marL="0" indent="0" algn="ctr">
              <a:buNone/>
            </a:pPr>
            <a:r>
              <a:rPr lang="en-US" sz="3999"/>
              <a:t>Organizers begin with issues</a:t>
            </a:r>
            <a:endParaRPr lang="en-US">
              <a:cs typeface="Calibri" panose="020F0502020204030204"/>
            </a:endParaRPr>
          </a:p>
          <a:p>
            <a:pPr marL="0" indent="0" algn="ctr">
              <a:buNone/>
            </a:pPr>
            <a:endParaRPr lang="en-US" sz="3999">
              <a:cs typeface="Calibri" panose="020F0502020204030204"/>
            </a:endParaRPr>
          </a:p>
          <a:p>
            <a:pPr marL="0" indent="0" algn="ctr">
              <a:lnSpc>
                <a:spcPct val="100000"/>
              </a:lnSpc>
              <a:buNone/>
            </a:pPr>
            <a:r>
              <a:rPr lang="en-US" sz="3950"/>
              <a:t>Your issues ARE the issues of your union</a:t>
            </a:r>
            <a:endParaRPr lang="en-US" sz="3950">
              <a:cs typeface="Calibri" panose="020F0502020204030204"/>
            </a:endParaRPr>
          </a:p>
          <a:p>
            <a:pPr marL="0" indent="0" algn="ctr">
              <a:buNone/>
            </a:pPr>
            <a:endParaRPr lang="en-US" sz="3999">
              <a:cs typeface="Calibri" panose="020F0502020204030204"/>
            </a:endParaRPr>
          </a:p>
          <a:p>
            <a:pPr marL="0" indent="0" algn="ctr">
              <a:buNone/>
            </a:pPr>
            <a:r>
              <a:rPr lang="en-US" sz="3950"/>
              <a:t>Your issues are your best campaigns </a:t>
            </a:r>
            <a:endParaRPr lang="en-US" sz="3950">
              <a:cs typeface="Calibri"/>
            </a:endParaRPr>
          </a:p>
          <a:p>
            <a:endParaRPr lang="en-US" sz="3999"/>
          </a:p>
        </p:txBody>
      </p:sp>
      <p:pic>
        <p:nvPicPr>
          <p:cNvPr id="6" name="Picture 2" descr="https://strunkaccess.com/wp-content/uploads/2024/09/important-2508600_128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2264" y="2562447"/>
            <a:ext cx="3718584" cy="2478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361216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Our Experiences as ESPs</a:t>
            </a:r>
          </a:p>
        </p:txBody>
      </p:sp>
      <p:sp>
        <p:nvSpPr>
          <p:cNvPr id="5" name="Text Placeholder 4">
            <a:extLst>
              <a:ext uri="{FF2B5EF4-FFF2-40B4-BE49-F238E27FC236}">
                <a16:creationId xmlns:a16="http://schemas.microsoft.com/office/drawing/2014/main" id="{7F126B6C-D238-4031-BF07-CBE1138D9252}"/>
              </a:ext>
            </a:extLst>
          </p:cNvPr>
          <p:cNvSpPr>
            <a:spLocks noGrp="1"/>
          </p:cNvSpPr>
          <p:nvPr>
            <p:ph type="body" idx="1"/>
          </p:nvPr>
        </p:nvSpPr>
        <p:spPr/>
        <p:txBody>
          <a:bodyPr/>
          <a:lstStyle/>
          <a:p>
            <a:r>
              <a:rPr lang="en-US"/>
              <a:t>Sonia</a:t>
            </a:r>
          </a:p>
        </p:txBody>
      </p:sp>
    </p:spTree>
    <p:extLst>
      <p:ext uri="{BB962C8B-B14F-4D97-AF65-F5344CB8AC3E}">
        <p14:creationId xmlns:p14="http://schemas.microsoft.com/office/powerpoint/2010/main" val="23461246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5738" y="-360472"/>
            <a:ext cx="10351769" cy="1450379"/>
          </a:xfrm>
        </p:spPr>
        <p:txBody>
          <a:bodyPr/>
          <a:lstStyle/>
          <a:p>
            <a:r>
              <a:rPr lang="en-US"/>
              <a:t>Picturing Our Experience</a:t>
            </a:r>
          </a:p>
        </p:txBody>
      </p:sp>
      <p:pic>
        <p:nvPicPr>
          <p:cNvPr id="5" name="Picture 4"/>
          <p:cNvPicPr>
            <a:picLocks noChangeAspect="1"/>
          </p:cNvPicPr>
          <p:nvPr/>
        </p:nvPicPr>
        <p:blipFill rotWithShape="1">
          <a:blip r:embed="rId2"/>
          <a:srcRect b="15137"/>
          <a:stretch/>
        </p:blipFill>
        <p:spPr>
          <a:xfrm rot="21403485">
            <a:off x="2482460" y="1350619"/>
            <a:ext cx="8069432" cy="4454797"/>
          </a:xfrm>
          <a:prstGeom prst="rect">
            <a:avLst/>
          </a:prstGeom>
        </p:spPr>
      </p:pic>
    </p:spTree>
    <p:extLst>
      <p:ext uri="{BB962C8B-B14F-4D97-AF65-F5344CB8AC3E}">
        <p14:creationId xmlns:p14="http://schemas.microsoft.com/office/powerpoint/2010/main" val="390015760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2122" y="-360472"/>
            <a:ext cx="10305386" cy="1450379"/>
          </a:xfrm>
        </p:spPr>
        <p:txBody>
          <a:bodyPr/>
          <a:lstStyle/>
          <a:p>
            <a:r>
              <a:rPr lang="en-US"/>
              <a:t>Picturing Our Experience</a:t>
            </a:r>
          </a:p>
        </p:txBody>
      </p:sp>
      <p:sp>
        <p:nvSpPr>
          <p:cNvPr id="3" name="Content Placeholder 2"/>
          <p:cNvSpPr>
            <a:spLocks noGrp="1"/>
          </p:cNvSpPr>
          <p:nvPr>
            <p:ph idx="1"/>
          </p:nvPr>
        </p:nvSpPr>
        <p:spPr>
          <a:xfrm>
            <a:off x="602526" y="1821683"/>
            <a:ext cx="7672706" cy="4662510"/>
          </a:xfrm>
        </p:spPr>
        <p:txBody>
          <a:bodyPr vert="horz" lIns="91416" tIns="45708" rIns="91416" bIns="45708" rtlCol="0" anchor="t">
            <a:noAutofit/>
          </a:bodyPr>
          <a:lstStyle/>
          <a:p>
            <a:pPr marL="246380" indent="-246380"/>
            <a:r>
              <a:rPr lang="en-US" sz="3150"/>
              <a:t>Step 1 -  Everyone Pick 2 Pictures – then I will give you a prompt</a:t>
            </a:r>
          </a:p>
          <a:p>
            <a:pPr marL="246380" indent="-246380"/>
            <a:endParaRPr lang="en-US" sz="3150"/>
          </a:p>
          <a:p>
            <a:pPr marL="246380" indent="-246380"/>
            <a:r>
              <a:rPr lang="en-US" sz="3150"/>
              <a:t>Step 2 – Create a two minute or less story using these two pictures about their experience as/with ESPs</a:t>
            </a:r>
          </a:p>
          <a:p>
            <a:pPr marL="246380" indent="-246380"/>
            <a:endParaRPr lang="en-US" sz="3150"/>
          </a:p>
        </p:txBody>
      </p:sp>
      <p:pic>
        <p:nvPicPr>
          <p:cNvPr id="5" name="Picture 4"/>
          <p:cNvPicPr>
            <a:picLocks noChangeAspect="1"/>
          </p:cNvPicPr>
          <p:nvPr/>
        </p:nvPicPr>
        <p:blipFill rotWithShape="1">
          <a:blip r:embed="rId2"/>
          <a:srcRect b="15137"/>
          <a:stretch/>
        </p:blipFill>
        <p:spPr>
          <a:xfrm rot="5400000">
            <a:off x="7147199" y="1586014"/>
            <a:ext cx="5762384" cy="3506139"/>
          </a:xfrm>
          <a:prstGeom prst="rect">
            <a:avLst/>
          </a:prstGeom>
        </p:spPr>
      </p:pic>
    </p:spTree>
    <p:extLst>
      <p:ext uri="{BB962C8B-B14F-4D97-AF65-F5344CB8AC3E}">
        <p14:creationId xmlns:p14="http://schemas.microsoft.com/office/powerpoint/2010/main" val="158749829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4625C6-CD78-EBC0-590F-3AD0C2808D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69F8DF-4422-535F-72A8-D9671D495B73}"/>
              </a:ext>
            </a:extLst>
          </p:cNvPr>
          <p:cNvSpPr>
            <a:spLocks noGrp="1"/>
          </p:cNvSpPr>
          <p:nvPr>
            <p:ph type="title"/>
          </p:nvPr>
        </p:nvSpPr>
        <p:spPr>
          <a:xfrm>
            <a:off x="742122" y="-360472"/>
            <a:ext cx="10305386" cy="1450379"/>
          </a:xfrm>
        </p:spPr>
        <p:txBody>
          <a:bodyPr/>
          <a:lstStyle/>
          <a:p>
            <a:r>
              <a:rPr lang="en-US"/>
              <a:t>Picturing Our Experience</a:t>
            </a:r>
          </a:p>
        </p:txBody>
      </p:sp>
      <p:sp>
        <p:nvSpPr>
          <p:cNvPr id="3" name="Content Placeholder 2">
            <a:extLst>
              <a:ext uri="{FF2B5EF4-FFF2-40B4-BE49-F238E27FC236}">
                <a16:creationId xmlns:a16="http://schemas.microsoft.com/office/drawing/2014/main" id="{7A6D81D7-01F9-9CB8-CC9C-C4C387123156}"/>
              </a:ext>
            </a:extLst>
          </p:cNvPr>
          <p:cNvSpPr>
            <a:spLocks noGrp="1"/>
          </p:cNvSpPr>
          <p:nvPr>
            <p:ph idx="1"/>
          </p:nvPr>
        </p:nvSpPr>
        <p:spPr>
          <a:xfrm>
            <a:off x="609600" y="1205949"/>
            <a:ext cx="7672706" cy="4662510"/>
          </a:xfrm>
        </p:spPr>
        <p:txBody>
          <a:bodyPr vert="horz" lIns="91416" tIns="45708" rIns="91416" bIns="45708" rtlCol="0" anchor="t">
            <a:noAutofit/>
          </a:bodyPr>
          <a:lstStyle/>
          <a:p>
            <a:pPr marL="0" indent="0">
              <a:buNone/>
            </a:pPr>
            <a:endParaRPr lang="en-US" sz="3150"/>
          </a:p>
          <a:p>
            <a:pPr marL="246380" indent="-246380"/>
            <a:r>
              <a:rPr lang="en-US" sz="3150"/>
              <a:t>Step 3 – As a table, use ALL the pictures to tell a two minute or less story </a:t>
            </a:r>
          </a:p>
          <a:p>
            <a:pPr marL="246380" indent="-246380"/>
            <a:r>
              <a:rPr lang="en-US" sz="3150"/>
              <a:t>Step 4 – Identify a storyteller who will tell your story to visiting groups </a:t>
            </a:r>
          </a:p>
          <a:p>
            <a:pPr marL="246380" indent="-246380"/>
            <a:r>
              <a:rPr lang="en-US" sz="3199"/>
              <a:t>Step 5 – We will carousel through the tables</a:t>
            </a:r>
          </a:p>
        </p:txBody>
      </p:sp>
      <p:pic>
        <p:nvPicPr>
          <p:cNvPr id="5" name="Picture 4">
            <a:extLst>
              <a:ext uri="{FF2B5EF4-FFF2-40B4-BE49-F238E27FC236}">
                <a16:creationId xmlns:a16="http://schemas.microsoft.com/office/drawing/2014/main" id="{A63B5963-DC4B-BF1C-FE58-5B59D37CD915}"/>
              </a:ext>
            </a:extLst>
          </p:cNvPr>
          <p:cNvPicPr>
            <a:picLocks noChangeAspect="1"/>
          </p:cNvPicPr>
          <p:nvPr/>
        </p:nvPicPr>
        <p:blipFill rotWithShape="1">
          <a:blip r:embed="rId2"/>
          <a:srcRect b="15137"/>
          <a:stretch/>
        </p:blipFill>
        <p:spPr>
          <a:xfrm rot="5400000">
            <a:off x="7147199" y="1586014"/>
            <a:ext cx="5762384" cy="3506139"/>
          </a:xfrm>
          <a:prstGeom prst="rect">
            <a:avLst/>
          </a:prstGeom>
        </p:spPr>
      </p:pic>
    </p:spTree>
    <p:extLst>
      <p:ext uri="{BB962C8B-B14F-4D97-AF65-F5344CB8AC3E}">
        <p14:creationId xmlns:p14="http://schemas.microsoft.com/office/powerpoint/2010/main" val="131329189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5251" y="-1977"/>
            <a:ext cx="10339473" cy="1095282"/>
          </a:xfrm>
        </p:spPr>
        <p:txBody>
          <a:bodyPr/>
          <a:lstStyle/>
          <a:p>
            <a:r>
              <a:rPr lang="en-US"/>
              <a:t>Debrief</a:t>
            </a:r>
          </a:p>
        </p:txBody>
      </p:sp>
      <p:sp>
        <p:nvSpPr>
          <p:cNvPr id="3" name="Content Placeholder 2"/>
          <p:cNvSpPr>
            <a:spLocks noGrp="1"/>
          </p:cNvSpPr>
          <p:nvPr>
            <p:ph idx="1"/>
          </p:nvPr>
        </p:nvSpPr>
        <p:spPr>
          <a:xfrm>
            <a:off x="775251" y="1335569"/>
            <a:ext cx="7759409" cy="4532889"/>
          </a:xfrm>
        </p:spPr>
        <p:txBody>
          <a:bodyPr vert="horz" lIns="0" tIns="45708" rIns="0" bIns="45708" rtlCol="0" anchor="t">
            <a:noAutofit/>
          </a:bodyPr>
          <a:lstStyle/>
          <a:p>
            <a:pPr marL="246380" indent="-246380"/>
            <a:r>
              <a:rPr lang="en-US" sz="4350"/>
              <a:t>What did you notice that </a:t>
            </a:r>
            <a:br>
              <a:rPr lang="en-US" sz="4350"/>
            </a:br>
            <a:r>
              <a:rPr lang="en-US" sz="4350"/>
              <a:t>was similar in the table       stories?</a:t>
            </a:r>
          </a:p>
          <a:p>
            <a:pPr marL="246380" indent="-246380"/>
            <a:r>
              <a:rPr lang="en-US" sz="4350"/>
              <a:t>What most surprised you as you heard the stories?</a:t>
            </a:r>
          </a:p>
          <a:p>
            <a:pPr marL="246380" indent="-246380"/>
            <a:r>
              <a:rPr lang="en-US" sz="4350"/>
              <a:t>Why do you think these conditions exist?</a:t>
            </a:r>
          </a:p>
          <a:p>
            <a:pPr marL="0" indent="0">
              <a:buNone/>
            </a:pPr>
            <a:endParaRPr lang="en-US"/>
          </a:p>
        </p:txBody>
      </p:sp>
      <p:pic>
        <p:nvPicPr>
          <p:cNvPr id="5" name="Picture 4"/>
          <p:cNvPicPr>
            <a:picLocks noChangeAspect="1"/>
          </p:cNvPicPr>
          <p:nvPr/>
        </p:nvPicPr>
        <p:blipFill rotWithShape="1">
          <a:blip r:embed="rId2"/>
          <a:srcRect b="15137"/>
          <a:stretch/>
        </p:blipFill>
        <p:spPr>
          <a:xfrm rot="3840000">
            <a:off x="7382647" y="1741045"/>
            <a:ext cx="5288412" cy="3233520"/>
          </a:xfrm>
          <a:prstGeom prst="rect">
            <a:avLst/>
          </a:prstGeom>
        </p:spPr>
      </p:pic>
    </p:spTree>
    <p:extLst>
      <p:ext uri="{BB962C8B-B14F-4D97-AF65-F5344CB8AC3E}">
        <p14:creationId xmlns:p14="http://schemas.microsoft.com/office/powerpoint/2010/main" val="375925108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D9075-0058-4A2B-8FFB-0D242D0FEDB7}"/>
              </a:ext>
            </a:extLst>
          </p:cNvPr>
          <p:cNvSpPr>
            <a:spLocks noGrp="1"/>
          </p:cNvSpPr>
          <p:nvPr>
            <p:ph type="title"/>
          </p:nvPr>
        </p:nvSpPr>
        <p:spPr>
          <a:xfrm>
            <a:off x="6728247" y="639824"/>
            <a:ext cx="4811819" cy="3685055"/>
          </a:xfrm>
        </p:spPr>
        <p:txBody>
          <a:bodyPr vert="horz" lIns="91416" tIns="45708" rIns="91416" bIns="45708" rtlCol="0" anchor="b">
            <a:normAutofit fontScale="90000"/>
          </a:bodyPr>
          <a:lstStyle/>
          <a:p>
            <a:pPr algn="ctr"/>
            <a:r>
              <a:rPr lang="en-US" sz="3550">
                <a:solidFill>
                  <a:srgbClr val="2F5077"/>
                </a:solidFill>
              </a:rPr>
              <a:t>BREAK</a:t>
            </a:r>
            <a:br>
              <a:rPr lang="en-US" sz="3550"/>
            </a:br>
            <a:br>
              <a:rPr lang="en-US" sz="1200"/>
            </a:br>
            <a:r>
              <a:rPr lang="en-US" sz="3150">
                <a:solidFill>
                  <a:srgbClr val="2F5077"/>
                </a:solidFill>
              </a:rPr>
              <a:t>If you have not done so, please make sure you have read "Analyzing Everyday Oppression in Union Work" on Pgs. 23-24 of the participant handouts</a:t>
            </a:r>
          </a:p>
        </p:txBody>
      </p:sp>
      <p:pic>
        <p:nvPicPr>
          <p:cNvPr id="11269" name="Picture 2" descr="Image result for Break">
            <a:extLst>
              <a:ext uri="{FF2B5EF4-FFF2-40B4-BE49-F238E27FC236}">
                <a16:creationId xmlns:a16="http://schemas.microsoft.com/office/drawing/2014/main" id="{7586C387-7D0E-4202-9813-161769251350}"/>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3427" r="7685"/>
          <a:stretch/>
        </p:blipFill>
        <p:spPr bwMode="auto">
          <a:xfrm>
            <a:off x="0" y="903"/>
            <a:ext cx="6094413" cy="68562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183088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03612" y="1967439"/>
            <a:ext cx="8283272" cy="2654064"/>
          </a:xfrm>
        </p:spPr>
        <p:txBody>
          <a:bodyPr>
            <a:normAutofit fontScale="90000"/>
          </a:bodyPr>
          <a:lstStyle/>
          <a:p>
            <a:pPr defTabSz="914126">
              <a:lnSpc>
                <a:spcPct val="100000"/>
              </a:lnSpc>
            </a:pPr>
            <a:r>
              <a:rPr lang="en-US"/>
              <a:t>ESP Research Study: Language Matters</a:t>
            </a:r>
            <a:br>
              <a:rPr lang="en-US" sz="2200"/>
            </a:br>
            <a:br>
              <a:rPr lang="en-US" sz="2200"/>
            </a:br>
            <a:r>
              <a:rPr lang="en-US" sz="2200"/>
              <a:t>From November 2022 – February 2023, NEA conducted a multi-phase research project designed to help NEA and state affiliates recruit potential ESPs into membership.  </a:t>
            </a:r>
            <a:endParaRPr lang="en-US"/>
          </a:p>
        </p:txBody>
      </p:sp>
      <p:sp>
        <p:nvSpPr>
          <p:cNvPr id="5" name="Text Placeholder 4">
            <a:extLst>
              <a:ext uri="{FF2B5EF4-FFF2-40B4-BE49-F238E27FC236}">
                <a16:creationId xmlns:a16="http://schemas.microsoft.com/office/drawing/2014/main" id="{004D9342-E269-4518-BCB8-03497EEEC8A3}"/>
              </a:ext>
            </a:extLst>
          </p:cNvPr>
          <p:cNvSpPr>
            <a:spLocks noGrp="1"/>
          </p:cNvSpPr>
          <p:nvPr>
            <p:ph type="body" idx="1"/>
          </p:nvPr>
        </p:nvSpPr>
        <p:spPr>
          <a:xfrm>
            <a:off x="3503612" y="4787877"/>
            <a:ext cx="7264623" cy="1150203"/>
          </a:xfrm>
        </p:spPr>
        <p:txBody>
          <a:bodyPr/>
          <a:lstStyle/>
          <a:p>
            <a:r>
              <a:rPr lang="en-US"/>
              <a:t>Jessica</a:t>
            </a:r>
          </a:p>
        </p:txBody>
      </p:sp>
    </p:spTree>
    <p:extLst>
      <p:ext uri="{BB962C8B-B14F-4D97-AF65-F5344CB8AC3E}">
        <p14:creationId xmlns:p14="http://schemas.microsoft.com/office/powerpoint/2010/main" val="105019980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EC1270-A398-E7B2-6433-961561FE6E7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F49F87-5535-EF7D-BEDA-CF60852F0F82}"/>
              </a:ext>
            </a:extLst>
          </p:cNvPr>
          <p:cNvSpPr>
            <a:spLocks noGrp="1"/>
          </p:cNvSpPr>
          <p:nvPr>
            <p:ph type="title"/>
          </p:nvPr>
        </p:nvSpPr>
        <p:spPr>
          <a:xfrm>
            <a:off x="1371240" y="349668"/>
            <a:ext cx="10041407" cy="877500"/>
          </a:xfrm>
        </p:spPr>
        <p:txBody>
          <a:bodyPr anchor="ctr">
            <a:normAutofit/>
          </a:bodyPr>
          <a:lstStyle/>
          <a:p>
            <a:r>
              <a:rPr lang="en-US" sz="3999">
                <a:latin typeface="Trebuchet MS" panose="020B0603020202020204" pitchFamily="34" charset="0"/>
              </a:rPr>
              <a:t>There were three phases of the study:</a:t>
            </a:r>
          </a:p>
        </p:txBody>
      </p:sp>
      <p:graphicFrame>
        <p:nvGraphicFramePr>
          <p:cNvPr id="24" name="Content Placeholder 2">
            <a:extLst>
              <a:ext uri="{FF2B5EF4-FFF2-40B4-BE49-F238E27FC236}">
                <a16:creationId xmlns:a16="http://schemas.microsoft.com/office/drawing/2014/main" id="{A3E4D4F5-B20E-AC89-73EC-79EF93AF95EE}"/>
              </a:ext>
            </a:extLst>
          </p:cNvPr>
          <p:cNvGraphicFramePr>
            <a:graphicFrameLocks noGrp="1"/>
          </p:cNvGraphicFramePr>
          <p:nvPr>
            <p:ph idx="1"/>
            <p:extLst>
              <p:ext uri="{D42A27DB-BD31-4B8C-83A1-F6EECF244321}">
                <p14:modId xmlns:p14="http://schemas.microsoft.com/office/powerpoint/2010/main" val="3046242979"/>
              </p:ext>
            </p:extLst>
          </p:nvPr>
        </p:nvGraphicFramePr>
        <p:xfrm>
          <a:off x="635596" y="1225611"/>
          <a:ext cx="10924983" cy="41917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C4B46D22-1AA4-F22F-13E3-1A527E9CF916}"/>
              </a:ext>
            </a:extLst>
          </p:cNvPr>
          <p:cNvPicPr>
            <a:picLocks noChangeAspect="1"/>
          </p:cNvPicPr>
          <p:nvPr/>
        </p:nvPicPr>
        <p:blipFill>
          <a:blip r:embed="rId7"/>
          <a:stretch>
            <a:fillRect/>
          </a:stretch>
        </p:blipFill>
        <p:spPr>
          <a:xfrm>
            <a:off x="11642867" y="6273059"/>
            <a:ext cx="545958" cy="584048"/>
          </a:xfrm>
          <a:prstGeom prst="rect">
            <a:avLst/>
          </a:prstGeom>
        </p:spPr>
      </p:pic>
    </p:spTree>
    <p:extLst>
      <p:ext uri="{BB962C8B-B14F-4D97-AF65-F5344CB8AC3E}">
        <p14:creationId xmlns:p14="http://schemas.microsoft.com/office/powerpoint/2010/main" val="19132050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25614C-E027-1EFD-05BF-9E97C8D85A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AFD3F1-F975-9B7D-0DC8-8BF5B2706EB9}"/>
              </a:ext>
            </a:extLst>
          </p:cNvPr>
          <p:cNvSpPr>
            <a:spLocks noGrp="1"/>
          </p:cNvSpPr>
          <p:nvPr>
            <p:ph type="title"/>
          </p:nvPr>
        </p:nvSpPr>
        <p:spPr>
          <a:xfrm>
            <a:off x="1371240" y="349668"/>
            <a:ext cx="9991656" cy="1350179"/>
          </a:xfrm>
        </p:spPr>
        <p:txBody>
          <a:bodyPr anchor="ctr">
            <a:normAutofit/>
          </a:bodyPr>
          <a:lstStyle/>
          <a:p>
            <a:r>
              <a:rPr lang="en-US" sz="3950">
                <a:latin typeface="Trebuchet MS"/>
              </a:rPr>
              <a:t>Phase 1:  Active ESP Organizers</a:t>
            </a:r>
            <a:br>
              <a:rPr lang="en-US" sz="3950">
                <a:latin typeface="Trebuchet MS"/>
              </a:rPr>
            </a:br>
            <a:r>
              <a:rPr lang="en-US" sz="3950">
                <a:latin typeface="Trebuchet MS"/>
              </a:rPr>
              <a:t>NEA asked the organizers... </a:t>
            </a:r>
            <a:endParaRPr lang="en-US" sz="3999">
              <a:latin typeface="Trebuchet MS" panose="020B0603020202020204" pitchFamily="34" charset="0"/>
            </a:endParaRPr>
          </a:p>
        </p:txBody>
      </p:sp>
      <p:pic>
        <p:nvPicPr>
          <p:cNvPr id="4" name="Picture 3">
            <a:extLst>
              <a:ext uri="{FF2B5EF4-FFF2-40B4-BE49-F238E27FC236}">
                <a16:creationId xmlns:a16="http://schemas.microsoft.com/office/drawing/2014/main" id="{FAEFA7C5-A074-10B4-457F-9ED0B71FED38}"/>
              </a:ext>
            </a:extLst>
          </p:cNvPr>
          <p:cNvPicPr>
            <a:picLocks noChangeAspect="1"/>
          </p:cNvPicPr>
          <p:nvPr/>
        </p:nvPicPr>
        <p:blipFill>
          <a:blip r:embed="rId2"/>
          <a:stretch>
            <a:fillRect/>
          </a:stretch>
        </p:blipFill>
        <p:spPr>
          <a:xfrm>
            <a:off x="11642867" y="6273059"/>
            <a:ext cx="545958" cy="584048"/>
          </a:xfrm>
          <a:prstGeom prst="rect">
            <a:avLst/>
          </a:prstGeom>
        </p:spPr>
      </p:pic>
      <p:pic>
        <p:nvPicPr>
          <p:cNvPr id="47" name="Content Placeholder 46" descr="A logo of people in a circle&#10;&#10;AI-generated content may be incorrect.">
            <a:extLst>
              <a:ext uri="{FF2B5EF4-FFF2-40B4-BE49-F238E27FC236}">
                <a16:creationId xmlns:a16="http://schemas.microsoft.com/office/drawing/2014/main" id="{1F22B663-0C92-A2C6-5CA9-C3693A3BE75A}"/>
              </a:ext>
            </a:extLst>
          </p:cNvPr>
          <p:cNvPicPr>
            <a:picLocks noGrp="1" noChangeAspect="1"/>
          </p:cNvPicPr>
          <p:nvPr>
            <p:ph idx="1"/>
          </p:nvPr>
        </p:nvPicPr>
        <p:blipFill>
          <a:blip r:embed="rId3"/>
          <a:srcRect l="2771" t="2133" r="4619" b="7661"/>
          <a:stretch>
            <a:fillRect/>
          </a:stretch>
        </p:blipFill>
        <p:spPr>
          <a:xfrm>
            <a:off x="8029716" y="1120070"/>
            <a:ext cx="3329862" cy="3711775"/>
          </a:xfrm>
          <a:prstGeom prst="rect">
            <a:avLst/>
          </a:prstGeom>
        </p:spPr>
      </p:pic>
      <p:sp>
        <p:nvSpPr>
          <p:cNvPr id="50" name="Content Placeholder 5">
            <a:extLst>
              <a:ext uri="{FF2B5EF4-FFF2-40B4-BE49-F238E27FC236}">
                <a16:creationId xmlns:a16="http://schemas.microsoft.com/office/drawing/2014/main" id="{72F1AFA8-FCA1-DCC7-07A9-687B06598731}"/>
              </a:ext>
            </a:extLst>
          </p:cNvPr>
          <p:cNvSpPr txBox="1">
            <a:spLocks/>
          </p:cNvSpPr>
          <p:nvPr/>
        </p:nvSpPr>
        <p:spPr>
          <a:xfrm>
            <a:off x="1372477" y="1889554"/>
            <a:ext cx="6144868" cy="4159445"/>
          </a:xfrm>
          <a:prstGeom prst="rect">
            <a:avLst/>
          </a:prstGeom>
        </p:spPr>
        <p:txBody>
          <a:bodyPr vert="horz" lIns="91440" tIns="45720" rIns="91440" bIns="45720" rtlCol="0" anchor="t">
            <a:normAutofit/>
          </a:bodyPr>
          <a:lstStyle>
            <a:lvl1pPr marL="246888" indent="-246888" algn="l" defTabSz="914400" rtl="0" eaLnBrk="1" latinLnBrk="0" hangingPunct="1">
              <a:lnSpc>
                <a:spcPct val="90000"/>
              </a:lnSpc>
              <a:spcBef>
                <a:spcPts val="1400"/>
              </a:spcBef>
              <a:buFont typeface="Euphemia" pitchFamily="34" charset="0"/>
              <a:buChar char="›"/>
              <a:defRPr sz="2800" kern="1200">
                <a:solidFill>
                  <a:schemeClr val="tx1"/>
                </a:solidFill>
                <a:latin typeface="+mn-lt"/>
                <a:ea typeface="+mn-ea"/>
                <a:cs typeface="+mn-cs"/>
              </a:defRPr>
            </a:lvl1pPr>
            <a:lvl2pPr marL="612648" indent="-246888" algn="l" defTabSz="914400" rtl="0" eaLnBrk="1" latinLnBrk="0" hangingPunct="1">
              <a:lnSpc>
                <a:spcPct val="90000"/>
              </a:lnSpc>
              <a:spcBef>
                <a:spcPts val="600"/>
              </a:spcBef>
              <a:buFont typeface="Euphemia" pitchFamily="34" charset="0"/>
              <a:buChar char="–"/>
              <a:defRPr sz="2400" kern="1200">
                <a:solidFill>
                  <a:schemeClr val="tx1"/>
                </a:solidFill>
                <a:latin typeface="+mn-lt"/>
                <a:ea typeface="+mn-ea"/>
                <a:cs typeface="+mn-cs"/>
              </a:defRPr>
            </a:lvl2pPr>
            <a:lvl3pPr marL="978408" indent="-246888" algn="l" defTabSz="914400" rtl="0" eaLnBrk="1" latinLnBrk="0" hangingPunct="1">
              <a:lnSpc>
                <a:spcPct val="90000"/>
              </a:lnSpc>
              <a:spcBef>
                <a:spcPts val="600"/>
              </a:spcBef>
              <a:buFont typeface="Euphemia" pitchFamily="34" charset="0"/>
              <a:buChar char="›"/>
              <a:defRPr sz="2000" kern="1200">
                <a:solidFill>
                  <a:schemeClr val="tx1"/>
                </a:solidFill>
                <a:latin typeface="+mn-lt"/>
                <a:ea typeface="+mn-ea"/>
                <a:cs typeface="+mn-cs"/>
              </a:defRPr>
            </a:lvl3pPr>
            <a:lvl4pPr marL="1344168" indent="-246888" algn="l" defTabSz="914400" rtl="0" eaLnBrk="1" latinLnBrk="0" hangingPunct="1">
              <a:lnSpc>
                <a:spcPct val="90000"/>
              </a:lnSpc>
              <a:spcBef>
                <a:spcPts val="600"/>
              </a:spcBef>
              <a:buFont typeface="Arial" pitchFamily="34" charset="0"/>
              <a:buChar char="–"/>
              <a:defRPr sz="1800" kern="1200">
                <a:solidFill>
                  <a:schemeClr val="tx1"/>
                </a:solidFill>
                <a:latin typeface="+mn-lt"/>
                <a:ea typeface="+mn-ea"/>
                <a:cs typeface="+mn-cs"/>
              </a:defRPr>
            </a:lvl4pPr>
            <a:lvl5pPr marL="1709928" indent="-246888" algn="l" defTabSz="914400" rtl="0" eaLnBrk="1" latinLnBrk="0" hangingPunct="1">
              <a:lnSpc>
                <a:spcPct val="90000"/>
              </a:lnSpc>
              <a:spcBef>
                <a:spcPts val="600"/>
              </a:spcBef>
              <a:buFont typeface="Euphemia" pitchFamily="34" charset="0"/>
              <a:buChar char="›"/>
              <a:defRPr sz="1800" kern="1200">
                <a:solidFill>
                  <a:schemeClr val="tx1"/>
                </a:solidFill>
                <a:latin typeface="+mn-lt"/>
                <a:ea typeface="+mn-ea"/>
                <a:cs typeface="+mn-cs"/>
              </a:defRPr>
            </a:lvl5pPr>
            <a:lvl6pPr marL="2075688" indent="-246888" algn="l" defTabSz="914400" rtl="0" eaLnBrk="1" latinLnBrk="0" hangingPunct="1">
              <a:lnSpc>
                <a:spcPct val="90000"/>
              </a:lnSpc>
              <a:spcBef>
                <a:spcPts val="600"/>
              </a:spcBef>
              <a:buFont typeface="Euphemia" pitchFamily="34" charset="0"/>
              <a:buChar char="–"/>
              <a:defRPr sz="1800" kern="1200">
                <a:solidFill>
                  <a:schemeClr val="tx1"/>
                </a:solidFill>
                <a:latin typeface="+mn-lt"/>
                <a:ea typeface="+mn-ea"/>
                <a:cs typeface="+mn-cs"/>
              </a:defRPr>
            </a:lvl6pPr>
            <a:lvl7pPr marL="2441448" indent="-246888" algn="l" defTabSz="914400" rtl="0" eaLnBrk="1" latinLnBrk="0" hangingPunct="1">
              <a:lnSpc>
                <a:spcPct val="90000"/>
              </a:lnSpc>
              <a:spcBef>
                <a:spcPts val="600"/>
              </a:spcBef>
              <a:buFont typeface="Euphemia" pitchFamily="34" charset="0"/>
              <a:buChar char="›"/>
              <a:defRPr sz="1800" kern="1200">
                <a:solidFill>
                  <a:schemeClr val="tx1"/>
                </a:solidFill>
                <a:latin typeface="+mn-lt"/>
                <a:ea typeface="+mn-ea"/>
                <a:cs typeface="+mn-cs"/>
              </a:defRPr>
            </a:lvl7pPr>
            <a:lvl8pPr marL="2807208" indent="-246888" algn="l" defTabSz="914400" rtl="0" eaLnBrk="1" latinLnBrk="0" hangingPunct="1">
              <a:lnSpc>
                <a:spcPct val="90000"/>
              </a:lnSpc>
              <a:spcBef>
                <a:spcPts val="600"/>
              </a:spcBef>
              <a:buFont typeface="Euphemia" pitchFamily="34" charset="0"/>
              <a:buChar char="–"/>
              <a:defRPr sz="1800" kern="1200" baseline="0">
                <a:solidFill>
                  <a:schemeClr val="tx1"/>
                </a:solidFill>
                <a:latin typeface="+mn-lt"/>
                <a:ea typeface="+mn-ea"/>
                <a:cs typeface="+mn-cs"/>
              </a:defRPr>
            </a:lvl8pPr>
            <a:lvl9pPr marL="3172968" indent="-246888" algn="l" defTabSz="914400" rtl="0" eaLnBrk="1" latinLnBrk="0" hangingPunct="1">
              <a:lnSpc>
                <a:spcPct val="90000"/>
              </a:lnSpc>
              <a:spcBef>
                <a:spcPts val="600"/>
              </a:spcBef>
              <a:buFont typeface="Euphemia" pitchFamily="34" charset="0"/>
              <a:buChar char="›"/>
              <a:defRPr sz="1800" kern="1200" baseline="0">
                <a:solidFill>
                  <a:schemeClr val="tx1"/>
                </a:solidFill>
                <a:latin typeface="+mn-lt"/>
                <a:ea typeface="+mn-ea"/>
                <a:cs typeface="+mn-cs"/>
              </a:defRPr>
            </a:lvl9pPr>
          </a:lstStyle>
          <a:p>
            <a:pPr marL="246380" indent="-246380">
              <a:spcBef>
                <a:spcPts val="1000"/>
              </a:spcBef>
            </a:pPr>
            <a:r>
              <a:rPr lang="en-US"/>
              <a:t>What's working &amp; not working for the organizers to recruit ESP members?</a:t>
            </a:r>
          </a:p>
          <a:p>
            <a:pPr marL="246380" indent="-246380">
              <a:spcBef>
                <a:spcPts val="1000"/>
              </a:spcBef>
            </a:pPr>
            <a:r>
              <a:rPr lang="en-US"/>
              <a:t>What obstacles do the organizers face when trying to recruit?</a:t>
            </a:r>
          </a:p>
          <a:p>
            <a:pPr marL="246380" indent="-246380">
              <a:spcBef>
                <a:spcPts val="1000"/>
              </a:spcBef>
            </a:pPr>
            <a:r>
              <a:rPr lang="en-US"/>
              <a:t>What ideas do the organizers have that could be tested in the future?</a:t>
            </a:r>
          </a:p>
          <a:p>
            <a:pPr marL="0" indent="0">
              <a:spcBef>
                <a:spcPts val="1000"/>
              </a:spcBef>
              <a:buNone/>
            </a:pPr>
            <a:endParaRPr lang="en-US"/>
          </a:p>
          <a:p>
            <a:endParaRPr lang="en-US"/>
          </a:p>
        </p:txBody>
      </p:sp>
    </p:spTree>
    <p:extLst>
      <p:ext uri="{BB962C8B-B14F-4D97-AF65-F5344CB8AC3E}">
        <p14:creationId xmlns:p14="http://schemas.microsoft.com/office/powerpoint/2010/main" val="381061694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3705C5-0316-618A-7430-FDEAA50ED6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E5299D9-320D-AA95-0D48-E608573FD19B}"/>
              </a:ext>
            </a:extLst>
          </p:cNvPr>
          <p:cNvSpPr>
            <a:spLocks noGrp="1"/>
          </p:cNvSpPr>
          <p:nvPr>
            <p:ph type="title"/>
          </p:nvPr>
        </p:nvSpPr>
        <p:spPr>
          <a:xfrm>
            <a:off x="1371240" y="482349"/>
            <a:ext cx="10555493" cy="1225790"/>
          </a:xfrm>
        </p:spPr>
        <p:txBody>
          <a:bodyPr vert="horz" lIns="91440" tIns="45720" rIns="91440" bIns="45720" rtlCol="0" anchor="t">
            <a:normAutofit/>
          </a:bodyPr>
          <a:lstStyle/>
          <a:p>
            <a:r>
              <a:rPr lang="en-US" sz="3950">
                <a:latin typeface="Trebuchet MS"/>
              </a:rPr>
              <a:t>Phase 2:  Potential ESP Members, Deep Dive</a:t>
            </a:r>
            <a:endParaRPr lang="en-US" sz="3950">
              <a:latin typeface="Trebuchet MS" panose="020B0603020202020204" pitchFamily="34" charset="0"/>
            </a:endParaRPr>
          </a:p>
        </p:txBody>
      </p:sp>
      <p:pic>
        <p:nvPicPr>
          <p:cNvPr id="4" name="Picture 3">
            <a:extLst>
              <a:ext uri="{FF2B5EF4-FFF2-40B4-BE49-F238E27FC236}">
                <a16:creationId xmlns:a16="http://schemas.microsoft.com/office/drawing/2014/main" id="{95C49343-F103-F7E6-94FE-E9368829D0B7}"/>
              </a:ext>
            </a:extLst>
          </p:cNvPr>
          <p:cNvPicPr>
            <a:picLocks noChangeAspect="1"/>
          </p:cNvPicPr>
          <p:nvPr/>
        </p:nvPicPr>
        <p:blipFill>
          <a:blip r:embed="rId2"/>
          <a:stretch>
            <a:fillRect/>
          </a:stretch>
        </p:blipFill>
        <p:spPr>
          <a:xfrm>
            <a:off x="11642867" y="6273059"/>
            <a:ext cx="545958" cy="584048"/>
          </a:xfrm>
          <a:prstGeom prst="rect">
            <a:avLst/>
          </a:prstGeom>
        </p:spPr>
      </p:pic>
      <p:pic>
        <p:nvPicPr>
          <p:cNvPr id="47" name="Content Placeholder 46" descr="A group of people in a circle&#10;&#10;AI-generated content may be incorrect.">
            <a:extLst>
              <a:ext uri="{FF2B5EF4-FFF2-40B4-BE49-F238E27FC236}">
                <a16:creationId xmlns:a16="http://schemas.microsoft.com/office/drawing/2014/main" id="{5499454E-701F-6850-781F-68A13FDD1CAF}"/>
              </a:ext>
            </a:extLst>
          </p:cNvPr>
          <p:cNvPicPr>
            <a:picLocks noGrp="1" noChangeAspect="1"/>
          </p:cNvPicPr>
          <p:nvPr>
            <p:ph idx="1"/>
          </p:nvPr>
        </p:nvPicPr>
        <p:blipFill>
          <a:blip r:embed="rId3"/>
          <a:srcRect l="3601" r="3601"/>
          <a:stretch>
            <a:fillRect/>
          </a:stretch>
        </p:blipFill>
        <p:spPr>
          <a:xfrm>
            <a:off x="8054591" y="1418605"/>
            <a:ext cx="3329862" cy="3711775"/>
          </a:xfrm>
          <a:prstGeom prst="rect">
            <a:avLst/>
          </a:prstGeom>
        </p:spPr>
      </p:pic>
      <p:sp>
        <p:nvSpPr>
          <p:cNvPr id="50" name="Content Placeholder 5">
            <a:extLst>
              <a:ext uri="{FF2B5EF4-FFF2-40B4-BE49-F238E27FC236}">
                <a16:creationId xmlns:a16="http://schemas.microsoft.com/office/drawing/2014/main" id="{169FAEBA-907D-D937-4358-86F431EB0C89}"/>
              </a:ext>
            </a:extLst>
          </p:cNvPr>
          <p:cNvSpPr txBox="1">
            <a:spLocks/>
          </p:cNvSpPr>
          <p:nvPr/>
        </p:nvSpPr>
        <p:spPr>
          <a:xfrm>
            <a:off x="1372477" y="1889554"/>
            <a:ext cx="6144868" cy="4159445"/>
          </a:xfrm>
          <a:prstGeom prst="rect">
            <a:avLst/>
          </a:prstGeom>
        </p:spPr>
        <p:txBody>
          <a:bodyPr vert="horz" lIns="91440" tIns="45720" rIns="91440" bIns="45720" rtlCol="0" anchor="t">
            <a:normAutofit/>
          </a:bodyPr>
          <a:lstStyle>
            <a:lvl1pPr marL="246888" indent="-246888" algn="l" defTabSz="914400" rtl="0" eaLnBrk="1" latinLnBrk="0" hangingPunct="1">
              <a:lnSpc>
                <a:spcPct val="90000"/>
              </a:lnSpc>
              <a:spcBef>
                <a:spcPts val="1400"/>
              </a:spcBef>
              <a:buFont typeface="Euphemia" pitchFamily="34" charset="0"/>
              <a:buChar char="›"/>
              <a:defRPr sz="2800" kern="1200">
                <a:solidFill>
                  <a:schemeClr val="tx1"/>
                </a:solidFill>
                <a:latin typeface="+mn-lt"/>
                <a:ea typeface="+mn-ea"/>
                <a:cs typeface="+mn-cs"/>
              </a:defRPr>
            </a:lvl1pPr>
            <a:lvl2pPr marL="612648" indent="-246888" algn="l" defTabSz="914400" rtl="0" eaLnBrk="1" latinLnBrk="0" hangingPunct="1">
              <a:lnSpc>
                <a:spcPct val="90000"/>
              </a:lnSpc>
              <a:spcBef>
                <a:spcPts val="600"/>
              </a:spcBef>
              <a:buFont typeface="Euphemia" pitchFamily="34" charset="0"/>
              <a:buChar char="–"/>
              <a:defRPr sz="2400" kern="1200">
                <a:solidFill>
                  <a:schemeClr val="tx1"/>
                </a:solidFill>
                <a:latin typeface="+mn-lt"/>
                <a:ea typeface="+mn-ea"/>
                <a:cs typeface="+mn-cs"/>
              </a:defRPr>
            </a:lvl2pPr>
            <a:lvl3pPr marL="978408" indent="-246888" algn="l" defTabSz="914400" rtl="0" eaLnBrk="1" latinLnBrk="0" hangingPunct="1">
              <a:lnSpc>
                <a:spcPct val="90000"/>
              </a:lnSpc>
              <a:spcBef>
                <a:spcPts val="600"/>
              </a:spcBef>
              <a:buFont typeface="Euphemia" pitchFamily="34" charset="0"/>
              <a:buChar char="›"/>
              <a:defRPr sz="2000" kern="1200">
                <a:solidFill>
                  <a:schemeClr val="tx1"/>
                </a:solidFill>
                <a:latin typeface="+mn-lt"/>
                <a:ea typeface="+mn-ea"/>
                <a:cs typeface="+mn-cs"/>
              </a:defRPr>
            </a:lvl3pPr>
            <a:lvl4pPr marL="1344168" indent="-246888" algn="l" defTabSz="914400" rtl="0" eaLnBrk="1" latinLnBrk="0" hangingPunct="1">
              <a:lnSpc>
                <a:spcPct val="90000"/>
              </a:lnSpc>
              <a:spcBef>
                <a:spcPts val="600"/>
              </a:spcBef>
              <a:buFont typeface="Arial" pitchFamily="34" charset="0"/>
              <a:buChar char="–"/>
              <a:defRPr sz="1800" kern="1200">
                <a:solidFill>
                  <a:schemeClr val="tx1"/>
                </a:solidFill>
                <a:latin typeface="+mn-lt"/>
                <a:ea typeface="+mn-ea"/>
                <a:cs typeface="+mn-cs"/>
              </a:defRPr>
            </a:lvl4pPr>
            <a:lvl5pPr marL="1709928" indent="-246888" algn="l" defTabSz="914400" rtl="0" eaLnBrk="1" latinLnBrk="0" hangingPunct="1">
              <a:lnSpc>
                <a:spcPct val="90000"/>
              </a:lnSpc>
              <a:spcBef>
                <a:spcPts val="600"/>
              </a:spcBef>
              <a:buFont typeface="Euphemia" pitchFamily="34" charset="0"/>
              <a:buChar char="›"/>
              <a:defRPr sz="1800" kern="1200">
                <a:solidFill>
                  <a:schemeClr val="tx1"/>
                </a:solidFill>
                <a:latin typeface="+mn-lt"/>
                <a:ea typeface="+mn-ea"/>
                <a:cs typeface="+mn-cs"/>
              </a:defRPr>
            </a:lvl5pPr>
            <a:lvl6pPr marL="2075688" indent="-246888" algn="l" defTabSz="914400" rtl="0" eaLnBrk="1" latinLnBrk="0" hangingPunct="1">
              <a:lnSpc>
                <a:spcPct val="90000"/>
              </a:lnSpc>
              <a:spcBef>
                <a:spcPts val="600"/>
              </a:spcBef>
              <a:buFont typeface="Euphemia" pitchFamily="34" charset="0"/>
              <a:buChar char="–"/>
              <a:defRPr sz="1800" kern="1200">
                <a:solidFill>
                  <a:schemeClr val="tx1"/>
                </a:solidFill>
                <a:latin typeface="+mn-lt"/>
                <a:ea typeface="+mn-ea"/>
                <a:cs typeface="+mn-cs"/>
              </a:defRPr>
            </a:lvl6pPr>
            <a:lvl7pPr marL="2441448" indent="-246888" algn="l" defTabSz="914400" rtl="0" eaLnBrk="1" latinLnBrk="0" hangingPunct="1">
              <a:lnSpc>
                <a:spcPct val="90000"/>
              </a:lnSpc>
              <a:spcBef>
                <a:spcPts val="600"/>
              </a:spcBef>
              <a:buFont typeface="Euphemia" pitchFamily="34" charset="0"/>
              <a:buChar char="›"/>
              <a:defRPr sz="1800" kern="1200">
                <a:solidFill>
                  <a:schemeClr val="tx1"/>
                </a:solidFill>
                <a:latin typeface="+mn-lt"/>
                <a:ea typeface="+mn-ea"/>
                <a:cs typeface="+mn-cs"/>
              </a:defRPr>
            </a:lvl7pPr>
            <a:lvl8pPr marL="2807208" indent="-246888" algn="l" defTabSz="914400" rtl="0" eaLnBrk="1" latinLnBrk="0" hangingPunct="1">
              <a:lnSpc>
                <a:spcPct val="90000"/>
              </a:lnSpc>
              <a:spcBef>
                <a:spcPts val="600"/>
              </a:spcBef>
              <a:buFont typeface="Euphemia" pitchFamily="34" charset="0"/>
              <a:buChar char="–"/>
              <a:defRPr sz="1800" kern="1200" baseline="0">
                <a:solidFill>
                  <a:schemeClr val="tx1"/>
                </a:solidFill>
                <a:latin typeface="+mn-lt"/>
                <a:ea typeface="+mn-ea"/>
                <a:cs typeface="+mn-cs"/>
              </a:defRPr>
            </a:lvl8pPr>
            <a:lvl9pPr marL="3172968" indent="-246888" algn="l" defTabSz="914400" rtl="0" eaLnBrk="1" latinLnBrk="0" hangingPunct="1">
              <a:lnSpc>
                <a:spcPct val="90000"/>
              </a:lnSpc>
              <a:spcBef>
                <a:spcPts val="600"/>
              </a:spcBef>
              <a:buFont typeface="Euphemia" pitchFamily="34" charset="0"/>
              <a:buChar char="›"/>
              <a:defRPr sz="1800" kern="1200" baseline="0">
                <a:solidFill>
                  <a:schemeClr val="tx1"/>
                </a:solidFill>
                <a:latin typeface="+mn-lt"/>
                <a:ea typeface="+mn-ea"/>
                <a:cs typeface="+mn-cs"/>
              </a:defRPr>
            </a:lvl9pPr>
          </a:lstStyle>
          <a:p>
            <a:pPr marL="246380" indent="-246380">
              <a:spcBef>
                <a:spcPts val="1000"/>
              </a:spcBef>
            </a:pPr>
            <a:r>
              <a:rPr lang="en-US"/>
              <a:t>Intensive focus groups</a:t>
            </a:r>
          </a:p>
          <a:p>
            <a:pPr marL="246380" indent="-246380">
              <a:spcBef>
                <a:spcPts val="1000"/>
              </a:spcBef>
            </a:pPr>
            <a:r>
              <a:rPr lang="en-US"/>
              <a:t>Want to recruit folks who haven't joined --&gt; talked to folks who haven't joined yet</a:t>
            </a:r>
          </a:p>
          <a:p>
            <a:pPr marL="246380" indent="-246380">
              <a:spcBef>
                <a:spcPts val="1000"/>
              </a:spcBef>
            </a:pPr>
            <a:r>
              <a:rPr lang="en-US"/>
              <a:t>Segmented in many different ways:  ESP Career Family, race, collective bargaining state status, etc. </a:t>
            </a:r>
          </a:p>
          <a:p>
            <a:pPr marL="0" indent="0">
              <a:spcBef>
                <a:spcPts val="1000"/>
              </a:spcBef>
              <a:buNone/>
            </a:pPr>
            <a:endParaRPr lang="en-US"/>
          </a:p>
          <a:p>
            <a:endParaRPr lang="en-US"/>
          </a:p>
        </p:txBody>
      </p:sp>
    </p:spTree>
    <p:extLst>
      <p:ext uri="{BB962C8B-B14F-4D97-AF65-F5344CB8AC3E}">
        <p14:creationId xmlns:p14="http://schemas.microsoft.com/office/powerpoint/2010/main" val="386719187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873830-226C-01BC-7640-EEF74232CC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DF3E161-4697-2E53-30A1-AAAC1BAD58A3}"/>
              </a:ext>
            </a:extLst>
          </p:cNvPr>
          <p:cNvSpPr>
            <a:spLocks noGrp="1"/>
          </p:cNvSpPr>
          <p:nvPr>
            <p:ph type="title"/>
          </p:nvPr>
        </p:nvSpPr>
        <p:spPr>
          <a:xfrm>
            <a:off x="1371240" y="482349"/>
            <a:ext cx="10795952" cy="1225790"/>
          </a:xfrm>
        </p:spPr>
        <p:txBody>
          <a:bodyPr vert="horz" lIns="91440" tIns="45720" rIns="91440" bIns="45720" rtlCol="0" anchor="t">
            <a:normAutofit/>
          </a:bodyPr>
          <a:lstStyle/>
          <a:p>
            <a:r>
              <a:rPr lang="en-US" sz="3950">
                <a:latin typeface="Trebuchet MS"/>
              </a:rPr>
              <a:t>Phase 3:  Potential ESP Members, Wide Swath</a:t>
            </a:r>
            <a:endParaRPr lang="en-US" sz="3950">
              <a:latin typeface="Trebuchet MS" panose="020B0603020202020204" pitchFamily="34" charset="0"/>
            </a:endParaRPr>
          </a:p>
        </p:txBody>
      </p:sp>
      <p:pic>
        <p:nvPicPr>
          <p:cNvPr id="4" name="Picture 3">
            <a:extLst>
              <a:ext uri="{FF2B5EF4-FFF2-40B4-BE49-F238E27FC236}">
                <a16:creationId xmlns:a16="http://schemas.microsoft.com/office/drawing/2014/main" id="{3BFC12CC-EAEE-A880-D494-5C52A1D90147}"/>
              </a:ext>
            </a:extLst>
          </p:cNvPr>
          <p:cNvPicPr>
            <a:picLocks noChangeAspect="1"/>
          </p:cNvPicPr>
          <p:nvPr/>
        </p:nvPicPr>
        <p:blipFill>
          <a:blip r:embed="rId2"/>
          <a:stretch>
            <a:fillRect/>
          </a:stretch>
        </p:blipFill>
        <p:spPr>
          <a:xfrm>
            <a:off x="11642867" y="6273059"/>
            <a:ext cx="545958" cy="584048"/>
          </a:xfrm>
          <a:prstGeom prst="rect">
            <a:avLst/>
          </a:prstGeom>
        </p:spPr>
      </p:pic>
      <p:pic>
        <p:nvPicPr>
          <p:cNvPr id="47" name="Content Placeholder 46" descr="A blue check mark in a circle&#10;&#10;AI-generated content may be incorrect.">
            <a:extLst>
              <a:ext uri="{FF2B5EF4-FFF2-40B4-BE49-F238E27FC236}">
                <a16:creationId xmlns:a16="http://schemas.microsoft.com/office/drawing/2014/main" id="{945B6CA3-D7A2-3E66-FDFB-17C4A04AD56F}"/>
              </a:ext>
            </a:extLst>
          </p:cNvPr>
          <p:cNvPicPr>
            <a:picLocks noGrp="1" noChangeAspect="1"/>
          </p:cNvPicPr>
          <p:nvPr>
            <p:ph idx="1"/>
          </p:nvPr>
        </p:nvPicPr>
        <p:blipFill>
          <a:blip r:embed="rId3"/>
          <a:srcRect l="6322" r="6322"/>
          <a:stretch>
            <a:fillRect/>
          </a:stretch>
        </p:blipFill>
        <p:spPr>
          <a:xfrm>
            <a:off x="8038008" y="1567872"/>
            <a:ext cx="3329862" cy="3711775"/>
          </a:xfrm>
          <a:prstGeom prst="rect">
            <a:avLst/>
          </a:prstGeom>
        </p:spPr>
      </p:pic>
      <p:sp>
        <p:nvSpPr>
          <p:cNvPr id="50" name="Content Placeholder 5">
            <a:extLst>
              <a:ext uri="{FF2B5EF4-FFF2-40B4-BE49-F238E27FC236}">
                <a16:creationId xmlns:a16="http://schemas.microsoft.com/office/drawing/2014/main" id="{48CF4736-BD06-391B-E4F6-356C1282DA91}"/>
              </a:ext>
            </a:extLst>
          </p:cNvPr>
          <p:cNvSpPr txBox="1">
            <a:spLocks/>
          </p:cNvSpPr>
          <p:nvPr/>
        </p:nvSpPr>
        <p:spPr>
          <a:xfrm>
            <a:off x="1372477" y="1889554"/>
            <a:ext cx="6144868" cy="4159445"/>
          </a:xfrm>
          <a:prstGeom prst="rect">
            <a:avLst/>
          </a:prstGeom>
        </p:spPr>
        <p:txBody>
          <a:bodyPr vert="horz" lIns="91440" tIns="45720" rIns="91440" bIns="45720" rtlCol="0" anchor="t">
            <a:normAutofit/>
          </a:bodyPr>
          <a:lstStyle>
            <a:lvl1pPr marL="246888" indent="-246888" algn="l" defTabSz="914400" rtl="0" eaLnBrk="1" latinLnBrk="0" hangingPunct="1">
              <a:lnSpc>
                <a:spcPct val="90000"/>
              </a:lnSpc>
              <a:spcBef>
                <a:spcPts val="1400"/>
              </a:spcBef>
              <a:buFont typeface="Euphemia" pitchFamily="34" charset="0"/>
              <a:buChar char="›"/>
              <a:defRPr sz="2800" kern="1200">
                <a:solidFill>
                  <a:schemeClr val="tx1"/>
                </a:solidFill>
                <a:latin typeface="+mn-lt"/>
                <a:ea typeface="+mn-ea"/>
                <a:cs typeface="+mn-cs"/>
              </a:defRPr>
            </a:lvl1pPr>
            <a:lvl2pPr marL="612648" indent="-246888" algn="l" defTabSz="914400" rtl="0" eaLnBrk="1" latinLnBrk="0" hangingPunct="1">
              <a:lnSpc>
                <a:spcPct val="90000"/>
              </a:lnSpc>
              <a:spcBef>
                <a:spcPts val="600"/>
              </a:spcBef>
              <a:buFont typeface="Euphemia" pitchFamily="34" charset="0"/>
              <a:buChar char="–"/>
              <a:defRPr sz="2400" kern="1200">
                <a:solidFill>
                  <a:schemeClr val="tx1"/>
                </a:solidFill>
                <a:latin typeface="+mn-lt"/>
                <a:ea typeface="+mn-ea"/>
                <a:cs typeface="+mn-cs"/>
              </a:defRPr>
            </a:lvl2pPr>
            <a:lvl3pPr marL="978408" indent="-246888" algn="l" defTabSz="914400" rtl="0" eaLnBrk="1" latinLnBrk="0" hangingPunct="1">
              <a:lnSpc>
                <a:spcPct val="90000"/>
              </a:lnSpc>
              <a:spcBef>
                <a:spcPts val="600"/>
              </a:spcBef>
              <a:buFont typeface="Euphemia" pitchFamily="34" charset="0"/>
              <a:buChar char="›"/>
              <a:defRPr sz="2000" kern="1200">
                <a:solidFill>
                  <a:schemeClr val="tx1"/>
                </a:solidFill>
                <a:latin typeface="+mn-lt"/>
                <a:ea typeface="+mn-ea"/>
                <a:cs typeface="+mn-cs"/>
              </a:defRPr>
            </a:lvl3pPr>
            <a:lvl4pPr marL="1344168" indent="-246888" algn="l" defTabSz="914400" rtl="0" eaLnBrk="1" latinLnBrk="0" hangingPunct="1">
              <a:lnSpc>
                <a:spcPct val="90000"/>
              </a:lnSpc>
              <a:spcBef>
                <a:spcPts val="600"/>
              </a:spcBef>
              <a:buFont typeface="Arial" pitchFamily="34" charset="0"/>
              <a:buChar char="–"/>
              <a:defRPr sz="1800" kern="1200">
                <a:solidFill>
                  <a:schemeClr val="tx1"/>
                </a:solidFill>
                <a:latin typeface="+mn-lt"/>
                <a:ea typeface="+mn-ea"/>
                <a:cs typeface="+mn-cs"/>
              </a:defRPr>
            </a:lvl4pPr>
            <a:lvl5pPr marL="1709928" indent="-246888" algn="l" defTabSz="914400" rtl="0" eaLnBrk="1" latinLnBrk="0" hangingPunct="1">
              <a:lnSpc>
                <a:spcPct val="90000"/>
              </a:lnSpc>
              <a:spcBef>
                <a:spcPts val="600"/>
              </a:spcBef>
              <a:buFont typeface="Euphemia" pitchFamily="34" charset="0"/>
              <a:buChar char="›"/>
              <a:defRPr sz="1800" kern="1200">
                <a:solidFill>
                  <a:schemeClr val="tx1"/>
                </a:solidFill>
                <a:latin typeface="+mn-lt"/>
                <a:ea typeface="+mn-ea"/>
                <a:cs typeface="+mn-cs"/>
              </a:defRPr>
            </a:lvl5pPr>
            <a:lvl6pPr marL="2075688" indent="-246888" algn="l" defTabSz="914400" rtl="0" eaLnBrk="1" latinLnBrk="0" hangingPunct="1">
              <a:lnSpc>
                <a:spcPct val="90000"/>
              </a:lnSpc>
              <a:spcBef>
                <a:spcPts val="600"/>
              </a:spcBef>
              <a:buFont typeface="Euphemia" pitchFamily="34" charset="0"/>
              <a:buChar char="–"/>
              <a:defRPr sz="1800" kern="1200">
                <a:solidFill>
                  <a:schemeClr val="tx1"/>
                </a:solidFill>
                <a:latin typeface="+mn-lt"/>
                <a:ea typeface="+mn-ea"/>
                <a:cs typeface="+mn-cs"/>
              </a:defRPr>
            </a:lvl6pPr>
            <a:lvl7pPr marL="2441448" indent="-246888" algn="l" defTabSz="914400" rtl="0" eaLnBrk="1" latinLnBrk="0" hangingPunct="1">
              <a:lnSpc>
                <a:spcPct val="90000"/>
              </a:lnSpc>
              <a:spcBef>
                <a:spcPts val="600"/>
              </a:spcBef>
              <a:buFont typeface="Euphemia" pitchFamily="34" charset="0"/>
              <a:buChar char="›"/>
              <a:defRPr sz="1800" kern="1200">
                <a:solidFill>
                  <a:schemeClr val="tx1"/>
                </a:solidFill>
                <a:latin typeface="+mn-lt"/>
                <a:ea typeface="+mn-ea"/>
                <a:cs typeface="+mn-cs"/>
              </a:defRPr>
            </a:lvl7pPr>
            <a:lvl8pPr marL="2807208" indent="-246888" algn="l" defTabSz="914400" rtl="0" eaLnBrk="1" latinLnBrk="0" hangingPunct="1">
              <a:lnSpc>
                <a:spcPct val="90000"/>
              </a:lnSpc>
              <a:spcBef>
                <a:spcPts val="600"/>
              </a:spcBef>
              <a:buFont typeface="Euphemia" pitchFamily="34" charset="0"/>
              <a:buChar char="–"/>
              <a:defRPr sz="1800" kern="1200" baseline="0">
                <a:solidFill>
                  <a:schemeClr val="tx1"/>
                </a:solidFill>
                <a:latin typeface="+mn-lt"/>
                <a:ea typeface="+mn-ea"/>
                <a:cs typeface="+mn-cs"/>
              </a:defRPr>
            </a:lvl8pPr>
            <a:lvl9pPr marL="3172968" indent="-246888" algn="l" defTabSz="914400" rtl="0" eaLnBrk="1" latinLnBrk="0" hangingPunct="1">
              <a:lnSpc>
                <a:spcPct val="90000"/>
              </a:lnSpc>
              <a:spcBef>
                <a:spcPts val="600"/>
              </a:spcBef>
              <a:buFont typeface="Euphemia" pitchFamily="34" charset="0"/>
              <a:buChar char="›"/>
              <a:defRPr sz="1800" kern="1200" baseline="0">
                <a:solidFill>
                  <a:schemeClr val="tx1"/>
                </a:solidFill>
                <a:latin typeface="+mn-lt"/>
                <a:ea typeface="+mn-ea"/>
                <a:cs typeface="+mn-cs"/>
              </a:defRPr>
            </a:lvl9pPr>
          </a:lstStyle>
          <a:p>
            <a:pPr marL="246380" indent="-246380">
              <a:spcBef>
                <a:spcPts val="1000"/>
              </a:spcBef>
            </a:pPr>
            <a:r>
              <a:rPr lang="en-US"/>
              <a:t>Online survey:  over 1,000 ESP potential members</a:t>
            </a:r>
          </a:p>
          <a:p>
            <a:pPr marL="246380" indent="-246380">
              <a:spcBef>
                <a:spcPts val="1000"/>
              </a:spcBef>
            </a:pPr>
            <a:r>
              <a:rPr lang="en-US"/>
              <a:t>Hone in on the focus group findings:  are these felt widely?</a:t>
            </a:r>
          </a:p>
          <a:p>
            <a:pPr marL="246380" indent="-246380">
              <a:spcBef>
                <a:spcPts val="1000"/>
              </a:spcBef>
            </a:pPr>
            <a:r>
              <a:rPr lang="en-US"/>
              <a:t>Comparing across job categories, demographic categories, etc.</a:t>
            </a:r>
          </a:p>
          <a:p>
            <a:pPr marL="246380" indent="-246380">
              <a:spcBef>
                <a:spcPts val="1000"/>
              </a:spcBef>
            </a:pPr>
            <a:r>
              <a:rPr lang="en-US"/>
              <a:t>Testing messaging/positioning, especially cost of membership &amp; "freeloader" argument</a:t>
            </a:r>
          </a:p>
          <a:p>
            <a:pPr marL="0" indent="0">
              <a:spcBef>
                <a:spcPts val="1000"/>
              </a:spcBef>
              <a:buNone/>
            </a:pPr>
            <a:endParaRPr lang="en-US"/>
          </a:p>
          <a:p>
            <a:endParaRPr lang="en-US"/>
          </a:p>
        </p:txBody>
      </p:sp>
    </p:spTree>
    <p:extLst>
      <p:ext uri="{BB962C8B-B14F-4D97-AF65-F5344CB8AC3E}">
        <p14:creationId xmlns:p14="http://schemas.microsoft.com/office/powerpoint/2010/main" val="178756405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0813F7-2FFE-C74D-44BB-A4FCBF5AA5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EC55B36-A1DB-D830-AA45-590F4FAAC778}"/>
              </a:ext>
            </a:extLst>
          </p:cNvPr>
          <p:cNvSpPr>
            <a:spLocks noGrp="1"/>
          </p:cNvSpPr>
          <p:nvPr>
            <p:ph type="title"/>
          </p:nvPr>
        </p:nvSpPr>
        <p:spPr>
          <a:xfrm>
            <a:off x="1371240" y="349668"/>
            <a:ext cx="10041407" cy="877500"/>
          </a:xfrm>
        </p:spPr>
        <p:txBody>
          <a:bodyPr anchor="ctr">
            <a:normAutofit/>
          </a:bodyPr>
          <a:lstStyle/>
          <a:p>
            <a:r>
              <a:rPr lang="en-US" sz="3950">
                <a:latin typeface="Trebuchet MS"/>
              </a:rPr>
              <a:t>What do all three phases have in common?</a:t>
            </a:r>
            <a:endParaRPr lang="en-US"/>
          </a:p>
        </p:txBody>
      </p:sp>
      <p:graphicFrame>
        <p:nvGraphicFramePr>
          <p:cNvPr id="24" name="Content Placeholder 2">
            <a:extLst>
              <a:ext uri="{FF2B5EF4-FFF2-40B4-BE49-F238E27FC236}">
                <a16:creationId xmlns:a16="http://schemas.microsoft.com/office/drawing/2014/main" id="{C9E6E7EF-373D-9B7F-1C48-2AFDE73EE8DE}"/>
              </a:ext>
            </a:extLst>
          </p:cNvPr>
          <p:cNvGraphicFramePr>
            <a:graphicFrameLocks noGrp="1"/>
          </p:cNvGraphicFramePr>
          <p:nvPr>
            <p:ph idx="1"/>
          </p:nvPr>
        </p:nvGraphicFramePr>
        <p:xfrm>
          <a:off x="635596" y="1225611"/>
          <a:ext cx="10924983" cy="41917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991C6F6A-D040-0690-B088-9EDA80F35702}"/>
              </a:ext>
            </a:extLst>
          </p:cNvPr>
          <p:cNvPicPr>
            <a:picLocks noChangeAspect="1"/>
          </p:cNvPicPr>
          <p:nvPr/>
        </p:nvPicPr>
        <p:blipFill>
          <a:blip r:embed="rId7"/>
          <a:stretch>
            <a:fillRect/>
          </a:stretch>
        </p:blipFill>
        <p:spPr>
          <a:xfrm>
            <a:off x="11642867" y="6273059"/>
            <a:ext cx="545958" cy="584048"/>
          </a:xfrm>
          <a:prstGeom prst="rect">
            <a:avLst/>
          </a:prstGeom>
        </p:spPr>
      </p:pic>
      <p:sp>
        <p:nvSpPr>
          <p:cNvPr id="26" name="Title 1">
            <a:extLst>
              <a:ext uri="{FF2B5EF4-FFF2-40B4-BE49-F238E27FC236}">
                <a16:creationId xmlns:a16="http://schemas.microsoft.com/office/drawing/2014/main" id="{3395511C-B874-8874-CEDD-713E45B6AE5C}"/>
              </a:ext>
            </a:extLst>
          </p:cNvPr>
          <p:cNvSpPr txBox="1">
            <a:spLocks/>
          </p:cNvSpPr>
          <p:nvPr/>
        </p:nvSpPr>
        <p:spPr>
          <a:xfrm>
            <a:off x="628135" y="5237156"/>
            <a:ext cx="11011537" cy="8775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a:solidFill>
                  <a:schemeClr val="tx1">
                    <a:lumMod val="75000"/>
                  </a:schemeClr>
                </a:solidFill>
                <a:latin typeface="+mj-lt"/>
                <a:ea typeface="+mj-ea"/>
                <a:cs typeface="+mj-cs"/>
              </a:defRPr>
            </a:lvl1pPr>
          </a:lstStyle>
          <a:p>
            <a:pPr algn="ctr"/>
            <a:r>
              <a:rPr lang="en-US" sz="3950">
                <a:latin typeface="Trebuchet MS"/>
              </a:rPr>
              <a:t>They all involved listening to the  target group.</a:t>
            </a:r>
            <a:endParaRPr lang="en-US"/>
          </a:p>
        </p:txBody>
      </p:sp>
    </p:spTree>
    <p:extLst>
      <p:ext uri="{BB962C8B-B14F-4D97-AF65-F5344CB8AC3E}">
        <p14:creationId xmlns:p14="http://schemas.microsoft.com/office/powerpoint/2010/main" val="133167667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FDAF5E-E3AD-C0A5-BB91-E3A66E15A724}"/>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379D261E-5F3C-6F85-475E-0E9058F8460F}"/>
              </a:ext>
            </a:extLst>
          </p:cNvPr>
          <p:cNvSpPr txBox="1"/>
          <p:nvPr/>
        </p:nvSpPr>
        <p:spPr>
          <a:xfrm>
            <a:off x="585749" y="501671"/>
            <a:ext cx="8664828" cy="761723"/>
          </a:xfrm>
          <a:prstGeom prst="rect">
            <a:avLst/>
          </a:prstGeom>
          <a:noFill/>
        </p:spPr>
        <p:txBody>
          <a:bodyPr wrap="square" lIns="91416" tIns="45708" rIns="91416" bIns="45708" rtlCol="0" anchor="t">
            <a:spAutoFit/>
          </a:bodyPr>
          <a:lstStyle/>
          <a:p>
            <a:r>
              <a:rPr lang="en-US" sz="4350" b="1">
                <a:latin typeface="+mj-lt"/>
              </a:rPr>
              <a:t>What do we know about ESPs?</a:t>
            </a:r>
          </a:p>
        </p:txBody>
      </p:sp>
      <p:sp>
        <p:nvSpPr>
          <p:cNvPr id="6" name="Content Placeholder 5"/>
          <p:cNvSpPr>
            <a:spLocks noGrp="1"/>
          </p:cNvSpPr>
          <p:nvPr>
            <p:ph idx="1"/>
          </p:nvPr>
        </p:nvSpPr>
        <p:spPr>
          <a:xfrm>
            <a:off x="601347" y="1842482"/>
            <a:ext cx="4743569" cy="4035056"/>
          </a:xfrm>
        </p:spPr>
        <p:txBody>
          <a:bodyPr vert="horz" lIns="91440" tIns="45720" rIns="91440" bIns="45720" rtlCol="0" anchor="t">
            <a:normAutofit/>
          </a:bodyPr>
          <a:lstStyle/>
          <a:p>
            <a:pPr marL="0" indent="0">
              <a:spcBef>
                <a:spcPts val="1000"/>
              </a:spcBef>
              <a:buNone/>
            </a:pPr>
            <a:r>
              <a:rPr lang="en-US" b="1"/>
              <a:t>You will need</a:t>
            </a:r>
            <a:r>
              <a:rPr lang="en-US"/>
              <a:t>:</a:t>
            </a:r>
          </a:p>
          <a:p>
            <a:pPr marL="513715" indent="-513715">
              <a:spcBef>
                <a:spcPts val="1000"/>
              </a:spcBef>
            </a:pPr>
            <a:r>
              <a:rPr lang="en-US"/>
              <a:t>One sheet/half-sheet of paper per table</a:t>
            </a:r>
          </a:p>
          <a:p>
            <a:pPr marL="513715" indent="-513715">
              <a:spcBef>
                <a:spcPts val="1000"/>
              </a:spcBef>
            </a:pPr>
            <a:r>
              <a:rPr lang="en-US"/>
              <a:t>Something to write with</a:t>
            </a:r>
          </a:p>
          <a:p>
            <a:pPr marL="513715" indent="-513715">
              <a:spcBef>
                <a:spcPts val="1000"/>
              </a:spcBef>
            </a:pPr>
            <a:r>
              <a:rPr lang="en-US"/>
              <a:t>A scribe/scribes for your group</a:t>
            </a:r>
          </a:p>
          <a:p>
            <a:endParaRPr lang="en-US"/>
          </a:p>
        </p:txBody>
      </p:sp>
      <p:pic>
        <p:nvPicPr>
          <p:cNvPr id="1026" name="Picture 2" descr="Diversity hands raised up gesture Diversity hands raised up gesture diverse hands raised stock pictures, royalty-free photos &amp; images"/>
          <p:cNvPicPr>
            <a:picLocks noChangeAspect="1" noChangeArrowheads="1"/>
          </p:cNvPicPr>
          <p:nvPr/>
        </p:nvPicPr>
        <p:blipFill rotWithShape="1">
          <a:blip r:embed="rId3">
            <a:extLst>
              <a:ext uri="{28A0092B-C50C-407E-A947-70E740481C1C}">
                <a14:useLocalDpi xmlns:a14="http://schemas.microsoft.com/office/drawing/2010/main" val="0"/>
              </a:ext>
            </a:extLst>
          </a:blip>
          <a:srcRect l="5466" t="13016" r="23575" b="9642"/>
          <a:stretch/>
        </p:blipFill>
        <p:spPr bwMode="auto">
          <a:xfrm>
            <a:off x="5373354" y="1196484"/>
            <a:ext cx="6815471" cy="50979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327870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3EA2CC-D83E-BA1B-0FD0-1123C54830E4}"/>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DEA01447-9FF2-AFD4-ED93-EC353040E29A}"/>
              </a:ext>
            </a:extLst>
          </p:cNvPr>
          <p:cNvSpPr txBox="1"/>
          <p:nvPr/>
        </p:nvSpPr>
        <p:spPr>
          <a:xfrm>
            <a:off x="593439" y="501671"/>
            <a:ext cx="8657138" cy="1431137"/>
          </a:xfrm>
          <a:prstGeom prst="rect">
            <a:avLst/>
          </a:prstGeom>
          <a:noFill/>
        </p:spPr>
        <p:txBody>
          <a:bodyPr wrap="square" lIns="91416" tIns="45708" rIns="91416" bIns="45708" rtlCol="0" anchor="t">
            <a:spAutoFit/>
          </a:bodyPr>
          <a:lstStyle/>
          <a:p>
            <a:r>
              <a:rPr lang="en-US" sz="4350" b="1">
                <a:latin typeface="+mj-lt"/>
              </a:rPr>
              <a:t>What do we know about ESPs?</a:t>
            </a:r>
          </a:p>
          <a:p>
            <a:r>
              <a:rPr lang="en-US" sz="4350" b="1">
                <a:latin typeface="+mj-lt"/>
              </a:rPr>
              <a:t>(5 minutes)</a:t>
            </a:r>
          </a:p>
        </p:txBody>
      </p:sp>
      <p:sp>
        <p:nvSpPr>
          <p:cNvPr id="6" name="Content Placeholder 5">
            <a:extLst>
              <a:ext uri="{FF2B5EF4-FFF2-40B4-BE49-F238E27FC236}">
                <a16:creationId xmlns:a16="http://schemas.microsoft.com/office/drawing/2014/main" id="{B04A2EAC-297E-5E7F-77F8-55710E2F09FB}"/>
              </a:ext>
            </a:extLst>
          </p:cNvPr>
          <p:cNvSpPr>
            <a:spLocks noGrp="1"/>
          </p:cNvSpPr>
          <p:nvPr>
            <p:ph idx="1"/>
          </p:nvPr>
        </p:nvSpPr>
        <p:spPr>
          <a:xfrm>
            <a:off x="601347" y="1918932"/>
            <a:ext cx="4743569" cy="4035056"/>
          </a:xfrm>
        </p:spPr>
        <p:txBody>
          <a:bodyPr>
            <a:normAutofit lnSpcReduction="10000"/>
          </a:bodyPr>
          <a:lstStyle/>
          <a:p>
            <a:pPr marL="514196" indent="-514196">
              <a:spcBef>
                <a:spcPts val="1000"/>
              </a:spcBef>
              <a:buAutoNum type="arabicParenR"/>
            </a:pPr>
            <a:r>
              <a:rPr lang="en-US"/>
              <a:t>Who are ESPs?</a:t>
            </a:r>
          </a:p>
          <a:p>
            <a:pPr marL="514196" indent="-514196">
              <a:spcBef>
                <a:spcPts val="1000"/>
              </a:spcBef>
              <a:buAutoNum type="arabicParenR"/>
            </a:pPr>
            <a:r>
              <a:rPr lang="en-US"/>
              <a:t>What words do potential ESPs use when they refer to themselves?</a:t>
            </a:r>
          </a:p>
          <a:p>
            <a:pPr marL="514196" indent="-514196">
              <a:spcBef>
                <a:spcPts val="1000"/>
              </a:spcBef>
              <a:buAutoNum type="arabicParenR"/>
            </a:pPr>
            <a:r>
              <a:rPr lang="en-US"/>
              <a:t>What are the top worksite concerns for potential ESPs?</a:t>
            </a:r>
          </a:p>
          <a:p>
            <a:pPr marL="514196" indent="-514196">
              <a:spcBef>
                <a:spcPts val="1000"/>
              </a:spcBef>
              <a:buAutoNum type="arabicParenR"/>
            </a:pPr>
            <a:r>
              <a:rPr lang="en-US"/>
              <a:t>What questions/concerns do potential ESPs have about unions?</a:t>
            </a:r>
          </a:p>
          <a:p>
            <a:endParaRPr lang="en-US"/>
          </a:p>
        </p:txBody>
      </p:sp>
      <p:pic>
        <p:nvPicPr>
          <p:cNvPr id="1026" name="Picture 2" descr="Diversity hands raised up gesture Diversity hands raised up gesture diverse hands raised stock pictures, royalty-free photos &amp; images">
            <a:extLst>
              <a:ext uri="{FF2B5EF4-FFF2-40B4-BE49-F238E27FC236}">
                <a16:creationId xmlns:a16="http://schemas.microsoft.com/office/drawing/2014/main" id="{D9B71126-BBF5-6959-E77D-30ED88CC44E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466" t="13016" r="23575" b="9642"/>
          <a:stretch/>
        </p:blipFill>
        <p:spPr bwMode="auto">
          <a:xfrm>
            <a:off x="5373354" y="1196484"/>
            <a:ext cx="6815471" cy="50979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259184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D083698-65B0-74B1-5ADA-6A744CE2D50B}"/>
              </a:ext>
            </a:extLst>
          </p:cNvPr>
          <p:cNvSpPr txBox="1"/>
          <p:nvPr/>
        </p:nvSpPr>
        <p:spPr>
          <a:xfrm>
            <a:off x="1169581" y="1701406"/>
            <a:ext cx="10450824" cy="3784666"/>
          </a:xfrm>
          <a:prstGeom prst="rect">
            <a:avLst/>
          </a:prstGeom>
          <a:noFill/>
        </p:spPr>
        <p:txBody>
          <a:bodyPr rot="0" spcFirstLastPara="0" vertOverflow="overflow" horzOverflow="overflow" vert="horz" wrap="square" lIns="91416" tIns="45708" rIns="91416" bIns="45708" numCol="1" spcCol="0" rtlCol="0" fromWordArt="0" anchor="t" anchorCtr="0" forceAA="0" compatLnSpc="1">
            <a:prstTxWarp prst="textNoShape">
              <a:avLst/>
            </a:prstTxWarp>
            <a:spAutoFit/>
          </a:bodyPr>
          <a:lstStyle/>
          <a:p>
            <a:r>
              <a:rPr lang="en-US" sz="3999">
                <a:latin typeface="Trebuchet MS" panose="020B0603020202020204" pitchFamily="34" charset="0"/>
              </a:rPr>
              <a:t>ESP means "Education Support Professionals."  Education Support Professionals play vital roles inside and outside the classroom. They keep schools and campuses running and ensure students are safe, healthy, and ready to learn.</a:t>
            </a:r>
            <a:r>
              <a:rPr lang="en-US" sz="3999">
                <a:latin typeface="ff-good-web-pro-wide"/>
              </a:rPr>
              <a:t> </a:t>
            </a:r>
            <a:endParaRPr lang="en-US" sz="3999">
              <a:ea typeface="Calibri"/>
              <a:cs typeface="Calibri"/>
            </a:endParaRPr>
          </a:p>
        </p:txBody>
      </p:sp>
      <p:sp>
        <p:nvSpPr>
          <p:cNvPr id="2" name="TextBox 1"/>
          <p:cNvSpPr txBox="1"/>
          <p:nvPr/>
        </p:nvSpPr>
        <p:spPr>
          <a:xfrm>
            <a:off x="1169580" y="501671"/>
            <a:ext cx="6249195" cy="1015399"/>
          </a:xfrm>
          <a:prstGeom prst="rect">
            <a:avLst/>
          </a:prstGeom>
          <a:noFill/>
        </p:spPr>
        <p:txBody>
          <a:bodyPr wrap="square" rtlCol="0">
            <a:spAutoFit/>
          </a:bodyPr>
          <a:lstStyle/>
          <a:p>
            <a:r>
              <a:rPr lang="en-US" sz="5998">
                <a:latin typeface="Trebuchet MS" panose="020B0603020202020204" pitchFamily="34" charset="0"/>
              </a:rPr>
              <a:t>ESP?</a:t>
            </a:r>
          </a:p>
        </p:txBody>
      </p:sp>
    </p:spTree>
    <p:extLst>
      <p:ext uri="{BB962C8B-B14F-4D97-AF65-F5344CB8AC3E}">
        <p14:creationId xmlns:p14="http://schemas.microsoft.com/office/powerpoint/2010/main" val="119970130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7981" y="564590"/>
            <a:ext cx="10852742" cy="1325218"/>
          </a:xfrm>
        </p:spPr>
        <p:txBody>
          <a:bodyPr>
            <a:normAutofit/>
          </a:bodyPr>
          <a:lstStyle/>
          <a:p>
            <a:r>
              <a:rPr lang="en-US" b="1">
                <a:latin typeface="Trebuchet MS" panose="020B0603020202020204" pitchFamily="34" charset="0"/>
              </a:rPr>
              <a:t>Potential ESPs recognize themselves as…</a:t>
            </a:r>
          </a:p>
        </p:txBody>
      </p:sp>
      <p:sp>
        <p:nvSpPr>
          <p:cNvPr id="3" name="Content Placeholder 2"/>
          <p:cNvSpPr>
            <a:spLocks noGrp="1"/>
          </p:cNvSpPr>
          <p:nvPr>
            <p:ph idx="1"/>
          </p:nvPr>
        </p:nvSpPr>
        <p:spPr>
          <a:xfrm>
            <a:off x="1401717" y="2190892"/>
            <a:ext cx="3823575" cy="558111"/>
          </a:xfrm>
        </p:spPr>
        <p:txBody>
          <a:bodyPr vert="horz" lIns="91440" tIns="45720" rIns="91440" bIns="45720" rtlCol="0" anchor="t">
            <a:noAutofit/>
          </a:bodyPr>
          <a:lstStyle/>
          <a:p>
            <a:pPr marL="0" indent="0">
              <a:buNone/>
            </a:pPr>
            <a:r>
              <a:rPr lang="en-US" sz="3999">
                <a:latin typeface="Trebuchet MS" panose="020B0603020202020204" pitchFamily="34" charset="0"/>
              </a:rPr>
              <a:t>Support Staff</a:t>
            </a:r>
          </a:p>
          <a:p>
            <a:pPr marL="0" indent="0">
              <a:buNone/>
            </a:pPr>
            <a:r>
              <a:rPr lang="en-US" sz="3950">
                <a:latin typeface="Trebuchet MS"/>
              </a:rPr>
              <a:t>Classified Staff</a:t>
            </a:r>
          </a:p>
          <a:p>
            <a:pPr marL="0" indent="0">
              <a:buNone/>
            </a:pPr>
            <a:r>
              <a:rPr lang="en-US" sz="3950">
                <a:latin typeface="Trebuchet MS"/>
              </a:rPr>
              <a:t>ESP</a:t>
            </a:r>
          </a:p>
          <a:p>
            <a:pPr marL="0" indent="0">
              <a:buNone/>
            </a:pPr>
            <a:r>
              <a:rPr lang="en-US" sz="3950">
                <a:latin typeface="Trebuchet MS"/>
              </a:rPr>
              <a:t>Educators</a:t>
            </a:r>
            <a:endParaRPr lang="en-US" sz="3950">
              <a:latin typeface="Trebuchet MS" panose="020B0603020202020204" pitchFamily="34" charset="0"/>
            </a:endParaRPr>
          </a:p>
        </p:txBody>
      </p:sp>
      <p:sp>
        <p:nvSpPr>
          <p:cNvPr id="7" name="TextBox 6"/>
          <p:cNvSpPr txBox="1"/>
          <p:nvPr/>
        </p:nvSpPr>
        <p:spPr>
          <a:xfrm>
            <a:off x="4322039" y="1624344"/>
            <a:ext cx="1775584" cy="1723100"/>
          </a:xfrm>
          <a:prstGeom prst="rect">
            <a:avLst/>
          </a:prstGeom>
          <a:noFill/>
        </p:spPr>
        <p:txBody>
          <a:bodyPr wrap="square" rtlCol="0">
            <a:spAutoFit/>
          </a:bodyPr>
          <a:lstStyle/>
          <a:p>
            <a:r>
              <a:rPr lang="en-US" sz="8797">
                <a:solidFill>
                  <a:schemeClr val="accent1"/>
                </a:solidFill>
                <a:latin typeface="Trebuchet MS" panose="020B0603020202020204" pitchFamily="34" charset="0"/>
                <a:sym typeface="Wingdings" panose="05000000000000000000" pitchFamily="2" charset="2"/>
              </a:rPr>
              <a:t></a:t>
            </a:r>
            <a:endParaRPr lang="en-US" sz="8797">
              <a:solidFill>
                <a:schemeClr val="accent1"/>
              </a:solidFill>
              <a:latin typeface="Trebuchet MS" panose="020B0603020202020204" pitchFamily="34" charset="0"/>
            </a:endParaRPr>
          </a:p>
          <a:p>
            <a:endParaRPr lang="en-US" sz="1799"/>
          </a:p>
        </p:txBody>
      </p:sp>
      <p:sp>
        <p:nvSpPr>
          <p:cNvPr id="8" name="Content Placeholder 2"/>
          <p:cNvSpPr txBox="1">
            <a:spLocks/>
          </p:cNvSpPr>
          <p:nvPr/>
        </p:nvSpPr>
        <p:spPr>
          <a:xfrm>
            <a:off x="6658896" y="3166651"/>
            <a:ext cx="3838311" cy="1237388"/>
          </a:xfrm>
          <a:prstGeom prst="rect">
            <a:avLst/>
          </a:prstGeom>
        </p:spPr>
        <p:txBody>
          <a:bodyPr vert="horz" lIns="91416" tIns="45708" rIns="91416" bIns="45708"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3999">
                <a:latin typeface="Trebuchet MS" panose="020B0603020202020204" pitchFamily="34" charset="0"/>
              </a:rPr>
              <a:t>ESP or Educator</a:t>
            </a:r>
          </a:p>
        </p:txBody>
      </p:sp>
      <p:sp>
        <p:nvSpPr>
          <p:cNvPr id="9" name="TextBox 8"/>
          <p:cNvSpPr txBox="1"/>
          <p:nvPr/>
        </p:nvSpPr>
        <p:spPr>
          <a:xfrm>
            <a:off x="10221937" y="2712690"/>
            <a:ext cx="1394685" cy="1846178"/>
          </a:xfrm>
          <a:prstGeom prst="rect">
            <a:avLst/>
          </a:prstGeom>
          <a:noFill/>
        </p:spPr>
        <p:txBody>
          <a:bodyPr wrap="square" rtlCol="0">
            <a:spAutoFit/>
          </a:bodyPr>
          <a:lstStyle/>
          <a:p>
            <a:r>
              <a:rPr lang="en-US" sz="9597">
                <a:solidFill>
                  <a:srgbClr val="C00000"/>
                </a:solidFill>
                <a:latin typeface="Trebuchet MS" panose="020B0603020202020204" pitchFamily="34" charset="0"/>
                <a:sym typeface="Wingdings" panose="05000000000000000000" pitchFamily="2" charset="2"/>
              </a:rPr>
              <a:t></a:t>
            </a:r>
            <a:endParaRPr lang="en-US" sz="9597">
              <a:solidFill>
                <a:srgbClr val="C00000"/>
              </a:solidFill>
              <a:latin typeface="Trebuchet MS" panose="020B0603020202020204" pitchFamily="34" charset="0"/>
            </a:endParaRPr>
          </a:p>
          <a:p>
            <a:endParaRPr lang="en-US" sz="1799"/>
          </a:p>
        </p:txBody>
      </p:sp>
      <p:sp>
        <p:nvSpPr>
          <p:cNvPr id="10" name="TextBox 9"/>
          <p:cNvSpPr txBox="1"/>
          <p:nvPr/>
        </p:nvSpPr>
        <p:spPr>
          <a:xfrm>
            <a:off x="5876928" y="2726857"/>
            <a:ext cx="1394685" cy="1846178"/>
          </a:xfrm>
          <a:prstGeom prst="rect">
            <a:avLst/>
          </a:prstGeom>
          <a:noFill/>
        </p:spPr>
        <p:txBody>
          <a:bodyPr wrap="square" rtlCol="0">
            <a:spAutoFit/>
          </a:bodyPr>
          <a:lstStyle/>
          <a:p>
            <a:r>
              <a:rPr lang="en-US" sz="9597">
                <a:solidFill>
                  <a:srgbClr val="C00000"/>
                </a:solidFill>
                <a:latin typeface="Trebuchet MS" panose="020B0603020202020204" pitchFamily="34" charset="0"/>
                <a:sym typeface="Wingdings" panose="05000000000000000000" pitchFamily="2" charset="2"/>
              </a:rPr>
              <a:t></a:t>
            </a:r>
            <a:endParaRPr lang="en-US" sz="9597">
              <a:solidFill>
                <a:srgbClr val="C00000"/>
              </a:solidFill>
              <a:latin typeface="Trebuchet MS" panose="020B0603020202020204" pitchFamily="34" charset="0"/>
            </a:endParaRPr>
          </a:p>
          <a:p>
            <a:endParaRPr lang="en-US" sz="1799"/>
          </a:p>
        </p:txBody>
      </p:sp>
      <p:sp>
        <p:nvSpPr>
          <p:cNvPr id="11" name="TextBox 10"/>
          <p:cNvSpPr txBox="1"/>
          <p:nvPr/>
        </p:nvSpPr>
        <p:spPr>
          <a:xfrm>
            <a:off x="835402" y="5015247"/>
            <a:ext cx="11076125" cy="546303"/>
          </a:xfrm>
          <a:prstGeom prst="rect">
            <a:avLst/>
          </a:prstGeom>
          <a:noFill/>
        </p:spPr>
        <p:txBody>
          <a:bodyPr wrap="square" lIns="91440" tIns="45720" rIns="91440" bIns="45720" rtlCol="0" anchor="t">
            <a:spAutoFit/>
          </a:bodyPr>
          <a:lstStyle/>
          <a:p>
            <a:r>
              <a:rPr lang="en-US" sz="2950">
                <a:latin typeface="Trebuchet MS"/>
              </a:rPr>
              <a:t>Job titles are always preferred, but if you’re not sure, just ask!</a:t>
            </a:r>
          </a:p>
        </p:txBody>
      </p:sp>
      <p:sp>
        <p:nvSpPr>
          <p:cNvPr id="12" name="Content Placeholder 2"/>
          <p:cNvSpPr txBox="1">
            <a:spLocks/>
          </p:cNvSpPr>
          <p:nvPr/>
        </p:nvSpPr>
        <p:spPr>
          <a:xfrm>
            <a:off x="8034805" y="2683358"/>
            <a:ext cx="3293327" cy="585653"/>
          </a:xfrm>
          <a:prstGeom prst="rect">
            <a:avLst/>
          </a:prstGeom>
        </p:spPr>
        <p:txBody>
          <a:bodyPr vert="horz" lIns="91416" tIns="45708" rIns="91416" bIns="45708"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3999">
                <a:latin typeface="Trebuchet MS" panose="020B0603020202020204" pitchFamily="34" charset="0"/>
              </a:rPr>
              <a:t>Not</a:t>
            </a:r>
          </a:p>
        </p:txBody>
      </p:sp>
      <p:pic>
        <p:nvPicPr>
          <p:cNvPr id="6" name="Picture 5">
            <a:extLst>
              <a:ext uri="{FF2B5EF4-FFF2-40B4-BE49-F238E27FC236}">
                <a16:creationId xmlns:a16="http://schemas.microsoft.com/office/drawing/2014/main" id="{3B5A634C-2EBF-026A-1BAC-71B942EBE17C}"/>
              </a:ext>
            </a:extLst>
          </p:cNvPr>
          <p:cNvPicPr>
            <a:picLocks noChangeAspect="1"/>
          </p:cNvPicPr>
          <p:nvPr/>
        </p:nvPicPr>
        <p:blipFill>
          <a:blip r:embed="rId3"/>
          <a:stretch>
            <a:fillRect/>
          </a:stretch>
        </p:blipFill>
        <p:spPr>
          <a:xfrm>
            <a:off x="11642867" y="6273059"/>
            <a:ext cx="545958" cy="584048"/>
          </a:xfrm>
          <a:prstGeom prst="rect">
            <a:avLst/>
          </a:prstGeom>
        </p:spPr>
      </p:pic>
    </p:spTree>
    <p:extLst>
      <p:ext uri="{BB962C8B-B14F-4D97-AF65-F5344CB8AC3E}">
        <p14:creationId xmlns:p14="http://schemas.microsoft.com/office/powerpoint/2010/main" val="49488556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C265724A-A407-4169-B766-36D78F82C631}"/>
              </a:ext>
            </a:extLst>
          </p:cNvPr>
          <p:cNvSpPr txBox="1"/>
          <p:nvPr/>
        </p:nvSpPr>
        <p:spPr>
          <a:xfrm>
            <a:off x="430364" y="2500915"/>
            <a:ext cx="11330206" cy="3788560"/>
          </a:xfrm>
          <a:prstGeom prst="rect">
            <a:avLst/>
          </a:prstGeom>
          <a:noFill/>
          <a:ln>
            <a:noFill/>
          </a:ln>
        </p:spPr>
        <p:txBody>
          <a:bodyPr rot="0" spcFirstLastPara="0" vertOverflow="overflow" horzOverflow="overflow" vert="horz" wrap="square" lIns="91416" tIns="45708" rIns="91416" bIns="45708" numCol="2" spcCol="0" rtlCol="0" fromWordArt="0" anchor="t" anchorCtr="0" forceAA="0" compatLnSpc="1">
            <a:prstTxWarp prst="textNoShape">
              <a:avLst/>
            </a:prstTxWarp>
            <a:spAutoFit/>
          </a:bodyPr>
          <a:lstStyle/>
          <a:p>
            <a:pPr marL="954405" lvl="1" indent="-570865">
              <a:buFont typeface="Wingdings" panose="05000000000000000000" pitchFamily="2" charset="2"/>
              <a:buChar char="§"/>
            </a:pPr>
            <a:r>
              <a:rPr lang="en-US" sz="3550">
                <a:latin typeface="Trebuchet MS"/>
              </a:rPr>
              <a:t>Clerical services</a:t>
            </a:r>
            <a:endParaRPr lang="en-US"/>
          </a:p>
          <a:p>
            <a:pPr marL="954405" lvl="1" indent="-570865">
              <a:buFont typeface="Wingdings" panose="05000000000000000000" pitchFamily="2" charset="2"/>
              <a:buChar char="§"/>
            </a:pPr>
            <a:r>
              <a:rPr lang="en-US" sz="3550">
                <a:latin typeface="Trebuchet MS"/>
              </a:rPr>
              <a:t>Custodial and maintenance services</a:t>
            </a:r>
            <a:endParaRPr lang="en-US" sz="3550">
              <a:latin typeface="Trebuchet MS" panose="020B0603020202020204" pitchFamily="34" charset="0"/>
            </a:endParaRPr>
          </a:p>
          <a:p>
            <a:pPr marL="954405" lvl="1" indent="-570865">
              <a:buFont typeface="Wingdings" panose="05000000000000000000" pitchFamily="2" charset="2"/>
              <a:buChar char="§"/>
            </a:pPr>
            <a:r>
              <a:rPr lang="en-US" sz="3550">
                <a:latin typeface="Trebuchet MS"/>
              </a:rPr>
              <a:t>Food services</a:t>
            </a:r>
            <a:endParaRPr lang="en-US" sz="3550">
              <a:latin typeface="Trebuchet MS" panose="020B0603020202020204" pitchFamily="34" charset="0"/>
            </a:endParaRPr>
          </a:p>
          <a:p>
            <a:pPr marL="954405" lvl="1" indent="-570865">
              <a:buFont typeface="Wingdings" panose="05000000000000000000" pitchFamily="2" charset="2"/>
              <a:buChar char="§"/>
            </a:pPr>
            <a:r>
              <a:rPr lang="en-US" sz="3550">
                <a:latin typeface="Trebuchet MS"/>
              </a:rPr>
              <a:t>Health and student services</a:t>
            </a:r>
            <a:endParaRPr lang="en-US" sz="3550">
              <a:latin typeface="Trebuchet MS" panose="020B0603020202020204" pitchFamily="34" charset="0"/>
            </a:endParaRPr>
          </a:p>
          <a:p>
            <a:pPr marL="954405" lvl="1" indent="-570865">
              <a:buFont typeface="Wingdings" panose="05000000000000000000" pitchFamily="2" charset="2"/>
              <a:buChar char="§"/>
            </a:pPr>
            <a:r>
              <a:rPr lang="en-US" sz="3550" err="1">
                <a:latin typeface="Trebuchet MS"/>
              </a:rPr>
              <a:t>Paraeducators</a:t>
            </a:r>
            <a:endParaRPr lang="en-US" sz="3550">
              <a:latin typeface="Trebuchet MS"/>
            </a:endParaRPr>
          </a:p>
          <a:p>
            <a:pPr marL="954405" lvl="1" indent="-570865">
              <a:buFont typeface="Wingdings" panose="05000000000000000000" pitchFamily="2" charset="2"/>
              <a:buChar char="§"/>
            </a:pPr>
            <a:r>
              <a:rPr lang="en-US" sz="3550">
                <a:latin typeface="Trebuchet MS"/>
              </a:rPr>
              <a:t>Security services</a:t>
            </a:r>
            <a:endParaRPr lang="en-US" sz="3550">
              <a:latin typeface="Trebuchet MS" panose="020B0603020202020204" pitchFamily="34" charset="0"/>
            </a:endParaRPr>
          </a:p>
          <a:p>
            <a:pPr marL="954405" lvl="1" indent="-570865">
              <a:buFont typeface="Wingdings" panose="05000000000000000000" pitchFamily="2" charset="2"/>
              <a:buChar char="§"/>
            </a:pPr>
            <a:r>
              <a:rPr lang="en-US" sz="3550">
                <a:latin typeface="Trebuchet MS"/>
              </a:rPr>
              <a:t>Skilled trades</a:t>
            </a:r>
            <a:endParaRPr lang="en-US" sz="3550">
              <a:latin typeface="Trebuchet MS" panose="020B0603020202020204" pitchFamily="34" charset="0"/>
            </a:endParaRPr>
          </a:p>
          <a:p>
            <a:pPr marL="954405" lvl="1" indent="-570865">
              <a:buFont typeface="Wingdings" panose="05000000000000000000" pitchFamily="2" charset="2"/>
              <a:buChar char="§"/>
            </a:pPr>
            <a:r>
              <a:rPr lang="en-US" sz="3550">
                <a:latin typeface="Trebuchet MS"/>
              </a:rPr>
              <a:t>Technical services</a:t>
            </a:r>
            <a:endParaRPr lang="en-US" sz="3550">
              <a:latin typeface="Trebuchet MS" panose="020B0603020202020204" pitchFamily="34" charset="0"/>
            </a:endParaRPr>
          </a:p>
          <a:p>
            <a:pPr marL="954405" lvl="1" indent="-570865">
              <a:buFont typeface="Wingdings" panose="05000000000000000000" pitchFamily="2" charset="2"/>
              <a:buChar char="§"/>
            </a:pPr>
            <a:r>
              <a:rPr lang="en-US" sz="3550">
                <a:latin typeface="Trebuchet MS"/>
              </a:rPr>
              <a:t>Transportation services</a:t>
            </a:r>
            <a:endParaRPr lang="en-US" sz="3550">
              <a:latin typeface="Trebuchet MS" panose="020B0603020202020204" pitchFamily="34" charset="0"/>
            </a:endParaRPr>
          </a:p>
          <a:p>
            <a:pPr marL="285664" indent="-285664">
              <a:lnSpc>
                <a:spcPct val="90000"/>
              </a:lnSpc>
              <a:spcBef>
                <a:spcPts val="1200"/>
              </a:spcBef>
              <a:buFont typeface="Arial,Sans-Serif"/>
              <a:buChar char="•"/>
            </a:pPr>
            <a:endParaRPr lang="en-US" sz="1999" spc="-60">
              <a:latin typeface="Trebuchet MS"/>
              <a:cs typeface="Calibri"/>
            </a:endParaRPr>
          </a:p>
        </p:txBody>
      </p:sp>
      <p:sp>
        <p:nvSpPr>
          <p:cNvPr id="2" name="TextBox 1">
            <a:extLst>
              <a:ext uri="{FF2B5EF4-FFF2-40B4-BE49-F238E27FC236}">
                <a16:creationId xmlns:a16="http://schemas.microsoft.com/office/drawing/2014/main" id="{46F80178-8019-4448-AED2-5C13AA81FB4D}"/>
              </a:ext>
            </a:extLst>
          </p:cNvPr>
          <p:cNvSpPr txBox="1"/>
          <p:nvPr/>
        </p:nvSpPr>
        <p:spPr>
          <a:xfrm>
            <a:off x="914400" y="373966"/>
            <a:ext cx="11015178" cy="2123105"/>
          </a:xfrm>
          <a:prstGeom prst="rect">
            <a:avLst/>
          </a:prstGeom>
          <a:noFill/>
        </p:spPr>
        <p:txBody>
          <a:bodyPr rot="0" spcFirstLastPara="0" vertOverflow="overflow" horzOverflow="overflow" vert="horz" wrap="square" lIns="91416" tIns="45708" rIns="91416" bIns="45708" numCol="1" spcCol="0" rtlCol="0" fromWordArt="0" anchor="t" anchorCtr="0" forceAA="0" compatLnSpc="1">
            <a:prstTxWarp prst="textNoShape">
              <a:avLst/>
            </a:prstTxWarp>
            <a:spAutoFit/>
          </a:bodyPr>
          <a:lstStyle/>
          <a:p>
            <a:pPr algn="just"/>
            <a:r>
              <a:rPr lang="en-US" sz="4399" b="1" spc="-15">
                <a:latin typeface="Trebuchet MS"/>
              </a:rPr>
              <a:t>ESPs work in PK-Higher Ed, in a variety of career families</a:t>
            </a:r>
            <a:endParaRPr lang="en-US" sz="1799"/>
          </a:p>
          <a:p>
            <a:pPr algn="just"/>
            <a:endParaRPr lang="en-US" sz="4399" b="1" spc="-15">
              <a:latin typeface="Trebuchet MS"/>
            </a:endParaRPr>
          </a:p>
        </p:txBody>
      </p:sp>
      <p:pic>
        <p:nvPicPr>
          <p:cNvPr id="3" name="Picture 2">
            <a:extLst>
              <a:ext uri="{FF2B5EF4-FFF2-40B4-BE49-F238E27FC236}">
                <a16:creationId xmlns:a16="http://schemas.microsoft.com/office/drawing/2014/main" id="{14370406-5FC4-92A1-92AC-1C4721612C69}"/>
              </a:ext>
            </a:extLst>
          </p:cNvPr>
          <p:cNvPicPr>
            <a:picLocks noChangeAspect="1"/>
          </p:cNvPicPr>
          <p:nvPr/>
        </p:nvPicPr>
        <p:blipFill>
          <a:blip r:embed="rId3"/>
          <a:stretch>
            <a:fillRect/>
          </a:stretch>
        </p:blipFill>
        <p:spPr>
          <a:xfrm>
            <a:off x="11642867" y="6273059"/>
            <a:ext cx="545958" cy="584048"/>
          </a:xfrm>
          <a:prstGeom prst="rect">
            <a:avLst/>
          </a:prstGeom>
        </p:spPr>
      </p:pic>
    </p:spTree>
    <p:extLst>
      <p:ext uri="{BB962C8B-B14F-4D97-AF65-F5344CB8AC3E}">
        <p14:creationId xmlns:p14="http://schemas.microsoft.com/office/powerpoint/2010/main" val="106290639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109C0EF2-28ED-F879-F79D-6C4F1B0767A5}"/>
              </a:ext>
            </a:extLst>
          </p:cNvPr>
          <p:cNvSpPr/>
          <p:nvPr/>
        </p:nvSpPr>
        <p:spPr>
          <a:xfrm>
            <a:off x="1264814" y="736856"/>
            <a:ext cx="4825385" cy="5188626"/>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solidFill>
                <a:schemeClr val="tx1"/>
              </a:solidFill>
            </a:endParaRPr>
          </a:p>
        </p:txBody>
      </p:sp>
      <p:sp>
        <p:nvSpPr>
          <p:cNvPr id="7" name="TextBox 2">
            <a:extLst>
              <a:ext uri="{FF2B5EF4-FFF2-40B4-BE49-F238E27FC236}">
                <a16:creationId xmlns:a16="http://schemas.microsoft.com/office/drawing/2014/main" id="{A257D68E-B49B-EE46-B0D9-1AD82FF098E3}"/>
              </a:ext>
            </a:extLst>
          </p:cNvPr>
          <p:cNvSpPr txBox="1"/>
          <p:nvPr/>
        </p:nvSpPr>
        <p:spPr>
          <a:xfrm>
            <a:off x="1735508" y="1362434"/>
            <a:ext cx="4351602" cy="3784666"/>
          </a:xfrm>
          <a:prstGeom prst="rect">
            <a:avLst/>
          </a:prstGeom>
          <a:noFill/>
        </p:spPr>
        <p:txBody>
          <a:bodyPr rot="0" spcFirstLastPara="0" vert="horz" wrap="square" lIns="91416" tIns="45708" rIns="91416" bIns="45708"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999" b="1" spc="20">
                <a:latin typeface="Trebuchet MS"/>
              </a:rPr>
              <a:t>According to research, potential member ESPs are most concerned about…</a:t>
            </a:r>
          </a:p>
        </p:txBody>
      </p:sp>
      <p:sp>
        <p:nvSpPr>
          <p:cNvPr id="10" name="Rounded Rectangle 9"/>
          <p:cNvSpPr/>
          <p:nvPr/>
        </p:nvSpPr>
        <p:spPr>
          <a:xfrm>
            <a:off x="6281891" y="834689"/>
            <a:ext cx="4425095" cy="5188626"/>
          </a:xfrm>
          <a:prstGeom prst="round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solidFill>
                <a:schemeClr val="tx1"/>
              </a:solidFill>
            </a:endParaRPr>
          </a:p>
        </p:txBody>
      </p:sp>
      <p:sp>
        <p:nvSpPr>
          <p:cNvPr id="3" name="TextBox 2"/>
          <p:cNvSpPr txBox="1"/>
          <p:nvPr/>
        </p:nvSpPr>
        <p:spPr>
          <a:xfrm>
            <a:off x="7422055" y="1008858"/>
            <a:ext cx="2144765" cy="707702"/>
          </a:xfrm>
          <a:prstGeom prst="rect">
            <a:avLst/>
          </a:prstGeom>
          <a:noFill/>
        </p:spPr>
        <p:txBody>
          <a:bodyPr wrap="square" rtlCol="0">
            <a:spAutoFit/>
          </a:bodyPr>
          <a:lstStyle/>
          <a:p>
            <a:pPr algn="ctr"/>
            <a:r>
              <a:rPr lang="en-US" sz="3999" b="1">
                <a:latin typeface="Trebuchet MS" panose="020B0603020202020204" pitchFamily="34" charset="0"/>
              </a:rPr>
              <a:t>WAGES</a:t>
            </a:r>
          </a:p>
        </p:txBody>
      </p:sp>
      <p:sp>
        <p:nvSpPr>
          <p:cNvPr id="12" name="TextBox 11"/>
          <p:cNvSpPr txBox="1"/>
          <p:nvPr/>
        </p:nvSpPr>
        <p:spPr>
          <a:xfrm>
            <a:off x="7126607" y="2092931"/>
            <a:ext cx="2735662" cy="707702"/>
          </a:xfrm>
          <a:prstGeom prst="rect">
            <a:avLst/>
          </a:prstGeom>
          <a:noFill/>
        </p:spPr>
        <p:txBody>
          <a:bodyPr wrap="square" rtlCol="0">
            <a:spAutoFit/>
          </a:bodyPr>
          <a:lstStyle/>
          <a:p>
            <a:pPr algn="ctr"/>
            <a:r>
              <a:rPr lang="en-US" sz="3999" b="1">
                <a:latin typeface="Trebuchet MS" panose="020B0603020202020204" pitchFamily="34" charset="0"/>
              </a:rPr>
              <a:t>BENEFITS</a:t>
            </a:r>
          </a:p>
        </p:txBody>
      </p:sp>
      <p:sp>
        <p:nvSpPr>
          <p:cNvPr id="13" name="TextBox 12"/>
          <p:cNvSpPr txBox="1"/>
          <p:nvPr/>
        </p:nvSpPr>
        <p:spPr>
          <a:xfrm>
            <a:off x="6291973" y="4734383"/>
            <a:ext cx="4425628" cy="707758"/>
          </a:xfrm>
          <a:prstGeom prst="rect">
            <a:avLst/>
          </a:prstGeom>
          <a:noFill/>
        </p:spPr>
        <p:txBody>
          <a:bodyPr wrap="square" rtlCol="0">
            <a:spAutoFit/>
          </a:bodyPr>
          <a:lstStyle/>
          <a:p>
            <a:pPr algn="ctr"/>
            <a:r>
              <a:rPr lang="en-US" sz="3999" b="1">
                <a:latin typeface="Trebuchet MS" panose="020B0603020202020204" pitchFamily="34" charset="0"/>
              </a:rPr>
              <a:t>RESPECT</a:t>
            </a:r>
          </a:p>
        </p:txBody>
      </p:sp>
      <p:sp>
        <p:nvSpPr>
          <p:cNvPr id="5" name="TextBox 4"/>
          <p:cNvSpPr txBox="1"/>
          <p:nvPr/>
        </p:nvSpPr>
        <p:spPr>
          <a:xfrm>
            <a:off x="6291421" y="2977255"/>
            <a:ext cx="4425096" cy="1754326"/>
          </a:xfrm>
          <a:prstGeom prst="rect">
            <a:avLst/>
          </a:prstGeom>
          <a:noFill/>
        </p:spPr>
        <p:txBody>
          <a:bodyPr wrap="square" lIns="91440" tIns="45720" rIns="91440" bIns="45720" rtlCol="0" anchor="t">
            <a:spAutoFit/>
          </a:bodyPr>
          <a:lstStyle/>
          <a:p>
            <a:pPr algn="ctr"/>
            <a:r>
              <a:rPr lang="en-US" sz="3600" b="1">
                <a:latin typeface="Trebuchet MS"/>
              </a:rPr>
              <a:t>WORKPLACE PROTECTIONS &amp; SAFETY</a:t>
            </a:r>
          </a:p>
        </p:txBody>
      </p:sp>
    </p:spTree>
    <p:extLst>
      <p:ext uri="{BB962C8B-B14F-4D97-AF65-F5344CB8AC3E}">
        <p14:creationId xmlns:p14="http://schemas.microsoft.com/office/powerpoint/2010/main" val="188533515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500"/>
                                        <p:tgtEl>
                                          <p:spTgt spid="3"/>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animEffect transition="in" filter="fade">
                                      <p:cBhvr>
                                        <p:cTn id="15" dur="500"/>
                                        <p:tgtEl>
                                          <p:spTgt spid="12"/>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fade">
                                      <p:cBhvr>
                                        <p:cTn id="2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3" grpId="0"/>
      <p:bldP spid="12" grpId="0"/>
      <p:bldP spid="13" grpId="0"/>
      <p:bldP spid="5"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9C1ADEE-069F-0BE7-186F-1996FF995EF1}"/>
              </a:ext>
            </a:extLst>
          </p:cNvPr>
          <p:cNvSpPr txBox="1"/>
          <p:nvPr/>
        </p:nvSpPr>
        <p:spPr>
          <a:xfrm>
            <a:off x="768526" y="165120"/>
            <a:ext cx="10659434" cy="646163"/>
          </a:xfrm>
          <a:prstGeom prst="rect">
            <a:avLst/>
          </a:prstGeom>
          <a:noFill/>
        </p:spPr>
        <p:txBody>
          <a:bodyPr rot="0" spcFirstLastPara="0" vertOverflow="overflow" horzOverflow="overflow" vert="horz" wrap="square" lIns="91416" tIns="45708" rIns="91416" bIns="45708" numCol="1" spcCol="0" rtlCol="0" fromWordArt="0" anchor="ctr" anchorCtr="0" forceAA="0" compatLnSpc="1">
            <a:prstTxWarp prst="textNoShape">
              <a:avLst/>
            </a:prstTxWarp>
            <a:spAutoFit/>
          </a:bodyPr>
          <a:lstStyle/>
          <a:p>
            <a:pPr algn="ctr"/>
            <a:r>
              <a:rPr lang="en-US" sz="3599" b="1" spc="20">
                <a:latin typeface="Trebuchet MS"/>
              </a:rPr>
              <a:t>What do potential ESP members need to know?</a:t>
            </a:r>
          </a:p>
        </p:txBody>
      </p:sp>
      <p:pic>
        <p:nvPicPr>
          <p:cNvPr id="9" name="Picture 8" descr="Need To Know text Button. Need To Know ...">
            <a:extLst>
              <a:ext uri="{FF2B5EF4-FFF2-40B4-BE49-F238E27FC236}">
                <a16:creationId xmlns:a16="http://schemas.microsoft.com/office/drawing/2014/main" id="{3717BDB1-1F44-D573-13EC-B3F9B35D9CA6}"/>
              </a:ext>
            </a:extLst>
          </p:cNvPr>
          <p:cNvPicPr>
            <a:picLocks noChangeAspect="1"/>
          </p:cNvPicPr>
          <p:nvPr/>
        </p:nvPicPr>
        <p:blipFill>
          <a:blip r:embed="rId3"/>
          <a:stretch>
            <a:fillRect/>
          </a:stretch>
        </p:blipFill>
        <p:spPr>
          <a:xfrm>
            <a:off x="7947262" y="1134703"/>
            <a:ext cx="3998559" cy="3941783"/>
          </a:xfrm>
          <a:prstGeom prst="rect">
            <a:avLst/>
          </a:prstGeom>
        </p:spPr>
      </p:pic>
      <p:sp>
        <p:nvSpPr>
          <p:cNvPr id="3" name="TextBox 2">
            <a:extLst>
              <a:ext uri="{FF2B5EF4-FFF2-40B4-BE49-F238E27FC236}">
                <a16:creationId xmlns:a16="http://schemas.microsoft.com/office/drawing/2014/main" id="{7F865CAE-E565-E768-45B9-4E54570D5C04}"/>
              </a:ext>
            </a:extLst>
          </p:cNvPr>
          <p:cNvSpPr txBox="1"/>
          <p:nvPr/>
        </p:nvSpPr>
        <p:spPr>
          <a:xfrm>
            <a:off x="1086274" y="943343"/>
            <a:ext cx="7189421"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US" sz="2800">
                <a:latin typeface="Trebuchet MS"/>
              </a:rPr>
              <a:t>Our association is a UNION.  The word UNION conveys more meaning than "Association."</a:t>
            </a:r>
            <a:endParaRPr lang="en-US"/>
          </a:p>
          <a:p>
            <a:pPr marL="457200" indent="-457200">
              <a:buFont typeface="Arial"/>
              <a:buChar char="•"/>
            </a:pPr>
            <a:endParaRPr lang="en-US" sz="2800">
              <a:latin typeface="Trebuchet MS"/>
            </a:endParaRPr>
          </a:p>
          <a:p>
            <a:pPr marL="457200" indent="-457200">
              <a:buFont typeface="Arial"/>
              <a:buChar char="•"/>
            </a:pPr>
            <a:r>
              <a:rPr lang="en-US" sz="2800">
                <a:latin typeface="Trebuchet MS"/>
              </a:rPr>
              <a:t>Unions negotiate, advocate, and organize on issues important to members.</a:t>
            </a:r>
          </a:p>
          <a:p>
            <a:pPr marL="457200" indent="-457200">
              <a:buFont typeface="Arial"/>
              <a:buChar char="•"/>
            </a:pPr>
            <a:endParaRPr lang="en-US" sz="2800">
              <a:latin typeface="Trebuchet MS"/>
            </a:endParaRPr>
          </a:p>
          <a:p>
            <a:pPr marL="457200" indent="-457200">
              <a:buFont typeface="Arial"/>
              <a:buChar char="•"/>
            </a:pPr>
            <a:r>
              <a:rPr lang="en-US" sz="2800">
                <a:latin typeface="Trebuchet MS"/>
              </a:rPr>
              <a:t>Joining a union is legal in bargaining and non-bargaining states.</a:t>
            </a:r>
          </a:p>
          <a:p>
            <a:pPr marL="457200" indent="-457200">
              <a:buFont typeface="Arial"/>
              <a:buChar char="•"/>
            </a:pPr>
            <a:endParaRPr lang="en-US" sz="2800">
              <a:latin typeface="Trebuchet MS"/>
            </a:endParaRPr>
          </a:p>
          <a:p>
            <a:pPr marL="457200" indent="-457200">
              <a:buFont typeface="Arial"/>
              <a:buChar char="•"/>
            </a:pPr>
            <a:r>
              <a:rPr lang="en-US" sz="2800">
                <a:latin typeface="Trebuchet MS"/>
              </a:rPr>
              <a:t>ESPs are eligible to join unions.</a:t>
            </a:r>
          </a:p>
        </p:txBody>
      </p:sp>
    </p:spTree>
    <p:extLst>
      <p:ext uri="{BB962C8B-B14F-4D97-AF65-F5344CB8AC3E}">
        <p14:creationId xmlns:p14="http://schemas.microsoft.com/office/powerpoint/2010/main" val="310523829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2">
            <a:extLst>
              <a:ext uri="{FF2B5EF4-FFF2-40B4-BE49-F238E27FC236}">
                <a16:creationId xmlns:a16="http://schemas.microsoft.com/office/drawing/2014/main" id="{269AAED5-3E5A-0B4E-898B-AD11296EB4D4}"/>
              </a:ext>
            </a:extLst>
          </p:cNvPr>
          <p:cNvSpPr txBox="1"/>
          <p:nvPr/>
        </p:nvSpPr>
        <p:spPr>
          <a:xfrm>
            <a:off x="-3549523" y="126986"/>
            <a:ext cx="19285941" cy="707702"/>
          </a:xfrm>
          <a:prstGeom prst="rect">
            <a:avLst/>
          </a:prstGeom>
          <a:noFill/>
        </p:spPr>
        <p:txBody>
          <a:bodyPr rot="0" spcFirstLastPara="0" vert="horz" wrap="square" lIns="91416" tIns="45708" rIns="91416" bIns="45708" numCol="1" spcCol="0" rtlCol="0" fromWordArt="0" anchor="ctr"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999" b="1" spc="20">
                <a:latin typeface="Trebuchet MS"/>
              </a:rPr>
              <a:t>TRANSFORMATIONAL </a:t>
            </a:r>
            <a:r>
              <a:rPr lang="en-US" sz="3999" b="1" i="1" spc="20">
                <a:latin typeface="Trebuchet MS"/>
              </a:rPr>
              <a:t>versus </a:t>
            </a:r>
            <a:r>
              <a:rPr lang="en-US" sz="3999" b="1" spc="20">
                <a:latin typeface="Trebuchet MS"/>
              </a:rPr>
              <a:t>TRANSACTIONAL</a:t>
            </a:r>
          </a:p>
        </p:txBody>
      </p:sp>
      <p:sp>
        <p:nvSpPr>
          <p:cNvPr id="3" name="TextBox 2"/>
          <p:cNvSpPr txBox="1"/>
          <p:nvPr/>
        </p:nvSpPr>
        <p:spPr>
          <a:xfrm>
            <a:off x="871870" y="925718"/>
            <a:ext cx="5407888" cy="5478423"/>
          </a:xfrm>
          <a:prstGeom prst="rect">
            <a:avLst/>
          </a:prstGeom>
          <a:noFill/>
        </p:spPr>
        <p:txBody>
          <a:bodyPr wrap="square" lIns="91440" tIns="45720" rIns="91440" bIns="45720" rtlCol="0" anchor="t">
            <a:spAutoFit/>
          </a:bodyPr>
          <a:lstStyle/>
          <a:p>
            <a:pPr marL="456565" indent="-456565">
              <a:buFont typeface="Wingdings" panose="05000000000000000000" pitchFamily="2" charset="2"/>
              <a:buChar char="§"/>
            </a:pPr>
            <a:r>
              <a:rPr lang="en-US" sz="2500">
                <a:latin typeface="Trebuchet MS"/>
              </a:rPr>
              <a:t>Our voice is stronger and more effective when we band together.</a:t>
            </a:r>
          </a:p>
          <a:p>
            <a:pPr marL="456565" indent="-456565">
              <a:buFont typeface="Wingdings" panose="05000000000000000000" pitchFamily="2" charset="2"/>
              <a:buChar char="§"/>
            </a:pPr>
            <a:endParaRPr lang="en-US" sz="2500">
              <a:latin typeface="Trebuchet MS" panose="020B0603020202020204" pitchFamily="34" charset="0"/>
            </a:endParaRPr>
          </a:p>
          <a:p>
            <a:pPr marL="456565" indent="-456565">
              <a:buFont typeface="Wingdings" panose="05000000000000000000" pitchFamily="2" charset="2"/>
              <a:buChar char="§"/>
            </a:pPr>
            <a:r>
              <a:rPr lang="en-US" sz="2500">
                <a:latin typeface="Trebuchet MS"/>
              </a:rPr>
              <a:t>When more people join the union, administrators listen to us.</a:t>
            </a:r>
          </a:p>
          <a:p>
            <a:pPr marL="456565" indent="-456565">
              <a:buFont typeface="Wingdings" panose="05000000000000000000" pitchFamily="2" charset="2"/>
              <a:buChar char="§"/>
            </a:pPr>
            <a:endParaRPr lang="en-US" sz="2500">
              <a:latin typeface="Trebuchet MS" panose="020B0603020202020204" pitchFamily="34" charset="0"/>
            </a:endParaRPr>
          </a:p>
          <a:p>
            <a:pPr marL="456565" indent="-456565">
              <a:buFont typeface="Wingdings" panose="05000000000000000000" pitchFamily="2" charset="2"/>
              <a:buChar char="§"/>
            </a:pPr>
            <a:r>
              <a:rPr lang="en-US" sz="2500">
                <a:latin typeface="Trebuchet MS"/>
              </a:rPr>
              <a:t>With more members like you, we’ll have an even stronger voice and be able to secure real pay increases, COLA, and increases in retirement and healthcare.</a:t>
            </a:r>
          </a:p>
        </p:txBody>
      </p:sp>
      <p:sp>
        <p:nvSpPr>
          <p:cNvPr id="7" name="TextBox 6"/>
          <p:cNvSpPr txBox="1"/>
          <p:nvPr/>
        </p:nvSpPr>
        <p:spPr>
          <a:xfrm>
            <a:off x="6498752" y="1070386"/>
            <a:ext cx="5871733" cy="2169184"/>
          </a:xfrm>
          <a:prstGeom prst="rect">
            <a:avLst/>
          </a:prstGeom>
          <a:noFill/>
        </p:spPr>
        <p:txBody>
          <a:bodyPr wrap="square" lIns="91440" tIns="45720" rIns="91440" bIns="45720" rtlCol="0" anchor="t">
            <a:spAutoFit/>
          </a:bodyPr>
          <a:lstStyle/>
          <a:p>
            <a:pPr marL="456565" indent="-456565">
              <a:buFont typeface="Wingdings" panose="05000000000000000000" pitchFamily="2" charset="2"/>
              <a:buChar char="§"/>
            </a:pPr>
            <a:r>
              <a:rPr lang="en-US" sz="2699">
                <a:latin typeface="Trebuchet MS" panose="020B0603020202020204" pitchFamily="34" charset="0"/>
              </a:rPr>
              <a:t>“If you add up member benefits, dues pay for themselves…”</a:t>
            </a:r>
            <a:endParaRPr lang="en-US"/>
          </a:p>
          <a:p>
            <a:pPr marL="456565" indent="-456565">
              <a:buFont typeface="Wingdings" panose="05000000000000000000" pitchFamily="2" charset="2"/>
              <a:buChar char="§"/>
            </a:pPr>
            <a:r>
              <a:rPr lang="en-US" sz="2699">
                <a:latin typeface="Trebuchet MS" panose="020B0603020202020204" pitchFamily="34" charset="0"/>
              </a:rPr>
              <a:t>“You need to join because you need the insurance or legal services…”</a:t>
            </a:r>
          </a:p>
        </p:txBody>
      </p:sp>
      <p:pic>
        <p:nvPicPr>
          <p:cNvPr id="4" name="Picture 3" descr="Transactional vs. Transformational ...">
            <a:extLst>
              <a:ext uri="{FF2B5EF4-FFF2-40B4-BE49-F238E27FC236}">
                <a16:creationId xmlns:a16="http://schemas.microsoft.com/office/drawing/2014/main" id="{F02CA9F1-945E-8008-B7B6-6831FC31B6AE}"/>
              </a:ext>
            </a:extLst>
          </p:cNvPr>
          <p:cNvPicPr>
            <a:picLocks noChangeAspect="1"/>
          </p:cNvPicPr>
          <p:nvPr/>
        </p:nvPicPr>
        <p:blipFill>
          <a:blip r:embed="rId3"/>
          <a:stretch>
            <a:fillRect/>
          </a:stretch>
        </p:blipFill>
        <p:spPr>
          <a:xfrm>
            <a:off x="6505229" y="3434391"/>
            <a:ext cx="5244033" cy="2777699"/>
          </a:xfrm>
          <a:prstGeom prst="rect">
            <a:avLst/>
          </a:prstGeom>
        </p:spPr>
      </p:pic>
    </p:spTree>
    <p:extLst>
      <p:ext uri="{BB962C8B-B14F-4D97-AF65-F5344CB8AC3E}">
        <p14:creationId xmlns:p14="http://schemas.microsoft.com/office/powerpoint/2010/main" val="21429655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453935" y="1483428"/>
            <a:ext cx="4734891" cy="3843626"/>
          </a:xfrm>
          <a:prstGeom prst="rect">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solidFill>
                <a:schemeClr val="tx1"/>
              </a:solidFill>
            </a:endParaRPr>
          </a:p>
        </p:txBody>
      </p:sp>
      <p:sp>
        <p:nvSpPr>
          <p:cNvPr id="13" name="TextBox 12">
            <a:extLst>
              <a:ext uri="{FF2B5EF4-FFF2-40B4-BE49-F238E27FC236}">
                <a16:creationId xmlns:a16="http://schemas.microsoft.com/office/drawing/2014/main" id="{81C2C333-7EFE-40E8-988A-3F7F75BBD6FF}"/>
              </a:ext>
            </a:extLst>
          </p:cNvPr>
          <p:cNvSpPr txBox="1"/>
          <p:nvPr/>
        </p:nvSpPr>
        <p:spPr>
          <a:xfrm>
            <a:off x="578462" y="834687"/>
            <a:ext cx="7037482" cy="1753869"/>
          </a:xfrm>
          <a:prstGeom prst="rect">
            <a:avLst/>
          </a:prstGeom>
          <a:noFill/>
        </p:spPr>
        <p:txBody>
          <a:bodyPr rot="0" spcFirstLastPara="0" vertOverflow="overflow" horzOverflow="overflow" vert="horz" wrap="square" lIns="91416" tIns="45708" rIns="91416" bIns="45708" numCol="1" spcCol="0" rtlCol="0" fromWordArt="0" anchor="t" anchorCtr="0" forceAA="0" compatLnSpc="1">
            <a:prstTxWarp prst="textNoShape">
              <a:avLst/>
            </a:prstTxWarp>
            <a:spAutoFit/>
          </a:bodyPr>
          <a:lstStyle/>
          <a:p>
            <a:r>
              <a:rPr lang="en-US" sz="5398" b="1" spc="20">
                <a:latin typeface="Trebuchet MS"/>
              </a:rPr>
              <a:t>The importance of talking about “wins”</a:t>
            </a:r>
            <a:endParaRPr lang="en-US" sz="5398"/>
          </a:p>
        </p:txBody>
      </p:sp>
      <p:sp>
        <p:nvSpPr>
          <p:cNvPr id="14" name="TextBox 13">
            <a:extLst>
              <a:ext uri="{FF2B5EF4-FFF2-40B4-BE49-F238E27FC236}">
                <a16:creationId xmlns:a16="http://schemas.microsoft.com/office/drawing/2014/main" id="{DC85F575-4D5A-404E-92CD-CBEEB47BCA06}"/>
              </a:ext>
            </a:extLst>
          </p:cNvPr>
          <p:cNvSpPr txBox="1"/>
          <p:nvPr/>
        </p:nvSpPr>
        <p:spPr>
          <a:xfrm>
            <a:off x="579548" y="2773174"/>
            <a:ext cx="6874387" cy="2553880"/>
          </a:xfrm>
          <a:prstGeom prst="rect">
            <a:avLst/>
          </a:prstGeom>
          <a:noFill/>
        </p:spPr>
        <p:txBody>
          <a:bodyPr rot="0" spcFirstLastPara="0" vertOverflow="overflow" horzOverflow="overflow" vert="horz" wrap="square" lIns="91416" tIns="45708" rIns="91416" bIns="45708" numCol="1" spcCol="0" rtlCol="0" fromWordArt="0" anchor="t" anchorCtr="0" forceAA="0" compatLnSpc="1">
            <a:prstTxWarp prst="textNoShape">
              <a:avLst/>
            </a:prstTxWarp>
            <a:spAutoFit/>
          </a:bodyPr>
          <a:lstStyle/>
          <a:p>
            <a:r>
              <a:rPr lang="en-US" sz="3199">
                <a:latin typeface="Trebuchet MS" panose="020B0603020202020204" pitchFamily="34" charset="0"/>
                <a:ea typeface="+mn-lt"/>
                <a:cs typeface="+mn-lt"/>
              </a:rPr>
              <a:t>Higher salaries/benefits are at the core of our value proposition. Just short of that... Point to day-to-day wins, as a way of proving the union’s ability to deliver results.</a:t>
            </a:r>
            <a:endParaRPr lang="en-US" sz="3199">
              <a:latin typeface="Trebuchet MS" panose="020B0603020202020204" pitchFamily="34" charset="0"/>
              <a:ea typeface="Calibri" panose="020F0502020204030204"/>
              <a:cs typeface="Calibri" panose="020F0502020204030204"/>
            </a:endParaRPr>
          </a:p>
        </p:txBody>
      </p:sp>
      <p:pic>
        <p:nvPicPr>
          <p:cNvPr id="5" name="Picture 4" descr="A picture containing person, indoor, mask&#10;&#10;Description automatically generated">
            <a:extLst>
              <a:ext uri="{FF2B5EF4-FFF2-40B4-BE49-F238E27FC236}">
                <a16:creationId xmlns:a16="http://schemas.microsoft.com/office/drawing/2014/main" id="{BF214CFD-A831-9448-AE50-46A45D79CAF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40046" y="1711622"/>
            <a:ext cx="4412067" cy="3448199"/>
          </a:xfrm>
          <a:prstGeom prst="rect">
            <a:avLst/>
          </a:prstGeom>
        </p:spPr>
      </p:pic>
    </p:spTree>
    <p:extLst>
      <p:ext uri="{BB962C8B-B14F-4D97-AF65-F5344CB8AC3E}">
        <p14:creationId xmlns:p14="http://schemas.microsoft.com/office/powerpoint/2010/main" val="181961737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7982" y="177800"/>
            <a:ext cx="10538256" cy="1296642"/>
          </a:xfrm>
        </p:spPr>
        <p:txBody>
          <a:bodyPr/>
          <a:lstStyle/>
          <a:p>
            <a:r>
              <a:rPr lang="en-US" b="1">
                <a:latin typeface="Trebuchet MS"/>
              </a:rPr>
              <a:t>Dues: A Barrier to ESPs Joining</a:t>
            </a:r>
            <a:endParaRPr lang="en-US" sz="4399">
              <a:latin typeface="Trebuchet MS"/>
            </a:endParaRPr>
          </a:p>
        </p:txBody>
      </p:sp>
      <p:sp>
        <p:nvSpPr>
          <p:cNvPr id="3" name="Content Placeholder 2"/>
          <p:cNvSpPr>
            <a:spLocks noGrp="1"/>
          </p:cNvSpPr>
          <p:nvPr>
            <p:ph idx="1"/>
          </p:nvPr>
        </p:nvSpPr>
        <p:spPr>
          <a:xfrm>
            <a:off x="837981" y="1475867"/>
            <a:ext cx="10850290" cy="4651743"/>
          </a:xfrm>
        </p:spPr>
        <p:txBody>
          <a:bodyPr vert="horz" lIns="91416" tIns="45708" rIns="91416" bIns="45708" rtlCol="0" anchor="t">
            <a:noAutofit/>
          </a:bodyPr>
          <a:lstStyle/>
          <a:p>
            <a:pPr marL="246380" indent="-246380"/>
            <a:r>
              <a:rPr lang="en-US" sz="3599">
                <a:latin typeface="Trebuchet MS"/>
              </a:rPr>
              <a:t>Dues</a:t>
            </a:r>
            <a:endParaRPr lang="en-US"/>
          </a:p>
          <a:p>
            <a:pPr marL="612140" lvl="1" indent="-246380">
              <a:buFont typeface="Courier New" panose="020B0604020202020204" pitchFamily="34" charset="0"/>
              <a:buChar char="o"/>
            </a:pPr>
            <a:r>
              <a:rPr lang="en-US" sz="3150">
                <a:latin typeface="Trebuchet MS"/>
              </a:rPr>
              <a:t>Use monthly/weekly versus annual</a:t>
            </a:r>
          </a:p>
          <a:p>
            <a:pPr marL="612140" lvl="1" indent="-246380">
              <a:buFont typeface="Courier New" panose="020B0604020202020204" pitchFamily="34" charset="0"/>
              <a:buChar char="o"/>
            </a:pPr>
            <a:r>
              <a:rPr lang="en-US" sz="3150">
                <a:latin typeface="Trebuchet MS"/>
              </a:rPr>
              <a:t>Don’t equate dues to a small consumer item</a:t>
            </a:r>
          </a:p>
          <a:p>
            <a:pPr marL="612140" lvl="1" indent="-246380">
              <a:buFont typeface="Courier New" panose="020B0604020202020204" pitchFamily="34" charset="0"/>
              <a:buChar char="o"/>
            </a:pPr>
            <a:r>
              <a:rPr lang="en-US" sz="3150">
                <a:latin typeface="Trebuchet MS"/>
              </a:rPr>
              <a:t>Using terms like “freeloader” backfires.</a:t>
            </a:r>
          </a:p>
          <a:p>
            <a:pPr marL="612140" lvl="1" indent="-246380">
              <a:buFont typeface="Courier New" panose="020B0604020202020204" pitchFamily="34" charset="0"/>
              <a:buChar char="o"/>
            </a:pPr>
            <a:r>
              <a:rPr lang="en-US" sz="3150">
                <a:latin typeface="Trebuchet MS"/>
              </a:rPr>
              <a:t>Consider an Affirm, Answer, Redirect approach </a:t>
            </a:r>
            <a:endParaRPr lang="en-US" sz="3150">
              <a:latin typeface="Euphemia"/>
            </a:endParaRPr>
          </a:p>
          <a:p>
            <a:pPr marL="365760" lvl="1" indent="0">
              <a:buNone/>
            </a:pPr>
            <a:r>
              <a:rPr lang="en-US" sz="3150">
                <a:latin typeface="Trebuchet MS"/>
              </a:rPr>
              <a:t>(We will practice this on Day 2)</a:t>
            </a:r>
            <a:endParaRPr lang="en-US" sz="3150"/>
          </a:p>
          <a:p>
            <a:pPr marL="457063" lvl="1" indent="0">
              <a:buNone/>
            </a:pPr>
            <a:endParaRPr lang="en-US" sz="3599">
              <a:latin typeface="Trebuchet MS" panose="020B0603020202020204" pitchFamily="34" charset="0"/>
            </a:endParaRPr>
          </a:p>
          <a:p>
            <a:pPr>
              <a:buFont typeface="Arial" panose="05000000000000000000" pitchFamily="2" charset="2"/>
              <a:buChar char="•"/>
            </a:pPr>
            <a:endParaRPr lang="en-US" sz="3199">
              <a:latin typeface="Trebuchet MS"/>
            </a:endParaRPr>
          </a:p>
        </p:txBody>
      </p:sp>
    </p:spTree>
    <p:extLst>
      <p:ext uri="{BB962C8B-B14F-4D97-AF65-F5344CB8AC3E}">
        <p14:creationId xmlns:p14="http://schemas.microsoft.com/office/powerpoint/2010/main" val="240927140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46F9A-A980-F85C-BF4D-870DB667A699}"/>
              </a:ext>
            </a:extLst>
          </p:cNvPr>
          <p:cNvSpPr>
            <a:spLocks noGrp="1"/>
          </p:cNvSpPr>
          <p:nvPr>
            <p:ph type="title"/>
          </p:nvPr>
        </p:nvSpPr>
        <p:spPr>
          <a:xfrm>
            <a:off x="679036" y="0"/>
            <a:ext cx="9782801" cy="1239837"/>
          </a:xfrm>
        </p:spPr>
        <p:txBody>
          <a:bodyPr/>
          <a:lstStyle/>
          <a:p>
            <a:r>
              <a:rPr lang="en-US" b="1"/>
              <a:t>Politics: A Barrier to ESPs Joining </a:t>
            </a:r>
          </a:p>
        </p:txBody>
      </p:sp>
      <p:sp>
        <p:nvSpPr>
          <p:cNvPr id="3" name="Content Placeholder 2">
            <a:extLst>
              <a:ext uri="{FF2B5EF4-FFF2-40B4-BE49-F238E27FC236}">
                <a16:creationId xmlns:a16="http://schemas.microsoft.com/office/drawing/2014/main" id="{BBCAFB24-8F7C-0EBC-26E4-FF36344610D1}"/>
              </a:ext>
            </a:extLst>
          </p:cNvPr>
          <p:cNvSpPr>
            <a:spLocks noGrp="1"/>
          </p:cNvSpPr>
          <p:nvPr>
            <p:ph idx="1"/>
          </p:nvPr>
        </p:nvSpPr>
        <p:spPr/>
        <p:txBody>
          <a:bodyPr vert="horz" lIns="91416" tIns="45708" rIns="91416" bIns="45708" rtlCol="0" anchor="t">
            <a:noAutofit/>
          </a:bodyPr>
          <a:lstStyle/>
          <a:p>
            <a:pPr marL="246380" indent="-246380"/>
            <a:r>
              <a:rPr lang="en-US" sz="3150">
                <a:latin typeface="Trebuchet MS"/>
              </a:rPr>
              <a:t>Unions are too political</a:t>
            </a:r>
          </a:p>
          <a:p>
            <a:pPr marL="612140" lvl="1" indent="-246380">
              <a:buFont typeface="Courier New" panose="020B0604020202020204" pitchFamily="34" charset="0"/>
              <a:buChar char="o"/>
            </a:pPr>
            <a:r>
              <a:rPr lang="en-US" sz="3150">
                <a:latin typeface="Trebuchet MS"/>
              </a:rPr>
              <a:t>Use tone and language that conveys hope rather than hostility</a:t>
            </a:r>
          </a:p>
          <a:p>
            <a:pPr marL="612140" lvl="1" indent="-246380">
              <a:buFont typeface="Courier New" panose="020B0604020202020204" pitchFamily="34" charset="0"/>
              <a:buChar char="o"/>
            </a:pPr>
            <a:r>
              <a:rPr lang="en-US" sz="3150">
                <a:latin typeface="Trebuchet MS"/>
              </a:rPr>
              <a:t>Focus the message on what is happening in their local and state unions; ESPs tend to identify more with their local and state rather than their national union</a:t>
            </a:r>
          </a:p>
          <a:p>
            <a:pPr marL="612140" lvl="1" indent="-246380">
              <a:buFont typeface="Courier New" panose="020B0604020202020204" pitchFamily="34" charset="0"/>
              <a:buChar char="o"/>
            </a:pPr>
            <a:r>
              <a:rPr lang="en-US" sz="3150">
                <a:latin typeface="Trebuchet MS"/>
              </a:rPr>
              <a:t>For job classes that work directly with students, focus on how the work of </a:t>
            </a:r>
            <a:r>
              <a:rPr lang="en-US" sz="3150" b="1">
                <a:latin typeface="Trebuchet MS"/>
              </a:rPr>
              <a:t>their </a:t>
            </a:r>
            <a:r>
              <a:rPr lang="en-US" sz="3150">
                <a:latin typeface="Trebuchet MS"/>
              </a:rPr>
              <a:t>union impacts the learning environment of </a:t>
            </a:r>
            <a:r>
              <a:rPr lang="en-US" sz="3150" b="1">
                <a:latin typeface="Trebuchet MS"/>
              </a:rPr>
              <a:t>their </a:t>
            </a:r>
            <a:r>
              <a:rPr lang="en-US" sz="3150">
                <a:latin typeface="Trebuchet MS"/>
              </a:rPr>
              <a:t>students</a:t>
            </a:r>
          </a:p>
          <a:p>
            <a:pPr lvl="1">
              <a:buFont typeface="Courier New" panose="020B0604020202020204" pitchFamily="34" charset="0"/>
              <a:buChar char="o"/>
            </a:pPr>
            <a:endParaRPr lang="en-US"/>
          </a:p>
        </p:txBody>
      </p:sp>
    </p:spTree>
    <p:extLst>
      <p:ext uri="{BB962C8B-B14F-4D97-AF65-F5344CB8AC3E}">
        <p14:creationId xmlns:p14="http://schemas.microsoft.com/office/powerpoint/2010/main" val="306060258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B7CE1D-81D0-7128-6B1A-BC37ECA3A13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E73E44-D1E3-41A9-62E2-AEDBC86369A8}"/>
              </a:ext>
            </a:extLst>
          </p:cNvPr>
          <p:cNvSpPr>
            <a:spLocks noGrp="1"/>
          </p:cNvSpPr>
          <p:nvPr>
            <p:ph type="title"/>
          </p:nvPr>
        </p:nvSpPr>
        <p:spPr>
          <a:xfrm>
            <a:off x="679036" y="0"/>
            <a:ext cx="9782801" cy="1239837"/>
          </a:xfrm>
        </p:spPr>
        <p:txBody>
          <a:bodyPr/>
          <a:lstStyle/>
          <a:p>
            <a:r>
              <a:rPr lang="en-US" b="1"/>
              <a:t>How Do We Know What We Know?</a:t>
            </a:r>
          </a:p>
        </p:txBody>
      </p:sp>
      <p:sp>
        <p:nvSpPr>
          <p:cNvPr id="3" name="Content Placeholder 2">
            <a:extLst>
              <a:ext uri="{FF2B5EF4-FFF2-40B4-BE49-F238E27FC236}">
                <a16:creationId xmlns:a16="http://schemas.microsoft.com/office/drawing/2014/main" id="{4C224C9E-2454-4FC6-6669-24CECC288EBD}"/>
              </a:ext>
            </a:extLst>
          </p:cNvPr>
          <p:cNvSpPr>
            <a:spLocks noGrp="1"/>
          </p:cNvSpPr>
          <p:nvPr>
            <p:ph idx="1"/>
          </p:nvPr>
        </p:nvSpPr>
        <p:spPr>
          <a:xfrm>
            <a:off x="1593436" y="1600200"/>
            <a:ext cx="9782801" cy="2824675"/>
          </a:xfrm>
        </p:spPr>
        <p:txBody>
          <a:bodyPr vert="horz" lIns="91416" tIns="45708" rIns="91416" bIns="45708" rtlCol="0" anchor="t">
            <a:noAutofit/>
          </a:bodyPr>
          <a:lstStyle/>
          <a:p>
            <a:pPr marL="246380" indent="-246380"/>
            <a:r>
              <a:rPr lang="en-US" sz="3150">
                <a:latin typeface="Trebuchet MS"/>
              </a:rPr>
              <a:t>What did you learn about ESPs that confirmed what you already thought?</a:t>
            </a:r>
          </a:p>
          <a:p>
            <a:pPr marL="246380" indent="-246380"/>
            <a:r>
              <a:rPr lang="en-US" sz="3150">
                <a:latin typeface="Trebuchet MS"/>
              </a:rPr>
              <a:t>What did you learn about ESPs that was different from what you thought?</a:t>
            </a:r>
          </a:p>
          <a:p>
            <a:pPr marL="246380" indent="-246380"/>
            <a:r>
              <a:rPr lang="en-US" sz="3150">
                <a:latin typeface="Trebuchet MS"/>
              </a:rPr>
              <a:t>What's the only way to find out what a group of folks is thinking/feeling (even if you are part of that group)?</a:t>
            </a:r>
          </a:p>
          <a:p>
            <a:pPr marL="612140" lvl="1" indent="-246380">
              <a:buFont typeface="Courier New" panose="020B0604020202020204" pitchFamily="34" charset="0"/>
              <a:buChar char="o"/>
            </a:pPr>
            <a:endParaRPr lang="en-US" sz="3150">
              <a:latin typeface="Trebuchet MS"/>
            </a:endParaRPr>
          </a:p>
        </p:txBody>
      </p:sp>
      <p:sp>
        <p:nvSpPr>
          <p:cNvPr id="4" name="TextBox 3">
            <a:extLst>
              <a:ext uri="{FF2B5EF4-FFF2-40B4-BE49-F238E27FC236}">
                <a16:creationId xmlns:a16="http://schemas.microsoft.com/office/drawing/2014/main" id="{F8EAC57B-18FC-F0B6-EEEA-FDD0C4D4B294}"/>
              </a:ext>
            </a:extLst>
          </p:cNvPr>
          <p:cNvSpPr txBox="1"/>
          <p:nvPr/>
        </p:nvSpPr>
        <p:spPr>
          <a:xfrm>
            <a:off x="820186" y="5281121"/>
            <a:ext cx="10883364" cy="10618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150" b="1">
                <a:latin typeface="Trebuchet MS"/>
              </a:rPr>
              <a:t>If you haven't talked </a:t>
            </a:r>
            <a:r>
              <a:rPr lang="en-US" sz="3150" b="1" u="sng">
                <a:latin typeface="Trebuchet MS"/>
              </a:rPr>
              <a:t>(and listened!)</a:t>
            </a:r>
            <a:r>
              <a:rPr lang="en-US" sz="3150" b="1">
                <a:latin typeface="Trebuchet MS"/>
              </a:rPr>
              <a:t> to your folks, </a:t>
            </a:r>
            <a:endParaRPr lang="en-US" b="1">
              <a:latin typeface="Euphemia"/>
            </a:endParaRPr>
          </a:p>
          <a:p>
            <a:pPr algn="ctr"/>
            <a:r>
              <a:rPr lang="en-US" sz="3150" b="1">
                <a:latin typeface="Trebuchet MS"/>
              </a:rPr>
              <a:t>you can't be sure.</a:t>
            </a:r>
            <a:endParaRPr lang="en-US" b="1"/>
          </a:p>
        </p:txBody>
      </p:sp>
    </p:spTree>
    <p:extLst>
      <p:ext uri="{BB962C8B-B14F-4D97-AF65-F5344CB8AC3E}">
        <p14:creationId xmlns:p14="http://schemas.microsoft.com/office/powerpoint/2010/main" val="218082410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54BA7-A115-D58E-9612-49D352F8288D}"/>
              </a:ext>
            </a:extLst>
          </p:cNvPr>
          <p:cNvSpPr>
            <a:spLocks noGrp="1"/>
          </p:cNvSpPr>
          <p:nvPr>
            <p:ph type="title"/>
          </p:nvPr>
        </p:nvSpPr>
        <p:spPr>
          <a:xfrm>
            <a:off x="1012371" y="-84382"/>
            <a:ext cx="10534363" cy="1162068"/>
          </a:xfrm>
        </p:spPr>
        <p:txBody>
          <a:bodyPr>
            <a:normAutofit/>
          </a:bodyPr>
          <a:lstStyle/>
          <a:p>
            <a:r>
              <a:rPr lang="en-US" b="1"/>
              <a:t>Let’s Recruit Some ESPs!</a:t>
            </a:r>
          </a:p>
        </p:txBody>
      </p:sp>
      <p:sp>
        <p:nvSpPr>
          <p:cNvPr id="3" name="Content Placeholder 2">
            <a:extLst>
              <a:ext uri="{FF2B5EF4-FFF2-40B4-BE49-F238E27FC236}">
                <a16:creationId xmlns:a16="http://schemas.microsoft.com/office/drawing/2014/main" id="{CE593EE0-D16E-A935-79D5-CCBC9F1AB319}"/>
              </a:ext>
            </a:extLst>
          </p:cNvPr>
          <p:cNvSpPr>
            <a:spLocks noGrp="1"/>
          </p:cNvSpPr>
          <p:nvPr>
            <p:ph idx="1"/>
          </p:nvPr>
        </p:nvSpPr>
        <p:spPr>
          <a:xfrm>
            <a:off x="4973473" y="1370559"/>
            <a:ext cx="6573261" cy="4497899"/>
          </a:xfrm>
        </p:spPr>
        <p:txBody>
          <a:bodyPr vert="horz" lIns="0" tIns="45708" rIns="0" bIns="45708" rtlCol="0" anchor="t">
            <a:noAutofit/>
          </a:bodyPr>
          <a:lstStyle/>
          <a:p>
            <a:pPr marL="0" indent="0">
              <a:buNone/>
            </a:pPr>
            <a:r>
              <a:rPr lang="en-US" sz="3150">
                <a:latin typeface="Trebuchet MS"/>
              </a:rPr>
              <a:t>Thinking about a specific local in your area, develop what you would  say as part of a 1:1 to recruit a potential ESP member: </a:t>
            </a:r>
            <a:endParaRPr lang="en-US" sz="3150">
              <a:latin typeface="Trebuchet MS"/>
              <a:ea typeface="Calibri"/>
              <a:cs typeface="Calibri"/>
            </a:endParaRPr>
          </a:p>
          <a:p>
            <a:pPr marL="840105" lvl="1" indent="-246380"/>
            <a:r>
              <a:rPr lang="en-US" sz="3150">
                <a:latin typeface="Trebuchet MS"/>
              </a:rPr>
              <a:t>What’s your story around how we win? </a:t>
            </a:r>
            <a:endParaRPr lang="en-US" sz="3150">
              <a:latin typeface="Trebuchet MS"/>
              <a:ea typeface="Calibri"/>
              <a:cs typeface="Calibri"/>
            </a:endParaRPr>
          </a:p>
          <a:p>
            <a:pPr marL="840105" lvl="1" indent="-246380"/>
            <a:r>
              <a:rPr lang="en-US" sz="3150">
                <a:latin typeface="Trebuchet MS"/>
              </a:rPr>
              <a:t>Write your story in 3-5 key statements. </a:t>
            </a:r>
            <a:endParaRPr lang="en-US" sz="3150">
              <a:latin typeface="Trebuchet MS"/>
              <a:ea typeface="Calibri"/>
              <a:cs typeface="Calibri"/>
            </a:endParaRPr>
          </a:p>
          <a:p>
            <a:pPr marL="382905" lvl="1" indent="-246380"/>
            <a:endParaRPr lang="en-US" sz="3150">
              <a:latin typeface="Trebuchet MS"/>
              <a:ea typeface="Calibri"/>
              <a:cs typeface="Calibri"/>
            </a:endParaRPr>
          </a:p>
        </p:txBody>
      </p:sp>
      <p:pic>
        <p:nvPicPr>
          <p:cNvPr id="4" name="Picture 3" descr="Win White Stamp Text On Green Free Stock Photo - Public Domain Pictures">
            <a:extLst>
              <a:ext uri="{FF2B5EF4-FFF2-40B4-BE49-F238E27FC236}">
                <a16:creationId xmlns:a16="http://schemas.microsoft.com/office/drawing/2014/main" id="{2C39A570-3337-077E-45FB-69D2E6084FF5}"/>
              </a:ext>
            </a:extLst>
          </p:cNvPr>
          <p:cNvPicPr>
            <a:picLocks noChangeAspect="1"/>
          </p:cNvPicPr>
          <p:nvPr/>
        </p:nvPicPr>
        <p:blipFill rotWithShape="1">
          <a:blip r:embed="rId3"/>
          <a:srcRect l="14231" r="10477"/>
          <a:stretch/>
        </p:blipFill>
        <p:spPr>
          <a:xfrm>
            <a:off x="568519" y="1077686"/>
            <a:ext cx="4000273" cy="5313022"/>
          </a:xfrm>
          <a:prstGeom prst="rect">
            <a:avLst/>
          </a:prstGeom>
        </p:spPr>
      </p:pic>
    </p:spTree>
    <p:extLst>
      <p:ext uri="{BB962C8B-B14F-4D97-AF65-F5344CB8AC3E}">
        <p14:creationId xmlns:p14="http://schemas.microsoft.com/office/powerpoint/2010/main" val="221838565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EB58F-7713-121D-0B7B-0AE88DC41A5D}"/>
              </a:ext>
            </a:extLst>
          </p:cNvPr>
          <p:cNvSpPr>
            <a:spLocks noGrp="1"/>
          </p:cNvSpPr>
          <p:nvPr>
            <p:ph type="title"/>
          </p:nvPr>
        </p:nvSpPr>
        <p:spPr>
          <a:xfrm>
            <a:off x="1074240" y="1028700"/>
            <a:ext cx="3293422" cy="1371600"/>
          </a:xfrm>
        </p:spPr>
        <p:txBody>
          <a:bodyPr>
            <a:normAutofit/>
          </a:bodyPr>
          <a:lstStyle/>
          <a:p>
            <a:r>
              <a:rPr lang="en-US" sz="4400" b="1">
                <a:solidFill>
                  <a:srgbClr val="FFFFFF"/>
                </a:solidFill>
                <a:latin typeface="Trebuchet MS"/>
              </a:rPr>
              <a:t>Key Points </a:t>
            </a:r>
          </a:p>
        </p:txBody>
      </p:sp>
      <p:sp>
        <p:nvSpPr>
          <p:cNvPr id="3" name="Content Placeholder 2">
            <a:extLst>
              <a:ext uri="{FF2B5EF4-FFF2-40B4-BE49-F238E27FC236}">
                <a16:creationId xmlns:a16="http://schemas.microsoft.com/office/drawing/2014/main" id="{70D7EAA9-C5AC-5BBD-2D71-02E268752555}"/>
              </a:ext>
            </a:extLst>
          </p:cNvPr>
          <p:cNvSpPr>
            <a:spLocks noGrp="1"/>
          </p:cNvSpPr>
          <p:nvPr>
            <p:ph idx="1"/>
          </p:nvPr>
        </p:nvSpPr>
        <p:spPr>
          <a:xfrm>
            <a:off x="4835285" y="228889"/>
            <a:ext cx="6885918" cy="6394450"/>
          </a:xfrm>
        </p:spPr>
        <p:txBody>
          <a:bodyPr vert="horz" lIns="91416" tIns="45708" rIns="91416" bIns="45708" rtlCol="0" anchor="ctr">
            <a:normAutofit fontScale="92500" lnSpcReduction="20000"/>
          </a:bodyPr>
          <a:lstStyle/>
          <a:p>
            <a:pPr marL="246380" indent="-246380">
              <a:lnSpc>
                <a:spcPct val="120000"/>
              </a:lnSpc>
            </a:pPr>
            <a:r>
              <a:rPr lang="en-US" sz="3199"/>
              <a:t>Potential member ESPs do not think of themselves as “ESP.” Support staff is a more recognized term; job title is best.</a:t>
            </a:r>
            <a:endParaRPr lang="en-US" sz="3199">
              <a:ea typeface="Calibri"/>
              <a:cs typeface="Calibri"/>
            </a:endParaRPr>
          </a:p>
          <a:p>
            <a:pPr marL="246380" indent="-246380">
              <a:lnSpc>
                <a:spcPct val="120000"/>
              </a:lnSpc>
            </a:pPr>
            <a:r>
              <a:rPr lang="en-US" sz="3150"/>
              <a:t>Unions are legal, and ESPs are eligible to join; recognize that many ESPs have </a:t>
            </a:r>
            <a:r>
              <a:rPr lang="en-US" sz="3150" b="1"/>
              <a:t>never </a:t>
            </a:r>
            <a:r>
              <a:rPr lang="en-US" sz="3150"/>
              <a:t>been asked to join their union and may not know what a union does.</a:t>
            </a:r>
            <a:endParaRPr lang="en-US" sz="3150">
              <a:ea typeface="Calibri"/>
              <a:cs typeface="Calibri"/>
            </a:endParaRPr>
          </a:p>
          <a:p>
            <a:pPr marL="246380" indent="-246380">
              <a:lnSpc>
                <a:spcPct val="120000"/>
              </a:lnSpc>
            </a:pPr>
            <a:r>
              <a:rPr lang="en-US" sz="3150">
                <a:ea typeface="Calibri"/>
                <a:cs typeface="Calibri"/>
              </a:rPr>
              <a:t>Transformational, not transactional.</a:t>
            </a:r>
            <a:r>
              <a:rPr lang="en-US" sz="3150"/>
              <a:t> We need to invite ESPs into membership by focusing on how collective power helps them to have stronger work and home lives.</a:t>
            </a:r>
          </a:p>
        </p:txBody>
      </p:sp>
      <p:pic>
        <p:nvPicPr>
          <p:cNvPr id="6" name="Picture 2" descr="https://strunkaccess.com/wp-content/uploads/2024/09/important-2508600_128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8034" y="2438622"/>
            <a:ext cx="3718584" cy="2478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911077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83280" y="2596319"/>
            <a:ext cx="9240920" cy="1947707"/>
          </a:xfrm>
        </p:spPr>
        <p:txBody>
          <a:bodyPr>
            <a:normAutofit/>
          </a:bodyPr>
          <a:lstStyle/>
          <a:p>
            <a:r>
              <a:rPr lang="en-US" sz="8000"/>
              <a:t>Financialization</a:t>
            </a:r>
          </a:p>
        </p:txBody>
      </p:sp>
      <p:sp>
        <p:nvSpPr>
          <p:cNvPr id="4" name="Text Placeholder 3"/>
          <p:cNvSpPr>
            <a:spLocks noGrp="1"/>
          </p:cNvSpPr>
          <p:nvPr>
            <p:ph type="body" idx="1"/>
          </p:nvPr>
        </p:nvSpPr>
        <p:spPr>
          <a:xfrm>
            <a:off x="3389124" y="4323463"/>
            <a:ext cx="7264623" cy="1150203"/>
          </a:xfrm>
        </p:spPr>
        <p:txBody>
          <a:bodyPr>
            <a:normAutofit/>
          </a:bodyPr>
          <a:lstStyle/>
          <a:p>
            <a:r>
              <a:rPr lang="en-US" sz="4000">
                <a:ea typeface="Calibri Light"/>
                <a:cs typeface="Calibri Light"/>
              </a:rPr>
              <a:t>Hedy &amp; Ben</a:t>
            </a:r>
          </a:p>
        </p:txBody>
      </p:sp>
    </p:spTree>
    <p:extLst>
      <p:ext uri="{BB962C8B-B14F-4D97-AF65-F5344CB8AC3E}">
        <p14:creationId xmlns:p14="http://schemas.microsoft.com/office/powerpoint/2010/main" val="180004839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5023" y="568192"/>
            <a:ext cx="6304875" cy="5320606"/>
          </a:xfrm>
        </p:spPr>
        <p:txBody>
          <a:bodyPr>
            <a:noAutofit/>
          </a:bodyPr>
          <a:lstStyle/>
          <a:p>
            <a:r>
              <a:rPr lang="en-US" sz="4400"/>
              <a:t>What is the purpose of public schools?</a:t>
            </a:r>
            <a:br>
              <a:rPr lang="en-US" sz="4400"/>
            </a:br>
            <a:br>
              <a:rPr lang="en-US" sz="4400"/>
            </a:br>
            <a:r>
              <a:rPr lang="en-US" sz="4400"/>
              <a:t>If schools are getting funding, why do classrooms/schools feel under-resourced?</a:t>
            </a:r>
            <a:endParaRPr lang="en-US" sz="4400">
              <a:cs typeface="Calibri" panose="020F0502020204030204"/>
            </a:endParaRPr>
          </a:p>
        </p:txBody>
      </p:sp>
      <p:pic>
        <p:nvPicPr>
          <p:cNvPr id="5" name="Picture 4"/>
          <p:cNvPicPr>
            <a:picLocks noChangeAspect="1"/>
          </p:cNvPicPr>
          <p:nvPr/>
        </p:nvPicPr>
        <p:blipFill>
          <a:blip r:embed="rId2">
            <a:duotone>
              <a:prstClr val="black"/>
              <a:schemeClr val="accent6">
                <a:tint val="45000"/>
                <a:satMod val="400000"/>
              </a:schemeClr>
            </a:duotone>
          </a:blip>
          <a:stretch>
            <a:fillRect/>
          </a:stretch>
        </p:blipFill>
        <p:spPr>
          <a:xfrm>
            <a:off x="6910452" y="572486"/>
            <a:ext cx="4931236" cy="4931236"/>
          </a:xfrm>
          <a:prstGeom prst="rect">
            <a:avLst/>
          </a:prstGeom>
        </p:spPr>
      </p:pic>
    </p:spTree>
    <p:extLst>
      <p:ext uri="{BB962C8B-B14F-4D97-AF65-F5344CB8AC3E}">
        <p14:creationId xmlns:p14="http://schemas.microsoft.com/office/powerpoint/2010/main" val="5281320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6955" y="200581"/>
            <a:ext cx="11100537" cy="1182408"/>
          </a:xfrm>
        </p:spPr>
        <p:txBody>
          <a:bodyPr>
            <a:normAutofit/>
          </a:bodyPr>
          <a:lstStyle/>
          <a:p>
            <a:r>
              <a:rPr lang="en-US" b="1"/>
              <a:t>Article: Overview of Financialization  </a:t>
            </a:r>
            <a:br>
              <a:rPr lang="en-US" b="1"/>
            </a:br>
            <a:r>
              <a:rPr lang="en-US"/>
              <a:t>(Handouts Module &gt; 2nd Document)</a:t>
            </a:r>
          </a:p>
        </p:txBody>
      </p:sp>
      <p:sp>
        <p:nvSpPr>
          <p:cNvPr id="8" name="Content Placeholder 7">
            <a:extLst>
              <a:ext uri="{FF2B5EF4-FFF2-40B4-BE49-F238E27FC236}">
                <a16:creationId xmlns:a16="http://schemas.microsoft.com/office/drawing/2014/main" id="{68C0C2C2-3DC4-DB24-2D46-4BBB1A711369}"/>
              </a:ext>
            </a:extLst>
          </p:cNvPr>
          <p:cNvSpPr>
            <a:spLocks noGrp="1"/>
          </p:cNvSpPr>
          <p:nvPr>
            <p:ph idx="1"/>
          </p:nvPr>
        </p:nvSpPr>
        <p:spPr>
          <a:xfrm>
            <a:off x="925758" y="1588065"/>
            <a:ext cx="6063274" cy="4438149"/>
          </a:xfrm>
        </p:spPr>
        <p:txBody>
          <a:bodyPr vert="horz" lIns="0" tIns="45708" rIns="0" bIns="45708" rtlCol="0" anchor="t">
            <a:normAutofit fontScale="62500" lnSpcReduction="20000"/>
          </a:bodyPr>
          <a:lstStyle/>
          <a:p>
            <a:pPr marL="0" indent="0">
              <a:buNone/>
            </a:pPr>
            <a:r>
              <a:rPr lang="en-US" sz="3550">
                <a:ea typeface="Calibri"/>
                <a:cs typeface="Calibri"/>
              </a:rPr>
              <a:t>Count off by 6</a:t>
            </a:r>
          </a:p>
          <a:p>
            <a:pPr marL="0" indent="0">
              <a:buNone/>
            </a:pPr>
            <a:r>
              <a:rPr lang="en-US" sz="3550">
                <a:ea typeface="Calibri"/>
                <a:cs typeface="Calibri"/>
              </a:rPr>
              <a:t>In groups, review:</a:t>
            </a:r>
            <a:endParaRPr lang="en-US"/>
          </a:p>
          <a:p>
            <a:pPr marL="571500" indent="-571500"/>
            <a:r>
              <a:rPr lang="en-US" sz="3550">
                <a:ea typeface="Calibri"/>
                <a:cs typeface="Calibri"/>
              </a:rPr>
              <a:t>Timeline – First Page</a:t>
            </a:r>
          </a:p>
          <a:p>
            <a:pPr marL="571500" indent="-571500"/>
            <a:r>
              <a:rPr lang="en-US" sz="3550">
                <a:ea typeface="Calibri"/>
                <a:cs typeface="Calibri"/>
              </a:rPr>
              <a:t>How Financialization strips public schools of their worth</a:t>
            </a:r>
          </a:p>
          <a:p>
            <a:pPr marL="0" indent="0">
              <a:buNone/>
            </a:pPr>
            <a:r>
              <a:rPr lang="en-US" sz="3550">
                <a:ea typeface="Calibri"/>
                <a:cs typeface="Calibri"/>
              </a:rPr>
              <a:t>Group 1: Chicago</a:t>
            </a:r>
          </a:p>
          <a:p>
            <a:pPr marL="0" indent="0">
              <a:buNone/>
            </a:pPr>
            <a:r>
              <a:rPr lang="en-US" sz="3550">
                <a:ea typeface="Calibri"/>
                <a:cs typeface="Calibri"/>
              </a:rPr>
              <a:t>Group 2: Florida/Arizona </a:t>
            </a:r>
          </a:p>
          <a:p>
            <a:pPr marL="0" indent="0">
              <a:buNone/>
            </a:pPr>
            <a:r>
              <a:rPr lang="en-US" sz="3550">
                <a:ea typeface="Calibri"/>
                <a:cs typeface="Calibri"/>
              </a:rPr>
              <a:t>Group 3: Ohio</a:t>
            </a:r>
          </a:p>
          <a:p>
            <a:pPr marL="0" indent="0">
              <a:buNone/>
            </a:pPr>
            <a:r>
              <a:rPr lang="en-US" sz="3550">
                <a:ea typeface="Calibri"/>
                <a:cs typeface="Calibri"/>
              </a:rPr>
              <a:t>Group 4: Detroit</a:t>
            </a:r>
          </a:p>
          <a:p>
            <a:pPr marL="0" indent="0">
              <a:buNone/>
            </a:pPr>
            <a:r>
              <a:rPr lang="en-US" sz="3550">
                <a:ea typeface="Calibri"/>
                <a:cs typeface="Calibri"/>
              </a:rPr>
              <a:t>Group 5: New Orleans</a:t>
            </a:r>
          </a:p>
          <a:p>
            <a:pPr marL="0" indent="0">
              <a:buNone/>
            </a:pPr>
            <a:r>
              <a:rPr lang="en-US" sz="3550">
                <a:ea typeface="Calibri"/>
                <a:cs typeface="Calibri"/>
              </a:rPr>
              <a:t>Group 6: West Virgina</a:t>
            </a:r>
          </a:p>
        </p:txBody>
      </p:sp>
      <p:pic>
        <p:nvPicPr>
          <p:cNvPr id="3" name="Picture 2" descr="Where Is The Money GIFs | Tenor">
            <a:extLst>
              <a:ext uri="{FF2B5EF4-FFF2-40B4-BE49-F238E27FC236}">
                <a16:creationId xmlns:a16="http://schemas.microsoft.com/office/drawing/2014/main" id="{D4467AEA-EC40-7F08-5CB1-F090D01CB705}"/>
              </a:ext>
            </a:extLst>
          </p:cNvPr>
          <p:cNvPicPr>
            <a:picLocks noChangeAspect="1"/>
          </p:cNvPicPr>
          <p:nvPr/>
        </p:nvPicPr>
        <p:blipFill>
          <a:blip r:embed="rId2"/>
          <a:stretch>
            <a:fillRect/>
          </a:stretch>
        </p:blipFill>
        <p:spPr>
          <a:xfrm>
            <a:off x="7359471" y="1714346"/>
            <a:ext cx="3876042" cy="3973946"/>
          </a:xfrm>
          <a:prstGeom prst="rect">
            <a:avLst/>
          </a:prstGeom>
        </p:spPr>
      </p:pic>
    </p:spTree>
    <p:extLst>
      <p:ext uri="{BB962C8B-B14F-4D97-AF65-F5344CB8AC3E}">
        <p14:creationId xmlns:p14="http://schemas.microsoft.com/office/powerpoint/2010/main" val="231545579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4B537B-4438-06F8-80D1-F09CB6CABE88}"/>
            </a:ext>
          </a:extLst>
        </p:cNvPr>
        <p:cNvGrpSpPr/>
        <p:nvPr/>
      </p:nvGrpSpPr>
      <p:grpSpPr>
        <a:xfrm>
          <a:off x="0" y="0"/>
          <a:ext cx="0" cy="0"/>
          <a:chOff x="0" y="0"/>
          <a:chExt cx="0" cy="0"/>
        </a:xfrm>
      </p:grpSpPr>
      <p:sp>
        <p:nvSpPr>
          <p:cNvPr id="8" name="Content Placeholder 7">
            <a:extLst>
              <a:ext uri="{FF2B5EF4-FFF2-40B4-BE49-F238E27FC236}">
                <a16:creationId xmlns:a16="http://schemas.microsoft.com/office/drawing/2014/main" id="{E2682124-E1E1-67C5-A4A1-89FA77F88768}"/>
              </a:ext>
            </a:extLst>
          </p:cNvPr>
          <p:cNvSpPr>
            <a:spLocks noGrp="1"/>
          </p:cNvSpPr>
          <p:nvPr>
            <p:ph idx="1"/>
          </p:nvPr>
        </p:nvSpPr>
        <p:spPr>
          <a:xfrm>
            <a:off x="658851" y="487673"/>
            <a:ext cx="7369792" cy="5394045"/>
          </a:xfrm>
        </p:spPr>
        <p:txBody>
          <a:bodyPr vert="horz" lIns="0" tIns="45708" rIns="0" bIns="45708" rtlCol="0" anchor="t">
            <a:normAutofit/>
          </a:bodyPr>
          <a:lstStyle/>
          <a:p>
            <a:pPr marL="0" indent="0">
              <a:buNone/>
            </a:pPr>
            <a:r>
              <a:rPr lang="en-US" b="1">
                <a:solidFill>
                  <a:schemeClr val="tx1">
                    <a:lumMod val="49000"/>
                  </a:schemeClr>
                </a:solidFill>
                <a:ea typeface="Calibri"/>
                <a:cs typeface="Calibri"/>
              </a:rPr>
              <a:t>Discuss and answer three questions: </a:t>
            </a:r>
          </a:p>
          <a:p>
            <a:pPr marL="246380" indent="-246380">
              <a:buFont typeface="Euphemia"/>
              <a:buChar char="›"/>
            </a:pPr>
            <a:r>
              <a:rPr lang="en-US">
                <a:solidFill>
                  <a:srgbClr val="000000"/>
                </a:solidFill>
                <a:highlight>
                  <a:srgbClr val="FFFFFF"/>
                </a:highlight>
                <a:latin typeface="Euphemia"/>
                <a:ea typeface="Calibri"/>
                <a:cs typeface="Calibri"/>
              </a:rPr>
              <a:t>What is happening to public money?</a:t>
            </a:r>
          </a:p>
          <a:p>
            <a:pPr marL="246380" indent="-246380">
              <a:buFont typeface="Euphemia"/>
              <a:buChar char="›"/>
            </a:pPr>
            <a:r>
              <a:rPr lang="en-US">
                <a:solidFill>
                  <a:srgbClr val="000000"/>
                </a:solidFill>
                <a:highlight>
                  <a:srgbClr val="FFFFFF"/>
                </a:highlight>
                <a:latin typeface="Euphemia"/>
                <a:ea typeface="Calibri"/>
                <a:cs typeface="Calibri"/>
              </a:rPr>
              <a:t>Who is making money from it?</a:t>
            </a:r>
          </a:p>
          <a:p>
            <a:pPr marL="246380" indent="-246380">
              <a:buFont typeface="Euphemia"/>
              <a:buChar char="›"/>
            </a:pPr>
            <a:r>
              <a:rPr lang="en-US">
                <a:solidFill>
                  <a:srgbClr val="000000"/>
                </a:solidFill>
                <a:highlight>
                  <a:srgbClr val="FFFFFF"/>
                </a:highlight>
                <a:latin typeface="Euphemia"/>
                <a:ea typeface="Calibri"/>
                <a:cs typeface="Calibri"/>
              </a:rPr>
              <a:t>What is the impact on students/schools?</a:t>
            </a:r>
          </a:p>
          <a:p>
            <a:pPr marL="0" indent="0">
              <a:buNone/>
            </a:pPr>
            <a:endParaRPr lang="en-US" sz="2400">
              <a:solidFill>
                <a:srgbClr val="000000"/>
              </a:solidFill>
              <a:highlight>
                <a:srgbClr val="FFFFFF"/>
              </a:highlight>
              <a:latin typeface="Euphemia"/>
              <a:ea typeface="Calibri"/>
              <a:cs typeface="Calibri"/>
            </a:endParaRPr>
          </a:p>
          <a:p>
            <a:pPr marL="0" indent="0">
              <a:buNone/>
            </a:pPr>
            <a:r>
              <a:rPr lang="en-US" b="1">
                <a:solidFill>
                  <a:srgbClr val="000000"/>
                </a:solidFill>
                <a:highlight>
                  <a:srgbClr val="FFFFFF"/>
                </a:highlight>
                <a:latin typeface="Euphemia"/>
                <a:ea typeface="Calibri"/>
                <a:cs typeface="Calibri"/>
              </a:rPr>
              <a:t>Fill in the blanks as a group:</a:t>
            </a:r>
          </a:p>
          <a:p>
            <a:pPr marL="0" indent="0">
              <a:buNone/>
            </a:pPr>
            <a:r>
              <a:rPr lang="en-US">
                <a:solidFill>
                  <a:srgbClr val="000000"/>
                </a:solidFill>
                <a:highlight>
                  <a:srgbClr val="FFFFFF"/>
                </a:highlight>
                <a:latin typeface="Euphemia"/>
                <a:ea typeface="Calibri"/>
                <a:cs typeface="Calibri"/>
              </a:rPr>
              <a:t>Public money is going to ___, which benefits ___, and hurts ___.</a:t>
            </a:r>
          </a:p>
          <a:p>
            <a:pPr marL="0" indent="0">
              <a:buNone/>
            </a:pPr>
            <a:endParaRPr lang="en-US" sz="2400">
              <a:ea typeface="Calibri"/>
              <a:cs typeface="Calibri"/>
            </a:endParaRPr>
          </a:p>
        </p:txBody>
      </p:sp>
      <p:pic>
        <p:nvPicPr>
          <p:cNvPr id="3" name="Picture 2" descr="Where Is The Money GIFs | Tenor">
            <a:extLst>
              <a:ext uri="{FF2B5EF4-FFF2-40B4-BE49-F238E27FC236}">
                <a16:creationId xmlns:a16="http://schemas.microsoft.com/office/drawing/2014/main" id="{070085EE-5C2E-951F-7440-DA9A78F5FA97}"/>
              </a:ext>
            </a:extLst>
          </p:cNvPr>
          <p:cNvPicPr>
            <a:picLocks noChangeAspect="1"/>
          </p:cNvPicPr>
          <p:nvPr/>
        </p:nvPicPr>
        <p:blipFill>
          <a:blip r:embed="rId2"/>
          <a:stretch>
            <a:fillRect/>
          </a:stretch>
        </p:blipFill>
        <p:spPr>
          <a:xfrm>
            <a:off x="8215803" y="1414239"/>
            <a:ext cx="3876042" cy="3973946"/>
          </a:xfrm>
          <a:prstGeom prst="rect">
            <a:avLst/>
          </a:prstGeom>
        </p:spPr>
      </p:pic>
    </p:spTree>
    <p:extLst>
      <p:ext uri="{BB962C8B-B14F-4D97-AF65-F5344CB8AC3E}">
        <p14:creationId xmlns:p14="http://schemas.microsoft.com/office/powerpoint/2010/main" val="86019254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FD7A73-3F66-A44E-2D10-D713A2FC94CD}"/>
            </a:ext>
          </a:extLst>
        </p:cNvPr>
        <p:cNvGrpSpPr/>
        <p:nvPr/>
      </p:nvGrpSpPr>
      <p:grpSpPr>
        <a:xfrm>
          <a:off x="0" y="0"/>
          <a:ext cx="0" cy="0"/>
          <a:chOff x="0" y="0"/>
          <a:chExt cx="0" cy="0"/>
        </a:xfrm>
      </p:grpSpPr>
      <p:sp>
        <p:nvSpPr>
          <p:cNvPr id="8" name="Content Placeholder 7">
            <a:extLst>
              <a:ext uri="{FF2B5EF4-FFF2-40B4-BE49-F238E27FC236}">
                <a16:creationId xmlns:a16="http://schemas.microsoft.com/office/drawing/2014/main" id="{EC046ECD-3A24-EE3F-0883-0D44F3607609}"/>
              </a:ext>
            </a:extLst>
          </p:cNvPr>
          <p:cNvSpPr>
            <a:spLocks noGrp="1"/>
          </p:cNvSpPr>
          <p:nvPr>
            <p:ph idx="1"/>
          </p:nvPr>
        </p:nvSpPr>
        <p:spPr>
          <a:xfrm>
            <a:off x="681093" y="1004113"/>
            <a:ext cx="6819513" cy="4788684"/>
          </a:xfrm>
        </p:spPr>
        <p:txBody>
          <a:bodyPr vert="horz" lIns="0" tIns="45708" rIns="0" bIns="45708" rtlCol="0" anchor="t">
            <a:normAutofit/>
          </a:bodyPr>
          <a:lstStyle/>
          <a:p>
            <a:pPr marL="246380" indent="-246380">
              <a:buNone/>
            </a:pPr>
            <a:r>
              <a:rPr lang="en-US" sz="3200" b="1">
                <a:solidFill>
                  <a:srgbClr val="000000"/>
                </a:solidFill>
                <a:highlight>
                  <a:srgbClr val="FFFFFF"/>
                </a:highlight>
                <a:latin typeface="Calibri"/>
                <a:ea typeface="Calibri"/>
                <a:cs typeface="Calibri"/>
              </a:rPr>
              <a:t>This is the pattern that we usually see:</a:t>
            </a:r>
          </a:p>
          <a:p>
            <a:pPr marL="246380" indent="-246380">
              <a:buFont typeface="Euphemia"/>
              <a:buChar char="›"/>
            </a:pPr>
            <a:r>
              <a:rPr lang="en-US" sz="3200">
                <a:solidFill>
                  <a:srgbClr val="000000"/>
                </a:solidFill>
                <a:highlight>
                  <a:srgbClr val="FFFFFF"/>
                </a:highlight>
                <a:latin typeface="Calibri"/>
                <a:ea typeface="Calibri"/>
                <a:cs typeface="Calibri"/>
              </a:rPr>
              <a:t>Money → investors / private operators</a:t>
            </a:r>
          </a:p>
          <a:p>
            <a:pPr marL="246380" indent="-246380">
              <a:buFont typeface="Euphemia"/>
              <a:buChar char="›"/>
            </a:pPr>
            <a:r>
              <a:rPr lang="en-US" sz="3200">
                <a:solidFill>
                  <a:srgbClr val="000000"/>
                </a:solidFill>
                <a:highlight>
                  <a:srgbClr val="FFFFFF"/>
                </a:highlight>
                <a:latin typeface="Calibri"/>
                <a:ea typeface="Calibri"/>
                <a:cs typeface="Calibri"/>
              </a:rPr>
              <a:t>Less → classrooms</a:t>
            </a:r>
          </a:p>
          <a:p>
            <a:pPr marL="246380" indent="-246380">
              <a:buFont typeface="Euphemia"/>
              <a:buChar char="›"/>
            </a:pPr>
            <a:r>
              <a:rPr lang="en-US" sz="3200">
                <a:solidFill>
                  <a:srgbClr val="000000"/>
                </a:solidFill>
                <a:highlight>
                  <a:srgbClr val="FFFFFF"/>
                </a:highlight>
                <a:latin typeface="Calibri"/>
                <a:ea typeface="Calibri"/>
                <a:cs typeface="Calibri"/>
              </a:rPr>
              <a:t>More → debt / fees / rent</a:t>
            </a:r>
          </a:p>
          <a:p>
            <a:pPr marL="246380" indent="-246380">
              <a:buFont typeface="Euphemia"/>
              <a:buChar char="›"/>
            </a:pPr>
            <a:r>
              <a:rPr lang="en-US" sz="3200">
                <a:solidFill>
                  <a:srgbClr val="000000"/>
                </a:solidFill>
                <a:highlight>
                  <a:srgbClr val="FFFFFF"/>
                </a:highlight>
                <a:latin typeface="Calibri"/>
                <a:ea typeface="Calibri"/>
                <a:cs typeface="Calibri"/>
              </a:rPr>
              <a:t>Result → cuts, inequity, instability, failing schools</a:t>
            </a:r>
          </a:p>
          <a:p>
            <a:pPr marL="0" indent="0">
              <a:buNone/>
            </a:pPr>
            <a:endParaRPr lang="en-US" sz="3550">
              <a:solidFill>
                <a:srgbClr val="465562"/>
              </a:solidFill>
              <a:latin typeface="Euphemia"/>
              <a:ea typeface="Calibri"/>
              <a:cs typeface="Calibri"/>
            </a:endParaRPr>
          </a:p>
          <a:p>
            <a:pPr marL="0" indent="0">
              <a:buNone/>
            </a:pPr>
            <a:endParaRPr lang="en-US" sz="2400">
              <a:ea typeface="Calibri"/>
              <a:cs typeface="Calibri"/>
            </a:endParaRPr>
          </a:p>
        </p:txBody>
      </p:sp>
      <p:pic>
        <p:nvPicPr>
          <p:cNvPr id="3" name="Picture 2" descr="Where Is The Money GIFs | Tenor">
            <a:extLst>
              <a:ext uri="{FF2B5EF4-FFF2-40B4-BE49-F238E27FC236}">
                <a16:creationId xmlns:a16="http://schemas.microsoft.com/office/drawing/2014/main" id="{BA1CE0F6-6F6E-4778-5844-545C7C029626}"/>
              </a:ext>
            </a:extLst>
          </p:cNvPr>
          <p:cNvPicPr>
            <a:picLocks noChangeAspect="1"/>
          </p:cNvPicPr>
          <p:nvPr/>
        </p:nvPicPr>
        <p:blipFill>
          <a:blip r:embed="rId2"/>
          <a:stretch>
            <a:fillRect/>
          </a:stretch>
        </p:blipFill>
        <p:spPr>
          <a:xfrm>
            <a:off x="8215803" y="1414239"/>
            <a:ext cx="3876042" cy="3973946"/>
          </a:xfrm>
          <a:prstGeom prst="rect">
            <a:avLst/>
          </a:prstGeom>
        </p:spPr>
      </p:pic>
    </p:spTree>
    <p:extLst>
      <p:ext uri="{BB962C8B-B14F-4D97-AF65-F5344CB8AC3E}">
        <p14:creationId xmlns:p14="http://schemas.microsoft.com/office/powerpoint/2010/main" val="313545059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86FA95-6A0E-CA39-72FE-8F6160A9595F}"/>
            </a:ext>
          </a:extLst>
        </p:cNvPr>
        <p:cNvGrpSpPr/>
        <p:nvPr/>
      </p:nvGrpSpPr>
      <p:grpSpPr>
        <a:xfrm>
          <a:off x="0" y="0"/>
          <a:ext cx="0" cy="0"/>
          <a:chOff x="0" y="0"/>
          <a:chExt cx="0" cy="0"/>
        </a:xfrm>
      </p:grpSpPr>
      <p:sp>
        <p:nvSpPr>
          <p:cNvPr id="8" name="Content Placeholder 7">
            <a:extLst>
              <a:ext uri="{FF2B5EF4-FFF2-40B4-BE49-F238E27FC236}">
                <a16:creationId xmlns:a16="http://schemas.microsoft.com/office/drawing/2014/main" id="{7E9997D0-0B78-96B7-0BD9-D2985228AD82}"/>
              </a:ext>
            </a:extLst>
          </p:cNvPr>
          <p:cNvSpPr>
            <a:spLocks noGrp="1"/>
          </p:cNvSpPr>
          <p:nvPr>
            <p:ph idx="1"/>
          </p:nvPr>
        </p:nvSpPr>
        <p:spPr>
          <a:xfrm>
            <a:off x="1046609" y="732204"/>
            <a:ext cx="6688234" cy="5394045"/>
          </a:xfrm>
        </p:spPr>
        <p:txBody>
          <a:bodyPr vert="horz" lIns="0" tIns="45708" rIns="0" bIns="45708" rtlCol="0" anchor="t">
            <a:normAutofit/>
          </a:bodyPr>
          <a:lstStyle/>
          <a:p>
            <a:pPr marL="0" indent="0">
              <a:buNone/>
            </a:pPr>
            <a:r>
              <a:rPr lang="en-US" sz="3550" b="1">
                <a:solidFill>
                  <a:schemeClr val="tx2"/>
                </a:solidFill>
                <a:ea typeface="Calibri"/>
                <a:cs typeface="Calibri"/>
              </a:rPr>
              <a:t>Based on this – how would you explain Financializaton to a co-worker in one sentence?</a:t>
            </a:r>
            <a:endParaRPr lang="en-US" b="1">
              <a:solidFill>
                <a:schemeClr val="tx2"/>
              </a:solidFill>
            </a:endParaRPr>
          </a:p>
          <a:p>
            <a:pPr marL="0" indent="0">
              <a:buNone/>
            </a:pPr>
            <a:r>
              <a:rPr lang="en-US" sz="3550" b="1">
                <a:solidFill>
                  <a:schemeClr val="tx2"/>
                </a:solidFill>
                <a:ea typeface="Calibri"/>
                <a:cs typeface="Calibri"/>
              </a:rPr>
              <a:t>Each group will write this on a piece of chart paper</a:t>
            </a:r>
          </a:p>
          <a:p>
            <a:pPr marL="0" indent="0">
              <a:buNone/>
            </a:pPr>
            <a:endParaRPr lang="en-US" sz="2400">
              <a:ea typeface="Calibri"/>
              <a:cs typeface="Calibri"/>
            </a:endParaRPr>
          </a:p>
        </p:txBody>
      </p:sp>
      <p:pic>
        <p:nvPicPr>
          <p:cNvPr id="2" name="Picture 1" descr="Download Question Mark, Question, Response. Royalty-Free ...">
            <a:extLst>
              <a:ext uri="{FF2B5EF4-FFF2-40B4-BE49-F238E27FC236}">
                <a16:creationId xmlns:a16="http://schemas.microsoft.com/office/drawing/2014/main" id="{BEE609D9-DDED-6290-B690-634E7426A681}"/>
              </a:ext>
            </a:extLst>
          </p:cNvPr>
          <p:cNvPicPr>
            <a:picLocks noChangeAspect="1"/>
          </p:cNvPicPr>
          <p:nvPr/>
        </p:nvPicPr>
        <p:blipFill>
          <a:blip r:embed="rId2"/>
          <a:stretch>
            <a:fillRect/>
          </a:stretch>
        </p:blipFill>
        <p:spPr>
          <a:xfrm>
            <a:off x="7625844" y="1501872"/>
            <a:ext cx="4250293" cy="3894766"/>
          </a:xfrm>
          <a:prstGeom prst="rect">
            <a:avLst/>
          </a:prstGeom>
        </p:spPr>
      </p:pic>
    </p:spTree>
    <p:extLst>
      <p:ext uri="{BB962C8B-B14F-4D97-AF65-F5344CB8AC3E}">
        <p14:creationId xmlns:p14="http://schemas.microsoft.com/office/powerpoint/2010/main" val="237143120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E856BC-558B-C6B7-19C4-CA64A5014E63}"/>
            </a:ext>
          </a:extLst>
        </p:cNvPr>
        <p:cNvGrpSpPr/>
        <p:nvPr/>
      </p:nvGrpSpPr>
      <p:grpSpPr>
        <a:xfrm>
          <a:off x="0" y="0"/>
          <a:ext cx="0" cy="0"/>
          <a:chOff x="0" y="0"/>
          <a:chExt cx="0" cy="0"/>
        </a:xfrm>
      </p:grpSpPr>
      <p:sp>
        <p:nvSpPr>
          <p:cNvPr id="8" name="Content Placeholder 7">
            <a:extLst>
              <a:ext uri="{FF2B5EF4-FFF2-40B4-BE49-F238E27FC236}">
                <a16:creationId xmlns:a16="http://schemas.microsoft.com/office/drawing/2014/main" id="{69438921-DECC-9E54-66D6-7E4608934B6A}"/>
              </a:ext>
            </a:extLst>
          </p:cNvPr>
          <p:cNvSpPr>
            <a:spLocks noGrp="1"/>
          </p:cNvSpPr>
          <p:nvPr>
            <p:ph idx="1"/>
          </p:nvPr>
        </p:nvSpPr>
        <p:spPr>
          <a:xfrm>
            <a:off x="1326121" y="1299072"/>
            <a:ext cx="6474757" cy="5394045"/>
          </a:xfrm>
        </p:spPr>
        <p:txBody>
          <a:bodyPr vert="horz" lIns="0" tIns="45708" rIns="0" bIns="45708" rtlCol="0" anchor="t">
            <a:normAutofit/>
          </a:bodyPr>
          <a:lstStyle/>
          <a:p>
            <a:pPr marL="0" indent="0">
              <a:buNone/>
            </a:pPr>
            <a:r>
              <a:rPr lang="en-US" sz="3600">
                <a:solidFill>
                  <a:srgbClr val="000000"/>
                </a:solidFill>
                <a:latin typeface="Euphemia"/>
                <a:ea typeface="Calibri"/>
                <a:cs typeface="Calibri"/>
              </a:rPr>
              <a:t>Financialization is when public school funding (any public good) gets redirected into profits for private actors instead of staying in classrooms.</a:t>
            </a:r>
            <a:endParaRPr lang="en-US" sz="3600">
              <a:latin typeface="Euphemia"/>
            </a:endParaRPr>
          </a:p>
          <a:p>
            <a:pPr marL="0" indent="0">
              <a:buNone/>
            </a:pPr>
            <a:endParaRPr lang="en-US" sz="2400">
              <a:ea typeface="Calibri"/>
              <a:cs typeface="Calibri"/>
            </a:endParaRPr>
          </a:p>
        </p:txBody>
      </p:sp>
      <p:pic>
        <p:nvPicPr>
          <p:cNvPr id="4" name="Picture 3" descr="A red dollar sign on a green background&#10;&#10;AI-generated content may be incorrect.">
            <a:extLst>
              <a:ext uri="{FF2B5EF4-FFF2-40B4-BE49-F238E27FC236}">
                <a16:creationId xmlns:a16="http://schemas.microsoft.com/office/drawing/2014/main" id="{D3C9B391-E248-C905-86C0-0EC9E821BCC7}"/>
              </a:ext>
            </a:extLst>
          </p:cNvPr>
          <p:cNvPicPr>
            <a:picLocks noChangeAspect="1"/>
          </p:cNvPicPr>
          <p:nvPr/>
        </p:nvPicPr>
        <p:blipFill>
          <a:blip r:embed="rId2"/>
          <a:stretch>
            <a:fillRect/>
          </a:stretch>
        </p:blipFill>
        <p:spPr>
          <a:xfrm>
            <a:off x="8288863" y="1295184"/>
            <a:ext cx="3007046" cy="3778569"/>
          </a:xfrm>
          <a:prstGeom prst="rect">
            <a:avLst/>
          </a:prstGeom>
        </p:spPr>
      </p:pic>
    </p:spTree>
    <p:extLst>
      <p:ext uri="{BB962C8B-B14F-4D97-AF65-F5344CB8AC3E}">
        <p14:creationId xmlns:p14="http://schemas.microsoft.com/office/powerpoint/2010/main" val="168981410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7846" y="412303"/>
            <a:ext cx="5005702" cy="1532284"/>
          </a:xfrm>
        </p:spPr>
        <p:txBody>
          <a:bodyPr>
            <a:normAutofit fontScale="90000"/>
          </a:bodyPr>
          <a:lstStyle/>
          <a:p>
            <a:r>
              <a:rPr lang="en-US" b="1"/>
              <a:t>How financialization </a:t>
            </a:r>
            <a:br>
              <a:rPr lang="en-US" b="1"/>
            </a:br>
            <a:r>
              <a:rPr lang="en-US" b="1"/>
              <a:t>of public schools </a:t>
            </a:r>
            <a:br>
              <a:rPr lang="en-US" b="1"/>
            </a:br>
            <a:r>
              <a:rPr lang="en-US" b="1"/>
              <a:t>works:  </a:t>
            </a:r>
            <a:endParaRPr lang="en-US" b="1">
              <a:ea typeface="Calibri"/>
              <a:cs typeface="Calibri"/>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813593344"/>
              </p:ext>
            </p:extLst>
          </p:nvPr>
        </p:nvGraphicFramePr>
        <p:xfrm>
          <a:off x="1825" y="259097"/>
          <a:ext cx="15803442" cy="59656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0975337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2480" y="408316"/>
            <a:ext cx="5643572" cy="4947207"/>
          </a:xfrm>
        </p:spPr>
        <p:txBody>
          <a:bodyPr>
            <a:normAutofit/>
          </a:bodyPr>
          <a:lstStyle/>
          <a:p>
            <a:r>
              <a:rPr lang="en-US" sz="4399">
                <a:cs typeface="Calibri"/>
              </a:rPr>
              <a:t>Financialization converts publicly provided goods into privately "financed goods."</a:t>
            </a:r>
            <a:br>
              <a:rPr lang="en-US" sz="4399"/>
            </a:br>
            <a:br>
              <a:rPr lang="en-US" sz="4399"/>
            </a:br>
            <a:r>
              <a:rPr lang="en-US" sz="4399"/>
              <a:t> </a:t>
            </a:r>
            <a:r>
              <a:rPr lang="en-US" sz="4399" b="1">
                <a:solidFill>
                  <a:srgbClr val="C00000"/>
                </a:solidFill>
              </a:rPr>
              <a:t>Who benefits? </a:t>
            </a:r>
          </a:p>
        </p:txBody>
      </p:sp>
      <p:pic>
        <p:nvPicPr>
          <p:cNvPr id="4" name="Picture 3"/>
          <p:cNvPicPr>
            <a:picLocks noChangeAspect="1"/>
          </p:cNvPicPr>
          <p:nvPr/>
        </p:nvPicPr>
        <p:blipFill rotWithShape="1">
          <a:blip r:embed="rId2"/>
          <a:srcRect l="6433" t="28350" r="63113" b="23720"/>
          <a:stretch/>
        </p:blipFill>
        <p:spPr>
          <a:xfrm>
            <a:off x="6083855" y="410693"/>
            <a:ext cx="5373862" cy="5721900"/>
          </a:xfrm>
          <a:prstGeom prst="rect">
            <a:avLst/>
          </a:prstGeom>
        </p:spPr>
      </p:pic>
    </p:spTree>
    <p:extLst>
      <p:ext uri="{BB962C8B-B14F-4D97-AF65-F5344CB8AC3E}">
        <p14:creationId xmlns:p14="http://schemas.microsoft.com/office/powerpoint/2010/main" val="52657742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DBD43-2049-16FE-21B6-E68AC9AD1CFF}"/>
              </a:ext>
            </a:extLst>
          </p:cNvPr>
          <p:cNvSpPr>
            <a:spLocks noGrp="1"/>
          </p:cNvSpPr>
          <p:nvPr>
            <p:ph type="title"/>
          </p:nvPr>
        </p:nvSpPr>
        <p:spPr>
          <a:xfrm>
            <a:off x="1469060" y="177800"/>
            <a:ext cx="9782801" cy="815923"/>
          </a:xfrm>
        </p:spPr>
        <p:txBody>
          <a:bodyPr anchor="b">
            <a:normAutofit/>
          </a:bodyPr>
          <a:lstStyle/>
          <a:p>
            <a:r>
              <a:rPr lang="en-US"/>
              <a:t>Financialization and Your Jobs</a:t>
            </a:r>
          </a:p>
        </p:txBody>
      </p:sp>
      <p:sp>
        <p:nvSpPr>
          <p:cNvPr id="3" name="Content Placeholder 2">
            <a:extLst>
              <a:ext uri="{FF2B5EF4-FFF2-40B4-BE49-F238E27FC236}">
                <a16:creationId xmlns:a16="http://schemas.microsoft.com/office/drawing/2014/main" id="{7224FA9D-9C7A-C972-93DB-76AA9D5E5648}"/>
              </a:ext>
            </a:extLst>
          </p:cNvPr>
          <p:cNvSpPr>
            <a:spLocks noGrp="1"/>
          </p:cNvSpPr>
          <p:nvPr>
            <p:ph sz="half" idx="1"/>
          </p:nvPr>
        </p:nvSpPr>
        <p:spPr>
          <a:xfrm>
            <a:off x="1470983" y="1110343"/>
            <a:ext cx="4993555" cy="5061857"/>
          </a:xfrm>
        </p:spPr>
        <p:txBody>
          <a:bodyPr vert="horz" lIns="91440" tIns="45720" rIns="91440" bIns="45720" rtlCol="0" anchor="t">
            <a:normAutofit/>
          </a:bodyPr>
          <a:lstStyle/>
          <a:p>
            <a:pPr marL="246380" indent="-246380"/>
            <a:r>
              <a:rPr lang="en-US"/>
              <a:t>What are the easiest jobs to outsource currently in public schools?</a:t>
            </a:r>
          </a:p>
          <a:p>
            <a:pPr marL="246380" indent="-246380"/>
            <a:r>
              <a:rPr lang="en-US"/>
              <a:t>How does this change communities where this happens?</a:t>
            </a:r>
          </a:p>
          <a:p>
            <a:pPr marL="246380" indent="-246380"/>
            <a:r>
              <a:rPr lang="en-US"/>
              <a:t>Why don't more people know about this?</a:t>
            </a:r>
          </a:p>
          <a:p>
            <a:pPr marL="246380" indent="-246380"/>
            <a:r>
              <a:rPr lang="en-US"/>
              <a:t>Who would be surprised to learn about this concept? </a:t>
            </a:r>
          </a:p>
        </p:txBody>
      </p:sp>
      <p:pic>
        <p:nvPicPr>
          <p:cNvPr id="5" name="Picture 2" descr="This may contain: a green box with flames on it sitting in front of a black background and white border">
            <a:extLst>
              <a:ext uri="{FF2B5EF4-FFF2-40B4-BE49-F238E27FC236}">
                <a16:creationId xmlns:a16="http://schemas.microsoft.com/office/drawing/2014/main" id="{C02BCA3A-5806-F8B2-D802-9A32FE2D9DD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682944" y="969038"/>
            <a:ext cx="5250203" cy="5203162"/>
          </a:xfrm>
          <a:prstGeom prst="rect">
            <a:avLst/>
          </a:prstGeom>
          <a:solidFill>
            <a:srgbClr val="FFFFFF"/>
          </a:solidFill>
        </p:spPr>
      </p:pic>
    </p:spTree>
    <p:extLst>
      <p:ext uri="{BB962C8B-B14F-4D97-AF65-F5344CB8AC3E}">
        <p14:creationId xmlns:p14="http://schemas.microsoft.com/office/powerpoint/2010/main" val="173845405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50732-687E-4547-B595-A0CA58B6DE01}"/>
              </a:ext>
            </a:extLst>
          </p:cNvPr>
          <p:cNvSpPr>
            <a:spLocks noGrp="1"/>
          </p:cNvSpPr>
          <p:nvPr>
            <p:ph type="title"/>
          </p:nvPr>
        </p:nvSpPr>
        <p:spPr>
          <a:xfrm>
            <a:off x="6870142" y="544899"/>
            <a:ext cx="5021414" cy="4936590"/>
          </a:xfrm>
        </p:spPr>
        <p:txBody>
          <a:bodyPr>
            <a:normAutofit fontScale="90000"/>
          </a:bodyPr>
          <a:lstStyle/>
          <a:p>
            <a:pPr algn="ctr"/>
            <a:r>
              <a:rPr lang="en-US" sz="5998">
                <a:cs typeface="Calibri"/>
              </a:rPr>
              <a:t>How have recent events affected the </a:t>
            </a:r>
            <a:br>
              <a:rPr lang="en-US" sz="5998">
                <a:cs typeface="Calibri"/>
              </a:rPr>
            </a:br>
            <a:r>
              <a:rPr lang="en-US" sz="5998">
                <a:cs typeface="Calibri"/>
              </a:rPr>
              <a:t>financialization of public schools?</a:t>
            </a:r>
            <a:endParaRPr lang="en-US" sz="5998">
              <a:ea typeface="Calibri"/>
              <a:cs typeface="Calibri"/>
            </a:endParaRPr>
          </a:p>
        </p:txBody>
      </p:sp>
      <p:pic>
        <p:nvPicPr>
          <p:cNvPr id="1026" name="Picture 2" descr="This may contain: a green box with flames on it sitting in front of a black background and white borde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4079" y="351274"/>
            <a:ext cx="5704085" cy="57040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920143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D9075-0058-4A2B-8FFB-0D242D0FEDB7}"/>
              </a:ext>
            </a:extLst>
          </p:cNvPr>
          <p:cNvSpPr>
            <a:spLocks noGrp="1"/>
          </p:cNvSpPr>
          <p:nvPr>
            <p:ph type="title"/>
          </p:nvPr>
        </p:nvSpPr>
        <p:spPr>
          <a:xfrm>
            <a:off x="921807" y="186093"/>
            <a:ext cx="10064719" cy="642769"/>
          </a:xfrm>
        </p:spPr>
        <p:txBody>
          <a:bodyPr/>
          <a:lstStyle/>
          <a:p>
            <a:pPr algn="ctr"/>
            <a:r>
              <a:rPr lang="en-US" b="1"/>
              <a:t>Lunch 12:00-1:00PM</a:t>
            </a:r>
            <a:endParaRPr lang="en-US"/>
          </a:p>
        </p:txBody>
      </p:sp>
      <p:pic>
        <p:nvPicPr>
          <p:cNvPr id="26626" name="Picture 2" descr="Image result for lunch break">
            <a:extLst>
              <a:ext uri="{FF2B5EF4-FFF2-40B4-BE49-F238E27FC236}">
                <a16:creationId xmlns:a16="http://schemas.microsoft.com/office/drawing/2014/main" id="{0447FF28-792D-4A9A-B81F-65BED88163A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6432" b="23294"/>
          <a:stretch/>
        </p:blipFill>
        <p:spPr bwMode="auto">
          <a:xfrm>
            <a:off x="2730948" y="916166"/>
            <a:ext cx="6722619" cy="4051155"/>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a:extLst>
              <a:ext uri="{FF2B5EF4-FFF2-40B4-BE49-F238E27FC236}">
                <a16:creationId xmlns:a16="http://schemas.microsoft.com/office/drawing/2014/main" id="{4E8ECB12-5F60-2D3F-8EB3-BA4FC234983D}"/>
              </a:ext>
            </a:extLst>
          </p:cNvPr>
          <p:cNvSpPr txBox="1">
            <a:spLocks/>
          </p:cNvSpPr>
          <p:nvPr/>
        </p:nvSpPr>
        <p:spPr>
          <a:xfrm>
            <a:off x="510370" y="4725291"/>
            <a:ext cx="11689895" cy="1364227"/>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600" kern="1200">
                <a:solidFill>
                  <a:schemeClr val="tx1">
                    <a:lumMod val="75000"/>
                  </a:schemeClr>
                </a:solidFill>
                <a:latin typeface="+mj-lt"/>
                <a:ea typeface="+mj-ea"/>
                <a:cs typeface="+mj-cs"/>
              </a:defRPr>
            </a:lvl1pPr>
          </a:lstStyle>
          <a:p>
            <a:pPr algn="ctr"/>
            <a:r>
              <a:rPr lang="en-US" b="1"/>
              <a:t>When you return from lunch, </a:t>
            </a:r>
            <a:endParaRPr lang="en-US"/>
          </a:p>
          <a:p>
            <a:pPr algn="ctr"/>
            <a:r>
              <a:rPr lang="en-US" b="1"/>
              <a:t>please return to your "home" table.</a:t>
            </a:r>
            <a:endParaRPr lang="en-US"/>
          </a:p>
        </p:txBody>
      </p:sp>
    </p:spTree>
    <p:extLst>
      <p:ext uri="{BB962C8B-B14F-4D97-AF65-F5344CB8AC3E}">
        <p14:creationId xmlns:p14="http://schemas.microsoft.com/office/powerpoint/2010/main" val="245683696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828B3-6965-2775-01B8-C77798D8C7E2}"/>
              </a:ext>
            </a:extLst>
          </p:cNvPr>
          <p:cNvSpPr>
            <a:spLocks noGrp="1"/>
          </p:cNvSpPr>
          <p:nvPr>
            <p:ph type="title"/>
          </p:nvPr>
        </p:nvSpPr>
        <p:spPr>
          <a:xfrm>
            <a:off x="1593436" y="998671"/>
            <a:ext cx="9782801" cy="2562131"/>
          </a:xfrm>
        </p:spPr>
        <p:txBody>
          <a:bodyPr vert="horz" lIns="91440" tIns="45720" rIns="91440" bIns="45720" rtlCol="0" anchor="b">
            <a:noAutofit/>
          </a:bodyPr>
          <a:lstStyle/>
          <a:p>
            <a:pPr algn="ctr"/>
            <a:r>
              <a:rPr lang="en-US" sz="6000" b="1"/>
              <a:t>What is the difference between wealth and income?</a:t>
            </a:r>
            <a:endParaRPr lang="en-US"/>
          </a:p>
        </p:txBody>
      </p:sp>
      <p:pic>
        <p:nvPicPr>
          <p:cNvPr id="5" name="Content Placeholder 3" descr="A piece of pie with a flag on it&#10;&#10;Description automatically generated">
            <a:extLst>
              <a:ext uri="{FF2B5EF4-FFF2-40B4-BE49-F238E27FC236}">
                <a16:creationId xmlns:a16="http://schemas.microsoft.com/office/drawing/2014/main" id="{E7CE85E3-0C9E-5563-7465-5F42B40A7BD8}"/>
              </a:ext>
            </a:extLst>
          </p:cNvPr>
          <p:cNvPicPr>
            <a:picLocks noGrp="1" noChangeAspect="1"/>
          </p:cNvPicPr>
          <p:nvPr>
            <p:ph idx="1"/>
          </p:nvPr>
        </p:nvPicPr>
        <p:blipFill>
          <a:blip r:embed="rId2"/>
          <a:stretch>
            <a:fillRect/>
          </a:stretch>
        </p:blipFill>
        <p:spPr>
          <a:xfrm>
            <a:off x="7694521" y="3557285"/>
            <a:ext cx="3399539" cy="2485378"/>
          </a:xfrm>
        </p:spPr>
      </p:pic>
    </p:spTree>
    <p:extLst>
      <p:ext uri="{BB962C8B-B14F-4D97-AF65-F5344CB8AC3E}">
        <p14:creationId xmlns:p14="http://schemas.microsoft.com/office/powerpoint/2010/main" val="152901356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A0B896-D8DF-A7D3-A50A-81F166E04A5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0E5B8F0-5BE2-6C3E-02DD-F0D308B44619}"/>
              </a:ext>
            </a:extLst>
          </p:cNvPr>
          <p:cNvSpPr>
            <a:spLocks noGrp="1"/>
          </p:cNvSpPr>
          <p:nvPr>
            <p:ph type="title"/>
          </p:nvPr>
        </p:nvSpPr>
        <p:spPr>
          <a:xfrm>
            <a:off x="516107" y="1105891"/>
            <a:ext cx="7816895" cy="5755699"/>
          </a:xfrm>
        </p:spPr>
        <p:txBody>
          <a:bodyPr vert="horz" lIns="91440" tIns="45720" rIns="91440" bIns="45720" rtlCol="0" anchor="t">
            <a:noAutofit/>
          </a:bodyPr>
          <a:lstStyle/>
          <a:p>
            <a:r>
              <a:rPr lang="en-US" sz="3550">
                <a:cs typeface="Calibri"/>
              </a:rPr>
              <a:t>1. </a:t>
            </a:r>
            <a:r>
              <a:rPr lang="en-US">
                <a:cs typeface="Calibri"/>
              </a:rPr>
              <a:t>As a team, collaboratively determine the wealth distribution by placing your 10 pie pieces onto the chart paper in these 5 categories:</a:t>
            </a:r>
            <a:br>
              <a:rPr lang="en-US">
                <a:cs typeface="Calibri"/>
              </a:rPr>
            </a:br>
            <a:br>
              <a:rPr lang="en-US">
                <a:cs typeface="Calibri"/>
              </a:rPr>
            </a:br>
            <a:r>
              <a:rPr lang="en-US">
                <a:cs typeface="Calibri"/>
              </a:rPr>
              <a:t>Poorest, Lower Middle Class, Middle Class, Upper Middle Class, Wealthiest</a:t>
            </a:r>
            <a:br>
              <a:rPr lang="en-US" sz="3550">
                <a:cs typeface="Calibri"/>
              </a:rPr>
            </a:br>
            <a:r>
              <a:rPr lang="en-US" sz="3550">
                <a:cs typeface="Calibri"/>
              </a:rPr>
              <a:t> </a:t>
            </a:r>
            <a:br>
              <a:rPr lang="en-US" sz="3550">
                <a:cs typeface="Calibri"/>
              </a:rPr>
            </a:br>
            <a:r>
              <a:rPr lang="en-US" sz="3550">
                <a:ea typeface="Calibri"/>
                <a:cs typeface="Calibri"/>
              </a:rPr>
              <a:t>2. </a:t>
            </a:r>
            <a:r>
              <a:rPr lang="en-US">
                <a:ea typeface="Calibri"/>
                <a:cs typeface="Calibri"/>
              </a:rPr>
              <a:t>Be ready to share your reasoning.</a:t>
            </a:r>
            <a:br>
              <a:rPr lang="en-US" sz="3550">
                <a:ea typeface="Calibri"/>
                <a:cs typeface="Calibri"/>
              </a:rPr>
            </a:br>
            <a:endParaRPr lang="en-US" sz="3599">
              <a:ea typeface="Calibri"/>
              <a:cs typeface="Calibri"/>
            </a:endParaRPr>
          </a:p>
        </p:txBody>
      </p:sp>
      <p:pic>
        <p:nvPicPr>
          <p:cNvPr id="5" name="Content Placeholder 3" descr="A piece of pie with a flag on it&#10;&#10;Description automatically generated">
            <a:extLst>
              <a:ext uri="{FF2B5EF4-FFF2-40B4-BE49-F238E27FC236}">
                <a16:creationId xmlns:a16="http://schemas.microsoft.com/office/drawing/2014/main" id="{B29EDFA2-7A10-EF72-57D8-AE8359CE3AAC}"/>
              </a:ext>
            </a:extLst>
          </p:cNvPr>
          <p:cNvPicPr>
            <a:picLocks noGrp="1" noChangeAspect="1"/>
          </p:cNvPicPr>
          <p:nvPr>
            <p:ph idx="1"/>
          </p:nvPr>
        </p:nvPicPr>
        <p:blipFill>
          <a:blip r:embed="rId2"/>
          <a:stretch>
            <a:fillRect/>
          </a:stretch>
        </p:blipFill>
        <p:spPr>
          <a:xfrm>
            <a:off x="8546844" y="2352218"/>
            <a:ext cx="3399539" cy="2485378"/>
          </a:xfrm>
        </p:spPr>
      </p:pic>
      <p:sp>
        <p:nvSpPr>
          <p:cNvPr id="6" name="TextBox 5">
            <a:extLst>
              <a:ext uri="{FF2B5EF4-FFF2-40B4-BE49-F238E27FC236}">
                <a16:creationId xmlns:a16="http://schemas.microsoft.com/office/drawing/2014/main" id="{88679394-5D45-B390-4C32-1D4708A24971}"/>
              </a:ext>
            </a:extLst>
          </p:cNvPr>
          <p:cNvSpPr txBox="1"/>
          <p:nvPr/>
        </p:nvSpPr>
        <p:spPr>
          <a:xfrm>
            <a:off x="263438" y="-226048"/>
            <a:ext cx="12269638" cy="1323159"/>
          </a:xfrm>
          <a:prstGeom prst="rect">
            <a:avLst/>
          </a:prstGeom>
          <a:noFill/>
        </p:spPr>
        <p:txBody>
          <a:bodyPr rot="0" spcFirstLastPara="0" vertOverflow="overflow" horzOverflow="overflow" vert="horz" wrap="square" lIns="91416" tIns="45708" rIns="91416" bIns="45708" numCol="1" spcCol="0" rtlCol="0" fromWordArt="0" anchor="t" anchorCtr="0" forceAA="0" compatLnSpc="1">
            <a:prstTxWarp prst="textNoShape">
              <a:avLst/>
            </a:prstTxWarp>
            <a:spAutoFit/>
          </a:bodyPr>
          <a:lstStyle/>
          <a:p>
            <a:r>
              <a:rPr lang="en-US" sz="3950" b="1">
                <a:solidFill>
                  <a:srgbClr val="C00000"/>
                </a:solidFill>
              </a:rPr>
              <a:t> </a:t>
            </a:r>
            <a:endParaRPr lang="en-US" sz="3950"/>
          </a:p>
          <a:p>
            <a:r>
              <a:rPr lang="en-US" sz="3999" b="1"/>
              <a:t>Wealth Distribution--</a:t>
            </a:r>
            <a:r>
              <a:rPr lang="en-US" sz="3999" b="1">
                <a:solidFill>
                  <a:srgbClr val="404040"/>
                </a:solidFill>
              </a:rPr>
              <a:t>Divvying Up "the American Pie"</a:t>
            </a:r>
            <a:endParaRPr lang="en-US" sz="3999">
              <a:ea typeface="Calibri"/>
              <a:cs typeface="Calibri"/>
            </a:endParaRPr>
          </a:p>
        </p:txBody>
      </p:sp>
    </p:spTree>
    <p:extLst>
      <p:ext uri="{BB962C8B-B14F-4D97-AF65-F5344CB8AC3E}">
        <p14:creationId xmlns:p14="http://schemas.microsoft.com/office/powerpoint/2010/main" val="328749207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50732-687E-4547-B595-A0CA58B6DE01}"/>
              </a:ext>
            </a:extLst>
          </p:cNvPr>
          <p:cNvSpPr>
            <a:spLocks noGrp="1"/>
          </p:cNvSpPr>
          <p:nvPr>
            <p:ph type="title"/>
          </p:nvPr>
        </p:nvSpPr>
        <p:spPr>
          <a:xfrm>
            <a:off x="650240" y="474943"/>
            <a:ext cx="11538584" cy="1343697"/>
          </a:xfrm>
        </p:spPr>
        <p:txBody>
          <a:bodyPr>
            <a:normAutofit fontScale="90000"/>
          </a:bodyPr>
          <a:lstStyle/>
          <a:p>
            <a:pPr algn="ctr"/>
            <a:r>
              <a:rPr lang="en-US" sz="5398" b="1">
                <a:cs typeface="Calibri"/>
              </a:rPr>
              <a:t>How Big is YOUR Slice of the American Pie ?</a:t>
            </a:r>
            <a:endParaRPr lang="en-US" sz="5398" b="1">
              <a:ea typeface="Calibri"/>
              <a:cs typeface="Calibri"/>
            </a:endParaRPr>
          </a:p>
        </p:txBody>
      </p:sp>
      <p:sp>
        <p:nvSpPr>
          <p:cNvPr id="4" name="TextBox 3">
            <a:extLst>
              <a:ext uri="{FF2B5EF4-FFF2-40B4-BE49-F238E27FC236}">
                <a16:creationId xmlns:a16="http://schemas.microsoft.com/office/drawing/2014/main" id="{E4B2B149-73F3-B209-F8E9-7FDC8C4D1660}"/>
              </a:ext>
            </a:extLst>
          </p:cNvPr>
          <p:cNvSpPr txBox="1"/>
          <p:nvPr/>
        </p:nvSpPr>
        <p:spPr>
          <a:xfrm>
            <a:off x="3614119" y="5546968"/>
            <a:ext cx="5102537" cy="538457"/>
          </a:xfrm>
          <a:prstGeom prst="rect">
            <a:avLst/>
          </a:prstGeom>
          <a:noFill/>
        </p:spPr>
        <p:txBody>
          <a:bodyPr rot="0" spcFirstLastPara="0" vertOverflow="overflow" horzOverflow="overflow" vert="horz" wrap="square" lIns="91416" tIns="45708" rIns="91416" bIns="45708" numCol="1" spcCol="0" rtlCol="0" fromWordArt="0" anchor="t" anchorCtr="0" forceAA="0" compatLnSpc="1">
            <a:prstTxWarp prst="textNoShape">
              <a:avLst/>
            </a:prstTxWarp>
            <a:spAutoFit/>
          </a:bodyPr>
          <a:lstStyle/>
          <a:p>
            <a:endParaRPr lang="en-US" sz="1100">
              <a:ea typeface="Calibri" panose="020F0502020204030204"/>
              <a:cs typeface="Calibri" panose="020F0502020204030204"/>
            </a:endParaRPr>
          </a:p>
          <a:p>
            <a:pPr algn="ctr"/>
            <a:endParaRPr lang="en-US" sz="1799" b="1">
              <a:ea typeface="Calibri" panose="020F0502020204030204"/>
              <a:cs typeface="Calibri" panose="020F0502020204030204"/>
            </a:endParaRPr>
          </a:p>
        </p:txBody>
      </p:sp>
      <p:pic>
        <p:nvPicPr>
          <p:cNvPr id="6" name="Content Placeholder 3" descr="A piece of pie with a flag on it&#10;&#10;Description automatically generated">
            <a:extLst>
              <a:ext uri="{FF2B5EF4-FFF2-40B4-BE49-F238E27FC236}">
                <a16:creationId xmlns:a16="http://schemas.microsoft.com/office/drawing/2014/main" id="{F1E7B4DA-38DB-5E79-7FDF-1CCBC61FC483}"/>
              </a:ext>
            </a:extLst>
          </p:cNvPr>
          <p:cNvPicPr>
            <a:picLocks noGrp="1" noChangeAspect="1"/>
          </p:cNvPicPr>
          <p:nvPr>
            <p:ph idx="1"/>
          </p:nvPr>
        </p:nvPicPr>
        <p:blipFill>
          <a:blip r:embed="rId2"/>
          <a:stretch>
            <a:fillRect/>
          </a:stretch>
        </p:blipFill>
        <p:spPr>
          <a:xfrm>
            <a:off x="3206708" y="1903122"/>
            <a:ext cx="5917357" cy="4254306"/>
          </a:xfrm>
        </p:spPr>
      </p:pic>
    </p:spTree>
    <p:extLst>
      <p:ext uri="{BB962C8B-B14F-4D97-AF65-F5344CB8AC3E}">
        <p14:creationId xmlns:p14="http://schemas.microsoft.com/office/powerpoint/2010/main" val="177952001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AmericasEconomicPieCaptioned">
            <a:hlinkClick r:id="" action="ppaction://media"/>
            <a:extLst>
              <a:ext uri="{FF2B5EF4-FFF2-40B4-BE49-F238E27FC236}">
                <a16:creationId xmlns:a16="http://schemas.microsoft.com/office/drawing/2014/main" id="{F5FA9FCB-DD4D-BAF8-01B4-92A8F61901F2}"/>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582254" y="107066"/>
            <a:ext cx="11477899" cy="6449369"/>
          </a:xfrm>
          <a:prstGeom prst="rect">
            <a:avLst/>
          </a:prstGeom>
        </p:spPr>
      </p:pic>
    </p:spTree>
    <p:extLst>
      <p:ext uri="{BB962C8B-B14F-4D97-AF65-F5344CB8AC3E}">
        <p14:creationId xmlns:p14="http://schemas.microsoft.com/office/powerpoint/2010/main" val="420729439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B1DD323C-4CC2-5F81-62A1-9914EEDE6497}"/>
              </a:ext>
            </a:extLst>
          </p:cNvPr>
          <p:cNvGrpSpPr/>
          <p:nvPr/>
        </p:nvGrpSpPr>
        <p:grpSpPr>
          <a:xfrm>
            <a:off x="633571" y="-1139"/>
            <a:ext cx="10930951" cy="6358050"/>
            <a:chOff x="633571" y="-1139"/>
            <a:chExt cx="10930951" cy="6358050"/>
          </a:xfrm>
        </p:grpSpPr>
        <p:grpSp>
          <p:nvGrpSpPr>
            <p:cNvPr id="7" name="Group 6">
              <a:extLst>
                <a:ext uri="{FF2B5EF4-FFF2-40B4-BE49-F238E27FC236}">
                  <a16:creationId xmlns:a16="http://schemas.microsoft.com/office/drawing/2014/main" id="{121F2C05-8B95-8F3C-AD31-1D4C38D846FF}"/>
                </a:ext>
              </a:extLst>
            </p:cNvPr>
            <p:cNvGrpSpPr/>
            <p:nvPr/>
          </p:nvGrpSpPr>
          <p:grpSpPr>
            <a:xfrm>
              <a:off x="633571" y="-1139"/>
              <a:ext cx="10930951" cy="6358050"/>
              <a:chOff x="633571" y="-1139"/>
              <a:chExt cx="10930951" cy="6358050"/>
            </a:xfrm>
          </p:grpSpPr>
          <p:pic>
            <p:nvPicPr>
              <p:cNvPr id="2" name="Picture 1">
                <a:extLst>
                  <a:ext uri="{FF2B5EF4-FFF2-40B4-BE49-F238E27FC236}">
                    <a16:creationId xmlns:a16="http://schemas.microsoft.com/office/drawing/2014/main" id="{3661F19D-3B40-52A3-F523-2B31B80CE273}"/>
                  </a:ext>
                </a:extLst>
              </p:cNvPr>
              <p:cNvPicPr>
                <a:picLocks noChangeAspect="1"/>
              </p:cNvPicPr>
              <p:nvPr/>
            </p:nvPicPr>
            <p:blipFill>
              <a:blip r:embed="rId2"/>
              <a:srcRect l="2961" t="-18" r="-3037" b="-113"/>
              <a:stretch>
                <a:fillRect/>
              </a:stretch>
            </p:blipFill>
            <p:spPr>
              <a:xfrm>
                <a:off x="633571" y="-1139"/>
                <a:ext cx="10930951" cy="6358050"/>
              </a:xfrm>
              <a:prstGeom prst="rect">
                <a:avLst/>
              </a:prstGeom>
            </p:spPr>
          </p:pic>
          <p:sp>
            <p:nvSpPr>
              <p:cNvPr id="5" name="Rectangle 4">
                <a:extLst>
                  <a:ext uri="{FF2B5EF4-FFF2-40B4-BE49-F238E27FC236}">
                    <a16:creationId xmlns:a16="http://schemas.microsoft.com/office/drawing/2014/main" id="{EF9E271A-C84E-4E3D-BA74-6D2F2DC361A2}"/>
                  </a:ext>
                </a:extLst>
              </p:cNvPr>
              <p:cNvSpPr/>
              <p:nvPr/>
            </p:nvSpPr>
            <p:spPr>
              <a:xfrm>
                <a:off x="1727943" y="4135346"/>
                <a:ext cx="248306" cy="223417"/>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E96757F6-3E4F-9720-AA64-E4BFE36C568E}"/>
                </a:ext>
              </a:extLst>
            </p:cNvPr>
            <p:cNvSpPr txBox="1"/>
            <p:nvPr/>
          </p:nvSpPr>
          <p:spPr>
            <a:xfrm>
              <a:off x="1638515" y="4076883"/>
              <a:ext cx="80375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solidFill>
                    <a:schemeClr val="tx2"/>
                  </a:solidFill>
                  <a:latin typeface="Arial"/>
                  <a:cs typeface="Arial"/>
                </a:rPr>
                <a:t>99</a:t>
              </a:r>
            </a:p>
          </p:txBody>
        </p:sp>
      </p:grpSp>
    </p:spTree>
    <p:extLst>
      <p:ext uri="{BB962C8B-B14F-4D97-AF65-F5344CB8AC3E}">
        <p14:creationId xmlns:p14="http://schemas.microsoft.com/office/powerpoint/2010/main" val="147050252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71654-F49E-6865-8C95-79138A505647}"/>
              </a:ext>
            </a:extLst>
          </p:cNvPr>
          <p:cNvSpPr>
            <a:spLocks noGrp="1"/>
          </p:cNvSpPr>
          <p:nvPr>
            <p:ph type="title"/>
          </p:nvPr>
        </p:nvSpPr>
        <p:spPr>
          <a:xfrm>
            <a:off x="1057702" y="323858"/>
            <a:ext cx="10532105" cy="766049"/>
          </a:xfrm>
        </p:spPr>
        <p:txBody>
          <a:bodyPr>
            <a:normAutofit fontScale="90000"/>
          </a:bodyPr>
          <a:lstStyle/>
          <a:p>
            <a:r>
              <a:rPr lang="en-US" sz="3599" b="1">
                <a:ea typeface="Calibri"/>
                <a:cs typeface="Calibri"/>
              </a:rPr>
              <a:t>Share of Total Net Worth Held by Top 1% (1990-2024)</a:t>
            </a:r>
            <a:endParaRPr lang="en-US" sz="3599" b="1"/>
          </a:p>
        </p:txBody>
      </p:sp>
      <p:pic>
        <p:nvPicPr>
          <p:cNvPr id="3" name="Picture 2" descr="A graph showing the growth of the dollar&#10;&#10;Description automatically generated">
            <a:extLst>
              <a:ext uri="{FF2B5EF4-FFF2-40B4-BE49-F238E27FC236}">
                <a16:creationId xmlns:a16="http://schemas.microsoft.com/office/drawing/2014/main" id="{52DF4AC6-FF1D-DB49-AB52-B3B58FC71A75}"/>
              </a:ext>
            </a:extLst>
          </p:cNvPr>
          <p:cNvPicPr>
            <a:picLocks noChangeAspect="1"/>
          </p:cNvPicPr>
          <p:nvPr/>
        </p:nvPicPr>
        <p:blipFill>
          <a:blip r:embed="rId2"/>
          <a:stretch>
            <a:fillRect/>
          </a:stretch>
        </p:blipFill>
        <p:spPr>
          <a:xfrm>
            <a:off x="564314" y="1475923"/>
            <a:ext cx="11620700" cy="4600710"/>
          </a:xfrm>
          <a:prstGeom prst="rect">
            <a:avLst/>
          </a:prstGeom>
        </p:spPr>
      </p:pic>
    </p:spTree>
    <p:extLst>
      <p:ext uri="{BB962C8B-B14F-4D97-AF65-F5344CB8AC3E}">
        <p14:creationId xmlns:p14="http://schemas.microsoft.com/office/powerpoint/2010/main" val="5472571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73306-02C1-5ECB-C319-79D587EC2734}"/>
              </a:ext>
            </a:extLst>
          </p:cNvPr>
          <p:cNvSpPr>
            <a:spLocks noGrp="1"/>
          </p:cNvSpPr>
          <p:nvPr>
            <p:ph type="title"/>
          </p:nvPr>
        </p:nvSpPr>
        <p:spPr/>
        <p:txBody>
          <a:bodyPr>
            <a:noAutofit/>
          </a:bodyPr>
          <a:lstStyle/>
          <a:p>
            <a:r>
              <a:rPr lang="en-US" sz="4000">
                <a:solidFill>
                  <a:srgbClr val="000000"/>
                </a:solidFill>
                <a:latin typeface="Calibri"/>
                <a:ea typeface="Calibri"/>
                <a:cs typeface="Calibri"/>
              </a:rPr>
              <a:t>2023 Wealth distribution (in trillions)</a:t>
            </a:r>
            <a:endParaRPr lang="en-US" sz="4000"/>
          </a:p>
        </p:txBody>
      </p:sp>
      <p:sp>
        <p:nvSpPr>
          <p:cNvPr id="3" name="Content Placeholder 2">
            <a:extLst>
              <a:ext uri="{FF2B5EF4-FFF2-40B4-BE49-F238E27FC236}">
                <a16:creationId xmlns:a16="http://schemas.microsoft.com/office/drawing/2014/main" id="{63BF2047-8BB2-277E-5414-0E00EE67A634}"/>
              </a:ext>
            </a:extLst>
          </p:cNvPr>
          <p:cNvSpPr>
            <a:spLocks noGrp="1"/>
          </p:cNvSpPr>
          <p:nvPr>
            <p:ph sz="half" idx="1"/>
          </p:nvPr>
        </p:nvSpPr>
        <p:spPr/>
        <p:txBody>
          <a:bodyPr vert="horz" lIns="91440" tIns="45720" rIns="91440" bIns="45720" rtlCol="0" anchor="t">
            <a:noAutofit/>
          </a:bodyPr>
          <a:lstStyle/>
          <a:p>
            <a:pPr marL="246380" indent="-246380"/>
            <a:r>
              <a:rPr lang="en-US">
                <a:solidFill>
                  <a:srgbClr val="000000"/>
                </a:solidFill>
                <a:latin typeface="Calibri"/>
                <a:ea typeface="Calibri"/>
                <a:cs typeface="Calibri"/>
              </a:rPr>
              <a:t>Top 0.1% has $19.85 T</a:t>
            </a:r>
          </a:p>
          <a:p>
            <a:pPr marL="246380" indent="-246380"/>
            <a:r>
              <a:rPr lang="en-US">
                <a:solidFill>
                  <a:srgbClr val="000000"/>
                </a:solidFill>
                <a:latin typeface="Calibri"/>
                <a:ea typeface="Calibri"/>
                <a:cs typeface="Calibri"/>
              </a:rPr>
              <a:t>Top 1% has $43.44 T</a:t>
            </a:r>
          </a:p>
          <a:p>
            <a:pPr marL="246380" indent="-246380"/>
            <a:r>
              <a:rPr lang="en-US">
                <a:solidFill>
                  <a:srgbClr val="000000"/>
                </a:solidFill>
                <a:latin typeface="Calibri"/>
                <a:ea typeface="Calibri"/>
                <a:cs typeface="Calibri"/>
              </a:rPr>
              <a:t>Top 10% has $94.89 T</a:t>
            </a:r>
          </a:p>
          <a:p>
            <a:pPr marL="246380" indent="-246380"/>
            <a:endParaRPr lang="en-US">
              <a:solidFill>
                <a:srgbClr val="000000"/>
              </a:solidFill>
              <a:latin typeface="Calibri"/>
              <a:ea typeface="Calibri"/>
              <a:cs typeface="Calibri"/>
            </a:endParaRPr>
          </a:p>
          <a:p>
            <a:pPr marL="246380" indent="-246380"/>
            <a:r>
              <a:rPr lang="en-US">
                <a:solidFill>
                  <a:srgbClr val="000000"/>
                </a:solidFill>
                <a:latin typeface="Calibri"/>
                <a:ea typeface="Calibri"/>
                <a:cs typeface="Calibri"/>
              </a:rPr>
              <a:t>50-90% only has $43.89 T</a:t>
            </a:r>
          </a:p>
          <a:p>
            <a:pPr marL="246380" indent="-246380"/>
            <a:r>
              <a:rPr lang="en-US">
                <a:solidFill>
                  <a:srgbClr val="000000"/>
                </a:solidFill>
                <a:latin typeface="Calibri"/>
                <a:ea typeface="Calibri"/>
                <a:cs typeface="Calibri"/>
              </a:rPr>
              <a:t>0-50% only has $3.64 T</a:t>
            </a:r>
          </a:p>
          <a:p>
            <a:pPr marL="246380" indent="-246380"/>
            <a:endParaRPr lang="en-US" sz="1100">
              <a:solidFill>
                <a:srgbClr val="000000"/>
              </a:solidFill>
              <a:highlight>
                <a:srgbClr val="FFFFFF"/>
              </a:highlight>
              <a:latin typeface="Calibri"/>
              <a:ea typeface="Calibri"/>
              <a:cs typeface="Calibri"/>
            </a:endParaRPr>
          </a:p>
          <a:p>
            <a:pPr marL="246380" indent="-246380"/>
            <a:endParaRPr lang="en-US" sz="1200">
              <a:solidFill>
                <a:srgbClr val="000000"/>
              </a:solidFill>
              <a:highlight>
                <a:srgbClr val="FFFFFF"/>
              </a:highlight>
              <a:latin typeface="Aptos"/>
            </a:endParaRPr>
          </a:p>
          <a:p>
            <a:pPr marL="246380" indent="-246380"/>
            <a:endParaRPr lang="en-US"/>
          </a:p>
        </p:txBody>
      </p:sp>
      <p:sp>
        <p:nvSpPr>
          <p:cNvPr id="4" name="Content Placeholder 3">
            <a:extLst>
              <a:ext uri="{FF2B5EF4-FFF2-40B4-BE49-F238E27FC236}">
                <a16:creationId xmlns:a16="http://schemas.microsoft.com/office/drawing/2014/main" id="{26E0DE30-359D-9FC4-8588-EBC6CE75853F}"/>
              </a:ext>
            </a:extLst>
          </p:cNvPr>
          <p:cNvSpPr>
            <a:spLocks noGrp="1"/>
          </p:cNvSpPr>
          <p:nvPr>
            <p:ph sz="half" idx="2"/>
          </p:nvPr>
        </p:nvSpPr>
        <p:spPr/>
        <p:txBody>
          <a:bodyPr vert="horz" lIns="91440" tIns="45720" rIns="91440" bIns="45720" rtlCol="0" anchor="t">
            <a:normAutofit/>
          </a:bodyPr>
          <a:lstStyle/>
          <a:p>
            <a:pPr marL="246380" indent="-246380"/>
            <a:r>
              <a:rPr lang="en-US">
                <a:solidFill>
                  <a:srgbClr val="000000"/>
                </a:solidFill>
                <a:latin typeface="Aptos"/>
              </a:rPr>
              <a:t>A million seconds is11 days, 13 hours, 46 minutes, and 40 seconds. </a:t>
            </a:r>
            <a:endParaRPr lang="en-US">
              <a:latin typeface="Aptos"/>
            </a:endParaRPr>
          </a:p>
          <a:p>
            <a:pPr marL="246380" indent="-246380"/>
            <a:r>
              <a:rPr lang="en-US">
                <a:solidFill>
                  <a:srgbClr val="000000"/>
                </a:solidFill>
                <a:latin typeface="Aptos"/>
              </a:rPr>
              <a:t>A billion seconds  is 31.7 Years</a:t>
            </a:r>
            <a:endParaRPr lang="en-US">
              <a:latin typeface="Aptos"/>
            </a:endParaRPr>
          </a:p>
          <a:p>
            <a:pPr marL="246380" indent="-246380"/>
            <a:r>
              <a:rPr lang="en-US">
                <a:solidFill>
                  <a:srgbClr val="000000"/>
                </a:solidFill>
                <a:latin typeface="Aptos"/>
              </a:rPr>
              <a:t>A trillion seconds is 31,688 years</a:t>
            </a:r>
          </a:p>
        </p:txBody>
      </p:sp>
    </p:spTree>
    <p:extLst>
      <p:ext uri="{BB962C8B-B14F-4D97-AF65-F5344CB8AC3E}">
        <p14:creationId xmlns:p14="http://schemas.microsoft.com/office/powerpoint/2010/main" val="32963160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CB041-A334-50BE-9DDD-1E6B80FBDC25}"/>
              </a:ext>
            </a:extLst>
          </p:cNvPr>
          <p:cNvSpPr>
            <a:spLocks noGrp="1"/>
          </p:cNvSpPr>
          <p:nvPr>
            <p:ph type="title"/>
          </p:nvPr>
        </p:nvSpPr>
        <p:spPr/>
        <p:txBody>
          <a:bodyPr>
            <a:normAutofit/>
          </a:bodyPr>
          <a:lstStyle/>
          <a:p>
            <a:r>
              <a:rPr lang="en-US" sz="6000" b="1"/>
              <a:t>Discussion</a:t>
            </a:r>
          </a:p>
        </p:txBody>
      </p:sp>
      <p:sp>
        <p:nvSpPr>
          <p:cNvPr id="3" name="Content Placeholder 2">
            <a:extLst>
              <a:ext uri="{FF2B5EF4-FFF2-40B4-BE49-F238E27FC236}">
                <a16:creationId xmlns:a16="http://schemas.microsoft.com/office/drawing/2014/main" id="{8C7C9EF5-A83A-E6A4-7EEC-D4859D7BE5A9}"/>
              </a:ext>
            </a:extLst>
          </p:cNvPr>
          <p:cNvSpPr>
            <a:spLocks noGrp="1"/>
          </p:cNvSpPr>
          <p:nvPr>
            <p:ph idx="1"/>
          </p:nvPr>
        </p:nvSpPr>
        <p:spPr>
          <a:xfrm>
            <a:off x="1593436" y="1600200"/>
            <a:ext cx="4880250" cy="4572000"/>
          </a:xfrm>
        </p:spPr>
        <p:txBody>
          <a:bodyPr vert="horz" lIns="91440" tIns="45720" rIns="91440" bIns="45720" rtlCol="0" anchor="t">
            <a:normAutofit/>
          </a:bodyPr>
          <a:lstStyle/>
          <a:p>
            <a:pPr marL="246380" indent="-246380"/>
            <a:r>
              <a:rPr lang="en-US" sz="4800">
                <a:solidFill>
                  <a:srgbClr val="000000"/>
                </a:solidFill>
                <a:highlight>
                  <a:srgbClr val="FFFFFF"/>
                </a:highlight>
                <a:latin typeface="Calibri"/>
                <a:ea typeface="Calibri"/>
                <a:cs typeface="Calibri"/>
              </a:rPr>
              <a:t>How does this information give you the power you need to make a change?</a:t>
            </a:r>
          </a:p>
        </p:txBody>
      </p:sp>
      <p:pic>
        <p:nvPicPr>
          <p:cNvPr id="4" name="Picture 3" descr="A blue and orange pie chart&#10;&#10;AI-generated content may be incorrect.">
            <a:extLst>
              <a:ext uri="{FF2B5EF4-FFF2-40B4-BE49-F238E27FC236}">
                <a16:creationId xmlns:a16="http://schemas.microsoft.com/office/drawing/2014/main" id="{DB4087AA-3E07-28F3-98BA-85A9B4D82627}"/>
              </a:ext>
            </a:extLst>
          </p:cNvPr>
          <p:cNvPicPr>
            <a:picLocks noChangeAspect="1"/>
          </p:cNvPicPr>
          <p:nvPr/>
        </p:nvPicPr>
        <p:blipFill>
          <a:blip r:embed="rId2"/>
          <a:srcRect l="23489" t="-2935" r="22107" b="2636"/>
          <a:stretch>
            <a:fillRect/>
          </a:stretch>
        </p:blipFill>
        <p:spPr>
          <a:xfrm>
            <a:off x="6711206" y="531076"/>
            <a:ext cx="4886480" cy="5170408"/>
          </a:xfrm>
          <a:prstGeom prst="rect">
            <a:avLst/>
          </a:prstGeom>
        </p:spPr>
      </p:pic>
    </p:spTree>
    <p:extLst>
      <p:ext uri="{BB962C8B-B14F-4D97-AF65-F5344CB8AC3E}">
        <p14:creationId xmlns:p14="http://schemas.microsoft.com/office/powerpoint/2010/main" val="27786322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Key Points</a:t>
            </a:r>
          </a:p>
        </p:txBody>
      </p:sp>
      <p:sp>
        <p:nvSpPr>
          <p:cNvPr id="3" name="Content Placeholder 2"/>
          <p:cNvSpPr>
            <a:spLocks noGrp="1"/>
          </p:cNvSpPr>
          <p:nvPr>
            <p:ph idx="1"/>
          </p:nvPr>
        </p:nvSpPr>
        <p:spPr>
          <a:xfrm>
            <a:off x="5180251" y="415365"/>
            <a:ext cx="6195986" cy="6182658"/>
          </a:xfrm>
        </p:spPr>
        <p:txBody>
          <a:bodyPr vert="horz" lIns="0" tIns="45708" rIns="0" bIns="45708" rtlCol="0" anchor="t">
            <a:noAutofit/>
          </a:bodyPr>
          <a:lstStyle/>
          <a:p>
            <a:pPr marL="514350" indent="-514350">
              <a:buAutoNum type="arabicPeriod"/>
            </a:pPr>
            <a:r>
              <a:rPr lang="en-US">
                <a:solidFill>
                  <a:schemeClr val="tx2"/>
                </a:solidFill>
              </a:rPr>
              <a:t>Our system is designed to extract wealth and power from the lower levels of our system and move it to the top.</a:t>
            </a:r>
            <a:endParaRPr lang="en-US"/>
          </a:p>
          <a:p>
            <a:pPr marL="514350" indent="-514350">
              <a:buAutoNum type="arabicPeriod"/>
            </a:pPr>
            <a:r>
              <a:rPr lang="en-US">
                <a:solidFill>
                  <a:schemeClr val="tx2"/>
                </a:solidFill>
              </a:rPr>
              <a:t>Financialization benefits the wealthiest. </a:t>
            </a:r>
            <a:endParaRPr lang="en-US">
              <a:solidFill>
                <a:schemeClr val="tx2"/>
              </a:solidFill>
              <a:ea typeface="Calibri" panose="020F0502020204030204"/>
              <a:cs typeface="Calibri" panose="020F0502020204030204"/>
            </a:endParaRPr>
          </a:p>
          <a:p>
            <a:pPr marL="514350" indent="-514350">
              <a:buAutoNum type="arabicPeriod"/>
            </a:pPr>
            <a:r>
              <a:rPr lang="en-US">
                <a:solidFill>
                  <a:schemeClr val="tx2"/>
                </a:solidFill>
                <a:ea typeface="Calibri" panose="020F0502020204030204"/>
                <a:cs typeface="Calibri" panose="020F0502020204030204"/>
              </a:rPr>
              <a:t>When tax codes are changed so that corporations pay less than individual, we need folks in the system to create a tax system that is real.</a:t>
            </a:r>
          </a:p>
          <a:p>
            <a:pPr marL="514350" indent="-514350">
              <a:buAutoNum type="arabicPeriod"/>
            </a:pPr>
            <a:r>
              <a:rPr lang="en-US">
                <a:solidFill>
                  <a:schemeClr val="tx2"/>
                </a:solidFill>
                <a:ea typeface="Calibri" panose="020F0502020204030204"/>
                <a:cs typeface="Calibri" panose="020F0502020204030204"/>
              </a:rPr>
              <a:t>Comes from Fight for a Fair Economy. </a:t>
            </a:r>
          </a:p>
          <a:p>
            <a:pPr marL="0" indent="0">
              <a:buNone/>
            </a:pPr>
            <a:endParaRPr lang="en-US" sz="3150">
              <a:solidFill>
                <a:schemeClr val="tx2"/>
              </a:solidFill>
              <a:ea typeface="Calibri" panose="020F0502020204030204"/>
              <a:cs typeface="Calibri" panose="020F0502020204030204"/>
            </a:endParaRPr>
          </a:p>
        </p:txBody>
      </p:sp>
      <p:sp>
        <p:nvSpPr>
          <p:cNvPr id="5" name="Text Placeholder 4"/>
          <p:cNvSpPr>
            <a:spLocks noGrp="1"/>
          </p:cNvSpPr>
          <p:nvPr>
            <p:ph type="body" sz="half" idx="2"/>
          </p:nvPr>
        </p:nvSpPr>
        <p:spPr/>
        <p:txBody>
          <a:bodyPr/>
          <a:lstStyle/>
          <a:p>
            <a:endParaRPr lang="en-US"/>
          </a:p>
        </p:txBody>
      </p:sp>
      <p:pic>
        <p:nvPicPr>
          <p:cNvPr id="6" name="Picture 2" descr="https://strunkaccess.com/wp-content/uploads/2024/09/important-2508600_128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2264" y="2562447"/>
            <a:ext cx="3718584" cy="2478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743986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B6730-BC14-446E-A0C8-FE5C940DA668}"/>
              </a:ext>
            </a:extLst>
          </p:cNvPr>
          <p:cNvSpPr>
            <a:spLocks noGrp="1"/>
          </p:cNvSpPr>
          <p:nvPr>
            <p:ph type="title"/>
          </p:nvPr>
        </p:nvSpPr>
        <p:spPr>
          <a:xfrm>
            <a:off x="3370520" y="286820"/>
            <a:ext cx="7983997" cy="2851994"/>
          </a:xfrm>
        </p:spPr>
        <p:txBody>
          <a:bodyPr/>
          <a:lstStyle/>
          <a:p>
            <a:r>
              <a:rPr lang="en-US">
                <a:cs typeface="Calibri Light"/>
              </a:rPr>
              <a:t>An Institutional Problem</a:t>
            </a:r>
            <a:endParaRPr lang="en-US"/>
          </a:p>
        </p:txBody>
      </p:sp>
      <p:sp>
        <p:nvSpPr>
          <p:cNvPr id="3" name="Text Placeholder 2">
            <a:extLst>
              <a:ext uri="{FF2B5EF4-FFF2-40B4-BE49-F238E27FC236}">
                <a16:creationId xmlns:a16="http://schemas.microsoft.com/office/drawing/2014/main" id="{ADDA4318-C622-4B6E-A26C-FC4EAB4FC75F}"/>
              </a:ext>
            </a:extLst>
          </p:cNvPr>
          <p:cNvSpPr>
            <a:spLocks noGrp="1"/>
          </p:cNvSpPr>
          <p:nvPr>
            <p:ph type="body" idx="1"/>
          </p:nvPr>
        </p:nvSpPr>
        <p:spPr>
          <a:xfrm>
            <a:off x="3370520" y="3214342"/>
            <a:ext cx="7983998" cy="953456"/>
          </a:xfrm>
        </p:spPr>
        <p:txBody>
          <a:bodyPr/>
          <a:lstStyle/>
          <a:p>
            <a:r>
              <a:rPr lang="en-US"/>
              <a:t>Eric &amp; Sonia</a:t>
            </a:r>
          </a:p>
        </p:txBody>
      </p:sp>
    </p:spTree>
    <p:extLst>
      <p:ext uri="{BB962C8B-B14F-4D97-AF65-F5344CB8AC3E}">
        <p14:creationId xmlns:p14="http://schemas.microsoft.com/office/powerpoint/2010/main" val="319849291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20"/>
          <p:cNvSpPr txBox="1"/>
          <p:nvPr/>
        </p:nvSpPr>
        <p:spPr>
          <a:xfrm>
            <a:off x="988274" y="91909"/>
            <a:ext cx="10212279" cy="1561586"/>
          </a:xfrm>
          <a:prstGeom prst="rect">
            <a:avLst/>
          </a:prstGeom>
          <a:noFill/>
          <a:ln>
            <a:noFill/>
          </a:ln>
        </p:spPr>
        <p:txBody>
          <a:bodyPr spcFirstLastPara="1" wrap="square" lIns="121836" tIns="60901" rIns="121836" bIns="60901" anchor="ctr" anchorCtr="0">
            <a:normAutofit/>
          </a:bodyPr>
          <a:lstStyle/>
          <a:p>
            <a:pPr algn="ctr">
              <a:lnSpc>
                <a:spcPct val="90000"/>
              </a:lnSpc>
            </a:pPr>
            <a:r>
              <a:rPr lang="en" sz="5863" b="1">
                <a:latin typeface="Libre Baskerville"/>
                <a:ea typeface="Libre Baskerville"/>
                <a:cs typeface="Libre Baskerville"/>
                <a:sym typeface="Libre Baskerville"/>
              </a:rPr>
              <a:t>Oppression Continuum</a:t>
            </a:r>
            <a:endParaRPr sz="5863">
              <a:latin typeface="Calibri"/>
              <a:ea typeface="Calibri"/>
              <a:cs typeface="Calibri"/>
              <a:sym typeface="Calibri"/>
            </a:endParaRPr>
          </a:p>
        </p:txBody>
      </p:sp>
      <p:grpSp>
        <p:nvGrpSpPr>
          <p:cNvPr id="109" name="Google Shape;109;p20"/>
          <p:cNvGrpSpPr/>
          <p:nvPr/>
        </p:nvGrpSpPr>
        <p:grpSpPr>
          <a:xfrm>
            <a:off x="404037" y="2870791"/>
            <a:ext cx="11536326" cy="1407455"/>
            <a:chOff x="4763" y="963809"/>
            <a:chExt cx="10260686" cy="1109414"/>
          </a:xfrm>
        </p:grpSpPr>
        <p:sp>
          <p:nvSpPr>
            <p:cNvPr id="110" name="Google Shape;110;p20"/>
            <p:cNvSpPr/>
            <p:nvPr/>
          </p:nvSpPr>
          <p:spPr>
            <a:xfrm>
              <a:off x="4763" y="963809"/>
              <a:ext cx="2773200" cy="1109400"/>
            </a:xfrm>
            <a:prstGeom prst="chevron">
              <a:avLst>
                <a:gd name="adj" fmla="val 50000"/>
              </a:avLst>
            </a:prstGeom>
            <a:solidFill>
              <a:schemeClr val="accent2">
                <a:lumMod val="60000"/>
                <a:lumOff val="40000"/>
              </a:schemeClr>
            </a:solidFill>
            <a:ln w="12700" cap="flat" cmpd="sng">
              <a:solidFill>
                <a:srgbClr val="FFFFFF"/>
              </a:solidFill>
              <a:prstDash val="solid"/>
              <a:miter lim="800000"/>
              <a:headEnd type="none" w="sm" len="sm"/>
              <a:tailEnd type="none" w="sm" len="sm"/>
            </a:ln>
          </p:spPr>
          <p:txBody>
            <a:bodyPr spcFirstLastPara="1" wrap="square" lIns="121836" tIns="121836" rIns="121836" bIns="121836" anchor="ctr" anchorCtr="0">
              <a:noAutofit/>
            </a:bodyPr>
            <a:lstStyle/>
            <a:p>
              <a:endParaRPr sz="2532"/>
            </a:p>
          </p:txBody>
        </p:sp>
        <p:sp>
          <p:nvSpPr>
            <p:cNvPr id="111" name="Google Shape;111;p20"/>
            <p:cNvSpPr txBox="1"/>
            <p:nvPr/>
          </p:nvSpPr>
          <p:spPr>
            <a:xfrm>
              <a:off x="559392" y="963809"/>
              <a:ext cx="1663800" cy="1109400"/>
            </a:xfrm>
            <a:prstGeom prst="rect">
              <a:avLst/>
            </a:prstGeom>
            <a:noFill/>
            <a:ln>
              <a:noFill/>
            </a:ln>
          </p:spPr>
          <p:txBody>
            <a:bodyPr spcFirstLastPara="1" wrap="square" lIns="106611" tIns="35515" rIns="35515" bIns="35515" anchor="ctr" anchorCtr="0">
              <a:noAutofit/>
            </a:bodyPr>
            <a:lstStyle/>
            <a:p>
              <a:pPr algn="ctr">
                <a:lnSpc>
                  <a:spcPct val="90000"/>
                </a:lnSpc>
                <a:buClr>
                  <a:srgbClr val="FFFFFF"/>
                </a:buClr>
                <a:buSzPts val="2000"/>
              </a:pPr>
              <a:r>
                <a:rPr lang="en" sz="2800" b="1">
                  <a:solidFill>
                    <a:schemeClr val="tx1">
                      <a:lumMod val="49000"/>
                    </a:schemeClr>
                  </a:solidFill>
                  <a:latin typeface="Calibri"/>
                  <a:ea typeface="Calibri"/>
                  <a:cs typeface="Calibri"/>
                  <a:sym typeface="Calibri"/>
                </a:rPr>
                <a:t>Stereotype</a:t>
              </a:r>
              <a:endParaRPr sz="2800" b="1">
                <a:solidFill>
                  <a:schemeClr val="tx1">
                    <a:lumMod val="49000"/>
                  </a:schemeClr>
                </a:solidFill>
              </a:endParaRPr>
            </a:p>
          </p:txBody>
        </p:sp>
        <p:sp>
          <p:nvSpPr>
            <p:cNvPr id="112" name="Google Shape;112;p20"/>
            <p:cNvSpPr/>
            <p:nvPr/>
          </p:nvSpPr>
          <p:spPr>
            <a:xfrm>
              <a:off x="2500592" y="963809"/>
              <a:ext cx="2773200" cy="1109400"/>
            </a:xfrm>
            <a:prstGeom prst="chevron">
              <a:avLst>
                <a:gd name="adj" fmla="val 50000"/>
              </a:avLst>
            </a:prstGeom>
            <a:solidFill>
              <a:schemeClr val="accent1">
                <a:lumMod val="60000"/>
                <a:lumOff val="40000"/>
              </a:schemeClr>
            </a:solidFill>
            <a:ln w="12700" cap="flat" cmpd="sng">
              <a:solidFill>
                <a:srgbClr val="FFFFFF"/>
              </a:solidFill>
              <a:prstDash val="solid"/>
              <a:miter lim="800000"/>
              <a:headEnd type="none" w="sm" len="sm"/>
              <a:tailEnd type="none" w="sm" len="sm"/>
            </a:ln>
          </p:spPr>
          <p:txBody>
            <a:bodyPr spcFirstLastPara="1" wrap="square" lIns="121836" tIns="121836" rIns="121836" bIns="121836" anchor="ctr" anchorCtr="0">
              <a:noAutofit/>
            </a:bodyPr>
            <a:lstStyle/>
            <a:p>
              <a:endParaRPr sz="2532"/>
            </a:p>
          </p:txBody>
        </p:sp>
        <p:sp>
          <p:nvSpPr>
            <p:cNvPr id="113" name="Google Shape;113;p20"/>
            <p:cNvSpPr txBox="1"/>
            <p:nvPr/>
          </p:nvSpPr>
          <p:spPr>
            <a:xfrm>
              <a:off x="3055221" y="963809"/>
              <a:ext cx="1663800" cy="1109400"/>
            </a:xfrm>
            <a:prstGeom prst="rect">
              <a:avLst/>
            </a:prstGeom>
            <a:noFill/>
            <a:ln>
              <a:noFill/>
            </a:ln>
          </p:spPr>
          <p:txBody>
            <a:bodyPr spcFirstLastPara="1" wrap="square" lIns="106611" tIns="35515" rIns="35515" bIns="35515" anchor="ctr" anchorCtr="0">
              <a:noAutofit/>
            </a:bodyPr>
            <a:lstStyle/>
            <a:p>
              <a:pPr algn="ctr">
                <a:lnSpc>
                  <a:spcPct val="90000"/>
                </a:lnSpc>
                <a:buClr>
                  <a:srgbClr val="FFFFFF"/>
                </a:buClr>
                <a:buSzPts val="2000"/>
              </a:pPr>
              <a:r>
                <a:rPr lang="en" sz="2800" b="1">
                  <a:solidFill>
                    <a:schemeClr val="tx1">
                      <a:lumMod val="49000"/>
                    </a:schemeClr>
                  </a:solidFill>
                  <a:latin typeface="Calibri"/>
                  <a:ea typeface="Calibri"/>
                  <a:cs typeface="Calibri"/>
                  <a:sym typeface="Calibri"/>
                </a:rPr>
                <a:t>Prejudice</a:t>
              </a:r>
              <a:endParaRPr sz="2800" b="1">
                <a:solidFill>
                  <a:schemeClr val="tx1">
                    <a:lumMod val="49000"/>
                  </a:schemeClr>
                </a:solidFill>
              </a:endParaRPr>
            </a:p>
          </p:txBody>
        </p:sp>
        <p:sp>
          <p:nvSpPr>
            <p:cNvPr id="114" name="Google Shape;114;p20"/>
            <p:cNvSpPr/>
            <p:nvPr/>
          </p:nvSpPr>
          <p:spPr>
            <a:xfrm>
              <a:off x="4996420" y="963809"/>
              <a:ext cx="2773200" cy="1109400"/>
            </a:xfrm>
            <a:prstGeom prst="chevron">
              <a:avLst>
                <a:gd name="adj" fmla="val 50000"/>
              </a:avLst>
            </a:prstGeom>
            <a:solidFill>
              <a:schemeClr val="accent5">
                <a:lumMod val="60000"/>
                <a:lumOff val="40000"/>
              </a:schemeClr>
            </a:solidFill>
            <a:ln w="12700" cap="flat" cmpd="sng">
              <a:solidFill>
                <a:srgbClr val="FFFFFF"/>
              </a:solidFill>
              <a:prstDash val="solid"/>
              <a:miter lim="800000"/>
              <a:headEnd type="none" w="sm" len="sm"/>
              <a:tailEnd type="none" w="sm" len="sm"/>
            </a:ln>
          </p:spPr>
          <p:txBody>
            <a:bodyPr spcFirstLastPara="1" wrap="square" lIns="121836" tIns="121836" rIns="121836" bIns="121836" anchor="ctr" anchorCtr="0">
              <a:noAutofit/>
            </a:bodyPr>
            <a:lstStyle/>
            <a:p>
              <a:endParaRPr sz="2532"/>
            </a:p>
          </p:txBody>
        </p:sp>
        <p:sp>
          <p:nvSpPr>
            <p:cNvPr id="115" name="Google Shape;115;p20"/>
            <p:cNvSpPr txBox="1"/>
            <p:nvPr/>
          </p:nvSpPr>
          <p:spPr>
            <a:xfrm>
              <a:off x="5507002" y="963823"/>
              <a:ext cx="2156768" cy="1109400"/>
            </a:xfrm>
            <a:prstGeom prst="rect">
              <a:avLst/>
            </a:prstGeom>
            <a:noFill/>
            <a:ln>
              <a:noFill/>
            </a:ln>
          </p:spPr>
          <p:txBody>
            <a:bodyPr spcFirstLastPara="1" wrap="square" lIns="106611" tIns="35515" rIns="35515" bIns="35515" anchor="ctr" anchorCtr="0">
              <a:noAutofit/>
            </a:bodyPr>
            <a:lstStyle/>
            <a:p>
              <a:pPr algn="ctr">
                <a:lnSpc>
                  <a:spcPct val="90000"/>
                </a:lnSpc>
                <a:buClr>
                  <a:srgbClr val="FFFFFF"/>
                </a:buClr>
                <a:buSzPts val="2000"/>
              </a:pPr>
              <a:r>
                <a:rPr lang="en" sz="2800" b="1">
                  <a:solidFill>
                    <a:schemeClr val="tx1">
                      <a:lumMod val="49000"/>
                    </a:schemeClr>
                  </a:solidFill>
                  <a:latin typeface="Calibri"/>
                  <a:ea typeface="Calibri"/>
                  <a:cs typeface="Calibri"/>
                  <a:sym typeface="Calibri"/>
                </a:rPr>
                <a:t>Discrimination</a:t>
              </a:r>
              <a:endParaRPr lang="en-US" sz="2800" b="1">
                <a:solidFill>
                  <a:schemeClr val="tx1">
                    <a:lumMod val="49000"/>
                  </a:schemeClr>
                </a:solidFill>
              </a:endParaRPr>
            </a:p>
          </p:txBody>
        </p:sp>
        <p:sp>
          <p:nvSpPr>
            <p:cNvPr id="116" name="Google Shape;116;p20"/>
            <p:cNvSpPr/>
            <p:nvPr/>
          </p:nvSpPr>
          <p:spPr>
            <a:xfrm>
              <a:off x="7492249" y="963809"/>
              <a:ext cx="2773200" cy="1109400"/>
            </a:xfrm>
            <a:prstGeom prst="chevron">
              <a:avLst>
                <a:gd name="adj" fmla="val 50000"/>
              </a:avLst>
            </a:prstGeom>
            <a:solidFill>
              <a:schemeClr val="accent4">
                <a:lumMod val="60000"/>
                <a:lumOff val="40000"/>
              </a:schemeClr>
            </a:solidFill>
            <a:ln w="12700" cap="flat" cmpd="sng">
              <a:solidFill>
                <a:srgbClr val="FFFFFF"/>
              </a:solidFill>
              <a:prstDash val="solid"/>
              <a:miter lim="800000"/>
              <a:headEnd type="none" w="sm" len="sm"/>
              <a:tailEnd type="none" w="sm" len="sm"/>
            </a:ln>
          </p:spPr>
          <p:txBody>
            <a:bodyPr spcFirstLastPara="1" wrap="square" lIns="121836" tIns="121836" rIns="121836" bIns="121836" anchor="ctr" anchorCtr="0">
              <a:noAutofit/>
            </a:bodyPr>
            <a:lstStyle/>
            <a:p>
              <a:endParaRPr sz="2532"/>
            </a:p>
          </p:txBody>
        </p:sp>
        <p:sp>
          <p:nvSpPr>
            <p:cNvPr id="117" name="Google Shape;117;p20"/>
            <p:cNvSpPr txBox="1"/>
            <p:nvPr/>
          </p:nvSpPr>
          <p:spPr>
            <a:xfrm>
              <a:off x="8046878" y="963809"/>
              <a:ext cx="1663800" cy="1109400"/>
            </a:xfrm>
            <a:prstGeom prst="rect">
              <a:avLst/>
            </a:prstGeom>
            <a:noFill/>
            <a:ln>
              <a:noFill/>
            </a:ln>
          </p:spPr>
          <p:txBody>
            <a:bodyPr spcFirstLastPara="1" wrap="square" lIns="106611" tIns="35515" rIns="35515" bIns="35515" anchor="ctr" anchorCtr="0">
              <a:noAutofit/>
            </a:bodyPr>
            <a:lstStyle/>
            <a:p>
              <a:pPr algn="ctr">
                <a:lnSpc>
                  <a:spcPct val="90000"/>
                </a:lnSpc>
                <a:buClr>
                  <a:srgbClr val="FFFFFF"/>
                </a:buClr>
                <a:buSzPts val="2000"/>
              </a:pPr>
              <a:r>
                <a:rPr lang="en" sz="2800" b="1">
                  <a:solidFill>
                    <a:schemeClr val="tx1">
                      <a:lumMod val="49000"/>
                    </a:schemeClr>
                  </a:solidFill>
                  <a:latin typeface="Calibri"/>
                  <a:ea typeface="Calibri"/>
                  <a:cs typeface="Calibri"/>
                  <a:sym typeface="Calibri"/>
                </a:rPr>
                <a:t>Oppression</a:t>
              </a:r>
              <a:endParaRPr lang="en-US" sz="2800" b="1">
                <a:solidFill>
                  <a:schemeClr val="tx1">
                    <a:lumMod val="49000"/>
                  </a:schemeClr>
                </a:solidFill>
              </a:endParaRPr>
            </a:p>
          </p:txBody>
        </p:sp>
      </p:grpSp>
    </p:spTree>
    <p:extLst>
      <p:ext uri="{BB962C8B-B14F-4D97-AF65-F5344CB8AC3E}">
        <p14:creationId xmlns:p14="http://schemas.microsoft.com/office/powerpoint/2010/main" val="385215471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132" y="-119270"/>
            <a:ext cx="9782801" cy="835991"/>
          </a:xfrm>
        </p:spPr>
        <p:txBody>
          <a:bodyPr>
            <a:normAutofit/>
          </a:bodyPr>
          <a:lstStyle/>
          <a:p>
            <a:r>
              <a:rPr lang="en-US" b="1"/>
              <a:t>Centering Race, Class, and Gender Justice</a:t>
            </a:r>
          </a:p>
        </p:txBody>
      </p:sp>
      <p:sp>
        <p:nvSpPr>
          <p:cNvPr id="3" name="Content Placeholder 2"/>
          <p:cNvSpPr>
            <a:spLocks noGrp="1"/>
          </p:cNvSpPr>
          <p:nvPr>
            <p:ph idx="1"/>
          </p:nvPr>
        </p:nvSpPr>
        <p:spPr>
          <a:xfrm>
            <a:off x="500131" y="934278"/>
            <a:ext cx="11688693" cy="5347252"/>
          </a:xfrm>
        </p:spPr>
        <p:txBody>
          <a:bodyPr vert="horz" lIns="91440" tIns="45720" rIns="91440" bIns="45720" rtlCol="0" anchor="t">
            <a:normAutofit/>
          </a:bodyPr>
          <a:lstStyle/>
          <a:p>
            <a:pPr marL="246380" indent="-246380"/>
            <a:r>
              <a:rPr lang="en-US" sz="3950"/>
              <a:t>Race, class, and gender justice is the systematic fair treatment of people resulting in equitable opportunities and outcomes for all. </a:t>
            </a:r>
          </a:p>
          <a:p>
            <a:pPr marL="246380" indent="-246380"/>
            <a:endParaRPr lang="en-US" sz="1800"/>
          </a:p>
          <a:p>
            <a:pPr marL="246380" indent="-246380"/>
            <a:r>
              <a:rPr lang="en-US" sz="3999"/>
              <a:t>It is not just the absence of discrimination and inequities, but also the presence of </a:t>
            </a:r>
            <a:r>
              <a:rPr lang="en-US" sz="3999" b="1"/>
              <a:t>deliberate systems and supports to achieve and sustain race, class, and gender equity through proactive and preventative measures.</a:t>
            </a:r>
          </a:p>
          <a:p>
            <a:endParaRPr lang="en-US" b="1"/>
          </a:p>
        </p:txBody>
      </p:sp>
    </p:spTree>
    <p:extLst>
      <p:ext uri="{BB962C8B-B14F-4D97-AF65-F5344CB8AC3E}">
        <p14:creationId xmlns:p14="http://schemas.microsoft.com/office/powerpoint/2010/main" val="43316954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tool">
            <a:extLst>
              <a:ext uri="{FF2B5EF4-FFF2-40B4-BE49-F238E27FC236}">
                <a16:creationId xmlns:a16="http://schemas.microsoft.com/office/drawing/2014/main" id="{3C276B22-ADC3-473F-ACF9-9BC0641ED6A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220000">
            <a:off x="10181314" y="1441316"/>
            <a:ext cx="2116595" cy="275481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707B4AB-F10B-4E6F-B148-24781C818717}"/>
              </a:ext>
            </a:extLst>
          </p:cNvPr>
          <p:cNvSpPr>
            <a:spLocks noGrp="1"/>
          </p:cNvSpPr>
          <p:nvPr>
            <p:ph type="title"/>
          </p:nvPr>
        </p:nvSpPr>
        <p:spPr>
          <a:xfrm>
            <a:off x="549995" y="14512"/>
            <a:ext cx="11507478" cy="741599"/>
          </a:xfrm>
        </p:spPr>
        <p:txBody>
          <a:bodyPr>
            <a:normAutofit fontScale="90000"/>
          </a:bodyPr>
          <a:lstStyle/>
          <a:p>
            <a:r>
              <a:rPr lang="en-US" b="1">
                <a:ea typeface="+mj-lt"/>
                <a:cs typeface="+mj-lt"/>
              </a:rPr>
              <a:t>Centering Equity in your Campaigns Tool (Handouts, p. 99)</a:t>
            </a:r>
            <a:endParaRPr lang="en-US" b="1"/>
          </a:p>
        </p:txBody>
      </p:sp>
      <p:sp>
        <p:nvSpPr>
          <p:cNvPr id="3" name="Content Placeholder 2">
            <a:extLst>
              <a:ext uri="{FF2B5EF4-FFF2-40B4-BE49-F238E27FC236}">
                <a16:creationId xmlns:a16="http://schemas.microsoft.com/office/drawing/2014/main" id="{C3ECE8E5-95CE-470B-8E1F-49D1C3197B0A}"/>
              </a:ext>
            </a:extLst>
          </p:cNvPr>
          <p:cNvSpPr>
            <a:spLocks noGrp="1"/>
          </p:cNvSpPr>
          <p:nvPr>
            <p:ph idx="1"/>
          </p:nvPr>
        </p:nvSpPr>
        <p:spPr>
          <a:xfrm>
            <a:off x="414713" y="849237"/>
            <a:ext cx="10697235" cy="5521639"/>
          </a:xfrm>
        </p:spPr>
        <p:txBody>
          <a:bodyPr>
            <a:noAutofit/>
          </a:bodyPr>
          <a:lstStyle/>
          <a:p>
            <a:pPr marL="185999" indent="0">
              <a:buNone/>
            </a:pPr>
            <a:r>
              <a:rPr lang="en-US" sz="3199" b="1"/>
              <a:t>What they do:</a:t>
            </a:r>
          </a:p>
          <a:p>
            <a:pPr marL="643062" indent="-457063">
              <a:buFont typeface="Arial" panose="020B0604020202020204" pitchFamily="34" charset="0"/>
              <a:buChar char="•"/>
            </a:pPr>
            <a:r>
              <a:rPr lang="en-US" sz="3199"/>
              <a:t>Proactively seek to both eliminate systemic barriers and advance equity</a:t>
            </a:r>
            <a:endParaRPr lang="en-US"/>
          </a:p>
          <a:p>
            <a:pPr marL="643062" indent="-457063">
              <a:buFont typeface="Arial" panose="020B0604020202020204" pitchFamily="34" charset="0"/>
              <a:buChar char="•"/>
            </a:pPr>
            <a:r>
              <a:rPr lang="en-US" sz="3199"/>
              <a:t>Identify clear goals, objectives and measurable outcomes</a:t>
            </a:r>
            <a:endParaRPr lang="en-US" sz="3199">
              <a:cs typeface="Calibri" panose="020F0502020204030204"/>
            </a:endParaRPr>
          </a:p>
          <a:p>
            <a:pPr marL="643062" indent="-457063">
              <a:buFont typeface="Arial" panose="020B0604020202020204" pitchFamily="34" charset="0"/>
              <a:buChar char="•"/>
            </a:pPr>
            <a:r>
              <a:rPr lang="en-US" sz="3199"/>
              <a:t>Develop mechanisms for successful implementation</a:t>
            </a:r>
            <a:endParaRPr lang="en-US" sz="3199">
              <a:cs typeface="Calibri" panose="020F0502020204030204"/>
            </a:endParaRPr>
          </a:p>
          <a:p>
            <a:pPr marL="185999" indent="0">
              <a:buNone/>
            </a:pPr>
            <a:r>
              <a:rPr lang="en-US" sz="3199" b="1" i="1"/>
              <a:t>What they are:</a:t>
            </a:r>
          </a:p>
          <a:p>
            <a:pPr marL="643062" indent="-457063">
              <a:buFont typeface="Arial" panose="020B0604020202020204" pitchFamily="34" charset="0"/>
              <a:buChar char="•"/>
            </a:pPr>
            <a:r>
              <a:rPr lang="en-US" sz="3199" i="1"/>
              <a:t>A set of questions used to anticipate, assess, and prevent potential adverse consequences of proposed actions on different race, class, or gender groups.</a:t>
            </a:r>
            <a:endParaRPr lang="en-US" sz="3199">
              <a:cs typeface="Calibri" panose="020F0502020204030204"/>
            </a:endParaRPr>
          </a:p>
        </p:txBody>
      </p:sp>
    </p:spTree>
    <p:extLst>
      <p:ext uri="{BB962C8B-B14F-4D97-AF65-F5344CB8AC3E}">
        <p14:creationId xmlns:p14="http://schemas.microsoft.com/office/powerpoint/2010/main" val="198290376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D6795-3C76-43EC-81E2-B14CD4BAB7D7}"/>
              </a:ext>
            </a:extLst>
          </p:cNvPr>
          <p:cNvSpPr>
            <a:spLocks noGrp="1"/>
          </p:cNvSpPr>
          <p:nvPr>
            <p:ph type="title"/>
          </p:nvPr>
        </p:nvSpPr>
        <p:spPr>
          <a:xfrm>
            <a:off x="531508" y="94511"/>
            <a:ext cx="11337419" cy="762440"/>
          </a:xfrm>
        </p:spPr>
        <p:txBody>
          <a:bodyPr vert="horz" lIns="91440" tIns="45720" rIns="91440" bIns="45720" rtlCol="0" anchor="b">
            <a:noAutofit/>
          </a:bodyPr>
          <a:lstStyle/>
          <a:p>
            <a:r>
              <a:rPr lang="en-US" sz="2800" b="1">
                <a:latin typeface="+mn-lt"/>
              </a:rPr>
              <a:t>Factors that Support </a:t>
            </a:r>
            <a:r>
              <a:rPr lang="en-US" sz="2800" b="1">
                <a:ea typeface="+mj-lt"/>
                <a:cs typeface="+mj-lt"/>
              </a:rPr>
              <a:t>the Centering Equity in your Campaigns Tool</a:t>
            </a:r>
            <a:endParaRPr lang="en-US" sz="2800" b="1">
              <a:latin typeface="+mn-lt"/>
            </a:endParaRPr>
          </a:p>
        </p:txBody>
      </p:sp>
      <p:sp>
        <p:nvSpPr>
          <p:cNvPr id="3" name="Content Placeholder 2">
            <a:extLst>
              <a:ext uri="{FF2B5EF4-FFF2-40B4-BE49-F238E27FC236}">
                <a16:creationId xmlns:a16="http://schemas.microsoft.com/office/drawing/2014/main" id="{14DB9309-655B-49BF-AF0E-572668EAB05B}"/>
              </a:ext>
            </a:extLst>
          </p:cNvPr>
          <p:cNvSpPr>
            <a:spLocks noGrp="1"/>
          </p:cNvSpPr>
          <p:nvPr>
            <p:ph idx="1"/>
          </p:nvPr>
        </p:nvSpPr>
        <p:spPr>
          <a:xfrm>
            <a:off x="715617" y="1113183"/>
            <a:ext cx="11353496" cy="5361139"/>
          </a:xfrm>
        </p:spPr>
        <p:txBody>
          <a:bodyPr vert="horz" lIns="91440" tIns="45720" rIns="91440" bIns="45720" rtlCol="0" anchor="t">
            <a:noAutofit/>
          </a:bodyPr>
          <a:lstStyle/>
          <a:p>
            <a:pPr marL="608330" indent="-422275"/>
            <a:r>
              <a:rPr lang="en-US" sz="3599"/>
              <a:t>Buy in from the organization and its leaders</a:t>
            </a:r>
            <a:endParaRPr lang="en-US"/>
          </a:p>
          <a:p>
            <a:pPr marL="608330" indent="-422275"/>
            <a:r>
              <a:rPr lang="en-US" sz="3550"/>
              <a:t>Routine and ongoing use of the tool</a:t>
            </a:r>
            <a:endParaRPr lang="en-US" sz="3599">
              <a:cs typeface="Calibri" panose="020F0502020204030204"/>
            </a:endParaRPr>
          </a:p>
          <a:p>
            <a:pPr marL="608330" indent="-422275"/>
            <a:r>
              <a:rPr lang="en-US" sz="3550"/>
              <a:t>Data-driven assessment</a:t>
            </a:r>
            <a:endParaRPr lang="en-US" sz="3550">
              <a:cs typeface="Calibri" panose="020F0502020204030204"/>
            </a:endParaRPr>
          </a:p>
          <a:p>
            <a:pPr marL="608330" indent="-422275"/>
            <a:r>
              <a:rPr lang="en-US" sz="3599"/>
              <a:t>A commitment to making changes </a:t>
            </a:r>
            <a:endParaRPr lang="en-US" sz="3599">
              <a:cs typeface="Calibri" panose="020F0502020204030204"/>
            </a:endParaRPr>
          </a:p>
          <a:p>
            <a:pPr marL="608330" indent="-422275"/>
            <a:r>
              <a:rPr lang="en-US" sz="3599"/>
              <a:t>Tenacity – A commitment to overcoming obstacles to making changes</a:t>
            </a:r>
            <a:endParaRPr lang="en-US" sz="3599">
              <a:cs typeface="Calibri" panose="020F0502020204030204"/>
            </a:endParaRPr>
          </a:p>
          <a:p>
            <a:pPr marL="186055" indent="0">
              <a:buNone/>
            </a:pPr>
            <a:endParaRPr lang="en-US" sz="1050"/>
          </a:p>
          <a:p>
            <a:pPr marL="0" indent="0">
              <a:buNone/>
            </a:pPr>
            <a:r>
              <a:rPr lang="en-US" sz="3550"/>
              <a:t>WE HAVE TO DECIDE TO DO THINGS DIFFERENTLY AND STICK WITH IT!</a:t>
            </a:r>
          </a:p>
          <a:p>
            <a:pPr marL="608782" indent="-422783"/>
            <a:endParaRPr lang="en-US" sz="3599">
              <a:cs typeface="Calibri" panose="020F0502020204030204"/>
            </a:endParaRPr>
          </a:p>
        </p:txBody>
      </p:sp>
      <p:pic>
        <p:nvPicPr>
          <p:cNvPr id="2050" name="Picture 2" descr="Image result for tool">
            <a:extLst>
              <a:ext uri="{FF2B5EF4-FFF2-40B4-BE49-F238E27FC236}">
                <a16:creationId xmlns:a16="http://schemas.microsoft.com/office/drawing/2014/main" id="{1780FDFB-86BE-4DA3-B97B-0AF9EA882A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800000">
            <a:off x="10199949" y="1351776"/>
            <a:ext cx="1533198" cy="22210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24356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2018" y="399108"/>
            <a:ext cx="2374306" cy="1134165"/>
          </a:xfrm>
        </p:spPr>
        <p:txBody>
          <a:bodyPr>
            <a:normAutofit/>
          </a:bodyPr>
          <a:lstStyle/>
          <a:p>
            <a:r>
              <a:rPr lang="en-US" b="1"/>
              <a:t>Key </a:t>
            </a:r>
            <a:br>
              <a:rPr lang="en-US" b="1"/>
            </a:br>
            <a:r>
              <a:rPr lang="en-US" b="1"/>
              <a:t>Points</a:t>
            </a:r>
          </a:p>
        </p:txBody>
      </p:sp>
      <p:sp>
        <p:nvSpPr>
          <p:cNvPr id="3" name="Content Placeholder 2"/>
          <p:cNvSpPr>
            <a:spLocks noGrp="1"/>
          </p:cNvSpPr>
          <p:nvPr>
            <p:ph idx="1"/>
          </p:nvPr>
        </p:nvSpPr>
        <p:spPr>
          <a:xfrm>
            <a:off x="2791458" y="400502"/>
            <a:ext cx="9095742" cy="5933631"/>
          </a:xfrm>
        </p:spPr>
        <p:txBody>
          <a:bodyPr vert="horz" lIns="91440" tIns="45720" rIns="91440" bIns="45720" rtlCol="0" anchor="t">
            <a:noAutofit/>
          </a:bodyPr>
          <a:lstStyle/>
          <a:p>
            <a:pPr marL="246380" indent="-246380"/>
            <a:r>
              <a:rPr lang="en-US" sz="3200"/>
              <a:t>Intentional campaigns, not programs build power.</a:t>
            </a:r>
          </a:p>
          <a:p>
            <a:pPr marL="0" indent="0">
              <a:buNone/>
            </a:pPr>
            <a:endParaRPr lang="en-US" sz="1600"/>
          </a:p>
          <a:p>
            <a:pPr marL="246380" indent="-246380"/>
            <a:r>
              <a:rPr lang="en-US" sz="3200"/>
              <a:t>Centering race, class, and gender justice in our campaigns increases the people engaged, the number of leaders involved, and the amount of resources we have to win the change we want. </a:t>
            </a:r>
            <a:endParaRPr lang="en-US"/>
          </a:p>
          <a:p>
            <a:pPr marL="0" indent="0">
              <a:buNone/>
            </a:pPr>
            <a:endParaRPr lang="en-US" sz="1600"/>
          </a:p>
          <a:p>
            <a:pPr marL="246380" indent="-246380"/>
            <a:r>
              <a:rPr lang="en-US" sz="3200"/>
              <a:t>Power is only built through people with a shared vision, making public commitments to act, risking their collective resources, for the meaningful change they want. </a:t>
            </a:r>
          </a:p>
        </p:txBody>
      </p:sp>
      <p:pic>
        <p:nvPicPr>
          <p:cNvPr id="4" name="Picture 3"/>
          <p:cNvPicPr/>
          <p:nvPr/>
        </p:nvPicPr>
        <p:blipFill rotWithShape="1">
          <a:blip r:embed="rId2"/>
          <a:srcRect l="3839" t="29433" r="75686" b="29787"/>
          <a:stretch/>
        </p:blipFill>
        <p:spPr>
          <a:xfrm>
            <a:off x="662018" y="2244129"/>
            <a:ext cx="2129440" cy="2469567"/>
          </a:xfrm>
          <a:prstGeom prst="rect">
            <a:avLst/>
          </a:prstGeom>
        </p:spPr>
      </p:pic>
    </p:spTree>
    <p:extLst>
      <p:ext uri="{BB962C8B-B14F-4D97-AF65-F5344CB8AC3E}">
        <p14:creationId xmlns:p14="http://schemas.microsoft.com/office/powerpoint/2010/main" val="218453012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9278" y="0"/>
            <a:ext cx="9782801" cy="1239837"/>
          </a:xfrm>
        </p:spPr>
        <p:txBody>
          <a:bodyPr>
            <a:normAutofit/>
          </a:bodyPr>
          <a:lstStyle/>
          <a:p>
            <a:r>
              <a:rPr lang="en-US" sz="5998" b="1"/>
              <a:t>Table Work</a:t>
            </a:r>
            <a:endParaRPr lang="en-US" sz="5998" b="1">
              <a:cs typeface="Calibri Light"/>
            </a:endParaRPr>
          </a:p>
        </p:txBody>
      </p:sp>
      <p:sp>
        <p:nvSpPr>
          <p:cNvPr id="3" name="Content Placeholder 2"/>
          <p:cNvSpPr>
            <a:spLocks noGrp="1"/>
          </p:cNvSpPr>
          <p:nvPr>
            <p:ph idx="1"/>
          </p:nvPr>
        </p:nvSpPr>
        <p:spPr>
          <a:xfrm>
            <a:off x="1095153" y="1242073"/>
            <a:ext cx="9441712" cy="4222548"/>
          </a:xfrm>
        </p:spPr>
        <p:txBody>
          <a:bodyPr vert="horz" lIns="0" tIns="45708" rIns="0" bIns="45708" rtlCol="0" anchor="t">
            <a:normAutofit/>
          </a:bodyPr>
          <a:lstStyle/>
          <a:p>
            <a:pPr marL="246380" indent="-246380">
              <a:buFont typeface="Arial" panose="020B0604020202020204" pitchFamily="34" charset="0"/>
              <a:buChar char="•"/>
            </a:pPr>
            <a:r>
              <a:rPr lang="en-US" sz="3550"/>
              <a:t>You will need "Analyzing Everyday Oppressions in Union Work" found in </a:t>
            </a:r>
            <a:endParaRPr lang="en-US" sz="3550">
              <a:highlight>
                <a:srgbClr val="FFFF00"/>
              </a:highlight>
            </a:endParaRPr>
          </a:p>
          <a:p>
            <a:pPr marL="0" indent="0">
              <a:buNone/>
            </a:pPr>
            <a:r>
              <a:rPr lang="en-US" sz="3550"/>
              <a:t>      Handouts, </a:t>
            </a:r>
            <a:r>
              <a:rPr lang="en-US" sz="3550" b="1"/>
              <a:t>p. 23-24</a:t>
            </a:r>
            <a:endParaRPr lang="en-US" sz="3550" b="1">
              <a:highlight>
                <a:srgbClr val="FFFF00"/>
              </a:highlight>
            </a:endParaRPr>
          </a:p>
          <a:p>
            <a:pPr marL="0" indent="0">
              <a:buNone/>
            </a:pPr>
            <a:endParaRPr lang="en-US" sz="3599">
              <a:cs typeface="Calibri"/>
            </a:endParaRPr>
          </a:p>
          <a:p>
            <a:pPr marL="612140" lvl="1" indent="-246380"/>
            <a:r>
              <a:rPr lang="en-US" sz="3199"/>
              <a:t>Discuss all 5 Questions on the second page of this story.</a:t>
            </a:r>
            <a:endParaRPr lang="en-US" sz="3599">
              <a:cs typeface="Calibri"/>
            </a:endParaRPr>
          </a:p>
          <a:p>
            <a:pPr marL="612140" lvl="1" indent="-246380"/>
            <a:r>
              <a:rPr lang="en-US" sz="3150">
                <a:cs typeface="Calibri"/>
              </a:rPr>
              <a:t>Question </a:t>
            </a:r>
            <a:r>
              <a:rPr lang="en-US" sz="3150"/>
              <a:t>5 is the most important. </a:t>
            </a:r>
          </a:p>
          <a:p>
            <a:pPr marL="0" indent="0">
              <a:buNone/>
            </a:pPr>
            <a:endParaRPr lang="en-US" b="1"/>
          </a:p>
        </p:txBody>
      </p:sp>
    </p:spTree>
    <p:extLst>
      <p:ext uri="{BB962C8B-B14F-4D97-AF65-F5344CB8AC3E}">
        <p14:creationId xmlns:p14="http://schemas.microsoft.com/office/powerpoint/2010/main" val="279292987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8828" y="177800"/>
            <a:ext cx="10387409" cy="1239837"/>
          </a:xfrm>
        </p:spPr>
        <p:txBody>
          <a:bodyPr>
            <a:normAutofit/>
          </a:bodyPr>
          <a:lstStyle/>
          <a:p>
            <a:r>
              <a:rPr lang="en-US" sz="5998" b="1"/>
              <a:t>Table Work Debrief</a:t>
            </a:r>
            <a:endParaRPr lang="en-US" sz="5998" b="1">
              <a:cs typeface="Calibri Light"/>
            </a:endParaRPr>
          </a:p>
        </p:txBody>
      </p:sp>
      <p:sp>
        <p:nvSpPr>
          <p:cNvPr id="3" name="Content Placeholder 2"/>
          <p:cNvSpPr>
            <a:spLocks noGrp="1"/>
          </p:cNvSpPr>
          <p:nvPr>
            <p:ph idx="1"/>
          </p:nvPr>
        </p:nvSpPr>
        <p:spPr>
          <a:xfrm>
            <a:off x="893135" y="1630156"/>
            <a:ext cx="11295690" cy="4794738"/>
          </a:xfrm>
        </p:spPr>
        <p:txBody>
          <a:bodyPr vert="horz" lIns="0" tIns="45708" rIns="0" bIns="45708" rtlCol="0" anchor="t">
            <a:normAutofit/>
          </a:bodyPr>
          <a:lstStyle/>
          <a:p>
            <a:pPr marL="246380" indent="-246380">
              <a:buFont typeface="Arial" panose="020B0604020202020204" pitchFamily="34" charset="0"/>
              <a:buChar char="•"/>
            </a:pPr>
            <a:r>
              <a:rPr lang="en-US" sz="4350">
                <a:cs typeface="Calibri"/>
              </a:rPr>
              <a:t>What are the problems that Angel is facing?</a:t>
            </a:r>
            <a:endParaRPr lang="en-US" sz="4399">
              <a:cs typeface="Calibri"/>
            </a:endParaRPr>
          </a:p>
          <a:p>
            <a:pPr marL="246380" indent="-246380">
              <a:buFont typeface="Arial" panose="020B0604020202020204" pitchFamily="34" charset="0"/>
              <a:buChar char="•"/>
            </a:pPr>
            <a:r>
              <a:rPr lang="en-US" sz="4350">
                <a:cs typeface="Calibri" panose="020F0502020204030204"/>
              </a:rPr>
              <a:t>What are causing those problems?</a:t>
            </a:r>
          </a:p>
          <a:p>
            <a:pPr marL="246380" indent="-246380">
              <a:buFont typeface="Arial" panose="020B0604020202020204" pitchFamily="34" charset="0"/>
              <a:buChar char="•"/>
            </a:pPr>
            <a:r>
              <a:rPr lang="en-US" sz="4350">
                <a:cs typeface="Calibri" panose="020F0502020204030204"/>
              </a:rPr>
              <a:t>Where is the leadership in this story?</a:t>
            </a:r>
          </a:p>
          <a:p>
            <a:pPr marL="246380" indent="-246380">
              <a:buFont typeface="Arial" panose="020B0604020202020204" pitchFamily="34" charset="0"/>
              <a:buChar char="•"/>
            </a:pPr>
            <a:r>
              <a:rPr lang="en-US" sz="4350">
                <a:cs typeface="Calibri" panose="020F0502020204030204"/>
              </a:rPr>
              <a:t>What solutions could address these problems?</a:t>
            </a:r>
          </a:p>
          <a:p>
            <a:pPr marL="0" indent="0">
              <a:buNone/>
            </a:pPr>
            <a:endParaRPr lang="en-US" b="1">
              <a:cs typeface="Calibri" panose="020F0502020204030204"/>
            </a:endParaRPr>
          </a:p>
        </p:txBody>
      </p:sp>
    </p:spTree>
    <p:extLst>
      <p:ext uri="{BB962C8B-B14F-4D97-AF65-F5344CB8AC3E}">
        <p14:creationId xmlns:p14="http://schemas.microsoft.com/office/powerpoint/2010/main" val="376365656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18707" y="404185"/>
            <a:ext cx="10894444" cy="5308782"/>
          </a:xfrm>
          <a:solidFill>
            <a:schemeClr val="accent1">
              <a:lumMod val="60000"/>
              <a:lumOff val="40000"/>
            </a:schemeClr>
          </a:solidFill>
        </p:spPr>
        <p:txBody>
          <a:bodyPr anchor="ctr">
            <a:normAutofit fontScale="92500" lnSpcReduction="10000"/>
          </a:bodyPr>
          <a:lstStyle/>
          <a:p>
            <a:pPr marL="246380" indent="-246380" algn="ctr"/>
            <a:endParaRPr lang="en-US" sz="7950">
              <a:solidFill>
                <a:schemeClr val="bg1"/>
              </a:solidFill>
            </a:endParaRPr>
          </a:p>
          <a:p>
            <a:pPr marL="246380" indent="-246380"/>
            <a:r>
              <a:rPr lang="en-US" sz="7950">
                <a:solidFill>
                  <a:schemeClr val="tx1">
                    <a:lumMod val="49000"/>
                  </a:schemeClr>
                </a:solidFill>
              </a:rPr>
              <a:t>What race, gender, and class is Angel?</a:t>
            </a:r>
            <a:endParaRPr lang="en-US" sz="7950">
              <a:solidFill>
                <a:schemeClr val="tx1">
                  <a:lumMod val="49000"/>
                </a:schemeClr>
              </a:solidFill>
              <a:cs typeface="Calibri"/>
            </a:endParaRPr>
          </a:p>
          <a:p>
            <a:pPr marL="0" indent="0">
              <a:buNone/>
            </a:pPr>
            <a:r>
              <a:rPr lang="en-US" sz="7950">
                <a:solidFill>
                  <a:schemeClr val="tx1">
                    <a:lumMod val="49000"/>
                  </a:schemeClr>
                </a:solidFill>
              </a:rPr>
              <a:t>  </a:t>
            </a:r>
            <a:endParaRPr lang="en-US" sz="7950">
              <a:solidFill>
                <a:schemeClr val="tx1">
                  <a:lumMod val="49000"/>
                </a:schemeClr>
              </a:solidFill>
              <a:cs typeface="Calibri"/>
            </a:endParaRPr>
          </a:p>
          <a:p>
            <a:pPr marL="246380" indent="-246380"/>
            <a:r>
              <a:rPr lang="en-US" sz="7950">
                <a:solidFill>
                  <a:schemeClr val="tx1">
                    <a:lumMod val="49000"/>
                  </a:schemeClr>
                </a:solidFill>
              </a:rPr>
              <a:t>How do you know?</a:t>
            </a:r>
            <a:r>
              <a:rPr lang="en-US" sz="7950">
                <a:solidFill>
                  <a:schemeClr val="bg1"/>
                </a:solidFill>
              </a:rPr>
              <a:t> </a:t>
            </a:r>
            <a:endParaRPr lang="en-US" sz="7950">
              <a:solidFill>
                <a:schemeClr val="bg1"/>
              </a:solidFill>
              <a:cs typeface="Calibri"/>
            </a:endParaRPr>
          </a:p>
          <a:p>
            <a:endParaRPr lang="en-US"/>
          </a:p>
        </p:txBody>
      </p:sp>
    </p:spTree>
    <p:extLst>
      <p:ext uri="{BB962C8B-B14F-4D97-AF65-F5344CB8AC3E}">
        <p14:creationId xmlns:p14="http://schemas.microsoft.com/office/powerpoint/2010/main" val="207344330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C580E-5AD8-4961-8F3A-ACD408AC813C}"/>
              </a:ext>
            </a:extLst>
          </p:cNvPr>
          <p:cNvSpPr>
            <a:spLocks noGrp="1"/>
          </p:cNvSpPr>
          <p:nvPr>
            <p:ph type="title"/>
          </p:nvPr>
        </p:nvSpPr>
        <p:spPr/>
        <p:txBody>
          <a:bodyPr>
            <a:normAutofit/>
          </a:bodyPr>
          <a:lstStyle/>
          <a:p>
            <a:r>
              <a:rPr lang="en-US"/>
              <a:t>Key Ideas to remember</a:t>
            </a:r>
          </a:p>
        </p:txBody>
      </p:sp>
      <p:sp>
        <p:nvSpPr>
          <p:cNvPr id="3" name="Content Placeholder 2">
            <a:extLst>
              <a:ext uri="{FF2B5EF4-FFF2-40B4-BE49-F238E27FC236}">
                <a16:creationId xmlns:a16="http://schemas.microsoft.com/office/drawing/2014/main" id="{F9D3F729-DDE4-449A-B0C8-0D8054D9C51A}"/>
              </a:ext>
            </a:extLst>
          </p:cNvPr>
          <p:cNvSpPr>
            <a:spLocks noGrp="1"/>
          </p:cNvSpPr>
          <p:nvPr>
            <p:ph idx="1"/>
          </p:nvPr>
        </p:nvSpPr>
        <p:spPr/>
        <p:txBody>
          <a:bodyPr vert="horz" lIns="0" tIns="45708" rIns="0" bIns="45708" rtlCol="0" anchor="t">
            <a:normAutofit fontScale="92500" lnSpcReduction="20000"/>
          </a:bodyPr>
          <a:lstStyle/>
          <a:p>
            <a:pPr marL="246380" indent="-246380"/>
            <a:r>
              <a:rPr lang="en-US" sz="3550">
                <a:latin typeface="Arial"/>
                <a:cs typeface="Arial"/>
              </a:rPr>
              <a:t>Race, class, and gender are socially and emotionally constructed concepts that intersect with many other forms of oppression.</a:t>
            </a:r>
            <a:endParaRPr lang="en-US" sz="3550"/>
          </a:p>
          <a:p>
            <a:pPr marL="0" indent="0">
              <a:buNone/>
            </a:pPr>
            <a:endParaRPr lang="en-US" sz="3599">
              <a:latin typeface="Arial"/>
              <a:cs typeface="Arial"/>
            </a:endParaRPr>
          </a:p>
          <a:p>
            <a:pPr marL="246380" indent="-246380"/>
            <a:r>
              <a:rPr lang="en-US" sz="3550">
                <a:latin typeface="Arial"/>
                <a:cs typeface="Arial"/>
              </a:rPr>
              <a:t>Two people can have totally different understandings of the same reality.</a:t>
            </a:r>
            <a:endParaRPr lang="en-US">
              <a:solidFill>
                <a:schemeClr val="tx1"/>
              </a:solidFill>
              <a:latin typeface="Arial"/>
              <a:cs typeface="Arial"/>
            </a:endParaRPr>
          </a:p>
          <a:p>
            <a:pPr marL="0" indent="0">
              <a:buNone/>
            </a:pPr>
            <a:endParaRPr lang="en-US" sz="3599">
              <a:latin typeface="Arial"/>
              <a:cs typeface="Arial"/>
            </a:endParaRPr>
          </a:p>
          <a:p>
            <a:pPr marL="246380" indent="-246380"/>
            <a:r>
              <a:rPr lang="en-US" sz="3599">
                <a:latin typeface="Arial"/>
                <a:cs typeface="Arial"/>
              </a:rPr>
              <a:t>Recognizing and interrupting systems of oppression is all our work. </a:t>
            </a:r>
            <a:endParaRPr lang="en-US">
              <a:solidFill>
                <a:schemeClr val="tx1"/>
              </a:solidFill>
            </a:endParaRPr>
          </a:p>
          <a:p>
            <a:endParaRPr lang="en-US"/>
          </a:p>
        </p:txBody>
      </p:sp>
      <p:pic>
        <p:nvPicPr>
          <p:cNvPr id="6" name="Picture 2" descr="https://strunkaccess.com/wp-content/uploads/2024/09/important-2508600_128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2264" y="2562447"/>
            <a:ext cx="3718584" cy="2478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728974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A480F-500B-4CE6-858B-C385E362DE92}"/>
              </a:ext>
            </a:extLst>
          </p:cNvPr>
          <p:cNvSpPr>
            <a:spLocks noGrp="1"/>
          </p:cNvSpPr>
          <p:nvPr>
            <p:ph type="title"/>
          </p:nvPr>
        </p:nvSpPr>
        <p:spPr/>
        <p:txBody>
          <a:bodyPr/>
          <a:lstStyle/>
          <a:p>
            <a:r>
              <a:rPr lang="en-US" b="1"/>
              <a:t>Key Points to Remember…</a:t>
            </a:r>
          </a:p>
        </p:txBody>
      </p:sp>
      <p:sp>
        <p:nvSpPr>
          <p:cNvPr id="3" name="Content Placeholder 2">
            <a:extLst>
              <a:ext uri="{FF2B5EF4-FFF2-40B4-BE49-F238E27FC236}">
                <a16:creationId xmlns:a16="http://schemas.microsoft.com/office/drawing/2014/main" id="{249879C8-D5EB-479F-A14E-3530E359814B}"/>
              </a:ext>
            </a:extLst>
          </p:cNvPr>
          <p:cNvSpPr>
            <a:spLocks noGrp="1"/>
          </p:cNvSpPr>
          <p:nvPr>
            <p:ph idx="1"/>
          </p:nvPr>
        </p:nvSpPr>
        <p:spPr>
          <a:xfrm>
            <a:off x="5029201" y="381000"/>
            <a:ext cx="6596742" cy="6354779"/>
          </a:xfrm>
        </p:spPr>
        <p:txBody>
          <a:bodyPr vert="horz" lIns="0" tIns="45708" rIns="0" bIns="45708" rtlCol="0" anchor="t">
            <a:noAutofit/>
          </a:bodyPr>
          <a:lstStyle/>
          <a:p>
            <a:pPr marL="246380" indent="-246380"/>
            <a:r>
              <a:rPr lang="en-US" sz="3599" b="1"/>
              <a:t>Sustain your efforts and connect with others</a:t>
            </a:r>
            <a:endParaRPr lang="en-US"/>
          </a:p>
          <a:p>
            <a:pPr marL="748665" lvl="2" indent="-246380">
              <a:buFont typeface="Wingdings" pitchFamily="34" charset="0"/>
              <a:buChar char="§"/>
            </a:pPr>
            <a:r>
              <a:rPr lang="en-US" sz="3150"/>
              <a:t>Shifting a dominant narrative does not happen quickly – it takes sustained effort, over time, with many people working at it.</a:t>
            </a:r>
            <a:endParaRPr lang="en-US" sz="3150">
              <a:ea typeface="Calibri" panose="020F0502020204030204"/>
              <a:cs typeface="Calibri" panose="020F0502020204030204"/>
            </a:endParaRPr>
          </a:p>
          <a:p>
            <a:pPr marL="246380" indent="-246380"/>
            <a:r>
              <a:rPr lang="en-US" sz="3550" b="1"/>
              <a:t>Demonstrate your worldview, don’t just write / talk about it.</a:t>
            </a:r>
            <a:endParaRPr lang="en-US" sz="3550" b="1">
              <a:cs typeface="Calibri" panose="020F0502020204030204"/>
            </a:endParaRPr>
          </a:p>
          <a:p>
            <a:pPr marL="748665" lvl="2" indent="-246380">
              <a:buFont typeface="Wingdings" pitchFamily="34" charset="0"/>
              <a:buChar char="§"/>
            </a:pPr>
            <a:r>
              <a:rPr lang="en-US" sz="3150"/>
              <a:t>Our actions say as much or more about our values and beliefs as our words.</a:t>
            </a:r>
            <a:endParaRPr lang="en-US" sz="3150">
              <a:cs typeface="Calibri" panose="020F0502020204030204"/>
            </a:endParaRPr>
          </a:p>
        </p:txBody>
      </p:sp>
      <p:pic>
        <p:nvPicPr>
          <p:cNvPr id="6" name="Picture 2" descr="https://strunkaccess.com/wp-content/uploads/2024/09/important-2508600_128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2264" y="2562447"/>
            <a:ext cx="3718584" cy="2478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152223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D9075-0058-4A2B-8FFB-0D242D0FEDB7}"/>
              </a:ext>
            </a:extLst>
          </p:cNvPr>
          <p:cNvSpPr>
            <a:spLocks noGrp="1"/>
          </p:cNvSpPr>
          <p:nvPr>
            <p:ph type="title"/>
          </p:nvPr>
        </p:nvSpPr>
        <p:spPr>
          <a:xfrm>
            <a:off x="7208874" y="2755939"/>
            <a:ext cx="3512961" cy="1343221"/>
          </a:xfrm>
        </p:spPr>
        <p:txBody>
          <a:bodyPr vert="horz" lIns="91416" tIns="45708" rIns="91416" bIns="45708" rtlCol="0" anchor="b">
            <a:normAutofit fontScale="90000"/>
          </a:bodyPr>
          <a:lstStyle/>
          <a:p>
            <a:r>
              <a:rPr lang="en-US" sz="7998">
                <a:solidFill>
                  <a:srgbClr val="2F5077"/>
                </a:solidFill>
              </a:rPr>
              <a:t>BREAK</a:t>
            </a:r>
          </a:p>
        </p:txBody>
      </p:sp>
      <p:pic>
        <p:nvPicPr>
          <p:cNvPr id="11269" name="Picture 2" descr="Image result for Break">
            <a:extLst>
              <a:ext uri="{FF2B5EF4-FFF2-40B4-BE49-F238E27FC236}">
                <a16:creationId xmlns:a16="http://schemas.microsoft.com/office/drawing/2014/main" id="{7586C387-7D0E-4202-9813-161769251350}"/>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3427" r="7685"/>
          <a:stretch/>
        </p:blipFill>
        <p:spPr bwMode="auto">
          <a:xfrm>
            <a:off x="0" y="903"/>
            <a:ext cx="6094413" cy="68562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325627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8311FC-83B6-7154-6FDD-703615A3585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D766CE-B246-C7FE-6F58-E4DD0E694189}"/>
              </a:ext>
            </a:extLst>
          </p:cNvPr>
          <p:cNvSpPr>
            <a:spLocks noGrp="1"/>
          </p:cNvSpPr>
          <p:nvPr>
            <p:ph type="title"/>
          </p:nvPr>
        </p:nvSpPr>
        <p:spPr/>
        <p:txBody>
          <a:bodyPr/>
          <a:lstStyle/>
          <a:p>
            <a:r>
              <a:rPr lang="en-US">
                <a:cs typeface="Calibri Light"/>
              </a:rPr>
              <a:t>Defining Class</a:t>
            </a:r>
            <a:endParaRPr lang="en-US"/>
          </a:p>
        </p:txBody>
      </p:sp>
      <p:sp>
        <p:nvSpPr>
          <p:cNvPr id="3" name="Text Placeholder 2">
            <a:extLst>
              <a:ext uri="{FF2B5EF4-FFF2-40B4-BE49-F238E27FC236}">
                <a16:creationId xmlns:a16="http://schemas.microsoft.com/office/drawing/2014/main" id="{B5C072BA-6375-3CB3-DAC7-CC35D3B39F6C}"/>
              </a:ext>
            </a:extLst>
          </p:cNvPr>
          <p:cNvSpPr>
            <a:spLocks noGrp="1"/>
          </p:cNvSpPr>
          <p:nvPr>
            <p:ph type="body" idx="1"/>
          </p:nvPr>
        </p:nvSpPr>
        <p:spPr/>
        <p:txBody>
          <a:bodyPr/>
          <a:lstStyle/>
          <a:p>
            <a:r>
              <a:rPr lang="en-US"/>
              <a:t>Beth</a:t>
            </a:r>
          </a:p>
        </p:txBody>
      </p:sp>
    </p:spTree>
    <p:extLst>
      <p:ext uri="{BB962C8B-B14F-4D97-AF65-F5344CB8AC3E}">
        <p14:creationId xmlns:p14="http://schemas.microsoft.com/office/powerpoint/2010/main" val="202654906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AEA78-D728-4B4E-A059-EC8A8C6540DA}"/>
              </a:ext>
            </a:extLst>
          </p:cNvPr>
          <p:cNvSpPr>
            <a:spLocks noGrp="1"/>
          </p:cNvSpPr>
          <p:nvPr>
            <p:ph type="title"/>
          </p:nvPr>
        </p:nvSpPr>
        <p:spPr>
          <a:xfrm>
            <a:off x="991727" y="175608"/>
            <a:ext cx="10055781" cy="914298"/>
          </a:xfrm>
        </p:spPr>
        <p:txBody>
          <a:bodyPr/>
          <a:lstStyle/>
          <a:p>
            <a:r>
              <a:rPr lang="en-US" b="1">
                <a:cs typeface="Calibri Light"/>
              </a:rPr>
              <a:t>While you watch...</a:t>
            </a:r>
            <a:endParaRPr lang="en-US" b="1"/>
          </a:p>
        </p:txBody>
      </p:sp>
      <p:sp>
        <p:nvSpPr>
          <p:cNvPr id="3" name="Content Placeholder 2">
            <a:extLst>
              <a:ext uri="{FF2B5EF4-FFF2-40B4-BE49-F238E27FC236}">
                <a16:creationId xmlns:a16="http://schemas.microsoft.com/office/drawing/2014/main" id="{EB556459-C3BC-431B-A997-E42FF0FFDD79}"/>
              </a:ext>
            </a:extLst>
          </p:cNvPr>
          <p:cNvSpPr>
            <a:spLocks noGrp="1"/>
          </p:cNvSpPr>
          <p:nvPr>
            <p:ph idx="1"/>
          </p:nvPr>
        </p:nvSpPr>
        <p:spPr>
          <a:xfrm>
            <a:off x="998242" y="2051037"/>
            <a:ext cx="10168639" cy="2745256"/>
          </a:xfrm>
        </p:spPr>
        <p:txBody>
          <a:bodyPr vert="horz" lIns="0" tIns="45708" rIns="0" bIns="45708" rtlCol="0" anchor="t">
            <a:noAutofit/>
          </a:bodyPr>
          <a:lstStyle/>
          <a:p>
            <a:r>
              <a:rPr lang="en-US" sz="4799">
                <a:cs typeface="Calibri"/>
              </a:rPr>
              <a:t>Notice what's missing</a:t>
            </a:r>
          </a:p>
          <a:p>
            <a:r>
              <a:rPr lang="en-US" sz="4799">
                <a:cs typeface="Calibri"/>
              </a:rPr>
              <a:t>Notice what's new learning for you</a:t>
            </a:r>
          </a:p>
          <a:p>
            <a:r>
              <a:rPr lang="en-US" sz="4799">
                <a:cs typeface="Calibri"/>
              </a:rPr>
              <a:t>Think about questions you want to ask</a:t>
            </a:r>
          </a:p>
        </p:txBody>
      </p:sp>
    </p:spTree>
    <p:extLst>
      <p:ext uri="{BB962C8B-B14F-4D97-AF65-F5344CB8AC3E}">
        <p14:creationId xmlns:p14="http://schemas.microsoft.com/office/powerpoint/2010/main" val="5433816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3E237-B88E-4162-8866-17E91FB16527}"/>
              </a:ext>
            </a:extLst>
          </p:cNvPr>
          <p:cNvSpPr>
            <a:spLocks noGrp="1"/>
          </p:cNvSpPr>
          <p:nvPr>
            <p:ph type="title"/>
          </p:nvPr>
        </p:nvSpPr>
        <p:spPr/>
        <p:txBody>
          <a:bodyPr/>
          <a:lstStyle/>
          <a:p>
            <a:r>
              <a:rPr lang="en-US">
                <a:cs typeface="Calibri Light"/>
              </a:rPr>
              <a:t>Video</a:t>
            </a:r>
          </a:p>
        </p:txBody>
      </p:sp>
      <p:sp>
        <p:nvSpPr>
          <p:cNvPr id="5" name="Content Placeholder 4">
            <a:extLst>
              <a:ext uri="{FF2B5EF4-FFF2-40B4-BE49-F238E27FC236}">
                <a16:creationId xmlns:a16="http://schemas.microsoft.com/office/drawing/2014/main" id="{1CF5CA0E-FB43-858E-4C0F-CA8AD11C4356}"/>
              </a:ext>
            </a:extLst>
          </p:cNvPr>
          <p:cNvSpPr>
            <a:spLocks noGrp="1"/>
          </p:cNvSpPr>
          <p:nvPr>
            <p:ph idx="1"/>
          </p:nvPr>
        </p:nvSpPr>
        <p:spPr/>
        <p:txBody>
          <a:bodyPr/>
          <a:lstStyle/>
          <a:p>
            <a:endParaRPr lang="en-US"/>
          </a:p>
        </p:txBody>
      </p:sp>
      <p:pic>
        <p:nvPicPr>
          <p:cNvPr id="6" name="APN   Discussing Class and Classism">
            <a:hlinkClick r:id="" action="ppaction://media"/>
            <a:extLst>
              <a:ext uri="{FF2B5EF4-FFF2-40B4-BE49-F238E27FC236}">
                <a16:creationId xmlns:a16="http://schemas.microsoft.com/office/drawing/2014/main" id="{DF53ED68-A3D0-0DB2-2F04-D9D60F2C77ED}"/>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219200" y="685800"/>
            <a:ext cx="9750425" cy="5484813"/>
          </a:xfrm>
          <a:prstGeom prst="rect">
            <a:avLst/>
          </a:prstGeom>
        </p:spPr>
      </p:pic>
    </p:spTree>
    <p:extLst>
      <p:ext uri="{BB962C8B-B14F-4D97-AF65-F5344CB8AC3E}">
        <p14:creationId xmlns:p14="http://schemas.microsoft.com/office/powerpoint/2010/main" val="215577674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93"/>
            <a:ext cx="11736312" cy="1704600"/>
          </a:xfrm>
        </p:spPr>
        <p:txBody>
          <a:bodyPr>
            <a:noAutofit/>
          </a:bodyPr>
          <a:lstStyle/>
          <a:p>
            <a:pPr algn="ctr"/>
            <a:r>
              <a:rPr lang="en-US" sz="7198" b="1"/>
              <a:t>How do you define class?</a:t>
            </a:r>
            <a:r>
              <a:rPr lang="en-US" sz="7998" b="1"/>
              <a:t> </a:t>
            </a:r>
          </a:p>
        </p:txBody>
      </p:sp>
      <p:pic>
        <p:nvPicPr>
          <p:cNvPr id="5" name="Picture 4"/>
          <p:cNvPicPr>
            <a:picLocks noChangeAspect="1"/>
          </p:cNvPicPr>
          <p:nvPr/>
        </p:nvPicPr>
        <p:blipFill>
          <a:blip r:embed="rId2"/>
          <a:stretch>
            <a:fillRect/>
          </a:stretch>
        </p:blipFill>
        <p:spPr>
          <a:xfrm>
            <a:off x="2023669" y="2039706"/>
            <a:ext cx="8133528" cy="3853816"/>
          </a:xfrm>
          <a:prstGeom prst="rect">
            <a:avLst/>
          </a:prstGeom>
        </p:spPr>
      </p:pic>
    </p:spTree>
    <p:extLst>
      <p:ext uri="{BB962C8B-B14F-4D97-AF65-F5344CB8AC3E}">
        <p14:creationId xmlns:p14="http://schemas.microsoft.com/office/powerpoint/2010/main" val="411268682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4279" y="-360472"/>
            <a:ext cx="10303229" cy="1450379"/>
          </a:xfrm>
        </p:spPr>
        <p:txBody>
          <a:bodyPr/>
          <a:lstStyle/>
          <a:p>
            <a:r>
              <a:rPr lang="en-US" b="1"/>
              <a:t>Our Definitions of Class &amp; Classism</a:t>
            </a:r>
          </a:p>
        </p:txBody>
      </p:sp>
      <p:sp>
        <p:nvSpPr>
          <p:cNvPr id="3" name="Content Placeholder 2"/>
          <p:cNvSpPr>
            <a:spLocks noGrp="1"/>
          </p:cNvSpPr>
          <p:nvPr>
            <p:ph idx="1"/>
          </p:nvPr>
        </p:nvSpPr>
        <p:spPr>
          <a:xfrm>
            <a:off x="1041991" y="1089907"/>
            <a:ext cx="10271051" cy="4981022"/>
          </a:xfrm>
        </p:spPr>
        <p:txBody>
          <a:bodyPr vert="horz" lIns="91416" tIns="45708" rIns="91416" bIns="45708" rtlCol="0" anchor="t">
            <a:noAutofit/>
          </a:bodyPr>
          <a:lstStyle/>
          <a:p>
            <a:pPr fontAlgn="base"/>
            <a:r>
              <a:rPr lang="en-US" sz="3199" b="1"/>
              <a:t>Class</a:t>
            </a:r>
            <a:r>
              <a:rPr lang="en-US" sz="3199"/>
              <a:t> – relative social rank in terms of income,  wealth, education, status and/or power.</a:t>
            </a:r>
          </a:p>
          <a:p>
            <a:pPr fontAlgn="base"/>
            <a:r>
              <a:rPr lang="en-US" sz="3199" b="1"/>
              <a:t>Classism</a:t>
            </a:r>
            <a:r>
              <a:rPr lang="en-US" sz="3199"/>
              <a:t> – differential treatment based on social class or perceived social class. Classism is the systematic assignment of worth based on social class; policies and practices set up to benefit more class-privileged people at the expense of the less class-privileged people.</a:t>
            </a:r>
          </a:p>
        </p:txBody>
      </p:sp>
    </p:spTree>
    <p:extLst>
      <p:ext uri="{BB962C8B-B14F-4D97-AF65-F5344CB8AC3E}">
        <p14:creationId xmlns:p14="http://schemas.microsoft.com/office/powerpoint/2010/main" val="309611290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5F32CD-3245-36E7-2523-01783305D2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EAB0FA-C13F-B34E-BD47-2EF5FFFF43D0}"/>
              </a:ext>
            </a:extLst>
          </p:cNvPr>
          <p:cNvSpPr>
            <a:spLocks noGrp="1"/>
          </p:cNvSpPr>
          <p:nvPr>
            <p:ph type="title"/>
          </p:nvPr>
        </p:nvSpPr>
        <p:spPr/>
        <p:txBody>
          <a:bodyPr/>
          <a:lstStyle/>
          <a:p>
            <a:r>
              <a:rPr lang="en-US"/>
              <a:t>Key Points</a:t>
            </a:r>
          </a:p>
        </p:txBody>
      </p:sp>
      <p:sp>
        <p:nvSpPr>
          <p:cNvPr id="3" name="Content Placeholder 2">
            <a:extLst>
              <a:ext uri="{FF2B5EF4-FFF2-40B4-BE49-F238E27FC236}">
                <a16:creationId xmlns:a16="http://schemas.microsoft.com/office/drawing/2014/main" id="{EB1EB0D2-1E45-33A2-6C79-B32942DE239F}"/>
              </a:ext>
            </a:extLst>
          </p:cNvPr>
          <p:cNvSpPr>
            <a:spLocks noGrp="1"/>
          </p:cNvSpPr>
          <p:nvPr>
            <p:ph idx="1"/>
          </p:nvPr>
        </p:nvSpPr>
        <p:spPr/>
        <p:txBody>
          <a:bodyPr vert="horz" lIns="0" tIns="45708" rIns="0" bIns="45708" rtlCol="0" anchor="t">
            <a:normAutofit/>
          </a:bodyPr>
          <a:lstStyle/>
          <a:p>
            <a:pPr marL="0" indent="0">
              <a:buNone/>
            </a:pPr>
            <a:endParaRPr lang="en-US" sz="3550">
              <a:cs typeface="Calibri" panose="020F0502020204030204"/>
            </a:endParaRPr>
          </a:p>
          <a:p>
            <a:pPr marL="0" indent="0">
              <a:buNone/>
            </a:pPr>
            <a:r>
              <a:rPr lang="en-US" sz="3550">
                <a:cs typeface="Calibri" panose="020F0502020204030204"/>
              </a:rPr>
              <a:t>Race, class, and gender are all connected.</a:t>
            </a:r>
          </a:p>
          <a:p>
            <a:pPr marL="0" indent="0">
              <a:buNone/>
            </a:pPr>
            <a:endParaRPr lang="en-US" sz="3550">
              <a:cs typeface="Calibri" panose="020F0502020204030204"/>
            </a:endParaRPr>
          </a:p>
          <a:p>
            <a:pPr marL="0" indent="0">
              <a:buNone/>
            </a:pPr>
            <a:r>
              <a:rPr lang="en-US" sz="3550">
                <a:cs typeface="Calibri" panose="020F0502020204030204"/>
              </a:rPr>
              <a:t>It's intersectionality and cannot be separated.</a:t>
            </a:r>
          </a:p>
          <a:p>
            <a:pPr marL="246380" indent="-246380">
              <a:buFont typeface="Wingdings" panose="05000000000000000000" pitchFamily="2" charset="2"/>
              <a:buChar char="§"/>
            </a:pPr>
            <a:endParaRPr lang="en-US"/>
          </a:p>
        </p:txBody>
      </p:sp>
      <p:sp>
        <p:nvSpPr>
          <p:cNvPr id="5" name="Text Placeholder 4">
            <a:extLst>
              <a:ext uri="{FF2B5EF4-FFF2-40B4-BE49-F238E27FC236}">
                <a16:creationId xmlns:a16="http://schemas.microsoft.com/office/drawing/2014/main" id="{8AD01B6C-4BC2-0A8F-7ACC-992381186FEC}"/>
              </a:ext>
            </a:extLst>
          </p:cNvPr>
          <p:cNvSpPr>
            <a:spLocks noGrp="1"/>
          </p:cNvSpPr>
          <p:nvPr>
            <p:ph type="body" sz="half" idx="2"/>
          </p:nvPr>
        </p:nvSpPr>
        <p:spPr/>
        <p:txBody>
          <a:bodyPr/>
          <a:lstStyle/>
          <a:p>
            <a:endParaRPr lang="en-US"/>
          </a:p>
        </p:txBody>
      </p:sp>
      <p:pic>
        <p:nvPicPr>
          <p:cNvPr id="6" name="Picture 2" descr="https://strunkaccess.com/wp-content/uploads/2024/09/important-2508600_1280.jpg">
            <a:extLst>
              <a:ext uri="{FF2B5EF4-FFF2-40B4-BE49-F238E27FC236}">
                <a16:creationId xmlns:a16="http://schemas.microsoft.com/office/drawing/2014/main" id="{053A443B-0986-AF5A-FACA-B571959F373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2264" y="2562447"/>
            <a:ext cx="3718584" cy="2478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450452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8311FC-83B6-7154-6FDD-703615A3585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D766CE-B246-C7FE-6F58-E4DD0E694189}"/>
              </a:ext>
            </a:extLst>
          </p:cNvPr>
          <p:cNvSpPr>
            <a:spLocks noGrp="1"/>
          </p:cNvSpPr>
          <p:nvPr>
            <p:ph type="title"/>
          </p:nvPr>
        </p:nvSpPr>
        <p:spPr/>
        <p:txBody>
          <a:bodyPr/>
          <a:lstStyle/>
          <a:p>
            <a:r>
              <a:rPr lang="en-US">
                <a:cs typeface="Calibri Light"/>
              </a:rPr>
              <a:t>Anti-Class Consciousness</a:t>
            </a:r>
            <a:endParaRPr lang="en-US"/>
          </a:p>
        </p:txBody>
      </p:sp>
      <p:sp>
        <p:nvSpPr>
          <p:cNvPr id="3" name="Text Placeholder 2">
            <a:extLst>
              <a:ext uri="{FF2B5EF4-FFF2-40B4-BE49-F238E27FC236}">
                <a16:creationId xmlns:a16="http://schemas.microsoft.com/office/drawing/2014/main" id="{B5C072BA-6375-3CB3-DAC7-CC35D3B39F6C}"/>
              </a:ext>
            </a:extLst>
          </p:cNvPr>
          <p:cNvSpPr>
            <a:spLocks noGrp="1"/>
          </p:cNvSpPr>
          <p:nvPr>
            <p:ph type="body" idx="1"/>
          </p:nvPr>
        </p:nvSpPr>
        <p:spPr/>
        <p:txBody>
          <a:bodyPr/>
          <a:lstStyle/>
          <a:p>
            <a:r>
              <a:rPr lang="en-US"/>
              <a:t>Monet </a:t>
            </a:r>
          </a:p>
        </p:txBody>
      </p:sp>
    </p:spTree>
    <p:extLst>
      <p:ext uri="{BB962C8B-B14F-4D97-AF65-F5344CB8AC3E}">
        <p14:creationId xmlns:p14="http://schemas.microsoft.com/office/powerpoint/2010/main" val="189460298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A1579-F2E0-4CC7-A86A-0707A83DC516}"/>
              </a:ext>
            </a:extLst>
          </p:cNvPr>
          <p:cNvSpPr>
            <a:spLocks noGrp="1"/>
          </p:cNvSpPr>
          <p:nvPr>
            <p:ph type="title"/>
          </p:nvPr>
        </p:nvSpPr>
        <p:spPr>
          <a:xfrm>
            <a:off x="1593436" y="177800"/>
            <a:ext cx="9782801" cy="812934"/>
          </a:xfrm>
        </p:spPr>
        <p:txBody>
          <a:bodyPr>
            <a:noAutofit/>
          </a:bodyPr>
          <a:lstStyle/>
          <a:p>
            <a:r>
              <a:rPr lang="en-US" sz="5998" b="1"/>
              <a:t>Defining Intersectionality</a:t>
            </a:r>
          </a:p>
        </p:txBody>
      </p:sp>
      <p:sp>
        <p:nvSpPr>
          <p:cNvPr id="3" name="Content Placeholder 2">
            <a:extLst>
              <a:ext uri="{FF2B5EF4-FFF2-40B4-BE49-F238E27FC236}">
                <a16:creationId xmlns:a16="http://schemas.microsoft.com/office/drawing/2014/main" id="{E3DDD9AC-2A95-461E-BD35-1B5E56950B0F}"/>
              </a:ext>
            </a:extLst>
          </p:cNvPr>
          <p:cNvSpPr>
            <a:spLocks noGrp="1"/>
          </p:cNvSpPr>
          <p:nvPr>
            <p:ph idx="1"/>
          </p:nvPr>
        </p:nvSpPr>
        <p:spPr>
          <a:xfrm>
            <a:off x="795332" y="989850"/>
            <a:ext cx="6623849" cy="5118354"/>
          </a:xfrm>
        </p:spPr>
        <p:txBody>
          <a:bodyPr vert="horz" lIns="0" tIns="45708" rIns="0" bIns="45708" rtlCol="0" anchor="t">
            <a:noAutofit/>
          </a:bodyPr>
          <a:lstStyle/>
          <a:p>
            <a:pPr marL="0" indent="0">
              <a:buNone/>
            </a:pPr>
            <a:r>
              <a:rPr lang="en-US" sz="3550" b="1" i="1">
                <a:solidFill>
                  <a:srgbClr val="7030A0"/>
                </a:solidFill>
                <a:latin typeface="Arial"/>
                <a:cs typeface="Arial"/>
              </a:rPr>
              <a:t>Intersectionality</a:t>
            </a:r>
            <a:r>
              <a:rPr lang="en-US" sz="3550">
                <a:solidFill>
                  <a:srgbClr val="7030A0"/>
                </a:solidFill>
                <a:latin typeface="Arial"/>
                <a:cs typeface="Arial"/>
              </a:rPr>
              <a:t> </a:t>
            </a:r>
            <a:r>
              <a:rPr lang="en-US" sz="3550">
                <a:latin typeface="Arial"/>
                <a:cs typeface="Arial"/>
              </a:rPr>
              <a:t>is a framework for understanding a person, group of people, or social problem as affected by a number of discriminations and disadvantages. It takes into account people's overlapping identities and experiences in order to understand the complexity of prejudices they face.</a:t>
            </a:r>
          </a:p>
          <a:p>
            <a:endParaRPr lang="en-US">
              <a:latin typeface="Calibri" panose="020F0502020204030204"/>
              <a:cs typeface="Calibri" panose="020F0502020204030204"/>
            </a:endParaRPr>
          </a:p>
        </p:txBody>
      </p:sp>
      <p:pic>
        <p:nvPicPr>
          <p:cNvPr id="4098" name="Picture 2" descr="Image result for intersectionality">
            <a:extLst>
              <a:ext uri="{FF2B5EF4-FFF2-40B4-BE49-F238E27FC236}">
                <a16:creationId xmlns:a16="http://schemas.microsoft.com/office/drawing/2014/main" id="{59C71256-2964-4F85-9E71-F4035A837F7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12464" y="1945193"/>
            <a:ext cx="4615190" cy="33524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084648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9218" y="257094"/>
            <a:ext cx="8958639" cy="1015538"/>
          </a:xfrm>
        </p:spPr>
        <p:txBody>
          <a:bodyPr>
            <a:noAutofit/>
          </a:bodyPr>
          <a:lstStyle/>
          <a:p>
            <a:r>
              <a:rPr lang="en-US" sz="4799" b="1">
                <a:latin typeface="Calibri"/>
                <a:ea typeface="Calibri"/>
                <a:cs typeface="Calibri"/>
              </a:rPr>
              <a:t>Anti-Classist Consciousness</a:t>
            </a:r>
          </a:p>
        </p:txBody>
      </p:sp>
      <p:sp>
        <p:nvSpPr>
          <p:cNvPr id="3" name="Content Placeholder 2"/>
          <p:cNvSpPr>
            <a:spLocks noGrp="1"/>
          </p:cNvSpPr>
          <p:nvPr>
            <p:ph idx="1"/>
          </p:nvPr>
        </p:nvSpPr>
        <p:spPr>
          <a:xfrm>
            <a:off x="836725" y="1670152"/>
            <a:ext cx="6109113" cy="4547042"/>
          </a:xfrm>
        </p:spPr>
        <p:txBody>
          <a:bodyPr vert="horz" lIns="0" tIns="45708" rIns="0" bIns="45708" rtlCol="0" anchor="t">
            <a:normAutofit/>
          </a:bodyPr>
          <a:lstStyle/>
          <a:p>
            <a:pPr marL="0" indent="0">
              <a:buNone/>
            </a:pPr>
            <a:r>
              <a:rPr lang="en-US" sz="4399">
                <a:latin typeface="Calibri"/>
                <a:ea typeface="Calibri"/>
                <a:cs typeface="Calibri"/>
              </a:rPr>
              <a:t>Count off by 7’s</a:t>
            </a:r>
          </a:p>
          <a:p>
            <a:pPr marL="0" indent="0">
              <a:buNone/>
            </a:pPr>
            <a:endParaRPr lang="en-US" sz="4399">
              <a:latin typeface="Calibri"/>
              <a:ea typeface="Calibri"/>
              <a:cs typeface="Calibri"/>
            </a:endParaRPr>
          </a:p>
          <a:p>
            <a:pPr marL="0" indent="0">
              <a:buNone/>
            </a:pPr>
            <a:r>
              <a:rPr lang="en-US" sz="4399">
                <a:latin typeface="Calibri"/>
                <a:ea typeface="Calibri"/>
                <a:cs typeface="Calibri"/>
              </a:rPr>
              <a:t>Each team will be assigned one of the 7 “Shifts”</a:t>
            </a:r>
            <a:endParaRPr lang="en-US"/>
          </a:p>
        </p:txBody>
      </p:sp>
      <p:pic>
        <p:nvPicPr>
          <p:cNvPr id="4" name="Picture 2" descr="Image result for dialogue">
            <a:extLst>
              <a:ext uri="{FF2B5EF4-FFF2-40B4-BE49-F238E27FC236}">
                <a16:creationId xmlns:a16="http://schemas.microsoft.com/office/drawing/2014/main" id="{D10C27A9-1348-4B87-861E-61E3358076C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003" r="6758"/>
          <a:stretch/>
        </p:blipFill>
        <p:spPr bwMode="auto">
          <a:xfrm>
            <a:off x="7685557" y="1101901"/>
            <a:ext cx="3867710" cy="38932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340767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4581" y="739139"/>
            <a:ext cx="11652753" cy="970727"/>
          </a:xfrm>
        </p:spPr>
        <p:txBody>
          <a:bodyPr>
            <a:noAutofit/>
          </a:bodyPr>
          <a:lstStyle/>
          <a:p>
            <a:r>
              <a:rPr lang="en-US" sz="4750" b="1">
                <a:latin typeface="Calibri"/>
                <a:ea typeface="Calibri"/>
                <a:cs typeface="Calibri"/>
              </a:rPr>
              <a:t>Anti-Classist Consciousness </a:t>
            </a:r>
            <a:br>
              <a:rPr lang="en-US" sz="4750" b="1">
                <a:latin typeface="Calibri"/>
                <a:ea typeface="Calibri"/>
                <a:cs typeface="Calibri"/>
              </a:rPr>
            </a:br>
            <a:r>
              <a:rPr lang="en-US" sz="4750" b="1">
                <a:latin typeface="Calibri"/>
                <a:ea typeface="Calibri"/>
                <a:cs typeface="Calibri"/>
              </a:rPr>
              <a:t>(Handouts, pg. 29)</a:t>
            </a:r>
          </a:p>
        </p:txBody>
      </p:sp>
      <p:sp>
        <p:nvSpPr>
          <p:cNvPr id="3" name="Content Placeholder 2"/>
          <p:cNvSpPr>
            <a:spLocks noGrp="1"/>
          </p:cNvSpPr>
          <p:nvPr>
            <p:ph idx="1"/>
          </p:nvPr>
        </p:nvSpPr>
        <p:spPr>
          <a:xfrm>
            <a:off x="803118" y="1711186"/>
            <a:ext cx="7061364" cy="3864491"/>
          </a:xfrm>
        </p:spPr>
        <p:txBody>
          <a:bodyPr vert="horz" lIns="0" tIns="45708" rIns="0" bIns="45708" rtlCol="0" anchor="t">
            <a:noAutofit/>
          </a:bodyPr>
          <a:lstStyle/>
          <a:p>
            <a:pPr marL="0" indent="0">
              <a:buNone/>
            </a:pPr>
            <a:r>
              <a:rPr lang="en-US" sz="3950">
                <a:latin typeface="Calibri"/>
                <a:ea typeface="Calibri"/>
                <a:cs typeface="Calibri"/>
              </a:rPr>
              <a:t>Read your “shift” and identify how the conditions described show up in your work with ESPs and our organization’s relationship with ESPs. </a:t>
            </a:r>
          </a:p>
          <a:p>
            <a:pPr marL="0" indent="0">
              <a:buNone/>
            </a:pPr>
            <a:r>
              <a:rPr lang="en-US" sz="3999">
                <a:latin typeface="Calibri"/>
                <a:ea typeface="Calibri"/>
                <a:cs typeface="Calibri"/>
              </a:rPr>
              <a:t>Be ready with a 2 minute or less report out</a:t>
            </a:r>
          </a:p>
        </p:txBody>
      </p:sp>
      <p:pic>
        <p:nvPicPr>
          <p:cNvPr id="4" name="Picture 2" descr="Image result for dialogue">
            <a:extLst>
              <a:ext uri="{FF2B5EF4-FFF2-40B4-BE49-F238E27FC236}">
                <a16:creationId xmlns:a16="http://schemas.microsoft.com/office/drawing/2014/main" id="{D10C27A9-1348-4B87-861E-61E3358076C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003" r="6758"/>
          <a:stretch/>
        </p:blipFill>
        <p:spPr bwMode="auto">
          <a:xfrm>
            <a:off x="7864803" y="2356634"/>
            <a:ext cx="3498013" cy="35347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765404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6930" y="97847"/>
            <a:ext cx="9263399" cy="1101759"/>
          </a:xfrm>
        </p:spPr>
        <p:txBody>
          <a:bodyPr/>
          <a:lstStyle/>
          <a:p>
            <a:r>
              <a:rPr lang="en-US" b="1">
                <a:latin typeface="+mn-lt"/>
              </a:rPr>
              <a:t>Questions to Discuss</a:t>
            </a:r>
          </a:p>
        </p:txBody>
      </p:sp>
      <p:sp>
        <p:nvSpPr>
          <p:cNvPr id="3" name="Content Placeholder 2"/>
          <p:cNvSpPr>
            <a:spLocks noGrp="1"/>
          </p:cNvSpPr>
          <p:nvPr>
            <p:ph idx="1"/>
          </p:nvPr>
        </p:nvSpPr>
        <p:spPr>
          <a:xfrm>
            <a:off x="684594" y="1422625"/>
            <a:ext cx="8931859" cy="4339397"/>
          </a:xfrm>
        </p:spPr>
        <p:txBody>
          <a:bodyPr vert="horz" lIns="0" tIns="45708" rIns="0" bIns="45708" rtlCol="0" anchor="t">
            <a:noAutofit/>
          </a:bodyPr>
          <a:lstStyle/>
          <a:p>
            <a:pPr marL="742315" indent="-742315">
              <a:lnSpc>
                <a:spcPct val="100000"/>
              </a:lnSpc>
              <a:buAutoNum type="arabicPeriod"/>
            </a:pPr>
            <a:r>
              <a:rPr lang="en-US" sz="3550">
                <a:latin typeface="Calibri"/>
                <a:ea typeface="Calibri"/>
                <a:cs typeface="Calibri"/>
              </a:rPr>
              <a:t>What is your most important takeaway from this activity? </a:t>
            </a:r>
            <a:endParaRPr lang="en-US" sz="3550"/>
          </a:p>
          <a:p>
            <a:pPr marL="742315" indent="-742315">
              <a:lnSpc>
                <a:spcPct val="100000"/>
              </a:lnSpc>
              <a:buAutoNum type="arabicPeriod"/>
            </a:pPr>
            <a:r>
              <a:rPr lang="en-US" sz="3599">
                <a:latin typeface="Calibri"/>
                <a:ea typeface="Calibri"/>
                <a:cs typeface="Calibri"/>
              </a:rPr>
              <a:t>How will you fold this learning into your work with ESPs? </a:t>
            </a:r>
          </a:p>
          <a:p>
            <a:pPr marL="742315" indent="-742315">
              <a:lnSpc>
                <a:spcPct val="100000"/>
              </a:lnSpc>
              <a:buAutoNum type="arabicPeriod"/>
            </a:pPr>
            <a:r>
              <a:rPr lang="en-US" sz="3599">
                <a:latin typeface="Calibri"/>
                <a:ea typeface="Calibri"/>
                <a:cs typeface="Calibri"/>
              </a:rPr>
              <a:t>What are the consequences for not discussing and understanding classism? </a:t>
            </a:r>
          </a:p>
          <a:p>
            <a:pPr marL="742315" indent="-742315">
              <a:lnSpc>
                <a:spcPct val="100000"/>
              </a:lnSpc>
              <a:buAutoNum type="arabicPeriod"/>
            </a:pPr>
            <a:r>
              <a:rPr lang="en-US" sz="3599">
                <a:latin typeface="Calibri"/>
                <a:ea typeface="Calibri"/>
                <a:cs typeface="Calibri"/>
              </a:rPr>
              <a:t>What are the consequences for not including an intersectional perspective?</a:t>
            </a:r>
          </a:p>
          <a:p>
            <a:endParaRPr lang="en-US">
              <a:cs typeface="Calibri" panose="020F0502020204030204"/>
            </a:endParaRPr>
          </a:p>
        </p:txBody>
      </p:sp>
      <p:pic>
        <p:nvPicPr>
          <p:cNvPr id="4" name="Picture 2" descr="Image result for dialogue">
            <a:extLst>
              <a:ext uri="{FF2B5EF4-FFF2-40B4-BE49-F238E27FC236}">
                <a16:creationId xmlns:a16="http://schemas.microsoft.com/office/drawing/2014/main" id="{D10C27A9-1348-4B87-861E-61E3358076C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003" r="6758"/>
          <a:stretch/>
        </p:blipFill>
        <p:spPr bwMode="auto">
          <a:xfrm>
            <a:off x="9094689" y="2086425"/>
            <a:ext cx="2989702" cy="30117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294249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a:t>Key Points</a:t>
            </a:r>
          </a:p>
        </p:txBody>
      </p:sp>
      <p:sp>
        <p:nvSpPr>
          <p:cNvPr id="3" name="Content Placeholder 2"/>
          <p:cNvSpPr>
            <a:spLocks noGrp="1"/>
          </p:cNvSpPr>
          <p:nvPr>
            <p:ph idx="1"/>
          </p:nvPr>
        </p:nvSpPr>
        <p:spPr/>
        <p:txBody>
          <a:bodyPr vert="horz" lIns="0" tIns="45708" rIns="0" bIns="45708" rtlCol="0" anchor="t">
            <a:normAutofit/>
          </a:bodyPr>
          <a:lstStyle/>
          <a:p>
            <a:pPr marL="0" indent="0">
              <a:buNone/>
            </a:pPr>
            <a:r>
              <a:rPr lang="en-US" sz="3199"/>
              <a:t>Classism is code for institutional racism</a:t>
            </a:r>
            <a:endParaRPr lang="en-US"/>
          </a:p>
          <a:p>
            <a:pPr marL="0" indent="0">
              <a:buNone/>
            </a:pPr>
            <a:endParaRPr lang="en-US" sz="3199"/>
          </a:p>
          <a:p>
            <a:pPr marL="0" indent="0">
              <a:buNone/>
            </a:pPr>
            <a:r>
              <a:rPr lang="en-US" sz="3199"/>
              <a:t>Classism is a complex set of intersectional privileges and oppressions</a:t>
            </a:r>
            <a:endParaRPr lang="en-US" sz="3199">
              <a:cs typeface="Calibri" panose="020F0502020204030204"/>
            </a:endParaRPr>
          </a:p>
          <a:p>
            <a:pPr marL="0" indent="0">
              <a:buNone/>
            </a:pPr>
            <a:endParaRPr lang="en-US" sz="3199"/>
          </a:p>
          <a:p>
            <a:pPr marL="0" indent="0">
              <a:buNone/>
            </a:pPr>
            <a:r>
              <a:rPr lang="en-US" sz="3199"/>
              <a:t>Advancing justice for our ESPs will require both intentional and strategic action to dismantle these systems</a:t>
            </a:r>
            <a:endParaRPr lang="en-US" sz="3199">
              <a:cs typeface="Calibri" panose="020F0502020204030204"/>
            </a:endParaRPr>
          </a:p>
          <a:p>
            <a:pPr>
              <a:buFont typeface="Wingdings" panose="05000000000000000000" pitchFamily="2" charset="2"/>
              <a:buChar char="§"/>
            </a:pPr>
            <a:endParaRPr lang="en-US"/>
          </a:p>
        </p:txBody>
      </p:sp>
      <p:sp>
        <p:nvSpPr>
          <p:cNvPr id="5" name="Text Placeholder 4"/>
          <p:cNvSpPr>
            <a:spLocks noGrp="1"/>
          </p:cNvSpPr>
          <p:nvPr>
            <p:ph type="body" sz="half" idx="2"/>
          </p:nvPr>
        </p:nvSpPr>
        <p:spPr/>
        <p:txBody>
          <a:bodyPr/>
          <a:lstStyle/>
          <a:p>
            <a:endParaRPr lang="en-US"/>
          </a:p>
        </p:txBody>
      </p:sp>
      <p:pic>
        <p:nvPicPr>
          <p:cNvPr id="6" name="Picture 2" descr="https://strunkaccess.com/wp-content/uploads/2024/09/important-2508600_128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2264" y="2562447"/>
            <a:ext cx="3718584" cy="2478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485366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16F847-013C-9705-82B8-66C5FC378A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5DB9130-78E2-CCC8-CEFE-EDE8EC81C8B4}"/>
              </a:ext>
            </a:extLst>
          </p:cNvPr>
          <p:cNvSpPr>
            <a:spLocks noGrp="1"/>
          </p:cNvSpPr>
          <p:nvPr>
            <p:ph type="title"/>
          </p:nvPr>
        </p:nvSpPr>
        <p:spPr/>
        <p:txBody>
          <a:bodyPr/>
          <a:lstStyle/>
          <a:p>
            <a:r>
              <a:rPr lang="en-US">
                <a:cs typeface="Calibri Light"/>
              </a:rPr>
              <a:t>Problem to Issue Identification</a:t>
            </a:r>
            <a:endParaRPr lang="en-US"/>
          </a:p>
        </p:txBody>
      </p:sp>
      <p:sp>
        <p:nvSpPr>
          <p:cNvPr id="3" name="Text Placeholder 2">
            <a:extLst>
              <a:ext uri="{FF2B5EF4-FFF2-40B4-BE49-F238E27FC236}">
                <a16:creationId xmlns:a16="http://schemas.microsoft.com/office/drawing/2014/main" id="{BC28F922-1084-DBBA-94A4-CEEB627FED22}"/>
              </a:ext>
            </a:extLst>
          </p:cNvPr>
          <p:cNvSpPr>
            <a:spLocks noGrp="1"/>
          </p:cNvSpPr>
          <p:nvPr>
            <p:ph type="body" idx="1"/>
          </p:nvPr>
        </p:nvSpPr>
        <p:spPr/>
        <p:txBody>
          <a:bodyPr/>
          <a:lstStyle/>
          <a:p>
            <a:r>
              <a:rPr lang="en-US"/>
              <a:t>Ben</a:t>
            </a:r>
          </a:p>
        </p:txBody>
      </p:sp>
    </p:spTree>
    <p:extLst>
      <p:ext uri="{BB962C8B-B14F-4D97-AF65-F5344CB8AC3E}">
        <p14:creationId xmlns:p14="http://schemas.microsoft.com/office/powerpoint/2010/main" val="319619287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8D593-03E6-DE42-47F3-F3A2056EC718}"/>
              </a:ext>
            </a:extLst>
          </p:cNvPr>
          <p:cNvSpPr>
            <a:spLocks noGrp="1"/>
          </p:cNvSpPr>
          <p:nvPr>
            <p:ph type="title"/>
          </p:nvPr>
        </p:nvSpPr>
        <p:spPr/>
        <p:txBody>
          <a:bodyPr/>
          <a:lstStyle/>
          <a:p>
            <a:r>
              <a:rPr lang="en-US"/>
              <a:t>Page you will need</a:t>
            </a:r>
          </a:p>
        </p:txBody>
      </p:sp>
      <p:sp>
        <p:nvSpPr>
          <p:cNvPr id="3" name="Content Placeholder 2">
            <a:extLst>
              <a:ext uri="{FF2B5EF4-FFF2-40B4-BE49-F238E27FC236}">
                <a16:creationId xmlns:a16="http://schemas.microsoft.com/office/drawing/2014/main" id="{EFB977B6-27E3-2925-4AE8-3DCAFE83B0D8}"/>
              </a:ext>
            </a:extLst>
          </p:cNvPr>
          <p:cNvSpPr>
            <a:spLocks noGrp="1"/>
          </p:cNvSpPr>
          <p:nvPr>
            <p:ph idx="1"/>
          </p:nvPr>
        </p:nvSpPr>
        <p:spPr>
          <a:xfrm>
            <a:off x="6486832" y="1600200"/>
            <a:ext cx="5534580" cy="4572000"/>
          </a:xfrm>
        </p:spPr>
        <p:txBody>
          <a:bodyPr vert="horz" lIns="91440" tIns="45720" rIns="91440" bIns="45720" rtlCol="0" anchor="t">
            <a:normAutofit/>
          </a:bodyPr>
          <a:lstStyle/>
          <a:p>
            <a:pPr marL="246380" indent="-246380"/>
            <a:r>
              <a:rPr lang="en-US"/>
              <a:t>You need page 117 in the big handouts package.  This is the first document in the Participant Handouts Module</a:t>
            </a:r>
          </a:p>
          <a:p>
            <a:pPr marL="246380" indent="-246380"/>
            <a:endParaRPr lang="en-US"/>
          </a:p>
        </p:txBody>
      </p:sp>
      <p:pic>
        <p:nvPicPr>
          <p:cNvPr id="5" name="Picture 4" descr="A screenshot of a computer&#10;&#10;AI-generated content may be incorrect.">
            <a:extLst>
              <a:ext uri="{FF2B5EF4-FFF2-40B4-BE49-F238E27FC236}">
                <a16:creationId xmlns:a16="http://schemas.microsoft.com/office/drawing/2014/main" id="{0D1AB8CE-48C5-D423-D270-E1BE95070C83}"/>
              </a:ext>
            </a:extLst>
          </p:cNvPr>
          <p:cNvPicPr>
            <a:picLocks noChangeAspect="1"/>
          </p:cNvPicPr>
          <p:nvPr/>
        </p:nvPicPr>
        <p:blipFill>
          <a:blip r:embed="rId2"/>
          <a:srcRect l="37002" t="24920" r="12061" b="8928"/>
          <a:stretch>
            <a:fillRect/>
          </a:stretch>
        </p:blipFill>
        <p:spPr>
          <a:xfrm>
            <a:off x="1028116" y="1716408"/>
            <a:ext cx="4784766" cy="3251494"/>
          </a:xfrm>
          <a:prstGeom prst="rect">
            <a:avLst/>
          </a:prstGeom>
        </p:spPr>
      </p:pic>
    </p:spTree>
    <p:extLst>
      <p:ext uri="{BB962C8B-B14F-4D97-AF65-F5344CB8AC3E}">
        <p14:creationId xmlns:p14="http://schemas.microsoft.com/office/powerpoint/2010/main" val="427777611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Shape 201"/>
        <p:cNvGrpSpPr/>
        <p:nvPr/>
      </p:nvGrpSpPr>
      <p:grpSpPr>
        <a:xfrm>
          <a:off x="0" y="0"/>
          <a:ext cx="0" cy="0"/>
          <a:chOff x="0" y="0"/>
          <a:chExt cx="0" cy="0"/>
        </a:xfrm>
      </p:grpSpPr>
      <p:sp>
        <p:nvSpPr>
          <p:cNvPr id="202" name="Google Shape;202;p10"/>
          <p:cNvSpPr txBox="1">
            <a:spLocks noGrp="1"/>
          </p:cNvSpPr>
          <p:nvPr>
            <p:ph type="title"/>
          </p:nvPr>
        </p:nvSpPr>
        <p:spPr>
          <a:prstGeom prst="rect">
            <a:avLst/>
          </a:prstGeom>
          <a:noFill/>
          <a:ln>
            <a:noFill/>
          </a:ln>
        </p:spPr>
        <p:txBody>
          <a:bodyPr spcFirstLastPara="1" vert="horz" wrap="square" lIns="91377" tIns="45676" rIns="91377" bIns="45676" rtlCol="0" anchor="ctr" anchorCtr="0">
            <a:normAutofit/>
          </a:bodyPr>
          <a:lstStyle/>
          <a:p>
            <a:pPr algn="ctr">
              <a:lnSpc>
                <a:spcPct val="100000"/>
              </a:lnSpc>
              <a:buClr>
                <a:schemeClr val="dk1"/>
              </a:buClr>
              <a:buSzPts val="1400"/>
            </a:pPr>
            <a:r>
              <a:rPr lang="en-US"/>
              <a:t>PROBLEM </a:t>
            </a:r>
            <a:endParaRPr/>
          </a:p>
        </p:txBody>
      </p:sp>
      <p:sp>
        <p:nvSpPr>
          <p:cNvPr id="203" name="Google Shape;203;p10"/>
          <p:cNvSpPr>
            <a:spLocks noGrp="1"/>
          </p:cNvSpPr>
          <p:nvPr>
            <p:ph type="dt" sz="half" idx="10"/>
          </p:nvPr>
        </p:nvSpPr>
        <p:spPr>
          <a:prstGeom prst="rect">
            <a:avLst/>
          </a:prstGeom>
          <a:noFill/>
          <a:ln>
            <a:noFill/>
          </a:ln>
        </p:spPr>
        <p:txBody>
          <a:bodyPr spcFirstLastPara="1" vert="horz" wrap="square" lIns="91377" tIns="45676" rIns="91377" bIns="45676" rtlCol="0" anchor="t" anchorCtr="0">
            <a:noAutofit/>
          </a:bodyPr>
          <a:lstStyle/>
          <a:p>
            <a:pPr marL="38078">
              <a:lnSpc>
                <a:spcPct val="90000"/>
              </a:lnSpc>
              <a:buClr>
                <a:srgbClr val="404040"/>
              </a:buClr>
              <a:buSzPts val="3000"/>
            </a:pPr>
            <a:endParaRPr sz="2998">
              <a:solidFill>
                <a:srgbClr val="404040"/>
              </a:solidFill>
            </a:endParaRPr>
          </a:p>
          <a:p>
            <a:pPr marL="456926" indent="-228462">
              <a:lnSpc>
                <a:spcPct val="90000"/>
              </a:lnSpc>
              <a:buClr>
                <a:srgbClr val="404040"/>
              </a:buClr>
              <a:buSzPts val="3000"/>
            </a:pPr>
            <a:endParaRPr sz="2998">
              <a:solidFill>
                <a:srgbClr val="404040"/>
              </a:solidFill>
            </a:endParaRPr>
          </a:p>
          <a:p>
            <a:pPr marL="456926" indent="-228462">
              <a:lnSpc>
                <a:spcPct val="90000"/>
              </a:lnSpc>
              <a:buClr>
                <a:srgbClr val="404040"/>
              </a:buClr>
              <a:buSzPts val="3000"/>
            </a:pPr>
            <a:endParaRPr sz="2998">
              <a:solidFill>
                <a:srgbClr val="404040"/>
              </a:solidFill>
            </a:endParaRPr>
          </a:p>
        </p:txBody>
      </p:sp>
      <p:pic>
        <p:nvPicPr>
          <p:cNvPr id="204" name="Google Shape;204;p10" descr="Trivial Pursuit: 10 facts about the game"/>
          <p:cNvPicPr preferRelativeResize="0"/>
          <p:nvPr/>
        </p:nvPicPr>
        <p:blipFill rotWithShape="1">
          <a:blip r:embed="rId3">
            <a:alphaModFix/>
          </a:blip>
          <a:srcRect l="6993" t="19092" r="45184"/>
          <a:stretch/>
        </p:blipFill>
        <p:spPr>
          <a:xfrm>
            <a:off x="557027" y="3266192"/>
            <a:ext cx="3078064" cy="3089397"/>
          </a:xfrm>
          <a:prstGeom prst="rect">
            <a:avLst/>
          </a:prstGeom>
          <a:noFill/>
          <a:ln>
            <a:noFill/>
          </a:ln>
        </p:spPr>
      </p:pic>
      <p:sp>
        <p:nvSpPr>
          <p:cNvPr id="205" name="Google Shape;205;p10"/>
          <p:cNvSpPr txBox="1"/>
          <p:nvPr/>
        </p:nvSpPr>
        <p:spPr>
          <a:xfrm>
            <a:off x="3820240" y="1146490"/>
            <a:ext cx="8227456" cy="4054251"/>
          </a:xfrm>
          <a:prstGeom prst="rect">
            <a:avLst/>
          </a:prstGeom>
          <a:noFill/>
          <a:ln>
            <a:noFill/>
          </a:ln>
        </p:spPr>
        <p:txBody>
          <a:bodyPr spcFirstLastPara="1" wrap="square" lIns="91377" tIns="45676" rIns="91377" bIns="45676" anchor="t" anchorCtr="0">
            <a:noAutofit/>
          </a:bodyPr>
          <a:lstStyle/>
          <a:p>
            <a:pPr>
              <a:spcBef>
                <a:spcPts val="640"/>
              </a:spcBef>
              <a:buClr>
                <a:schemeClr val="dk1"/>
              </a:buClr>
              <a:buSzPts val="3200"/>
            </a:pPr>
            <a:r>
              <a:rPr lang="en-US" sz="2799">
                <a:solidFill>
                  <a:schemeClr val="dk1"/>
                </a:solidFill>
                <a:latin typeface="Calibri"/>
                <a:ea typeface="Calibri"/>
                <a:cs typeface="Calibri"/>
                <a:sym typeface="Calibri"/>
              </a:rPr>
              <a:t>A problem is the whole pie. Problems are vast, complex, and entrenched. </a:t>
            </a:r>
            <a:endParaRPr sz="2799"/>
          </a:p>
          <a:p>
            <a:pPr>
              <a:spcBef>
                <a:spcPts val="640"/>
              </a:spcBef>
              <a:buClr>
                <a:schemeClr val="dk1"/>
              </a:buClr>
              <a:buSzPts val="3200"/>
            </a:pPr>
            <a:endParaRPr sz="2799">
              <a:solidFill>
                <a:schemeClr val="dk1"/>
              </a:solidFill>
              <a:latin typeface="Calibri"/>
              <a:ea typeface="Calibri"/>
              <a:cs typeface="Calibri"/>
              <a:sym typeface="Calibri"/>
            </a:endParaRPr>
          </a:p>
          <a:p>
            <a:pPr>
              <a:spcBef>
                <a:spcPts val="640"/>
              </a:spcBef>
              <a:buClr>
                <a:schemeClr val="dk1"/>
              </a:buClr>
              <a:buSzPts val="3200"/>
            </a:pPr>
            <a:r>
              <a:rPr lang="en-US" sz="2799">
                <a:solidFill>
                  <a:schemeClr val="dk1"/>
                </a:solidFill>
                <a:latin typeface="Calibri"/>
                <a:ea typeface="Calibri"/>
                <a:cs typeface="Calibri"/>
                <a:sym typeface="Calibri"/>
              </a:rPr>
              <a:t>When we try to tackle a problem, we reinforce the hopelessness of the situation. We are trying to take on the full pie all at once. </a:t>
            </a:r>
            <a:endParaRPr sz="2799"/>
          </a:p>
          <a:p>
            <a:pPr>
              <a:spcBef>
                <a:spcPts val="640"/>
              </a:spcBef>
              <a:buClr>
                <a:schemeClr val="dk1"/>
              </a:buClr>
              <a:buSzPts val="3200"/>
            </a:pPr>
            <a:endParaRPr sz="2799">
              <a:solidFill>
                <a:schemeClr val="dk1"/>
              </a:solidFill>
              <a:latin typeface="Calibri"/>
              <a:ea typeface="Calibri"/>
              <a:cs typeface="Calibri"/>
              <a:sym typeface="Calibri"/>
            </a:endParaRPr>
          </a:p>
          <a:p>
            <a:pPr>
              <a:spcBef>
                <a:spcPts val="640"/>
              </a:spcBef>
              <a:buClr>
                <a:schemeClr val="dk1"/>
              </a:buClr>
              <a:buSzPts val="3200"/>
            </a:pPr>
            <a:endParaRPr lang="en-US" sz="2750">
              <a:solidFill>
                <a:schemeClr val="dk1"/>
              </a:solidFill>
              <a:latin typeface="Calibri"/>
              <a:ea typeface="Calibri"/>
              <a:cs typeface="Calibri"/>
            </a:endParaRPr>
          </a:p>
        </p:txBody>
      </p:sp>
    </p:spTree>
    <p:extLst>
      <p:ext uri="{BB962C8B-B14F-4D97-AF65-F5344CB8AC3E}">
        <p14:creationId xmlns:p14="http://schemas.microsoft.com/office/powerpoint/2010/main" val="235651680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Shape 194"/>
        <p:cNvGrpSpPr/>
        <p:nvPr/>
      </p:nvGrpSpPr>
      <p:grpSpPr>
        <a:xfrm>
          <a:off x="0" y="0"/>
          <a:ext cx="0" cy="0"/>
          <a:chOff x="0" y="0"/>
          <a:chExt cx="0" cy="0"/>
        </a:xfrm>
      </p:grpSpPr>
      <p:sp>
        <p:nvSpPr>
          <p:cNvPr id="195" name="Google Shape;195;p9"/>
          <p:cNvSpPr txBox="1">
            <a:spLocks noGrp="1"/>
          </p:cNvSpPr>
          <p:nvPr>
            <p:ph type="title"/>
          </p:nvPr>
        </p:nvSpPr>
        <p:spPr>
          <a:xfrm>
            <a:off x="109245" y="177800"/>
            <a:ext cx="11989862" cy="1239837"/>
          </a:xfrm>
          <a:prstGeom prst="rect">
            <a:avLst/>
          </a:prstGeom>
          <a:noFill/>
          <a:ln>
            <a:noFill/>
          </a:ln>
        </p:spPr>
        <p:txBody>
          <a:bodyPr spcFirstLastPara="1" vert="horz" wrap="square" lIns="91377" tIns="45676" rIns="91377" bIns="45676" rtlCol="0" anchor="ctr" anchorCtr="0">
            <a:normAutofit/>
          </a:bodyPr>
          <a:lstStyle/>
          <a:p>
            <a:pPr algn="ctr">
              <a:lnSpc>
                <a:spcPct val="100000"/>
              </a:lnSpc>
              <a:buClr>
                <a:schemeClr val="dk1"/>
              </a:buClr>
              <a:buSzPts val="1400"/>
            </a:pPr>
            <a:r>
              <a:rPr lang="en-US"/>
              <a:t>ISSUE</a:t>
            </a:r>
          </a:p>
        </p:txBody>
      </p:sp>
      <p:sp>
        <p:nvSpPr>
          <p:cNvPr id="196" name="Google Shape;196;p9"/>
          <p:cNvSpPr txBox="1"/>
          <p:nvPr/>
        </p:nvSpPr>
        <p:spPr>
          <a:xfrm>
            <a:off x="1967385" y="1691343"/>
            <a:ext cx="6970422" cy="2668334"/>
          </a:xfrm>
          <a:prstGeom prst="rect">
            <a:avLst/>
          </a:prstGeom>
          <a:noFill/>
          <a:ln>
            <a:noFill/>
          </a:ln>
        </p:spPr>
        <p:txBody>
          <a:bodyPr spcFirstLastPara="1" wrap="square" lIns="91377" tIns="45676" rIns="91377" bIns="45676" anchor="t" anchorCtr="0">
            <a:spAutoFit/>
          </a:bodyPr>
          <a:lstStyle/>
          <a:p>
            <a:pPr marL="37465">
              <a:lnSpc>
                <a:spcPct val="90000"/>
              </a:lnSpc>
            </a:pPr>
            <a:endParaRPr lang="en-US" sz="2800">
              <a:solidFill>
                <a:schemeClr val="dk1"/>
              </a:solidFill>
              <a:latin typeface="Calibri"/>
              <a:ea typeface="Calibri"/>
              <a:cs typeface="Calibri"/>
            </a:endParaRPr>
          </a:p>
          <a:p>
            <a:pPr marL="37465">
              <a:lnSpc>
                <a:spcPct val="90000"/>
              </a:lnSpc>
            </a:pPr>
            <a:endParaRPr lang="en-US" sz="3950">
              <a:solidFill>
                <a:srgbClr val="404040"/>
              </a:solidFill>
              <a:latin typeface="Calibri"/>
              <a:ea typeface="Calibri"/>
              <a:cs typeface="Calibri"/>
              <a:sym typeface="Calibri"/>
            </a:endParaRPr>
          </a:p>
          <a:p>
            <a:pPr marL="37465">
              <a:lnSpc>
                <a:spcPct val="90000"/>
              </a:lnSpc>
            </a:pPr>
            <a:r>
              <a:rPr lang="en-US" sz="3950">
                <a:solidFill>
                  <a:srgbClr val="404040"/>
                </a:solidFill>
                <a:latin typeface="Calibri"/>
                <a:ea typeface="Calibri"/>
                <a:cs typeface="Calibri"/>
                <a:sym typeface="Calibri"/>
              </a:rPr>
              <a:t>An </a:t>
            </a:r>
            <a:r>
              <a:rPr lang="en-US" sz="3950" b="1" i="1">
                <a:solidFill>
                  <a:srgbClr val="404040"/>
                </a:solidFill>
                <a:latin typeface="Calibri"/>
                <a:ea typeface="Calibri"/>
                <a:cs typeface="Calibri"/>
                <a:sym typeface="Calibri"/>
              </a:rPr>
              <a:t>issue</a:t>
            </a:r>
            <a:r>
              <a:rPr lang="en-US" sz="3950">
                <a:solidFill>
                  <a:srgbClr val="404040"/>
                </a:solidFill>
                <a:latin typeface="Calibri"/>
                <a:ea typeface="Calibri"/>
                <a:cs typeface="Calibri"/>
                <a:sym typeface="Calibri"/>
              </a:rPr>
              <a:t> is a slice of the larger problem that is manageable and solvable.</a:t>
            </a:r>
            <a:endParaRPr sz="1750"/>
          </a:p>
        </p:txBody>
      </p:sp>
      <p:pic>
        <p:nvPicPr>
          <p:cNvPr id="5" name="Google Shape;204;p10" descr="Trivial Pursuit: 10 facts about the game"/>
          <p:cNvPicPr preferRelativeResize="0"/>
          <p:nvPr/>
        </p:nvPicPr>
        <p:blipFill rotWithShape="1">
          <a:blip r:embed="rId3">
            <a:alphaModFix/>
          </a:blip>
          <a:srcRect l="55991" t="24622" r="10715"/>
          <a:stretch/>
        </p:blipFill>
        <p:spPr>
          <a:xfrm>
            <a:off x="9077177" y="2432792"/>
            <a:ext cx="2523307" cy="3449452"/>
          </a:xfrm>
          <a:prstGeom prst="rect">
            <a:avLst/>
          </a:prstGeom>
          <a:noFill/>
          <a:ln>
            <a:noFill/>
          </a:ln>
        </p:spPr>
      </p:pic>
    </p:spTree>
    <p:extLst>
      <p:ext uri="{BB962C8B-B14F-4D97-AF65-F5344CB8AC3E}">
        <p14:creationId xmlns:p14="http://schemas.microsoft.com/office/powerpoint/2010/main" val="416663454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Shape 210"/>
        <p:cNvGrpSpPr/>
        <p:nvPr/>
      </p:nvGrpSpPr>
      <p:grpSpPr>
        <a:xfrm>
          <a:off x="0" y="0"/>
          <a:ext cx="0" cy="0"/>
          <a:chOff x="0" y="0"/>
          <a:chExt cx="0" cy="0"/>
        </a:xfrm>
      </p:grpSpPr>
      <p:sp>
        <p:nvSpPr>
          <p:cNvPr id="211" name="Google Shape;211;p11"/>
          <p:cNvSpPr txBox="1">
            <a:spLocks noGrp="1"/>
          </p:cNvSpPr>
          <p:nvPr>
            <p:ph type="title"/>
          </p:nvPr>
        </p:nvSpPr>
        <p:spPr>
          <a:prstGeom prst="rect">
            <a:avLst/>
          </a:prstGeom>
          <a:noFill/>
          <a:ln>
            <a:noFill/>
          </a:ln>
        </p:spPr>
        <p:txBody>
          <a:bodyPr spcFirstLastPara="1" vert="horz" wrap="square" lIns="91377" tIns="45676" rIns="91377" bIns="45676" rtlCol="0" anchor="ctr" anchorCtr="0">
            <a:noAutofit/>
          </a:bodyPr>
          <a:lstStyle/>
          <a:p>
            <a:pPr algn="ctr">
              <a:lnSpc>
                <a:spcPct val="100000"/>
              </a:lnSpc>
              <a:buClr>
                <a:schemeClr val="dk2"/>
              </a:buClr>
              <a:buSzPts val="1400"/>
            </a:pPr>
            <a:r>
              <a:rPr lang="en-US"/>
              <a:t>PROBLEM        vs.         ISSUE</a:t>
            </a:r>
            <a:endParaRPr/>
          </a:p>
        </p:txBody>
      </p:sp>
      <p:sp>
        <p:nvSpPr>
          <p:cNvPr id="2" name="Content Placeholder 1"/>
          <p:cNvSpPr>
            <a:spLocks noGrp="1"/>
          </p:cNvSpPr>
          <p:nvPr>
            <p:ph idx="1"/>
          </p:nvPr>
        </p:nvSpPr>
        <p:spPr/>
        <p:txBody>
          <a:bodyPr/>
          <a:lstStyle/>
          <a:p>
            <a:endParaRPr lang="en-US"/>
          </a:p>
        </p:txBody>
      </p:sp>
      <p:pic>
        <p:nvPicPr>
          <p:cNvPr id="212" name="Google Shape;212;p11"/>
          <p:cNvPicPr preferRelativeResize="0"/>
          <p:nvPr/>
        </p:nvPicPr>
        <p:blipFill rotWithShape="1">
          <a:blip r:embed="rId3">
            <a:alphaModFix/>
          </a:blip>
          <a:srcRect l="1516" b="-5196"/>
          <a:stretch/>
        </p:blipFill>
        <p:spPr>
          <a:xfrm>
            <a:off x="1004216" y="1418161"/>
            <a:ext cx="10881476" cy="4750243"/>
          </a:xfrm>
          <a:prstGeom prst="rect">
            <a:avLst/>
          </a:prstGeom>
          <a:noFill/>
          <a:ln>
            <a:noFill/>
          </a:ln>
        </p:spPr>
      </p:pic>
    </p:spTree>
    <p:extLst>
      <p:ext uri="{BB962C8B-B14F-4D97-AF65-F5344CB8AC3E}">
        <p14:creationId xmlns:p14="http://schemas.microsoft.com/office/powerpoint/2010/main" val="316818058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442" y="-227647"/>
            <a:ext cx="9780253" cy="1239514"/>
          </a:xfrm>
        </p:spPr>
        <p:txBody>
          <a:bodyPr>
            <a:normAutofit/>
          </a:bodyPr>
          <a:lstStyle/>
          <a:p>
            <a:r>
              <a:rPr lang="en-US" sz="5398"/>
              <a:t>Values</a:t>
            </a:r>
          </a:p>
        </p:txBody>
      </p:sp>
      <p:sp>
        <p:nvSpPr>
          <p:cNvPr id="3" name="Content Placeholder 2"/>
          <p:cNvSpPr>
            <a:spLocks noGrp="1"/>
          </p:cNvSpPr>
          <p:nvPr>
            <p:ph idx="1"/>
          </p:nvPr>
        </p:nvSpPr>
        <p:spPr>
          <a:xfrm>
            <a:off x="837981" y="1011867"/>
            <a:ext cx="11198483" cy="4951710"/>
          </a:xfrm>
        </p:spPr>
        <p:txBody>
          <a:bodyPr>
            <a:noAutofit/>
          </a:bodyPr>
          <a:lstStyle/>
          <a:p>
            <a:pPr marL="0" indent="0">
              <a:buNone/>
            </a:pPr>
            <a:r>
              <a:rPr lang="en-US" sz="3599" i="1">
                <a:latin typeface="Calibri" panose="020F0502020204030204" pitchFamily="34" charset="0"/>
                <a:cs typeface="Calibri" panose="020F0502020204030204" pitchFamily="34" charset="0"/>
              </a:rPr>
              <a:t>Values are fundamental beliefs that dictate behavior</a:t>
            </a:r>
            <a:endParaRPr lang="en-US" sz="3599">
              <a:latin typeface="Calibri" panose="020F0502020204030204" pitchFamily="34" charset="0"/>
              <a:cs typeface="Calibri" panose="020F0502020204030204" pitchFamily="34" charset="0"/>
            </a:endParaRPr>
          </a:p>
          <a:p>
            <a:pPr marL="0" indent="0">
              <a:buNone/>
            </a:pPr>
            <a:r>
              <a:rPr lang="en-US" sz="3599">
                <a:latin typeface="Calibri" panose="020F0502020204030204" pitchFamily="34" charset="0"/>
                <a:cs typeface="Calibri" panose="020F0502020204030204" pitchFamily="34" charset="0"/>
              </a:rPr>
              <a:t>Ideally, Unions advance the welfare of all members. </a:t>
            </a:r>
          </a:p>
          <a:p>
            <a:pPr marL="0" indent="0">
              <a:buNone/>
            </a:pPr>
            <a:r>
              <a:rPr lang="en-US" sz="3599">
                <a:latin typeface="Calibri" panose="020F0502020204030204" pitchFamily="34" charset="0"/>
                <a:cs typeface="Calibri" panose="020F0502020204030204" pitchFamily="34" charset="0"/>
              </a:rPr>
              <a:t>They are based on the universal ideal of human rights, the idea of justice, progress, and betterment of self and of society. </a:t>
            </a:r>
          </a:p>
          <a:p>
            <a:pPr marL="0" indent="0">
              <a:buNone/>
            </a:pPr>
            <a:r>
              <a:rPr lang="en-US" sz="3599">
                <a:latin typeface="Calibri" panose="020F0502020204030204" pitchFamily="34" charset="0"/>
                <a:cs typeface="Calibri" panose="020F0502020204030204" pitchFamily="34" charset="0"/>
              </a:rPr>
              <a:t>Through shared values, members build solidarity and commit to active participation in the labor movement.</a:t>
            </a:r>
          </a:p>
          <a:p>
            <a:pPr marL="0" indent="0">
              <a:buNone/>
            </a:pPr>
            <a:r>
              <a:rPr lang="en-US" sz="3599">
                <a:latin typeface="Calibri" panose="020F0502020204030204" pitchFamily="34" charset="0"/>
                <a:cs typeface="Calibri" panose="020F0502020204030204" pitchFamily="34" charset="0"/>
              </a:rPr>
              <a:t>Shared values transform individual members into part of something larger than themselves.</a:t>
            </a:r>
          </a:p>
          <a:p>
            <a:r>
              <a:rPr lang="en-US" sz="3599">
                <a:latin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388671045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343" y="895"/>
            <a:ext cx="9780253" cy="1239514"/>
          </a:xfrm>
        </p:spPr>
        <p:txBody>
          <a:bodyPr>
            <a:normAutofit/>
          </a:bodyPr>
          <a:lstStyle/>
          <a:p>
            <a:r>
              <a:rPr lang="en-US" sz="4399"/>
              <a:t>Some Union Values</a:t>
            </a:r>
          </a:p>
        </p:txBody>
      </p:sp>
      <p:sp>
        <p:nvSpPr>
          <p:cNvPr id="3" name="Content Placeholder 2"/>
          <p:cNvSpPr>
            <a:spLocks noGrp="1"/>
          </p:cNvSpPr>
          <p:nvPr>
            <p:ph idx="1"/>
          </p:nvPr>
        </p:nvSpPr>
        <p:spPr>
          <a:xfrm>
            <a:off x="685622" y="1600676"/>
            <a:ext cx="10689241" cy="4570809"/>
          </a:xfrm>
        </p:spPr>
        <p:txBody>
          <a:bodyPr/>
          <a:lstStyle/>
          <a:p>
            <a:pPr marL="0" indent="0">
              <a:buNone/>
            </a:pPr>
            <a:r>
              <a:rPr lang="en-US" sz="3999">
                <a:latin typeface="Calibri" panose="020F0502020204030204" pitchFamily="34" charset="0"/>
                <a:cs typeface="Calibri" panose="020F0502020204030204" pitchFamily="34" charset="0"/>
              </a:rPr>
              <a:t>Fairness, honesty/integrity, responsibility, compassion/empathy, safety, health, generosity, hard work/responsibility, community, freedom, democracy, binding contracts, equality, opportunity, respect, stability/security, unity, quality work, justice, collective action, dignity/respect, charity/community service, and due process.</a:t>
            </a:r>
          </a:p>
          <a:p>
            <a:endParaRPr lang="en-US"/>
          </a:p>
        </p:txBody>
      </p:sp>
    </p:spTree>
    <p:extLst>
      <p:ext uri="{BB962C8B-B14F-4D97-AF65-F5344CB8AC3E}">
        <p14:creationId xmlns:p14="http://schemas.microsoft.com/office/powerpoint/2010/main" val="347750234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7983" y="-151467"/>
            <a:ext cx="9780253" cy="1239514"/>
          </a:xfrm>
        </p:spPr>
        <p:txBody>
          <a:bodyPr>
            <a:normAutofit/>
          </a:bodyPr>
          <a:lstStyle/>
          <a:p>
            <a:r>
              <a:rPr lang="en-US" sz="4799"/>
              <a:t>How to Link Issues and Values</a:t>
            </a:r>
          </a:p>
        </p:txBody>
      </p:sp>
      <p:sp>
        <p:nvSpPr>
          <p:cNvPr id="3" name="Content Placeholder 2"/>
          <p:cNvSpPr>
            <a:spLocks noGrp="1"/>
          </p:cNvSpPr>
          <p:nvPr>
            <p:ph idx="1"/>
          </p:nvPr>
        </p:nvSpPr>
        <p:spPr>
          <a:xfrm>
            <a:off x="415046" y="1088047"/>
            <a:ext cx="9780253" cy="4570809"/>
          </a:xfrm>
        </p:spPr>
        <p:txBody>
          <a:bodyPr>
            <a:normAutofit/>
          </a:bodyPr>
          <a:lstStyle/>
          <a:p>
            <a:pPr marL="0" indent="0">
              <a:lnSpc>
                <a:spcPct val="100000"/>
              </a:lnSpc>
              <a:spcBef>
                <a:spcPts val="0"/>
              </a:spcBef>
              <a:buClr>
                <a:srgbClr val="404040"/>
              </a:buClr>
              <a:buSzPts val="3000"/>
              <a:buNone/>
            </a:pPr>
            <a:r>
              <a:rPr lang="en-US" sz="3999">
                <a:solidFill>
                  <a:srgbClr val="404040"/>
                </a:solidFill>
              </a:rPr>
              <a:t>Investigating member issues is necessary but not sufficient – we also need to identify workers’ </a:t>
            </a:r>
            <a:r>
              <a:rPr lang="en-US" sz="3999" b="1">
                <a:solidFill>
                  <a:srgbClr val="404040"/>
                </a:solidFill>
              </a:rPr>
              <a:t>SHARED</a:t>
            </a:r>
            <a:r>
              <a:rPr lang="en-US" sz="3999">
                <a:solidFill>
                  <a:srgbClr val="404040"/>
                </a:solidFill>
              </a:rPr>
              <a:t> values – </a:t>
            </a:r>
          </a:p>
          <a:p>
            <a:pPr marL="0" indent="0">
              <a:lnSpc>
                <a:spcPct val="100000"/>
              </a:lnSpc>
              <a:spcBef>
                <a:spcPts val="0"/>
              </a:spcBef>
              <a:buClr>
                <a:srgbClr val="404040"/>
              </a:buClr>
              <a:buSzPts val="3000"/>
              <a:buNone/>
            </a:pPr>
            <a:endParaRPr lang="en-US" sz="3999" b="1">
              <a:solidFill>
                <a:srgbClr val="404040"/>
              </a:solidFill>
            </a:endParaRPr>
          </a:p>
          <a:p>
            <a:pPr marL="0" indent="0">
              <a:lnSpc>
                <a:spcPct val="100000"/>
              </a:lnSpc>
              <a:spcBef>
                <a:spcPts val="0"/>
              </a:spcBef>
              <a:buClr>
                <a:srgbClr val="404040"/>
              </a:buClr>
              <a:buSzPts val="3000"/>
              <a:buNone/>
            </a:pPr>
            <a:r>
              <a:rPr lang="en-US" sz="3999" b="1">
                <a:solidFill>
                  <a:srgbClr val="404040"/>
                </a:solidFill>
              </a:rPr>
              <a:t>WHY</a:t>
            </a:r>
            <a:r>
              <a:rPr lang="en-US" sz="3999">
                <a:solidFill>
                  <a:srgbClr val="404040"/>
                </a:solidFill>
              </a:rPr>
              <a:t> is this an issue?</a:t>
            </a:r>
          </a:p>
          <a:p>
            <a:pPr marL="0" indent="0">
              <a:lnSpc>
                <a:spcPct val="100000"/>
              </a:lnSpc>
              <a:spcBef>
                <a:spcPts val="0"/>
              </a:spcBef>
              <a:buClr>
                <a:srgbClr val="404040"/>
              </a:buClr>
              <a:buSzPts val="3000"/>
              <a:buNone/>
            </a:pPr>
            <a:r>
              <a:rPr lang="en-US" sz="3999" b="1">
                <a:solidFill>
                  <a:srgbClr val="404040"/>
                </a:solidFill>
              </a:rPr>
              <a:t>WHY</a:t>
            </a:r>
            <a:r>
              <a:rPr lang="en-US" sz="3999">
                <a:solidFill>
                  <a:srgbClr val="404040"/>
                </a:solidFill>
              </a:rPr>
              <a:t> do you want to fix this? </a:t>
            </a:r>
          </a:p>
        </p:txBody>
      </p:sp>
      <p:pic>
        <p:nvPicPr>
          <p:cNvPr id="4" name="Google Shape;212;p11"/>
          <p:cNvPicPr preferRelativeResize="0"/>
          <p:nvPr/>
        </p:nvPicPr>
        <p:blipFill rotWithShape="1">
          <a:blip r:embed="rId2">
            <a:alphaModFix/>
          </a:blip>
          <a:srcRect l="1516" b="-5196"/>
          <a:stretch/>
        </p:blipFill>
        <p:spPr>
          <a:xfrm>
            <a:off x="7491818" y="3413395"/>
            <a:ext cx="4393874" cy="2245461"/>
          </a:xfrm>
          <a:prstGeom prst="rect">
            <a:avLst/>
          </a:prstGeom>
          <a:noFill/>
          <a:ln>
            <a:noFill/>
          </a:ln>
        </p:spPr>
      </p:pic>
    </p:spTree>
    <p:extLst>
      <p:ext uri="{BB962C8B-B14F-4D97-AF65-F5344CB8AC3E}">
        <p14:creationId xmlns:p14="http://schemas.microsoft.com/office/powerpoint/2010/main" val="383780326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Shape 217"/>
        <p:cNvGrpSpPr/>
        <p:nvPr/>
      </p:nvGrpSpPr>
      <p:grpSpPr>
        <a:xfrm>
          <a:off x="0" y="0"/>
          <a:ext cx="0" cy="0"/>
          <a:chOff x="0" y="0"/>
          <a:chExt cx="0" cy="0"/>
        </a:xfrm>
      </p:grpSpPr>
      <p:sp>
        <p:nvSpPr>
          <p:cNvPr id="218" name="Google Shape;218;p12"/>
          <p:cNvSpPr txBox="1">
            <a:spLocks noGrp="1"/>
          </p:cNvSpPr>
          <p:nvPr>
            <p:ph type="title"/>
          </p:nvPr>
        </p:nvSpPr>
        <p:spPr>
          <a:prstGeom prst="rect">
            <a:avLst/>
          </a:prstGeom>
          <a:noFill/>
          <a:ln>
            <a:noFill/>
          </a:ln>
        </p:spPr>
        <p:txBody>
          <a:bodyPr spcFirstLastPara="1" vert="horz" wrap="square" lIns="91377" tIns="45676" rIns="91377" bIns="45676" rtlCol="0" anchor="ctr" anchorCtr="0">
            <a:normAutofit/>
          </a:bodyPr>
          <a:lstStyle/>
          <a:p>
            <a:pPr algn="ctr">
              <a:lnSpc>
                <a:spcPct val="90000"/>
              </a:lnSpc>
              <a:buClr>
                <a:schemeClr val="dk1"/>
              </a:buClr>
              <a:buSzPts val="4400"/>
            </a:pPr>
            <a:r>
              <a:rPr lang="en-US"/>
              <a:t>EXAMPLES- Problems to  Issues + Values</a:t>
            </a:r>
            <a:endParaRPr/>
          </a:p>
        </p:txBody>
      </p:sp>
      <p:sp>
        <p:nvSpPr>
          <p:cNvPr id="219" name="Google Shape;219;p12"/>
          <p:cNvSpPr txBox="1">
            <a:spLocks noGrp="1"/>
          </p:cNvSpPr>
          <p:nvPr>
            <p:ph idx="1"/>
          </p:nvPr>
        </p:nvSpPr>
        <p:spPr>
          <a:xfrm>
            <a:off x="568598" y="1215919"/>
            <a:ext cx="11618640" cy="4955567"/>
          </a:xfrm>
          <a:prstGeom prst="rect">
            <a:avLst/>
          </a:prstGeom>
          <a:noFill/>
          <a:ln>
            <a:noFill/>
          </a:ln>
        </p:spPr>
        <p:txBody>
          <a:bodyPr spcFirstLastPara="1" vert="horz" wrap="square" lIns="91377" tIns="45676" rIns="91377" bIns="45676" rtlCol="0" anchor="t" anchorCtr="0">
            <a:noAutofit/>
          </a:bodyPr>
          <a:lstStyle/>
          <a:p>
            <a:pPr marL="0" indent="0">
              <a:lnSpc>
                <a:spcPct val="120000"/>
              </a:lnSpc>
              <a:spcBef>
                <a:spcPts val="800"/>
              </a:spcBef>
              <a:buClr>
                <a:schemeClr val="dk1"/>
              </a:buClr>
              <a:buSzPts val="1100"/>
              <a:buNone/>
            </a:pPr>
            <a:r>
              <a:rPr lang="en-US" sz="2600" b="1"/>
              <a:t>VALUES – </a:t>
            </a:r>
            <a:r>
              <a:rPr lang="en-US" sz="2600"/>
              <a:t>Public Schools should be safe, equitable, and inclusive learning and working environments for all people.  </a:t>
            </a:r>
            <a:r>
              <a:rPr lang="en-US" sz="2600" b="1"/>
              <a:t> </a:t>
            </a:r>
          </a:p>
          <a:p>
            <a:pPr marL="0" indent="0">
              <a:lnSpc>
                <a:spcPct val="120000"/>
              </a:lnSpc>
              <a:spcBef>
                <a:spcPts val="800"/>
              </a:spcBef>
              <a:buClr>
                <a:schemeClr val="dk1"/>
              </a:buClr>
              <a:buSzPts val="1100"/>
              <a:buNone/>
            </a:pPr>
            <a:endParaRPr lang="en-US" sz="2698" b="1"/>
          </a:p>
          <a:p>
            <a:pPr marL="0" indent="0">
              <a:lnSpc>
                <a:spcPct val="120000"/>
              </a:lnSpc>
              <a:spcBef>
                <a:spcPts val="800"/>
              </a:spcBef>
              <a:buClr>
                <a:schemeClr val="dk1"/>
              </a:buClr>
              <a:buSzPts val="1100"/>
              <a:buNone/>
            </a:pPr>
            <a:r>
              <a:rPr lang="en-US" sz="2600" b="1">
                <a:solidFill>
                  <a:srgbClr val="404040"/>
                </a:solidFill>
              </a:rPr>
              <a:t>PROBLEM</a:t>
            </a:r>
            <a:r>
              <a:rPr lang="en-US" sz="2600">
                <a:solidFill>
                  <a:srgbClr val="404040"/>
                </a:solidFill>
              </a:rPr>
              <a:t> -Our administration does not address violent / hostile students</a:t>
            </a:r>
          </a:p>
          <a:p>
            <a:pPr marL="455930" lvl="1" indent="0">
              <a:lnSpc>
                <a:spcPct val="120000"/>
              </a:lnSpc>
              <a:spcBef>
                <a:spcPts val="400"/>
              </a:spcBef>
              <a:buSzPts val="2000"/>
              <a:buNone/>
            </a:pPr>
            <a:r>
              <a:rPr lang="en-US" sz="2200">
                <a:solidFill>
                  <a:srgbClr val="1CADE4"/>
                </a:solidFill>
              </a:rPr>
              <a:t>◦ </a:t>
            </a:r>
            <a:r>
              <a:rPr lang="en-US" sz="2200" b="1">
                <a:solidFill>
                  <a:srgbClr val="404040"/>
                </a:solidFill>
              </a:rPr>
              <a:t>Issue Cut</a:t>
            </a:r>
            <a:r>
              <a:rPr lang="en-US" sz="2200">
                <a:solidFill>
                  <a:srgbClr val="404040"/>
                </a:solidFill>
              </a:rPr>
              <a:t> – The MTSS / RTI / PBIS plan does not adequately address the behavior.</a:t>
            </a:r>
            <a:endParaRPr lang="en-US"/>
          </a:p>
          <a:p>
            <a:pPr marL="455930" lvl="1" indent="0">
              <a:lnSpc>
                <a:spcPct val="120000"/>
              </a:lnSpc>
              <a:spcBef>
                <a:spcPts val="400"/>
              </a:spcBef>
              <a:buSzPts val="2000"/>
              <a:buNone/>
            </a:pPr>
            <a:endParaRPr lang="en-US" sz="2200">
              <a:solidFill>
                <a:srgbClr val="404040"/>
              </a:solidFill>
            </a:endParaRPr>
          </a:p>
          <a:p>
            <a:pPr marL="0" indent="0">
              <a:lnSpc>
                <a:spcPct val="120000"/>
              </a:lnSpc>
              <a:spcBef>
                <a:spcPts val="400"/>
              </a:spcBef>
              <a:buClr>
                <a:srgbClr val="1CADE4"/>
              </a:buClr>
              <a:buSzPts val="2400"/>
              <a:buNone/>
            </a:pPr>
            <a:r>
              <a:rPr lang="en-US" sz="2600" b="1">
                <a:solidFill>
                  <a:srgbClr val="404040"/>
                </a:solidFill>
              </a:rPr>
              <a:t>PROBLEM</a:t>
            </a:r>
            <a:r>
              <a:rPr lang="en-US" sz="2600">
                <a:solidFill>
                  <a:srgbClr val="404040"/>
                </a:solidFill>
              </a:rPr>
              <a:t> - Our school reinforces racism and the experiences of marginalized populations.</a:t>
            </a:r>
          </a:p>
          <a:p>
            <a:pPr marL="0" indent="0">
              <a:lnSpc>
                <a:spcPct val="120000"/>
              </a:lnSpc>
              <a:spcBef>
                <a:spcPts val="400"/>
              </a:spcBef>
              <a:buClr>
                <a:srgbClr val="1CADE4"/>
              </a:buClr>
              <a:buSzPts val="2400"/>
              <a:buNone/>
            </a:pPr>
            <a:r>
              <a:rPr lang="en-US" sz="2200">
                <a:solidFill>
                  <a:srgbClr val="1CADE4"/>
                </a:solidFill>
              </a:rPr>
              <a:t>  ◦ </a:t>
            </a:r>
            <a:r>
              <a:rPr lang="en-US" sz="2200" b="1">
                <a:solidFill>
                  <a:srgbClr val="404040"/>
                </a:solidFill>
              </a:rPr>
              <a:t>Issue</a:t>
            </a:r>
            <a:r>
              <a:rPr lang="en-US" sz="2200">
                <a:solidFill>
                  <a:srgbClr val="404040"/>
                </a:solidFill>
              </a:rPr>
              <a:t> </a:t>
            </a:r>
            <a:r>
              <a:rPr lang="en-US" sz="2200" b="1">
                <a:solidFill>
                  <a:srgbClr val="404040"/>
                </a:solidFill>
              </a:rPr>
              <a:t>Cut</a:t>
            </a:r>
            <a:r>
              <a:rPr lang="en-US" sz="2200">
                <a:solidFill>
                  <a:srgbClr val="404040"/>
                </a:solidFill>
              </a:rPr>
              <a:t>– ESPs are the lowest paid employees. </a:t>
            </a:r>
            <a:endParaRPr sz="2200"/>
          </a:p>
        </p:txBody>
      </p:sp>
    </p:spTree>
    <p:extLst>
      <p:ext uri="{BB962C8B-B14F-4D97-AF65-F5344CB8AC3E}">
        <p14:creationId xmlns:p14="http://schemas.microsoft.com/office/powerpoint/2010/main" val="363743503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US" sz="3999" b="1"/>
              <a:t>Key Ideas</a:t>
            </a:r>
          </a:p>
        </p:txBody>
      </p:sp>
      <p:sp>
        <p:nvSpPr>
          <p:cNvPr id="12" name="Content Placeholder 11"/>
          <p:cNvSpPr>
            <a:spLocks noGrp="1"/>
          </p:cNvSpPr>
          <p:nvPr>
            <p:ph idx="1"/>
          </p:nvPr>
        </p:nvSpPr>
        <p:spPr/>
        <p:txBody>
          <a:bodyPr>
            <a:normAutofit/>
          </a:bodyPr>
          <a:lstStyle/>
          <a:p>
            <a:r>
              <a:rPr lang="en-US"/>
              <a:t>Problems are big conditions of injustice</a:t>
            </a:r>
          </a:p>
          <a:p>
            <a:r>
              <a:rPr lang="en-US"/>
              <a:t>Issues are the smaller member identified components that make up the problem </a:t>
            </a:r>
          </a:p>
          <a:p>
            <a:r>
              <a:rPr lang="en-US"/>
              <a:t>Issues indicate a path to action</a:t>
            </a:r>
          </a:p>
          <a:p>
            <a:r>
              <a:rPr lang="en-US"/>
              <a:t>Values build a relatable why across people experiencing the pain of the problem </a:t>
            </a:r>
          </a:p>
          <a:p>
            <a:r>
              <a:rPr lang="en-US"/>
              <a:t>We intentionally work to connect members around issues and values to build Solidarity</a:t>
            </a:r>
          </a:p>
        </p:txBody>
      </p:sp>
      <p:sp>
        <p:nvSpPr>
          <p:cNvPr id="13" name="Text Placeholder 12"/>
          <p:cNvSpPr>
            <a:spLocks noGrp="1"/>
          </p:cNvSpPr>
          <p:nvPr>
            <p:ph type="body" sz="half" idx="2"/>
          </p:nvPr>
        </p:nvSpPr>
        <p:spPr/>
        <p:txBody>
          <a:bodyPr/>
          <a:lstStyle/>
          <a:p>
            <a:endParaRPr lang="en-US"/>
          </a:p>
        </p:txBody>
      </p:sp>
      <p:pic>
        <p:nvPicPr>
          <p:cNvPr id="2050" name="Picture 2" descr="https://strunkaccess.com/wp-content/uploads/2024/09/important-2508600_128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2264" y="2562447"/>
            <a:ext cx="3718584" cy="2478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436541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5887" y="1025539"/>
            <a:ext cx="10608976" cy="691450"/>
          </a:xfrm>
        </p:spPr>
        <p:txBody>
          <a:bodyPr>
            <a:noAutofit/>
          </a:bodyPr>
          <a:lstStyle/>
          <a:p>
            <a:r>
              <a:rPr lang="en-US" b="1"/>
              <a:t>TEAM WORK – The Problems-</a:t>
            </a:r>
            <a:br>
              <a:rPr lang="en-US" b="1"/>
            </a:br>
            <a:endParaRPr lang="en-US" b="1"/>
          </a:p>
        </p:txBody>
      </p:sp>
      <p:sp>
        <p:nvSpPr>
          <p:cNvPr id="3" name="Content Placeholder 2"/>
          <p:cNvSpPr>
            <a:spLocks noGrp="1"/>
          </p:cNvSpPr>
          <p:nvPr>
            <p:ph idx="1"/>
          </p:nvPr>
        </p:nvSpPr>
        <p:spPr>
          <a:xfrm>
            <a:off x="794532" y="1185271"/>
            <a:ext cx="10608976" cy="5301388"/>
          </a:xfrm>
        </p:spPr>
        <p:txBody>
          <a:bodyPr vert="horz" lIns="91416" tIns="45708" rIns="91416" bIns="45708" rtlCol="0" anchor="t">
            <a:noAutofit/>
          </a:bodyPr>
          <a:lstStyle/>
          <a:p>
            <a:pPr marL="0" indent="0">
              <a:buNone/>
            </a:pPr>
            <a:r>
              <a:rPr lang="en-US"/>
              <a:t>Go to a theme that resonates with you</a:t>
            </a:r>
          </a:p>
          <a:p>
            <a:pPr marL="456565" indent="-456565"/>
            <a:r>
              <a:rPr lang="en-US"/>
              <a:t>You will be forming a team no smaller than 2 no larger than 5</a:t>
            </a:r>
          </a:p>
          <a:p>
            <a:pPr marL="456565" indent="-456565"/>
            <a:r>
              <a:rPr lang="en-US"/>
              <a:t>Use the theme to create a list of issues</a:t>
            </a:r>
          </a:p>
          <a:p>
            <a:pPr marL="456565" indent="-456565"/>
            <a:r>
              <a:rPr lang="en-US">
                <a:ea typeface="+mn-lt"/>
                <a:cs typeface="+mn-lt"/>
              </a:rPr>
              <a:t>For each of the issues you identify – try to think what the values are that are behind WHY you see these as issues. </a:t>
            </a:r>
          </a:p>
          <a:p>
            <a:pPr marL="456565" indent="-456565"/>
            <a:endParaRPr lang="en-US"/>
          </a:p>
          <a:p>
            <a:pPr marL="0" indent="0" fontAlgn="base">
              <a:buNone/>
            </a:pPr>
            <a:r>
              <a:rPr lang="en-US" sz="2400" b="1"/>
              <a:t>Example Problem  </a:t>
            </a:r>
            <a:r>
              <a:rPr lang="en-US" sz="2400"/>
              <a:t>– We want quality health care for everyone </a:t>
            </a:r>
          </a:p>
          <a:p>
            <a:pPr marL="0" indent="0" fontAlgn="base">
              <a:buNone/>
            </a:pPr>
            <a:r>
              <a:rPr lang="en-US" sz="2400" b="1"/>
              <a:t>Values behind wanting to fix this </a:t>
            </a:r>
            <a:r>
              <a:rPr lang="en-US" sz="2400"/>
              <a:t>– equity, fairness, dignity </a:t>
            </a:r>
          </a:p>
          <a:p>
            <a:pPr marL="0" indent="0" fontAlgn="base">
              <a:buNone/>
            </a:pPr>
            <a:r>
              <a:rPr lang="en-US" sz="3200" b="1"/>
              <a:t>List your problems and values on a chart.</a:t>
            </a:r>
          </a:p>
        </p:txBody>
      </p:sp>
    </p:spTree>
    <p:extLst>
      <p:ext uri="{BB962C8B-B14F-4D97-AF65-F5344CB8AC3E}">
        <p14:creationId xmlns:p14="http://schemas.microsoft.com/office/powerpoint/2010/main" val="253146287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5887" y="178648"/>
            <a:ext cx="10608976" cy="691450"/>
          </a:xfrm>
        </p:spPr>
        <p:txBody>
          <a:bodyPr>
            <a:noAutofit/>
          </a:bodyPr>
          <a:lstStyle/>
          <a:p>
            <a:r>
              <a:rPr lang="en-US" sz="4399" b="1"/>
              <a:t>TEAM WORK – Problems into Issues</a:t>
            </a:r>
          </a:p>
        </p:txBody>
      </p:sp>
      <p:sp>
        <p:nvSpPr>
          <p:cNvPr id="3" name="Content Placeholder 2"/>
          <p:cNvSpPr>
            <a:spLocks noGrp="1"/>
          </p:cNvSpPr>
          <p:nvPr>
            <p:ph idx="1"/>
          </p:nvPr>
        </p:nvSpPr>
        <p:spPr>
          <a:xfrm>
            <a:off x="765887" y="870099"/>
            <a:ext cx="10608976" cy="5301388"/>
          </a:xfrm>
        </p:spPr>
        <p:txBody>
          <a:bodyPr>
            <a:normAutofit fontScale="92500" lnSpcReduction="20000"/>
          </a:bodyPr>
          <a:lstStyle/>
          <a:p>
            <a:pPr marL="0" indent="0" fontAlgn="base">
              <a:buNone/>
            </a:pPr>
            <a:r>
              <a:rPr lang="en-US" b="1"/>
              <a:t>Example Problem  </a:t>
            </a:r>
            <a:r>
              <a:rPr lang="en-US"/>
              <a:t>– We want quality health care for everyone </a:t>
            </a:r>
          </a:p>
          <a:p>
            <a:pPr marL="0" indent="0" fontAlgn="base">
              <a:buNone/>
            </a:pPr>
            <a:r>
              <a:rPr lang="en-US" b="1"/>
              <a:t>Values behind wanting to fix this </a:t>
            </a:r>
            <a:r>
              <a:rPr lang="en-US"/>
              <a:t>– equity, fairness, dignity </a:t>
            </a:r>
          </a:p>
          <a:p>
            <a:pPr marL="0" indent="0" fontAlgn="base">
              <a:buNone/>
            </a:pPr>
            <a:r>
              <a:rPr lang="en-US" b="1"/>
              <a:t>Possible Issues – </a:t>
            </a:r>
            <a:r>
              <a:rPr lang="en-US"/>
              <a:t> </a:t>
            </a:r>
          </a:p>
          <a:p>
            <a:pPr marL="0" indent="0" fontAlgn="base">
              <a:buNone/>
            </a:pPr>
            <a:r>
              <a:rPr lang="en-US" sz="3499"/>
              <a:t>Not enough providers in our rural system </a:t>
            </a:r>
          </a:p>
          <a:p>
            <a:pPr marL="0" indent="0" fontAlgn="base">
              <a:buNone/>
            </a:pPr>
            <a:r>
              <a:rPr lang="en-US" sz="3499"/>
              <a:t>	Values – access and equity </a:t>
            </a:r>
          </a:p>
          <a:p>
            <a:pPr marL="0" indent="0" fontAlgn="base">
              <a:buNone/>
            </a:pPr>
            <a:r>
              <a:rPr lang="en-US" sz="3499"/>
              <a:t>Drugs are not affordable </a:t>
            </a:r>
          </a:p>
          <a:p>
            <a:pPr marL="0" indent="0" fontAlgn="base">
              <a:buNone/>
            </a:pPr>
            <a:r>
              <a:rPr lang="en-US" sz="3499"/>
              <a:t>	Values – fairness and access</a:t>
            </a:r>
          </a:p>
          <a:p>
            <a:pPr marL="0" indent="0" fontAlgn="base">
              <a:buNone/>
            </a:pPr>
            <a:r>
              <a:rPr lang="en-US" sz="3499"/>
              <a:t>No coverage for home health options </a:t>
            </a:r>
          </a:p>
          <a:p>
            <a:pPr marL="0" indent="0" fontAlgn="base">
              <a:buNone/>
            </a:pPr>
            <a:r>
              <a:rPr lang="en-US" sz="3499"/>
              <a:t>	Values – equity and dignity</a:t>
            </a:r>
          </a:p>
          <a:p>
            <a:pPr marL="0" indent="0" fontAlgn="base">
              <a:buNone/>
            </a:pPr>
            <a:r>
              <a:rPr lang="en-US"/>
              <a:t> </a:t>
            </a:r>
            <a:r>
              <a:rPr lang="en-US" sz="3899" b="1"/>
              <a:t>Cut your problems into issues on your charts.</a:t>
            </a:r>
          </a:p>
        </p:txBody>
      </p:sp>
    </p:spTree>
    <p:extLst>
      <p:ext uri="{BB962C8B-B14F-4D97-AF65-F5344CB8AC3E}">
        <p14:creationId xmlns:p14="http://schemas.microsoft.com/office/powerpoint/2010/main" val="371762212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A11C89-5107-BD0B-44A9-9C42971177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9C9605-6B99-95DB-23EE-236192708D1F}"/>
              </a:ext>
            </a:extLst>
          </p:cNvPr>
          <p:cNvSpPr>
            <a:spLocks noGrp="1"/>
          </p:cNvSpPr>
          <p:nvPr>
            <p:ph type="title"/>
          </p:nvPr>
        </p:nvSpPr>
        <p:spPr>
          <a:xfrm>
            <a:off x="1071600" y="363653"/>
            <a:ext cx="10055781" cy="914297"/>
          </a:xfrm>
        </p:spPr>
        <p:txBody>
          <a:bodyPr/>
          <a:lstStyle/>
          <a:p>
            <a:r>
              <a:rPr lang="en-US" b="1">
                <a:cs typeface="Calibri Light"/>
              </a:rPr>
              <a:t>Group work</a:t>
            </a:r>
          </a:p>
        </p:txBody>
      </p:sp>
      <p:pic>
        <p:nvPicPr>
          <p:cNvPr id="2050" name="Picture 2" descr="Group Of Dogs Transparent, HD Png Download , Transparent Png Image - PNGitem">
            <a:extLst>
              <a:ext uri="{FF2B5EF4-FFF2-40B4-BE49-F238E27FC236}">
                <a16:creationId xmlns:a16="http://schemas.microsoft.com/office/drawing/2014/main" id="{CAB21461-9CD8-6C6C-76A9-6A83A0D9EF3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27846" y="1539186"/>
            <a:ext cx="4819664" cy="426553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2BE919C-7BF6-5380-19A7-7F5EDF78D211}"/>
              </a:ext>
            </a:extLst>
          </p:cNvPr>
          <p:cNvSpPr txBox="1"/>
          <p:nvPr/>
        </p:nvSpPr>
        <p:spPr>
          <a:xfrm>
            <a:off x="5591632" y="605706"/>
            <a:ext cx="6367271" cy="5455187"/>
          </a:xfrm>
          <a:prstGeom prst="rect">
            <a:avLst/>
          </a:prstGeom>
          <a:noFill/>
        </p:spPr>
        <p:txBody>
          <a:bodyPr rot="0" spcFirstLastPara="0" vertOverflow="overflow" horzOverflow="overflow" vert="horz" wrap="square" lIns="91416" tIns="45708" rIns="91416" bIns="45708" numCol="1" spcCol="0" rtlCol="0" fromWordArt="0" anchor="t" anchorCtr="0" forceAA="0" compatLnSpc="1">
            <a:prstTxWarp prst="textNoShape">
              <a:avLst/>
            </a:prstTxWarp>
            <a:spAutoFit/>
          </a:bodyPr>
          <a:lstStyle/>
          <a:p>
            <a:r>
              <a:rPr lang="en-US" sz="4350">
                <a:cs typeface="Segoe UI"/>
              </a:rPr>
              <a:t>What’s your issue?</a:t>
            </a:r>
            <a:r>
              <a:rPr lang="en-US" sz="4350">
                <a:cs typeface="Calibri"/>
              </a:rPr>
              <a:t> </a:t>
            </a:r>
          </a:p>
          <a:p>
            <a:endParaRPr lang="en-US" sz="4350">
              <a:cs typeface="Calibri"/>
            </a:endParaRPr>
          </a:p>
          <a:p>
            <a:r>
              <a:rPr lang="en-US" sz="4350">
                <a:cs typeface="Calibri"/>
              </a:rPr>
              <a:t>Use these criteria</a:t>
            </a:r>
          </a:p>
          <a:p>
            <a:endParaRPr lang="en-US" sz="4399">
              <a:cs typeface="Calibri"/>
            </a:endParaRPr>
          </a:p>
          <a:p>
            <a:r>
              <a:rPr lang="en-US" sz="4350">
                <a:cs typeface="Segoe UI"/>
              </a:rPr>
              <a:t>Is it widely/deeply felt?</a:t>
            </a:r>
          </a:p>
          <a:p>
            <a:r>
              <a:rPr lang="en-US" sz="4350">
                <a:cs typeface="Segoe UI"/>
              </a:rPr>
              <a:t>Does it build leaders?</a:t>
            </a:r>
          </a:p>
          <a:p>
            <a:r>
              <a:rPr lang="en-US" sz="4350">
                <a:cs typeface="Segoe UI"/>
              </a:rPr>
              <a:t>Does it build power?</a:t>
            </a:r>
          </a:p>
          <a:p>
            <a:r>
              <a:rPr lang="en-US" sz="4350">
                <a:cs typeface="Segoe UI"/>
              </a:rPr>
              <a:t>Is it winnable?</a:t>
            </a:r>
          </a:p>
        </p:txBody>
      </p:sp>
    </p:spTree>
    <p:extLst>
      <p:ext uri="{BB962C8B-B14F-4D97-AF65-F5344CB8AC3E}">
        <p14:creationId xmlns:p14="http://schemas.microsoft.com/office/powerpoint/2010/main" val="118381453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33D0BE-164E-D3F7-7DBB-9C0F5E7912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59F1D5-CFA4-5C93-4ED8-B6B68221751C}"/>
              </a:ext>
            </a:extLst>
          </p:cNvPr>
          <p:cNvSpPr>
            <a:spLocks noGrp="1"/>
          </p:cNvSpPr>
          <p:nvPr>
            <p:ph type="title"/>
          </p:nvPr>
        </p:nvSpPr>
        <p:spPr/>
        <p:txBody>
          <a:bodyPr>
            <a:normAutofit/>
          </a:bodyPr>
          <a:lstStyle/>
          <a:p>
            <a:r>
              <a:rPr lang="en-US"/>
              <a:t>Key Point</a:t>
            </a:r>
          </a:p>
        </p:txBody>
      </p:sp>
      <p:sp>
        <p:nvSpPr>
          <p:cNvPr id="3" name="Content Placeholder 2">
            <a:extLst>
              <a:ext uri="{FF2B5EF4-FFF2-40B4-BE49-F238E27FC236}">
                <a16:creationId xmlns:a16="http://schemas.microsoft.com/office/drawing/2014/main" id="{9DF1267E-1713-F42F-C941-80F48182FE4E}"/>
              </a:ext>
            </a:extLst>
          </p:cNvPr>
          <p:cNvSpPr>
            <a:spLocks noGrp="1"/>
          </p:cNvSpPr>
          <p:nvPr>
            <p:ph idx="1"/>
          </p:nvPr>
        </p:nvSpPr>
        <p:spPr/>
        <p:txBody>
          <a:bodyPr>
            <a:normAutofit/>
          </a:bodyPr>
          <a:lstStyle/>
          <a:p>
            <a:r>
              <a:rPr lang="en-US" sz="3999"/>
              <a:t>We don’t choose the issues, the people who want the change choose the issue. </a:t>
            </a:r>
          </a:p>
          <a:p>
            <a:pPr lvl="0"/>
            <a:endParaRPr lang="en-US" sz="3599"/>
          </a:p>
        </p:txBody>
      </p:sp>
      <p:pic>
        <p:nvPicPr>
          <p:cNvPr id="7" name="Picture 2" descr="https://strunkaccess.com/wp-content/uploads/2024/09/important-2508600_128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2264" y="2562447"/>
            <a:ext cx="3718584" cy="2478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998662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16F847-013C-9705-82B8-66C5FC378A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5DB9130-78E2-CCC8-CEFE-EDE8EC81C8B4}"/>
              </a:ext>
            </a:extLst>
          </p:cNvPr>
          <p:cNvSpPr>
            <a:spLocks noGrp="1"/>
          </p:cNvSpPr>
          <p:nvPr>
            <p:ph type="title"/>
          </p:nvPr>
        </p:nvSpPr>
        <p:spPr/>
        <p:txBody>
          <a:bodyPr/>
          <a:lstStyle/>
          <a:p>
            <a:r>
              <a:rPr lang="en-US">
                <a:cs typeface="Calibri Light"/>
              </a:rPr>
              <a:t>Ending It Right</a:t>
            </a:r>
            <a:endParaRPr lang="en-US"/>
          </a:p>
        </p:txBody>
      </p:sp>
      <p:sp>
        <p:nvSpPr>
          <p:cNvPr id="3" name="Text Placeholder 2">
            <a:extLst>
              <a:ext uri="{FF2B5EF4-FFF2-40B4-BE49-F238E27FC236}">
                <a16:creationId xmlns:a16="http://schemas.microsoft.com/office/drawing/2014/main" id="{BC28F922-1084-DBBA-94A4-CEEB627FED22}"/>
              </a:ext>
            </a:extLst>
          </p:cNvPr>
          <p:cNvSpPr>
            <a:spLocks noGrp="1"/>
          </p:cNvSpPr>
          <p:nvPr>
            <p:ph type="body" idx="1"/>
          </p:nvPr>
        </p:nvSpPr>
        <p:spPr/>
        <p:txBody>
          <a:bodyPr/>
          <a:lstStyle/>
          <a:p>
            <a:r>
              <a:rPr lang="en-US"/>
              <a:t>Ellen</a:t>
            </a:r>
          </a:p>
        </p:txBody>
      </p:sp>
    </p:spTree>
    <p:extLst>
      <p:ext uri="{BB962C8B-B14F-4D97-AF65-F5344CB8AC3E}">
        <p14:creationId xmlns:p14="http://schemas.microsoft.com/office/powerpoint/2010/main" val="241696309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F746980-D31E-50D7-9DC4-2B7D9976081F}"/>
              </a:ext>
            </a:extLst>
          </p:cNvPr>
          <p:cNvSpPr>
            <a:spLocks noGrp="1"/>
          </p:cNvSpPr>
          <p:nvPr>
            <p:ph type="title"/>
          </p:nvPr>
        </p:nvSpPr>
        <p:spPr>
          <a:xfrm>
            <a:off x="738152" y="381000"/>
            <a:ext cx="4002941" cy="3052482"/>
          </a:xfrm>
        </p:spPr>
        <p:txBody>
          <a:bodyPr/>
          <a:lstStyle/>
          <a:p>
            <a:r>
              <a:rPr lang="en-US" sz="4000" cap="none"/>
              <a:t>Please share your feedback with us</a:t>
            </a:r>
          </a:p>
        </p:txBody>
      </p:sp>
      <p:pic>
        <p:nvPicPr>
          <p:cNvPr id="4" name="Content Placeholder 3" descr="A qr code on a red background&#10;&#10;AI-generated content may be incorrect.">
            <a:extLst>
              <a:ext uri="{FF2B5EF4-FFF2-40B4-BE49-F238E27FC236}">
                <a16:creationId xmlns:a16="http://schemas.microsoft.com/office/drawing/2014/main" id="{E6FA31F9-64AB-9F3B-0A41-FC941013EF42}"/>
              </a:ext>
            </a:extLst>
          </p:cNvPr>
          <p:cNvPicPr>
            <a:picLocks noGrp="1" noChangeAspect="1"/>
          </p:cNvPicPr>
          <p:nvPr>
            <p:ph idx="1"/>
          </p:nvPr>
        </p:nvPicPr>
        <p:blipFill>
          <a:blip r:embed="rId2"/>
          <a:stretch>
            <a:fillRect/>
          </a:stretch>
        </p:blipFill>
        <p:spPr>
          <a:xfrm>
            <a:off x="5365350" y="482600"/>
            <a:ext cx="5825787" cy="5689600"/>
          </a:xfrm>
          <a:prstGeom prst="rect">
            <a:avLst/>
          </a:prstGeom>
          <a:noFill/>
        </p:spPr>
      </p:pic>
    </p:spTree>
    <p:extLst>
      <p:ext uri="{BB962C8B-B14F-4D97-AF65-F5344CB8AC3E}">
        <p14:creationId xmlns:p14="http://schemas.microsoft.com/office/powerpoint/2010/main" val="121876590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D9075-0058-4A2B-8FFB-0D242D0FEDB7}"/>
              </a:ext>
            </a:extLst>
          </p:cNvPr>
          <p:cNvSpPr>
            <a:spLocks noGrp="1"/>
          </p:cNvSpPr>
          <p:nvPr>
            <p:ph type="title"/>
          </p:nvPr>
        </p:nvSpPr>
        <p:spPr>
          <a:xfrm>
            <a:off x="4883092" y="196669"/>
            <a:ext cx="6418317" cy="882256"/>
          </a:xfrm>
        </p:spPr>
        <p:txBody>
          <a:bodyPr>
            <a:normAutofit/>
          </a:bodyPr>
          <a:lstStyle/>
          <a:p>
            <a:r>
              <a:rPr lang="en-US" b="1"/>
              <a:t>Ending it Right</a:t>
            </a:r>
          </a:p>
        </p:txBody>
      </p:sp>
      <p:sp>
        <p:nvSpPr>
          <p:cNvPr id="3" name="Content Placeholder 2">
            <a:extLst>
              <a:ext uri="{FF2B5EF4-FFF2-40B4-BE49-F238E27FC236}">
                <a16:creationId xmlns:a16="http://schemas.microsoft.com/office/drawing/2014/main" id="{E90F637A-28BF-4A83-9C2E-79664D85C545}"/>
              </a:ext>
            </a:extLst>
          </p:cNvPr>
          <p:cNvSpPr>
            <a:spLocks noGrp="1"/>
          </p:cNvSpPr>
          <p:nvPr>
            <p:ph idx="1"/>
          </p:nvPr>
        </p:nvSpPr>
        <p:spPr>
          <a:xfrm>
            <a:off x="4883089" y="1359964"/>
            <a:ext cx="6934794" cy="4624701"/>
          </a:xfrm>
        </p:spPr>
        <p:txBody>
          <a:bodyPr vert="horz" lIns="0" tIns="45708" rIns="0" bIns="45708" rtlCol="0" anchor="t">
            <a:normAutofit/>
          </a:bodyPr>
          <a:lstStyle/>
          <a:p>
            <a:pPr>
              <a:lnSpc>
                <a:spcPct val="100000"/>
              </a:lnSpc>
            </a:pPr>
            <a:r>
              <a:rPr lang="en-US" sz="3999"/>
              <a:t>Choice Networking</a:t>
            </a:r>
            <a:endParaRPr lang="en-US" sz="3999">
              <a:cs typeface="Calibri" panose="020F0502020204030204"/>
            </a:endParaRPr>
          </a:p>
          <a:p>
            <a:pPr>
              <a:lnSpc>
                <a:spcPct val="100000"/>
              </a:lnSpc>
            </a:pPr>
            <a:r>
              <a:rPr lang="en-US" sz="3999"/>
              <a:t>Housekeeping</a:t>
            </a:r>
          </a:p>
          <a:p>
            <a:pPr>
              <a:lnSpc>
                <a:spcPct val="100000"/>
              </a:lnSpc>
            </a:pPr>
            <a:r>
              <a:rPr lang="en-US" sz="3999">
                <a:cs typeface="Calibri" panose="020F0502020204030204"/>
              </a:rPr>
              <a:t>Feedback Form</a:t>
            </a:r>
          </a:p>
          <a:p>
            <a:endParaRPr lang="en-US">
              <a:cs typeface="Calibri" panose="020F0502020204030204"/>
            </a:endParaRPr>
          </a:p>
          <a:p>
            <a:endParaRPr lang="en-US"/>
          </a:p>
        </p:txBody>
      </p:sp>
      <p:pic>
        <p:nvPicPr>
          <p:cNvPr id="21506" name="Picture 2" descr="Image result for ending">
            <a:extLst>
              <a:ext uri="{FF2B5EF4-FFF2-40B4-BE49-F238E27FC236}">
                <a16:creationId xmlns:a16="http://schemas.microsoft.com/office/drawing/2014/main" id="{86694B2F-FE6C-44C7-B4D5-97BA3ACFC22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16" r="-2" b="-2"/>
          <a:stretch/>
        </p:blipFill>
        <p:spPr bwMode="auto">
          <a:xfrm>
            <a:off x="572666" y="638679"/>
            <a:ext cx="3942779" cy="52747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98512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Shape 97">
          <a:extLst>
            <a:ext uri="{FF2B5EF4-FFF2-40B4-BE49-F238E27FC236}">
              <a16:creationId xmlns:a16="http://schemas.microsoft.com/office/drawing/2014/main" id="{096291FF-A0C0-FA60-93D3-A2A32AF66653}"/>
            </a:ext>
          </a:extLst>
        </p:cNvPr>
        <p:cNvGrpSpPr/>
        <p:nvPr/>
      </p:nvGrpSpPr>
      <p:grpSpPr>
        <a:xfrm>
          <a:off x="0" y="0"/>
          <a:ext cx="0" cy="0"/>
          <a:chOff x="0" y="0"/>
          <a:chExt cx="0" cy="0"/>
        </a:xfrm>
      </p:grpSpPr>
      <p:pic>
        <p:nvPicPr>
          <p:cNvPr id="3" name="Picture 2" descr="A group of people holding megaphones&#10;&#10;AI-generated content may be incorrect.">
            <a:extLst>
              <a:ext uri="{FF2B5EF4-FFF2-40B4-BE49-F238E27FC236}">
                <a16:creationId xmlns:a16="http://schemas.microsoft.com/office/drawing/2014/main" id="{2CE94E53-594C-9D87-7D5B-AE4D28EBFF2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08891" y="1545647"/>
            <a:ext cx="4216573" cy="3657360"/>
          </a:xfrm>
          <a:prstGeom prst="rect">
            <a:avLst/>
          </a:prstGeom>
        </p:spPr>
      </p:pic>
      <p:pic>
        <p:nvPicPr>
          <p:cNvPr id="98" name="Google Shape;98;p14">
            <a:extLst>
              <a:ext uri="{FF2B5EF4-FFF2-40B4-BE49-F238E27FC236}">
                <a16:creationId xmlns:a16="http://schemas.microsoft.com/office/drawing/2014/main" id="{44324593-6149-E9C3-6037-550D35DE220B}"/>
              </a:ext>
            </a:extLst>
          </p:cNvPr>
          <p:cNvPicPr preferRelativeResize="0"/>
          <p:nvPr/>
        </p:nvPicPr>
        <p:blipFill rotWithShape="1">
          <a:blip r:embed="rId4"/>
          <a:srcRect l="64554" r="16338" b="44272"/>
          <a:stretch>
            <a:fillRect/>
          </a:stretch>
        </p:blipFill>
        <p:spPr>
          <a:xfrm>
            <a:off x="6642185" y="1540607"/>
            <a:ext cx="3866172" cy="3674326"/>
          </a:xfrm>
          <a:prstGeom prst="rect">
            <a:avLst/>
          </a:prstGeom>
          <a:noFill/>
        </p:spPr>
      </p:pic>
      <p:sp>
        <p:nvSpPr>
          <p:cNvPr id="2" name="Title 1">
            <a:extLst>
              <a:ext uri="{FF2B5EF4-FFF2-40B4-BE49-F238E27FC236}">
                <a16:creationId xmlns:a16="http://schemas.microsoft.com/office/drawing/2014/main" id="{6FB78474-9C2F-2093-0AFE-C304E340A27E}"/>
              </a:ext>
            </a:extLst>
          </p:cNvPr>
          <p:cNvSpPr>
            <a:spLocks noGrp="1"/>
          </p:cNvSpPr>
          <p:nvPr>
            <p:ph type="title"/>
          </p:nvPr>
        </p:nvSpPr>
        <p:spPr>
          <a:xfrm>
            <a:off x="768604" y="106408"/>
            <a:ext cx="11336679" cy="1009682"/>
          </a:xfrm>
        </p:spPr>
        <p:txBody>
          <a:bodyPr>
            <a:normAutofit/>
          </a:bodyPr>
          <a:lstStyle/>
          <a:p>
            <a:r>
              <a:rPr lang="en-US" b="1"/>
              <a:t>Campaign Lab Information and Application</a:t>
            </a:r>
          </a:p>
        </p:txBody>
      </p:sp>
      <p:sp>
        <p:nvSpPr>
          <p:cNvPr id="4" name="TextBox 3">
            <a:extLst>
              <a:ext uri="{FF2B5EF4-FFF2-40B4-BE49-F238E27FC236}">
                <a16:creationId xmlns:a16="http://schemas.microsoft.com/office/drawing/2014/main" id="{193B27B5-C585-0420-B0C5-FF2F998BA939}"/>
              </a:ext>
            </a:extLst>
          </p:cNvPr>
          <p:cNvSpPr txBox="1"/>
          <p:nvPr/>
        </p:nvSpPr>
        <p:spPr>
          <a:xfrm>
            <a:off x="1998581" y="5342684"/>
            <a:ext cx="8205429" cy="1169246"/>
          </a:xfrm>
          <a:prstGeom prst="rect">
            <a:avLst/>
          </a:prstGeom>
          <a:noFill/>
        </p:spPr>
        <p:txBody>
          <a:bodyPr rot="0" spcFirstLastPara="0" vertOverflow="overflow" horzOverflow="overflow" vert="horz" wrap="square" lIns="91416" tIns="45708" rIns="91416" bIns="45708" numCol="1" spcCol="0" rtlCol="0" fromWordArt="0" anchor="t" anchorCtr="0" forceAA="0" compatLnSpc="1">
            <a:prstTxWarp prst="textNoShape">
              <a:avLst/>
            </a:prstTxWarp>
            <a:spAutoFit/>
          </a:bodyPr>
          <a:lstStyle/>
          <a:p>
            <a:r>
              <a:rPr lang="en-US" sz="2799">
                <a:hlinkClick r:id="rId5"/>
              </a:rPr>
              <a:t>https://www.nea.org/resource-library/campaign-lab</a:t>
            </a:r>
            <a:endParaRPr lang="en-US" sz="1400"/>
          </a:p>
          <a:p>
            <a:endParaRPr lang="en-US" sz="2799"/>
          </a:p>
          <a:p>
            <a:pPr algn="ctr"/>
            <a:endParaRPr lang="en-US" sz="1400"/>
          </a:p>
        </p:txBody>
      </p:sp>
    </p:spTree>
    <p:extLst>
      <p:ext uri="{BB962C8B-B14F-4D97-AF65-F5344CB8AC3E}">
        <p14:creationId xmlns:p14="http://schemas.microsoft.com/office/powerpoint/2010/main" val="377490791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B4AC2-E047-4D56-8057-2DF5C5428EAB}"/>
              </a:ext>
            </a:extLst>
          </p:cNvPr>
          <p:cNvSpPr>
            <a:spLocks noGrp="1"/>
          </p:cNvSpPr>
          <p:nvPr>
            <p:ph type="title"/>
          </p:nvPr>
        </p:nvSpPr>
        <p:spPr>
          <a:xfrm>
            <a:off x="8138990" y="639824"/>
            <a:ext cx="3401075" cy="3685055"/>
          </a:xfrm>
        </p:spPr>
        <p:txBody>
          <a:bodyPr vert="horz" lIns="91416" tIns="45708" rIns="91416" bIns="45708" rtlCol="0" anchor="b">
            <a:normAutofit/>
          </a:bodyPr>
          <a:lstStyle/>
          <a:p>
            <a:r>
              <a:rPr lang="en-US" sz="6598">
                <a:solidFill>
                  <a:schemeClr val="tx1">
                    <a:lumMod val="85000"/>
                    <a:lumOff val="15000"/>
                  </a:schemeClr>
                </a:solidFill>
              </a:rPr>
              <a:t>Choice Network Time</a:t>
            </a:r>
          </a:p>
        </p:txBody>
      </p:sp>
      <p:pic>
        <p:nvPicPr>
          <p:cNvPr id="3074" name="Picture 2" descr="Related image">
            <a:extLst>
              <a:ext uri="{FF2B5EF4-FFF2-40B4-BE49-F238E27FC236}">
                <a16:creationId xmlns:a16="http://schemas.microsoft.com/office/drawing/2014/main" id="{C05175F0-D0D0-47D6-9E63-A50263CD4A1F}"/>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33834" y="722668"/>
            <a:ext cx="6910417" cy="48891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046989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Math 16x9">
  <a:themeElements>
    <a:clrScheme name="Math_16x9">
      <a:dk1>
        <a:srgbClr val="465562"/>
      </a:dk1>
      <a:lt1>
        <a:srgbClr val="FFFFFF"/>
      </a:lt1>
      <a:dk2>
        <a:srgbClr val="000000"/>
      </a:dk2>
      <a:lt2>
        <a:srgbClr val="F2ECE2"/>
      </a:lt2>
      <a:accent1>
        <a:srgbClr val="9BAAB7"/>
      </a:accent1>
      <a:accent2>
        <a:srgbClr val="B8D082"/>
      </a:accent2>
      <a:accent3>
        <a:srgbClr val="EFDB85"/>
      </a:accent3>
      <a:accent4>
        <a:srgbClr val="E8A565"/>
      </a:accent4>
      <a:accent5>
        <a:srgbClr val="BC9AAE"/>
      </a:accent5>
      <a:accent6>
        <a:srgbClr val="BABABA"/>
      </a:accent6>
      <a:hlink>
        <a:srgbClr val="8FC48C"/>
      </a:hlink>
      <a:folHlink>
        <a:srgbClr val="969696"/>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th education presentation with Pi  (widescreen).potx" id="{DF132673-7A8C-4FB7-A35E-0123B6C0D98B}" vid="{CCAAB50D-2EF2-4925-80C2-C83131AE58AC}"/>
    </a:ext>
  </a:extLst>
</a:theme>
</file>

<file path=ppt/theme/theme2.xml><?xml version="1.0" encoding="utf-8"?>
<a:theme xmlns:a="http://schemas.openxmlformats.org/drawingml/2006/main" name="Office Theme">
  <a:themeElements>
    <a:clrScheme name="Math_16x9">
      <a:dk1>
        <a:srgbClr val="465562"/>
      </a:dk1>
      <a:lt1>
        <a:srgbClr val="FFFFFF"/>
      </a:lt1>
      <a:dk2>
        <a:srgbClr val="000000"/>
      </a:dk2>
      <a:lt2>
        <a:srgbClr val="F2ECE2"/>
      </a:lt2>
      <a:accent1>
        <a:srgbClr val="9BAAB7"/>
      </a:accent1>
      <a:accent2>
        <a:srgbClr val="B8D082"/>
      </a:accent2>
      <a:accent3>
        <a:srgbClr val="EFDB85"/>
      </a:accent3>
      <a:accent4>
        <a:srgbClr val="E8A565"/>
      </a:accent4>
      <a:accent5>
        <a:srgbClr val="BC9AAE"/>
      </a:accent5>
      <a:accent6>
        <a:srgbClr val="BABABA"/>
      </a:accent6>
      <a:hlink>
        <a:srgbClr val="8FC48C"/>
      </a:hlink>
      <a:folHlink>
        <a:srgbClr val="A97C96"/>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Math_16x9">
      <a:dk1>
        <a:srgbClr val="465562"/>
      </a:dk1>
      <a:lt1>
        <a:srgbClr val="FFFFFF"/>
      </a:lt1>
      <a:dk2>
        <a:srgbClr val="000000"/>
      </a:dk2>
      <a:lt2>
        <a:srgbClr val="F2ECE2"/>
      </a:lt2>
      <a:accent1>
        <a:srgbClr val="9BAAB7"/>
      </a:accent1>
      <a:accent2>
        <a:srgbClr val="B8D082"/>
      </a:accent2>
      <a:accent3>
        <a:srgbClr val="EFDB85"/>
      </a:accent3>
      <a:accent4>
        <a:srgbClr val="E8A565"/>
      </a:accent4>
      <a:accent5>
        <a:srgbClr val="BC9AAE"/>
      </a:accent5>
      <a:accent6>
        <a:srgbClr val="BABABA"/>
      </a:accent6>
      <a:hlink>
        <a:srgbClr val="8FC48C"/>
      </a:hlink>
      <a:folHlink>
        <a:srgbClr val="A97C96"/>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05627597-0322-42fc-bc19-1d0dde15c694">
      <Terms xmlns="http://schemas.microsoft.com/office/infopath/2007/PartnerControls"/>
    </lcf76f155ced4ddcb4097134ff3c332f>
    <TaxCatchAll xmlns="5ed5bd0d-9aa5-480d-8c58-25f9f57090c9" xsi:nil="true"/>
    <Section xmlns="05627597-0322-42fc-bc19-1d0dde15c694"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F15A52AE31FEC4EB9E74AAFCF7B6AD7" ma:contentTypeVersion="17" ma:contentTypeDescription="Create a new document." ma:contentTypeScope="" ma:versionID="cbbceaf49378e41fa0f2a26c1b01b966">
  <xsd:schema xmlns:xsd="http://www.w3.org/2001/XMLSchema" xmlns:xs="http://www.w3.org/2001/XMLSchema" xmlns:p="http://schemas.microsoft.com/office/2006/metadata/properties" xmlns:ns2="05627597-0322-42fc-bc19-1d0dde15c694" xmlns:ns3="5ed5bd0d-9aa5-480d-8c58-25f9f57090c9" targetNamespace="http://schemas.microsoft.com/office/2006/metadata/properties" ma:root="true" ma:fieldsID="30975a3875a9ba9f4d0532d357812a78" ns2:_="" ns3:_="">
    <xsd:import namespace="05627597-0322-42fc-bc19-1d0dde15c694"/>
    <xsd:import namespace="5ed5bd0d-9aa5-480d-8c58-25f9f57090c9"/>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2:lcf76f155ced4ddcb4097134ff3c332f" minOccurs="0"/>
                <xsd:element ref="ns3:TaxCatchAll" minOccurs="0"/>
                <xsd:element ref="ns2:MediaServiceGenerationTime" minOccurs="0"/>
                <xsd:element ref="ns2:MediaServiceEventHashCode" minOccurs="0"/>
                <xsd:element ref="ns2:MediaServiceOCR" minOccurs="0"/>
                <xsd:element ref="ns3:SharedWithUsers" minOccurs="0"/>
                <xsd:element ref="ns3:SharedWithDetails" minOccurs="0"/>
                <xsd:element ref="ns2:MediaServiceObjectDetectorVersions" minOccurs="0"/>
                <xsd:element ref="ns2:MediaServiceLocation" minOccurs="0"/>
                <xsd:element ref="ns2:Section"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5627597-0322-42fc-bc19-1d0dde15c6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1565cbde-19fe-4772-9eab-df48b2eef6d3"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element name="MediaServiceLocation" ma:index="21" nillable="true" ma:displayName="Location" ma:indexed="true" ma:internalName="MediaServiceLocation" ma:readOnly="true">
      <xsd:simpleType>
        <xsd:restriction base="dms:Text"/>
      </xsd:simpleType>
    </xsd:element>
    <xsd:element name="Section" ma:index="22" nillable="true" ma:displayName="Section " ma:format="Dropdown" ma:internalName="Section" ma:percentage="FALSE">
      <xsd:simpleType>
        <xsd:restriction base="dms:Number"/>
      </xsd:simpleType>
    </xsd:element>
    <xsd:element name="MediaServiceSearchProperties" ma:index="23" nillable="true" ma:displayName="MediaServiceSearchProperties" ma:hidden="true" ma:internalName="MediaServiceSearchProperties" ma:readOnly="true">
      <xsd:simpleType>
        <xsd:restriction base="dms:Note"/>
      </xsd:simpleType>
    </xsd:element>
    <xsd:element name="MediaServiceBillingMetadata" ma:index="24"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ed5bd0d-9aa5-480d-8c58-25f9f57090c9"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bac8cdd5-1c68-4e1f-91cb-72d35c0d1364}" ma:internalName="TaxCatchAll" ma:showField="CatchAllData" ma:web="5ed5bd0d-9aa5-480d-8c58-25f9f57090c9">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879D4DE-E235-4E9A-B860-4E1B4A2972E6}">
  <ds:schemaRefs>
    <ds:schemaRef ds:uri="05627597-0322-42fc-bc19-1d0dde15c694"/>
    <ds:schemaRef ds:uri="5ed5bd0d-9aa5-480d-8c58-25f9f57090c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CF2EF0CD-E87E-4C5F-9154-AE10896B2D94}">
  <ds:schemaRefs>
    <ds:schemaRef ds:uri="05627597-0322-42fc-bc19-1d0dde15c694"/>
    <ds:schemaRef ds:uri="5ed5bd0d-9aa5-480d-8c58-25f9f57090c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FC1734BB-D366-45BA-BFF0-B51D6487F96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Math education presentation with Pi  (widescreen)</Template>
  <Application>Microsoft Office PowerPoint</Application>
  <PresentationFormat>Custom</PresentationFormat>
  <Slides>109</Slides>
  <Notes>45</Notes>
  <HiddenSlides>0</HiddenSlides>
  <ScaleCrop>false</ScaleCrop>
  <HeadingPairs>
    <vt:vector size="4" baseType="variant">
      <vt:variant>
        <vt:lpstr>Theme</vt:lpstr>
      </vt:variant>
      <vt:variant>
        <vt:i4>1</vt:i4>
      </vt:variant>
      <vt:variant>
        <vt:lpstr>Slide Titles</vt:lpstr>
      </vt:variant>
      <vt:variant>
        <vt:i4>109</vt:i4>
      </vt:variant>
    </vt:vector>
  </HeadingPairs>
  <TitlesOfParts>
    <vt:vector size="110" baseType="lpstr">
      <vt:lpstr>Math 16x9</vt:lpstr>
      <vt:lpstr>Entry Activity</vt:lpstr>
      <vt:lpstr>Strategies for Organizing ESP</vt:lpstr>
      <vt:lpstr>PowerPoint Presentation</vt:lpstr>
      <vt:lpstr>PowerPoint Presentation</vt:lpstr>
      <vt:lpstr>Honoring This Space</vt:lpstr>
      <vt:lpstr>Meet the Team</vt:lpstr>
      <vt:lpstr>Getting to Know Each Other</vt:lpstr>
      <vt:lpstr>Three Day Agenda Overview </vt:lpstr>
      <vt:lpstr>Logistics to Remember</vt:lpstr>
      <vt:lpstr>Agenda Review - Today</vt:lpstr>
      <vt:lpstr>Community Agreements  p. 2-3</vt:lpstr>
      <vt:lpstr>PowerPoint Presentation</vt:lpstr>
      <vt:lpstr>Campaign Lab Information and Application</vt:lpstr>
      <vt:lpstr>Challenges Our Members Face</vt:lpstr>
      <vt:lpstr>Similarities and Differences</vt:lpstr>
      <vt:lpstr>Affinity Wall</vt:lpstr>
      <vt:lpstr>Affinity Wall in 3 Acts</vt:lpstr>
      <vt:lpstr>Affinity Wall Debrief</vt:lpstr>
      <vt:lpstr>Key Ideas</vt:lpstr>
      <vt:lpstr>Our Experiences as ESPs</vt:lpstr>
      <vt:lpstr>Picturing Our Experience</vt:lpstr>
      <vt:lpstr>Picturing Our Experience</vt:lpstr>
      <vt:lpstr>Picturing Our Experience</vt:lpstr>
      <vt:lpstr>Debrief</vt:lpstr>
      <vt:lpstr>BREAK  If you have not done so, please make sure you have read "Analyzing Everyday Oppression in Union Work" on Pgs. 23-24 of the participant handouts</vt:lpstr>
      <vt:lpstr>ESP Research Study: Language Matters  From November 2022 – February 2023, NEA conducted a multi-phase research project designed to help NEA and state affiliates recruit potential ESPs into membership.  </vt:lpstr>
      <vt:lpstr>There were three phases of the study:</vt:lpstr>
      <vt:lpstr>Phase 1:  Active ESP Organizers NEA asked the organizers... </vt:lpstr>
      <vt:lpstr>Phase 2:  Potential ESP Members, Deep Dive</vt:lpstr>
      <vt:lpstr>Phase 3:  Potential ESP Members, Wide Swath</vt:lpstr>
      <vt:lpstr>What do all three phases have in common?</vt:lpstr>
      <vt:lpstr>PowerPoint Presentation</vt:lpstr>
      <vt:lpstr>PowerPoint Presentation</vt:lpstr>
      <vt:lpstr>PowerPoint Presentation</vt:lpstr>
      <vt:lpstr>Potential ESPs recognize themselves as…</vt:lpstr>
      <vt:lpstr>PowerPoint Presentation</vt:lpstr>
      <vt:lpstr>PowerPoint Presentation</vt:lpstr>
      <vt:lpstr>PowerPoint Presentation</vt:lpstr>
      <vt:lpstr>PowerPoint Presentation</vt:lpstr>
      <vt:lpstr>PowerPoint Presentation</vt:lpstr>
      <vt:lpstr>Dues: A Barrier to ESPs Joining</vt:lpstr>
      <vt:lpstr>Politics: A Barrier to ESPs Joining </vt:lpstr>
      <vt:lpstr>How Do We Know What We Know?</vt:lpstr>
      <vt:lpstr>Let’s Recruit Some ESPs!</vt:lpstr>
      <vt:lpstr>Key Points </vt:lpstr>
      <vt:lpstr>Financialization</vt:lpstr>
      <vt:lpstr>What is the purpose of public schools?  If schools are getting funding, why do classrooms/schools feel under-resourced?</vt:lpstr>
      <vt:lpstr>Article: Overview of Financialization   (Handouts Module &gt; 2nd Document)</vt:lpstr>
      <vt:lpstr>PowerPoint Presentation</vt:lpstr>
      <vt:lpstr>PowerPoint Presentation</vt:lpstr>
      <vt:lpstr>PowerPoint Presentation</vt:lpstr>
      <vt:lpstr>PowerPoint Presentation</vt:lpstr>
      <vt:lpstr>How financialization  of public schools  works:  </vt:lpstr>
      <vt:lpstr>Financialization converts publicly provided goods into privately "financed goods."   Who benefits? </vt:lpstr>
      <vt:lpstr>Financialization and Your Jobs</vt:lpstr>
      <vt:lpstr>How have recent events affected the  financialization of public schools?</vt:lpstr>
      <vt:lpstr>Lunch 12:00-1:00PM</vt:lpstr>
      <vt:lpstr>What is the difference between wealth and income?</vt:lpstr>
      <vt:lpstr>1. As a team, collaboratively determine the wealth distribution by placing your 10 pie pieces onto the chart paper in these 5 categories:  Poorest, Lower Middle Class, Middle Class, Upper Middle Class, Wealthiest   2. Be ready to share your reasoning. </vt:lpstr>
      <vt:lpstr>How Big is YOUR Slice of the American Pie ?</vt:lpstr>
      <vt:lpstr>PowerPoint Presentation</vt:lpstr>
      <vt:lpstr>PowerPoint Presentation</vt:lpstr>
      <vt:lpstr>Share of Total Net Worth Held by Top 1% (1990-2024)</vt:lpstr>
      <vt:lpstr>2023 Wealth distribution (in trillions)</vt:lpstr>
      <vt:lpstr>Discussion</vt:lpstr>
      <vt:lpstr>Key Points</vt:lpstr>
      <vt:lpstr>An Institutional Problem</vt:lpstr>
      <vt:lpstr>PowerPoint Presentation</vt:lpstr>
      <vt:lpstr>Centering Race, Class, and Gender Justice</vt:lpstr>
      <vt:lpstr>Centering Equity in your Campaigns Tool (Handouts, p. 99)</vt:lpstr>
      <vt:lpstr>Factors that Support the Centering Equity in your Campaigns Tool</vt:lpstr>
      <vt:lpstr>Key  Points</vt:lpstr>
      <vt:lpstr>Table Work</vt:lpstr>
      <vt:lpstr>Table Work Debrief</vt:lpstr>
      <vt:lpstr>PowerPoint Presentation</vt:lpstr>
      <vt:lpstr>Key Ideas to remember</vt:lpstr>
      <vt:lpstr>Key Points to Remember…</vt:lpstr>
      <vt:lpstr>BREAK</vt:lpstr>
      <vt:lpstr>Defining Class</vt:lpstr>
      <vt:lpstr>While you watch...</vt:lpstr>
      <vt:lpstr>Video</vt:lpstr>
      <vt:lpstr>How do you define class? </vt:lpstr>
      <vt:lpstr>Our Definitions of Class &amp; Classism</vt:lpstr>
      <vt:lpstr>Key Points</vt:lpstr>
      <vt:lpstr>Anti-Class Consciousness</vt:lpstr>
      <vt:lpstr>Defining Intersectionality</vt:lpstr>
      <vt:lpstr>Anti-Classist Consciousness</vt:lpstr>
      <vt:lpstr>Anti-Classist Consciousness  (Handouts, pg. 29)</vt:lpstr>
      <vt:lpstr>Questions to Discuss</vt:lpstr>
      <vt:lpstr>Key Points</vt:lpstr>
      <vt:lpstr>Problem to Issue Identification</vt:lpstr>
      <vt:lpstr>Page you will need</vt:lpstr>
      <vt:lpstr>PROBLEM </vt:lpstr>
      <vt:lpstr>ISSUE</vt:lpstr>
      <vt:lpstr>PROBLEM        vs.         ISSUE</vt:lpstr>
      <vt:lpstr>Values</vt:lpstr>
      <vt:lpstr>Some Union Values</vt:lpstr>
      <vt:lpstr>How to Link Issues and Values</vt:lpstr>
      <vt:lpstr>EXAMPLES- Problems to  Issues + Values</vt:lpstr>
      <vt:lpstr>Key Ideas</vt:lpstr>
      <vt:lpstr>TEAM WORK – The Problems- </vt:lpstr>
      <vt:lpstr>TEAM WORK – Problems into Issues</vt:lpstr>
      <vt:lpstr>Group work</vt:lpstr>
      <vt:lpstr>Key Point</vt:lpstr>
      <vt:lpstr>Ending It Right</vt:lpstr>
      <vt:lpstr>Please share your feedback with us</vt:lpstr>
      <vt:lpstr>Ending it Right</vt:lpstr>
      <vt:lpstr>Campaign Lab Information and Application</vt:lpstr>
      <vt:lpstr>Choice Network Time</vt:lpstr>
    </vt:vector>
  </TitlesOfParts>
  <Company>NEA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Holmes, Ellen [NEA]</dc:creator>
  <cp:revision>1</cp:revision>
  <dcterms:created xsi:type="dcterms:W3CDTF">2022-09-14T20:21:53Z</dcterms:created>
  <dcterms:modified xsi:type="dcterms:W3CDTF">2026-06-09T22:43:04Z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0x0101004F15A52AE31FEC4EB9E74AAFCF7B6AD7</vt:lpwstr>
  </property>
  <property fmtid="{D5CDD505-2E9C-101B-9397-08002B2CF9AE}" pid="4" name="FeatureTags">
    <vt:lpwstr/>
  </property>
  <property fmtid="{D5CDD505-2E9C-101B-9397-08002B2CF9AE}" pid="5" name="LocalizationTags">
    <vt:lpwstr/>
  </property>
  <property fmtid="{D5CDD505-2E9C-101B-9397-08002B2CF9AE}" pid="6" name="CampaignTags">
    <vt:lpwstr/>
  </property>
  <property fmtid="{D5CDD505-2E9C-101B-9397-08002B2CF9AE}" pid="7" name="ScenarioTags">
    <vt:lpwstr/>
  </property>
  <property fmtid="{D5CDD505-2E9C-101B-9397-08002B2CF9AE}" pid="8" name="MediaServiceImageTags">
    <vt:lpwstr/>
  </property>
</Properties>
</file>