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6" r:id="rId5"/>
  </p:sldMasterIdLst>
  <p:notesMasterIdLst>
    <p:notesMasterId r:id="rId100"/>
  </p:notesMasterIdLst>
  <p:sldIdLst>
    <p:sldId id="257" r:id="rId6"/>
    <p:sldId id="1167" r:id="rId7"/>
    <p:sldId id="1219" r:id="rId8"/>
    <p:sldId id="1168" r:id="rId9"/>
    <p:sldId id="1169" r:id="rId10"/>
    <p:sldId id="266" r:id="rId11"/>
    <p:sldId id="1170" r:id="rId12"/>
    <p:sldId id="264" r:id="rId13"/>
    <p:sldId id="263" r:id="rId14"/>
    <p:sldId id="1249" r:id="rId15"/>
    <p:sldId id="1250" r:id="rId16"/>
    <p:sldId id="1079" r:id="rId17"/>
    <p:sldId id="1133" r:id="rId18"/>
    <p:sldId id="1174" r:id="rId19"/>
    <p:sldId id="1175" r:id="rId20"/>
    <p:sldId id="1176" r:id="rId21"/>
    <p:sldId id="1251" r:id="rId22"/>
    <p:sldId id="1178" r:id="rId23"/>
    <p:sldId id="1177" r:id="rId24"/>
    <p:sldId id="1231" r:id="rId25"/>
    <p:sldId id="1179" r:id="rId26"/>
    <p:sldId id="703" r:id="rId27"/>
    <p:sldId id="1252" r:id="rId28"/>
    <p:sldId id="256" r:id="rId29"/>
    <p:sldId id="267" r:id="rId30"/>
    <p:sldId id="258" r:id="rId31"/>
    <p:sldId id="260" r:id="rId32"/>
    <p:sldId id="259" r:id="rId33"/>
    <p:sldId id="261" r:id="rId34"/>
    <p:sldId id="262" r:id="rId35"/>
    <p:sldId id="1267" r:id="rId36"/>
    <p:sldId id="1266" r:id="rId37"/>
    <p:sldId id="1268" r:id="rId38"/>
    <p:sldId id="2043" r:id="rId39"/>
    <p:sldId id="280" r:id="rId40"/>
    <p:sldId id="272" r:id="rId41"/>
    <p:sldId id="2044" r:id="rId42"/>
    <p:sldId id="1265" r:id="rId43"/>
    <p:sldId id="269" r:id="rId44"/>
    <p:sldId id="268" r:id="rId45"/>
    <p:sldId id="1254" r:id="rId46"/>
    <p:sldId id="1180" r:id="rId47"/>
    <p:sldId id="2040" r:id="rId48"/>
    <p:sldId id="1725" r:id="rId49"/>
    <p:sldId id="2041" r:id="rId50"/>
    <p:sldId id="292" r:id="rId51"/>
    <p:sldId id="1234" r:id="rId52"/>
    <p:sldId id="1726" r:id="rId53"/>
    <p:sldId id="2007" r:id="rId54"/>
    <p:sldId id="1727" r:id="rId55"/>
    <p:sldId id="2042" r:id="rId56"/>
    <p:sldId id="1183" r:id="rId57"/>
    <p:sldId id="1181" r:id="rId58"/>
    <p:sldId id="1191" r:id="rId59"/>
    <p:sldId id="2051" r:id="rId60"/>
    <p:sldId id="2052" r:id="rId61"/>
    <p:sldId id="2045" r:id="rId62"/>
    <p:sldId id="1197" r:id="rId63"/>
    <p:sldId id="2046" r:id="rId64"/>
    <p:sldId id="1198" r:id="rId65"/>
    <p:sldId id="2047" r:id="rId66"/>
    <p:sldId id="1199" r:id="rId67"/>
    <p:sldId id="2048" r:id="rId68"/>
    <p:sldId id="1200" r:id="rId69"/>
    <p:sldId id="2049" r:id="rId70"/>
    <p:sldId id="1201" r:id="rId71"/>
    <p:sldId id="1203" r:id="rId72"/>
    <p:sldId id="1232" r:id="rId73"/>
    <p:sldId id="1243" r:id="rId74"/>
    <p:sldId id="1255" r:id="rId75"/>
    <p:sldId id="1264" r:id="rId76"/>
    <p:sldId id="1236" r:id="rId77"/>
    <p:sldId id="1237" r:id="rId78"/>
    <p:sldId id="1204" r:id="rId79"/>
    <p:sldId id="1205" r:id="rId80"/>
    <p:sldId id="1222" r:id="rId81"/>
    <p:sldId id="1184" r:id="rId82"/>
    <p:sldId id="1235" r:id="rId83"/>
    <p:sldId id="1206" r:id="rId84"/>
    <p:sldId id="1242" r:id="rId85"/>
    <p:sldId id="1256" r:id="rId86"/>
    <p:sldId id="1223" r:id="rId87"/>
    <p:sldId id="1238" r:id="rId88"/>
    <p:sldId id="1260" r:id="rId89"/>
    <p:sldId id="1225" r:id="rId90"/>
    <p:sldId id="1227" r:id="rId91"/>
    <p:sldId id="1226" r:id="rId92"/>
    <p:sldId id="1228" r:id="rId93"/>
    <p:sldId id="1245" r:id="rId94"/>
    <p:sldId id="1239" r:id="rId95"/>
    <p:sldId id="1230" r:id="rId96"/>
    <p:sldId id="1258" r:id="rId97"/>
    <p:sldId id="301" r:id="rId98"/>
    <p:sldId id="730" r:id="rId9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DA19B2-8A8E-81DC-13D0-97CE52164566}" v="8" dt="2024-06-05T15:33:26.5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viewProps" Target="viewProps.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microsoft.com/office/2015/10/relationships/revisionInfo" Target="revisionInfo.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notesMaster" Target="notesMasters/notesMaster1.xml"/><Relationship Id="rId105"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fa793b3440737b7e924df1d558fd7d0f0f73afadebc9217af5b5edd23c2ef45::" providerId="AD" clId="Web-{885F0E8D-DEA9-073D-F962-515BB14A61D1}"/>
    <pc:docChg chg="modSld">
      <pc:chgData name="Guest User" userId="S::urn:spo:anon#6fa793b3440737b7e924df1d558fd7d0f0f73afadebc9217af5b5edd23c2ef45::" providerId="AD" clId="Web-{885F0E8D-DEA9-073D-F962-515BB14A61D1}" dt="2023-03-27T16:52:18.228" v="0"/>
      <pc:docMkLst>
        <pc:docMk/>
      </pc:docMkLst>
      <pc:sldChg chg="modNotes">
        <pc:chgData name="Guest User" userId="S::urn:spo:anon#6fa793b3440737b7e924df1d558fd7d0f0f73afadebc9217af5b5edd23c2ef45::" providerId="AD" clId="Web-{885F0E8D-DEA9-073D-F962-515BB14A61D1}" dt="2023-03-27T16:52:18.228" v="0"/>
        <pc:sldMkLst>
          <pc:docMk/>
          <pc:sldMk cId="1204236010" sldId="1133"/>
        </pc:sldMkLst>
      </pc:sldChg>
    </pc:docChg>
  </pc:docChgLst>
  <pc:docChgLst>
    <pc:chgData name="Chun, Helenna [CO]" userId="S::hchun_coloradoea.org#ext#@neahq.onmicrosoft.com::d89df420-c46a-4a3e-b7de-9c8f17ba880a" providerId="AD" clId="Web-{D5E346B4-233B-A0C1-D30A-19B71585C73D}"/>
    <pc:docChg chg="modSld">
      <pc:chgData name="Chun, Helenna [CO]" userId="S::hchun_coloradoea.org#ext#@neahq.onmicrosoft.com::d89df420-c46a-4a3e-b7de-9c8f17ba880a" providerId="AD" clId="Web-{D5E346B4-233B-A0C1-D30A-19B71585C73D}" dt="2024-02-05T17:34:45.103" v="70" actId="20577"/>
      <pc:docMkLst>
        <pc:docMk/>
      </pc:docMkLst>
      <pc:sldChg chg="modSp">
        <pc:chgData name="Chun, Helenna [CO]" userId="S::hchun_coloradoea.org#ext#@neahq.onmicrosoft.com::d89df420-c46a-4a3e-b7de-9c8f17ba880a" providerId="AD" clId="Web-{D5E346B4-233B-A0C1-D30A-19B71585C73D}" dt="2024-02-05T16:28:10.913" v="41" actId="1076"/>
        <pc:sldMkLst>
          <pc:docMk/>
          <pc:sldMk cId="2718417712" sldId="262"/>
        </pc:sldMkLst>
        <pc:spChg chg="mod">
          <ac:chgData name="Chun, Helenna [CO]" userId="S::hchun_coloradoea.org#ext#@neahq.onmicrosoft.com::d89df420-c46a-4a3e-b7de-9c8f17ba880a" providerId="AD" clId="Web-{D5E346B4-233B-A0C1-D30A-19B71585C73D}" dt="2024-02-05T16:28:10.913" v="41" actId="1076"/>
          <ac:spMkLst>
            <pc:docMk/>
            <pc:sldMk cId="2718417712" sldId="262"/>
            <ac:spMk id="5" creationId="{83646704-AE13-E1D6-96B6-3A8833E54A22}"/>
          </ac:spMkLst>
        </pc:spChg>
      </pc:sldChg>
      <pc:sldChg chg="modSp">
        <pc:chgData name="Chun, Helenna [CO]" userId="S::hchun_coloradoea.org#ext#@neahq.onmicrosoft.com::d89df420-c46a-4a3e-b7de-9c8f17ba880a" providerId="AD" clId="Web-{D5E346B4-233B-A0C1-D30A-19B71585C73D}" dt="2024-02-05T16:40:43.834" v="61" actId="14100"/>
        <pc:sldMkLst>
          <pc:docMk/>
          <pc:sldMk cId="2533953165" sldId="275"/>
        </pc:sldMkLst>
        <pc:spChg chg="mod">
          <ac:chgData name="Chun, Helenna [CO]" userId="S::hchun_coloradoea.org#ext#@neahq.onmicrosoft.com::d89df420-c46a-4a3e-b7de-9c8f17ba880a" providerId="AD" clId="Web-{D5E346B4-233B-A0C1-D30A-19B71585C73D}" dt="2024-02-05T16:40:06.692" v="50" actId="20577"/>
          <ac:spMkLst>
            <pc:docMk/>
            <pc:sldMk cId="2533953165" sldId="275"/>
            <ac:spMk id="2" creationId="{32E2A1F3-E9E9-4B60-62A1-1A599FCB4978}"/>
          </ac:spMkLst>
        </pc:spChg>
        <pc:spChg chg="mod">
          <ac:chgData name="Chun, Helenna [CO]" userId="S::hchun_coloradoea.org#ext#@neahq.onmicrosoft.com::d89df420-c46a-4a3e-b7de-9c8f17ba880a" providerId="AD" clId="Web-{D5E346B4-233B-A0C1-D30A-19B71585C73D}" dt="2024-02-05T16:40:43.834" v="61" actId="14100"/>
          <ac:spMkLst>
            <pc:docMk/>
            <pc:sldMk cId="2533953165" sldId="275"/>
            <ac:spMk id="3" creationId="{821B6911-A053-6DAF-365C-4293F115C0A6}"/>
          </ac:spMkLst>
        </pc:spChg>
      </pc:sldChg>
      <pc:sldChg chg="modSp">
        <pc:chgData name="Chun, Helenna [CO]" userId="S::hchun_coloradoea.org#ext#@neahq.onmicrosoft.com::d89df420-c46a-4a3e-b7de-9c8f17ba880a" providerId="AD" clId="Web-{D5E346B4-233B-A0C1-D30A-19B71585C73D}" dt="2024-02-05T17:34:45.103" v="70" actId="20577"/>
        <pc:sldMkLst>
          <pc:docMk/>
          <pc:sldMk cId="1395645205" sldId="1226"/>
        </pc:sldMkLst>
        <pc:spChg chg="mod">
          <ac:chgData name="Chun, Helenna [CO]" userId="S::hchun_coloradoea.org#ext#@neahq.onmicrosoft.com::d89df420-c46a-4a3e-b7de-9c8f17ba880a" providerId="AD" clId="Web-{D5E346B4-233B-A0C1-D30A-19B71585C73D}" dt="2024-02-05T17:34:45.103" v="70" actId="20577"/>
          <ac:spMkLst>
            <pc:docMk/>
            <pc:sldMk cId="1395645205" sldId="1226"/>
            <ac:spMk id="2" creationId="{00000000-0000-0000-0000-000000000000}"/>
          </ac:spMkLst>
        </pc:spChg>
      </pc:sldChg>
    </pc:docChg>
  </pc:docChgLst>
  <pc:docChgLst>
    <pc:chgData name="Chun, Helenna [CO]" userId="S::hchun_coloradoea.org#ext#@neahq.onmicrosoft.com::d89df420-c46a-4a3e-b7de-9c8f17ba880a" providerId="AD" clId="Web-{73839773-D638-0866-9DDD-EDB25C8B4FE9}"/>
    <pc:docChg chg="sldOrd">
      <pc:chgData name="Chun, Helenna [CO]" userId="S::hchun_coloradoea.org#ext#@neahq.onmicrosoft.com::d89df420-c46a-4a3e-b7de-9c8f17ba880a" providerId="AD" clId="Web-{73839773-D638-0866-9DDD-EDB25C8B4FE9}" dt="2024-02-06T19:17:48.804" v="1"/>
      <pc:docMkLst>
        <pc:docMk/>
      </pc:docMkLst>
      <pc:sldChg chg="ord">
        <pc:chgData name="Chun, Helenna [CO]" userId="S::hchun_coloradoea.org#ext#@neahq.onmicrosoft.com::d89df420-c46a-4a3e-b7de-9c8f17ba880a" providerId="AD" clId="Web-{73839773-D638-0866-9DDD-EDB25C8B4FE9}" dt="2024-02-06T19:17:48.804" v="1"/>
        <pc:sldMkLst>
          <pc:docMk/>
          <pc:sldMk cId="4008378632" sldId="1223"/>
        </pc:sldMkLst>
      </pc:sldChg>
    </pc:docChg>
  </pc:docChgLst>
  <pc:docChgLst>
    <pc:chgData name="Guest User" userId="S::urn:spo:anon#6fa793b3440737b7e924df1d558fd7d0f0f73afadebc9217af5b5edd23c2ef45::" providerId="AD" clId="Web-{4F0A5433-84CF-46DC-906F-EEE120EDC9BE}"/>
    <pc:docChg chg="modSld">
      <pc:chgData name="Guest User" userId="S::urn:spo:anon#6fa793b3440737b7e924df1d558fd7d0f0f73afadebc9217af5b5edd23c2ef45::" providerId="AD" clId="Web-{4F0A5433-84CF-46DC-906F-EEE120EDC9BE}" dt="2023-03-25T18:34:40.998" v="1" actId="1076"/>
      <pc:docMkLst>
        <pc:docMk/>
      </pc:docMkLst>
      <pc:sldChg chg="modSp">
        <pc:chgData name="Guest User" userId="S::urn:spo:anon#6fa793b3440737b7e924df1d558fd7d0f0f73afadebc9217af5b5edd23c2ef45::" providerId="AD" clId="Web-{4F0A5433-84CF-46DC-906F-EEE120EDC9BE}" dt="2023-03-25T18:34:40.998" v="1" actId="1076"/>
        <pc:sldMkLst>
          <pc:docMk/>
          <pc:sldMk cId="1306486428" sldId="1079"/>
        </pc:sldMkLst>
        <pc:picChg chg="mod">
          <ac:chgData name="Guest User" userId="S::urn:spo:anon#6fa793b3440737b7e924df1d558fd7d0f0f73afadebc9217af5b5edd23c2ef45::" providerId="AD" clId="Web-{4F0A5433-84CF-46DC-906F-EEE120EDC9BE}" dt="2023-03-25T18:34:40.998" v="1" actId="1076"/>
          <ac:picMkLst>
            <pc:docMk/>
            <pc:sldMk cId="1306486428" sldId="1079"/>
            <ac:picMk id="1026" creationId="{00000000-0000-0000-0000-000000000000}"/>
          </ac:picMkLst>
        </pc:picChg>
      </pc:sldChg>
    </pc:docChg>
  </pc:docChgLst>
  <pc:docChgLst>
    <pc:chgData name="Chisolm, Naomi [NC]" userId="S::naomi.chisolm_ncae.org#ext#@neahq.onmicrosoft.com::cf8d37a0-5ae9-4bf0-8105-28476b384835" providerId="AD" clId="Web-{B0A709D1-2859-6EA7-D9B3-4EB46F009D75}"/>
    <pc:docChg chg="modSld">
      <pc:chgData name="Chisolm, Naomi [NC]" userId="S::naomi.chisolm_ncae.org#ext#@neahq.onmicrosoft.com::cf8d37a0-5ae9-4bf0-8105-28476b384835" providerId="AD" clId="Web-{B0A709D1-2859-6EA7-D9B3-4EB46F009D75}" dt="2024-01-26T17:52:15.181" v="1" actId="1076"/>
      <pc:docMkLst>
        <pc:docMk/>
      </pc:docMkLst>
      <pc:sldChg chg="modSp">
        <pc:chgData name="Chisolm, Naomi [NC]" userId="S::naomi.chisolm_ncae.org#ext#@neahq.onmicrosoft.com::cf8d37a0-5ae9-4bf0-8105-28476b384835" providerId="AD" clId="Web-{B0A709D1-2859-6EA7-D9B3-4EB46F009D75}" dt="2024-01-26T17:52:15.181" v="1" actId="1076"/>
        <pc:sldMkLst>
          <pc:docMk/>
          <pc:sldMk cId="4034805378" sldId="257"/>
        </pc:sldMkLst>
        <pc:picChg chg="mod">
          <ac:chgData name="Chisolm, Naomi [NC]" userId="S::naomi.chisolm_ncae.org#ext#@neahq.onmicrosoft.com::cf8d37a0-5ae9-4bf0-8105-28476b384835" providerId="AD" clId="Web-{B0A709D1-2859-6EA7-D9B3-4EB46F009D75}" dt="2024-01-26T17:52:15.181" v="1" actId="1076"/>
          <ac:picMkLst>
            <pc:docMk/>
            <pc:sldMk cId="4034805378" sldId="257"/>
            <ac:picMk id="1028" creationId="{E859FD0B-11D8-48F5-B93D-544818367250}"/>
          </ac:picMkLst>
        </pc:picChg>
      </pc:sldChg>
    </pc:docChg>
  </pc:docChgLst>
  <pc:docChgLst>
    <pc:chgData name="Eischeid, Hedy [AK]" userId="S::hedy.eischeid_neaalaska.org#ext#@neahq.onmicrosoft.com::549e5082-63c7-47ff-9cd6-fbb49a1f189e" providerId="AD" clId="Web-{F8B16C64-4C32-1D7C-5BFD-E90E760F8D20}"/>
    <pc:docChg chg="addSld delSld modSld sldOrd">
      <pc:chgData name="Eischeid, Hedy [AK]" userId="S::hedy.eischeid_neaalaska.org#ext#@neahq.onmicrosoft.com::549e5082-63c7-47ff-9cd6-fbb49a1f189e" providerId="AD" clId="Web-{F8B16C64-4C32-1D7C-5BFD-E90E760F8D20}" dt="2024-02-06T22:15:14.868" v="2113" actId="20577"/>
      <pc:docMkLst>
        <pc:docMk/>
      </pc:docMkLst>
      <pc:sldChg chg="modSp">
        <pc:chgData name="Eischeid, Hedy [AK]" userId="S::hedy.eischeid_neaalaska.org#ext#@neahq.onmicrosoft.com::549e5082-63c7-47ff-9cd6-fbb49a1f189e" providerId="AD" clId="Web-{F8B16C64-4C32-1D7C-5BFD-E90E760F8D20}" dt="2024-02-06T22:15:14.868" v="2113" actId="20577"/>
        <pc:sldMkLst>
          <pc:docMk/>
          <pc:sldMk cId="3599268158" sldId="1181"/>
        </pc:sldMkLst>
        <pc:spChg chg="mod">
          <ac:chgData name="Eischeid, Hedy [AK]" userId="S::hedy.eischeid_neaalaska.org#ext#@neahq.onmicrosoft.com::549e5082-63c7-47ff-9cd6-fbb49a1f189e" providerId="AD" clId="Web-{F8B16C64-4C32-1D7C-5BFD-E90E760F8D20}" dt="2024-02-06T22:15:14.868" v="2113" actId="20577"/>
          <ac:spMkLst>
            <pc:docMk/>
            <pc:sldMk cId="3599268158" sldId="1181"/>
            <ac:spMk id="3" creationId="{00000000-0000-0000-0000-000000000000}"/>
          </ac:spMkLst>
        </pc:spChg>
      </pc:sldChg>
      <pc:sldChg chg="modSp">
        <pc:chgData name="Eischeid, Hedy [AK]" userId="S::hedy.eischeid_neaalaska.org#ext#@neahq.onmicrosoft.com::549e5082-63c7-47ff-9cd6-fbb49a1f189e" providerId="AD" clId="Web-{F8B16C64-4C32-1D7C-5BFD-E90E760F8D20}" dt="2024-02-06T21:27:42.258" v="1267" actId="20577"/>
        <pc:sldMkLst>
          <pc:docMk/>
          <pc:sldMk cId="837445937" sldId="1183"/>
        </pc:sldMkLst>
        <pc:spChg chg="mod">
          <ac:chgData name="Eischeid, Hedy [AK]" userId="S::hedy.eischeid_neaalaska.org#ext#@neahq.onmicrosoft.com::549e5082-63c7-47ff-9cd6-fbb49a1f189e" providerId="AD" clId="Web-{F8B16C64-4C32-1D7C-5BFD-E90E760F8D20}" dt="2024-02-06T21:27:42.258" v="1267" actId="20577"/>
          <ac:spMkLst>
            <pc:docMk/>
            <pc:sldMk cId="837445937" sldId="1183"/>
            <ac:spMk id="4" creationId="{F9BD72F2-477F-429B-9790-2D67D4A322FF}"/>
          </ac:spMkLst>
        </pc:spChg>
      </pc:sldChg>
      <pc:sldChg chg="modSp">
        <pc:chgData name="Eischeid, Hedy [AK]" userId="S::hedy.eischeid_neaalaska.org#ext#@neahq.onmicrosoft.com::549e5082-63c7-47ff-9cd6-fbb49a1f189e" providerId="AD" clId="Web-{F8B16C64-4C32-1D7C-5BFD-E90E760F8D20}" dt="2024-02-06T20:05:45.478" v="120" actId="1076"/>
        <pc:sldMkLst>
          <pc:docMk/>
          <pc:sldMk cId="1559038816" sldId="1191"/>
        </pc:sldMkLst>
        <pc:spChg chg="mod">
          <ac:chgData name="Eischeid, Hedy [AK]" userId="S::hedy.eischeid_neaalaska.org#ext#@neahq.onmicrosoft.com::549e5082-63c7-47ff-9cd6-fbb49a1f189e" providerId="AD" clId="Web-{F8B16C64-4C32-1D7C-5BFD-E90E760F8D20}" dt="2024-02-06T20:05:41.602" v="119" actId="20577"/>
          <ac:spMkLst>
            <pc:docMk/>
            <pc:sldMk cId="1559038816" sldId="1191"/>
            <ac:spMk id="3" creationId="{00000000-0000-0000-0000-000000000000}"/>
          </ac:spMkLst>
        </pc:spChg>
        <pc:picChg chg="mod">
          <ac:chgData name="Eischeid, Hedy [AK]" userId="S::hedy.eischeid_neaalaska.org#ext#@neahq.onmicrosoft.com::549e5082-63c7-47ff-9cd6-fbb49a1f189e" providerId="AD" clId="Web-{F8B16C64-4C32-1D7C-5BFD-E90E760F8D20}" dt="2024-02-06T20:05:45.478" v="120" actId="1076"/>
          <ac:picMkLst>
            <pc:docMk/>
            <pc:sldMk cId="1559038816" sldId="1191"/>
            <ac:picMk id="4" creationId="{EB93357D-79A1-47DD-AA9D-9F7D4E1AF031}"/>
          </ac:picMkLst>
        </pc:picChg>
      </pc:sldChg>
      <pc:sldChg chg="modSp">
        <pc:chgData name="Eischeid, Hedy [AK]" userId="S::hedy.eischeid_neaalaska.org#ext#@neahq.onmicrosoft.com::549e5082-63c7-47ff-9cd6-fbb49a1f189e" providerId="AD" clId="Web-{F8B16C64-4C32-1D7C-5BFD-E90E760F8D20}" dt="2024-02-06T20:12:19.741" v="503" actId="20577"/>
        <pc:sldMkLst>
          <pc:docMk/>
          <pc:sldMk cId="715537790" sldId="1197"/>
        </pc:sldMkLst>
        <pc:spChg chg="mod">
          <ac:chgData name="Eischeid, Hedy [AK]" userId="S::hedy.eischeid_neaalaska.org#ext#@neahq.onmicrosoft.com::549e5082-63c7-47ff-9cd6-fbb49a1f189e" providerId="AD" clId="Web-{F8B16C64-4C32-1D7C-5BFD-E90E760F8D20}" dt="2024-02-06T20:12:19.741" v="503" actId="20577"/>
          <ac:spMkLst>
            <pc:docMk/>
            <pc:sldMk cId="715537790" sldId="1197"/>
            <ac:spMk id="3" creationId="{46EDE838-4CFA-4BDE-A741-A6FF53770A6A}"/>
          </ac:spMkLst>
        </pc:spChg>
      </pc:sldChg>
      <pc:sldChg chg="modSp">
        <pc:chgData name="Eischeid, Hedy [AK]" userId="S::hedy.eischeid_neaalaska.org#ext#@neahq.onmicrosoft.com::549e5082-63c7-47ff-9cd6-fbb49a1f189e" providerId="AD" clId="Web-{F8B16C64-4C32-1D7C-5BFD-E90E760F8D20}" dt="2024-02-06T20:15:23.248" v="674" actId="20577"/>
        <pc:sldMkLst>
          <pc:docMk/>
          <pc:sldMk cId="1852296199" sldId="1198"/>
        </pc:sldMkLst>
        <pc:spChg chg="mod">
          <ac:chgData name="Eischeid, Hedy [AK]" userId="S::hedy.eischeid_neaalaska.org#ext#@neahq.onmicrosoft.com::549e5082-63c7-47ff-9cd6-fbb49a1f189e" providerId="AD" clId="Web-{F8B16C64-4C32-1D7C-5BFD-E90E760F8D20}" dt="2024-02-06T20:15:23.248" v="674" actId="20577"/>
          <ac:spMkLst>
            <pc:docMk/>
            <pc:sldMk cId="1852296199" sldId="1198"/>
            <ac:spMk id="3" creationId="{30E80EA3-2262-4299-9018-A68922DFBFE6}"/>
          </ac:spMkLst>
        </pc:spChg>
      </pc:sldChg>
      <pc:sldChg chg="modSp">
        <pc:chgData name="Eischeid, Hedy [AK]" userId="S::hedy.eischeid_neaalaska.org#ext#@neahq.onmicrosoft.com::549e5082-63c7-47ff-9cd6-fbb49a1f189e" providerId="AD" clId="Web-{F8B16C64-4C32-1D7C-5BFD-E90E760F8D20}" dt="2024-02-06T20:28:34.259" v="855" actId="20577"/>
        <pc:sldMkLst>
          <pc:docMk/>
          <pc:sldMk cId="2851953078" sldId="1199"/>
        </pc:sldMkLst>
        <pc:spChg chg="mod">
          <ac:chgData name="Eischeid, Hedy [AK]" userId="S::hedy.eischeid_neaalaska.org#ext#@neahq.onmicrosoft.com::549e5082-63c7-47ff-9cd6-fbb49a1f189e" providerId="AD" clId="Web-{F8B16C64-4C32-1D7C-5BFD-E90E760F8D20}" dt="2024-02-06T20:28:34.259" v="855" actId="20577"/>
          <ac:spMkLst>
            <pc:docMk/>
            <pc:sldMk cId="2851953078" sldId="1199"/>
            <ac:spMk id="3" creationId="{E791C2F6-2EFF-4C2A-B2A2-5D8E4BA8BB31}"/>
          </ac:spMkLst>
        </pc:spChg>
      </pc:sldChg>
      <pc:sldChg chg="modSp">
        <pc:chgData name="Eischeid, Hedy [AK]" userId="S::hedy.eischeid_neaalaska.org#ext#@neahq.onmicrosoft.com::549e5082-63c7-47ff-9cd6-fbb49a1f189e" providerId="AD" clId="Web-{F8B16C64-4C32-1D7C-5BFD-E90E760F8D20}" dt="2024-02-06T20:42:25.038" v="932" actId="1076"/>
        <pc:sldMkLst>
          <pc:docMk/>
          <pc:sldMk cId="283340525" sldId="1200"/>
        </pc:sldMkLst>
        <pc:spChg chg="mod">
          <ac:chgData name="Eischeid, Hedy [AK]" userId="S::hedy.eischeid_neaalaska.org#ext#@neahq.onmicrosoft.com::549e5082-63c7-47ff-9cd6-fbb49a1f189e" providerId="AD" clId="Web-{F8B16C64-4C32-1D7C-5BFD-E90E760F8D20}" dt="2024-02-06T20:42:24.007" v="931" actId="20577"/>
          <ac:spMkLst>
            <pc:docMk/>
            <pc:sldMk cId="283340525" sldId="1200"/>
            <ac:spMk id="3" creationId="{1D9218A8-331B-4C35-9D49-D122BE07752E}"/>
          </ac:spMkLst>
        </pc:spChg>
        <pc:picChg chg="mod">
          <ac:chgData name="Eischeid, Hedy [AK]" userId="S::hedy.eischeid_neaalaska.org#ext#@neahq.onmicrosoft.com::549e5082-63c7-47ff-9cd6-fbb49a1f189e" providerId="AD" clId="Web-{F8B16C64-4C32-1D7C-5BFD-E90E760F8D20}" dt="2024-02-06T20:42:25.038" v="932" actId="1076"/>
          <ac:picMkLst>
            <pc:docMk/>
            <pc:sldMk cId="283340525" sldId="1200"/>
            <ac:picMk id="4" creationId="{EB93357D-79A1-47DD-AA9D-9F7D4E1AF031}"/>
          </ac:picMkLst>
        </pc:picChg>
      </pc:sldChg>
      <pc:sldChg chg="modSp">
        <pc:chgData name="Eischeid, Hedy [AK]" userId="S::hedy.eischeid_neaalaska.org#ext#@neahq.onmicrosoft.com::549e5082-63c7-47ff-9cd6-fbb49a1f189e" providerId="AD" clId="Web-{F8B16C64-4C32-1D7C-5BFD-E90E760F8D20}" dt="2024-02-06T21:30:23.919" v="1309" actId="20577"/>
        <pc:sldMkLst>
          <pc:docMk/>
          <pc:sldMk cId="1509465525" sldId="1201"/>
        </pc:sldMkLst>
        <pc:spChg chg="mod">
          <ac:chgData name="Eischeid, Hedy [AK]" userId="S::hedy.eischeid_neaalaska.org#ext#@neahq.onmicrosoft.com::549e5082-63c7-47ff-9cd6-fbb49a1f189e" providerId="AD" clId="Web-{F8B16C64-4C32-1D7C-5BFD-E90E760F8D20}" dt="2024-02-06T21:30:23.919" v="1309" actId="20577"/>
          <ac:spMkLst>
            <pc:docMk/>
            <pc:sldMk cId="1509465525" sldId="1201"/>
            <ac:spMk id="3" creationId="{249879C8-D5EB-479F-A14E-3530E359814B}"/>
          </ac:spMkLst>
        </pc:spChg>
      </pc:sldChg>
      <pc:sldChg chg="modSp del">
        <pc:chgData name="Eischeid, Hedy [AK]" userId="S::hedy.eischeid_neaalaska.org#ext#@neahq.onmicrosoft.com::549e5082-63c7-47ff-9cd6-fbb49a1f189e" providerId="AD" clId="Web-{F8B16C64-4C32-1D7C-5BFD-E90E760F8D20}" dt="2024-02-06T22:14:08.163" v="2110"/>
        <pc:sldMkLst>
          <pc:docMk/>
          <pc:sldMk cId="3422007996" sldId="1202"/>
        </pc:sldMkLst>
        <pc:spChg chg="mod">
          <ac:chgData name="Eischeid, Hedy [AK]" userId="S::hedy.eischeid_neaalaska.org#ext#@neahq.onmicrosoft.com::549e5082-63c7-47ff-9cd6-fbb49a1f189e" providerId="AD" clId="Web-{F8B16C64-4C32-1D7C-5BFD-E90E760F8D20}" dt="2024-02-06T21:44:18.972" v="1525" actId="20577"/>
          <ac:spMkLst>
            <pc:docMk/>
            <pc:sldMk cId="3422007996" sldId="1202"/>
            <ac:spMk id="3" creationId="{4D5BE3DC-FD17-416C-AE84-3A81865F9C27}"/>
          </ac:spMkLst>
        </pc:spChg>
        <pc:spChg chg="mod">
          <ac:chgData name="Eischeid, Hedy [AK]" userId="S::hedy.eischeid_neaalaska.org#ext#@neahq.onmicrosoft.com::549e5082-63c7-47ff-9cd6-fbb49a1f189e" providerId="AD" clId="Web-{F8B16C64-4C32-1D7C-5BFD-E90E760F8D20}" dt="2024-02-06T21:31:48.562" v="1310" actId="20577"/>
          <ac:spMkLst>
            <pc:docMk/>
            <pc:sldMk cId="3422007996" sldId="1202"/>
            <ac:spMk id="4" creationId="{AF3844A9-C5CA-4D3B-B2B2-496BFE33BECB}"/>
          </ac:spMkLst>
        </pc:spChg>
      </pc:sldChg>
      <pc:sldChg chg="modSp">
        <pc:chgData name="Eischeid, Hedy [AK]" userId="S::hedy.eischeid_neaalaska.org#ext#@neahq.onmicrosoft.com::549e5082-63c7-47ff-9cd6-fbb49a1f189e" providerId="AD" clId="Web-{F8B16C64-4C32-1D7C-5BFD-E90E760F8D20}" dt="2024-02-06T21:56:23.586" v="1638" actId="20577"/>
        <pc:sldMkLst>
          <pc:docMk/>
          <pc:sldMk cId="1724770136" sldId="1203"/>
        </pc:sldMkLst>
        <pc:spChg chg="mod">
          <ac:chgData name="Eischeid, Hedy [AK]" userId="S::hedy.eischeid_neaalaska.org#ext#@neahq.onmicrosoft.com::549e5082-63c7-47ff-9cd6-fbb49a1f189e" providerId="AD" clId="Web-{F8B16C64-4C32-1D7C-5BFD-E90E760F8D20}" dt="2024-02-06T21:56:23.586" v="1638" actId="20577"/>
          <ac:spMkLst>
            <pc:docMk/>
            <pc:sldMk cId="1724770136" sldId="1203"/>
            <ac:spMk id="3" creationId="{42580A06-6A5E-42F0-BD83-2D427DC819B6}"/>
          </ac:spMkLst>
        </pc:spChg>
      </pc:sldChg>
      <pc:sldChg chg="modSp add replId">
        <pc:chgData name="Eischeid, Hedy [AK]" userId="S::hedy.eischeid_neaalaska.org#ext#@neahq.onmicrosoft.com::549e5082-63c7-47ff-9cd6-fbb49a1f189e" providerId="AD" clId="Web-{F8B16C64-4C32-1D7C-5BFD-E90E760F8D20}" dt="2024-02-06T20:11:48.443" v="499" actId="20577"/>
        <pc:sldMkLst>
          <pc:docMk/>
          <pc:sldMk cId="2836252106" sldId="2045"/>
        </pc:sldMkLst>
        <pc:spChg chg="mod">
          <ac:chgData name="Eischeid, Hedy [AK]" userId="S::hedy.eischeid_neaalaska.org#ext#@neahq.onmicrosoft.com::549e5082-63c7-47ff-9cd6-fbb49a1f189e" providerId="AD" clId="Web-{F8B16C64-4C32-1D7C-5BFD-E90E760F8D20}" dt="2024-02-06T20:07:21.278" v="133" actId="20577"/>
          <ac:spMkLst>
            <pc:docMk/>
            <pc:sldMk cId="2836252106" sldId="2045"/>
            <ac:spMk id="2" creationId="{53AC37B7-576A-479F-8150-D6A70486581A}"/>
          </ac:spMkLst>
        </pc:spChg>
        <pc:spChg chg="mod">
          <ac:chgData name="Eischeid, Hedy [AK]" userId="S::hedy.eischeid_neaalaska.org#ext#@neahq.onmicrosoft.com::549e5082-63c7-47ff-9cd6-fbb49a1f189e" providerId="AD" clId="Web-{F8B16C64-4C32-1D7C-5BFD-E90E760F8D20}" dt="2024-02-06T20:11:48.443" v="499" actId="20577"/>
          <ac:spMkLst>
            <pc:docMk/>
            <pc:sldMk cId="2836252106" sldId="2045"/>
            <ac:spMk id="3" creationId="{46EDE838-4CFA-4BDE-A741-A6FF53770A6A}"/>
          </ac:spMkLst>
        </pc:spChg>
      </pc:sldChg>
      <pc:sldChg chg="modSp add replId">
        <pc:chgData name="Eischeid, Hedy [AK]" userId="S::hedy.eischeid_neaalaska.org#ext#@neahq.onmicrosoft.com::549e5082-63c7-47ff-9cd6-fbb49a1f189e" providerId="AD" clId="Web-{F8B16C64-4C32-1D7C-5BFD-E90E760F8D20}" dt="2024-02-06T22:12:31.223" v="2106" actId="1076"/>
        <pc:sldMkLst>
          <pc:docMk/>
          <pc:sldMk cId="992794897" sldId="2046"/>
        </pc:sldMkLst>
        <pc:spChg chg="mod">
          <ac:chgData name="Eischeid, Hedy [AK]" userId="S::hedy.eischeid_neaalaska.org#ext#@neahq.onmicrosoft.com::549e5082-63c7-47ff-9cd6-fbb49a1f189e" providerId="AD" clId="Web-{F8B16C64-4C32-1D7C-5BFD-E90E760F8D20}" dt="2024-02-06T22:12:28.176" v="2105" actId="20577"/>
          <ac:spMkLst>
            <pc:docMk/>
            <pc:sldMk cId="992794897" sldId="2046"/>
            <ac:spMk id="3" creationId="{46EDE838-4CFA-4BDE-A741-A6FF53770A6A}"/>
          </ac:spMkLst>
        </pc:spChg>
        <pc:picChg chg="mod">
          <ac:chgData name="Eischeid, Hedy [AK]" userId="S::hedy.eischeid_neaalaska.org#ext#@neahq.onmicrosoft.com::549e5082-63c7-47ff-9cd6-fbb49a1f189e" providerId="AD" clId="Web-{F8B16C64-4C32-1D7C-5BFD-E90E760F8D20}" dt="2024-02-06T22:12:31.223" v="2106" actId="1076"/>
          <ac:picMkLst>
            <pc:docMk/>
            <pc:sldMk cId="992794897" sldId="2046"/>
            <ac:picMk id="4" creationId="{AB687912-53A7-4050-893E-AF469D037E48}"/>
          </ac:picMkLst>
        </pc:picChg>
      </pc:sldChg>
      <pc:sldChg chg="modSp add replId">
        <pc:chgData name="Eischeid, Hedy [AK]" userId="S::hedy.eischeid_neaalaska.org#ext#@neahq.onmicrosoft.com::549e5082-63c7-47ff-9cd6-fbb49a1f189e" providerId="AD" clId="Web-{F8B16C64-4C32-1D7C-5BFD-E90E760F8D20}" dt="2024-02-06T22:12:04.472" v="2098" actId="20577"/>
        <pc:sldMkLst>
          <pc:docMk/>
          <pc:sldMk cId="1508812105" sldId="2047"/>
        </pc:sldMkLst>
        <pc:spChg chg="mod">
          <ac:chgData name="Eischeid, Hedy [AK]" userId="S::hedy.eischeid_neaalaska.org#ext#@neahq.onmicrosoft.com::549e5082-63c7-47ff-9cd6-fbb49a1f189e" providerId="AD" clId="Web-{F8B16C64-4C32-1D7C-5BFD-E90E760F8D20}" dt="2024-02-06T22:12:04.472" v="2098" actId="20577"/>
          <ac:spMkLst>
            <pc:docMk/>
            <pc:sldMk cId="1508812105" sldId="2047"/>
            <ac:spMk id="3" creationId="{30E80EA3-2262-4299-9018-A68922DFBFE6}"/>
          </ac:spMkLst>
        </pc:spChg>
      </pc:sldChg>
      <pc:sldChg chg="add del ord replId">
        <pc:chgData name="Eischeid, Hedy [AK]" userId="S::hedy.eischeid_neaalaska.org#ext#@neahq.onmicrosoft.com::549e5082-63c7-47ff-9cd6-fbb49a1f189e" providerId="AD" clId="Web-{F8B16C64-4C32-1D7C-5BFD-E90E760F8D20}" dt="2024-02-06T20:30:27.810" v="860"/>
        <pc:sldMkLst>
          <pc:docMk/>
          <pc:sldMk cId="1940912624" sldId="2048"/>
        </pc:sldMkLst>
      </pc:sldChg>
      <pc:sldChg chg="modSp add replId">
        <pc:chgData name="Eischeid, Hedy [AK]" userId="S::hedy.eischeid_neaalaska.org#ext#@neahq.onmicrosoft.com::549e5082-63c7-47ff-9cd6-fbb49a1f189e" providerId="AD" clId="Web-{F8B16C64-4C32-1D7C-5BFD-E90E760F8D20}" dt="2024-02-06T22:09:09.920" v="2039" actId="20577"/>
        <pc:sldMkLst>
          <pc:docMk/>
          <pc:sldMk cId="2369923407" sldId="2048"/>
        </pc:sldMkLst>
        <pc:spChg chg="mod">
          <ac:chgData name="Eischeid, Hedy [AK]" userId="S::hedy.eischeid_neaalaska.org#ext#@neahq.onmicrosoft.com::549e5082-63c7-47ff-9cd6-fbb49a1f189e" providerId="AD" clId="Web-{F8B16C64-4C32-1D7C-5BFD-E90E760F8D20}" dt="2024-02-06T22:09:09.920" v="2039" actId="20577"/>
          <ac:spMkLst>
            <pc:docMk/>
            <pc:sldMk cId="2369923407" sldId="2048"/>
            <ac:spMk id="3" creationId="{E791C2F6-2EFF-4C2A-B2A2-5D8E4BA8BB31}"/>
          </ac:spMkLst>
        </pc:spChg>
        <pc:picChg chg="mod">
          <ac:chgData name="Eischeid, Hedy [AK]" userId="S::hedy.eischeid_neaalaska.org#ext#@neahq.onmicrosoft.com::549e5082-63c7-47ff-9cd6-fbb49a1f189e" providerId="AD" clId="Web-{F8B16C64-4C32-1D7C-5BFD-E90E760F8D20}" dt="2024-02-06T22:08:45.966" v="2037" actId="1076"/>
          <ac:picMkLst>
            <pc:docMk/>
            <pc:sldMk cId="2369923407" sldId="2048"/>
            <ac:picMk id="4" creationId="{B0C9319D-B4D2-4D27-B4A6-211ABC6FDD36}"/>
          </ac:picMkLst>
        </pc:picChg>
      </pc:sldChg>
      <pc:sldChg chg="add del replId">
        <pc:chgData name="Eischeid, Hedy [AK]" userId="S::hedy.eischeid_neaalaska.org#ext#@neahq.onmicrosoft.com::549e5082-63c7-47ff-9cd6-fbb49a1f189e" providerId="AD" clId="Web-{F8B16C64-4C32-1D7C-5BFD-E90E760F8D20}" dt="2024-02-06T20:41:55.787" v="926"/>
        <pc:sldMkLst>
          <pc:docMk/>
          <pc:sldMk cId="1073042290" sldId="2049"/>
        </pc:sldMkLst>
      </pc:sldChg>
      <pc:sldChg chg="modSp add replId">
        <pc:chgData name="Eischeid, Hedy [AK]" userId="S::hedy.eischeid_neaalaska.org#ext#@neahq.onmicrosoft.com::549e5082-63c7-47ff-9cd6-fbb49a1f189e" providerId="AD" clId="Web-{F8B16C64-4C32-1D7C-5BFD-E90E760F8D20}" dt="2024-02-06T22:10:45.641" v="2069" actId="20577"/>
        <pc:sldMkLst>
          <pc:docMk/>
          <pc:sldMk cId="3537087880" sldId="2049"/>
        </pc:sldMkLst>
        <pc:spChg chg="mod">
          <ac:chgData name="Eischeid, Hedy [AK]" userId="S::hedy.eischeid_neaalaska.org#ext#@neahq.onmicrosoft.com::549e5082-63c7-47ff-9cd6-fbb49a1f189e" providerId="AD" clId="Web-{F8B16C64-4C32-1D7C-5BFD-E90E760F8D20}" dt="2024-02-06T22:10:45.641" v="2069" actId="20577"/>
          <ac:spMkLst>
            <pc:docMk/>
            <pc:sldMk cId="3537087880" sldId="2049"/>
            <ac:spMk id="3" creationId="{1D9218A8-331B-4C35-9D49-D122BE07752E}"/>
          </ac:spMkLst>
        </pc:spChg>
        <pc:picChg chg="mod">
          <ac:chgData name="Eischeid, Hedy [AK]" userId="S::hedy.eischeid_neaalaska.org#ext#@neahq.onmicrosoft.com::549e5082-63c7-47ff-9cd6-fbb49a1f189e" providerId="AD" clId="Web-{F8B16C64-4C32-1D7C-5BFD-E90E760F8D20}" dt="2024-02-06T20:47:16.048" v="1081" actId="1076"/>
          <ac:picMkLst>
            <pc:docMk/>
            <pc:sldMk cId="3537087880" sldId="2049"/>
            <ac:picMk id="4" creationId="{EB93357D-79A1-47DD-AA9D-9F7D4E1AF031}"/>
          </ac:picMkLst>
        </pc:picChg>
      </pc:sldChg>
      <pc:sldChg chg="modSp add del replId">
        <pc:chgData name="Eischeid, Hedy [AK]" userId="S::hedy.eischeid_neaalaska.org#ext#@neahq.onmicrosoft.com::549e5082-63c7-47ff-9cd6-fbb49a1f189e" providerId="AD" clId="Web-{F8B16C64-4C32-1D7C-5BFD-E90E760F8D20}" dt="2024-02-06T22:14:04.069" v="2109"/>
        <pc:sldMkLst>
          <pc:docMk/>
          <pc:sldMk cId="572221289" sldId="2050"/>
        </pc:sldMkLst>
        <pc:spChg chg="mod">
          <ac:chgData name="Eischeid, Hedy [AK]" userId="S::hedy.eischeid_neaalaska.org#ext#@neahq.onmicrosoft.com::549e5082-63c7-47ff-9cd6-fbb49a1f189e" providerId="AD" clId="Web-{F8B16C64-4C32-1D7C-5BFD-E90E760F8D20}" dt="2024-02-06T21:54:57.615" v="1635" actId="20577"/>
          <ac:spMkLst>
            <pc:docMk/>
            <pc:sldMk cId="572221289" sldId="2050"/>
            <ac:spMk id="3" creationId="{4D5BE3DC-FD17-416C-AE84-3A81865F9C27}"/>
          </ac:spMkLst>
        </pc:spChg>
      </pc:sldChg>
      <pc:sldChg chg="add replId">
        <pc:chgData name="Eischeid, Hedy [AK]" userId="S::hedy.eischeid_neaalaska.org#ext#@neahq.onmicrosoft.com::549e5082-63c7-47ff-9cd6-fbb49a1f189e" providerId="AD" clId="Web-{F8B16C64-4C32-1D7C-5BFD-E90E760F8D20}" dt="2024-02-06T22:13:35.240" v="2107"/>
        <pc:sldMkLst>
          <pc:docMk/>
          <pc:sldMk cId="1286432967" sldId="2051"/>
        </pc:sldMkLst>
      </pc:sldChg>
      <pc:sldChg chg="add replId">
        <pc:chgData name="Eischeid, Hedy [AK]" userId="S::hedy.eischeid_neaalaska.org#ext#@neahq.onmicrosoft.com::549e5082-63c7-47ff-9cd6-fbb49a1f189e" providerId="AD" clId="Web-{F8B16C64-4C32-1D7C-5BFD-E90E760F8D20}" dt="2024-02-06T22:13:55.022" v="2108"/>
        <pc:sldMkLst>
          <pc:docMk/>
          <pc:sldMk cId="567656811" sldId="2052"/>
        </pc:sldMkLst>
      </pc:sldChg>
    </pc:docChg>
  </pc:docChgLst>
  <pc:docChgLst>
    <pc:chgData name="Guest User" userId="S::urn:spo:anon#7a700cfede0d9f128d532a77624db7dde2069483906b483ab0a677c736bce920::" providerId="AD" clId="Web-{A24D71CC-DA2E-5A9A-F743-29BF13C85E67}"/>
    <pc:docChg chg="modSld">
      <pc:chgData name="Guest User" userId="S::urn:spo:anon#7a700cfede0d9f128d532a77624db7dde2069483906b483ab0a677c736bce920::" providerId="AD" clId="Web-{A24D71CC-DA2E-5A9A-F743-29BF13C85E67}" dt="2020-01-10T13:38:21.562" v="18" actId="20577"/>
      <pc:docMkLst>
        <pc:docMk/>
      </pc:docMkLst>
      <pc:sldChg chg="modSp">
        <pc:chgData name="Guest User" userId="S::urn:spo:anon#7a700cfede0d9f128d532a77624db7dde2069483906b483ab0a677c736bce920::" providerId="AD" clId="Web-{A24D71CC-DA2E-5A9A-F743-29BF13C85E67}" dt="2020-01-10T13:27:23.281" v="2" actId="1076"/>
        <pc:sldMkLst>
          <pc:docMk/>
          <pc:sldMk cId="2445127992" sldId="1097"/>
        </pc:sldMkLst>
        <pc:picChg chg="mod">
          <ac:chgData name="Guest User" userId="S::urn:spo:anon#7a700cfede0d9f128d532a77624db7dde2069483906b483ab0a677c736bce920::" providerId="AD" clId="Web-{A24D71CC-DA2E-5A9A-F743-29BF13C85E67}" dt="2020-01-10T13:27:23.281" v="2" actId="1076"/>
          <ac:picMkLst>
            <pc:docMk/>
            <pc:sldMk cId="2445127992" sldId="1097"/>
            <ac:picMk id="10242" creationId="{C52FD376-E74D-492D-AEB1-0F90C8E9D465}"/>
          </ac:picMkLst>
        </pc:picChg>
      </pc:sldChg>
      <pc:sldChg chg="modSp">
        <pc:chgData name="Guest User" userId="S::urn:spo:anon#7a700cfede0d9f128d532a77624db7dde2069483906b483ab0a677c736bce920::" providerId="AD" clId="Web-{A24D71CC-DA2E-5A9A-F743-29BF13C85E67}" dt="2020-01-10T13:37:58.641" v="5" actId="20577"/>
        <pc:sldMkLst>
          <pc:docMk/>
          <pc:sldMk cId="4093203317" sldId="1164"/>
        </pc:sldMkLst>
        <pc:spChg chg="mod">
          <ac:chgData name="Guest User" userId="S::urn:spo:anon#7a700cfede0d9f128d532a77624db7dde2069483906b483ab0a677c736bce920::" providerId="AD" clId="Web-{A24D71CC-DA2E-5A9A-F743-29BF13C85E67}" dt="2020-01-10T13:37:58.641" v="5" actId="20577"/>
          <ac:spMkLst>
            <pc:docMk/>
            <pc:sldMk cId="4093203317" sldId="1164"/>
            <ac:spMk id="3" creationId="{A4D97D6F-7171-481F-BB2A-BA5E9FAA500B}"/>
          </ac:spMkLst>
        </pc:spChg>
      </pc:sldChg>
      <pc:sldChg chg="modSp">
        <pc:chgData name="Guest User" userId="S::urn:spo:anon#7a700cfede0d9f128d532a77624db7dde2069483906b483ab0a677c736bce920::" providerId="AD" clId="Web-{A24D71CC-DA2E-5A9A-F743-29BF13C85E67}" dt="2020-01-10T13:38:07.391" v="9" actId="20577"/>
        <pc:sldMkLst>
          <pc:docMk/>
          <pc:sldMk cId="1137494273" sldId="1165"/>
        </pc:sldMkLst>
        <pc:spChg chg="mod">
          <ac:chgData name="Guest User" userId="S::urn:spo:anon#7a700cfede0d9f128d532a77624db7dde2069483906b483ab0a677c736bce920::" providerId="AD" clId="Web-{A24D71CC-DA2E-5A9A-F743-29BF13C85E67}" dt="2020-01-10T13:38:07.391" v="9"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A24D71CC-DA2E-5A9A-F743-29BF13C85E67}" dt="2020-01-10T13:38:21.562" v="17" actId="20577"/>
        <pc:sldMkLst>
          <pc:docMk/>
          <pc:sldMk cId="1544871606" sldId="1166"/>
        </pc:sldMkLst>
        <pc:spChg chg="mod">
          <ac:chgData name="Guest User" userId="S::urn:spo:anon#7a700cfede0d9f128d532a77624db7dde2069483906b483ab0a677c736bce920::" providerId="AD" clId="Web-{A24D71CC-DA2E-5A9A-F743-29BF13C85E67}" dt="2020-01-10T13:38:21.562" v="17" actId="20577"/>
          <ac:spMkLst>
            <pc:docMk/>
            <pc:sldMk cId="1544871606" sldId="1166"/>
            <ac:spMk id="3" creationId="{A4D97D6F-7171-481F-BB2A-BA5E9FAA500B}"/>
          </ac:spMkLst>
        </pc:spChg>
      </pc:sldChg>
    </pc:docChg>
  </pc:docChgLst>
  <pc:docChgLst>
    <pc:chgData name="Eischeid, Hedy [AK]" userId="S::hedy.eischeid_neaalaska.org#ext#@neahq.onmicrosoft.com::549e5082-63c7-47ff-9cd6-fbb49a1f189e" providerId="AD" clId="Web-{C03327B0-8772-912A-ADEE-2B85E22D3F99}"/>
    <pc:docChg chg="addSld delSld modSld sldOrd">
      <pc:chgData name="Eischeid, Hedy [AK]" userId="S::hedy.eischeid_neaalaska.org#ext#@neahq.onmicrosoft.com::549e5082-63c7-47ff-9cd6-fbb49a1f189e" providerId="AD" clId="Web-{C03327B0-8772-912A-ADEE-2B85E22D3F99}" dt="2023-05-10T19:54:47.375" v="23"/>
      <pc:docMkLst>
        <pc:docMk/>
      </pc:docMkLst>
      <pc:sldChg chg="del">
        <pc:chgData name="Eischeid, Hedy [AK]" userId="S::hedy.eischeid_neaalaska.org#ext#@neahq.onmicrosoft.com::549e5082-63c7-47ff-9cd6-fbb49a1f189e" providerId="AD" clId="Web-{C03327B0-8772-912A-ADEE-2B85E22D3F99}" dt="2023-05-10T19:48:11.473" v="12"/>
        <pc:sldMkLst>
          <pc:docMk/>
          <pc:sldMk cId="2226463219" sldId="1259"/>
        </pc:sldMkLst>
      </pc:sldChg>
      <pc:sldChg chg="modSp new ord">
        <pc:chgData name="Eischeid, Hedy [AK]" userId="S::hedy.eischeid_neaalaska.org#ext#@neahq.onmicrosoft.com::549e5082-63c7-47ff-9cd6-fbb49a1f189e" providerId="AD" clId="Web-{C03327B0-8772-912A-ADEE-2B85E22D3F99}" dt="2023-05-10T19:52:30.944" v="19" actId="20577"/>
        <pc:sldMkLst>
          <pc:docMk/>
          <pc:sldMk cId="546973964" sldId="1261"/>
        </pc:sldMkLst>
        <pc:spChg chg="mod">
          <ac:chgData name="Eischeid, Hedy [AK]" userId="S::hedy.eischeid_neaalaska.org#ext#@neahq.onmicrosoft.com::549e5082-63c7-47ff-9cd6-fbb49a1f189e" providerId="AD" clId="Web-{C03327B0-8772-912A-ADEE-2B85E22D3F99}" dt="2023-05-10T19:48:10.536" v="11" actId="20577"/>
          <ac:spMkLst>
            <pc:docMk/>
            <pc:sldMk cId="546973964" sldId="1261"/>
            <ac:spMk id="2" creationId="{9B8D4272-7397-65E5-FE5C-18DFC29FFB8F}"/>
          </ac:spMkLst>
        </pc:spChg>
        <pc:spChg chg="mod">
          <ac:chgData name="Eischeid, Hedy [AK]" userId="S::hedy.eischeid_neaalaska.org#ext#@neahq.onmicrosoft.com::549e5082-63c7-47ff-9cd6-fbb49a1f189e" providerId="AD" clId="Web-{C03327B0-8772-912A-ADEE-2B85E22D3F99}" dt="2023-05-10T19:52:30.944" v="19" actId="20577"/>
          <ac:spMkLst>
            <pc:docMk/>
            <pc:sldMk cId="546973964" sldId="1261"/>
            <ac:spMk id="3" creationId="{27373EB6-589F-FF9C-399B-DC01F58018C2}"/>
          </ac:spMkLst>
        </pc:spChg>
      </pc:sldChg>
      <pc:sldChg chg="add del replId">
        <pc:chgData name="Eischeid, Hedy [AK]" userId="S::hedy.eischeid_neaalaska.org#ext#@neahq.onmicrosoft.com::549e5082-63c7-47ff-9cd6-fbb49a1f189e" providerId="AD" clId="Web-{C03327B0-8772-912A-ADEE-2B85E22D3F99}" dt="2023-05-10T19:54:45.172" v="22"/>
        <pc:sldMkLst>
          <pc:docMk/>
          <pc:sldMk cId="3877835036" sldId="1262"/>
        </pc:sldMkLst>
      </pc:sldChg>
      <pc:sldChg chg="add del replId">
        <pc:chgData name="Eischeid, Hedy [AK]" userId="S::hedy.eischeid_neaalaska.org#ext#@neahq.onmicrosoft.com::549e5082-63c7-47ff-9cd6-fbb49a1f189e" providerId="AD" clId="Web-{C03327B0-8772-912A-ADEE-2B85E22D3F99}" dt="2023-05-10T19:54:47.375" v="23"/>
        <pc:sldMkLst>
          <pc:docMk/>
          <pc:sldMk cId="1076475485" sldId="1263"/>
        </pc:sldMkLst>
      </pc:sldChg>
    </pc:docChg>
  </pc:docChgLst>
  <pc:docChgLst>
    <pc:chgData name="Guest User" userId="S::urn:spo:anon#2d0811e898979079e3a6ec9a9036881b50c07483a4ca03ad42b3c534af2c6157::" providerId="AD" clId="Web-{D6795C5D-6C1F-085F-2D23-4A648DFA7322}"/>
    <pc:docChg chg="modSld">
      <pc:chgData name="Guest User" userId="S::urn:spo:anon#2d0811e898979079e3a6ec9a9036881b50c07483a4ca03ad42b3c534af2c6157::" providerId="AD" clId="Web-{D6795C5D-6C1F-085F-2D23-4A648DFA7322}" dt="2022-03-02T16:53:45.736" v="132" actId="14100"/>
      <pc:docMkLst>
        <pc:docMk/>
      </pc:docMkLst>
      <pc:sldChg chg="modSp">
        <pc:chgData name="Guest User" userId="S::urn:spo:anon#2d0811e898979079e3a6ec9a9036881b50c07483a4ca03ad42b3c534af2c6157::" providerId="AD" clId="Web-{D6795C5D-6C1F-085F-2D23-4A648DFA7322}" dt="2022-03-02T16:48:17.034" v="62" actId="20577"/>
        <pc:sldMkLst>
          <pc:docMk/>
          <pc:sldMk cId="4070238703" sldId="1184"/>
        </pc:sldMkLst>
        <pc:spChg chg="mod">
          <ac:chgData name="Guest User" userId="S::urn:spo:anon#2d0811e898979079e3a6ec9a9036881b50c07483a4ca03ad42b3c534af2c6157::" providerId="AD" clId="Web-{D6795C5D-6C1F-085F-2D23-4A648DFA7322}" dt="2022-03-02T16:48:17.034" v="62" actId="20577"/>
          <ac:spMkLst>
            <pc:docMk/>
            <pc:sldMk cId="4070238703" sldId="1184"/>
            <ac:spMk id="3" creationId="{00000000-0000-0000-0000-000000000000}"/>
          </ac:spMkLst>
        </pc:spChg>
      </pc:sldChg>
      <pc:sldChg chg="modSp">
        <pc:chgData name="Guest User" userId="S::urn:spo:anon#2d0811e898979079e3a6ec9a9036881b50c07483a4ca03ad42b3c534af2c6157::" providerId="AD" clId="Web-{D6795C5D-6C1F-085F-2D23-4A648DFA7322}" dt="2022-03-02T16:44:24.081" v="11" actId="1076"/>
        <pc:sldMkLst>
          <pc:docMk/>
          <pc:sldMk cId="1559038816" sldId="1191"/>
        </pc:sldMkLst>
        <pc:spChg chg="mod">
          <ac:chgData name="Guest User" userId="S::urn:spo:anon#2d0811e898979079e3a6ec9a9036881b50c07483a4ca03ad42b3c534af2c6157::" providerId="AD" clId="Web-{D6795C5D-6C1F-085F-2D23-4A648DFA7322}" dt="2022-03-02T16:44:16.456" v="10" actId="20577"/>
          <ac:spMkLst>
            <pc:docMk/>
            <pc:sldMk cId="1559038816" sldId="1191"/>
            <ac:spMk id="3" creationId="{00000000-0000-0000-0000-000000000000}"/>
          </ac:spMkLst>
        </pc:spChg>
        <pc:picChg chg="mod">
          <ac:chgData name="Guest User" userId="S::urn:spo:anon#2d0811e898979079e3a6ec9a9036881b50c07483a4ca03ad42b3c534af2c6157::" providerId="AD" clId="Web-{D6795C5D-6C1F-085F-2D23-4A648DFA7322}" dt="2022-03-02T16:44:24.081" v="11" actId="1076"/>
          <ac:picMkLst>
            <pc:docMk/>
            <pc:sldMk cId="1559038816" sldId="1191"/>
            <ac:picMk id="4" creationId="{EB93357D-79A1-47DD-AA9D-9F7D4E1AF031}"/>
          </ac:picMkLst>
        </pc:picChg>
      </pc:sldChg>
      <pc:sldChg chg="modSp">
        <pc:chgData name="Guest User" userId="S::urn:spo:anon#2d0811e898979079e3a6ec9a9036881b50c07483a4ca03ad42b3c534af2c6157::" providerId="AD" clId="Web-{D6795C5D-6C1F-085F-2D23-4A648DFA7322}" dt="2022-03-02T16:44:26.972" v="12" actId="1076"/>
        <pc:sldMkLst>
          <pc:docMk/>
          <pc:sldMk cId="715537790" sldId="1197"/>
        </pc:sldMkLst>
        <pc:picChg chg="mod">
          <ac:chgData name="Guest User" userId="S::urn:spo:anon#2d0811e898979079e3a6ec9a9036881b50c07483a4ca03ad42b3c534af2c6157::" providerId="AD" clId="Web-{D6795C5D-6C1F-085F-2D23-4A648DFA7322}" dt="2022-03-02T16:44:26.972" v="12" actId="1076"/>
          <ac:picMkLst>
            <pc:docMk/>
            <pc:sldMk cId="715537790" sldId="1197"/>
            <ac:picMk id="4" creationId="{AB687912-53A7-4050-893E-AF469D037E48}"/>
          </ac:picMkLst>
        </pc:picChg>
      </pc:sldChg>
      <pc:sldChg chg="modSp">
        <pc:chgData name="Guest User" userId="S::urn:spo:anon#2d0811e898979079e3a6ec9a9036881b50c07483a4ca03ad42b3c534af2c6157::" providerId="AD" clId="Web-{D6795C5D-6C1F-085F-2D23-4A648DFA7322}" dt="2022-03-02T16:44:44.987" v="16" actId="1076"/>
        <pc:sldMkLst>
          <pc:docMk/>
          <pc:sldMk cId="1852296199" sldId="1198"/>
        </pc:sldMkLst>
        <pc:spChg chg="mod">
          <ac:chgData name="Guest User" userId="S::urn:spo:anon#2d0811e898979079e3a6ec9a9036881b50c07483a4ca03ad42b3c534af2c6157::" providerId="AD" clId="Web-{D6795C5D-6C1F-085F-2D23-4A648DFA7322}" dt="2022-03-02T16:44:42.519" v="15" actId="20577"/>
          <ac:spMkLst>
            <pc:docMk/>
            <pc:sldMk cId="1852296199" sldId="1198"/>
            <ac:spMk id="3" creationId="{30E80EA3-2262-4299-9018-A68922DFBFE6}"/>
          </ac:spMkLst>
        </pc:spChg>
        <pc:picChg chg="mod">
          <ac:chgData name="Guest User" userId="S::urn:spo:anon#2d0811e898979079e3a6ec9a9036881b50c07483a4ca03ad42b3c534af2c6157::" providerId="AD" clId="Web-{D6795C5D-6C1F-085F-2D23-4A648DFA7322}" dt="2022-03-02T16:44:44.987" v="16" actId="1076"/>
          <ac:picMkLst>
            <pc:docMk/>
            <pc:sldMk cId="1852296199" sldId="1198"/>
            <ac:picMk id="4" creationId="{EE6BF2A2-9FEF-4677-87D0-0CC2DC0B9E48}"/>
          </ac:picMkLst>
        </pc:picChg>
      </pc:sldChg>
      <pc:sldChg chg="modSp">
        <pc:chgData name="Guest User" userId="S::urn:spo:anon#2d0811e898979079e3a6ec9a9036881b50c07483a4ca03ad42b3c534af2c6157::" providerId="AD" clId="Web-{D6795C5D-6C1F-085F-2D23-4A648DFA7322}" dt="2022-03-02T16:45:00.815" v="20" actId="1076"/>
        <pc:sldMkLst>
          <pc:docMk/>
          <pc:sldMk cId="2851953078" sldId="1199"/>
        </pc:sldMkLst>
        <pc:spChg chg="mod">
          <ac:chgData name="Guest User" userId="S::urn:spo:anon#2d0811e898979079e3a6ec9a9036881b50c07483a4ca03ad42b3c534af2c6157::" providerId="AD" clId="Web-{D6795C5D-6C1F-085F-2D23-4A648DFA7322}" dt="2022-03-02T16:44:52.440" v="17" actId="1076"/>
          <ac:spMkLst>
            <pc:docMk/>
            <pc:sldMk cId="2851953078" sldId="1199"/>
            <ac:spMk id="3" creationId="{E791C2F6-2EFF-4C2A-B2A2-5D8E4BA8BB31}"/>
          </ac:spMkLst>
        </pc:spChg>
        <pc:picChg chg="mod">
          <ac:chgData name="Guest User" userId="S::urn:spo:anon#2d0811e898979079e3a6ec9a9036881b50c07483a4ca03ad42b3c534af2c6157::" providerId="AD" clId="Web-{D6795C5D-6C1F-085F-2D23-4A648DFA7322}" dt="2022-03-02T16:45:00.815" v="20" actId="1076"/>
          <ac:picMkLst>
            <pc:docMk/>
            <pc:sldMk cId="2851953078" sldId="1199"/>
            <ac:picMk id="4" creationId="{B0C9319D-B4D2-4D27-B4A6-211ABC6FDD36}"/>
          </ac:picMkLst>
        </pc:picChg>
      </pc:sldChg>
      <pc:sldChg chg="modSp">
        <pc:chgData name="Guest User" userId="S::urn:spo:anon#2d0811e898979079e3a6ec9a9036881b50c07483a4ca03ad42b3c534af2c6157::" providerId="AD" clId="Web-{D6795C5D-6C1F-085F-2D23-4A648DFA7322}" dt="2022-03-02T16:45:43.768" v="33" actId="1076"/>
        <pc:sldMkLst>
          <pc:docMk/>
          <pc:sldMk cId="283340525" sldId="1200"/>
        </pc:sldMkLst>
        <pc:spChg chg="mod">
          <ac:chgData name="Guest User" userId="S::urn:spo:anon#2d0811e898979079e3a6ec9a9036881b50c07483a4ca03ad42b3c534af2c6157::" providerId="AD" clId="Web-{D6795C5D-6C1F-085F-2D23-4A648DFA7322}" dt="2022-03-02T16:45:38.440" v="31" actId="20577"/>
          <ac:spMkLst>
            <pc:docMk/>
            <pc:sldMk cId="283340525" sldId="1200"/>
            <ac:spMk id="3" creationId="{1D9218A8-331B-4C35-9D49-D122BE07752E}"/>
          </ac:spMkLst>
        </pc:spChg>
        <pc:picChg chg="mod">
          <ac:chgData name="Guest User" userId="S::urn:spo:anon#2d0811e898979079e3a6ec9a9036881b50c07483a4ca03ad42b3c534af2c6157::" providerId="AD" clId="Web-{D6795C5D-6C1F-085F-2D23-4A648DFA7322}" dt="2022-03-02T16:45:43.768" v="33" actId="1076"/>
          <ac:picMkLst>
            <pc:docMk/>
            <pc:sldMk cId="283340525" sldId="1200"/>
            <ac:picMk id="4" creationId="{EB93357D-79A1-47DD-AA9D-9F7D4E1AF031}"/>
          </ac:picMkLst>
        </pc:picChg>
      </pc:sldChg>
      <pc:sldChg chg="modSp">
        <pc:chgData name="Guest User" userId="S::urn:spo:anon#2d0811e898979079e3a6ec9a9036881b50c07483a4ca03ad42b3c534af2c6157::" providerId="AD" clId="Web-{D6795C5D-6C1F-085F-2D23-4A648DFA7322}" dt="2022-03-02T16:45:50.518" v="35" actId="1076"/>
        <pc:sldMkLst>
          <pc:docMk/>
          <pc:sldMk cId="1509465525" sldId="1201"/>
        </pc:sldMkLst>
        <pc:spChg chg="mod">
          <ac:chgData name="Guest User" userId="S::urn:spo:anon#2d0811e898979079e3a6ec9a9036881b50c07483a4ca03ad42b3c534af2c6157::" providerId="AD" clId="Web-{D6795C5D-6C1F-085F-2D23-4A648DFA7322}" dt="2022-03-02T16:45:48.175" v="34" actId="1076"/>
          <ac:spMkLst>
            <pc:docMk/>
            <pc:sldMk cId="1509465525" sldId="1201"/>
            <ac:spMk id="3" creationId="{249879C8-D5EB-479F-A14E-3530E359814B}"/>
          </ac:spMkLst>
        </pc:spChg>
        <pc:picChg chg="mod">
          <ac:chgData name="Guest User" userId="S::urn:spo:anon#2d0811e898979079e3a6ec9a9036881b50c07483a4ca03ad42b3c534af2c6157::" providerId="AD" clId="Web-{D6795C5D-6C1F-085F-2D23-4A648DFA7322}" dt="2022-03-02T16:45:50.518" v="35" actId="1076"/>
          <ac:picMkLst>
            <pc:docMk/>
            <pc:sldMk cId="1509465525" sldId="1201"/>
            <ac:picMk id="4" creationId="{91C72E54-3F29-4046-BA01-BCDF06442577}"/>
          </ac:picMkLst>
        </pc:picChg>
      </pc:sldChg>
      <pc:sldChg chg="modSp">
        <pc:chgData name="Guest User" userId="S::urn:spo:anon#2d0811e898979079e3a6ec9a9036881b50c07483a4ca03ad42b3c534af2c6157::" providerId="AD" clId="Web-{D6795C5D-6C1F-085F-2D23-4A648DFA7322}" dt="2022-03-02T16:46:25.425" v="42" actId="1076"/>
        <pc:sldMkLst>
          <pc:docMk/>
          <pc:sldMk cId="3422007996" sldId="1202"/>
        </pc:sldMkLst>
        <pc:spChg chg="mod">
          <ac:chgData name="Guest User" userId="S::urn:spo:anon#2d0811e898979079e3a6ec9a9036881b50c07483a4ca03ad42b3c534af2c6157::" providerId="AD" clId="Web-{D6795C5D-6C1F-085F-2D23-4A648DFA7322}" dt="2022-03-02T16:46:22.706" v="41" actId="14100"/>
          <ac:spMkLst>
            <pc:docMk/>
            <pc:sldMk cId="3422007996" sldId="1202"/>
            <ac:spMk id="3" creationId="{4D5BE3DC-FD17-416C-AE84-3A81865F9C27}"/>
          </ac:spMkLst>
        </pc:spChg>
        <pc:picChg chg="mod">
          <ac:chgData name="Guest User" userId="S::urn:spo:anon#2d0811e898979079e3a6ec9a9036881b50c07483a4ca03ad42b3c534af2c6157::" providerId="AD" clId="Web-{D6795C5D-6C1F-085F-2D23-4A648DFA7322}" dt="2022-03-02T16:46:25.425" v="42" actId="1076"/>
          <ac:picMkLst>
            <pc:docMk/>
            <pc:sldMk cId="3422007996" sldId="1202"/>
            <ac:picMk id="5" creationId="{6A9370E1-66F5-4475-89BF-E3DCAC13AABD}"/>
          </ac:picMkLst>
        </pc:picChg>
      </pc:sldChg>
      <pc:sldChg chg="modSp">
        <pc:chgData name="Guest User" userId="S::urn:spo:anon#2d0811e898979079e3a6ec9a9036881b50c07483a4ca03ad42b3c534af2c6157::" providerId="AD" clId="Web-{D6795C5D-6C1F-085F-2D23-4A648DFA7322}" dt="2022-03-02T16:46:33.206" v="43" actId="14100"/>
        <pc:sldMkLst>
          <pc:docMk/>
          <pc:sldMk cId="1724770136" sldId="1203"/>
        </pc:sldMkLst>
        <pc:picChg chg="mod">
          <ac:chgData name="Guest User" userId="S::urn:spo:anon#2d0811e898979079e3a6ec9a9036881b50c07483a4ca03ad42b3c534af2c6157::" providerId="AD" clId="Web-{D6795C5D-6C1F-085F-2D23-4A648DFA7322}" dt="2022-03-02T16:46:33.206" v="43" actId="14100"/>
          <ac:picMkLst>
            <pc:docMk/>
            <pc:sldMk cId="1724770136" sldId="1203"/>
            <ac:picMk id="4" creationId="{DF8B2A33-6CA4-4838-A7F4-A8EFC6D6D59E}"/>
          </ac:picMkLst>
        </pc:picChg>
      </pc:sldChg>
      <pc:sldChg chg="delSp modSp">
        <pc:chgData name="Guest User" userId="S::urn:spo:anon#2d0811e898979079e3a6ec9a9036881b50c07483a4ca03ad42b3c534af2c6157::" providerId="AD" clId="Web-{D6795C5D-6C1F-085F-2D23-4A648DFA7322}" dt="2022-03-02T16:47:21.143" v="51" actId="1076"/>
        <pc:sldMkLst>
          <pc:docMk/>
          <pc:sldMk cId="1420141167" sldId="1204"/>
        </pc:sldMkLst>
        <pc:spChg chg="mod">
          <ac:chgData name="Guest User" userId="S::urn:spo:anon#2d0811e898979079e3a6ec9a9036881b50c07483a4ca03ad42b3c534af2c6157::" providerId="AD" clId="Web-{D6795C5D-6C1F-085F-2D23-4A648DFA7322}" dt="2022-03-02T16:47:02.315" v="47"/>
          <ac:spMkLst>
            <pc:docMk/>
            <pc:sldMk cId="1420141167" sldId="1204"/>
            <ac:spMk id="2" creationId="{00000000-0000-0000-0000-000000000000}"/>
          </ac:spMkLst>
        </pc:spChg>
        <pc:spChg chg="del">
          <ac:chgData name="Guest User" userId="S::urn:spo:anon#2d0811e898979079e3a6ec9a9036881b50c07483a4ca03ad42b3c534af2c6157::" providerId="AD" clId="Web-{D6795C5D-6C1F-085F-2D23-4A648DFA7322}" dt="2022-03-02T16:47:13.925" v="49"/>
          <ac:spMkLst>
            <pc:docMk/>
            <pc:sldMk cId="1420141167" sldId="1204"/>
            <ac:spMk id="3" creationId="{00000000-0000-0000-0000-000000000000}"/>
          </ac:spMkLst>
        </pc:spChg>
        <pc:picChg chg="mod">
          <ac:chgData name="Guest User" userId="S::urn:spo:anon#2d0811e898979079e3a6ec9a9036881b50c07483a4ca03ad42b3c534af2c6157::" providerId="AD" clId="Web-{D6795C5D-6C1F-085F-2D23-4A648DFA7322}" dt="2022-03-02T16:47:21.143" v="51" actId="1076"/>
          <ac:picMkLst>
            <pc:docMk/>
            <pc:sldMk cId="1420141167" sldId="1204"/>
            <ac:picMk id="5" creationId="{00000000-0000-0000-0000-000000000000}"/>
          </ac:picMkLst>
        </pc:picChg>
      </pc:sldChg>
      <pc:sldChg chg="modSp">
        <pc:chgData name="Guest User" userId="S::urn:spo:anon#2d0811e898979079e3a6ec9a9036881b50c07483a4ca03ad42b3c534af2c6157::" providerId="AD" clId="Web-{D6795C5D-6C1F-085F-2D23-4A648DFA7322}" dt="2022-03-02T16:49:33.127" v="78" actId="20577"/>
        <pc:sldMkLst>
          <pc:docMk/>
          <pc:sldMk cId="3908614182" sldId="1206"/>
        </pc:sldMkLst>
        <pc:spChg chg="mod">
          <ac:chgData name="Guest User" userId="S::urn:spo:anon#2d0811e898979079e3a6ec9a9036881b50c07483a4ca03ad42b3c534af2c6157::" providerId="AD" clId="Web-{D6795C5D-6C1F-085F-2D23-4A648DFA7322}" dt="2022-03-02T16:48:37.518" v="64" actId="14100"/>
          <ac:spMkLst>
            <pc:docMk/>
            <pc:sldMk cId="3908614182" sldId="1206"/>
            <ac:spMk id="2" creationId="{00000000-0000-0000-0000-000000000000}"/>
          </ac:spMkLst>
        </pc:spChg>
        <pc:spChg chg="mod">
          <ac:chgData name="Guest User" userId="S::urn:spo:anon#2d0811e898979079e3a6ec9a9036881b50c07483a4ca03ad42b3c534af2c6157::" providerId="AD" clId="Web-{D6795C5D-6C1F-085F-2D23-4A648DFA7322}" dt="2022-03-02T16:49:33.127" v="78" actId="20577"/>
          <ac:spMkLst>
            <pc:docMk/>
            <pc:sldMk cId="3908614182" sldId="1206"/>
            <ac:spMk id="3" creationId="{00000000-0000-0000-0000-000000000000}"/>
          </ac:spMkLst>
        </pc:spChg>
        <pc:picChg chg="mod">
          <ac:chgData name="Guest User" userId="S::urn:spo:anon#2d0811e898979079e3a6ec9a9036881b50c07483a4ca03ad42b3c534af2c6157::" providerId="AD" clId="Web-{D6795C5D-6C1F-085F-2D23-4A648DFA7322}" dt="2022-03-02T16:49:20.222" v="75" actId="14100"/>
          <ac:picMkLst>
            <pc:docMk/>
            <pc:sldMk cId="3908614182" sldId="1206"/>
            <ac:picMk id="4" creationId="{D10C27A9-1348-4B87-861E-61E3358076C7}"/>
          </ac:picMkLst>
        </pc:picChg>
      </pc:sldChg>
      <pc:sldChg chg="modSp">
        <pc:chgData name="Guest User" userId="S::urn:spo:anon#2d0811e898979079e3a6ec9a9036881b50c07483a4ca03ad42b3c534af2c6157::" providerId="AD" clId="Web-{D6795C5D-6C1F-085F-2D23-4A648DFA7322}" dt="2022-03-02T16:53:05.580" v="114" actId="20577"/>
        <pc:sldMkLst>
          <pc:docMk/>
          <pc:sldMk cId="1395645205" sldId="1226"/>
        </pc:sldMkLst>
        <pc:spChg chg="mod">
          <ac:chgData name="Guest User" userId="S::urn:spo:anon#2d0811e898979079e3a6ec9a9036881b50c07483a4ca03ad42b3c534af2c6157::" providerId="AD" clId="Web-{D6795C5D-6C1F-085F-2D23-4A648DFA7322}" dt="2022-03-02T16:53:05.580" v="114" actId="20577"/>
          <ac:spMkLst>
            <pc:docMk/>
            <pc:sldMk cId="1395645205" sldId="1226"/>
            <ac:spMk id="4" creationId="{189FCB9D-B8F0-4372-96B8-123B94619212}"/>
          </ac:spMkLst>
        </pc:spChg>
        <pc:picChg chg="mod">
          <ac:chgData name="Guest User" userId="S::urn:spo:anon#2d0811e898979079e3a6ec9a9036881b50c07483a4ca03ad42b3c534af2c6157::" providerId="AD" clId="Web-{D6795C5D-6C1F-085F-2D23-4A648DFA7322}" dt="2022-03-02T16:51:22.002" v="89" actId="1076"/>
          <ac:picMkLst>
            <pc:docMk/>
            <pc:sldMk cId="1395645205" sldId="1226"/>
            <ac:picMk id="6" creationId="{00000000-0000-0000-0000-000000000000}"/>
          </ac:picMkLst>
        </pc:picChg>
      </pc:sldChg>
      <pc:sldChg chg="modSp">
        <pc:chgData name="Guest User" userId="S::urn:spo:anon#2d0811e898979079e3a6ec9a9036881b50c07483a4ca03ad42b3c534af2c6157::" providerId="AD" clId="Web-{D6795C5D-6C1F-085F-2D23-4A648DFA7322}" dt="2022-03-02T16:52:31.455" v="104" actId="1076"/>
        <pc:sldMkLst>
          <pc:docMk/>
          <pc:sldMk cId="1014834647" sldId="1227"/>
        </pc:sldMkLst>
        <pc:spChg chg="mod">
          <ac:chgData name="Guest User" userId="S::urn:spo:anon#2d0811e898979079e3a6ec9a9036881b50c07483a4ca03ad42b3c534af2c6157::" providerId="AD" clId="Web-{D6795C5D-6C1F-085F-2D23-4A648DFA7322}" dt="2022-03-02T16:52:31.455" v="104" actId="1076"/>
          <ac:spMkLst>
            <pc:docMk/>
            <pc:sldMk cId="1014834647" sldId="1227"/>
            <ac:spMk id="2" creationId="{00000000-0000-0000-0000-000000000000}"/>
          </ac:spMkLst>
        </pc:spChg>
      </pc:sldChg>
      <pc:sldChg chg="modSp">
        <pc:chgData name="Guest User" userId="S::urn:spo:anon#2d0811e898979079e3a6ec9a9036881b50c07483a4ca03ad42b3c534af2c6157::" providerId="AD" clId="Web-{D6795C5D-6C1F-085F-2D23-4A648DFA7322}" dt="2022-03-02T16:52:48.768" v="107" actId="20577"/>
        <pc:sldMkLst>
          <pc:docMk/>
          <pc:sldMk cId="2512857001" sldId="1228"/>
        </pc:sldMkLst>
        <pc:spChg chg="mod">
          <ac:chgData name="Guest User" userId="S::urn:spo:anon#2d0811e898979079e3a6ec9a9036881b50c07483a4ca03ad42b3c534af2c6157::" providerId="AD" clId="Web-{D6795C5D-6C1F-085F-2D23-4A648DFA7322}" dt="2022-03-02T16:52:48.768" v="107" actId="20577"/>
          <ac:spMkLst>
            <pc:docMk/>
            <pc:sldMk cId="2512857001" sldId="1228"/>
            <ac:spMk id="97283" creationId="{00000000-0000-0000-0000-000000000000}"/>
          </ac:spMkLst>
        </pc:spChg>
      </pc:sldChg>
      <pc:sldChg chg="modSp">
        <pc:chgData name="Guest User" userId="S::urn:spo:anon#2d0811e898979079e3a6ec9a9036881b50c07483a4ca03ad42b3c534af2c6157::" providerId="AD" clId="Web-{D6795C5D-6C1F-085F-2D23-4A648DFA7322}" dt="2022-03-02T16:53:45.736" v="132" actId="14100"/>
        <pc:sldMkLst>
          <pc:docMk/>
          <pc:sldMk cId="1860949175" sldId="1229"/>
        </pc:sldMkLst>
        <pc:spChg chg="mod">
          <ac:chgData name="Guest User" userId="S::urn:spo:anon#2d0811e898979079e3a6ec9a9036881b50c07483a4ca03ad42b3c534af2c6157::" providerId="AD" clId="Web-{D6795C5D-6C1F-085F-2D23-4A648DFA7322}" dt="2022-03-02T16:53:45.736" v="132" actId="14100"/>
          <ac:spMkLst>
            <pc:docMk/>
            <pc:sldMk cId="1860949175" sldId="1229"/>
            <ac:spMk id="5" creationId="{00000000-0000-0000-0000-000000000000}"/>
          </ac:spMkLst>
        </pc:spChg>
        <pc:picChg chg="mod">
          <ac:chgData name="Guest User" userId="S::urn:spo:anon#2d0811e898979079e3a6ec9a9036881b50c07483a4ca03ad42b3c534af2c6157::" providerId="AD" clId="Web-{D6795C5D-6C1F-085F-2D23-4A648DFA7322}" dt="2022-03-02T16:53:43.424" v="131" actId="1076"/>
          <ac:picMkLst>
            <pc:docMk/>
            <pc:sldMk cId="1860949175" sldId="1229"/>
            <ac:picMk id="7170" creationId="{B2860E39-F128-4F04-A455-7EBF95D01129}"/>
          </ac:picMkLst>
        </pc:picChg>
      </pc:sldChg>
    </pc:docChg>
  </pc:docChgLst>
  <pc:docChgLst>
    <pc:chgData name="Holmes, Ellen [NEA]" userId="S::eholmes@nea.org::8df78491-616d-4641-a13e-176bb27a1b7f" providerId="AD" clId="Web-{32A8B760-AE1D-CD01-A478-1C9B37F26ED5}"/>
    <pc:docChg chg="delSld">
      <pc:chgData name="Holmes, Ellen [NEA]" userId="S::eholmes@nea.org::8df78491-616d-4641-a13e-176bb27a1b7f" providerId="AD" clId="Web-{32A8B760-AE1D-CD01-A478-1C9B37F26ED5}" dt="2024-02-05T22:46:39.341" v="9"/>
      <pc:docMkLst>
        <pc:docMk/>
      </pc:docMkLst>
      <pc:sldChg chg="del">
        <pc:chgData name="Holmes, Ellen [NEA]" userId="S::eholmes@nea.org::8df78491-616d-4641-a13e-176bb27a1b7f" providerId="AD" clId="Web-{32A8B760-AE1D-CD01-A478-1C9B37F26ED5}" dt="2024-02-05T22:46:39.341" v="2"/>
        <pc:sldMkLst>
          <pc:docMk/>
          <pc:sldMk cId="1517565249" sldId="277"/>
        </pc:sldMkLst>
      </pc:sldChg>
      <pc:sldChg chg="del">
        <pc:chgData name="Holmes, Ellen [NEA]" userId="S::eholmes@nea.org::8df78491-616d-4641-a13e-176bb27a1b7f" providerId="AD" clId="Web-{32A8B760-AE1D-CD01-A478-1C9B37F26ED5}" dt="2024-02-05T22:46:39.341" v="1"/>
        <pc:sldMkLst>
          <pc:docMk/>
          <pc:sldMk cId="2086659191" sldId="278"/>
        </pc:sldMkLst>
      </pc:sldChg>
      <pc:sldChg chg="del">
        <pc:chgData name="Holmes, Ellen [NEA]" userId="S::eholmes@nea.org::8df78491-616d-4641-a13e-176bb27a1b7f" providerId="AD" clId="Web-{32A8B760-AE1D-CD01-A478-1C9B37F26ED5}" dt="2024-02-05T22:46:39.341" v="0"/>
        <pc:sldMkLst>
          <pc:docMk/>
          <pc:sldMk cId="3426821853" sldId="279"/>
        </pc:sldMkLst>
      </pc:sldChg>
      <pc:sldChg chg="del">
        <pc:chgData name="Holmes, Ellen [NEA]" userId="S::eholmes@nea.org::8df78491-616d-4641-a13e-176bb27a1b7f" providerId="AD" clId="Web-{32A8B760-AE1D-CD01-A478-1C9B37F26ED5}" dt="2024-02-05T22:46:39.341" v="8"/>
        <pc:sldMkLst>
          <pc:docMk/>
          <pc:sldMk cId="110210729" sldId="1210"/>
        </pc:sldMkLst>
      </pc:sldChg>
      <pc:sldChg chg="del">
        <pc:chgData name="Holmes, Ellen [NEA]" userId="S::eholmes@nea.org::8df78491-616d-4641-a13e-176bb27a1b7f" providerId="AD" clId="Web-{32A8B760-AE1D-CD01-A478-1C9B37F26ED5}" dt="2024-02-05T22:46:39.341" v="4"/>
        <pc:sldMkLst>
          <pc:docMk/>
          <pc:sldMk cId="1045482865" sldId="1224"/>
        </pc:sldMkLst>
      </pc:sldChg>
      <pc:sldChg chg="del">
        <pc:chgData name="Holmes, Ellen [NEA]" userId="S::eholmes@nea.org::8df78491-616d-4641-a13e-176bb27a1b7f" providerId="AD" clId="Web-{32A8B760-AE1D-CD01-A478-1C9B37F26ED5}" dt="2024-02-05T22:46:39.341" v="7"/>
        <pc:sldMkLst>
          <pc:docMk/>
          <pc:sldMk cId="970729053" sldId="1240"/>
        </pc:sldMkLst>
      </pc:sldChg>
      <pc:sldChg chg="del">
        <pc:chgData name="Holmes, Ellen [NEA]" userId="S::eholmes@nea.org::8df78491-616d-4641-a13e-176bb27a1b7f" providerId="AD" clId="Web-{32A8B760-AE1D-CD01-A478-1C9B37F26ED5}" dt="2024-02-05T22:46:39.341" v="3"/>
        <pc:sldMkLst>
          <pc:docMk/>
          <pc:sldMk cId="2180306548" sldId="1244"/>
        </pc:sldMkLst>
      </pc:sldChg>
      <pc:sldChg chg="del">
        <pc:chgData name="Holmes, Ellen [NEA]" userId="S::eholmes@nea.org::8df78491-616d-4641-a13e-176bb27a1b7f" providerId="AD" clId="Web-{32A8B760-AE1D-CD01-A478-1C9B37F26ED5}" dt="2024-02-05T22:46:39.341" v="6"/>
        <pc:sldMkLst>
          <pc:docMk/>
          <pc:sldMk cId="4253120889" sldId="1246"/>
        </pc:sldMkLst>
      </pc:sldChg>
      <pc:sldChg chg="del">
        <pc:chgData name="Holmes, Ellen [NEA]" userId="S::eholmes@nea.org::8df78491-616d-4641-a13e-176bb27a1b7f" providerId="AD" clId="Web-{32A8B760-AE1D-CD01-A478-1C9B37F26ED5}" dt="2024-02-05T22:46:39.341" v="5"/>
        <pc:sldMkLst>
          <pc:docMk/>
          <pc:sldMk cId="265837951" sldId="1247"/>
        </pc:sldMkLst>
      </pc:sldChg>
      <pc:sldChg chg="del">
        <pc:chgData name="Holmes, Ellen [NEA]" userId="S::eholmes@nea.org::8df78491-616d-4641-a13e-176bb27a1b7f" providerId="AD" clId="Web-{32A8B760-AE1D-CD01-A478-1C9B37F26ED5}" dt="2024-02-05T22:46:39.341" v="9"/>
        <pc:sldMkLst>
          <pc:docMk/>
          <pc:sldMk cId="1690284819" sldId="1257"/>
        </pc:sldMkLst>
      </pc:sldChg>
    </pc:docChg>
  </pc:docChgLst>
  <pc:docChgLst>
    <pc:chgData name="Heidi Miller" userId="S::heidi.miller_nysut.org#ext#@neahq.onmicrosoft.com::d2b3cd83-1e2a-4414-a4e0-68164f5fa57a" providerId="AD" clId="Web-{E693B068-7532-6F08-6767-D35D75B548FE}"/>
    <pc:docChg chg="addSld delSld modSld">
      <pc:chgData name="Heidi Miller" userId="S::heidi.miller_nysut.org#ext#@neahq.onmicrosoft.com::d2b3cd83-1e2a-4414-a4e0-68164f5fa57a" providerId="AD" clId="Web-{E693B068-7532-6F08-6767-D35D75B548FE}" dt="2024-02-05T19:23:56.089" v="192" actId="20577"/>
      <pc:docMkLst>
        <pc:docMk/>
      </pc:docMkLst>
      <pc:sldChg chg="modSp">
        <pc:chgData name="Heidi Miller" userId="S::heidi.miller_nysut.org#ext#@neahq.onmicrosoft.com::d2b3cd83-1e2a-4414-a4e0-68164f5fa57a" providerId="AD" clId="Web-{E693B068-7532-6F08-6767-D35D75B548FE}" dt="2024-02-05T16:24:33.050" v="15" actId="20577"/>
        <pc:sldMkLst>
          <pc:docMk/>
          <pc:sldMk cId="3790399935" sldId="259"/>
        </pc:sldMkLst>
        <pc:spChg chg="mod">
          <ac:chgData name="Heidi Miller" userId="S::heidi.miller_nysut.org#ext#@neahq.onmicrosoft.com::d2b3cd83-1e2a-4414-a4e0-68164f5fa57a" providerId="AD" clId="Web-{E693B068-7532-6F08-6767-D35D75B548FE}" dt="2024-02-05T16:24:33.050" v="15" actId="20577"/>
          <ac:spMkLst>
            <pc:docMk/>
            <pc:sldMk cId="3790399935" sldId="259"/>
            <ac:spMk id="2" creationId="{2CB38739-D44E-4A50-DDE7-35339C5A2AF6}"/>
          </ac:spMkLst>
        </pc:spChg>
        <pc:spChg chg="mod">
          <ac:chgData name="Heidi Miller" userId="S::heidi.miller_nysut.org#ext#@neahq.onmicrosoft.com::d2b3cd83-1e2a-4414-a4e0-68164f5fa57a" providerId="AD" clId="Web-{E693B068-7532-6F08-6767-D35D75B548FE}" dt="2024-02-05T16:24:30.644" v="14" actId="20577"/>
          <ac:spMkLst>
            <pc:docMk/>
            <pc:sldMk cId="3790399935" sldId="259"/>
            <ac:spMk id="3" creationId="{C36020BE-F526-8727-5566-DC2C29265B60}"/>
          </ac:spMkLst>
        </pc:spChg>
      </pc:sldChg>
      <pc:sldChg chg="modSp">
        <pc:chgData name="Heidi Miller" userId="S::heidi.miller_nysut.org#ext#@neahq.onmicrosoft.com::d2b3cd83-1e2a-4414-a4e0-68164f5fa57a" providerId="AD" clId="Web-{E693B068-7532-6F08-6767-D35D75B548FE}" dt="2024-02-05T19:23:56.089" v="192" actId="20577"/>
        <pc:sldMkLst>
          <pc:docMk/>
          <pc:sldMk cId="4040469514" sldId="260"/>
        </pc:sldMkLst>
        <pc:spChg chg="mod">
          <ac:chgData name="Heidi Miller" userId="S::heidi.miller_nysut.org#ext#@neahq.onmicrosoft.com::d2b3cd83-1e2a-4414-a4e0-68164f5fa57a" providerId="AD" clId="Web-{E693B068-7532-6F08-6767-D35D75B548FE}" dt="2024-02-05T19:23:56.089" v="192" actId="20577"/>
          <ac:spMkLst>
            <pc:docMk/>
            <pc:sldMk cId="4040469514" sldId="260"/>
            <ac:spMk id="2" creationId="{472D1DCD-1C3D-9B7D-BF99-C19EB375B7E4}"/>
          </ac:spMkLst>
        </pc:spChg>
        <pc:spChg chg="mod">
          <ac:chgData name="Heidi Miller" userId="S::heidi.miller_nysut.org#ext#@neahq.onmicrosoft.com::d2b3cd83-1e2a-4414-a4e0-68164f5fa57a" providerId="AD" clId="Web-{E693B068-7532-6F08-6767-D35D75B548FE}" dt="2024-02-05T16:24:22.003" v="10" actId="1076"/>
          <ac:spMkLst>
            <pc:docMk/>
            <pc:sldMk cId="4040469514" sldId="260"/>
            <ac:spMk id="3" creationId="{C89DBE11-C9A8-34F1-AB32-4A14DEF3C254}"/>
          </ac:spMkLst>
        </pc:spChg>
      </pc:sldChg>
      <pc:sldChg chg="modSp">
        <pc:chgData name="Heidi Miller" userId="S::heidi.miller_nysut.org#ext#@neahq.onmicrosoft.com::d2b3cd83-1e2a-4414-a4e0-68164f5fa57a" providerId="AD" clId="Web-{E693B068-7532-6F08-6767-D35D75B548FE}" dt="2024-02-05T17:03:28.286" v="125" actId="20577"/>
        <pc:sldMkLst>
          <pc:docMk/>
          <pc:sldMk cId="3830510494" sldId="261"/>
        </pc:sldMkLst>
        <pc:spChg chg="mod">
          <ac:chgData name="Heidi Miller" userId="S::heidi.miller_nysut.org#ext#@neahq.onmicrosoft.com::d2b3cd83-1e2a-4414-a4e0-68164f5fa57a" providerId="AD" clId="Web-{E693B068-7532-6F08-6767-D35D75B548FE}" dt="2024-02-05T16:25:06.817" v="27" actId="20577"/>
          <ac:spMkLst>
            <pc:docMk/>
            <pc:sldMk cId="3830510494" sldId="261"/>
            <ac:spMk id="2" creationId="{11E9F42E-C48E-A18C-953D-7334256FB17C}"/>
          </ac:spMkLst>
        </pc:spChg>
        <pc:spChg chg="mod">
          <ac:chgData name="Heidi Miller" userId="S::heidi.miller_nysut.org#ext#@neahq.onmicrosoft.com::d2b3cd83-1e2a-4414-a4e0-68164f5fa57a" providerId="AD" clId="Web-{E693B068-7532-6F08-6767-D35D75B548FE}" dt="2024-02-05T17:03:28.286" v="125" actId="20577"/>
          <ac:spMkLst>
            <pc:docMk/>
            <pc:sldMk cId="3830510494" sldId="261"/>
            <ac:spMk id="3" creationId="{E7170606-8925-6994-C820-7755834CF942}"/>
          </ac:spMkLst>
        </pc:spChg>
      </pc:sldChg>
      <pc:sldChg chg="modSp">
        <pc:chgData name="Heidi Miller" userId="S::heidi.miller_nysut.org#ext#@neahq.onmicrosoft.com::d2b3cd83-1e2a-4414-a4e0-68164f5fa57a" providerId="AD" clId="Web-{E693B068-7532-6F08-6767-D35D75B548FE}" dt="2024-02-05T16:26:51.522" v="47" actId="20577"/>
        <pc:sldMkLst>
          <pc:docMk/>
          <pc:sldMk cId="2718417712" sldId="262"/>
        </pc:sldMkLst>
        <pc:spChg chg="mod">
          <ac:chgData name="Heidi Miller" userId="S::heidi.miller_nysut.org#ext#@neahq.onmicrosoft.com::d2b3cd83-1e2a-4414-a4e0-68164f5fa57a" providerId="AD" clId="Web-{E693B068-7532-6F08-6767-D35D75B548FE}" dt="2024-02-05T16:26:51.522" v="47" actId="20577"/>
          <ac:spMkLst>
            <pc:docMk/>
            <pc:sldMk cId="2718417712" sldId="262"/>
            <ac:spMk id="2" creationId="{9EE1A09C-2357-3031-9BAE-60AF5EB4055B}"/>
          </ac:spMkLst>
        </pc:spChg>
        <pc:spChg chg="mod">
          <ac:chgData name="Heidi Miller" userId="S::heidi.miller_nysut.org#ext#@neahq.onmicrosoft.com::d2b3cd83-1e2a-4414-a4e0-68164f5fa57a" providerId="AD" clId="Web-{E693B068-7532-6F08-6767-D35D75B548FE}" dt="2024-02-05T16:25:50.161" v="31" actId="20577"/>
          <ac:spMkLst>
            <pc:docMk/>
            <pc:sldMk cId="2718417712" sldId="262"/>
            <ac:spMk id="3" creationId="{43202CC2-4A1A-6E70-878B-54F6AE11F73B}"/>
          </ac:spMkLst>
        </pc:spChg>
        <pc:spChg chg="mod">
          <ac:chgData name="Heidi Miller" userId="S::heidi.miller_nysut.org#ext#@neahq.onmicrosoft.com::d2b3cd83-1e2a-4414-a4e0-68164f5fa57a" providerId="AD" clId="Web-{E693B068-7532-6F08-6767-D35D75B548FE}" dt="2024-02-05T16:25:56.240" v="32" actId="20577"/>
          <ac:spMkLst>
            <pc:docMk/>
            <pc:sldMk cId="2718417712" sldId="262"/>
            <ac:spMk id="4" creationId="{BE867B83-5CDB-4F06-D479-348E3ABE9E37}"/>
          </ac:spMkLst>
        </pc:spChg>
      </pc:sldChg>
      <pc:sldChg chg="modSp">
        <pc:chgData name="Heidi Miller" userId="S::heidi.miller_nysut.org#ext#@neahq.onmicrosoft.com::d2b3cd83-1e2a-4414-a4e0-68164f5fa57a" providerId="AD" clId="Web-{E693B068-7532-6F08-6767-D35D75B548FE}" dt="2024-02-05T16:27:14.601" v="54" actId="20577"/>
        <pc:sldMkLst>
          <pc:docMk/>
          <pc:sldMk cId="1129784897" sldId="265"/>
        </pc:sldMkLst>
        <pc:spChg chg="mod">
          <ac:chgData name="Heidi Miller" userId="S::heidi.miller_nysut.org#ext#@neahq.onmicrosoft.com::d2b3cd83-1e2a-4414-a4e0-68164f5fa57a" providerId="AD" clId="Web-{E693B068-7532-6F08-6767-D35D75B548FE}" dt="2024-02-05T16:27:08.897" v="51" actId="20577"/>
          <ac:spMkLst>
            <pc:docMk/>
            <pc:sldMk cId="1129784897" sldId="265"/>
            <ac:spMk id="2" creationId="{23FD1AF2-895B-CA5C-7747-372731C229B1}"/>
          </ac:spMkLst>
        </pc:spChg>
        <pc:spChg chg="mod">
          <ac:chgData name="Heidi Miller" userId="S::heidi.miller_nysut.org#ext#@neahq.onmicrosoft.com::d2b3cd83-1e2a-4414-a4e0-68164f5fa57a" providerId="AD" clId="Web-{E693B068-7532-6F08-6767-D35D75B548FE}" dt="2024-02-05T16:27:14.601" v="54" actId="20577"/>
          <ac:spMkLst>
            <pc:docMk/>
            <pc:sldMk cId="1129784897" sldId="265"/>
            <ac:spMk id="3" creationId="{8D8A7FF1-153C-2752-5506-869DB7C2758F}"/>
          </ac:spMkLst>
        </pc:spChg>
      </pc:sldChg>
      <pc:sldChg chg="modSp">
        <pc:chgData name="Heidi Miller" userId="S::heidi.miller_nysut.org#ext#@neahq.onmicrosoft.com::d2b3cd83-1e2a-4414-a4e0-68164f5fa57a" providerId="AD" clId="Web-{E693B068-7532-6F08-6767-D35D75B548FE}" dt="2024-02-05T19:23:00.556" v="190" actId="20577"/>
        <pc:sldMkLst>
          <pc:docMk/>
          <pc:sldMk cId="1794177292" sldId="268"/>
        </pc:sldMkLst>
        <pc:spChg chg="mod">
          <ac:chgData name="Heidi Miller" userId="S::heidi.miller_nysut.org#ext#@neahq.onmicrosoft.com::d2b3cd83-1e2a-4414-a4e0-68164f5fa57a" providerId="AD" clId="Web-{E693B068-7532-6F08-6767-D35D75B548FE}" dt="2024-02-05T19:23:00.556" v="190" actId="20577"/>
          <ac:spMkLst>
            <pc:docMk/>
            <pc:sldMk cId="1794177292" sldId="268"/>
            <ac:spMk id="3" creationId="{70D7EAA9-C5AC-5BBD-2D71-02E268752555}"/>
          </ac:spMkLst>
        </pc:spChg>
      </pc:sldChg>
      <pc:sldChg chg="addSp delSp modSp">
        <pc:chgData name="Heidi Miller" userId="S::heidi.miller_nysut.org#ext#@neahq.onmicrosoft.com::d2b3cd83-1e2a-4414-a4e0-68164f5fa57a" providerId="AD" clId="Web-{E693B068-7532-6F08-6767-D35D75B548FE}" dt="2024-02-05T16:54:38.947" v="111" actId="20577"/>
        <pc:sldMkLst>
          <pc:docMk/>
          <pc:sldMk cId="2996774864" sldId="269"/>
        </pc:sldMkLst>
        <pc:spChg chg="mod">
          <ac:chgData name="Heidi Miller" userId="S::heidi.miller_nysut.org#ext#@neahq.onmicrosoft.com::d2b3cd83-1e2a-4414-a4e0-68164f5fa57a" providerId="AD" clId="Web-{E693B068-7532-6F08-6767-D35D75B548FE}" dt="2024-02-05T16:54:34.462" v="110"/>
          <ac:spMkLst>
            <pc:docMk/>
            <pc:sldMk cId="2996774864" sldId="269"/>
            <ac:spMk id="2" creationId="{EBE54BA7-A115-D58E-9612-49D352F8288D}"/>
          </ac:spMkLst>
        </pc:spChg>
        <pc:spChg chg="mod ord">
          <ac:chgData name="Heidi Miller" userId="S::heidi.miller_nysut.org#ext#@neahq.onmicrosoft.com::d2b3cd83-1e2a-4414-a4e0-68164f5fa57a" providerId="AD" clId="Web-{E693B068-7532-6F08-6767-D35D75B548FE}" dt="2024-02-05T16:54:38.947" v="111" actId="20577"/>
          <ac:spMkLst>
            <pc:docMk/>
            <pc:sldMk cId="2996774864" sldId="269"/>
            <ac:spMk id="3" creationId="{CE593EE0-D16E-A935-79D5-CCBC9F1AB319}"/>
          </ac:spMkLst>
        </pc:spChg>
        <pc:spChg chg="add del">
          <ac:chgData name="Heidi Miller" userId="S::heidi.miller_nysut.org#ext#@neahq.onmicrosoft.com::d2b3cd83-1e2a-4414-a4e0-68164f5fa57a" providerId="AD" clId="Web-{E693B068-7532-6F08-6767-D35D75B548FE}" dt="2024-02-05T16:54:34.447" v="109"/>
          <ac:spMkLst>
            <pc:docMk/>
            <pc:sldMk cId="2996774864" sldId="269"/>
            <ac:spMk id="9" creationId="{873ECEC8-0F24-45B8-950F-35FC94BCEAC8}"/>
          </ac:spMkLst>
        </pc:spChg>
        <pc:spChg chg="add del">
          <ac:chgData name="Heidi Miller" userId="S::heidi.miller_nysut.org#ext#@neahq.onmicrosoft.com::d2b3cd83-1e2a-4414-a4e0-68164f5fa57a" providerId="AD" clId="Web-{E693B068-7532-6F08-6767-D35D75B548FE}" dt="2024-02-05T16:54:34.447" v="109"/>
          <ac:spMkLst>
            <pc:docMk/>
            <pc:sldMk cId="2996774864" sldId="269"/>
            <ac:spMk id="13" creationId="{7D417315-0A35-4882-ABD2-ABE3C89E5DCF}"/>
          </ac:spMkLst>
        </pc:spChg>
        <pc:spChg chg="add del">
          <ac:chgData name="Heidi Miller" userId="S::heidi.miller_nysut.org#ext#@neahq.onmicrosoft.com::d2b3cd83-1e2a-4414-a4e0-68164f5fa57a" providerId="AD" clId="Web-{E693B068-7532-6F08-6767-D35D75B548FE}" dt="2024-02-05T16:54:34.447" v="109"/>
          <ac:spMkLst>
            <pc:docMk/>
            <pc:sldMk cId="2996774864" sldId="269"/>
            <ac:spMk id="15" creationId="{8B53612E-ADB2-4457-9688-89506397AF28}"/>
          </ac:spMkLst>
        </pc:spChg>
        <pc:spChg chg="add">
          <ac:chgData name="Heidi Miller" userId="S::heidi.miller_nysut.org#ext#@neahq.onmicrosoft.com::d2b3cd83-1e2a-4414-a4e0-68164f5fa57a" providerId="AD" clId="Web-{E693B068-7532-6F08-6767-D35D75B548FE}" dt="2024-02-05T16:54:34.462" v="110"/>
          <ac:spMkLst>
            <pc:docMk/>
            <pc:sldMk cId="2996774864" sldId="269"/>
            <ac:spMk id="17" creationId="{D40791F6-715D-481A-9C4A-3645AECFD5A0}"/>
          </ac:spMkLst>
        </pc:spChg>
        <pc:spChg chg="add">
          <ac:chgData name="Heidi Miller" userId="S::heidi.miller_nysut.org#ext#@neahq.onmicrosoft.com::d2b3cd83-1e2a-4414-a4e0-68164f5fa57a" providerId="AD" clId="Web-{E693B068-7532-6F08-6767-D35D75B548FE}" dt="2024-02-05T16:54:34.462" v="110"/>
          <ac:spMkLst>
            <pc:docMk/>
            <pc:sldMk cId="2996774864" sldId="269"/>
            <ac:spMk id="19" creationId="{CADA4CA0-9A57-4FBE-A9E5-24DFC23C3F1A}"/>
          </ac:spMkLst>
        </pc:spChg>
        <pc:spChg chg="add">
          <ac:chgData name="Heidi Miller" userId="S::heidi.miller_nysut.org#ext#@neahq.onmicrosoft.com::d2b3cd83-1e2a-4414-a4e0-68164f5fa57a" providerId="AD" clId="Web-{E693B068-7532-6F08-6767-D35D75B548FE}" dt="2024-02-05T16:54:34.462" v="110"/>
          <ac:spMkLst>
            <pc:docMk/>
            <pc:sldMk cId="2996774864" sldId="269"/>
            <ac:spMk id="20" creationId="{811CBAFA-D7E0-40A7-BB94-2C05304B407B}"/>
          </ac:spMkLst>
        </pc:spChg>
        <pc:picChg chg="add mod">
          <ac:chgData name="Heidi Miller" userId="S::heidi.miller_nysut.org#ext#@neahq.onmicrosoft.com::d2b3cd83-1e2a-4414-a4e0-68164f5fa57a" providerId="AD" clId="Web-{E693B068-7532-6F08-6767-D35D75B548FE}" dt="2024-02-05T16:54:34.462" v="110"/>
          <ac:picMkLst>
            <pc:docMk/>
            <pc:sldMk cId="2996774864" sldId="269"/>
            <ac:picMk id="4" creationId="{2C39A570-3337-077E-45FB-69D2E6084FF5}"/>
          </ac:picMkLst>
        </pc:picChg>
        <pc:cxnChg chg="add del">
          <ac:chgData name="Heidi Miller" userId="S::heidi.miller_nysut.org#ext#@neahq.onmicrosoft.com::d2b3cd83-1e2a-4414-a4e0-68164f5fa57a" providerId="AD" clId="Web-{E693B068-7532-6F08-6767-D35D75B548FE}" dt="2024-02-05T16:54:34.447" v="109"/>
          <ac:cxnSpMkLst>
            <pc:docMk/>
            <pc:sldMk cId="2996774864" sldId="269"/>
            <ac:cxnSpMk id="11" creationId="{89EB8C68-FF1B-4849-867B-32D29B19F102}"/>
          </ac:cxnSpMkLst>
        </pc:cxnChg>
        <pc:cxnChg chg="add">
          <ac:chgData name="Heidi Miller" userId="S::heidi.miller_nysut.org#ext#@neahq.onmicrosoft.com::d2b3cd83-1e2a-4414-a4e0-68164f5fa57a" providerId="AD" clId="Web-{E693B068-7532-6F08-6767-D35D75B548FE}" dt="2024-02-05T16:54:34.462" v="110"/>
          <ac:cxnSpMkLst>
            <pc:docMk/>
            <pc:sldMk cId="2996774864" sldId="269"/>
            <ac:cxnSpMk id="18" creationId="{740F83A4-FAC4-4867-95A5-BBFD280C7BF5}"/>
          </ac:cxnSpMkLst>
        </pc:cxnChg>
      </pc:sldChg>
      <pc:sldChg chg="modSp">
        <pc:chgData name="Heidi Miller" userId="S::heidi.miller_nysut.org#ext#@neahq.onmicrosoft.com::d2b3cd83-1e2a-4414-a4e0-68164f5fa57a" providerId="AD" clId="Web-{E693B068-7532-6F08-6767-D35D75B548FE}" dt="2024-02-05T16:27:04.132" v="50" actId="14100"/>
        <pc:sldMkLst>
          <pc:docMk/>
          <pc:sldMk cId="3164271153" sldId="272"/>
        </pc:sldMkLst>
        <pc:spChg chg="mod">
          <ac:chgData name="Heidi Miller" userId="S::heidi.miller_nysut.org#ext#@neahq.onmicrosoft.com::d2b3cd83-1e2a-4414-a4e0-68164f5fa57a" providerId="AD" clId="Web-{E693B068-7532-6F08-6767-D35D75B548FE}" dt="2024-02-05T16:26:56.944" v="48" actId="20577"/>
          <ac:spMkLst>
            <pc:docMk/>
            <pc:sldMk cId="3164271153" sldId="272"/>
            <ac:spMk id="2" creationId="{5A1C7A7E-3D04-C0E0-7506-74372298BD1D}"/>
          </ac:spMkLst>
        </pc:spChg>
        <pc:spChg chg="mod">
          <ac:chgData name="Heidi Miller" userId="S::heidi.miller_nysut.org#ext#@neahq.onmicrosoft.com::d2b3cd83-1e2a-4414-a4e0-68164f5fa57a" providerId="AD" clId="Web-{E693B068-7532-6F08-6767-D35D75B548FE}" dt="2024-02-05T16:27:04.132" v="50" actId="14100"/>
          <ac:spMkLst>
            <pc:docMk/>
            <pc:sldMk cId="3164271153" sldId="272"/>
            <ac:spMk id="3" creationId="{6B111D37-4453-F67E-BEBA-B116D06F58D9}"/>
          </ac:spMkLst>
        </pc:spChg>
      </pc:sldChg>
      <pc:sldChg chg="modSp">
        <pc:chgData name="Heidi Miller" userId="S::heidi.miller_nysut.org#ext#@neahq.onmicrosoft.com::d2b3cd83-1e2a-4414-a4e0-68164f5fa57a" providerId="AD" clId="Web-{E693B068-7532-6F08-6767-D35D75B548FE}" dt="2024-02-05T16:39:39.319" v="75" actId="14100"/>
        <pc:sldMkLst>
          <pc:docMk/>
          <pc:sldMk cId="790221839" sldId="273"/>
        </pc:sldMkLst>
        <pc:spChg chg="mod">
          <ac:chgData name="Heidi Miller" userId="S::heidi.miller_nysut.org#ext#@neahq.onmicrosoft.com::d2b3cd83-1e2a-4414-a4e0-68164f5fa57a" providerId="AD" clId="Web-{E693B068-7532-6F08-6767-D35D75B548FE}" dt="2024-02-05T16:39:39.319" v="75" actId="14100"/>
          <ac:spMkLst>
            <pc:docMk/>
            <pc:sldMk cId="790221839" sldId="273"/>
            <ac:spMk id="2" creationId="{3430CB50-343B-B6FB-F94F-A5A0657FC18B}"/>
          </ac:spMkLst>
        </pc:spChg>
        <pc:spChg chg="mod">
          <ac:chgData name="Heidi Miller" userId="S::heidi.miller_nysut.org#ext#@neahq.onmicrosoft.com::d2b3cd83-1e2a-4414-a4e0-68164f5fa57a" providerId="AD" clId="Web-{E693B068-7532-6F08-6767-D35D75B548FE}" dt="2024-02-05T16:39:13.631" v="69" actId="20577"/>
          <ac:spMkLst>
            <pc:docMk/>
            <pc:sldMk cId="790221839" sldId="273"/>
            <ac:spMk id="4" creationId="{8FFCAB96-06EA-E25B-A462-34F8AB300474}"/>
          </ac:spMkLst>
        </pc:spChg>
      </pc:sldChg>
      <pc:sldChg chg="del">
        <pc:chgData name="Heidi Miller" userId="S::heidi.miller_nysut.org#ext#@neahq.onmicrosoft.com::d2b3cd83-1e2a-4414-a4e0-68164f5fa57a" providerId="AD" clId="Web-{E693B068-7532-6F08-6767-D35D75B548FE}" dt="2024-02-05T16:54:52.822" v="112"/>
        <pc:sldMkLst>
          <pc:docMk/>
          <pc:sldMk cId="2533953165" sldId="275"/>
        </pc:sldMkLst>
      </pc:sldChg>
      <pc:sldChg chg="add del">
        <pc:chgData name="Heidi Miller" userId="S::heidi.miller_nysut.org#ext#@neahq.onmicrosoft.com::d2b3cd83-1e2a-4414-a4e0-68164f5fa57a" providerId="AD" clId="Web-{E693B068-7532-6F08-6767-D35D75B548FE}" dt="2024-02-05T16:59:08.687" v="118"/>
        <pc:sldMkLst>
          <pc:docMk/>
          <pc:sldMk cId="1517565249" sldId="277"/>
        </pc:sldMkLst>
      </pc:sldChg>
      <pc:sldChg chg="add del">
        <pc:chgData name="Heidi Miller" userId="S::heidi.miller_nysut.org#ext#@neahq.onmicrosoft.com::d2b3cd83-1e2a-4414-a4e0-68164f5fa57a" providerId="AD" clId="Web-{E693B068-7532-6F08-6767-D35D75B548FE}" dt="2024-02-05T16:59:08.640" v="117"/>
        <pc:sldMkLst>
          <pc:docMk/>
          <pc:sldMk cId="2086659191" sldId="278"/>
        </pc:sldMkLst>
      </pc:sldChg>
      <pc:sldChg chg="add del">
        <pc:chgData name="Heidi Miller" userId="S::heidi.miller_nysut.org#ext#@neahq.onmicrosoft.com::d2b3cd83-1e2a-4414-a4e0-68164f5fa57a" providerId="AD" clId="Web-{E693B068-7532-6F08-6767-D35D75B548FE}" dt="2024-02-05T16:59:08.593" v="116"/>
        <pc:sldMkLst>
          <pc:docMk/>
          <pc:sldMk cId="3426821853" sldId="279"/>
        </pc:sldMkLst>
      </pc:sldChg>
      <pc:sldChg chg="modSp">
        <pc:chgData name="Heidi Miller" userId="S::heidi.miller_nysut.org#ext#@neahq.onmicrosoft.com::d2b3cd83-1e2a-4414-a4e0-68164f5fa57a" providerId="AD" clId="Web-{E693B068-7532-6F08-6767-D35D75B548FE}" dt="2024-02-05T16:26:37.115" v="44" actId="20577"/>
        <pc:sldMkLst>
          <pc:docMk/>
          <pc:sldMk cId="1656657405" sldId="280"/>
        </pc:sldMkLst>
        <pc:spChg chg="mod">
          <ac:chgData name="Heidi Miller" userId="S::heidi.miller_nysut.org#ext#@neahq.onmicrosoft.com::d2b3cd83-1e2a-4414-a4e0-68164f5fa57a" providerId="AD" clId="Web-{E693B068-7532-6F08-6767-D35D75B548FE}" dt="2024-02-05T16:26:37.115" v="44" actId="20577"/>
          <ac:spMkLst>
            <pc:docMk/>
            <pc:sldMk cId="1656657405" sldId="280"/>
            <ac:spMk id="2" creationId="{3CAE0CBC-3E2F-5415-8919-261E8C74B5DE}"/>
          </ac:spMkLst>
        </pc:spChg>
        <pc:spChg chg="mod">
          <ac:chgData name="Heidi Miller" userId="S::heidi.miller_nysut.org#ext#@neahq.onmicrosoft.com::d2b3cd83-1e2a-4414-a4e0-68164f5fa57a" providerId="AD" clId="Web-{E693B068-7532-6F08-6767-D35D75B548FE}" dt="2024-02-05T16:26:30.272" v="43" actId="20577"/>
          <ac:spMkLst>
            <pc:docMk/>
            <pc:sldMk cId="1656657405" sldId="280"/>
            <ac:spMk id="3" creationId="{4071AECB-8792-668E-B604-A8D713A9F119}"/>
          </ac:spMkLst>
        </pc:spChg>
      </pc:sldChg>
      <pc:sldChg chg="modSp">
        <pc:chgData name="Heidi Miller" userId="S::heidi.miller_nysut.org#ext#@neahq.onmicrosoft.com::d2b3cd83-1e2a-4414-a4e0-68164f5fa57a" providerId="AD" clId="Web-{E693B068-7532-6F08-6767-D35D75B548FE}" dt="2024-02-05T17:40:28.579" v="132" actId="14100"/>
        <pc:sldMkLst>
          <pc:docMk/>
          <pc:sldMk cId="1561081245" sldId="1225"/>
        </pc:sldMkLst>
        <pc:spChg chg="mod">
          <ac:chgData name="Heidi Miller" userId="S::heidi.miller_nysut.org#ext#@neahq.onmicrosoft.com::d2b3cd83-1e2a-4414-a4e0-68164f5fa57a" providerId="AD" clId="Web-{E693B068-7532-6F08-6767-D35D75B548FE}" dt="2024-02-05T17:40:25.329" v="131" actId="20577"/>
          <ac:spMkLst>
            <pc:docMk/>
            <pc:sldMk cId="1561081245" sldId="1225"/>
            <ac:spMk id="2" creationId="{00000000-0000-0000-0000-000000000000}"/>
          </ac:spMkLst>
        </pc:spChg>
        <pc:spChg chg="mod">
          <ac:chgData name="Heidi Miller" userId="S::heidi.miller_nysut.org#ext#@neahq.onmicrosoft.com::d2b3cd83-1e2a-4414-a4e0-68164f5fa57a" providerId="AD" clId="Web-{E693B068-7532-6F08-6767-D35D75B548FE}" dt="2024-02-05T17:40:28.579" v="132" actId="14100"/>
          <ac:spMkLst>
            <pc:docMk/>
            <pc:sldMk cId="1561081245" sldId="1225"/>
            <ac:spMk id="3" creationId="{00000000-0000-0000-0000-000000000000}"/>
          </ac:spMkLst>
        </pc:spChg>
      </pc:sldChg>
      <pc:sldChg chg="modSp del">
        <pc:chgData name="Heidi Miller" userId="S::heidi.miller_nysut.org#ext#@neahq.onmicrosoft.com::d2b3cd83-1e2a-4414-a4e0-68164f5fa57a" providerId="AD" clId="Web-{E693B068-7532-6F08-6767-D35D75B548FE}" dt="2024-02-05T17:50:58.538" v="176"/>
        <pc:sldMkLst>
          <pc:docMk/>
          <pc:sldMk cId="1860949175" sldId="1229"/>
        </pc:sldMkLst>
        <pc:spChg chg="mod">
          <ac:chgData name="Heidi Miller" userId="S::heidi.miller_nysut.org#ext#@neahq.onmicrosoft.com::d2b3cd83-1e2a-4414-a4e0-68164f5fa57a" providerId="AD" clId="Web-{E693B068-7532-6F08-6767-D35D75B548FE}" dt="2024-02-05T17:43:06.741" v="139" actId="20577"/>
          <ac:spMkLst>
            <pc:docMk/>
            <pc:sldMk cId="1860949175" sldId="1229"/>
            <ac:spMk id="4" creationId="{00000000-0000-0000-0000-000000000000}"/>
          </ac:spMkLst>
        </pc:spChg>
      </pc:sldChg>
      <pc:sldChg chg="modSp">
        <pc:chgData name="Heidi Miller" userId="S::heidi.miller_nysut.org#ext#@neahq.onmicrosoft.com::d2b3cd83-1e2a-4414-a4e0-68164f5fa57a" providerId="AD" clId="Web-{E693B068-7532-6F08-6767-D35D75B548FE}" dt="2024-02-05T17:33:14.173" v="130" actId="20577"/>
        <pc:sldMkLst>
          <pc:docMk/>
          <pc:sldMk cId="3309877280" sldId="1235"/>
        </pc:sldMkLst>
        <pc:spChg chg="mod">
          <ac:chgData name="Heidi Miller" userId="S::heidi.miller_nysut.org#ext#@neahq.onmicrosoft.com::d2b3cd83-1e2a-4414-a4e0-68164f5fa57a" providerId="AD" clId="Web-{E693B068-7532-6F08-6767-D35D75B548FE}" dt="2024-02-05T17:33:14.173" v="130" actId="20577"/>
          <ac:spMkLst>
            <pc:docMk/>
            <pc:sldMk cId="3309877280" sldId="1235"/>
            <ac:spMk id="2" creationId="{00000000-0000-0000-0000-000000000000}"/>
          </ac:spMkLst>
        </pc:spChg>
      </pc:sldChg>
      <pc:sldChg chg="addSp modSp">
        <pc:chgData name="Heidi Miller" userId="S::heidi.miller_nysut.org#ext#@neahq.onmicrosoft.com::d2b3cd83-1e2a-4414-a4e0-68164f5fa57a" providerId="AD" clId="Web-{E693B068-7532-6F08-6767-D35D75B548FE}" dt="2024-02-05T17:49:58.052" v="175" actId="1076"/>
        <pc:sldMkLst>
          <pc:docMk/>
          <pc:sldMk cId="1696902132" sldId="1239"/>
        </pc:sldMkLst>
        <pc:spChg chg="mod">
          <ac:chgData name="Heidi Miller" userId="S::heidi.miller_nysut.org#ext#@neahq.onmicrosoft.com::d2b3cd83-1e2a-4414-a4e0-68164f5fa57a" providerId="AD" clId="Web-{E693B068-7532-6F08-6767-D35D75B548FE}" dt="2024-02-05T17:49:58.052" v="175" actId="1076"/>
          <ac:spMkLst>
            <pc:docMk/>
            <pc:sldMk cId="1696902132" sldId="1239"/>
            <ac:spMk id="2" creationId="{C147931B-9DFC-4600-88AE-20FFA1BDB84D}"/>
          </ac:spMkLst>
        </pc:spChg>
        <pc:spChg chg="add mod">
          <ac:chgData name="Heidi Miller" userId="S::heidi.miller_nysut.org#ext#@neahq.onmicrosoft.com::d2b3cd83-1e2a-4414-a4e0-68164f5fa57a" providerId="AD" clId="Web-{E693B068-7532-6F08-6767-D35D75B548FE}" dt="2024-02-05T17:49:42.520" v="173" actId="20577"/>
          <ac:spMkLst>
            <pc:docMk/>
            <pc:sldMk cId="1696902132" sldId="1239"/>
            <ac:spMk id="3" creationId="{E1645FDB-6C95-7853-1181-0519E3D1E60D}"/>
          </ac:spMkLst>
        </pc:spChg>
        <pc:picChg chg="mod">
          <ac:chgData name="Heidi Miller" userId="S::heidi.miller_nysut.org#ext#@neahq.onmicrosoft.com::d2b3cd83-1e2a-4414-a4e0-68164f5fa57a" providerId="AD" clId="Web-{E693B068-7532-6F08-6767-D35D75B548FE}" dt="2024-02-05T17:49:30.270" v="167" actId="14100"/>
          <ac:picMkLst>
            <pc:docMk/>
            <pc:sldMk cId="1696902132" sldId="1239"/>
            <ac:picMk id="2050" creationId="{00000000-0000-0000-0000-000000000000}"/>
          </ac:picMkLst>
        </pc:picChg>
      </pc:sldChg>
      <pc:sldChg chg="modSp">
        <pc:chgData name="Heidi Miller" userId="S::heidi.miller_nysut.org#ext#@neahq.onmicrosoft.com::d2b3cd83-1e2a-4414-a4e0-68164f5fa57a" providerId="AD" clId="Web-{E693B068-7532-6F08-6767-D35D75B548FE}" dt="2024-02-05T16:45:53.624" v="81" actId="20577"/>
        <pc:sldMkLst>
          <pc:docMk/>
          <pc:sldMk cId="218661354" sldId="1265"/>
        </pc:sldMkLst>
        <pc:spChg chg="mod">
          <ac:chgData name="Heidi Miller" userId="S::heidi.miller_nysut.org#ext#@neahq.onmicrosoft.com::d2b3cd83-1e2a-4414-a4e0-68164f5fa57a" providerId="AD" clId="Web-{E693B068-7532-6F08-6767-D35D75B548FE}" dt="2024-02-05T16:39:00.162" v="66" actId="1076"/>
          <ac:spMkLst>
            <pc:docMk/>
            <pc:sldMk cId="218661354" sldId="1265"/>
            <ac:spMk id="2" creationId="{96B5A8F9-0DB5-9CCA-A8E9-1DB324B58E9C}"/>
          </ac:spMkLst>
        </pc:spChg>
        <pc:spChg chg="mod">
          <ac:chgData name="Heidi Miller" userId="S::heidi.miller_nysut.org#ext#@neahq.onmicrosoft.com::d2b3cd83-1e2a-4414-a4e0-68164f5fa57a" providerId="AD" clId="Web-{E693B068-7532-6F08-6767-D35D75B548FE}" dt="2024-02-05T16:45:53.624" v="81" actId="20577"/>
          <ac:spMkLst>
            <pc:docMk/>
            <pc:sldMk cId="218661354" sldId="1265"/>
            <ac:spMk id="3" creationId="{21012393-7568-044F-ADDC-5C6B1771BBA2}"/>
          </ac:spMkLst>
        </pc:spChg>
      </pc:sldChg>
      <pc:sldChg chg="modSp">
        <pc:chgData name="Heidi Miller" userId="S::heidi.miller_nysut.org#ext#@neahq.onmicrosoft.com::d2b3cd83-1e2a-4414-a4e0-68164f5fa57a" providerId="AD" clId="Web-{E693B068-7532-6F08-6767-D35D75B548FE}" dt="2024-02-05T16:26:39.084" v="45" actId="20577"/>
        <pc:sldMkLst>
          <pc:docMk/>
          <pc:sldMk cId="2137071841" sldId="1266"/>
        </pc:sldMkLst>
        <pc:spChg chg="mod">
          <ac:chgData name="Heidi Miller" userId="S::heidi.miller_nysut.org#ext#@neahq.onmicrosoft.com::d2b3cd83-1e2a-4414-a4e0-68164f5fa57a" providerId="AD" clId="Web-{E693B068-7532-6F08-6767-D35D75B548FE}" dt="2024-02-05T16:26:39.084" v="45" actId="20577"/>
          <ac:spMkLst>
            <pc:docMk/>
            <pc:sldMk cId="2137071841" sldId="1266"/>
            <ac:spMk id="5" creationId="{975D61C9-0D15-E4D3-50ED-4D54BAFCB739}"/>
          </ac:spMkLst>
        </pc:spChg>
        <pc:spChg chg="mod">
          <ac:chgData name="Heidi Miller" userId="S::heidi.miller_nysut.org#ext#@neahq.onmicrosoft.com::d2b3cd83-1e2a-4414-a4e0-68164f5fa57a" providerId="AD" clId="Web-{E693B068-7532-6F08-6767-D35D75B548FE}" dt="2024-02-05T16:26:16.662" v="40" actId="14100"/>
          <ac:spMkLst>
            <pc:docMk/>
            <pc:sldMk cId="2137071841" sldId="1266"/>
            <ac:spMk id="6" creationId="{AF1A872A-972E-913C-613D-02A2B9A9A678}"/>
          </ac:spMkLst>
        </pc:spChg>
      </pc:sldChg>
      <pc:sldChg chg="modSp">
        <pc:chgData name="Heidi Miller" userId="S::heidi.miller_nysut.org#ext#@neahq.onmicrosoft.com::d2b3cd83-1e2a-4414-a4e0-68164f5fa57a" providerId="AD" clId="Web-{E693B068-7532-6F08-6767-D35D75B548FE}" dt="2024-02-05T16:38:39.943" v="65" actId="20577"/>
        <pc:sldMkLst>
          <pc:docMk/>
          <pc:sldMk cId="1905194865" sldId="1267"/>
        </pc:sldMkLst>
        <pc:spChg chg="mod">
          <ac:chgData name="Heidi Miller" userId="S::heidi.miller_nysut.org#ext#@neahq.onmicrosoft.com::d2b3cd83-1e2a-4414-a4e0-68164f5fa57a" providerId="AD" clId="Web-{E693B068-7532-6F08-6767-D35D75B548FE}" dt="2024-02-05T16:38:39.943" v="65" actId="20577"/>
          <ac:spMkLst>
            <pc:docMk/>
            <pc:sldMk cId="1905194865" sldId="1267"/>
            <ac:spMk id="5" creationId="{38D4B8AB-C336-3BA4-C4C0-2B5905BEDD10}"/>
          </ac:spMkLst>
        </pc:spChg>
        <pc:spChg chg="mod">
          <ac:chgData name="Heidi Miller" userId="S::heidi.miller_nysut.org#ext#@neahq.onmicrosoft.com::d2b3cd83-1e2a-4414-a4e0-68164f5fa57a" providerId="AD" clId="Web-{E693B068-7532-6F08-6767-D35D75B548FE}" dt="2024-02-05T16:26:09.006" v="36" actId="1076"/>
          <ac:spMkLst>
            <pc:docMk/>
            <pc:sldMk cId="1905194865" sldId="1267"/>
            <ac:spMk id="6" creationId="{C8232774-E43D-3CC4-A602-EE663A40345E}"/>
          </ac:spMkLst>
        </pc:spChg>
      </pc:sldChg>
    </pc:docChg>
  </pc:docChgLst>
  <pc:docChgLst>
    <pc:chgData name="Byrne, Katrina [NEA]" userId="S::kblomdahl@nea.org::9209ce16-82d1-430a-b613-faccaf6d5e06" providerId="AD" clId="Web-{5EDF5435-2311-933F-437E-D5A87BF1868D}"/>
    <pc:docChg chg="modSld">
      <pc:chgData name="Byrne, Katrina [NEA]" userId="S::kblomdahl@nea.org::9209ce16-82d1-430a-b613-faccaf6d5e06" providerId="AD" clId="Web-{5EDF5435-2311-933F-437E-D5A87BF1868D}" dt="2024-02-06T21:55:42.202" v="11"/>
      <pc:docMkLst>
        <pc:docMk/>
      </pc:docMkLst>
      <pc:sldChg chg="modNotes">
        <pc:chgData name="Byrne, Katrina [NEA]" userId="S::kblomdahl@nea.org::9209ce16-82d1-430a-b613-faccaf6d5e06" providerId="AD" clId="Web-{5EDF5435-2311-933F-437E-D5A87BF1868D}" dt="2024-02-06T21:54:46.622" v="1"/>
        <pc:sldMkLst>
          <pc:docMk/>
          <pc:sldMk cId="2764710922" sldId="258"/>
        </pc:sldMkLst>
      </pc:sldChg>
      <pc:sldChg chg="modNotes">
        <pc:chgData name="Byrne, Katrina [NEA]" userId="S::kblomdahl@nea.org::9209ce16-82d1-430a-b613-faccaf6d5e06" providerId="AD" clId="Web-{5EDF5435-2311-933F-437E-D5A87BF1868D}" dt="2024-02-06T21:54:55.638" v="3"/>
        <pc:sldMkLst>
          <pc:docMk/>
          <pc:sldMk cId="3790399935" sldId="259"/>
        </pc:sldMkLst>
      </pc:sldChg>
      <pc:sldChg chg="modNotes">
        <pc:chgData name="Byrne, Katrina [NEA]" userId="S::kblomdahl@nea.org::9209ce16-82d1-430a-b613-faccaf6d5e06" providerId="AD" clId="Web-{5EDF5435-2311-933F-437E-D5A87BF1868D}" dt="2024-02-06T21:54:51.044" v="2"/>
        <pc:sldMkLst>
          <pc:docMk/>
          <pc:sldMk cId="4040469514" sldId="260"/>
        </pc:sldMkLst>
      </pc:sldChg>
      <pc:sldChg chg="modNotes">
        <pc:chgData name="Byrne, Katrina [NEA]" userId="S::kblomdahl@nea.org::9209ce16-82d1-430a-b613-faccaf6d5e06" providerId="AD" clId="Web-{5EDF5435-2311-933F-437E-D5A87BF1868D}" dt="2024-02-06T21:55:00.576" v="4"/>
        <pc:sldMkLst>
          <pc:docMk/>
          <pc:sldMk cId="3830510494" sldId="261"/>
        </pc:sldMkLst>
      </pc:sldChg>
      <pc:sldChg chg="modNotes">
        <pc:chgData name="Byrne, Katrina [NEA]" userId="S::kblomdahl@nea.org::9209ce16-82d1-430a-b613-faccaf6d5e06" providerId="AD" clId="Web-{5EDF5435-2311-933F-437E-D5A87BF1868D}" dt="2024-02-06T21:54:42.716" v="0"/>
        <pc:sldMkLst>
          <pc:docMk/>
          <pc:sldMk cId="3849000927" sldId="267"/>
        </pc:sldMkLst>
      </pc:sldChg>
      <pc:sldChg chg="modNotes">
        <pc:chgData name="Byrne, Katrina [NEA]" userId="S::kblomdahl@nea.org::9209ce16-82d1-430a-b613-faccaf6d5e06" providerId="AD" clId="Web-{5EDF5435-2311-933F-437E-D5A87BF1868D}" dt="2024-02-06T21:55:42.202" v="11"/>
        <pc:sldMkLst>
          <pc:docMk/>
          <pc:sldMk cId="2996774864" sldId="269"/>
        </pc:sldMkLst>
      </pc:sldChg>
      <pc:sldChg chg="modNotes">
        <pc:chgData name="Byrne, Katrina [NEA]" userId="S::kblomdahl@nea.org::9209ce16-82d1-430a-b613-faccaf6d5e06" providerId="AD" clId="Web-{5EDF5435-2311-933F-437E-D5A87BF1868D}" dt="2024-02-06T21:55:28.608" v="9"/>
        <pc:sldMkLst>
          <pc:docMk/>
          <pc:sldMk cId="3164271153" sldId="272"/>
        </pc:sldMkLst>
      </pc:sldChg>
      <pc:sldChg chg="modNotes">
        <pc:chgData name="Byrne, Katrina [NEA]" userId="S::kblomdahl@nea.org::9209ce16-82d1-430a-b613-faccaf6d5e06" providerId="AD" clId="Web-{5EDF5435-2311-933F-437E-D5A87BF1868D}" dt="2024-02-06T21:55:24.827" v="8"/>
        <pc:sldMkLst>
          <pc:docMk/>
          <pc:sldMk cId="1656657405" sldId="280"/>
        </pc:sldMkLst>
      </pc:sldChg>
      <pc:sldChg chg="modNotes">
        <pc:chgData name="Byrne, Katrina [NEA]" userId="S::kblomdahl@nea.org::9209ce16-82d1-430a-b613-faccaf6d5e06" providerId="AD" clId="Web-{5EDF5435-2311-933F-437E-D5A87BF1868D}" dt="2024-02-06T21:55:36.687" v="10"/>
        <pc:sldMkLst>
          <pc:docMk/>
          <pc:sldMk cId="218661354" sldId="1265"/>
        </pc:sldMkLst>
      </pc:sldChg>
      <pc:sldChg chg="modNotes">
        <pc:chgData name="Byrne, Katrina [NEA]" userId="S::kblomdahl@nea.org::9209ce16-82d1-430a-b613-faccaf6d5e06" providerId="AD" clId="Web-{5EDF5435-2311-933F-437E-D5A87BF1868D}" dt="2024-02-06T21:55:12.983" v="6"/>
        <pc:sldMkLst>
          <pc:docMk/>
          <pc:sldMk cId="2137071841" sldId="1266"/>
        </pc:sldMkLst>
      </pc:sldChg>
      <pc:sldChg chg="modNotes">
        <pc:chgData name="Byrne, Katrina [NEA]" userId="S::kblomdahl@nea.org::9209ce16-82d1-430a-b613-faccaf6d5e06" providerId="AD" clId="Web-{5EDF5435-2311-933F-437E-D5A87BF1868D}" dt="2024-02-06T21:55:09.311" v="5"/>
        <pc:sldMkLst>
          <pc:docMk/>
          <pc:sldMk cId="1905194865" sldId="1267"/>
        </pc:sldMkLst>
      </pc:sldChg>
      <pc:sldChg chg="modNotes">
        <pc:chgData name="Byrne, Katrina [NEA]" userId="S::kblomdahl@nea.org::9209ce16-82d1-430a-b613-faccaf6d5e06" providerId="AD" clId="Web-{5EDF5435-2311-933F-437E-D5A87BF1868D}" dt="2024-02-06T21:55:17.514" v="7"/>
        <pc:sldMkLst>
          <pc:docMk/>
          <pc:sldMk cId="1679744557" sldId="1268"/>
        </pc:sldMkLst>
      </pc:sldChg>
    </pc:docChg>
  </pc:docChgLst>
  <pc:docChgLst>
    <pc:chgData name="Chun, Helenna [CO]" userId="S::hchun_coloradoea.org#ext#@neahq.onmicrosoft.com::d89df420-c46a-4a3e-b7de-9c8f17ba880a" providerId="AD" clId="Web-{0FE278A1-FAF0-87AA-C543-76FDF5D34367}"/>
    <pc:docChg chg="modSld">
      <pc:chgData name="Chun, Helenna [CO]" userId="S::hchun_coloradoea.org#ext#@neahq.onmicrosoft.com::d89df420-c46a-4a3e-b7de-9c8f17ba880a" providerId="AD" clId="Web-{0FE278A1-FAF0-87AA-C543-76FDF5D34367}" dt="2024-02-06T03:30:56.042" v="8" actId="20577"/>
      <pc:docMkLst>
        <pc:docMk/>
      </pc:docMkLst>
      <pc:sldChg chg="modSp">
        <pc:chgData name="Chun, Helenna [CO]" userId="S::hchun_coloradoea.org#ext#@neahq.onmicrosoft.com::d89df420-c46a-4a3e-b7de-9c8f17ba880a" providerId="AD" clId="Web-{0FE278A1-FAF0-87AA-C543-76FDF5D34367}" dt="2024-02-06T03:30:56.042" v="8" actId="20577"/>
        <pc:sldMkLst>
          <pc:docMk/>
          <pc:sldMk cId="2512857001" sldId="1228"/>
        </pc:sldMkLst>
        <pc:spChg chg="mod">
          <ac:chgData name="Chun, Helenna [CO]" userId="S::hchun_coloradoea.org#ext#@neahq.onmicrosoft.com::d89df420-c46a-4a3e-b7de-9c8f17ba880a" providerId="AD" clId="Web-{0FE278A1-FAF0-87AA-C543-76FDF5D34367}" dt="2024-02-06T03:30:56.042" v="8" actId="20577"/>
          <ac:spMkLst>
            <pc:docMk/>
            <pc:sldMk cId="2512857001" sldId="1228"/>
            <ac:spMk id="97283" creationId="{00000000-0000-0000-0000-000000000000}"/>
          </ac:spMkLst>
        </pc:spChg>
      </pc:sldChg>
    </pc:docChg>
  </pc:docChgLst>
  <pc:docChgLst>
    <pc:chgData name="Adam Janiak" userId="S::adam.janiak_edmn.org#ext#@neahq.onmicrosoft.com::002a7ee9-41a7-4f0b-84b8-5a04768eeadd" providerId="AD" clId="Web-{E78AD6F4-7954-F79D-CD6C-04242359ECE7}"/>
    <pc:docChg chg="delSld modSld sldOrd">
      <pc:chgData name="Adam Janiak" userId="S::adam.janiak_edmn.org#ext#@neahq.onmicrosoft.com::002a7ee9-41a7-4f0b-84b8-5a04768eeadd" providerId="AD" clId="Web-{E78AD6F4-7954-F79D-CD6C-04242359ECE7}" dt="2024-02-05T19:34:09.168" v="409"/>
      <pc:docMkLst>
        <pc:docMk/>
      </pc:docMkLst>
      <pc:sldChg chg="modSp">
        <pc:chgData name="Adam Janiak" userId="S::adam.janiak_edmn.org#ext#@neahq.onmicrosoft.com::002a7ee9-41a7-4f0b-84b8-5a04768eeadd" providerId="AD" clId="Web-{E78AD6F4-7954-F79D-CD6C-04242359ECE7}" dt="2024-02-05T15:36:13.599" v="15" actId="20577"/>
        <pc:sldMkLst>
          <pc:docMk/>
          <pc:sldMk cId="4034805378" sldId="257"/>
        </pc:sldMkLst>
        <pc:spChg chg="mod">
          <ac:chgData name="Adam Janiak" userId="S::adam.janiak_edmn.org#ext#@neahq.onmicrosoft.com::002a7ee9-41a7-4f0b-84b8-5a04768eeadd" providerId="AD" clId="Web-{E78AD6F4-7954-F79D-CD6C-04242359ECE7}" dt="2024-02-05T15:36:13.599" v="15" actId="20577"/>
          <ac:spMkLst>
            <pc:docMk/>
            <pc:sldMk cId="4034805378" sldId="257"/>
            <ac:spMk id="3" creationId="{0835B4E0-1508-4E7E-9403-DEBEA573E330}"/>
          </ac:spMkLst>
        </pc:spChg>
      </pc:sldChg>
      <pc:sldChg chg="modSp">
        <pc:chgData name="Adam Janiak" userId="S::adam.janiak_edmn.org#ext#@neahq.onmicrosoft.com::002a7ee9-41a7-4f0b-84b8-5a04768eeadd" providerId="AD" clId="Web-{E78AD6F4-7954-F79D-CD6C-04242359ECE7}" dt="2024-02-05T15:45:57.180" v="284" actId="1076"/>
        <pc:sldMkLst>
          <pc:docMk/>
          <pc:sldMk cId="611677144" sldId="263"/>
        </pc:sldMkLst>
        <pc:spChg chg="mod">
          <ac:chgData name="Adam Janiak" userId="S::adam.janiak_edmn.org#ext#@neahq.onmicrosoft.com::002a7ee9-41a7-4f0b-84b8-5a04768eeadd" providerId="AD" clId="Web-{E78AD6F4-7954-F79D-CD6C-04242359ECE7}" dt="2024-02-05T15:45:55.368" v="283" actId="14100"/>
          <ac:spMkLst>
            <pc:docMk/>
            <pc:sldMk cId="611677144" sldId="263"/>
            <ac:spMk id="3" creationId="{E90F637A-28BF-4A83-9C2E-79664D85C545}"/>
          </ac:spMkLst>
        </pc:spChg>
        <pc:picChg chg="mod">
          <ac:chgData name="Adam Janiak" userId="S::adam.janiak_edmn.org#ext#@neahq.onmicrosoft.com::002a7ee9-41a7-4f0b-84b8-5a04768eeadd" providerId="AD" clId="Web-{E78AD6F4-7954-F79D-CD6C-04242359ECE7}" dt="2024-02-05T15:45:57.180" v="284" actId="1076"/>
          <ac:picMkLst>
            <pc:docMk/>
            <pc:sldMk cId="611677144" sldId="263"/>
            <ac:picMk id="3074" creationId="{F9B86EE7-F16C-4EB5-857B-0B6F5F4D2B25}"/>
          </ac:picMkLst>
        </pc:picChg>
      </pc:sldChg>
      <pc:sldChg chg="modSp">
        <pc:chgData name="Adam Janiak" userId="S::adam.janiak_edmn.org#ext#@neahq.onmicrosoft.com::002a7ee9-41a7-4f0b-84b8-5a04768eeadd" providerId="AD" clId="Web-{E78AD6F4-7954-F79D-CD6C-04242359ECE7}" dt="2024-02-05T15:43:05.221" v="157" actId="20577"/>
        <pc:sldMkLst>
          <pc:docMk/>
          <pc:sldMk cId="99665071" sldId="264"/>
        </pc:sldMkLst>
        <pc:graphicFrameChg chg="modGraphic">
          <ac:chgData name="Adam Janiak" userId="S::adam.janiak_edmn.org#ext#@neahq.onmicrosoft.com::002a7ee9-41a7-4f0b-84b8-5a04768eeadd" providerId="AD" clId="Web-{E78AD6F4-7954-F79D-CD6C-04242359ECE7}" dt="2024-02-05T15:43:05.221" v="157" actId="20577"/>
          <ac:graphicFrameMkLst>
            <pc:docMk/>
            <pc:sldMk cId="99665071" sldId="264"/>
            <ac:graphicFrameMk id="21" creationId="{B064020D-B6AF-441D-921B-7037EF65A926}"/>
          </ac:graphicFrameMkLst>
        </pc:graphicFrameChg>
      </pc:sldChg>
      <pc:sldChg chg="ord">
        <pc:chgData name="Adam Janiak" userId="S::adam.janiak_edmn.org#ext#@neahq.onmicrosoft.com::002a7ee9-41a7-4f0b-84b8-5a04768eeadd" providerId="AD" clId="Web-{E78AD6F4-7954-F79D-CD6C-04242359ECE7}" dt="2024-02-05T15:52:41.584" v="308"/>
        <pc:sldMkLst>
          <pc:docMk/>
          <pc:sldMk cId="4294061869" sldId="266"/>
        </pc:sldMkLst>
      </pc:sldChg>
      <pc:sldChg chg="addSp">
        <pc:chgData name="Adam Janiak" userId="S::adam.janiak_edmn.org#ext#@neahq.onmicrosoft.com::002a7ee9-41a7-4f0b-84b8-5a04768eeadd" providerId="AD" clId="Web-{E78AD6F4-7954-F79D-CD6C-04242359ECE7}" dt="2024-02-05T16:55:33.927" v="381"/>
        <pc:sldMkLst>
          <pc:docMk/>
          <pc:sldMk cId="1794177292" sldId="268"/>
        </pc:sldMkLst>
        <pc:picChg chg="add">
          <ac:chgData name="Adam Janiak" userId="S::adam.janiak_edmn.org#ext#@neahq.onmicrosoft.com::002a7ee9-41a7-4f0b-84b8-5a04768eeadd" providerId="AD" clId="Web-{E78AD6F4-7954-F79D-CD6C-04242359ECE7}" dt="2024-02-05T16:55:33.927" v="381"/>
          <ac:picMkLst>
            <pc:docMk/>
            <pc:sldMk cId="1794177292" sldId="268"/>
            <ac:picMk id="5" creationId="{30C83084-B0E3-8AB5-753A-6592E2A0F550}"/>
          </ac:picMkLst>
        </pc:picChg>
      </pc:sldChg>
      <pc:sldChg chg="modSp">
        <pc:chgData name="Adam Janiak" userId="S::adam.janiak_edmn.org#ext#@neahq.onmicrosoft.com::002a7ee9-41a7-4f0b-84b8-5a04768eeadd" providerId="AD" clId="Web-{E78AD6F4-7954-F79D-CD6C-04242359ECE7}" dt="2024-02-05T17:56:14.563" v="408" actId="20577"/>
        <pc:sldMkLst>
          <pc:docMk/>
          <pc:sldMk cId="2624900878" sldId="301"/>
        </pc:sldMkLst>
        <pc:spChg chg="mod">
          <ac:chgData name="Adam Janiak" userId="S::adam.janiak_edmn.org#ext#@neahq.onmicrosoft.com::002a7ee9-41a7-4f0b-84b8-5a04768eeadd" providerId="AD" clId="Web-{E78AD6F4-7954-F79D-CD6C-04242359ECE7}" dt="2024-02-05T17:56:14.563" v="408" actId="20577"/>
          <ac:spMkLst>
            <pc:docMk/>
            <pc:sldMk cId="2624900878" sldId="301"/>
            <ac:spMk id="3" creationId="{E90F637A-28BF-4A83-9C2E-79664D85C545}"/>
          </ac:spMkLst>
        </pc:spChg>
      </pc:sldChg>
      <pc:sldChg chg="del">
        <pc:chgData name="Adam Janiak" userId="S::adam.janiak_edmn.org#ext#@neahq.onmicrosoft.com::002a7ee9-41a7-4f0b-84b8-5a04768eeadd" providerId="AD" clId="Web-{E78AD6F4-7954-F79D-CD6C-04242359ECE7}" dt="2024-02-05T19:34:09.168" v="409"/>
        <pc:sldMkLst>
          <pc:docMk/>
          <pc:sldMk cId="2702077748" sldId="1126"/>
        </pc:sldMkLst>
      </pc:sldChg>
      <pc:sldChg chg="modSp">
        <pc:chgData name="Adam Janiak" userId="S::adam.janiak_edmn.org#ext#@neahq.onmicrosoft.com::002a7ee9-41a7-4f0b-84b8-5a04768eeadd" providerId="AD" clId="Web-{E78AD6F4-7954-F79D-CD6C-04242359ECE7}" dt="2024-02-05T15:41:27.359" v="103" actId="20577"/>
        <pc:sldMkLst>
          <pc:docMk/>
          <pc:sldMk cId="3007469332" sldId="1170"/>
        </pc:sldMkLst>
        <pc:spChg chg="mod">
          <ac:chgData name="Adam Janiak" userId="S::adam.janiak_edmn.org#ext#@neahq.onmicrosoft.com::002a7ee9-41a7-4f0b-84b8-5a04768eeadd" providerId="AD" clId="Web-{E78AD6F4-7954-F79D-CD6C-04242359ECE7}" dt="2024-02-05T15:41:27.359" v="103" actId="20577"/>
          <ac:spMkLst>
            <pc:docMk/>
            <pc:sldMk cId="3007469332" sldId="1170"/>
            <ac:spMk id="5" creationId="{E90F637A-28BF-4A83-9C2E-79664D85C545}"/>
          </ac:spMkLst>
        </pc:spChg>
      </pc:sldChg>
      <pc:sldChg chg="modSp">
        <pc:chgData name="Adam Janiak" userId="S::adam.janiak_edmn.org#ext#@neahq.onmicrosoft.com::002a7ee9-41a7-4f0b-84b8-5a04768eeadd" providerId="AD" clId="Web-{E78AD6F4-7954-F79D-CD6C-04242359ECE7}" dt="2024-02-05T16:02:10.134" v="377" actId="1076"/>
        <pc:sldMkLst>
          <pc:docMk/>
          <pc:sldMk cId="583092213" sldId="1175"/>
        </pc:sldMkLst>
        <pc:spChg chg="mod">
          <ac:chgData name="Adam Janiak" userId="S::adam.janiak_edmn.org#ext#@neahq.onmicrosoft.com::002a7ee9-41a7-4f0b-84b8-5a04768eeadd" providerId="AD" clId="Web-{E78AD6F4-7954-F79D-CD6C-04242359ECE7}" dt="2024-02-05T16:02:07.853" v="375" actId="14100"/>
          <ac:spMkLst>
            <pc:docMk/>
            <pc:sldMk cId="583092213" sldId="1175"/>
            <ac:spMk id="8" creationId="{00000000-0000-0000-0000-000000000000}"/>
          </ac:spMkLst>
        </pc:spChg>
        <pc:picChg chg="mod">
          <ac:chgData name="Adam Janiak" userId="S::adam.janiak_edmn.org#ext#@neahq.onmicrosoft.com::002a7ee9-41a7-4f0b-84b8-5a04768eeadd" providerId="AD" clId="Web-{E78AD6F4-7954-F79D-CD6C-04242359ECE7}" dt="2024-02-05T16:02:10.134" v="377" actId="1076"/>
          <ac:picMkLst>
            <pc:docMk/>
            <pc:sldMk cId="583092213" sldId="1175"/>
            <ac:picMk id="5" creationId="{00000000-0000-0000-0000-000000000000}"/>
          </ac:picMkLst>
        </pc:picChg>
      </pc:sldChg>
      <pc:sldChg chg="modSp">
        <pc:chgData name="Adam Janiak" userId="S::adam.janiak_edmn.org#ext#@neahq.onmicrosoft.com::002a7ee9-41a7-4f0b-84b8-5a04768eeadd" providerId="AD" clId="Web-{E78AD6F4-7954-F79D-CD6C-04242359ECE7}" dt="2024-02-05T17:50:54.270" v="395" actId="20577"/>
        <pc:sldMkLst>
          <pc:docMk/>
          <pc:sldMk cId="2078542368" sldId="1205"/>
        </pc:sldMkLst>
        <pc:spChg chg="mod">
          <ac:chgData name="Adam Janiak" userId="S::adam.janiak_edmn.org#ext#@neahq.onmicrosoft.com::002a7ee9-41a7-4f0b-84b8-5a04768eeadd" providerId="AD" clId="Web-{E78AD6F4-7954-F79D-CD6C-04242359ECE7}" dt="2024-02-05T17:50:54.270" v="395" actId="20577"/>
          <ac:spMkLst>
            <pc:docMk/>
            <pc:sldMk cId="2078542368" sldId="1205"/>
            <ac:spMk id="2" creationId="{00000000-0000-0000-0000-000000000000}"/>
          </ac:spMkLst>
        </pc:spChg>
      </pc:sldChg>
      <pc:sldChg chg="modSp">
        <pc:chgData name="Adam Janiak" userId="S::adam.janiak_edmn.org#ext#@neahq.onmicrosoft.com::002a7ee9-41a7-4f0b-84b8-5a04768eeadd" providerId="AD" clId="Web-{E78AD6F4-7954-F79D-CD6C-04242359ECE7}" dt="2024-02-05T15:38:22.665" v="78" actId="20577"/>
        <pc:sldMkLst>
          <pc:docMk/>
          <pc:sldMk cId="4283063015" sldId="1219"/>
        </pc:sldMkLst>
        <pc:spChg chg="mod">
          <ac:chgData name="Adam Janiak" userId="S::adam.janiak_edmn.org#ext#@neahq.onmicrosoft.com::002a7ee9-41a7-4f0b-84b8-5a04768eeadd" providerId="AD" clId="Web-{E78AD6F4-7954-F79D-CD6C-04242359ECE7}" dt="2024-02-05T15:38:22.665" v="78" actId="20577"/>
          <ac:spMkLst>
            <pc:docMk/>
            <pc:sldMk cId="4283063015" sldId="1219"/>
            <ac:spMk id="3" creationId="{7248748C-D351-47FB-A208-AAAEB607FB3C}"/>
          </ac:spMkLst>
        </pc:spChg>
      </pc:sldChg>
      <pc:sldChg chg="modSp">
        <pc:chgData name="Adam Janiak" userId="S::adam.janiak_edmn.org#ext#@neahq.onmicrosoft.com::002a7ee9-41a7-4f0b-84b8-5a04768eeadd" providerId="AD" clId="Web-{E78AD6F4-7954-F79D-CD6C-04242359ECE7}" dt="2024-02-05T17:52:25.274" v="404" actId="14100"/>
        <pc:sldMkLst>
          <pc:docMk/>
          <pc:sldMk cId="3851529735" sldId="1230"/>
        </pc:sldMkLst>
        <pc:spChg chg="mod">
          <ac:chgData name="Adam Janiak" userId="S::adam.janiak_edmn.org#ext#@neahq.onmicrosoft.com::002a7ee9-41a7-4f0b-84b8-5a04768eeadd" providerId="AD" clId="Web-{E78AD6F4-7954-F79D-CD6C-04242359ECE7}" dt="2024-02-05T17:52:25.274" v="404" actId="14100"/>
          <ac:spMkLst>
            <pc:docMk/>
            <pc:sldMk cId="3851529735" sldId="1230"/>
            <ac:spMk id="3" creationId="{1626D2E9-5AF5-4D05-98DA-57F795A8AE70}"/>
          </ac:spMkLst>
        </pc:spChg>
        <pc:picChg chg="mod">
          <ac:chgData name="Adam Janiak" userId="S::adam.janiak_edmn.org#ext#@neahq.onmicrosoft.com::002a7ee9-41a7-4f0b-84b8-5a04768eeadd" providerId="AD" clId="Web-{E78AD6F4-7954-F79D-CD6C-04242359ECE7}" dt="2024-02-05T17:52:22.337" v="403" actId="1076"/>
          <ac:picMkLst>
            <pc:docMk/>
            <pc:sldMk cId="3851529735" sldId="1230"/>
            <ac:picMk id="10242" creationId="{BE559CB4-CC0C-4E57-A306-6AF5B8BE73EB}"/>
          </ac:picMkLst>
        </pc:picChg>
      </pc:sldChg>
      <pc:sldChg chg="addSp delSp modSp mod setBg">
        <pc:chgData name="Adam Janiak" userId="S::adam.janiak_edmn.org#ext#@neahq.onmicrosoft.com::002a7ee9-41a7-4f0b-84b8-5a04768eeadd" providerId="AD" clId="Web-{E78AD6F4-7954-F79D-CD6C-04242359ECE7}" dt="2024-02-05T17:51:36.007" v="401" actId="14100"/>
        <pc:sldMkLst>
          <pc:docMk/>
          <pc:sldMk cId="1696902132" sldId="1239"/>
        </pc:sldMkLst>
        <pc:spChg chg="mod">
          <ac:chgData name="Adam Janiak" userId="S::adam.janiak_edmn.org#ext#@neahq.onmicrosoft.com::002a7ee9-41a7-4f0b-84b8-5a04768eeadd" providerId="AD" clId="Web-{E78AD6F4-7954-F79D-CD6C-04242359ECE7}" dt="2024-02-05T17:51:24.835" v="398"/>
          <ac:spMkLst>
            <pc:docMk/>
            <pc:sldMk cId="1696902132" sldId="1239"/>
            <ac:spMk id="2" creationId="{C147931B-9DFC-4600-88AE-20FFA1BDB84D}"/>
          </ac:spMkLst>
        </pc:spChg>
        <pc:spChg chg="mod">
          <ac:chgData name="Adam Janiak" userId="S::adam.janiak_edmn.org#ext#@neahq.onmicrosoft.com::002a7ee9-41a7-4f0b-84b8-5a04768eeadd" providerId="AD" clId="Web-{E78AD6F4-7954-F79D-CD6C-04242359ECE7}" dt="2024-02-05T17:51:36.007" v="401" actId="14100"/>
          <ac:spMkLst>
            <pc:docMk/>
            <pc:sldMk cId="1696902132" sldId="1239"/>
            <ac:spMk id="3" creationId="{E1645FDB-6C95-7853-1181-0519E3D1E60D}"/>
          </ac:spMkLst>
        </pc:spChg>
        <pc:spChg chg="add del">
          <ac:chgData name="Adam Janiak" userId="S::adam.janiak_edmn.org#ext#@neahq.onmicrosoft.com::002a7ee9-41a7-4f0b-84b8-5a04768eeadd" providerId="AD" clId="Web-{E78AD6F4-7954-F79D-CD6C-04242359ECE7}" dt="2024-02-05T17:51:24.835" v="398"/>
          <ac:spMkLst>
            <pc:docMk/>
            <pc:sldMk cId="1696902132" sldId="1239"/>
            <ac:spMk id="2055" creationId="{E36F1772-5B88-4687-974A-52C4564FFF24}"/>
          </ac:spMkLst>
        </pc:spChg>
        <pc:spChg chg="add del">
          <ac:chgData name="Adam Janiak" userId="S::adam.janiak_edmn.org#ext#@neahq.onmicrosoft.com::002a7ee9-41a7-4f0b-84b8-5a04768eeadd" providerId="AD" clId="Web-{E78AD6F4-7954-F79D-CD6C-04242359ECE7}" dt="2024-02-05T17:51:24.835" v="398"/>
          <ac:spMkLst>
            <pc:docMk/>
            <pc:sldMk cId="1696902132" sldId="1239"/>
            <ac:spMk id="2059" creationId="{C7E8667B-49C4-4E47-AB3E-78AC18E95CB5}"/>
          </ac:spMkLst>
        </pc:spChg>
        <pc:spChg chg="add del">
          <ac:chgData name="Adam Janiak" userId="S::adam.janiak_edmn.org#ext#@neahq.onmicrosoft.com::002a7ee9-41a7-4f0b-84b8-5a04768eeadd" providerId="AD" clId="Web-{E78AD6F4-7954-F79D-CD6C-04242359ECE7}" dt="2024-02-05T17:51:24.835" v="398"/>
          <ac:spMkLst>
            <pc:docMk/>
            <pc:sldMk cId="1696902132" sldId="1239"/>
            <ac:spMk id="2061" creationId="{8A1780B1-1435-4EBC-947B-9609953FD3FE}"/>
          </ac:spMkLst>
        </pc:spChg>
        <pc:picChg chg="add del mod ord">
          <ac:chgData name="Adam Janiak" userId="S::adam.janiak_edmn.org#ext#@neahq.onmicrosoft.com::002a7ee9-41a7-4f0b-84b8-5a04768eeadd" providerId="AD" clId="Web-{E78AD6F4-7954-F79D-CD6C-04242359ECE7}" dt="2024-02-05T17:51:28.132" v="399"/>
          <ac:picMkLst>
            <pc:docMk/>
            <pc:sldMk cId="1696902132" sldId="1239"/>
            <ac:picMk id="5" creationId="{F5FF7347-BF08-246B-371C-FFB3B6963342}"/>
          </ac:picMkLst>
        </pc:picChg>
        <pc:picChg chg="mod">
          <ac:chgData name="Adam Janiak" userId="S::adam.janiak_edmn.org#ext#@neahq.onmicrosoft.com::002a7ee9-41a7-4f0b-84b8-5a04768eeadd" providerId="AD" clId="Web-{E78AD6F4-7954-F79D-CD6C-04242359ECE7}" dt="2024-02-05T17:51:31.585" v="400" actId="1076"/>
          <ac:picMkLst>
            <pc:docMk/>
            <pc:sldMk cId="1696902132" sldId="1239"/>
            <ac:picMk id="2050" creationId="{00000000-0000-0000-0000-000000000000}"/>
          </ac:picMkLst>
        </pc:picChg>
        <pc:cxnChg chg="add del">
          <ac:chgData name="Adam Janiak" userId="S::adam.janiak_edmn.org#ext#@neahq.onmicrosoft.com::002a7ee9-41a7-4f0b-84b8-5a04768eeadd" providerId="AD" clId="Web-{E78AD6F4-7954-F79D-CD6C-04242359ECE7}" dt="2024-02-05T17:51:24.835" v="398"/>
          <ac:cxnSpMkLst>
            <pc:docMk/>
            <pc:sldMk cId="1696902132" sldId="1239"/>
            <ac:cxnSpMk id="2057" creationId="{FC2C99CD-8BCA-45F5-BA47-7A6D80CA8924}"/>
          </ac:cxnSpMkLst>
        </pc:cxnChg>
      </pc:sldChg>
      <pc:sldChg chg="delSp modSp">
        <pc:chgData name="Adam Janiak" userId="S::adam.janiak_edmn.org#ext#@neahq.onmicrosoft.com::002a7ee9-41a7-4f0b-84b8-5a04768eeadd" providerId="AD" clId="Web-{E78AD6F4-7954-F79D-CD6C-04242359ECE7}" dt="2024-02-05T15:53:57.368" v="310" actId="1076"/>
        <pc:sldMkLst>
          <pc:docMk/>
          <pc:sldMk cId="3042303404" sldId="1250"/>
        </pc:sldMkLst>
        <pc:spChg chg="mod">
          <ac:chgData name="Adam Janiak" userId="S::adam.janiak_edmn.org#ext#@neahq.onmicrosoft.com::002a7ee9-41a7-4f0b-84b8-5a04768eeadd" providerId="AD" clId="Web-{E78AD6F4-7954-F79D-CD6C-04242359ECE7}" dt="2024-02-05T15:53:57.368" v="310" actId="1076"/>
          <ac:spMkLst>
            <pc:docMk/>
            <pc:sldMk cId="3042303404" sldId="1250"/>
            <ac:spMk id="2" creationId="{4A905FD6-88EF-B258-9189-3E91A83FCAFF}"/>
          </ac:spMkLst>
        </pc:spChg>
        <pc:spChg chg="del">
          <ac:chgData name="Adam Janiak" userId="S::adam.janiak_edmn.org#ext#@neahq.onmicrosoft.com::002a7ee9-41a7-4f0b-84b8-5a04768eeadd" providerId="AD" clId="Web-{E78AD6F4-7954-F79D-CD6C-04242359ECE7}" dt="2024-02-05T15:53:54.305" v="309"/>
          <ac:spMkLst>
            <pc:docMk/>
            <pc:sldMk cId="3042303404" sldId="1250"/>
            <ac:spMk id="3" creationId="{C79835DE-CC88-41A2-ABC2-C684FAE3D27B}"/>
          </ac:spMkLst>
        </pc:spChg>
      </pc:sldChg>
      <pc:sldChg chg="delSp modSp">
        <pc:chgData name="Adam Janiak" userId="S::adam.janiak_edmn.org#ext#@neahq.onmicrosoft.com::002a7ee9-41a7-4f0b-84b8-5a04768eeadd" providerId="AD" clId="Web-{E78AD6F4-7954-F79D-CD6C-04242359ECE7}" dt="2024-02-05T16:05:00.921" v="379" actId="1076"/>
        <pc:sldMkLst>
          <pc:docMk/>
          <pc:sldMk cId="2248800893" sldId="1251"/>
        </pc:sldMkLst>
        <pc:spChg chg="mod">
          <ac:chgData name="Adam Janiak" userId="S::adam.janiak_edmn.org#ext#@neahq.onmicrosoft.com::002a7ee9-41a7-4f0b-84b8-5a04768eeadd" providerId="AD" clId="Web-{E78AD6F4-7954-F79D-CD6C-04242359ECE7}" dt="2024-02-05T16:05:00.921" v="379" actId="1076"/>
          <ac:spMkLst>
            <pc:docMk/>
            <pc:sldMk cId="2248800893" sldId="1251"/>
            <ac:spMk id="2" creationId="{FA00A574-80F1-4D46-B33A-C1D4E168C29B}"/>
          </ac:spMkLst>
        </pc:spChg>
        <pc:spChg chg="del">
          <ac:chgData name="Adam Janiak" userId="S::adam.janiak_edmn.org#ext#@neahq.onmicrosoft.com::002a7ee9-41a7-4f0b-84b8-5a04768eeadd" providerId="AD" clId="Web-{E78AD6F4-7954-F79D-CD6C-04242359ECE7}" dt="2024-02-05T16:04:57.858" v="378"/>
          <ac:spMkLst>
            <pc:docMk/>
            <pc:sldMk cId="2248800893" sldId="1251"/>
            <ac:spMk id="3" creationId="{D3488BD4-B677-15A4-D3B6-39B512AD2163}"/>
          </ac:spMkLst>
        </pc:spChg>
      </pc:sldChg>
      <pc:sldChg chg="del">
        <pc:chgData name="Adam Janiak" userId="S::adam.janiak_edmn.org#ext#@neahq.onmicrosoft.com::002a7ee9-41a7-4f0b-84b8-5a04768eeadd" providerId="AD" clId="Web-{E78AD6F4-7954-F79D-CD6C-04242359ECE7}" dt="2024-02-05T16:54:34.644" v="380"/>
        <pc:sldMkLst>
          <pc:docMk/>
          <pc:sldMk cId="510382243" sldId="1253"/>
        </pc:sldMkLst>
      </pc:sldChg>
      <pc:sldChg chg="modSp del">
        <pc:chgData name="Adam Janiak" userId="S::adam.janiak_edmn.org#ext#@neahq.onmicrosoft.com::002a7ee9-41a7-4f0b-84b8-5a04768eeadd" providerId="AD" clId="Web-{E78AD6F4-7954-F79D-CD6C-04242359ECE7}" dt="2024-02-05T15:51:05.112" v="306"/>
        <pc:sldMkLst>
          <pc:docMk/>
          <pc:sldMk cId="546973964" sldId="1261"/>
        </pc:sldMkLst>
        <pc:spChg chg="mod">
          <ac:chgData name="Adam Janiak" userId="S::adam.janiak_edmn.org#ext#@neahq.onmicrosoft.com::002a7ee9-41a7-4f0b-84b8-5a04768eeadd" providerId="AD" clId="Web-{E78AD6F4-7954-F79D-CD6C-04242359ECE7}" dt="2024-02-05T15:49:28.390" v="305" actId="20577"/>
          <ac:spMkLst>
            <pc:docMk/>
            <pc:sldMk cId="546973964" sldId="1261"/>
            <ac:spMk id="2" creationId="{9B8D4272-7397-65E5-FE5C-18DFC29FFB8F}"/>
          </ac:spMkLst>
        </pc:spChg>
      </pc:sldChg>
    </pc:docChg>
  </pc:docChgLst>
  <pc:docChgLst>
    <pc:chgData name="Guest User" userId="S::urn:spo:anon#2d0811e898979079e3a6ec9a9036881b50c07483a4ca03ad42b3c534af2c6157::" providerId="AD" clId="Web-{E50C9A23-E73C-27D3-8FDE-866EC7360EA6}"/>
    <pc:docChg chg="modSld">
      <pc:chgData name="Guest User" userId="S::urn:spo:anon#2d0811e898979079e3a6ec9a9036881b50c07483a4ca03ad42b3c534af2c6157::" providerId="AD" clId="Web-{E50C9A23-E73C-27D3-8FDE-866EC7360EA6}" dt="2022-03-07T19:27:25.625" v="1" actId="1076"/>
      <pc:docMkLst>
        <pc:docMk/>
      </pc:docMkLst>
      <pc:sldChg chg="modSp">
        <pc:chgData name="Guest User" userId="S::urn:spo:anon#2d0811e898979079e3a6ec9a9036881b50c07483a4ca03ad42b3c534af2c6157::" providerId="AD" clId="Web-{E50C9A23-E73C-27D3-8FDE-866EC7360EA6}" dt="2022-03-07T19:27:25.625" v="1" actId="1076"/>
        <pc:sldMkLst>
          <pc:docMk/>
          <pc:sldMk cId="4034805378" sldId="257"/>
        </pc:sldMkLst>
        <pc:picChg chg="mod">
          <ac:chgData name="Guest User" userId="S::urn:spo:anon#2d0811e898979079e3a6ec9a9036881b50c07483a4ca03ad42b3c534af2c6157::" providerId="AD" clId="Web-{E50C9A23-E73C-27D3-8FDE-866EC7360EA6}" dt="2022-03-07T19:27:25.625" v="1" actId="1076"/>
          <ac:picMkLst>
            <pc:docMk/>
            <pc:sldMk cId="4034805378" sldId="257"/>
            <ac:picMk id="1028" creationId="{E859FD0B-11D8-48F5-B93D-544818367250}"/>
          </ac:picMkLst>
        </pc:picChg>
      </pc:sldChg>
    </pc:docChg>
  </pc:docChgLst>
  <pc:docChgLst>
    <pc:chgData name="Chun, Helenna [CO]" userId="S::hchun_coloradoea.org#ext#@neahq.onmicrosoft.com::d89df420-c46a-4a3e-b7de-9c8f17ba880a" providerId="AD" clId="Web-{FF01FD9F-652F-B711-4F67-18D7702D0F0B}"/>
    <pc:docChg chg="modSld">
      <pc:chgData name="Chun, Helenna [CO]" userId="S::hchun_coloradoea.org#ext#@neahq.onmicrosoft.com::d89df420-c46a-4a3e-b7de-9c8f17ba880a" providerId="AD" clId="Web-{FF01FD9F-652F-B711-4F67-18D7702D0F0B}" dt="2024-02-05T16:19:02.338" v="2" actId="20577"/>
      <pc:docMkLst>
        <pc:docMk/>
      </pc:docMkLst>
      <pc:sldChg chg="modSp">
        <pc:chgData name="Chun, Helenna [CO]" userId="S::hchun_coloradoea.org#ext#@neahq.onmicrosoft.com::d89df420-c46a-4a3e-b7de-9c8f17ba880a" providerId="AD" clId="Web-{FF01FD9F-652F-B711-4F67-18D7702D0F0B}" dt="2024-02-05T16:19:02.338" v="2" actId="20577"/>
        <pc:sldMkLst>
          <pc:docMk/>
          <pc:sldMk cId="3849000927" sldId="267"/>
        </pc:sldMkLst>
        <pc:spChg chg="mod">
          <ac:chgData name="Chun, Helenna [CO]" userId="S::hchun_coloradoea.org#ext#@neahq.onmicrosoft.com::d89df420-c46a-4a3e-b7de-9c8f17ba880a" providerId="AD" clId="Web-{FF01FD9F-652F-B711-4F67-18D7702D0F0B}" dt="2024-02-05T16:19:02.338" v="2" actId="20577"/>
          <ac:spMkLst>
            <pc:docMk/>
            <pc:sldMk cId="3849000927" sldId="267"/>
            <ac:spMk id="3" creationId="{2B87C61C-FC8D-26AB-EACC-757956CE4D5F}"/>
          </ac:spMkLst>
        </pc:spChg>
      </pc:sldChg>
    </pc:docChg>
  </pc:docChgLst>
  <pc:docChgLst>
    <pc:chgData name="Chisolm, Naomi [NC]" userId="S::naomi.chisolm_ncae.org#ext#@neahq.onmicrosoft.com::cf8d37a0-5ae9-4bf0-8105-28476b384835" providerId="AD" clId="Web-{FCDAC348-0638-FF16-3198-3D1E71E35E04}"/>
    <pc:docChg chg="modSld">
      <pc:chgData name="Chisolm, Naomi [NC]" userId="S::naomi.chisolm_ncae.org#ext#@neahq.onmicrosoft.com::cf8d37a0-5ae9-4bf0-8105-28476b384835" providerId="AD" clId="Web-{FCDAC348-0638-FF16-3198-3D1E71E35E04}" dt="2023-05-10T22:28:11.185" v="9" actId="20577"/>
      <pc:docMkLst>
        <pc:docMk/>
      </pc:docMkLst>
      <pc:sldChg chg="modSp">
        <pc:chgData name="Chisolm, Naomi [NC]" userId="S::naomi.chisolm_ncae.org#ext#@neahq.onmicrosoft.com::cf8d37a0-5ae9-4bf0-8105-28476b384835" providerId="AD" clId="Web-{FCDAC348-0638-FF16-3198-3D1E71E35E04}" dt="2023-05-10T22:28:11.185" v="9" actId="20577"/>
        <pc:sldMkLst>
          <pc:docMk/>
          <pc:sldMk cId="1453811628" sldId="1252"/>
        </pc:sldMkLst>
        <pc:spChg chg="mod">
          <ac:chgData name="Chisolm, Naomi [NC]" userId="S::naomi.chisolm_ncae.org#ext#@neahq.onmicrosoft.com::cf8d37a0-5ae9-4bf0-8105-28476b384835" providerId="AD" clId="Web-{FCDAC348-0638-FF16-3198-3D1E71E35E04}" dt="2023-05-10T22:28:11.185" v="9" actId="20577"/>
          <ac:spMkLst>
            <pc:docMk/>
            <pc:sldMk cId="1453811628" sldId="1252"/>
            <ac:spMk id="2" creationId="{09D5A9A3-9910-5793-4847-405BDAAB9224}"/>
          </ac:spMkLst>
        </pc:spChg>
      </pc:sldChg>
    </pc:docChg>
  </pc:docChgLst>
  <pc:docChgLst>
    <pc:chgData name="Guest User" userId="S::urn:spo:anon#2d0811e898979079e3a6ec9a9036881b50c07483a4ca03ad42b3c534af2c6157::" providerId="AD" clId="Web-{7F937F0E-A4D6-2808-45BA-106BE9F7F27E}"/>
    <pc:docChg chg="addSld modSld sldOrd">
      <pc:chgData name="Guest User" userId="S::urn:spo:anon#2d0811e898979079e3a6ec9a9036881b50c07483a4ca03ad42b3c534af2c6157::" providerId="AD" clId="Web-{7F937F0E-A4D6-2808-45BA-106BE9F7F27E}" dt="2022-03-07T17:45:19.604" v="478" actId="20577"/>
      <pc:docMkLst>
        <pc:docMk/>
      </pc:docMkLst>
      <pc:sldChg chg="delSp modSp">
        <pc:chgData name="Guest User" userId="S::urn:spo:anon#2d0811e898979079e3a6ec9a9036881b50c07483a4ca03ad42b3c534af2c6157::" providerId="AD" clId="Web-{7F937F0E-A4D6-2808-45BA-106BE9F7F27E}" dt="2022-03-07T15:55:43.862" v="11" actId="1076"/>
        <pc:sldMkLst>
          <pc:docMk/>
          <pc:sldMk cId="504693456" sldId="1177"/>
        </pc:sldMkLst>
        <pc:spChg chg="del mod">
          <ac:chgData name="Guest User" userId="S::urn:spo:anon#2d0811e898979079e3a6ec9a9036881b50c07483a4ca03ad42b3c534af2c6157::" providerId="AD" clId="Web-{7F937F0E-A4D6-2808-45BA-106BE9F7F27E}" dt="2022-03-07T15:55:36.175" v="7"/>
          <ac:spMkLst>
            <pc:docMk/>
            <pc:sldMk cId="504693456" sldId="1177"/>
            <ac:spMk id="3" creationId="{00000000-0000-0000-0000-000000000000}"/>
          </ac:spMkLst>
        </pc:spChg>
        <pc:picChg chg="mod">
          <ac:chgData name="Guest User" userId="S::urn:spo:anon#2d0811e898979079e3a6ec9a9036881b50c07483a4ca03ad42b3c534af2c6157::" providerId="AD" clId="Web-{7F937F0E-A4D6-2808-45BA-106BE9F7F27E}" dt="2022-03-07T15:55:43.862" v="11" actId="1076"/>
          <ac:picMkLst>
            <pc:docMk/>
            <pc:sldMk cId="504693456" sldId="1177"/>
            <ac:picMk id="5" creationId="{00000000-0000-0000-0000-000000000000}"/>
          </ac:picMkLst>
        </pc:picChg>
      </pc:sldChg>
      <pc:sldChg chg="modSp">
        <pc:chgData name="Guest User" userId="S::urn:spo:anon#2d0811e898979079e3a6ec9a9036881b50c07483a4ca03ad42b3c534af2c6157::" providerId="AD" clId="Web-{7F937F0E-A4D6-2808-45BA-106BE9F7F27E}" dt="2022-03-07T16:41:26.416" v="174" actId="1076"/>
        <pc:sldMkLst>
          <pc:docMk/>
          <pc:sldMk cId="338755181" sldId="1179"/>
        </pc:sldMkLst>
        <pc:spChg chg="mod">
          <ac:chgData name="Guest User" userId="S::urn:spo:anon#2d0811e898979079e3a6ec9a9036881b50c07483a4ca03ad42b3c534af2c6157::" providerId="AD" clId="Web-{7F937F0E-A4D6-2808-45BA-106BE9F7F27E}" dt="2022-03-07T16:41:20.978" v="172" actId="20577"/>
          <ac:spMkLst>
            <pc:docMk/>
            <pc:sldMk cId="338755181" sldId="1179"/>
            <ac:spMk id="3" creationId="{00000000-0000-0000-0000-000000000000}"/>
          </ac:spMkLst>
        </pc:spChg>
        <pc:picChg chg="mod">
          <ac:chgData name="Guest User" userId="S::urn:spo:anon#2d0811e898979079e3a6ec9a9036881b50c07483a4ca03ad42b3c534af2c6157::" providerId="AD" clId="Web-{7F937F0E-A4D6-2808-45BA-106BE9F7F27E}" dt="2022-03-07T16:41:26.416" v="174" actId="1076"/>
          <ac:picMkLst>
            <pc:docMk/>
            <pc:sldMk cId="338755181" sldId="1179"/>
            <ac:picMk id="5" creationId="{00000000-0000-0000-0000-000000000000}"/>
          </ac:picMkLst>
        </pc:picChg>
      </pc:sldChg>
      <pc:sldChg chg="modSp">
        <pc:chgData name="Guest User" userId="S::urn:spo:anon#2d0811e898979079e3a6ec9a9036881b50c07483a4ca03ad42b3c534af2c6157::" providerId="AD" clId="Web-{7F937F0E-A4D6-2808-45BA-106BE9F7F27E}" dt="2022-03-07T16:39:33.727" v="169" actId="20577"/>
        <pc:sldMkLst>
          <pc:docMk/>
          <pc:sldMk cId="3599268158" sldId="1181"/>
        </pc:sldMkLst>
        <pc:spChg chg="mod">
          <ac:chgData name="Guest User" userId="S::urn:spo:anon#2d0811e898979079e3a6ec9a9036881b50c07483a4ca03ad42b3c534af2c6157::" providerId="AD" clId="Web-{7F937F0E-A4D6-2808-45BA-106BE9F7F27E}" dt="2022-03-07T16:35:08.928" v="145" actId="14100"/>
          <ac:spMkLst>
            <pc:docMk/>
            <pc:sldMk cId="3599268158" sldId="1181"/>
            <ac:spMk id="2" creationId="{00000000-0000-0000-0000-000000000000}"/>
          </ac:spMkLst>
        </pc:spChg>
        <pc:spChg chg="mod">
          <ac:chgData name="Guest User" userId="S::urn:spo:anon#2d0811e898979079e3a6ec9a9036881b50c07483a4ca03ad42b3c534af2c6157::" providerId="AD" clId="Web-{7F937F0E-A4D6-2808-45BA-106BE9F7F27E}" dt="2022-03-07T16:39:33.727" v="169" actId="20577"/>
          <ac:spMkLst>
            <pc:docMk/>
            <pc:sldMk cId="3599268158" sldId="1181"/>
            <ac:spMk id="3" creationId="{00000000-0000-0000-0000-000000000000}"/>
          </ac:spMkLst>
        </pc:spChg>
      </pc:sldChg>
      <pc:sldChg chg="modSp">
        <pc:chgData name="Guest User" userId="S::urn:spo:anon#2d0811e898979079e3a6ec9a9036881b50c07483a4ca03ad42b3c534af2c6157::" providerId="AD" clId="Web-{7F937F0E-A4D6-2808-45BA-106BE9F7F27E}" dt="2022-03-07T16:17:11.779" v="41" actId="14100"/>
        <pc:sldMkLst>
          <pc:docMk/>
          <pc:sldMk cId="837445937" sldId="1183"/>
        </pc:sldMkLst>
        <pc:spChg chg="mod">
          <ac:chgData name="Guest User" userId="S::urn:spo:anon#2d0811e898979079e3a6ec9a9036881b50c07483a4ca03ad42b3c534af2c6157::" providerId="AD" clId="Web-{7F937F0E-A4D6-2808-45BA-106BE9F7F27E}" dt="2022-03-07T16:17:11.779" v="41" actId="14100"/>
          <ac:spMkLst>
            <pc:docMk/>
            <pc:sldMk cId="837445937" sldId="1183"/>
            <ac:spMk id="2" creationId="{BA3D9075-0058-4A2B-8FFB-0D242D0FEDB7}"/>
          </ac:spMkLst>
        </pc:spChg>
        <pc:spChg chg="mod">
          <ac:chgData name="Guest User" userId="S::urn:spo:anon#2d0811e898979079e3a6ec9a9036881b50c07483a4ca03ad42b3c534af2c6157::" providerId="AD" clId="Web-{7F937F0E-A4D6-2808-45BA-106BE9F7F27E}" dt="2022-03-07T16:17:07.013" v="39" actId="1076"/>
          <ac:spMkLst>
            <pc:docMk/>
            <pc:sldMk cId="837445937" sldId="1183"/>
            <ac:spMk id="4" creationId="{F9BD72F2-477F-429B-9790-2D67D4A322FF}"/>
          </ac:spMkLst>
        </pc:spChg>
        <pc:picChg chg="mod">
          <ac:chgData name="Guest User" userId="S::urn:spo:anon#2d0811e898979079e3a6ec9a9036881b50c07483a4ca03ad42b3c534af2c6157::" providerId="AD" clId="Web-{7F937F0E-A4D6-2808-45BA-106BE9F7F27E}" dt="2022-03-07T16:17:00.623" v="36" actId="1076"/>
          <ac:picMkLst>
            <pc:docMk/>
            <pc:sldMk cId="837445937" sldId="1183"/>
            <ac:picMk id="4098" creationId="{D10C27A9-1348-4B87-861E-61E3358076C7}"/>
          </ac:picMkLst>
        </pc:picChg>
      </pc:sldChg>
      <pc:sldChg chg="delSp modSp">
        <pc:chgData name="Guest User" userId="S::urn:spo:anon#2d0811e898979079e3a6ec9a9036881b50c07483a4ca03ad42b3c534af2c6157::" providerId="AD" clId="Web-{7F937F0E-A4D6-2808-45BA-106BE9F7F27E}" dt="2022-03-07T17:05:19.334" v="289" actId="20577"/>
        <pc:sldMkLst>
          <pc:docMk/>
          <pc:sldMk cId="4070238703" sldId="1184"/>
        </pc:sldMkLst>
        <pc:spChg chg="mod">
          <ac:chgData name="Guest User" userId="S::urn:spo:anon#2d0811e898979079e3a6ec9a9036881b50c07483a4ca03ad42b3c534af2c6157::" providerId="AD" clId="Web-{7F937F0E-A4D6-2808-45BA-106BE9F7F27E}" dt="2022-03-07T17:04:04.599" v="283" actId="14100"/>
          <ac:spMkLst>
            <pc:docMk/>
            <pc:sldMk cId="4070238703" sldId="1184"/>
            <ac:spMk id="2" creationId="{00000000-0000-0000-0000-000000000000}"/>
          </ac:spMkLst>
        </pc:spChg>
        <pc:spChg chg="mod">
          <ac:chgData name="Guest User" userId="S::urn:spo:anon#2d0811e898979079e3a6ec9a9036881b50c07483a4ca03ad42b3c534af2c6157::" providerId="AD" clId="Web-{7F937F0E-A4D6-2808-45BA-106BE9F7F27E}" dt="2022-03-07T17:05:19.334" v="289" actId="20577"/>
          <ac:spMkLst>
            <pc:docMk/>
            <pc:sldMk cId="4070238703" sldId="1184"/>
            <ac:spMk id="3" creationId="{00000000-0000-0000-0000-000000000000}"/>
          </ac:spMkLst>
        </pc:spChg>
        <pc:picChg chg="mod">
          <ac:chgData name="Guest User" userId="S::urn:spo:anon#2d0811e898979079e3a6ec9a9036881b50c07483a4ca03ad42b3c534af2c6157::" providerId="AD" clId="Web-{7F937F0E-A4D6-2808-45BA-106BE9F7F27E}" dt="2022-03-07T17:03:33.880" v="274" actId="1076"/>
          <ac:picMkLst>
            <pc:docMk/>
            <pc:sldMk cId="4070238703" sldId="1184"/>
            <ac:picMk id="4" creationId="{D10C27A9-1348-4B87-861E-61E3358076C7}"/>
          </ac:picMkLst>
        </pc:picChg>
        <pc:picChg chg="del">
          <ac:chgData name="Guest User" userId="S::urn:spo:anon#2d0811e898979079e3a6ec9a9036881b50c07483a4ca03ad42b3c534af2c6157::" providerId="AD" clId="Web-{7F937F0E-A4D6-2808-45BA-106BE9F7F27E}" dt="2022-03-07T17:03:45.333" v="275"/>
          <ac:picMkLst>
            <pc:docMk/>
            <pc:sldMk cId="4070238703" sldId="1184"/>
            <ac:picMk id="1025" creationId="{00000000-0000-0000-0000-000000000000}"/>
          </ac:picMkLst>
        </pc:picChg>
        <pc:picChg chg="del">
          <ac:chgData name="Guest User" userId="S::urn:spo:anon#2d0811e898979079e3a6ec9a9036881b50c07483a4ca03ad42b3c534af2c6157::" providerId="AD" clId="Web-{7F937F0E-A4D6-2808-45BA-106BE9F7F27E}" dt="2022-03-07T17:03:48.567" v="276"/>
          <ac:picMkLst>
            <pc:docMk/>
            <pc:sldMk cId="4070238703" sldId="1184"/>
            <ac:picMk id="1026" creationId="{00000000-0000-0000-0000-000000000000}"/>
          </ac:picMkLst>
        </pc:picChg>
        <pc:picChg chg="del mod">
          <ac:chgData name="Guest User" userId="S::urn:spo:anon#2d0811e898979079e3a6ec9a9036881b50c07483a4ca03ad42b3c534af2c6157::" providerId="AD" clId="Web-{7F937F0E-A4D6-2808-45BA-106BE9F7F27E}" dt="2022-03-07T17:03:54.239" v="278"/>
          <ac:picMkLst>
            <pc:docMk/>
            <pc:sldMk cId="4070238703" sldId="1184"/>
            <ac:picMk id="1027" creationId="{00000000-0000-0000-0000-000000000000}"/>
          </ac:picMkLst>
        </pc:picChg>
        <pc:picChg chg="del">
          <ac:chgData name="Guest User" userId="S::urn:spo:anon#2d0811e898979079e3a6ec9a9036881b50c07483a4ca03ad42b3c534af2c6157::" providerId="AD" clId="Web-{7F937F0E-A4D6-2808-45BA-106BE9F7F27E}" dt="2022-03-07T17:03:55.989" v="279"/>
          <ac:picMkLst>
            <pc:docMk/>
            <pc:sldMk cId="4070238703" sldId="1184"/>
            <ac:picMk id="1028" creationId="{00000000-0000-0000-0000-000000000000}"/>
          </ac:picMkLst>
        </pc:picChg>
        <pc:picChg chg="del">
          <ac:chgData name="Guest User" userId="S::urn:spo:anon#2d0811e898979079e3a6ec9a9036881b50c07483a4ca03ad42b3c534af2c6157::" providerId="AD" clId="Web-{7F937F0E-A4D6-2808-45BA-106BE9F7F27E}" dt="2022-03-07T17:03:57.099" v="280"/>
          <ac:picMkLst>
            <pc:docMk/>
            <pc:sldMk cId="4070238703" sldId="1184"/>
            <ac:picMk id="1029" creationId="{00000000-0000-0000-0000-000000000000}"/>
          </ac:picMkLst>
        </pc:picChg>
      </pc:sldChg>
      <pc:sldChg chg="modSp">
        <pc:chgData name="Guest User" userId="S::urn:spo:anon#2d0811e898979079e3a6ec9a9036881b50c07483a4ca03ad42b3c534af2c6157::" providerId="AD" clId="Web-{7F937F0E-A4D6-2808-45BA-106BE9F7F27E}" dt="2022-03-07T16:46:12.121" v="244" actId="20577"/>
        <pc:sldMkLst>
          <pc:docMk/>
          <pc:sldMk cId="1724770136" sldId="1203"/>
        </pc:sldMkLst>
        <pc:spChg chg="mod">
          <ac:chgData name="Guest User" userId="S::urn:spo:anon#2d0811e898979079e3a6ec9a9036881b50c07483a4ca03ad42b3c534af2c6157::" providerId="AD" clId="Web-{7F937F0E-A4D6-2808-45BA-106BE9F7F27E}" dt="2022-03-07T16:46:12.121" v="244" actId="20577"/>
          <ac:spMkLst>
            <pc:docMk/>
            <pc:sldMk cId="1724770136" sldId="1203"/>
            <ac:spMk id="3" creationId="{42580A06-6A5E-42F0-BD83-2D427DC819B6}"/>
          </ac:spMkLst>
        </pc:spChg>
        <pc:picChg chg="mod">
          <ac:chgData name="Guest User" userId="S::urn:spo:anon#2d0811e898979079e3a6ec9a9036881b50c07483a4ca03ad42b3c534af2c6157::" providerId="AD" clId="Web-{7F937F0E-A4D6-2808-45BA-106BE9F7F27E}" dt="2022-03-07T16:25:07.705" v="70" actId="14100"/>
          <ac:picMkLst>
            <pc:docMk/>
            <pc:sldMk cId="1724770136" sldId="1203"/>
            <ac:picMk id="4" creationId="{DF8B2A33-6CA4-4838-A7F4-A8EFC6D6D59E}"/>
          </ac:picMkLst>
        </pc:picChg>
      </pc:sldChg>
      <pc:sldChg chg="modSp">
        <pc:chgData name="Guest User" userId="S::urn:spo:anon#2d0811e898979079e3a6ec9a9036881b50c07483a4ca03ad42b3c534af2c6157::" providerId="AD" clId="Web-{7F937F0E-A4D6-2808-45BA-106BE9F7F27E}" dt="2022-03-07T17:06:52.944" v="321" actId="14100"/>
        <pc:sldMkLst>
          <pc:docMk/>
          <pc:sldMk cId="3908614182" sldId="1206"/>
        </pc:sldMkLst>
        <pc:spChg chg="mod">
          <ac:chgData name="Guest User" userId="S::urn:spo:anon#2d0811e898979079e3a6ec9a9036881b50c07483a4ca03ad42b3c534af2c6157::" providerId="AD" clId="Web-{7F937F0E-A4D6-2808-45BA-106BE9F7F27E}" dt="2022-03-07T17:06:52.944" v="321" actId="14100"/>
          <ac:spMkLst>
            <pc:docMk/>
            <pc:sldMk cId="3908614182" sldId="1206"/>
            <ac:spMk id="3" creationId="{00000000-0000-0000-0000-000000000000}"/>
          </ac:spMkLst>
        </pc:spChg>
        <pc:picChg chg="mod">
          <ac:chgData name="Guest User" userId="S::urn:spo:anon#2d0811e898979079e3a6ec9a9036881b50c07483a4ca03ad42b3c534af2c6157::" providerId="AD" clId="Web-{7F937F0E-A4D6-2808-45BA-106BE9F7F27E}" dt="2022-03-07T17:06:48.209" v="319" actId="1076"/>
          <ac:picMkLst>
            <pc:docMk/>
            <pc:sldMk cId="3908614182" sldId="1206"/>
            <ac:picMk id="4" creationId="{D10C27A9-1348-4B87-861E-61E3358076C7}"/>
          </ac:picMkLst>
        </pc:picChg>
      </pc:sldChg>
      <pc:sldChg chg="modSp">
        <pc:chgData name="Guest User" userId="S::urn:spo:anon#2d0811e898979079e3a6ec9a9036881b50c07483a4ca03ad42b3c534af2c6157::" providerId="AD" clId="Web-{7F937F0E-A4D6-2808-45BA-106BE9F7F27E}" dt="2022-03-07T16:17:19.826" v="46" actId="20577"/>
        <pc:sldMkLst>
          <pc:docMk/>
          <pc:sldMk cId="1655558511" sldId="1220"/>
        </pc:sldMkLst>
        <pc:spChg chg="mod">
          <ac:chgData name="Guest User" userId="S::urn:spo:anon#2d0811e898979079e3a6ec9a9036881b50c07483a4ca03ad42b3c534af2c6157::" providerId="AD" clId="Web-{7F937F0E-A4D6-2808-45BA-106BE9F7F27E}" dt="2022-03-07T16:17:19.826" v="46" actId="20577"/>
          <ac:spMkLst>
            <pc:docMk/>
            <pc:sldMk cId="1655558511" sldId="1220"/>
            <ac:spMk id="2" creationId="{BA3D9075-0058-4A2B-8FFB-0D242D0FEDB7}"/>
          </ac:spMkLst>
        </pc:spChg>
      </pc:sldChg>
      <pc:sldChg chg="modSp">
        <pc:chgData name="Guest User" userId="S::urn:spo:anon#2d0811e898979079e3a6ec9a9036881b50c07483a4ca03ad42b3c534af2c6157::" providerId="AD" clId="Web-{7F937F0E-A4D6-2808-45BA-106BE9F7F27E}" dt="2022-03-07T16:46:57.481" v="249" actId="1076"/>
        <pc:sldMkLst>
          <pc:docMk/>
          <pc:sldMk cId="249582529" sldId="1221"/>
        </pc:sldMkLst>
        <pc:spChg chg="mod">
          <ac:chgData name="Guest User" userId="S::urn:spo:anon#2d0811e898979079e3a6ec9a9036881b50c07483a4ca03ad42b3c534af2c6157::" providerId="AD" clId="Web-{7F937F0E-A4D6-2808-45BA-106BE9F7F27E}" dt="2022-03-07T16:18:44.608" v="62" actId="20577"/>
          <ac:spMkLst>
            <pc:docMk/>
            <pc:sldMk cId="249582529" sldId="1221"/>
            <ac:spMk id="2" creationId="{BA3D9075-0058-4A2B-8FFB-0D242D0FEDB7}"/>
          </ac:spMkLst>
        </pc:spChg>
        <pc:spChg chg="mod">
          <ac:chgData name="Guest User" userId="S::urn:spo:anon#2d0811e898979079e3a6ec9a9036881b50c07483a4ca03ad42b3c534af2c6157::" providerId="AD" clId="Web-{7F937F0E-A4D6-2808-45BA-106BE9F7F27E}" dt="2022-03-07T16:46:57.481" v="249" actId="1076"/>
          <ac:spMkLst>
            <pc:docMk/>
            <pc:sldMk cId="249582529" sldId="1221"/>
            <ac:spMk id="4" creationId="{F9BD72F2-477F-429B-9790-2D67D4A322FF}"/>
          </ac:spMkLst>
        </pc:spChg>
        <pc:picChg chg="mod">
          <ac:chgData name="Guest User" userId="S::urn:spo:anon#2d0811e898979079e3a6ec9a9036881b50c07483a4ca03ad42b3c534af2c6157::" providerId="AD" clId="Web-{7F937F0E-A4D6-2808-45BA-106BE9F7F27E}" dt="2022-03-07T16:46:46.356" v="246" actId="1076"/>
          <ac:picMkLst>
            <pc:docMk/>
            <pc:sldMk cId="249582529" sldId="1221"/>
            <ac:picMk id="4098" creationId="{D10C27A9-1348-4B87-861E-61E3358076C7}"/>
          </ac:picMkLst>
        </pc:picChg>
      </pc:sldChg>
      <pc:sldChg chg="modSp">
        <pc:chgData name="Guest User" userId="S::urn:spo:anon#2d0811e898979079e3a6ec9a9036881b50c07483a4ca03ad42b3c534af2c6157::" providerId="AD" clId="Web-{7F937F0E-A4D6-2808-45BA-106BE9F7F27E}" dt="2022-03-07T17:14:35.698" v="373" actId="1076"/>
        <pc:sldMkLst>
          <pc:docMk/>
          <pc:sldMk cId="1222302042" sldId="1222"/>
        </pc:sldMkLst>
        <pc:spChg chg="mod">
          <ac:chgData name="Guest User" userId="S::urn:spo:anon#2d0811e898979079e3a6ec9a9036881b50c07483a4ca03ad42b3c534af2c6157::" providerId="AD" clId="Web-{7F937F0E-A4D6-2808-45BA-106BE9F7F27E}" dt="2022-03-07T17:14:35.698" v="373" actId="1076"/>
          <ac:spMkLst>
            <pc:docMk/>
            <pc:sldMk cId="1222302042" sldId="1222"/>
            <ac:spMk id="2" creationId="{BA3D9075-0058-4A2B-8FFB-0D242D0FEDB7}"/>
          </ac:spMkLst>
        </pc:spChg>
      </pc:sldChg>
      <pc:sldChg chg="modSp add replId">
        <pc:chgData name="Guest User" userId="S::urn:spo:anon#2d0811e898979079e3a6ec9a9036881b50c07483a4ca03ad42b3c534af2c6157::" providerId="AD" clId="Web-{7F937F0E-A4D6-2808-45BA-106BE9F7F27E}" dt="2022-03-07T15:56:17.128" v="15" actId="1076"/>
        <pc:sldMkLst>
          <pc:docMk/>
          <pc:sldMk cId="2959455122" sldId="1231"/>
        </pc:sldMkLst>
        <pc:picChg chg="mod">
          <ac:chgData name="Guest User" userId="S::urn:spo:anon#2d0811e898979079e3a6ec9a9036881b50c07483a4ca03ad42b3c534af2c6157::" providerId="AD" clId="Web-{7F937F0E-A4D6-2808-45BA-106BE9F7F27E}" dt="2022-03-07T15:56:17.128" v="15" actId="1076"/>
          <ac:picMkLst>
            <pc:docMk/>
            <pc:sldMk cId="2959455122" sldId="1231"/>
            <ac:picMk id="5" creationId="{00000000-0000-0000-0000-000000000000}"/>
          </ac:picMkLst>
        </pc:picChg>
      </pc:sldChg>
      <pc:sldChg chg="modSp add replId">
        <pc:chgData name="Guest User" userId="S::urn:spo:anon#2d0811e898979079e3a6ec9a9036881b50c07483a4ca03ad42b3c534af2c6157::" providerId="AD" clId="Web-{7F937F0E-A4D6-2808-45BA-106BE9F7F27E}" dt="2022-03-07T16:30:17.551" v="144" actId="20577"/>
        <pc:sldMkLst>
          <pc:docMk/>
          <pc:sldMk cId="3562800144" sldId="1232"/>
        </pc:sldMkLst>
        <pc:spChg chg="mod">
          <ac:chgData name="Guest User" userId="S::urn:spo:anon#2d0811e898979079e3a6ec9a9036881b50c07483a4ca03ad42b3c534af2c6157::" providerId="AD" clId="Web-{7F937F0E-A4D6-2808-45BA-106BE9F7F27E}" dt="2022-03-07T16:30:17.551" v="144" actId="20577"/>
          <ac:spMkLst>
            <pc:docMk/>
            <pc:sldMk cId="3562800144" sldId="1232"/>
            <ac:spMk id="2" creationId="{4F09E75E-220B-478F-AB8C-10D22FCA3767}"/>
          </ac:spMkLst>
        </pc:spChg>
        <pc:spChg chg="mod">
          <ac:chgData name="Guest User" userId="S::urn:spo:anon#2d0811e898979079e3a6ec9a9036881b50c07483a4ca03ad42b3c534af2c6157::" providerId="AD" clId="Web-{7F937F0E-A4D6-2808-45BA-106BE9F7F27E}" dt="2022-03-07T16:30:10.020" v="142" actId="20577"/>
          <ac:spMkLst>
            <pc:docMk/>
            <pc:sldMk cId="3562800144" sldId="1232"/>
            <ac:spMk id="3" creationId="{42580A06-6A5E-42F0-BD83-2D427DC819B6}"/>
          </ac:spMkLst>
        </pc:spChg>
      </pc:sldChg>
      <pc:sldChg chg="modSp new">
        <pc:chgData name="Guest User" userId="S::urn:spo:anon#2d0811e898979079e3a6ec9a9036881b50c07483a4ca03ad42b3c534af2c6157::" providerId="AD" clId="Web-{7F937F0E-A4D6-2808-45BA-106BE9F7F27E}" dt="2022-03-07T16:43:40.479" v="234" actId="1076"/>
        <pc:sldMkLst>
          <pc:docMk/>
          <pc:sldMk cId="1760655151" sldId="1233"/>
        </pc:sldMkLst>
        <pc:spChg chg="mod">
          <ac:chgData name="Guest User" userId="S::urn:spo:anon#2d0811e898979079e3a6ec9a9036881b50c07483a4ca03ad42b3c534af2c6157::" providerId="AD" clId="Web-{7F937F0E-A4D6-2808-45BA-106BE9F7F27E}" dt="2022-03-07T16:43:34.964" v="233" actId="20577"/>
          <ac:spMkLst>
            <pc:docMk/>
            <pc:sldMk cId="1760655151" sldId="1233"/>
            <ac:spMk id="2" creationId="{B4A037DF-E96D-43EE-BCF7-0D289B31605F}"/>
          </ac:spMkLst>
        </pc:spChg>
        <pc:spChg chg="mod">
          <ac:chgData name="Guest User" userId="S::urn:spo:anon#2d0811e898979079e3a6ec9a9036881b50c07483a4ca03ad42b3c534af2c6157::" providerId="AD" clId="Web-{7F937F0E-A4D6-2808-45BA-106BE9F7F27E}" dt="2022-03-07T16:43:40.479" v="234" actId="1076"/>
          <ac:spMkLst>
            <pc:docMk/>
            <pc:sldMk cId="1760655151" sldId="1233"/>
            <ac:spMk id="3" creationId="{A4686FEA-124A-4A1A-B17E-E6B5AB1041C8}"/>
          </ac:spMkLst>
        </pc:spChg>
      </pc:sldChg>
      <pc:sldChg chg="addSp delSp modSp new">
        <pc:chgData name="Guest User" userId="S::urn:spo:anon#2d0811e898979079e3a6ec9a9036881b50c07483a4ca03ad42b3c534af2c6157::" providerId="AD" clId="Web-{7F937F0E-A4D6-2808-45BA-106BE9F7F27E}" dt="2022-03-07T17:33:22.973" v="408" actId="14100"/>
        <pc:sldMkLst>
          <pc:docMk/>
          <pc:sldMk cId="762593451" sldId="1234"/>
        </pc:sldMkLst>
        <pc:spChg chg="del mod">
          <ac:chgData name="Guest User" userId="S::urn:spo:anon#2d0811e898979079e3a6ec9a9036881b50c07483a4ca03ad42b3c534af2c6157::" providerId="AD" clId="Web-{7F937F0E-A4D6-2808-45BA-106BE9F7F27E}" dt="2022-03-07T17:33:05.582" v="403"/>
          <ac:spMkLst>
            <pc:docMk/>
            <pc:sldMk cId="762593451" sldId="1234"/>
            <ac:spMk id="2" creationId="{0FE2E87B-B146-4FD4-9B81-83DA20441AB2}"/>
          </ac:spMkLst>
        </pc:spChg>
        <pc:spChg chg="del mod">
          <ac:chgData name="Guest User" userId="S::urn:spo:anon#2d0811e898979079e3a6ec9a9036881b50c07483a4ca03ad42b3c534af2c6157::" providerId="AD" clId="Web-{7F937F0E-A4D6-2808-45BA-106BE9F7F27E}" dt="2022-03-07T17:32:58.895" v="402"/>
          <ac:spMkLst>
            <pc:docMk/>
            <pc:sldMk cId="762593451" sldId="1234"/>
            <ac:spMk id="3" creationId="{14C6A5E5-B3DF-4444-B593-D5A66DEE6C1B}"/>
          </ac:spMkLst>
        </pc:spChg>
        <pc:spChg chg="add mod">
          <ac:chgData name="Guest User" userId="S::urn:spo:anon#2d0811e898979079e3a6ec9a9036881b50c07483a4ca03ad42b3c534af2c6157::" providerId="AD" clId="Web-{7F937F0E-A4D6-2808-45BA-106BE9F7F27E}" dt="2022-03-07T17:33:05.582" v="403"/>
          <ac:spMkLst>
            <pc:docMk/>
            <pc:sldMk cId="762593451" sldId="1234"/>
            <ac:spMk id="6" creationId="{C33C5CBB-F679-45FD-929E-8AAE4A2D84F4}"/>
          </ac:spMkLst>
        </pc:spChg>
        <pc:picChg chg="add mod ord">
          <ac:chgData name="Guest User" userId="S::urn:spo:anon#2d0811e898979079e3a6ec9a9036881b50c07483a4ca03ad42b3c534af2c6157::" providerId="AD" clId="Web-{7F937F0E-A4D6-2808-45BA-106BE9F7F27E}" dt="2022-03-07T17:33:22.973" v="408" actId="14100"/>
          <ac:picMkLst>
            <pc:docMk/>
            <pc:sldMk cId="762593451" sldId="1234"/>
            <ac:picMk id="4" creationId="{239DED50-2360-4BEF-A567-CFC80AF0E66F}"/>
          </ac:picMkLst>
        </pc:picChg>
      </pc:sldChg>
      <pc:sldChg chg="modSp add replId">
        <pc:chgData name="Guest User" userId="S::urn:spo:anon#2d0811e898979079e3a6ec9a9036881b50c07483a4ca03ad42b3c534af2c6157::" providerId="AD" clId="Web-{7F937F0E-A4D6-2808-45BA-106BE9F7F27E}" dt="2022-03-07T17:05:39.521" v="295" actId="14100"/>
        <pc:sldMkLst>
          <pc:docMk/>
          <pc:sldMk cId="3309877280" sldId="1235"/>
        </pc:sldMkLst>
        <pc:spChg chg="mod">
          <ac:chgData name="Guest User" userId="S::urn:spo:anon#2d0811e898979079e3a6ec9a9036881b50c07483a4ca03ad42b3c534af2c6157::" providerId="AD" clId="Web-{7F937F0E-A4D6-2808-45BA-106BE9F7F27E}" dt="2022-03-07T17:05:39.521" v="295" actId="14100"/>
          <ac:spMkLst>
            <pc:docMk/>
            <pc:sldMk cId="3309877280" sldId="1235"/>
            <ac:spMk id="3" creationId="{00000000-0000-0000-0000-000000000000}"/>
          </ac:spMkLst>
        </pc:spChg>
      </pc:sldChg>
      <pc:sldChg chg="modSp new ord">
        <pc:chgData name="Guest User" userId="S::urn:spo:anon#2d0811e898979079e3a6ec9a9036881b50c07483a4ca03ad42b3c534af2c6157::" providerId="AD" clId="Web-{7F937F0E-A4D6-2808-45BA-106BE9F7F27E}" dt="2022-03-07T17:34:56.567" v="431" actId="1076"/>
        <pc:sldMkLst>
          <pc:docMk/>
          <pc:sldMk cId="1846484775" sldId="1236"/>
        </pc:sldMkLst>
        <pc:spChg chg="mod">
          <ac:chgData name="Guest User" userId="S::urn:spo:anon#2d0811e898979079e3a6ec9a9036881b50c07483a4ca03ad42b3c534af2c6157::" providerId="AD" clId="Web-{7F937F0E-A4D6-2808-45BA-106BE9F7F27E}" dt="2022-03-07T17:34:39.442" v="427" actId="20577"/>
          <ac:spMkLst>
            <pc:docMk/>
            <pc:sldMk cId="1846484775" sldId="1236"/>
            <ac:spMk id="2" creationId="{999AEA78-D728-4B4E-A059-EC8A8C6540DA}"/>
          </ac:spMkLst>
        </pc:spChg>
        <pc:spChg chg="mod">
          <ac:chgData name="Guest User" userId="S::urn:spo:anon#2d0811e898979079e3a6ec9a9036881b50c07483a4ca03ad42b3c534af2c6157::" providerId="AD" clId="Web-{7F937F0E-A4D6-2808-45BA-106BE9F7F27E}" dt="2022-03-07T17:34:56.567" v="431" actId="1076"/>
          <ac:spMkLst>
            <pc:docMk/>
            <pc:sldMk cId="1846484775" sldId="1236"/>
            <ac:spMk id="3" creationId="{EB556459-C3BC-431B-A997-E42FF0FFDD79}"/>
          </ac:spMkLst>
        </pc:spChg>
      </pc:sldChg>
      <pc:sldChg chg="modSp new">
        <pc:chgData name="Guest User" userId="S::urn:spo:anon#2d0811e898979079e3a6ec9a9036881b50c07483a4ca03ad42b3c534af2c6157::" providerId="AD" clId="Web-{7F937F0E-A4D6-2808-45BA-106BE9F7F27E}" dt="2022-03-07T17:32:22.035" v="401" actId="20577"/>
        <pc:sldMkLst>
          <pc:docMk/>
          <pc:sldMk cId="1815958910" sldId="1237"/>
        </pc:sldMkLst>
        <pc:spChg chg="mod">
          <ac:chgData name="Guest User" userId="S::urn:spo:anon#2d0811e898979079e3a6ec9a9036881b50c07483a4ca03ad42b3c534af2c6157::" providerId="AD" clId="Web-{7F937F0E-A4D6-2808-45BA-106BE9F7F27E}" dt="2022-03-07T17:32:22.035" v="401" actId="20577"/>
          <ac:spMkLst>
            <pc:docMk/>
            <pc:sldMk cId="1815958910" sldId="1237"/>
            <ac:spMk id="2" creationId="{6B63E237-B88E-4162-8866-17E91FB16527}"/>
          </ac:spMkLst>
        </pc:spChg>
      </pc:sldChg>
      <pc:sldChg chg="modSp new mod modClrScheme chgLayout">
        <pc:chgData name="Guest User" userId="S::urn:spo:anon#2d0811e898979079e3a6ec9a9036881b50c07483a4ca03ad42b3c534af2c6157::" providerId="AD" clId="Web-{7F937F0E-A4D6-2808-45BA-106BE9F7F27E}" dt="2022-03-07T17:29:00.549" v="389" actId="20577"/>
        <pc:sldMkLst>
          <pc:docMk/>
          <pc:sldMk cId="3375550210" sldId="1238"/>
        </pc:sldMkLst>
        <pc:spChg chg="mod ord">
          <ac:chgData name="Guest User" userId="S::urn:spo:anon#2d0811e898979079e3a6ec9a9036881b50c07483a4ca03ad42b3c534af2c6157::" providerId="AD" clId="Web-{7F937F0E-A4D6-2808-45BA-106BE9F7F27E}" dt="2022-03-07T17:29:00.549" v="389" actId="20577"/>
          <ac:spMkLst>
            <pc:docMk/>
            <pc:sldMk cId="3375550210" sldId="1238"/>
            <ac:spMk id="2" creationId="{4EB246D3-979F-4DEA-A876-46D0723AD9ED}"/>
          </ac:spMkLst>
        </pc:spChg>
        <pc:spChg chg="mod ord">
          <ac:chgData name="Guest User" userId="S::urn:spo:anon#2d0811e898979079e3a6ec9a9036881b50c07483a4ca03ad42b3c534af2c6157::" providerId="AD" clId="Web-{7F937F0E-A4D6-2808-45BA-106BE9F7F27E}" dt="2022-03-07T17:26:05.516" v="382"/>
          <ac:spMkLst>
            <pc:docMk/>
            <pc:sldMk cId="3375550210" sldId="1238"/>
            <ac:spMk id="3" creationId="{E2F9169C-1B8F-4BF0-B9A5-8B2DF88CE0D1}"/>
          </ac:spMkLst>
        </pc:spChg>
      </pc:sldChg>
      <pc:sldChg chg="modSp new">
        <pc:chgData name="Guest User" userId="S::urn:spo:anon#2d0811e898979079e3a6ec9a9036881b50c07483a4ca03ad42b3c534af2c6157::" providerId="AD" clId="Web-{7F937F0E-A4D6-2808-45BA-106BE9F7F27E}" dt="2022-03-07T17:32:01.050" v="398" actId="14100"/>
        <pc:sldMkLst>
          <pc:docMk/>
          <pc:sldMk cId="1696902132" sldId="1239"/>
        </pc:sldMkLst>
        <pc:spChg chg="mod">
          <ac:chgData name="Guest User" userId="S::urn:spo:anon#2d0811e898979079e3a6ec9a9036881b50c07483a4ca03ad42b3c534af2c6157::" providerId="AD" clId="Web-{7F937F0E-A4D6-2808-45BA-106BE9F7F27E}" dt="2022-03-07T17:32:01.050" v="398" actId="14100"/>
          <ac:spMkLst>
            <pc:docMk/>
            <pc:sldMk cId="1696902132" sldId="1239"/>
            <ac:spMk id="2" creationId="{C147931B-9DFC-4600-88AE-20FFA1BDB84D}"/>
          </ac:spMkLst>
        </pc:spChg>
      </pc:sldChg>
      <pc:sldChg chg="addSp delSp modSp new mod modClrScheme chgLayout">
        <pc:chgData name="Guest User" userId="S::urn:spo:anon#2d0811e898979079e3a6ec9a9036881b50c07483a4ca03ad42b3c534af2c6157::" providerId="AD" clId="Web-{7F937F0E-A4D6-2808-45BA-106BE9F7F27E}" dt="2022-03-07T17:45:15.619" v="475" actId="20577"/>
        <pc:sldMkLst>
          <pc:docMk/>
          <pc:sldMk cId="970729053" sldId="1240"/>
        </pc:sldMkLst>
        <pc:spChg chg="del mod ord">
          <ac:chgData name="Guest User" userId="S::urn:spo:anon#2d0811e898979079e3a6ec9a9036881b50c07483a4ca03ad42b3c534af2c6157::" providerId="AD" clId="Web-{7F937F0E-A4D6-2808-45BA-106BE9F7F27E}" dt="2022-03-07T17:41:38.992" v="441"/>
          <ac:spMkLst>
            <pc:docMk/>
            <pc:sldMk cId="970729053" sldId="1240"/>
            <ac:spMk id="2" creationId="{308F4DB7-B30E-49EC-95FF-2BE0C5027AFE}"/>
          </ac:spMkLst>
        </pc:spChg>
        <pc:spChg chg="del mod ord">
          <ac:chgData name="Guest User" userId="S::urn:spo:anon#2d0811e898979079e3a6ec9a9036881b50c07483a4ca03ad42b3c534af2c6157::" providerId="AD" clId="Web-{7F937F0E-A4D6-2808-45BA-106BE9F7F27E}" dt="2022-03-07T17:41:10.414" v="434"/>
          <ac:spMkLst>
            <pc:docMk/>
            <pc:sldMk cId="970729053" sldId="1240"/>
            <ac:spMk id="3" creationId="{624071A5-90BD-46AD-9AD0-2DD9EA5CBABF}"/>
          </ac:spMkLst>
        </pc:spChg>
        <pc:spChg chg="add mod">
          <ac:chgData name="Guest User" userId="S::urn:spo:anon#2d0811e898979079e3a6ec9a9036881b50c07483a4ca03ad42b3c534af2c6157::" providerId="AD" clId="Web-{7F937F0E-A4D6-2808-45BA-106BE9F7F27E}" dt="2022-03-07T17:45:15.619" v="475" actId="20577"/>
          <ac:spMkLst>
            <pc:docMk/>
            <pc:sldMk cId="970729053" sldId="1240"/>
            <ac:spMk id="6" creationId="{9D527981-4DDF-4B83-9384-395EF94632ED}"/>
          </ac:spMkLst>
        </pc:spChg>
        <pc:picChg chg="add mod ord">
          <ac:chgData name="Guest User" userId="S::urn:spo:anon#2d0811e898979079e3a6ec9a9036881b50c07483a4ca03ad42b3c534af2c6157::" providerId="AD" clId="Web-{7F937F0E-A4D6-2808-45BA-106BE9F7F27E}" dt="2022-03-07T17:43:36.462" v="447" actId="1076"/>
          <ac:picMkLst>
            <pc:docMk/>
            <pc:sldMk cId="970729053" sldId="1240"/>
            <ac:picMk id="4" creationId="{87602A17-DF12-413B-8338-2E588F871513}"/>
          </ac:picMkLst>
        </pc:picChg>
      </pc:sldChg>
      <pc:sldChg chg="addSp modSp add replId">
        <pc:chgData name="Guest User" userId="S::urn:spo:anon#2d0811e898979079e3a6ec9a9036881b50c07483a4ca03ad42b3c534af2c6157::" providerId="AD" clId="Web-{7F937F0E-A4D6-2808-45BA-106BE9F7F27E}" dt="2022-03-07T17:45:19.604" v="478" actId="20577"/>
        <pc:sldMkLst>
          <pc:docMk/>
          <pc:sldMk cId="1863744442" sldId="1241"/>
        </pc:sldMkLst>
        <pc:spChg chg="add mod">
          <ac:chgData name="Guest User" userId="S::urn:spo:anon#2d0811e898979079e3a6ec9a9036881b50c07483a4ca03ad42b3c534af2c6157::" providerId="AD" clId="Web-{7F937F0E-A4D6-2808-45BA-106BE9F7F27E}" dt="2022-03-07T17:45:19.604" v="478" actId="20577"/>
          <ac:spMkLst>
            <pc:docMk/>
            <pc:sldMk cId="1863744442" sldId="1241"/>
            <ac:spMk id="2" creationId="{671102B7-5B12-4C4D-8149-BB4FE6B8533E}"/>
          </ac:spMkLst>
        </pc:spChg>
      </pc:sldChg>
    </pc:docChg>
  </pc:docChgLst>
  <pc:docChgLst>
    <pc:chgData name="Byrne, Katrina [NEA]" userId="S::kblomdahl@nea.org::9209ce16-82d1-430a-b613-faccaf6d5e06" providerId="AD" clId="Web-{850169A0-C529-38D7-2451-9BCDEEF57B91}"/>
    <pc:docChg chg="addSld delSld modSld">
      <pc:chgData name="Byrne, Katrina [NEA]" userId="S::kblomdahl@nea.org::9209ce16-82d1-430a-b613-faccaf6d5e06" providerId="AD" clId="Web-{850169A0-C529-38D7-2451-9BCDEEF57B91}" dt="2024-02-06T20:28:59.284" v="1554"/>
      <pc:docMkLst>
        <pc:docMk/>
      </pc:docMkLst>
      <pc:sldChg chg="modSp">
        <pc:chgData name="Byrne, Katrina [NEA]" userId="S::kblomdahl@nea.org::9209ce16-82d1-430a-b613-faccaf6d5e06" providerId="AD" clId="Web-{850169A0-C529-38D7-2451-9BCDEEF57B91}" dt="2024-02-06T19:15:27.382" v="3" actId="20577"/>
        <pc:sldMkLst>
          <pc:docMk/>
          <pc:sldMk cId="3790399935" sldId="259"/>
        </pc:sldMkLst>
        <pc:spChg chg="mod">
          <ac:chgData name="Byrne, Katrina [NEA]" userId="S::kblomdahl@nea.org::9209ce16-82d1-430a-b613-faccaf6d5e06" providerId="AD" clId="Web-{850169A0-C529-38D7-2451-9BCDEEF57B91}" dt="2024-02-06T19:15:27.382" v="3" actId="20577"/>
          <ac:spMkLst>
            <pc:docMk/>
            <pc:sldMk cId="3790399935" sldId="259"/>
            <ac:spMk id="2" creationId="{2CB38739-D44E-4A50-DDE7-35339C5A2AF6}"/>
          </ac:spMkLst>
        </pc:spChg>
      </pc:sldChg>
      <pc:sldChg chg="modSp">
        <pc:chgData name="Byrne, Katrina [NEA]" userId="S::kblomdahl@nea.org::9209ce16-82d1-430a-b613-faccaf6d5e06" providerId="AD" clId="Web-{850169A0-C529-38D7-2451-9BCDEEF57B91}" dt="2024-02-06T20:24:29.497" v="1480" actId="20577"/>
        <pc:sldMkLst>
          <pc:docMk/>
          <pc:sldMk cId="4040469514" sldId="260"/>
        </pc:sldMkLst>
        <pc:spChg chg="mod">
          <ac:chgData name="Byrne, Katrina [NEA]" userId="S::kblomdahl@nea.org::9209ce16-82d1-430a-b613-faccaf6d5e06" providerId="AD" clId="Web-{850169A0-C529-38D7-2451-9BCDEEF57B91}" dt="2024-02-06T20:24:29.497" v="1480" actId="20577"/>
          <ac:spMkLst>
            <pc:docMk/>
            <pc:sldMk cId="4040469514" sldId="260"/>
            <ac:spMk id="3" creationId="{C89DBE11-C9A8-34F1-AB32-4A14DEF3C254}"/>
          </ac:spMkLst>
        </pc:spChg>
      </pc:sldChg>
      <pc:sldChg chg="modSp">
        <pc:chgData name="Byrne, Katrina [NEA]" userId="S::kblomdahl@nea.org::9209ce16-82d1-430a-b613-faccaf6d5e06" providerId="AD" clId="Web-{850169A0-C529-38D7-2451-9BCDEEF57B91}" dt="2024-02-06T19:43:09.734" v="1068" actId="20577"/>
        <pc:sldMkLst>
          <pc:docMk/>
          <pc:sldMk cId="1794177292" sldId="268"/>
        </pc:sldMkLst>
        <pc:spChg chg="mod">
          <ac:chgData name="Byrne, Katrina [NEA]" userId="S::kblomdahl@nea.org::9209ce16-82d1-430a-b613-faccaf6d5e06" providerId="AD" clId="Web-{850169A0-C529-38D7-2451-9BCDEEF57B91}" dt="2024-02-06T19:43:09.734" v="1068" actId="20577"/>
          <ac:spMkLst>
            <pc:docMk/>
            <pc:sldMk cId="1794177292" sldId="268"/>
            <ac:spMk id="3" creationId="{70D7EAA9-C5AC-5BBD-2D71-02E268752555}"/>
          </ac:spMkLst>
        </pc:spChg>
      </pc:sldChg>
      <pc:sldChg chg="modSp">
        <pc:chgData name="Byrne, Katrina [NEA]" userId="S::kblomdahl@nea.org::9209ce16-82d1-430a-b613-faccaf6d5e06" providerId="AD" clId="Web-{850169A0-C529-38D7-2451-9BCDEEF57B91}" dt="2024-02-06T20:26:27.125" v="1494" actId="20577"/>
        <pc:sldMkLst>
          <pc:docMk/>
          <pc:sldMk cId="3164271153" sldId="272"/>
        </pc:sldMkLst>
        <pc:spChg chg="mod">
          <ac:chgData name="Byrne, Katrina [NEA]" userId="S::kblomdahl@nea.org::9209ce16-82d1-430a-b613-faccaf6d5e06" providerId="AD" clId="Web-{850169A0-C529-38D7-2451-9BCDEEF57B91}" dt="2024-02-06T20:26:27.125" v="1494" actId="20577"/>
          <ac:spMkLst>
            <pc:docMk/>
            <pc:sldMk cId="3164271153" sldId="272"/>
            <ac:spMk id="2" creationId="{5A1C7A7E-3D04-C0E0-7506-74372298BD1D}"/>
          </ac:spMkLst>
        </pc:spChg>
        <pc:spChg chg="mod">
          <ac:chgData name="Byrne, Katrina [NEA]" userId="S::kblomdahl@nea.org::9209ce16-82d1-430a-b613-faccaf6d5e06" providerId="AD" clId="Web-{850169A0-C529-38D7-2451-9BCDEEF57B91}" dt="2024-02-06T20:26:03.124" v="1489" actId="20577"/>
          <ac:spMkLst>
            <pc:docMk/>
            <pc:sldMk cId="3164271153" sldId="272"/>
            <ac:spMk id="3" creationId="{6B111D37-4453-F67E-BEBA-B116D06F58D9}"/>
          </ac:spMkLst>
        </pc:spChg>
      </pc:sldChg>
      <pc:sldChg chg="modSp del">
        <pc:chgData name="Byrne, Katrina [NEA]" userId="S::kblomdahl@nea.org::9209ce16-82d1-430a-b613-faccaf6d5e06" providerId="AD" clId="Web-{850169A0-C529-38D7-2451-9BCDEEF57B91}" dt="2024-02-06T20:28:59.284" v="1554"/>
        <pc:sldMkLst>
          <pc:docMk/>
          <pc:sldMk cId="790221839" sldId="273"/>
        </pc:sldMkLst>
        <pc:picChg chg="mod">
          <ac:chgData name="Byrne, Katrina [NEA]" userId="S::kblomdahl@nea.org::9209ce16-82d1-430a-b613-faccaf6d5e06" providerId="AD" clId="Web-{850169A0-C529-38D7-2451-9BCDEEF57B91}" dt="2024-02-06T19:42:12.874" v="1025" actId="1076"/>
          <ac:picMkLst>
            <pc:docMk/>
            <pc:sldMk cId="790221839" sldId="273"/>
            <ac:picMk id="6" creationId="{EA423141-033B-3CED-3041-B90E9AC56E75}"/>
          </ac:picMkLst>
        </pc:picChg>
      </pc:sldChg>
      <pc:sldChg chg="modSp">
        <pc:chgData name="Byrne, Katrina [NEA]" userId="S::kblomdahl@nea.org::9209ce16-82d1-430a-b613-faccaf6d5e06" providerId="AD" clId="Web-{850169A0-C529-38D7-2451-9BCDEEF57B91}" dt="2024-02-06T20:28:04.361" v="1553" actId="20577"/>
        <pc:sldMkLst>
          <pc:docMk/>
          <pc:sldMk cId="218661354" sldId="1265"/>
        </pc:sldMkLst>
        <pc:spChg chg="mod">
          <ac:chgData name="Byrne, Katrina [NEA]" userId="S::kblomdahl@nea.org::9209ce16-82d1-430a-b613-faccaf6d5e06" providerId="AD" clId="Web-{850169A0-C529-38D7-2451-9BCDEEF57B91}" dt="2024-02-06T20:28:04.361" v="1553" actId="20577"/>
          <ac:spMkLst>
            <pc:docMk/>
            <pc:sldMk cId="218661354" sldId="1265"/>
            <ac:spMk id="3" creationId="{21012393-7568-044F-ADDC-5C6B1771BBA2}"/>
          </ac:spMkLst>
        </pc:spChg>
      </pc:sldChg>
      <pc:sldChg chg="addSp delSp modSp">
        <pc:chgData name="Byrne, Katrina [NEA]" userId="S::kblomdahl@nea.org::9209ce16-82d1-430a-b613-faccaf6d5e06" providerId="AD" clId="Web-{850169A0-C529-38D7-2451-9BCDEEF57B91}" dt="2024-02-06T20:25:25.232" v="1483" actId="20577"/>
        <pc:sldMkLst>
          <pc:docMk/>
          <pc:sldMk cId="2137071841" sldId="1266"/>
        </pc:sldMkLst>
        <pc:spChg chg="add del mod">
          <ac:chgData name="Byrne, Katrina [NEA]" userId="S::kblomdahl@nea.org::9209ce16-82d1-430a-b613-faccaf6d5e06" providerId="AD" clId="Web-{850169A0-C529-38D7-2451-9BCDEEF57B91}" dt="2024-02-06T19:45:44.254" v="1096"/>
          <ac:spMkLst>
            <pc:docMk/>
            <pc:sldMk cId="2137071841" sldId="1266"/>
            <ac:spMk id="3" creationId="{04924E2A-4BB8-A174-3627-7F29AE4B926B}"/>
          </ac:spMkLst>
        </pc:spChg>
        <pc:spChg chg="mod">
          <ac:chgData name="Byrne, Katrina [NEA]" userId="S::kblomdahl@nea.org::9209ce16-82d1-430a-b613-faccaf6d5e06" providerId="AD" clId="Web-{850169A0-C529-38D7-2451-9BCDEEF57B91}" dt="2024-02-06T19:54:49.189" v="1336" actId="20577"/>
          <ac:spMkLst>
            <pc:docMk/>
            <pc:sldMk cId="2137071841" sldId="1266"/>
            <ac:spMk id="5" creationId="{975D61C9-0D15-E4D3-50ED-4D54BAFCB739}"/>
          </ac:spMkLst>
        </pc:spChg>
        <pc:spChg chg="add del mod">
          <ac:chgData name="Byrne, Katrina [NEA]" userId="S::kblomdahl@nea.org::9209ce16-82d1-430a-b613-faccaf6d5e06" providerId="AD" clId="Web-{850169A0-C529-38D7-2451-9BCDEEF57B91}" dt="2024-02-06T20:25:25.232" v="1483" actId="20577"/>
          <ac:spMkLst>
            <pc:docMk/>
            <pc:sldMk cId="2137071841" sldId="1266"/>
            <ac:spMk id="6" creationId="{AF1A872A-972E-913C-613D-02A2B9A9A678}"/>
          </ac:spMkLst>
        </pc:spChg>
      </pc:sldChg>
      <pc:sldChg chg="modSp">
        <pc:chgData name="Byrne, Katrina [NEA]" userId="S::kblomdahl@nea.org::9209ce16-82d1-430a-b613-faccaf6d5e06" providerId="AD" clId="Web-{850169A0-C529-38D7-2451-9BCDEEF57B91}" dt="2024-02-06T19:23:25.816" v="270" actId="1076"/>
        <pc:sldMkLst>
          <pc:docMk/>
          <pc:sldMk cId="1905194865" sldId="1267"/>
        </pc:sldMkLst>
        <pc:spChg chg="mod">
          <ac:chgData name="Byrne, Katrina [NEA]" userId="S::kblomdahl@nea.org::9209ce16-82d1-430a-b613-faccaf6d5e06" providerId="AD" clId="Web-{850169A0-C529-38D7-2451-9BCDEEF57B91}" dt="2024-02-06T19:23:25.816" v="270" actId="1076"/>
          <ac:spMkLst>
            <pc:docMk/>
            <pc:sldMk cId="1905194865" sldId="1267"/>
            <ac:spMk id="5" creationId="{38D4B8AB-C336-3BA4-C4C0-2B5905BEDD10}"/>
          </ac:spMkLst>
        </pc:spChg>
        <pc:spChg chg="mod">
          <ac:chgData name="Byrne, Katrina [NEA]" userId="S::kblomdahl@nea.org::9209ce16-82d1-430a-b613-faccaf6d5e06" providerId="AD" clId="Web-{850169A0-C529-38D7-2451-9BCDEEF57B91}" dt="2024-02-06T19:23:19.628" v="269" actId="1076"/>
          <ac:spMkLst>
            <pc:docMk/>
            <pc:sldMk cId="1905194865" sldId="1267"/>
            <ac:spMk id="6" creationId="{C8232774-E43D-3CC4-A602-EE663A40345E}"/>
          </ac:spMkLst>
        </pc:spChg>
      </pc:sldChg>
      <pc:sldChg chg="modSp">
        <pc:chgData name="Byrne, Katrina [NEA]" userId="S::kblomdahl@nea.org::9209ce16-82d1-430a-b613-faccaf6d5e06" providerId="AD" clId="Web-{850169A0-C529-38D7-2451-9BCDEEF57B91}" dt="2024-02-06T19:32:15.047" v="442" actId="20577"/>
        <pc:sldMkLst>
          <pc:docMk/>
          <pc:sldMk cId="1679744557" sldId="1268"/>
        </pc:sldMkLst>
        <pc:spChg chg="mod">
          <ac:chgData name="Byrne, Katrina [NEA]" userId="S::kblomdahl@nea.org::9209ce16-82d1-430a-b613-faccaf6d5e06" providerId="AD" clId="Web-{850169A0-C529-38D7-2451-9BCDEEF57B91}" dt="2024-02-06T19:32:15.047" v="442" actId="20577"/>
          <ac:spMkLst>
            <pc:docMk/>
            <pc:sldMk cId="1679744557" sldId="1268"/>
            <ac:spMk id="3" creationId="{C89DBE11-C9A8-34F1-AB32-4A14DEF3C254}"/>
          </ac:spMkLst>
        </pc:spChg>
      </pc:sldChg>
      <pc:sldChg chg="modSp new">
        <pc:chgData name="Byrne, Katrina [NEA]" userId="S::kblomdahl@nea.org::9209ce16-82d1-430a-b613-faccaf6d5e06" providerId="AD" clId="Web-{850169A0-C529-38D7-2451-9BCDEEF57B91}" dt="2024-02-06T19:56:08.409" v="1363" actId="20577"/>
        <pc:sldMkLst>
          <pc:docMk/>
          <pc:sldMk cId="1795005028" sldId="2043"/>
        </pc:sldMkLst>
        <pc:spChg chg="mod">
          <ac:chgData name="Byrne, Katrina [NEA]" userId="S::kblomdahl@nea.org::9209ce16-82d1-430a-b613-faccaf6d5e06" providerId="AD" clId="Web-{850169A0-C529-38D7-2451-9BCDEEF57B91}" dt="2024-02-06T19:34:17.878" v="559" actId="20577"/>
          <ac:spMkLst>
            <pc:docMk/>
            <pc:sldMk cId="1795005028" sldId="2043"/>
            <ac:spMk id="2" creationId="{54C2E013-220F-E98D-7EDD-8E0E760485A9}"/>
          </ac:spMkLst>
        </pc:spChg>
        <pc:spChg chg="mod">
          <ac:chgData name="Byrne, Katrina [NEA]" userId="S::kblomdahl@nea.org::9209ce16-82d1-430a-b613-faccaf6d5e06" providerId="AD" clId="Web-{850169A0-C529-38D7-2451-9BCDEEF57B91}" dt="2024-02-06T19:56:08.409" v="1363" actId="20577"/>
          <ac:spMkLst>
            <pc:docMk/>
            <pc:sldMk cId="1795005028" sldId="2043"/>
            <ac:spMk id="3" creationId="{6DA80A72-AED1-1A73-DD55-43C03C3C3303}"/>
          </ac:spMkLst>
        </pc:spChg>
      </pc:sldChg>
      <pc:sldChg chg="modSp new">
        <pc:chgData name="Byrne, Katrina [NEA]" userId="S::kblomdahl@nea.org::9209ce16-82d1-430a-b613-faccaf6d5e06" providerId="AD" clId="Web-{850169A0-C529-38D7-2451-9BCDEEF57B91}" dt="2024-02-06T20:27:41.861" v="1551" actId="20577"/>
        <pc:sldMkLst>
          <pc:docMk/>
          <pc:sldMk cId="259051151" sldId="2044"/>
        </pc:sldMkLst>
        <pc:spChg chg="mod">
          <ac:chgData name="Byrne, Katrina [NEA]" userId="S::kblomdahl@nea.org::9209ce16-82d1-430a-b613-faccaf6d5e06" providerId="AD" clId="Web-{850169A0-C529-38D7-2451-9BCDEEF57B91}" dt="2024-02-06T20:26:49.500" v="1496" actId="20577"/>
          <ac:spMkLst>
            <pc:docMk/>
            <pc:sldMk cId="259051151" sldId="2044"/>
            <ac:spMk id="2" creationId="{80BB5886-20EF-B659-7AA6-A9062D9756AF}"/>
          </ac:spMkLst>
        </pc:spChg>
        <pc:spChg chg="mod">
          <ac:chgData name="Byrne, Katrina [NEA]" userId="S::kblomdahl@nea.org::9209ce16-82d1-430a-b613-faccaf6d5e06" providerId="AD" clId="Web-{850169A0-C529-38D7-2451-9BCDEEF57B91}" dt="2024-02-06T20:27:41.861" v="1551" actId="20577"/>
          <ac:spMkLst>
            <pc:docMk/>
            <pc:sldMk cId="259051151" sldId="2044"/>
            <ac:spMk id="3" creationId="{61E0036F-BBD2-8B27-17CF-6C46919A6710}"/>
          </ac:spMkLst>
        </pc:spChg>
      </pc:sldChg>
      <pc:sldChg chg="modSp add del replId">
        <pc:chgData name="Byrne, Katrina [NEA]" userId="S::kblomdahl@nea.org::9209ce16-82d1-430a-b613-faccaf6d5e06" providerId="AD" clId="Web-{850169A0-C529-38D7-2451-9BCDEEF57B91}" dt="2024-02-06T19:55:33.143" v="1360"/>
        <pc:sldMkLst>
          <pc:docMk/>
          <pc:sldMk cId="1089276021" sldId="2044"/>
        </pc:sldMkLst>
        <pc:spChg chg="mod">
          <ac:chgData name="Byrne, Katrina [NEA]" userId="S::kblomdahl@nea.org::9209ce16-82d1-430a-b613-faccaf6d5e06" providerId="AD" clId="Web-{850169A0-C529-38D7-2451-9BCDEEF57B91}" dt="2024-02-06T19:55:31.674" v="1359" actId="20577"/>
          <ac:spMkLst>
            <pc:docMk/>
            <pc:sldMk cId="1089276021" sldId="2044"/>
            <ac:spMk id="5" creationId="{975D61C9-0D15-E4D3-50ED-4D54BAFCB739}"/>
          </ac:spMkLst>
        </pc:spChg>
        <pc:spChg chg="mod">
          <ac:chgData name="Byrne, Katrina [NEA]" userId="S::kblomdahl@nea.org::9209ce16-82d1-430a-b613-faccaf6d5e06" providerId="AD" clId="Web-{850169A0-C529-38D7-2451-9BCDEEF57B91}" dt="2024-02-06T19:53:14.671" v="1304" actId="20577"/>
          <ac:spMkLst>
            <pc:docMk/>
            <pc:sldMk cId="1089276021" sldId="2044"/>
            <ac:spMk id="6" creationId="{AF1A872A-972E-913C-613D-02A2B9A9A678}"/>
          </ac:spMkLst>
        </pc:spChg>
      </pc:sldChg>
    </pc:docChg>
  </pc:docChgLst>
  <pc:docChgLst>
    <pc:chgData name="Chisolm, Naomi [NC]" userId="0f13352c-6962-4780-a074-27746c91752c" providerId="ADAL" clId="{2E761065-3183-4120-8DB2-414A1EC1BD01}"/>
    <pc:docChg chg="custSel modSld">
      <pc:chgData name="Chisolm, Naomi [NC]" userId="0f13352c-6962-4780-a074-27746c91752c" providerId="ADAL" clId="{2E761065-3183-4120-8DB2-414A1EC1BD01}" dt="2024-02-06T14:13:01.129" v="1" actId="27636"/>
      <pc:docMkLst>
        <pc:docMk/>
      </pc:docMkLst>
      <pc:sldChg chg="modSp mod">
        <pc:chgData name="Chisolm, Naomi [NC]" userId="0f13352c-6962-4780-a074-27746c91752c" providerId="ADAL" clId="{2E761065-3183-4120-8DB2-414A1EC1BD01}" dt="2024-02-06T14:13:01.129" v="1" actId="27636"/>
        <pc:sldMkLst>
          <pc:docMk/>
          <pc:sldMk cId="247359138" sldId="1727"/>
        </pc:sldMkLst>
        <pc:spChg chg="mod">
          <ac:chgData name="Chisolm, Naomi [NC]" userId="0f13352c-6962-4780-a074-27746c91752c" providerId="ADAL" clId="{2E761065-3183-4120-8DB2-414A1EC1BD01}" dt="2024-02-06T14:13:01.129" v="1" actId="27636"/>
          <ac:spMkLst>
            <pc:docMk/>
            <pc:sldMk cId="247359138" sldId="1727"/>
            <ac:spMk id="2" creationId="{B24C580E-5AD8-4961-8F3A-ACD408AC813C}"/>
          </ac:spMkLst>
        </pc:spChg>
      </pc:sldChg>
      <pc:sldChg chg="modSp mod">
        <pc:chgData name="Chisolm, Naomi [NC]" userId="0f13352c-6962-4780-a074-27746c91752c" providerId="ADAL" clId="{2E761065-3183-4120-8DB2-414A1EC1BD01}" dt="2024-02-06T14:13:01.113" v="0" actId="27636"/>
        <pc:sldMkLst>
          <pc:docMk/>
          <pc:sldMk cId="4094024452" sldId="2007"/>
        </pc:sldMkLst>
        <pc:spChg chg="mod">
          <ac:chgData name="Chisolm, Naomi [NC]" userId="0f13352c-6962-4780-a074-27746c91752c" providerId="ADAL" clId="{2E761065-3183-4120-8DB2-414A1EC1BD01}" dt="2024-02-06T14:13:01.113" v="0" actId="27636"/>
          <ac:spMkLst>
            <pc:docMk/>
            <pc:sldMk cId="4094024452" sldId="2007"/>
            <ac:spMk id="2" creationId="{00000000-0000-0000-0000-000000000000}"/>
          </ac:spMkLst>
        </pc:spChg>
      </pc:sldChg>
    </pc:docChg>
  </pc:docChgLst>
  <pc:docChgLst>
    <pc:chgData name="Guest User" userId="S::urn:spo:anon#86ef495a809fd3f1a825daba6256393abdfb14d2a80a96272fd516337fdd03b6::" providerId="AD" clId="Web-{CF7D6E40-B834-C095-A9CE-D10F38FA5C1D}"/>
    <pc:docChg chg="modSld">
      <pc:chgData name="Guest User" userId="S::urn:spo:anon#86ef495a809fd3f1a825daba6256393abdfb14d2a80a96272fd516337fdd03b6::" providerId="AD" clId="Web-{CF7D6E40-B834-C095-A9CE-D10F38FA5C1D}" dt="2022-02-04T15:54:27.488" v="24" actId="1076"/>
      <pc:docMkLst>
        <pc:docMk/>
      </pc:docMkLst>
      <pc:sldChg chg="modSp">
        <pc:chgData name="Guest User" userId="S::urn:spo:anon#86ef495a809fd3f1a825daba6256393abdfb14d2a80a96272fd516337fdd03b6::" providerId="AD" clId="Web-{CF7D6E40-B834-C095-A9CE-D10F38FA5C1D}" dt="2022-02-04T15:54:27.488" v="24" actId="1076"/>
        <pc:sldMkLst>
          <pc:docMk/>
          <pc:sldMk cId="1420141167" sldId="1204"/>
        </pc:sldMkLst>
        <pc:spChg chg="mod">
          <ac:chgData name="Guest User" userId="S::urn:spo:anon#86ef495a809fd3f1a825daba6256393abdfb14d2a80a96272fd516337fdd03b6::" providerId="AD" clId="Web-{CF7D6E40-B834-C095-A9CE-D10F38FA5C1D}" dt="2022-02-04T15:53:56.206" v="16" actId="1076"/>
          <ac:spMkLst>
            <pc:docMk/>
            <pc:sldMk cId="1420141167" sldId="1204"/>
            <ac:spMk id="2" creationId="{00000000-0000-0000-0000-000000000000}"/>
          </ac:spMkLst>
        </pc:spChg>
        <pc:spChg chg="mod">
          <ac:chgData name="Guest User" userId="S::urn:spo:anon#86ef495a809fd3f1a825daba6256393abdfb14d2a80a96272fd516337fdd03b6::" providerId="AD" clId="Web-{CF7D6E40-B834-C095-A9CE-D10F38FA5C1D}" dt="2022-02-04T15:53:21.689" v="7" actId="14100"/>
          <ac:spMkLst>
            <pc:docMk/>
            <pc:sldMk cId="1420141167" sldId="1204"/>
            <ac:spMk id="3" creationId="{00000000-0000-0000-0000-000000000000}"/>
          </ac:spMkLst>
        </pc:spChg>
        <pc:picChg chg="mod">
          <ac:chgData name="Guest User" userId="S::urn:spo:anon#86ef495a809fd3f1a825daba6256393abdfb14d2a80a96272fd516337fdd03b6::" providerId="AD" clId="Web-{CF7D6E40-B834-C095-A9CE-D10F38FA5C1D}" dt="2022-02-04T15:54:27.488" v="24" actId="1076"/>
          <ac:picMkLst>
            <pc:docMk/>
            <pc:sldMk cId="1420141167" sldId="1204"/>
            <ac:picMk id="5" creationId="{00000000-0000-0000-0000-000000000000}"/>
          </ac:picMkLst>
        </pc:picChg>
      </pc:sldChg>
    </pc:docChg>
  </pc:docChgLst>
  <pc:docChgLst>
    <pc:chgData name="Heidi Miller" userId="S::heidi.miller_nysut.org#ext#@neahq.onmicrosoft.com::d2b3cd83-1e2a-4414-a4e0-68164f5fa57a" providerId="AD" clId="Web-{D193C9B5-6567-5B77-9FF6-F6A15B778A6F}"/>
    <pc:docChg chg="modSld">
      <pc:chgData name="Heidi Miller" userId="S::heidi.miller_nysut.org#ext#@neahq.onmicrosoft.com::d2b3cd83-1e2a-4414-a4e0-68164f5fa57a" providerId="AD" clId="Web-{D193C9B5-6567-5B77-9FF6-F6A15B778A6F}" dt="2024-02-06T12:33:54.030" v="17" actId="20577"/>
      <pc:docMkLst>
        <pc:docMk/>
      </pc:docMkLst>
      <pc:sldChg chg="modSp">
        <pc:chgData name="Heidi Miller" userId="S::heidi.miller_nysut.org#ext#@neahq.onmicrosoft.com::d2b3cd83-1e2a-4414-a4e0-68164f5fa57a" providerId="AD" clId="Web-{D193C9B5-6567-5B77-9FF6-F6A15B778A6F}" dt="2024-02-06T12:33:54.030" v="17" actId="20577"/>
        <pc:sldMkLst>
          <pc:docMk/>
          <pc:sldMk cId="1679744557" sldId="1268"/>
        </pc:sldMkLst>
        <pc:spChg chg="mod">
          <ac:chgData name="Heidi Miller" userId="S::heidi.miller_nysut.org#ext#@neahq.onmicrosoft.com::d2b3cd83-1e2a-4414-a4e0-68164f5fa57a" providerId="AD" clId="Web-{D193C9B5-6567-5B77-9FF6-F6A15B778A6F}" dt="2024-02-06T12:33:54.030" v="17" actId="20577"/>
          <ac:spMkLst>
            <pc:docMk/>
            <pc:sldMk cId="1679744557" sldId="1268"/>
            <ac:spMk id="3" creationId="{C89DBE11-C9A8-34F1-AB32-4A14DEF3C254}"/>
          </ac:spMkLst>
        </pc:spChg>
      </pc:sldChg>
    </pc:docChg>
  </pc:docChgLst>
  <pc:docChgLst>
    <pc:chgData name="Heidi Miller" userId="S::heidi.miller_nysut.org#ext#@neahq.onmicrosoft.com::d2b3cd83-1e2a-4414-a4e0-68164f5fa57a" providerId="AD" clId="Web-{A0BB3F25-FF64-1B24-5545-72E563AE6DE3}"/>
    <pc:docChg chg="modSld sldOrd">
      <pc:chgData name="Heidi Miller" userId="S::heidi.miller_nysut.org#ext#@neahq.onmicrosoft.com::d2b3cd83-1e2a-4414-a4e0-68164f5fa57a" providerId="AD" clId="Web-{A0BB3F25-FF64-1B24-5545-72E563AE6DE3}" dt="2024-02-06T20:11:32.403" v="24" actId="20577"/>
      <pc:docMkLst>
        <pc:docMk/>
      </pc:docMkLst>
      <pc:sldChg chg="ord">
        <pc:chgData name="Heidi Miller" userId="S::heidi.miller_nysut.org#ext#@neahq.onmicrosoft.com::d2b3cd83-1e2a-4414-a4e0-68164f5fa57a" providerId="AD" clId="Web-{A0BB3F25-FF64-1B24-5545-72E563AE6DE3}" dt="2024-02-06T14:48:22.701" v="10"/>
        <pc:sldMkLst>
          <pc:docMk/>
          <pc:sldMk cId="3007469332" sldId="1170"/>
        </pc:sldMkLst>
      </pc:sldChg>
      <pc:sldChg chg="modSp">
        <pc:chgData name="Heidi Miller" userId="S::heidi.miller_nysut.org#ext#@neahq.onmicrosoft.com::d2b3cd83-1e2a-4414-a4e0-68164f5fa57a" providerId="AD" clId="Web-{A0BB3F25-FF64-1B24-5545-72E563AE6DE3}" dt="2024-02-06T20:11:32.403" v="24" actId="20577"/>
        <pc:sldMkLst>
          <pc:docMk/>
          <pc:sldMk cId="2078542368" sldId="1205"/>
        </pc:sldMkLst>
        <pc:spChg chg="mod">
          <ac:chgData name="Heidi Miller" userId="S::heidi.miller_nysut.org#ext#@neahq.onmicrosoft.com::d2b3cd83-1e2a-4414-a4e0-68164f5fa57a" providerId="AD" clId="Web-{A0BB3F25-FF64-1B24-5545-72E563AE6DE3}" dt="2024-02-06T20:11:32.403" v="24" actId="20577"/>
          <ac:spMkLst>
            <pc:docMk/>
            <pc:sldMk cId="2078542368" sldId="1205"/>
            <ac:spMk id="2" creationId="{00000000-0000-0000-0000-000000000000}"/>
          </ac:spMkLst>
        </pc:spChg>
      </pc:sldChg>
      <pc:sldChg chg="modSp">
        <pc:chgData name="Heidi Miller" userId="S::heidi.miller_nysut.org#ext#@neahq.onmicrosoft.com::d2b3cd83-1e2a-4414-a4e0-68164f5fa57a" providerId="AD" clId="Web-{A0BB3F25-FF64-1B24-5545-72E563AE6DE3}" dt="2024-02-06T14:48:20.904" v="9" actId="20577"/>
        <pc:sldMkLst>
          <pc:docMk/>
          <pc:sldMk cId="4283063015" sldId="1219"/>
        </pc:sldMkLst>
        <pc:spChg chg="mod">
          <ac:chgData name="Heidi Miller" userId="S::heidi.miller_nysut.org#ext#@neahq.onmicrosoft.com::d2b3cd83-1e2a-4414-a4e0-68164f5fa57a" providerId="AD" clId="Web-{A0BB3F25-FF64-1B24-5545-72E563AE6DE3}" dt="2024-02-06T14:48:20.904" v="9" actId="20577"/>
          <ac:spMkLst>
            <pc:docMk/>
            <pc:sldMk cId="4283063015" sldId="1219"/>
            <ac:spMk id="3" creationId="{7248748C-D351-47FB-A208-AAAEB607FB3C}"/>
          </ac:spMkLst>
        </pc:spChg>
      </pc:sldChg>
      <pc:sldChg chg="modSp">
        <pc:chgData name="Heidi Miller" userId="S::heidi.miller_nysut.org#ext#@neahq.onmicrosoft.com::d2b3cd83-1e2a-4414-a4e0-68164f5fa57a" providerId="AD" clId="Web-{A0BB3F25-FF64-1B24-5545-72E563AE6DE3}" dt="2024-02-06T19:30:57.219" v="12" actId="20577"/>
        <pc:sldMkLst>
          <pc:docMk/>
          <pc:sldMk cId="1395645205" sldId="1226"/>
        </pc:sldMkLst>
        <pc:spChg chg="mod">
          <ac:chgData name="Heidi Miller" userId="S::heidi.miller_nysut.org#ext#@neahq.onmicrosoft.com::d2b3cd83-1e2a-4414-a4e0-68164f5fa57a" providerId="AD" clId="Web-{A0BB3F25-FF64-1B24-5545-72E563AE6DE3}" dt="2024-02-06T19:30:57.219" v="12" actId="20577"/>
          <ac:spMkLst>
            <pc:docMk/>
            <pc:sldMk cId="1395645205" sldId="1226"/>
            <ac:spMk id="2" creationId="{00000000-0000-0000-0000-000000000000}"/>
          </ac:spMkLst>
        </pc:spChg>
      </pc:sldChg>
    </pc:docChg>
  </pc:docChgLst>
  <pc:docChgLst>
    <pc:chgData name="Guest User" userId="S::urn:spo:anon#2d0811e898979079e3a6ec9a9036881b50c07483a4ca03ad42b3c534af2c6157::" providerId="AD" clId="Web-{71E1B52F-2B95-8DCC-6C62-4D3BB4FAF336}"/>
    <pc:docChg chg="modSld sldOrd">
      <pc:chgData name="Guest User" userId="S::urn:spo:anon#2d0811e898979079e3a6ec9a9036881b50c07483a4ca03ad42b3c534af2c6157::" providerId="AD" clId="Web-{71E1B52F-2B95-8DCC-6C62-4D3BB4FAF336}" dt="2022-02-23T22:30:45.604" v="196"/>
      <pc:docMkLst>
        <pc:docMk/>
      </pc:docMkLst>
      <pc:sldChg chg="ord">
        <pc:chgData name="Guest User" userId="S::urn:spo:anon#2d0811e898979079e3a6ec9a9036881b50c07483a4ca03ad42b3c534af2c6157::" providerId="AD" clId="Web-{71E1B52F-2B95-8DCC-6C62-4D3BB4FAF336}" dt="2022-02-23T22:30:45.604" v="196"/>
        <pc:sldMkLst>
          <pc:docMk/>
          <pc:sldMk cId="3021025633" sldId="730"/>
        </pc:sldMkLst>
      </pc:sldChg>
      <pc:sldChg chg="modSp">
        <pc:chgData name="Guest User" userId="S::urn:spo:anon#2d0811e898979079e3a6ec9a9036881b50c07483a4ca03ad42b3c534af2c6157::" providerId="AD" clId="Web-{71E1B52F-2B95-8DCC-6C62-4D3BB4FAF336}" dt="2022-02-23T21:53:25.640" v="126" actId="20577"/>
        <pc:sldMkLst>
          <pc:docMk/>
          <pc:sldMk cId="1204236010" sldId="1133"/>
        </pc:sldMkLst>
        <pc:spChg chg="mod">
          <ac:chgData name="Guest User" userId="S::urn:spo:anon#2d0811e898979079e3a6ec9a9036881b50c07483a4ca03ad42b3c534af2c6157::" providerId="AD" clId="Web-{71E1B52F-2B95-8DCC-6C62-4D3BB4FAF336}" dt="2022-02-23T21:53:25.640" v="126" actId="20577"/>
          <ac:spMkLst>
            <pc:docMk/>
            <pc:sldMk cId="1204236010" sldId="1133"/>
            <ac:spMk id="3" creationId="{00000000-0000-0000-0000-000000000000}"/>
          </ac:spMkLst>
        </pc:spChg>
      </pc:sldChg>
      <pc:sldChg chg="delSp modSp addAnim delAnim modAnim modNotes">
        <pc:chgData name="Guest User" userId="S::urn:spo:anon#2d0811e898979079e3a6ec9a9036881b50c07483a4ca03ad42b3c534af2c6157::" providerId="AD" clId="Web-{71E1B52F-2B95-8DCC-6C62-4D3BB4FAF336}" dt="2022-02-23T21:53:47.171" v="135" actId="20577"/>
        <pc:sldMkLst>
          <pc:docMk/>
          <pc:sldMk cId="3963041866" sldId="1174"/>
        </pc:sldMkLst>
        <pc:spChg chg="mod">
          <ac:chgData name="Guest User" userId="S::urn:spo:anon#2d0811e898979079e3a6ec9a9036881b50c07483a4ca03ad42b3c534af2c6157::" providerId="AD" clId="Web-{71E1B52F-2B95-8DCC-6C62-4D3BB4FAF336}" dt="2022-02-23T21:47:35.855" v="64"/>
          <ac:spMkLst>
            <pc:docMk/>
            <pc:sldMk cId="3963041866" sldId="1174"/>
            <ac:spMk id="2" creationId="{00000000-0000-0000-0000-000000000000}"/>
          </ac:spMkLst>
        </pc:spChg>
        <pc:spChg chg="del">
          <ac:chgData name="Guest User" userId="S::urn:spo:anon#2d0811e898979079e3a6ec9a9036881b50c07483a4ca03ad42b3c534af2c6157::" providerId="AD" clId="Web-{71E1B52F-2B95-8DCC-6C62-4D3BB4FAF336}" dt="2022-02-23T21:46:44.622" v="41"/>
          <ac:spMkLst>
            <pc:docMk/>
            <pc:sldMk cId="3963041866" sldId="1174"/>
            <ac:spMk id="6" creationId="{575DE978-C9EB-4170-AE53-AC167421A08A}"/>
          </ac:spMkLst>
        </pc:spChg>
        <pc:spChg chg="mod">
          <ac:chgData name="Guest User" userId="S::urn:spo:anon#2d0811e898979079e3a6ec9a9036881b50c07483a4ca03ad42b3c534af2c6157::" providerId="AD" clId="Web-{71E1B52F-2B95-8DCC-6C62-4D3BB4FAF336}" dt="2022-02-23T21:53:47.171" v="135" actId="20577"/>
          <ac:spMkLst>
            <pc:docMk/>
            <pc:sldMk cId="3963041866" sldId="1174"/>
            <ac:spMk id="8" creationId="{00000000-0000-0000-0000-000000000000}"/>
          </ac:spMkLst>
        </pc:spChg>
        <pc:picChg chg="mod">
          <ac:chgData name="Guest User" userId="S::urn:spo:anon#2d0811e898979079e3a6ec9a9036881b50c07483a4ca03ad42b3c534af2c6157::" providerId="AD" clId="Web-{71E1B52F-2B95-8DCC-6C62-4D3BB4FAF336}" dt="2022-02-23T21:46:18.854" v="34" actId="1076"/>
          <ac:picMkLst>
            <pc:docMk/>
            <pc:sldMk cId="3963041866" sldId="1174"/>
            <ac:picMk id="5" creationId="{00000000-0000-0000-0000-000000000000}"/>
          </ac:picMkLst>
        </pc:picChg>
      </pc:sldChg>
      <pc:sldChg chg="modSp">
        <pc:chgData name="Guest User" userId="S::urn:spo:anon#2d0811e898979079e3a6ec9a9036881b50c07483a4ca03ad42b3c534af2c6157::" providerId="AD" clId="Web-{71E1B52F-2B95-8DCC-6C62-4D3BB4FAF336}" dt="2022-02-23T21:50:17.075" v="84" actId="14100"/>
        <pc:sldMkLst>
          <pc:docMk/>
          <pc:sldMk cId="583092213" sldId="1175"/>
        </pc:sldMkLst>
        <pc:spChg chg="mod">
          <ac:chgData name="Guest User" userId="S::urn:spo:anon#2d0811e898979079e3a6ec9a9036881b50c07483a4ca03ad42b3c534af2c6157::" providerId="AD" clId="Web-{71E1B52F-2B95-8DCC-6C62-4D3BB4FAF336}" dt="2022-02-23T21:50:17.075" v="84" actId="14100"/>
          <ac:spMkLst>
            <pc:docMk/>
            <pc:sldMk cId="583092213" sldId="1175"/>
            <ac:spMk id="2" creationId="{00000000-0000-0000-0000-000000000000}"/>
          </ac:spMkLst>
        </pc:spChg>
        <pc:spChg chg="mod">
          <ac:chgData name="Guest User" userId="S::urn:spo:anon#2d0811e898979079e3a6ec9a9036881b50c07483a4ca03ad42b3c534af2c6157::" providerId="AD" clId="Web-{71E1B52F-2B95-8DCC-6C62-4D3BB4FAF336}" dt="2022-02-23T21:49:39.747" v="78" actId="20577"/>
          <ac:spMkLst>
            <pc:docMk/>
            <pc:sldMk cId="583092213" sldId="1175"/>
            <ac:spMk id="8" creationId="{00000000-0000-0000-0000-000000000000}"/>
          </ac:spMkLst>
        </pc:spChg>
        <pc:picChg chg="mod">
          <ac:chgData name="Guest User" userId="S::urn:spo:anon#2d0811e898979079e3a6ec9a9036881b50c07483a4ca03ad42b3c534af2c6157::" providerId="AD" clId="Web-{71E1B52F-2B95-8DCC-6C62-4D3BB4FAF336}" dt="2022-02-23T21:50:04.138" v="81" actId="14100"/>
          <ac:picMkLst>
            <pc:docMk/>
            <pc:sldMk cId="583092213" sldId="1175"/>
            <ac:picMk id="5" creationId="{00000000-0000-0000-0000-000000000000}"/>
          </ac:picMkLst>
        </pc:picChg>
      </pc:sldChg>
      <pc:sldChg chg="modSp">
        <pc:chgData name="Guest User" userId="S::urn:spo:anon#2d0811e898979079e3a6ec9a9036881b50c07483a4ca03ad42b3c534af2c6157::" providerId="AD" clId="Web-{71E1B52F-2B95-8DCC-6C62-4D3BB4FAF336}" dt="2022-02-23T21:52:15.358" v="109" actId="20577"/>
        <pc:sldMkLst>
          <pc:docMk/>
          <pc:sldMk cId="1250370533" sldId="1176"/>
        </pc:sldMkLst>
        <pc:spChg chg="mod">
          <ac:chgData name="Guest User" userId="S::urn:spo:anon#2d0811e898979079e3a6ec9a9036881b50c07483a4ca03ad42b3c534af2c6157::" providerId="AD" clId="Web-{71E1B52F-2B95-8DCC-6C62-4D3BB4FAF336}" dt="2022-02-23T21:52:15.358" v="109" actId="20577"/>
          <ac:spMkLst>
            <pc:docMk/>
            <pc:sldMk cId="1250370533" sldId="1176"/>
            <ac:spMk id="5" creationId="{00000000-0000-0000-0000-000000000000}"/>
          </ac:spMkLst>
        </pc:spChg>
        <pc:picChg chg="mod">
          <ac:chgData name="Guest User" userId="S::urn:spo:anon#2d0811e898979079e3a6ec9a9036881b50c07483a4ca03ad42b3c534af2c6157::" providerId="AD" clId="Web-{71E1B52F-2B95-8DCC-6C62-4D3BB4FAF336}" dt="2022-02-23T21:50:39.857" v="87" actId="1076"/>
          <ac:picMkLst>
            <pc:docMk/>
            <pc:sldMk cId="1250370533" sldId="1176"/>
            <ac:picMk id="4" creationId="{FC899F96-C217-48DB-BEF9-B5292B834B42}"/>
          </ac:picMkLst>
        </pc:picChg>
      </pc:sldChg>
      <pc:sldChg chg="modSp">
        <pc:chgData name="Guest User" userId="S::urn:spo:anon#2d0811e898979079e3a6ec9a9036881b50c07483a4ca03ad42b3c534af2c6157::" providerId="AD" clId="Web-{71E1B52F-2B95-8DCC-6C62-4D3BB4FAF336}" dt="2022-02-23T21:58:24.331" v="140" actId="1076"/>
        <pc:sldMkLst>
          <pc:docMk/>
          <pc:sldMk cId="1561081245" sldId="1225"/>
        </pc:sldMkLst>
        <pc:spChg chg="mod">
          <ac:chgData name="Guest User" userId="S::urn:spo:anon#2d0811e898979079e3a6ec9a9036881b50c07483a4ca03ad42b3c534af2c6157::" providerId="AD" clId="Web-{71E1B52F-2B95-8DCC-6C62-4D3BB4FAF336}" dt="2022-02-23T21:58:24.331" v="140" actId="1076"/>
          <ac:spMkLst>
            <pc:docMk/>
            <pc:sldMk cId="1561081245" sldId="1225"/>
            <ac:spMk id="2" creationId="{00000000-0000-0000-0000-000000000000}"/>
          </ac:spMkLst>
        </pc:spChg>
        <pc:spChg chg="mod">
          <ac:chgData name="Guest User" userId="S::urn:spo:anon#2d0811e898979079e3a6ec9a9036881b50c07483a4ca03ad42b3c534af2c6157::" providerId="AD" clId="Web-{71E1B52F-2B95-8DCC-6C62-4D3BB4FAF336}" dt="2022-02-23T21:58:05.690" v="137" actId="1076"/>
          <ac:spMkLst>
            <pc:docMk/>
            <pc:sldMk cId="1561081245" sldId="1225"/>
            <ac:spMk id="3" creationId="{00000000-0000-0000-0000-000000000000}"/>
          </ac:spMkLst>
        </pc:spChg>
      </pc:sldChg>
      <pc:sldChg chg="modSp">
        <pc:chgData name="Guest User" userId="S::urn:spo:anon#2d0811e898979079e3a6ec9a9036881b50c07483a4ca03ad42b3c534af2c6157::" providerId="AD" clId="Web-{71E1B52F-2B95-8DCC-6C62-4D3BB4FAF336}" dt="2022-02-23T22:00:29.176" v="168" actId="1076"/>
        <pc:sldMkLst>
          <pc:docMk/>
          <pc:sldMk cId="1395645205" sldId="1226"/>
        </pc:sldMkLst>
        <pc:spChg chg="mod">
          <ac:chgData name="Guest User" userId="S::urn:spo:anon#2d0811e898979079e3a6ec9a9036881b50c07483a4ca03ad42b3c534af2c6157::" providerId="AD" clId="Web-{71E1B52F-2B95-8DCC-6C62-4D3BB4FAF336}" dt="2022-02-23T22:00:24.207" v="167" actId="1076"/>
          <ac:spMkLst>
            <pc:docMk/>
            <pc:sldMk cId="1395645205" sldId="1226"/>
            <ac:spMk id="2" creationId="{00000000-0000-0000-0000-000000000000}"/>
          </ac:spMkLst>
        </pc:spChg>
        <pc:spChg chg="mod">
          <ac:chgData name="Guest User" userId="S::urn:spo:anon#2d0811e898979079e3a6ec9a9036881b50c07483a4ca03ad42b3c534af2c6157::" providerId="AD" clId="Web-{71E1B52F-2B95-8DCC-6C62-4D3BB4FAF336}" dt="2022-02-23T21:59:56.410" v="165" actId="20577"/>
          <ac:spMkLst>
            <pc:docMk/>
            <pc:sldMk cId="1395645205" sldId="1226"/>
            <ac:spMk id="4" creationId="{189FCB9D-B8F0-4372-96B8-123B94619212}"/>
          </ac:spMkLst>
        </pc:spChg>
        <pc:picChg chg="mod">
          <ac:chgData name="Guest User" userId="S::urn:spo:anon#2d0811e898979079e3a6ec9a9036881b50c07483a4ca03ad42b3c534af2c6157::" providerId="AD" clId="Web-{71E1B52F-2B95-8DCC-6C62-4D3BB4FAF336}" dt="2022-02-23T22:00:29.176" v="168" actId="1076"/>
          <ac:picMkLst>
            <pc:docMk/>
            <pc:sldMk cId="1395645205" sldId="1226"/>
            <ac:picMk id="6" creationId="{00000000-0000-0000-0000-000000000000}"/>
          </ac:picMkLst>
        </pc:picChg>
      </pc:sldChg>
      <pc:sldChg chg="modSp">
        <pc:chgData name="Guest User" userId="S::urn:spo:anon#2d0811e898979079e3a6ec9a9036881b50c07483a4ca03ad42b3c534af2c6157::" providerId="AD" clId="Web-{71E1B52F-2B95-8DCC-6C62-4D3BB4FAF336}" dt="2022-02-23T22:01:14.083" v="178" actId="1076"/>
        <pc:sldMkLst>
          <pc:docMk/>
          <pc:sldMk cId="1014834647" sldId="1227"/>
        </pc:sldMkLst>
        <pc:spChg chg="mod">
          <ac:chgData name="Guest User" userId="S::urn:spo:anon#2d0811e898979079e3a6ec9a9036881b50c07483a4ca03ad42b3c534af2c6157::" providerId="AD" clId="Web-{71E1B52F-2B95-8DCC-6C62-4D3BB4FAF336}" dt="2022-02-23T22:00:52.145" v="174" actId="14100"/>
          <ac:spMkLst>
            <pc:docMk/>
            <pc:sldMk cId="1014834647" sldId="1227"/>
            <ac:spMk id="2" creationId="{00000000-0000-0000-0000-000000000000}"/>
          </ac:spMkLst>
        </pc:spChg>
        <pc:picChg chg="mod">
          <ac:chgData name="Guest User" userId="S::urn:spo:anon#2d0811e898979079e3a6ec9a9036881b50c07483a4ca03ad42b3c534af2c6157::" providerId="AD" clId="Web-{71E1B52F-2B95-8DCC-6C62-4D3BB4FAF336}" dt="2022-02-23T22:00:59.833" v="177" actId="1076"/>
          <ac:picMkLst>
            <pc:docMk/>
            <pc:sldMk cId="1014834647" sldId="1227"/>
            <ac:picMk id="7" creationId="{00000000-0000-0000-0000-000000000000}"/>
          </ac:picMkLst>
        </pc:picChg>
        <pc:picChg chg="mod">
          <ac:chgData name="Guest User" userId="S::urn:spo:anon#2d0811e898979079e3a6ec9a9036881b50c07483a4ca03ad42b3c534af2c6157::" providerId="AD" clId="Web-{71E1B52F-2B95-8DCC-6C62-4D3BB4FAF336}" dt="2022-02-23T22:00:57.255" v="176" actId="1076"/>
          <ac:picMkLst>
            <pc:docMk/>
            <pc:sldMk cId="1014834647" sldId="1227"/>
            <ac:picMk id="8" creationId="{00000000-0000-0000-0000-000000000000}"/>
          </ac:picMkLst>
        </pc:picChg>
        <pc:picChg chg="mod">
          <ac:chgData name="Guest User" userId="S::urn:spo:anon#2d0811e898979079e3a6ec9a9036881b50c07483a4ca03ad42b3c534af2c6157::" providerId="AD" clId="Web-{71E1B52F-2B95-8DCC-6C62-4D3BB4FAF336}" dt="2022-02-23T22:00:54.505" v="175" actId="1076"/>
          <ac:picMkLst>
            <pc:docMk/>
            <pc:sldMk cId="1014834647" sldId="1227"/>
            <ac:picMk id="9" creationId="{00000000-0000-0000-0000-000000000000}"/>
          </ac:picMkLst>
        </pc:picChg>
        <pc:picChg chg="mod">
          <ac:chgData name="Guest User" userId="S::urn:spo:anon#2d0811e898979079e3a6ec9a9036881b50c07483a4ca03ad42b3c534af2c6157::" providerId="AD" clId="Web-{71E1B52F-2B95-8DCC-6C62-4D3BB4FAF336}" dt="2022-02-23T22:01:14.083" v="178" actId="1076"/>
          <ac:picMkLst>
            <pc:docMk/>
            <pc:sldMk cId="1014834647" sldId="1227"/>
            <ac:picMk id="99333" creationId="{00000000-0000-0000-0000-000000000000}"/>
          </ac:picMkLst>
        </pc:picChg>
      </pc:sldChg>
      <pc:sldChg chg="modSp">
        <pc:chgData name="Guest User" userId="S::urn:spo:anon#2d0811e898979079e3a6ec9a9036881b50c07483a4ca03ad42b3c534af2c6157::" providerId="AD" clId="Web-{71E1B52F-2B95-8DCC-6C62-4D3BB4FAF336}" dt="2022-02-23T22:01:58.052" v="187" actId="20577"/>
        <pc:sldMkLst>
          <pc:docMk/>
          <pc:sldMk cId="1860949175" sldId="1229"/>
        </pc:sldMkLst>
        <pc:spChg chg="mod">
          <ac:chgData name="Guest User" userId="S::urn:spo:anon#2d0811e898979079e3a6ec9a9036881b50c07483a4ca03ad42b3c534af2c6157::" providerId="AD" clId="Web-{71E1B52F-2B95-8DCC-6C62-4D3BB4FAF336}" dt="2022-02-23T22:01:58.052" v="187" actId="20577"/>
          <ac:spMkLst>
            <pc:docMk/>
            <pc:sldMk cId="1860949175" sldId="1229"/>
            <ac:spMk id="5" creationId="{00000000-0000-0000-0000-000000000000}"/>
          </ac:spMkLst>
        </pc:spChg>
      </pc:sldChg>
      <pc:sldChg chg="modSp">
        <pc:chgData name="Guest User" userId="S::urn:spo:anon#2d0811e898979079e3a6ec9a9036881b50c07483a4ca03ad42b3c534af2c6157::" providerId="AD" clId="Web-{71E1B52F-2B95-8DCC-6C62-4D3BB4FAF336}" dt="2022-02-23T22:02:28.099" v="195" actId="20577"/>
        <pc:sldMkLst>
          <pc:docMk/>
          <pc:sldMk cId="3851529735" sldId="1230"/>
        </pc:sldMkLst>
        <pc:spChg chg="mod">
          <ac:chgData name="Guest User" userId="S::urn:spo:anon#2d0811e898979079e3a6ec9a9036881b50c07483a4ca03ad42b3c534af2c6157::" providerId="AD" clId="Web-{71E1B52F-2B95-8DCC-6C62-4D3BB4FAF336}" dt="2022-02-23T22:02:28.099" v="195" actId="20577"/>
          <ac:spMkLst>
            <pc:docMk/>
            <pc:sldMk cId="3851529735" sldId="1230"/>
            <ac:spMk id="2" creationId="{7E681E87-5E3C-4CDE-99D5-2EDFD44052BC}"/>
          </ac:spMkLst>
        </pc:spChg>
        <pc:spChg chg="mod">
          <ac:chgData name="Guest User" userId="S::urn:spo:anon#2d0811e898979079e3a6ec9a9036881b50c07483a4ca03ad42b3c534af2c6157::" providerId="AD" clId="Web-{71E1B52F-2B95-8DCC-6C62-4D3BB4FAF336}" dt="2022-02-23T22:02:21.115" v="194" actId="1076"/>
          <ac:spMkLst>
            <pc:docMk/>
            <pc:sldMk cId="3851529735" sldId="1230"/>
            <ac:spMk id="3" creationId="{1626D2E9-5AF5-4D05-98DA-57F795A8AE70}"/>
          </ac:spMkLst>
        </pc:spChg>
        <pc:picChg chg="mod">
          <ac:chgData name="Guest User" userId="S::urn:spo:anon#2d0811e898979079e3a6ec9a9036881b50c07483a4ca03ad42b3c534af2c6157::" providerId="AD" clId="Web-{71E1B52F-2B95-8DCC-6C62-4D3BB4FAF336}" dt="2022-02-23T22:02:02.255" v="189" actId="1076"/>
          <ac:picMkLst>
            <pc:docMk/>
            <pc:sldMk cId="3851529735" sldId="1230"/>
            <ac:picMk id="10242" creationId="{BE559CB4-CC0C-4E57-A306-6AF5B8BE73EB}"/>
          </ac:picMkLst>
        </pc:picChg>
      </pc:sldChg>
    </pc:docChg>
  </pc:docChgLst>
  <pc:docChgLst>
    <pc:chgData name="Guest User" userId="S::urn:spo:anon#2d0811e898979079e3a6ec9a9036881b50c07483a4ca03ad42b3c534af2c6157::" providerId="AD" clId="Web-{2E07EDBE-3C47-E26D-3124-EF1C052B29F1}"/>
    <pc:docChg chg="modSld">
      <pc:chgData name="Guest User" userId="S::urn:spo:anon#2d0811e898979079e3a6ec9a9036881b50c07483a4ca03ad42b3c534af2c6157::" providerId="AD" clId="Web-{2E07EDBE-3C47-E26D-3124-EF1C052B29F1}" dt="2022-03-07T20:01:03.826" v="64" actId="14100"/>
      <pc:docMkLst>
        <pc:docMk/>
      </pc:docMkLst>
      <pc:sldChg chg="modSp">
        <pc:chgData name="Guest User" userId="S::urn:spo:anon#2d0811e898979079e3a6ec9a9036881b50c07483a4ca03ad42b3c534af2c6157::" providerId="AD" clId="Web-{2E07EDBE-3C47-E26D-3124-EF1C052B29F1}" dt="2022-03-07T20:01:03.826" v="64" actId="14100"/>
        <pc:sldMkLst>
          <pc:docMk/>
          <pc:sldMk cId="2624900878" sldId="301"/>
        </pc:sldMkLst>
        <pc:spChg chg="mod">
          <ac:chgData name="Guest User" userId="S::urn:spo:anon#2d0811e898979079e3a6ec9a9036881b50c07483a4ca03ad42b3c534af2c6157::" providerId="AD" clId="Web-{2E07EDBE-3C47-E26D-3124-EF1C052B29F1}" dt="2022-03-07T20:01:03.826" v="64" actId="14100"/>
          <ac:spMkLst>
            <pc:docMk/>
            <pc:sldMk cId="2624900878" sldId="301"/>
            <ac:spMk id="2" creationId="{BA3D9075-0058-4A2B-8FFB-0D242D0FEDB7}"/>
          </ac:spMkLst>
        </pc:spChg>
        <pc:spChg chg="mod">
          <ac:chgData name="Guest User" userId="S::urn:spo:anon#2d0811e898979079e3a6ec9a9036881b50c07483a4ca03ad42b3c534af2c6157::" providerId="AD" clId="Web-{2E07EDBE-3C47-E26D-3124-EF1C052B29F1}" dt="2022-03-07T20:01:00.811" v="63" actId="14100"/>
          <ac:spMkLst>
            <pc:docMk/>
            <pc:sldMk cId="2624900878" sldId="301"/>
            <ac:spMk id="3" creationId="{E90F637A-28BF-4A83-9C2E-79664D85C545}"/>
          </ac:spMkLst>
        </pc:spChg>
        <pc:picChg chg="mod">
          <ac:chgData name="Guest User" userId="S::urn:spo:anon#2d0811e898979079e3a6ec9a9036881b50c07483a4ca03ad42b3c534af2c6157::" providerId="AD" clId="Web-{2E07EDBE-3C47-E26D-3124-EF1C052B29F1}" dt="2022-03-07T20:00:41.639" v="61" actId="1076"/>
          <ac:picMkLst>
            <pc:docMk/>
            <pc:sldMk cId="2624900878" sldId="301"/>
            <ac:picMk id="21506" creationId="{86694B2F-FE6C-44C7-B4D5-97BA3ACFC22D}"/>
          </ac:picMkLst>
        </pc:picChg>
      </pc:sldChg>
    </pc:docChg>
  </pc:docChgLst>
  <pc:docChgLst>
    <pc:chgData name="West, Benjamin" userId="S::bwest_cta.org#ext#@neahq.onmicrosoft.com::92c2b9a1-bb7c-4090-8a9e-4c8cd5e6d7e7" providerId="AD" clId="Web-{93EAF131-E659-A2B8-34BA-A55AFE9E3687}"/>
    <pc:docChg chg="addSld modSld sldOrd">
      <pc:chgData name="West, Benjamin" userId="S::bwest_cta.org#ext#@neahq.onmicrosoft.com::92c2b9a1-bb7c-4090-8a9e-4c8cd5e6d7e7" providerId="AD" clId="Web-{93EAF131-E659-A2B8-34BA-A55AFE9E3687}" dt="2024-02-05T19:22:39.456" v="43" actId="20577"/>
      <pc:docMkLst>
        <pc:docMk/>
      </pc:docMkLst>
      <pc:sldChg chg="modSp">
        <pc:chgData name="West, Benjamin" userId="S::bwest_cta.org#ext#@neahq.onmicrosoft.com::92c2b9a1-bb7c-4090-8a9e-4c8cd5e6d7e7" providerId="AD" clId="Web-{93EAF131-E659-A2B8-34BA-A55AFE9E3687}" dt="2024-02-05T17:09:54.755" v="6"/>
        <pc:sldMkLst>
          <pc:docMk/>
          <pc:sldMk cId="2764710922" sldId="258"/>
        </pc:sldMkLst>
        <pc:spChg chg="mod">
          <ac:chgData name="West, Benjamin" userId="S::bwest_cta.org#ext#@neahq.onmicrosoft.com::92c2b9a1-bb7c-4090-8a9e-4c8cd5e6d7e7" providerId="AD" clId="Web-{93EAF131-E659-A2B8-34BA-A55AFE9E3687}" dt="2024-02-05T17:09:35.661" v="4"/>
          <ac:spMkLst>
            <pc:docMk/>
            <pc:sldMk cId="2764710922" sldId="258"/>
            <ac:spMk id="4" creationId="{884D1DAF-7BE4-7AFC-014D-DBA85E99166E}"/>
          </ac:spMkLst>
        </pc:spChg>
        <pc:picChg chg="mod modCrop">
          <ac:chgData name="West, Benjamin" userId="S::bwest_cta.org#ext#@neahq.onmicrosoft.com::92c2b9a1-bb7c-4090-8a9e-4c8cd5e6d7e7" providerId="AD" clId="Web-{93EAF131-E659-A2B8-34BA-A55AFE9E3687}" dt="2024-02-05T17:09:54.755" v="6"/>
          <ac:picMkLst>
            <pc:docMk/>
            <pc:sldMk cId="2764710922" sldId="258"/>
            <ac:picMk id="7" creationId="{6D69C000-6E5F-F736-3B4E-374DEA92A4FB}"/>
          </ac:picMkLst>
        </pc:picChg>
      </pc:sldChg>
      <pc:sldChg chg="modSp">
        <pc:chgData name="West, Benjamin" userId="S::bwest_cta.org#ext#@neahq.onmicrosoft.com::92c2b9a1-bb7c-4090-8a9e-4c8cd5e6d7e7" providerId="AD" clId="Web-{93EAF131-E659-A2B8-34BA-A55AFE9E3687}" dt="2024-02-05T17:10:50.288" v="16"/>
        <pc:sldMkLst>
          <pc:docMk/>
          <pc:sldMk cId="4040469514" sldId="260"/>
        </pc:sldMkLst>
        <pc:spChg chg="mod">
          <ac:chgData name="West, Benjamin" userId="S::bwest_cta.org#ext#@neahq.onmicrosoft.com::92c2b9a1-bb7c-4090-8a9e-4c8cd5e6d7e7" providerId="AD" clId="Web-{93EAF131-E659-A2B8-34BA-A55AFE9E3687}" dt="2024-02-05T17:10:50.288" v="16"/>
          <ac:spMkLst>
            <pc:docMk/>
            <pc:sldMk cId="4040469514" sldId="260"/>
            <ac:spMk id="3" creationId="{C89DBE11-C9A8-34F1-AB32-4A14DEF3C254}"/>
          </ac:spMkLst>
        </pc:spChg>
      </pc:sldChg>
      <pc:sldChg chg="modSp">
        <pc:chgData name="West, Benjamin" userId="S::bwest_cta.org#ext#@neahq.onmicrosoft.com::92c2b9a1-bb7c-4090-8a9e-4c8cd5e6d7e7" providerId="AD" clId="Web-{93EAF131-E659-A2B8-34BA-A55AFE9E3687}" dt="2024-02-05T19:22:39.456" v="43" actId="20577"/>
        <pc:sldMkLst>
          <pc:docMk/>
          <pc:sldMk cId="3830510494" sldId="261"/>
        </pc:sldMkLst>
        <pc:spChg chg="mod">
          <ac:chgData name="West, Benjamin" userId="S::bwest_cta.org#ext#@neahq.onmicrosoft.com::92c2b9a1-bb7c-4090-8a9e-4c8cd5e6d7e7" providerId="AD" clId="Web-{93EAF131-E659-A2B8-34BA-A55AFE9E3687}" dt="2024-02-05T19:22:39.456" v="43" actId="20577"/>
          <ac:spMkLst>
            <pc:docMk/>
            <pc:sldMk cId="3830510494" sldId="261"/>
            <ac:spMk id="3" creationId="{E7170606-8925-6994-C820-7755834CF942}"/>
          </ac:spMkLst>
        </pc:spChg>
      </pc:sldChg>
      <pc:sldChg chg="modSp">
        <pc:chgData name="West, Benjamin" userId="S::bwest_cta.org#ext#@neahq.onmicrosoft.com::92c2b9a1-bb7c-4090-8a9e-4c8cd5e6d7e7" providerId="AD" clId="Web-{93EAF131-E659-A2B8-34BA-A55AFE9E3687}" dt="2024-02-05T17:10:04.583" v="9"/>
        <pc:sldMkLst>
          <pc:docMk/>
          <pc:sldMk cId="3849000927" sldId="267"/>
        </pc:sldMkLst>
        <pc:spChg chg="mod">
          <ac:chgData name="West, Benjamin" userId="S::bwest_cta.org#ext#@neahq.onmicrosoft.com::92c2b9a1-bb7c-4090-8a9e-4c8cd5e6d7e7" providerId="AD" clId="Web-{93EAF131-E659-A2B8-34BA-A55AFE9E3687}" dt="2024-02-05T17:10:04.583" v="9"/>
          <ac:spMkLst>
            <pc:docMk/>
            <pc:sldMk cId="3849000927" sldId="267"/>
            <ac:spMk id="3" creationId="{2B87C61C-FC8D-26AB-EACC-757956CE4D5F}"/>
          </ac:spMkLst>
        </pc:spChg>
      </pc:sldChg>
      <pc:sldChg chg="modSp">
        <pc:chgData name="West, Benjamin" userId="S::bwest_cta.org#ext#@neahq.onmicrosoft.com::92c2b9a1-bb7c-4090-8a9e-4c8cd5e6d7e7" providerId="AD" clId="Web-{93EAF131-E659-A2B8-34BA-A55AFE9E3687}" dt="2024-02-05T17:13:54.090" v="41" actId="1076"/>
        <pc:sldMkLst>
          <pc:docMk/>
          <pc:sldMk cId="3164271153" sldId="272"/>
        </pc:sldMkLst>
        <pc:spChg chg="mod">
          <ac:chgData name="West, Benjamin" userId="S::bwest_cta.org#ext#@neahq.onmicrosoft.com::92c2b9a1-bb7c-4090-8a9e-4c8cd5e6d7e7" providerId="AD" clId="Web-{93EAF131-E659-A2B8-34BA-A55AFE9E3687}" dt="2024-02-05T17:13:54.090" v="41" actId="1076"/>
          <ac:spMkLst>
            <pc:docMk/>
            <pc:sldMk cId="3164271153" sldId="272"/>
            <ac:spMk id="3" creationId="{6B111D37-4453-F67E-BEBA-B116D06F58D9}"/>
          </ac:spMkLst>
        </pc:spChg>
      </pc:sldChg>
      <pc:sldChg chg="modSp add ord replId">
        <pc:chgData name="West, Benjamin" userId="S::bwest_cta.org#ext#@neahq.onmicrosoft.com::92c2b9a1-bb7c-4090-8a9e-4c8cd5e6d7e7" providerId="AD" clId="Web-{93EAF131-E659-A2B8-34BA-A55AFE9E3687}" dt="2024-02-05T17:11:32.054" v="21"/>
        <pc:sldMkLst>
          <pc:docMk/>
          <pc:sldMk cId="1679744557" sldId="1268"/>
        </pc:sldMkLst>
        <pc:spChg chg="mod">
          <ac:chgData name="West, Benjamin" userId="S::bwest_cta.org#ext#@neahq.onmicrosoft.com::92c2b9a1-bb7c-4090-8a9e-4c8cd5e6d7e7" providerId="AD" clId="Web-{93EAF131-E659-A2B8-34BA-A55AFE9E3687}" dt="2024-02-05T17:11:25.054" v="19" actId="20577"/>
          <ac:spMkLst>
            <pc:docMk/>
            <pc:sldMk cId="1679744557" sldId="1268"/>
            <ac:spMk id="3" creationId="{C89DBE11-C9A8-34F1-AB32-4A14DEF3C254}"/>
          </ac:spMkLst>
        </pc:spChg>
      </pc:sldChg>
    </pc:docChg>
  </pc:docChgLst>
  <pc:docChgLst>
    <pc:chgData name="Ellen Holmes" userId="8df78491-616d-4641-a13e-176bb27a1b7f" providerId="ADAL" clId="{05CFCD13-DF8E-455B-A1A5-E92551B7194F}"/>
    <pc:docChg chg="custSel addSld delSld modSld delMainMaster">
      <pc:chgData name="Ellen Holmes" userId="8df78491-616d-4641-a13e-176bb27a1b7f" providerId="ADAL" clId="{05CFCD13-DF8E-455B-A1A5-E92551B7194F}" dt="2019-06-16T02:16:06.682" v="126" actId="2696"/>
      <pc:docMkLst>
        <pc:docMk/>
      </pc:docMkLst>
      <pc:sldChg chg="modSp add del">
        <pc:chgData name="Ellen Holmes" userId="8df78491-616d-4641-a13e-176bb27a1b7f" providerId="ADAL" clId="{05CFCD13-DF8E-455B-A1A5-E92551B7194F}" dt="2019-06-09T14:26:25.870" v="120" actId="14100"/>
        <pc:sldMkLst>
          <pc:docMk/>
          <pc:sldMk cId="2580493906" sldId="256"/>
        </pc:sldMkLst>
        <pc:spChg chg="mod">
          <ac:chgData name="Ellen Holmes" userId="8df78491-616d-4641-a13e-176bb27a1b7f" providerId="ADAL" clId="{05CFCD13-DF8E-455B-A1A5-E92551B7194F}" dt="2019-06-09T14:26:25.870" v="120" actId="14100"/>
          <ac:spMkLst>
            <pc:docMk/>
            <pc:sldMk cId="2580493906" sldId="256"/>
            <ac:spMk id="2" creationId="{D484F8A5-50A4-4EEB-BF76-59F3D96F99DD}"/>
          </ac:spMkLst>
        </pc:spChg>
      </pc:sldChg>
      <pc:sldChg chg="delSp add del delDesignElem">
        <pc:chgData name="Ellen Holmes" userId="8df78491-616d-4641-a13e-176bb27a1b7f" providerId="ADAL" clId="{05CFCD13-DF8E-455B-A1A5-E92551B7194F}" dt="2019-06-09T14:26:06.544" v="119"/>
        <pc:sldMkLst>
          <pc:docMk/>
          <pc:sldMk cId="4034805378" sldId="257"/>
        </pc:sldMkLst>
        <pc:spChg chg="del">
          <ac:chgData name="Ellen Holmes" userId="8df78491-616d-4641-a13e-176bb27a1b7f" providerId="ADAL" clId="{05CFCD13-DF8E-455B-A1A5-E92551B7194F}" dt="2019-06-09T14:26:06.544" v="119"/>
          <ac:spMkLst>
            <pc:docMk/>
            <pc:sldMk cId="4034805378" sldId="257"/>
            <ac:spMk id="73" creationId="{D829E218-74FB-4455-98BE-F2C5BA8978BE}"/>
          </ac:spMkLst>
        </pc:spChg>
        <pc:spChg chg="del">
          <ac:chgData name="Ellen Holmes" userId="8df78491-616d-4641-a13e-176bb27a1b7f" providerId="ADAL" clId="{05CFCD13-DF8E-455B-A1A5-E92551B7194F}" dt="2019-06-09T14:26:06.544" v="119"/>
          <ac:spMkLst>
            <pc:docMk/>
            <pc:sldMk cId="4034805378" sldId="257"/>
            <ac:spMk id="75" creationId="{7E8D75FD-D4F9-4D11-B70D-82EFCB4CFA5B}"/>
          </ac:spMkLst>
        </pc:spChg>
        <pc:spChg chg="del">
          <ac:chgData name="Ellen Holmes" userId="8df78491-616d-4641-a13e-176bb27a1b7f" providerId="ADAL" clId="{05CFCD13-DF8E-455B-A1A5-E92551B7194F}" dt="2019-06-09T14:26:06.544" v="119"/>
          <ac:spMkLst>
            <pc:docMk/>
            <pc:sldMk cId="4034805378" sldId="257"/>
            <ac:spMk id="81" creationId="{DA0CA737-33FC-47E3-965A-D1C2CAA62894}"/>
          </ac:spMkLst>
        </pc:spChg>
        <pc:spChg chg="del">
          <ac:chgData name="Ellen Holmes" userId="8df78491-616d-4641-a13e-176bb27a1b7f" providerId="ADAL" clId="{05CFCD13-DF8E-455B-A1A5-E92551B7194F}" dt="2019-06-09T14:26:06.544" v="119"/>
          <ac:spMkLst>
            <pc:docMk/>
            <pc:sldMk cId="4034805378" sldId="257"/>
            <ac:spMk id="83" creationId="{22189942-24EB-488E-8B69-EB80F7E53E36}"/>
          </ac:spMkLst>
        </pc:spChg>
        <pc:cxnChg chg="del">
          <ac:chgData name="Ellen Holmes" userId="8df78491-616d-4641-a13e-176bb27a1b7f" providerId="ADAL" clId="{05CFCD13-DF8E-455B-A1A5-E92551B7194F}" dt="2019-06-09T14:26:06.544" v="119"/>
          <ac:cxnSpMkLst>
            <pc:docMk/>
            <pc:sldMk cId="4034805378" sldId="257"/>
            <ac:cxnSpMk id="77" creationId="{1F5DC8C3-BA5F-4EED-BB9A-A14272BD82A1}"/>
          </ac:cxnSpMkLst>
        </pc:cxnChg>
        <pc:cxnChg chg="del">
          <ac:chgData name="Ellen Holmes" userId="8df78491-616d-4641-a13e-176bb27a1b7f" providerId="ADAL" clId="{05CFCD13-DF8E-455B-A1A5-E92551B7194F}" dt="2019-06-09T14:26:06.544" v="119"/>
          <ac:cxnSpMkLst>
            <pc:docMk/>
            <pc:sldMk cId="4034805378" sldId="257"/>
            <ac:cxnSpMk id="79" creationId="{F3CC58E3-BDF9-495D-9327-85F68058BE32}"/>
          </ac:cxnSpMkLst>
        </pc:cxnChg>
      </pc:sldChg>
      <pc:sldChg chg="del">
        <pc:chgData name="Ellen Holmes" userId="8df78491-616d-4641-a13e-176bb27a1b7f" providerId="ADAL" clId="{05CFCD13-DF8E-455B-A1A5-E92551B7194F}" dt="2019-06-16T02:16:06.682" v="126" actId="2696"/>
        <pc:sldMkLst>
          <pc:docMk/>
          <pc:sldMk cId="1071011946" sldId="265"/>
        </pc:sldMkLst>
      </pc:sldChg>
      <pc:sldChg chg="add">
        <pc:chgData name="Ellen Holmes" userId="8df78491-616d-4641-a13e-176bb27a1b7f" providerId="ADAL" clId="{05CFCD13-DF8E-455B-A1A5-E92551B7194F}" dt="2019-06-09T14:26:06.544" v="119"/>
        <pc:sldMkLst>
          <pc:docMk/>
          <pc:sldMk cId="2909103967" sldId="1167"/>
        </pc:sldMkLst>
      </pc:sldChg>
      <pc:sldChg chg="delSp add setBg delDesignElem">
        <pc:chgData name="Ellen Holmes" userId="8df78491-616d-4641-a13e-176bb27a1b7f" providerId="ADAL" clId="{05CFCD13-DF8E-455B-A1A5-E92551B7194F}" dt="2019-06-09T14:26:06.544" v="119"/>
        <pc:sldMkLst>
          <pc:docMk/>
          <pc:sldMk cId="3431089303" sldId="1168"/>
        </pc:sldMkLst>
        <pc:spChg chg="del">
          <ac:chgData name="Ellen Holmes" userId="8df78491-616d-4641-a13e-176bb27a1b7f" providerId="ADAL" clId="{05CFCD13-DF8E-455B-A1A5-E92551B7194F}" dt="2019-06-09T14:26:06.544" v="119"/>
          <ac:spMkLst>
            <pc:docMk/>
            <pc:sldMk cId="3431089303" sldId="1168"/>
            <ac:spMk id="71" creationId="{F240A2FC-E2C3-458D-96B4-5DF9028D93A5}"/>
          </ac:spMkLst>
        </pc:spChg>
        <pc:spChg chg="del">
          <ac:chgData name="Ellen Holmes" userId="8df78491-616d-4641-a13e-176bb27a1b7f" providerId="ADAL" clId="{05CFCD13-DF8E-455B-A1A5-E92551B7194F}" dt="2019-06-09T14:26:06.544" v="119"/>
          <ac:spMkLst>
            <pc:docMk/>
            <pc:sldMk cId="3431089303" sldId="1168"/>
            <ac:spMk id="73" creationId="{5F097929-F3D6-4D1F-8AFC-CF348171A9E1}"/>
          </ac:spMkLst>
        </pc:spChg>
        <pc:spChg chg="del">
          <ac:chgData name="Ellen Holmes" userId="8df78491-616d-4641-a13e-176bb27a1b7f" providerId="ADAL" clId="{05CFCD13-DF8E-455B-A1A5-E92551B7194F}" dt="2019-06-09T14:26:06.544" v="119"/>
          <ac:spMkLst>
            <pc:docMk/>
            <pc:sldMk cId="3431089303" sldId="1168"/>
            <ac:spMk id="77" creationId="{33428ACC-71EC-4171-9527-10983BA6B41D}"/>
          </ac:spMkLst>
        </pc:spChg>
        <pc:spChg chg="del">
          <ac:chgData name="Ellen Holmes" userId="8df78491-616d-4641-a13e-176bb27a1b7f" providerId="ADAL" clId="{05CFCD13-DF8E-455B-A1A5-E92551B7194F}" dt="2019-06-09T14:26:06.544" v="119"/>
          <ac:spMkLst>
            <pc:docMk/>
            <pc:sldMk cId="3431089303" sldId="1168"/>
            <ac:spMk id="81" creationId="{2B9BBBC4-97A3-47D2-BFFE-A68530CDB9DC}"/>
          </ac:spMkLst>
        </pc:spChg>
        <pc:spChg chg="del">
          <ac:chgData name="Ellen Holmes" userId="8df78491-616d-4641-a13e-176bb27a1b7f" providerId="ADAL" clId="{05CFCD13-DF8E-455B-A1A5-E92551B7194F}" dt="2019-06-09T14:26:06.544" v="119"/>
          <ac:spMkLst>
            <pc:docMk/>
            <pc:sldMk cId="3431089303" sldId="1168"/>
            <ac:spMk id="83" creationId="{78967BEA-EA6A-4FF1-94E2-B010B61A36A9}"/>
          </ac:spMkLst>
        </pc:spChg>
        <pc:cxnChg chg="del">
          <ac:chgData name="Ellen Holmes" userId="8df78491-616d-4641-a13e-176bb27a1b7f" providerId="ADAL" clId="{05CFCD13-DF8E-455B-A1A5-E92551B7194F}" dt="2019-06-09T14:26:06.544" v="119"/>
          <ac:cxnSpMkLst>
            <pc:docMk/>
            <pc:sldMk cId="3431089303" sldId="1168"/>
            <ac:cxnSpMk id="75" creationId="{43074C91-9045-414B-B5F9-567DAE3EED25}"/>
          </ac:cxnSpMkLst>
        </pc:cxnChg>
        <pc:cxnChg chg="del">
          <ac:chgData name="Ellen Holmes" userId="8df78491-616d-4641-a13e-176bb27a1b7f" providerId="ADAL" clId="{05CFCD13-DF8E-455B-A1A5-E92551B7194F}" dt="2019-06-09T14:26:06.544" v="119"/>
          <ac:cxnSpMkLst>
            <pc:docMk/>
            <pc:sldMk cId="3431089303" sldId="1168"/>
            <ac:cxnSpMk id="79"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242534298" sldId="1169"/>
        </pc:sldMkLst>
        <pc:spChg chg="del">
          <ac:chgData name="Ellen Holmes" userId="8df78491-616d-4641-a13e-176bb27a1b7f" providerId="ADAL" clId="{05CFCD13-DF8E-455B-A1A5-E92551B7194F}" dt="2019-06-09T14:26:06.544" v="119"/>
          <ac:spMkLst>
            <pc:docMk/>
            <pc:sldMk cId="242534298" sldId="1169"/>
            <ac:spMk id="72" creationId="{F240A2FC-E2C3-458D-96B4-5DF9028D93A5}"/>
          </ac:spMkLst>
        </pc:spChg>
        <pc:spChg chg="del">
          <ac:chgData name="Ellen Holmes" userId="8df78491-616d-4641-a13e-176bb27a1b7f" providerId="ADAL" clId="{05CFCD13-DF8E-455B-A1A5-E92551B7194F}" dt="2019-06-09T14:26:06.544" v="119"/>
          <ac:spMkLst>
            <pc:docMk/>
            <pc:sldMk cId="242534298" sldId="1169"/>
            <ac:spMk id="74" creationId="{5F097929-F3D6-4D1F-8AFC-CF348171A9E1}"/>
          </ac:spMkLst>
        </pc:spChg>
        <pc:spChg chg="del">
          <ac:chgData name="Ellen Holmes" userId="8df78491-616d-4641-a13e-176bb27a1b7f" providerId="ADAL" clId="{05CFCD13-DF8E-455B-A1A5-E92551B7194F}" dt="2019-06-09T14:26:06.544" v="119"/>
          <ac:spMkLst>
            <pc:docMk/>
            <pc:sldMk cId="242534298" sldId="1169"/>
            <ac:spMk id="78" creationId="{33428ACC-71EC-4171-9527-10983BA6B41D}"/>
          </ac:spMkLst>
        </pc:spChg>
        <pc:spChg chg="del">
          <ac:chgData name="Ellen Holmes" userId="8df78491-616d-4641-a13e-176bb27a1b7f" providerId="ADAL" clId="{05CFCD13-DF8E-455B-A1A5-E92551B7194F}" dt="2019-06-09T14:26:06.544" v="119"/>
          <ac:spMkLst>
            <pc:docMk/>
            <pc:sldMk cId="242534298" sldId="1169"/>
            <ac:spMk id="82" creationId="{2B9BBBC4-97A3-47D2-BFFE-A68530CDB9DC}"/>
          </ac:spMkLst>
        </pc:spChg>
        <pc:spChg chg="del">
          <ac:chgData name="Ellen Holmes" userId="8df78491-616d-4641-a13e-176bb27a1b7f" providerId="ADAL" clId="{05CFCD13-DF8E-455B-A1A5-E92551B7194F}" dt="2019-06-09T14:26:06.544" v="119"/>
          <ac:spMkLst>
            <pc:docMk/>
            <pc:sldMk cId="242534298" sldId="1169"/>
            <ac:spMk id="84" creationId="{78967BEA-EA6A-4FF1-94E2-B010B61A36A9}"/>
          </ac:spMkLst>
        </pc:spChg>
        <pc:cxnChg chg="del">
          <ac:chgData name="Ellen Holmes" userId="8df78491-616d-4641-a13e-176bb27a1b7f" providerId="ADAL" clId="{05CFCD13-DF8E-455B-A1A5-E92551B7194F}" dt="2019-06-09T14:26:06.544" v="119"/>
          <ac:cxnSpMkLst>
            <pc:docMk/>
            <pc:sldMk cId="242534298" sldId="1169"/>
            <ac:cxnSpMk id="76" creationId="{43074C91-9045-414B-B5F9-567DAE3EED25}"/>
          </ac:cxnSpMkLst>
        </pc:cxnChg>
        <pc:cxnChg chg="del">
          <ac:chgData name="Ellen Holmes" userId="8df78491-616d-4641-a13e-176bb27a1b7f" providerId="ADAL" clId="{05CFCD13-DF8E-455B-A1A5-E92551B7194F}" dt="2019-06-09T14:26:06.544" v="119"/>
          <ac:cxnSpMkLst>
            <pc:docMk/>
            <pc:sldMk cId="242534298" sldId="1169"/>
            <ac:cxnSpMk id="80"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3007469332" sldId="1170"/>
        </pc:sldMkLst>
        <pc:spChg chg="del">
          <ac:chgData name="Ellen Holmes" userId="8df78491-616d-4641-a13e-176bb27a1b7f" providerId="ADAL" clId="{05CFCD13-DF8E-455B-A1A5-E92551B7194F}" dt="2019-06-09T14:26:06.544" v="119"/>
          <ac:spMkLst>
            <pc:docMk/>
            <pc:sldMk cId="3007469332" sldId="1170"/>
            <ac:spMk id="73" creationId="{D40791F6-715D-481A-9C4A-3645AECFD5A0}"/>
          </ac:spMkLst>
        </pc:spChg>
        <pc:spChg chg="del">
          <ac:chgData name="Ellen Holmes" userId="8df78491-616d-4641-a13e-176bb27a1b7f" providerId="ADAL" clId="{05CFCD13-DF8E-455B-A1A5-E92551B7194F}" dt="2019-06-09T14:26:06.544" v="119"/>
          <ac:spMkLst>
            <pc:docMk/>
            <pc:sldMk cId="3007469332" sldId="1170"/>
            <ac:spMk id="77" creationId="{CADA4CA0-9A57-4FBE-A9E5-24DFC23C3F1A}"/>
          </ac:spMkLst>
        </pc:spChg>
        <pc:spChg chg="del">
          <ac:chgData name="Ellen Holmes" userId="8df78491-616d-4641-a13e-176bb27a1b7f" providerId="ADAL" clId="{05CFCD13-DF8E-455B-A1A5-E92551B7194F}" dt="2019-06-09T14:26:06.544" v="119"/>
          <ac:spMkLst>
            <pc:docMk/>
            <pc:sldMk cId="3007469332" sldId="1170"/>
            <ac:spMk id="79" creationId="{811CBAFA-D7E0-40A7-BB94-2C05304B407B}"/>
          </ac:spMkLst>
        </pc:spChg>
        <pc:cxnChg chg="del">
          <ac:chgData name="Ellen Holmes" userId="8df78491-616d-4641-a13e-176bb27a1b7f" providerId="ADAL" clId="{05CFCD13-DF8E-455B-A1A5-E92551B7194F}" dt="2019-06-09T14:26:06.544" v="119"/>
          <ac:cxnSpMkLst>
            <pc:docMk/>
            <pc:sldMk cId="3007469332" sldId="1170"/>
            <ac:cxnSpMk id="75" creationId="{740F83A4-FAC4-4867-95A5-BBFD280C7BF5}"/>
          </ac:cxnSpMkLst>
        </pc:cxnChg>
      </pc:sldChg>
      <pc:sldChg chg="add">
        <pc:chgData name="Ellen Holmes" userId="8df78491-616d-4641-a13e-176bb27a1b7f" providerId="ADAL" clId="{05CFCD13-DF8E-455B-A1A5-E92551B7194F}" dt="2019-06-16T02:16:03.339" v="125"/>
        <pc:sldMkLst>
          <pc:docMk/>
          <pc:sldMk cId="975710334" sldId="1171"/>
        </pc:sldMkLst>
      </pc:sldChg>
    </pc:docChg>
  </pc:docChgLst>
  <pc:docChgLst>
    <pc:chgData name="Guest User" userId="S::urn:spo:anon#6fa793b3440737b7e924df1d558fd7d0f0f73afadebc9217af5b5edd23c2ef45::" providerId="AD" clId="Web-{AE0FE98F-BAF9-3C25-D322-42A8C81DF70A}"/>
    <pc:docChg chg="addSld modSld sldOrd">
      <pc:chgData name="Guest User" userId="S::urn:spo:anon#6fa793b3440737b7e924df1d558fd7d0f0f73afadebc9217af5b5edd23c2ef45::" providerId="AD" clId="Web-{AE0FE98F-BAF9-3C25-D322-42A8C81DF70A}" dt="2023-03-27T18:28:00.796" v="1464" actId="20577"/>
      <pc:docMkLst>
        <pc:docMk/>
      </pc:docMkLst>
      <pc:sldChg chg="modNotes">
        <pc:chgData name="Guest User" userId="S::urn:spo:anon#6fa793b3440737b7e924df1d558fd7d0f0f73afadebc9217af5b5edd23c2ef45::" providerId="AD" clId="Web-{AE0FE98F-BAF9-3C25-D322-42A8C81DF70A}" dt="2023-03-27T16:58:18.436" v="159"/>
        <pc:sldMkLst>
          <pc:docMk/>
          <pc:sldMk cId="4034805378" sldId="257"/>
        </pc:sldMkLst>
      </pc:sldChg>
      <pc:sldChg chg="modNotes">
        <pc:chgData name="Guest User" userId="S::urn:spo:anon#6fa793b3440737b7e924df1d558fd7d0f0f73afadebc9217af5b5edd23c2ef45::" providerId="AD" clId="Web-{AE0FE98F-BAF9-3C25-D322-42A8C81DF70A}" dt="2023-03-27T18:02:04.806" v="817"/>
        <pc:sldMkLst>
          <pc:docMk/>
          <pc:sldMk cId="611677144" sldId="263"/>
        </pc:sldMkLst>
      </pc:sldChg>
      <pc:sldChg chg="modNotes">
        <pc:chgData name="Guest User" userId="S::urn:spo:anon#6fa793b3440737b7e924df1d558fd7d0f0f73afadebc9217af5b5edd23c2ef45::" providerId="AD" clId="Web-{AE0FE98F-BAF9-3C25-D322-42A8C81DF70A}" dt="2023-03-27T18:02:01.181" v="814"/>
        <pc:sldMkLst>
          <pc:docMk/>
          <pc:sldMk cId="99665071" sldId="264"/>
        </pc:sldMkLst>
      </pc:sldChg>
      <pc:sldChg chg="modNotes">
        <pc:chgData name="Guest User" userId="S::urn:spo:anon#6fa793b3440737b7e924df1d558fd7d0f0f73afadebc9217af5b5edd23c2ef45::" providerId="AD" clId="Web-{AE0FE98F-BAF9-3C25-D322-42A8C81DF70A}" dt="2023-03-27T18:02:10.900" v="823"/>
        <pc:sldMkLst>
          <pc:docMk/>
          <pc:sldMk cId="4294061869" sldId="266"/>
        </pc:sldMkLst>
      </pc:sldChg>
      <pc:sldChg chg="modNotes">
        <pc:chgData name="Guest User" userId="S::urn:spo:anon#6fa793b3440737b7e924df1d558fd7d0f0f73afadebc9217af5b5edd23c2ef45::" providerId="AD" clId="Web-{AE0FE98F-BAF9-3C25-D322-42A8C81DF70A}" dt="2023-03-27T18:01:39.571" v="796"/>
        <pc:sldMkLst>
          <pc:docMk/>
          <pc:sldMk cId="2909103967" sldId="1167"/>
        </pc:sldMkLst>
      </pc:sldChg>
      <pc:sldChg chg="modNotes">
        <pc:chgData name="Guest User" userId="S::urn:spo:anon#6fa793b3440737b7e924df1d558fd7d0f0f73afadebc9217af5b5edd23c2ef45::" providerId="AD" clId="Web-{AE0FE98F-BAF9-3C25-D322-42A8C81DF70A}" dt="2023-03-27T16:41:26.990" v="25"/>
        <pc:sldMkLst>
          <pc:docMk/>
          <pc:sldMk cId="3431089303" sldId="1168"/>
        </pc:sldMkLst>
      </pc:sldChg>
      <pc:sldChg chg="modNotes">
        <pc:chgData name="Guest User" userId="S::urn:spo:anon#6fa793b3440737b7e924df1d558fd7d0f0f73afadebc9217af5b5edd23c2ef45::" providerId="AD" clId="Web-{AE0FE98F-BAF9-3C25-D322-42A8C81DF70A}" dt="2023-03-27T18:01:47.650" v="800"/>
        <pc:sldMkLst>
          <pc:docMk/>
          <pc:sldMk cId="242534298" sldId="1169"/>
        </pc:sldMkLst>
      </pc:sldChg>
      <pc:sldChg chg="modNotes">
        <pc:chgData name="Guest User" userId="S::urn:spo:anon#6fa793b3440737b7e924df1d558fd7d0f0f73afadebc9217af5b5edd23c2ef45::" providerId="AD" clId="Web-{AE0FE98F-BAF9-3C25-D322-42A8C81DF70A}" dt="2023-03-27T18:01:56.525" v="811"/>
        <pc:sldMkLst>
          <pc:docMk/>
          <pc:sldMk cId="3007469332" sldId="1170"/>
        </pc:sldMkLst>
      </pc:sldChg>
      <pc:sldChg chg="modSp">
        <pc:chgData name="Guest User" userId="S::urn:spo:anon#6fa793b3440737b7e924df1d558fd7d0f0f73afadebc9217af5b5edd23c2ef45::" providerId="AD" clId="Web-{AE0FE98F-BAF9-3C25-D322-42A8C81DF70A}" dt="2023-03-27T17:30:19.871" v="689" actId="20577"/>
        <pc:sldMkLst>
          <pc:docMk/>
          <pc:sldMk cId="1559038816" sldId="1191"/>
        </pc:sldMkLst>
        <pc:spChg chg="mod">
          <ac:chgData name="Guest User" userId="S::urn:spo:anon#6fa793b3440737b7e924df1d558fd7d0f0f73afadebc9217af5b5edd23c2ef45::" providerId="AD" clId="Web-{AE0FE98F-BAF9-3C25-D322-42A8C81DF70A}" dt="2023-03-27T17:30:19.871" v="689" actId="20577"/>
          <ac:spMkLst>
            <pc:docMk/>
            <pc:sldMk cId="1559038816" sldId="1191"/>
            <ac:spMk id="2" creationId="{00000000-0000-0000-0000-000000000000}"/>
          </ac:spMkLst>
        </pc:spChg>
      </pc:sldChg>
      <pc:sldChg chg="modSp">
        <pc:chgData name="Guest User" userId="S::urn:spo:anon#6fa793b3440737b7e924df1d558fd7d0f0f73afadebc9217af5b5edd23c2ef45::" providerId="AD" clId="Web-{AE0FE98F-BAF9-3C25-D322-42A8C81DF70A}" dt="2023-03-27T17:29:57.339" v="679" actId="20577"/>
        <pc:sldMkLst>
          <pc:docMk/>
          <pc:sldMk cId="1724770136" sldId="1203"/>
        </pc:sldMkLst>
        <pc:spChg chg="mod">
          <ac:chgData name="Guest User" userId="S::urn:spo:anon#6fa793b3440737b7e924df1d558fd7d0f0f73afadebc9217af5b5edd23c2ef45::" providerId="AD" clId="Web-{AE0FE98F-BAF9-3C25-D322-42A8C81DF70A}" dt="2023-03-27T17:29:57.339" v="679" actId="20577"/>
          <ac:spMkLst>
            <pc:docMk/>
            <pc:sldMk cId="1724770136" sldId="1203"/>
            <ac:spMk id="3" creationId="{42580A06-6A5E-42F0-BD83-2D427DC819B6}"/>
          </ac:spMkLst>
        </pc:spChg>
      </pc:sldChg>
      <pc:sldChg chg="modSp">
        <pc:chgData name="Guest User" userId="S::urn:spo:anon#6fa793b3440737b7e924df1d558fd7d0f0f73afadebc9217af5b5edd23c2ef45::" providerId="AD" clId="Web-{AE0FE98F-BAF9-3C25-D322-42A8C81DF70A}" dt="2023-03-27T17:46:19.831" v="705" actId="20577"/>
        <pc:sldMkLst>
          <pc:docMk/>
          <pc:sldMk cId="2078542368" sldId="1205"/>
        </pc:sldMkLst>
        <pc:spChg chg="mod">
          <ac:chgData name="Guest User" userId="S::urn:spo:anon#6fa793b3440737b7e924df1d558fd7d0f0f73afadebc9217af5b5edd23c2ef45::" providerId="AD" clId="Web-{AE0FE98F-BAF9-3C25-D322-42A8C81DF70A}" dt="2023-03-27T17:46:19.831" v="705" actId="20577"/>
          <ac:spMkLst>
            <pc:docMk/>
            <pc:sldMk cId="2078542368" sldId="1205"/>
            <ac:spMk id="2" creationId="{00000000-0000-0000-0000-000000000000}"/>
          </ac:spMkLst>
        </pc:spChg>
      </pc:sldChg>
      <pc:sldChg chg="modNotes">
        <pc:chgData name="Guest User" userId="S::urn:spo:anon#6fa793b3440737b7e924df1d558fd7d0f0f73afadebc9217af5b5edd23c2ef45::" providerId="AD" clId="Web-{AE0FE98F-BAF9-3C25-D322-42A8C81DF70A}" dt="2023-03-27T16:41:22.896" v="22"/>
        <pc:sldMkLst>
          <pc:docMk/>
          <pc:sldMk cId="4283063015" sldId="1219"/>
        </pc:sldMkLst>
      </pc:sldChg>
      <pc:sldChg chg="modNotes">
        <pc:chgData name="Guest User" userId="S::urn:spo:anon#6fa793b3440737b7e924df1d558fd7d0f0f73afadebc9217af5b5edd23c2ef45::" providerId="AD" clId="Web-{AE0FE98F-BAF9-3C25-D322-42A8C81DF70A}" dt="2023-03-27T18:11:07.210" v="1156"/>
        <pc:sldMkLst>
          <pc:docMk/>
          <pc:sldMk cId="4008378632" sldId="1223"/>
        </pc:sldMkLst>
      </pc:sldChg>
      <pc:sldChg chg="modSp modNotes">
        <pc:chgData name="Guest User" userId="S::urn:spo:anon#6fa793b3440737b7e924df1d558fd7d0f0f73afadebc9217af5b5edd23c2ef45::" providerId="AD" clId="Web-{AE0FE98F-BAF9-3C25-D322-42A8C81DF70A}" dt="2023-03-27T18:23:20.711" v="1435"/>
        <pc:sldMkLst>
          <pc:docMk/>
          <pc:sldMk cId="1561081245" sldId="1225"/>
        </pc:sldMkLst>
        <pc:spChg chg="mod">
          <ac:chgData name="Guest User" userId="S::urn:spo:anon#6fa793b3440737b7e924df1d558fd7d0f0f73afadebc9217af5b5edd23c2ef45::" providerId="AD" clId="Web-{AE0FE98F-BAF9-3C25-D322-42A8C81DF70A}" dt="2023-03-27T17:59:06.146" v="757" actId="20577"/>
          <ac:spMkLst>
            <pc:docMk/>
            <pc:sldMk cId="1561081245" sldId="1225"/>
            <ac:spMk id="2" creationId="{00000000-0000-0000-0000-000000000000}"/>
          </ac:spMkLst>
        </pc:spChg>
        <pc:spChg chg="mod">
          <ac:chgData name="Guest User" userId="S::urn:spo:anon#6fa793b3440737b7e924df1d558fd7d0f0f73afadebc9217af5b5edd23c2ef45::" providerId="AD" clId="Web-{AE0FE98F-BAF9-3C25-D322-42A8C81DF70A}" dt="2023-03-27T18:12:55.306" v="1165" actId="20577"/>
          <ac:spMkLst>
            <pc:docMk/>
            <pc:sldMk cId="1561081245" sldId="1225"/>
            <ac:spMk id="3" creationId="{00000000-0000-0000-0000-000000000000}"/>
          </ac:spMkLst>
        </pc:spChg>
      </pc:sldChg>
      <pc:sldChg chg="modSp modNotes">
        <pc:chgData name="Guest User" userId="S::urn:spo:anon#6fa793b3440737b7e924df1d558fd7d0f0f73afadebc9217af5b5edd23c2ef45::" providerId="AD" clId="Web-{AE0FE98F-BAF9-3C25-D322-42A8C81DF70A}" dt="2023-03-27T18:20:38.442" v="1332"/>
        <pc:sldMkLst>
          <pc:docMk/>
          <pc:sldMk cId="1395645205" sldId="1226"/>
        </pc:sldMkLst>
        <pc:spChg chg="mod">
          <ac:chgData name="Guest User" userId="S::urn:spo:anon#6fa793b3440737b7e924df1d558fd7d0f0f73afadebc9217af5b5edd23c2ef45::" providerId="AD" clId="Web-{AE0FE98F-BAF9-3C25-D322-42A8C81DF70A}" dt="2023-03-27T18:11:31.804" v="1161" actId="14100"/>
          <ac:spMkLst>
            <pc:docMk/>
            <pc:sldMk cId="1395645205" sldId="1226"/>
            <ac:spMk id="4" creationId="{189FCB9D-B8F0-4372-96B8-123B94619212}"/>
          </ac:spMkLst>
        </pc:spChg>
      </pc:sldChg>
      <pc:sldChg chg="modNotes">
        <pc:chgData name="Guest User" userId="S::urn:spo:anon#6fa793b3440737b7e924df1d558fd7d0f0f73afadebc9217af5b5edd23c2ef45::" providerId="AD" clId="Web-{AE0FE98F-BAF9-3C25-D322-42A8C81DF70A}" dt="2023-03-27T18:20:44.692" v="1333"/>
        <pc:sldMkLst>
          <pc:docMk/>
          <pc:sldMk cId="1014834647" sldId="1227"/>
        </pc:sldMkLst>
      </pc:sldChg>
      <pc:sldChg chg="modSp modNotes">
        <pc:chgData name="Guest User" userId="S::urn:spo:anon#6fa793b3440737b7e924df1d558fd7d0f0f73afadebc9217af5b5edd23c2ef45::" providerId="AD" clId="Web-{AE0FE98F-BAF9-3C25-D322-42A8C81DF70A}" dt="2023-03-27T18:16:33.983" v="1212"/>
        <pc:sldMkLst>
          <pc:docMk/>
          <pc:sldMk cId="2512857001" sldId="1228"/>
        </pc:sldMkLst>
        <pc:spChg chg="mod">
          <ac:chgData name="Guest User" userId="S::urn:spo:anon#6fa793b3440737b7e924df1d558fd7d0f0f73afadebc9217af5b5edd23c2ef45::" providerId="AD" clId="Web-{AE0FE98F-BAF9-3C25-D322-42A8C81DF70A}" dt="2023-03-27T18:09:01.754" v="1124" actId="20577"/>
          <ac:spMkLst>
            <pc:docMk/>
            <pc:sldMk cId="2512857001" sldId="1228"/>
            <ac:spMk id="97283" creationId="{00000000-0000-0000-0000-000000000000}"/>
          </ac:spMkLst>
        </pc:spChg>
      </pc:sldChg>
      <pc:sldChg chg="modSp modNotes">
        <pc:chgData name="Guest User" userId="S::urn:spo:anon#6fa793b3440737b7e924df1d558fd7d0f0f73afadebc9217af5b5edd23c2ef45::" providerId="AD" clId="Web-{AE0FE98F-BAF9-3C25-D322-42A8C81DF70A}" dt="2023-03-27T18:16:30.373" v="1211"/>
        <pc:sldMkLst>
          <pc:docMk/>
          <pc:sldMk cId="1860949175" sldId="1229"/>
        </pc:sldMkLst>
        <pc:spChg chg="mod">
          <ac:chgData name="Guest User" userId="S::urn:spo:anon#6fa793b3440737b7e924df1d558fd7d0f0f73afadebc9217af5b5edd23c2ef45::" providerId="AD" clId="Web-{AE0FE98F-BAF9-3C25-D322-42A8C81DF70A}" dt="2023-03-27T18:15:16.778" v="1205" actId="20577"/>
          <ac:spMkLst>
            <pc:docMk/>
            <pc:sldMk cId="1860949175" sldId="1229"/>
            <ac:spMk id="4" creationId="{00000000-0000-0000-0000-000000000000}"/>
          </ac:spMkLst>
        </pc:spChg>
      </pc:sldChg>
      <pc:sldChg chg="modNotes">
        <pc:chgData name="Guest User" userId="S::urn:spo:anon#6fa793b3440737b7e924df1d558fd7d0f0f73afadebc9217af5b5edd23c2ef45::" providerId="AD" clId="Web-{AE0FE98F-BAF9-3C25-D322-42A8C81DF70A}" dt="2023-03-27T18:21:17.943" v="1352"/>
        <pc:sldMkLst>
          <pc:docMk/>
          <pc:sldMk cId="3851529735" sldId="1230"/>
        </pc:sldMkLst>
      </pc:sldChg>
      <pc:sldChg chg="modSp">
        <pc:chgData name="Guest User" userId="S::urn:spo:anon#6fa793b3440737b7e924df1d558fd7d0f0f73afadebc9217af5b5edd23c2ef45::" providerId="AD" clId="Web-{AE0FE98F-BAF9-3C25-D322-42A8C81DF70A}" dt="2023-03-27T17:46:12.331" v="704" actId="20577"/>
        <pc:sldMkLst>
          <pc:docMk/>
          <pc:sldMk cId="3309877280" sldId="1235"/>
        </pc:sldMkLst>
        <pc:spChg chg="mod">
          <ac:chgData name="Guest User" userId="S::urn:spo:anon#6fa793b3440737b7e924df1d558fd7d0f0f73afadebc9217af5b5edd23c2ef45::" providerId="AD" clId="Web-{AE0FE98F-BAF9-3C25-D322-42A8C81DF70A}" dt="2023-03-27T17:46:12.331" v="704" actId="20577"/>
          <ac:spMkLst>
            <pc:docMk/>
            <pc:sldMk cId="3309877280" sldId="1235"/>
            <ac:spMk id="2" creationId="{00000000-0000-0000-0000-000000000000}"/>
          </ac:spMkLst>
        </pc:spChg>
      </pc:sldChg>
      <pc:sldChg chg="modNotes">
        <pc:chgData name="Guest User" userId="S::urn:spo:anon#6fa793b3440737b7e924df1d558fd7d0f0f73afadebc9217af5b5edd23c2ef45::" providerId="AD" clId="Web-{AE0FE98F-BAF9-3C25-D322-42A8C81DF70A}" dt="2023-03-27T18:23:13.149" v="1433"/>
        <pc:sldMkLst>
          <pc:docMk/>
          <pc:sldMk cId="3375550210" sldId="1238"/>
        </pc:sldMkLst>
      </pc:sldChg>
      <pc:sldChg chg="modNotes">
        <pc:chgData name="Guest User" userId="S::urn:spo:anon#6fa793b3440737b7e924df1d558fd7d0f0f73afadebc9217af5b5edd23c2ef45::" providerId="AD" clId="Web-{AE0FE98F-BAF9-3C25-D322-42A8C81DF70A}" dt="2023-03-27T18:23:36.352" v="1439"/>
        <pc:sldMkLst>
          <pc:docMk/>
          <pc:sldMk cId="1696902132" sldId="1239"/>
        </pc:sldMkLst>
      </pc:sldChg>
      <pc:sldChg chg="modNotes">
        <pc:chgData name="Guest User" userId="S::urn:spo:anon#6fa793b3440737b7e924df1d558fd7d0f0f73afadebc9217af5b5edd23c2ef45::" providerId="AD" clId="Web-{AE0FE98F-BAF9-3C25-D322-42A8C81DF70A}" dt="2023-03-27T18:02:21.869" v="830"/>
        <pc:sldMkLst>
          <pc:docMk/>
          <pc:sldMk cId="1007435164" sldId="1249"/>
        </pc:sldMkLst>
      </pc:sldChg>
      <pc:sldChg chg="modNotes">
        <pc:chgData name="Guest User" userId="S::urn:spo:anon#6fa793b3440737b7e924df1d558fd7d0f0f73afadebc9217af5b5edd23c2ef45::" providerId="AD" clId="Web-{AE0FE98F-BAF9-3C25-D322-42A8C81DF70A}" dt="2023-03-27T17:15:24.413" v="642"/>
        <pc:sldMkLst>
          <pc:docMk/>
          <pc:sldMk cId="510382243" sldId="1253"/>
        </pc:sldMkLst>
      </pc:sldChg>
      <pc:sldChg chg="modNotes">
        <pc:chgData name="Guest User" userId="S::urn:spo:anon#6fa793b3440737b7e924df1d558fd7d0f0f73afadebc9217af5b5edd23c2ef45::" providerId="AD" clId="Web-{AE0FE98F-BAF9-3C25-D322-42A8C81DF70A}" dt="2023-03-27T18:15:12.825" v="1204"/>
        <pc:sldMkLst>
          <pc:docMk/>
          <pc:sldMk cId="481077393" sldId="1255"/>
        </pc:sldMkLst>
      </pc:sldChg>
      <pc:sldChg chg="modSp modNotes">
        <pc:chgData name="Guest User" userId="S::urn:spo:anon#6fa793b3440737b7e924df1d558fd7d0f0f73afadebc9217af5b5edd23c2ef45::" providerId="AD" clId="Web-{AE0FE98F-BAF9-3C25-D322-42A8C81DF70A}" dt="2023-03-27T18:14:11.917" v="1176"/>
        <pc:sldMkLst>
          <pc:docMk/>
          <pc:sldMk cId="1406482579" sldId="1256"/>
        </pc:sldMkLst>
        <pc:spChg chg="mod">
          <ac:chgData name="Guest User" userId="S::urn:spo:anon#6fa793b3440737b7e924df1d558fd7d0f0f73afadebc9217af5b5edd23c2ef45::" providerId="AD" clId="Web-{AE0FE98F-BAF9-3C25-D322-42A8C81DF70A}" dt="2023-03-27T17:51:36.276" v="712" actId="20577"/>
          <ac:spMkLst>
            <pc:docMk/>
            <pc:sldMk cId="1406482579" sldId="1256"/>
            <ac:spMk id="2" creationId="{20786FE4-D825-9BD9-EEBE-AB558D706933}"/>
          </ac:spMkLst>
        </pc:spChg>
      </pc:sldChg>
      <pc:sldChg chg="modNotes">
        <pc:chgData name="Guest User" userId="S::urn:spo:anon#6fa793b3440737b7e924df1d558fd7d0f0f73afadebc9217af5b5edd23c2ef45::" providerId="AD" clId="Web-{AE0FE98F-BAF9-3C25-D322-42A8C81DF70A}" dt="2023-03-27T18:18:26.376" v="1240"/>
        <pc:sldMkLst>
          <pc:docMk/>
          <pc:sldMk cId="1875586848" sldId="1258"/>
        </pc:sldMkLst>
      </pc:sldChg>
      <pc:sldChg chg="modSp new ord modNotes">
        <pc:chgData name="Guest User" userId="S::urn:spo:anon#6fa793b3440737b7e924df1d558fd7d0f0f73afadebc9217af5b5edd23c2ef45::" providerId="AD" clId="Web-{AE0FE98F-BAF9-3C25-D322-42A8C81DF70A}" dt="2023-03-27T18:03:09.027" v="844"/>
        <pc:sldMkLst>
          <pc:docMk/>
          <pc:sldMk cId="2226463219" sldId="1259"/>
        </pc:sldMkLst>
        <pc:spChg chg="mod">
          <ac:chgData name="Guest User" userId="S::urn:spo:anon#6fa793b3440737b7e924df1d558fd7d0f0f73afadebc9217af5b5edd23c2ef45::" providerId="AD" clId="Web-{AE0FE98F-BAF9-3C25-D322-42A8C81DF70A}" dt="2023-03-27T16:42:04.663" v="61" actId="20577"/>
          <ac:spMkLst>
            <pc:docMk/>
            <pc:sldMk cId="2226463219" sldId="1259"/>
            <ac:spMk id="2" creationId="{BA9EA320-48A7-AA76-5B12-A5A6E32A987B}"/>
          </ac:spMkLst>
        </pc:spChg>
      </pc:sldChg>
      <pc:sldChg chg="addSp delSp modSp new mod ord setBg modClrScheme chgLayout modNotes">
        <pc:chgData name="Guest User" userId="S::urn:spo:anon#6fa793b3440737b7e924df1d558fd7d0f0f73afadebc9217af5b5edd23c2ef45::" providerId="AD" clId="Web-{AE0FE98F-BAF9-3C25-D322-42A8C81DF70A}" dt="2023-03-27T18:28:00.796" v="1464" actId="20577"/>
        <pc:sldMkLst>
          <pc:docMk/>
          <pc:sldMk cId="473005130" sldId="1260"/>
        </pc:sldMkLst>
        <pc:spChg chg="mod ord">
          <ac:chgData name="Guest User" userId="S::urn:spo:anon#6fa793b3440737b7e924df1d558fd7d0f0f73afadebc9217af5b5edd23c2ef45::" providerId="AD" clId="Web-{AE0FE98F-BAF9-3C25-D322-42A8C81DF70A}" dt="2023-03-27T18:28:00.796" v="1464" actId="20577"/>
          <ac:spMkLst>
            <pc:docMk/>
            <pc:sldMk cId="473005130" sldId="1260"/>
            <ac:spMk id="2" creationId="{1B408FD6-86B3-C31B-32F2-631D442A2D00}"/>
          </ac:spMkLst>
        </pc:spChg>
        <pc:spChg chg="mod ord">
          <ac:chgData name="Guest User" userId="S::urn:spo:anon#6fa793b3440737b7e924df1d558fd7d0f0f73afadebc9217af5b5edd23c2ef45::" providerId="AD" clId="Web-{AE0FE98F-BAF9-3C25-D322-42A8C81DF70A}" dt="2023-03-27T18:27:44.280" v="1459"/>
          <ac:spMkLst>
            <pc:docMk/>
            <pc:sldMk cId="473005130" sldId="1260"/>
            <ac:spMk id="3" creationId="{B5EB458C-E6A8-6E6D-7F49-BE88A0AC43DE}"/>
          </ac:spMkLst>
        </pc:spChg>
        <pc:spChg chg="add del">
          <ac:chgData name="Guest User" userId="S::urn:spo:anon#6fa793b3440737b7e924df1d558fd7d0f0f73afadebc9217af5b5edd23c2ef45::" providerId="AD" clId="Web-{AE0FE98F-BAF9-3C25-D322-42A8C81DF70A}" dt="2023-03-27T18:27:44.280" v="1459"/>
          <ac:spMkLst>
            <pc:docMk/>
            <pc:sldMk cId="473005130" sldId="1260"/>
            <ac:spMk id="9" creationId="{F240A2FC-E2C3-458D-96B4-5DF9028D93A5}"/>
          </ac:spMkLst>
        </pc:spChg>
        <pc:spChg chg="add del">
          <ac:chgData name="Guest User" userId="S::urn:spo:anon#6fa793b3440737b7e924df1d558fd7d0f0f73afadebc9217af5b5edd23c2ef45::" providerId="AD" clId="Web-{AE0FE98F-BAF9-3C25-D322-42A8C81DF70A}" dt="2023-03-27T18:27:44.280" v="1459"/>
          <ac:spMkLst>
            <pc:docMk/>
            <pc:sldMk cId="473005130" sldId="1260"/>
            <ac:spMk id="11" creationId="{5F097929-F3D6-4D1F-8AFC-CF348171A9E1}"/>
          </ac:spMkLst>
        </pc:spChg>
        <pc:spChg chg="add del">
          <ac:chgData name="Guest User" userId="S::urn:spo:anon#6fa793b3440737b7e924df1d558fd7d0f0f73afadebc9217af5b5edd23c2ef45::" providerId="AD" clId="Web-{AE0FE98F-BAF9-3C25-D322-42A8C81DF70A}" dt="2023-03-27T18:27:44.280" v="1459"/>
          <ac:spMkLst>
            <pc:docMk/>
            <pc:sldMk cId="473005130" sldId="1260"/>
            <ac:spMk id="15" creationId="{33428ACC-71EC-4171-9527-10983BA6B41D}"/>
          </ac:spMkLst>
        </pc:spChg>
        <pc:spChg chg="add del">
          <ac:chgData name="Guest User" userId="S::urn:spo:anon#6fa793b3440737b7e924df1d558fd7d0f0f73afadebc9217af5b5edd23c2ef45::" providerId="AD" clId="Web-{AE0FE98F-BAF9-3C25-D322-42A8C81DF70A}" dt="2023-03-27T18:27:44.280" v="1459"/>
          <ac:spMkLst>
            <pc:docMk/>
            <pc:sldMk cId="473005130" sldId="1260"/>
            <ac:spMk id="19" creationId="{2B9BBBC4-97A3-47D2-BFFE-A68530CDB9DC}"/>
          </ac:spMkLst>
        </pc:spChg>
        <pc:spChg chg="add del">
          <ac:chgData name="Guest User" userId="S::urn:spo:anon#6fa793b3440737b7e924df1d558fd7d0f0f73afadebc9217af5b5edd23c2ef45::" providerId="AD" clId="Web-{AE0FE98F-BAF9-3C25-D322-42A8C81DF70A}" dt="2023-03-27T18:27:44.280" v="1459"/>
          <ac:spMkLst>
            <pc:docMk/>
            <pc:sldMk cId="473005130" sldId="1260"/>
            <ac:spMk id="21" creationId="{78967BEA-EA6A-4FF1-94E2-B010B61A36A9}"/>
          </ac:spMkLst>
        </pc:spChg>
        <pc:spChg chg="add">
          <ac:chgData name="Guest User" userId="S::urn:spo:anon#6fa793b3440737b7e924df1d558fd7d0f0f73afadebc9217af5b5edd23c2ef45::" providerId="AD" clId="Web-{AE0FE98F-BAF9-3C25-D322-42A8C81DF70A}" dt="2023-03-27T18:27:44.280" v="1459"/>
          <ac:spMkLst>
            <pc:docMk/>
            <pc:sldMk cId="473005130" sldId="1260"/>
            <ac:spMk id="26" creationId="{D829E218-74FB-4455-98BE-F2C5BA8978BE}"/>
          </ac:spMkLst>
        </pc:spChg>
        <pc:spChg chg="add">
          <ac:chgData name="Guest User" userId="S::urn:spo:anon#6fa793b3440737b7e924df1d558fd7d0f0f73afadebc9217af5b5edd23c2ef45::" providerId="AD" clId="Web-{AE0FE98F-BAF9-3C25-D322-42A8C81DF70A}" dt="2023-03-27T18:27:44.280" v="1459"/>
          <ac:spMkLst>
            <pc:docMk/>
            <pc:sldMk cId="473005130" sldId="1260"/>
            <ac:spMk id="28" creationId="{7E8D75FD-D4F9-4D11-B70D-82EFCB4CFA5B}"/>
          </ac:spMkLst>
        </pc:spChg>
        <pc:spChg chg="add">
          <ac:chgData name="Guest User" userId="S::urn:spo:anon#6fa793b3440737b7e924df1d558fd7d0f0f73afadebc9217af5b5edd23c2ef45::" providerId="AD" clId="Web-{AE0FE98F-BAF9-3C25-D322-42A8C81DF70A}" dt="2023-03-27T18:27:44.280" v="1459"/>
          <ac:spMkLst>
            <pc:docMk/>
            <pc:sldMk cId="473005130" sldId="1260"/>
            <ac:spMk id="32" creationId="{8638A98B-4B4B-4607-B11F-7DCA0D7CCE17}"/>
          </ac:spMkLst>
        </pc:spChg>
        <pc:spChg chg="add">
          <ac:chgData name="Guest User" userId="S::urn:spo:anon#6fa793b3440737b7e924df1d558fd7d0f0f73afadebc9217af5b5edd23c2ef45::" providerId="AD" clId="Web-{AE0FE98F-BAF9-3C25-D322-42A8C81DF70A}" dt="2023-03-27T18:27:44.280" v="1459"/>
          <ac:spMkLst>
            <pc:docMk/>
            <pc:sldMk cId="473005130" sldId="1260"/>
            <ac:spMk id="34" creationId="{8E3B9B0E-204E-4BFD-B58A-E71D9CDC37F3}"/>
          </ac:spMkLst>
        </pc:spChg>
        <pc:spChg chg="add">
          <ac:chgData name="Guest User" userId="S::urn:spo:anon#6fa793b3440737b7e924df1d558fd7d0f0f73afadebc9217af5b5edd23c2ef45::" providerId="AD" clId="Web-{AE0FE98F-BAF9-3C25-D322-42A8C81DF70A}" dt="2023-03-27T18:27:44.280" v="1459"/>
          <ac:spMkLst>
            <pc:docMk/>
            <pc:sldMk cId="473005130" sldId="1260"/>
            <ac:spMk id="36" creationId="{B1121E64-CB88-4BF5-B531-C0316E7F6E30}"/>
          </ac:spMkLst>
        </pc:spChg>
        <pc:picChg chg="add del mod">
          <ac:chgData name="Guest User" userId="S::urn:spo:anon#6fa793b3440737b7e924df1d558fd7d0f0f73afadebc9217af5b5edd23c2ef45::" providerId="AD" clId="Web-{AE0FE98F-BAF9-3C25-D322-42A8C81DF70A}" dt="2023-03-27T18:27:27.217" v="1457"/>
          <ac:picMkLst>
            <pc:docMk/>
            <pc:sldMk cId="473005130" sldId="1260"/>
            <ac:picMk id="4" creationId="{E7E19F01-347D-A12E-7CBA-7C03720126CC}"/>
          </ac:picMkLst>
        </pc:picChg>
        <pc:picChg chg="add mod ord">
          <ac:chgData name="Guest User" userId="S::urn:spo:anon#6fa793b3440737b7e924df1d558fd7d0f0f73afadebc9217af5b5edd23c2ef45::" providerId="AD" clId="Web-{AE0FE98F-BAF9-3C25-D322-42A8C81DF70A}" dt="2023-03-27T18:27:44.280" v="1459"/>
          <ac:picMkLst>
            <pc:docMk/>
            <pc:sldMk cId="473005130" sldId="1260"/>
            <ac:picMk id="5" creationId="{D8542A16-F604-E96A-7A7A-167B99EDF056}"/>
          </ac:picMkLst>
        </pc:picChg>
        <pc:cxnChg chg="add del">
          <ac:chgData name="Guest User" userId="S::urn:spo:anon#6fa793b3440737b7e924df1d558fd7d0f0f73afadebc9217af5b5edd23c2ef45::" providerId="AD" clId="Web-{AE0FE98F-BAF9-3C25-D322-42A8C81DF70A}" dt="2023-03-27T18:27:44.280" v="1459"/>
          <ac:cxnSpMkLst>
            <pc:docMk/>
            <pc:sldMk cId="473005130" sldId="1260"/>
            <ac:cxnSpMk id="13" creationId="{43074C91-9045-414B-B5F9-567DAE3EED25}"/>
          </ac:cxnSpMkLst>
        </pc:cxnChg>
        <pc:cxnChg chg="add del">
          <ac:chgData name="Guest User" userId="S::urn:spo:anon#6fa793b3440737b7e924df1d558fd7d0f0f73afadebc9217af5b5edd23c2ef45::" providerId="AD" clId="Web-{AE0FE98F-BAF9-3C25-D322-42A8C81DF70A}" dt="2023-03-27T18:27:44.280" v="1459"/>
          <ac:cxnSpMkLst>
            <pc:docMk/>
            <pc:sldMk cId="473005130" sldId="1260"/>
            <ac:cxnSpMk id="17" creationId="{BA22713B-ABB6-4391-97F9-0449A2B9B664}"/>
          </ac:cxnSpMkLst>
        </pc:cxnChg>
        <pc:cxnChg chg="add">
          <ac:chgData name="Guest User" userId="S::urn:spo:anon#6fa793b3440737b7e924df1d558fd7d0f0f73afadebc9217af5b5edd23c2ef45::" providerId="AD" clId="Web-{AE0FE98F-BAF9-3C25-D322-42A8C81DF70A}" dt="2023-03-27T18:27:44.280" v="1459"/>
          <ac:cxnSpMkLst>
            <pc:docMk/>
            <pc:sldMk cId="473005130" sldId="1260"/>
            <ac:cxnSpMk id="30" creationId="{1F5DC8C3-BA5F-4EED-BB9A-A14272BD82A1}"/>
          </ac:cxnSpMkLst>
        </pc:cxnChg>
      </pc:sldChg>
    </pc:docChg>
  </pc:docChgLst>
  <pc:docChgLst>
    <pc:chgData name="Guest User" userId="S::urn:spo:anon#2d0811e898979079e3a6ec9a9036881b50c07483a4ca03ad42b3c534af2c6157::" providerId="AD" clId="Web-{4B8FCDE0-A178-BD7C-EEBE-A06EE585B048}"/>
    <pc:docChg chg="modSld">
      <pc:chgData name="Guest User" userId="S::urn:spo:anon#2d0811e898979079e3a6ec9a9036881b50c07483a4ca03ad42b3c534af2c6157::" providerId="AD" clId="Web-{4B8FCDE0-A178-BD7C-EEBE-A06EE585B048}" dt="2022-02-24T19:55:24.276" v="1"/>
      <pc:docMkLst>
        <pc:docMk/>
      </pc:docMkLst>
      <pc:sldChg chg="addSp delSp modSp">
        <pc:chgData name="Guest User" userId="S::urn:spo:anon#2d0811e898979079e3a6ec9a9036881b50c07483a4ca03ad42b3c534af2c6157::" providerId="AD" clId="Web-{4B8FCDE0-A178-BD7C-EEBE-A06EE585B048}" dt="2022-02-24T19:55:10.089" v="0"/>
        <pc:sldMkLst>
          <pc:docMk/>
          <pc:sldMk cId="1204236010" sldId="1133"/>
        </pc:sldMkLst>
        <pc:spChg chg="del">
          <ac:chgData name="Guest User" userId="S::urn:spo:anon#2d0811e898979079e3a6ec9a9036881b50c07483a4ca03ad42b3c534af2c6157::" providerId="AD" clId="Web-{4B8FCDE0-A178-BD7C-EEBE-A06EE585B048}" dt="2022-02-24T19:55:10.089" v="0"/>
          <ac:spMkLst>
            <pc:docMk/>
            <pc:sldMk cId="1204236010" sldId="1133"/>
            <ac:spMk id="3" creationId="{00000000-0000-0000-0000-000000000000}"/>
          </ac:spMkLst>
        </pc:spChg>
        <pc:spChg chg="add mod">
          <ac:chgData name="Guest User" userId="S::urn:spo:anon#2d0811e898979079e3a6ec9a9036881b50c07483a4ca03ad42b3c534af2c6157::" providerId="AD" clId="Web-{4B8FCDE0-A178-BD7C-EEBE-A06EE585B048}" dt="2022-02-24T19:55:10.089" v="0"/>
          <ac:spMkLst>
            <pc:docMk/>
            <pc:sldMk cId="1204236010" sldId="1133"/>
            <ac:spMk id="5" creationId="{004D9342-E269-4518-BCB8-03497EEEC8A3}"/>
          </ac:spMkLst>
        </pc:spChg>
      </pc:sldChg>
      <pc:sldChg chg="addSp delSp modSp">
        <pc:chgData name="Guest User" userId="S::urn:spo:anon#2d0811e898979079e3a6ec9a9036881b50c07483a4ca03ad42b3c534af2c6157::" providerId="AD" clId="Web-{4B8FCDE0-A178-BD7C-EEBE-A06EE585B048}" dt="2022-02-24T19:55:24.276" v="1"/>
        <pc:sldMkLst>
          <pc:docMk/>
          <pc:sldMk cId="410688401" sldId="1178"/>
        </pc:sldMkLst>
        <pc:spChg chg="del">
          <ac:chgData name="Guest User" userId="S::urn:spo:anon#2d0811e898979079e3a6ec9a9036881b50c07483a4ca03ad42b3c534af2c6157::" providerId="AD" clId="Web-{4B8FCDE0-A178-BD7C-EEBE-A06EE585B048}" dt="2022-02-24T19:55:24.276" v="1"/>
          <ac:spMkLst>
            <pc:docMk/>
            <pc:sldMk cId="410688401" sldId="1178"/>
            <ac:spMk id="3" creationId="{00000000-0000-0000-0000-000000000000}"/>
          </ac:spMkLst>
        </pc:spChg>
        <pc:spChg chg="add mod">
          <ac:chgData name="Guest User" userId="S::urn:spo:anon#2d0811e898979079e3a6ec9a9036881b50c07483a4ca03ad42b3c534af2c6157::" providerId="AD" clId="Web-{4B8FCDE0-A178-BD7C-EEBE-A06EE585B048}" dt="2022-02-24T19:55:24.276" v="1"/>
          <ac:spMkLst>
            <pc:docMk/>
            <pc:sldMk cId="410688401" sldId="1178"/>
            <ac:spMk id="5" creationId="{7F126B6C-D238-4031-BF07-CBE1138D9252}"/>
          </ac:spMkLst>
        </pc:spChg>
      </pc:sldChg>
    </pc:docChg>
  </pc:docChgLst>
  <pc:docChgLst>
    <pc:chgData name="Byrne, Katrina [NEA]" userId="S::kblomdahl@nea.org::9209ce16-82d1-430a-b613-faccaf6d5e06" providerId="AD" clId="Web-{338F9BB8-D8F9-23CE-8A90-1F77031EA26F}"/>
    <pc:docChg chg="delSld modSld">
      <pc:chgData name="Byrne, Katrina [NEA]" userId="S::kblomdahl@nea.org::9209ce16-82d1-430a-b613-faccaf6d5e06" providerId="AD" clId="Web-{338F9BB8-D8F9-23CE-8A90-1F77031EA26F}" dt="2024-02-05T17:36:58.165" v="363" actId="14100"/>
      <pc:docMkLst>
        <pc:docMk/>
      </pc:docMkLst>
      <pc:sldChg chg="modSp">
        <pc:chgData name="Byrne, Katrina [NEA]" userId="S::kblomdahl@nea.org::9209ce16-82d1-430a-b613-faccaf6d5e06" providerId="AD" clId="Web-{338F9BB8-D8F9-23CE-8A90-1F77031EA26F}" dt="2024-02-05T17:12:20.246" v="8" actId="14100"/>
        <pc:sldMkLst>
          <pc:docMk/>
          <pc:sldMk cId="1647351371" sldId="256"/>
        </pc:sldMkLst>
        <pc:spChg chg="mod">
          <ac:chgData name="Byrne, Katrina [NEA]" userId="S::kblomdahl@nea.org::9209ce16-82d1-430a-b613-faccaf6d5e06" providerId="AD" clId="Web-{338F9BB8-D8F9-23CE-8A90-1F77031EA26F}" dt="2024-02-05T17:12:20.246" v="8" actId="14100"/>
          <ac:spMkLst>
            <pc:docMk/>
            <pc:sldMk cId="1647351371" sldId="256"/>
            <ac:spMk id="2" creationId="{5B352933-2307-0AFA-B7B3-7308EB961B12}"/>
          </ac:spMkLst>
        </pc:spChg>
      </pc:sldChg>
      <pc:sldChg chg="modSp">
        <pc:chgData name="Byrne, Katrina [NEA]" userId="S::kblomdahl@nea.org::9209ce16-82d1-430a-b613-faccaf6d5e06" providerId="AD" clId="Web-{338F9BB8-D8F9-23CE-8A90-1F77031EA26F}" dt="2024-02-05T17:19:04.133" v="30" actId="20577"/>
        <pc:sldMkLst>
          <pc:docMk/>
          <pc:sldMk cId="2764710922" sldId="258"/>
        </pc:sldMkLst>
        <pc:spChg chg="mod">
          <ac:chgData name="Byrne, Katrina [NEA]" userId="S::kblomdahl@nea.org::9209ce16-82d1-430a-b613-faccaf6d5e06" providerId="AD" clId="Web-{338F9BB8-D8F9-23CE-8A90-1F77031EA26F}" dt="2024-02-05T17:19:04.133" v="30" actId="20577"/>
          <ac:spMkLst>
            <pc:docMk/>
            <pc:sldMk cId="2764710922" sldId="258"/>
            <ac:spMk id="2" creationId="{6AC55316-123C-9BDB-63BA-91A7D7BE2A48}"/>
          </ac:spMkLst>
        </pc:spChg>
        <pc:spChg chg="mod">
          <ac:chgData name="Byrne, Katrina [NEA]" userId="S::kblomdahl@nea.org::9209ce16-82d1-430a-b613-faccaf6d5e06" providerId="AD" clId="Web-{338F9BB8-D8F9-23CE-8A90-1F77031EA26F}" dt="2024-02-05T17:18:41.273" v="15" actId="20577"/>
          <ac:spMkLst>
            <pc:docMk/>
            <pc:sldMk cId="2764710922" sldId="258"/>
            <ac:spMk id="4" creationId="{884D1DAF-7BE4-7AFC-014D-DBA85E99166E}"/>
          </ac:spMkLst>
        </pc:spChg>
      </pc:sldChg>
      <pc:sldChg chg="modSp">
        <pc:chgData name="Byrne, Katrina [NEA]" userId="S::kblomdahl@nea.org::9209ce16-82d1-430a-b613-faccaf6d5e06" providerId="AD" clId="Web-{338F9BB8-D8F9-23CE-8A90-1F77031EA26F}" dt="2024-02-05T17:20:51.777" v="54" actId="20577"/>
        <pc:sldMkLst>
          <pc:docMk/>
          <pc:sldMk cId="3790399935" sldId="259"/>
        </pc:sldMkLst>
        <pc:spChg chg="mod">
          <ac:chgData name="Byrne, Katrina [NEA]" userId="S::kblomdahl@nea.org::9209ce16-82d1-430a-b613-faccaf6d5e06" providerId="AD" clId="Web-{338F9BB8-D8F9-23CE-8A90-1F77031EA26F}" dt="2024-02-05T17:20:51.777" v="54" actId="20577"/>
          <ac:spMkLst>
            <pc:docMk/>
            <pc:sldMk cId="3790399935" sldId="259"/>
            <ac:spMk id="2" creationId="{2CB38739-D44E-4A50-DDE7-35339C5A2AF6}"/>
          </ac:spMkLst>
        </pc:spChg>
        <pc:spChg chg="mod">
          <ac:chgData name="Byrne, Katrina [NEA]" userId="S::kblomdahl@nea.org::9209ce16-82d1-430a-b613-faccaf6d5e06" providerId="AD" clId="Web-{338F9BB8-D8F9-23CE-8A90-1F77031EA26F}" dt="2024-02-05T17:20:48.855" v="53" actId="1076"/>
          <ac:spMkLst>
            <pc:docMk/>
            <pc:sldMk cId="3790399935" sldId="259"/>
            <ac:spMk id="3" creationId="{C36020BE-F526-8727-5566-DC2C29265B60}"/>
          </ac:spMkLst>
        </pc:spChg>
      </pc:sldChg>
      <pc:sldChg chg="modSp">
        <pc:chgData name="Byrne, Katrina [NEA]" userId="S::kblomdahl@nea.org::9209ce16-82d1-430a-b613-faccaf6d5e06" providerId="AD" clId="Web-{338F9BB8-D8F9-23CE-8A90-1F77031EA26F}" dt="2024-02-05T17:26:00.989" v="149" actId="20577"/>
        <pc:sldMkLst>
          <pc:docMk/>
          <pc:sldMk cId="4040469514" sldId="260"/>
        </pc:sldMkLst>
        <pc:spChg chg="mod">
          <ac:chgData name="Byrne, Katrina [NEA]" userId="S::kblomdahl@nea.org::9209ce16-82d1-430a-b613-faccaf6d5e06" providerId="AD" clId="Web-{338F9BB8-D8F9-23CE-8A90-1F77031EA26F}" dt="2024-02-05T17:20:04.682" v="46" actId="20577"/>
          <ac:spMkLst>
            <pc:docMk/>
            <pc:sldMk cId="4040469514" sldId="260"/>
            <ac:spMk id="2" creationId="{472D1DCD-1C3D-9B7D-BF99-C19EB375B7E4}"/>
          </ac:spMkLst>
        </pc:spChg>
        <pc:spChg chg="mod">
          <ac:chgData name="Byrne, Katrina [NEA]" userId="S::kblomdahl@nea.org::9209ce16-82d1-430a-b613-faccaf6d5e06" providerId="AD" clId="Web-{338F9BB8-D8F9-23CE-8A90-1F77031EA26F}" dt="2024-02-05T17:26:00.989" v="149" actId="20577"/>
          <ac:spMkLst>
            <pc:docMk/>
            <pc:sldMk cId="4040469514" sldId="260"/>
            <ac:spMk id="3" creationId="{C89DBE11-C9A8-34F1-AB32-4A14DEF3C254}"/>
          </ac:spMkLst>
        </pc:spChg>
      </pc:sldChg>
      <pc:sldChg chg="addSp delSp modSp">
        <pc:chgData name="Byrne, Katrina [NEA]" userId="S::kblomdahl@nea.org::9209ce16-82d1-430a-b613-faccaf6d5e06" providerId="AD" clId="Web-{338F9BB8-D8F9-23CE-8A90-1F77031EA26F}" dt="2024-02-05T17:21:35.106" v="61" actId="20577"/>
        <pc:sldMkLst>
          <pc:docMk/>
          <pc:sldMk cId="3830510494" sldId="261"/>
        </pc:sldMkLst>
        <pc:spChg chg="mod">
          <ac:chgData name="Byrne, Katrina [NEA]" userId="S::kblomdahl@nea.org::9209ce16-82d1-430a-b613-faccaf6d5e06" providerId="AD" clId="Web-{338F9BB8-D8F9-23CE-8A90-1F77031EA26F}" dt="2024-02-05T17:21:20.215" v="59" actId="14100"/>
          <ac:spMkLst>
            <pc:docMk/>
            <pc:sldMk cId="3830510494" sldId="261"/>
            <ac:spMk id="2" creationId="{11E9F42E-C48E-A18C-953D-7334256FB17C}"/>
          </ac:spMkLst>
        </pc:spChg>
        <pc:spChg chg="mod">
          <ac:chgData name="Byrne, Katrina [NEA]" userId="S::kblomdahl@nea.org::9209ce16-82d1-430a-b613-faccaf6d5e06" providerId="AD" clId="Web-{338F9BB8-D8F9-23CE-8A90-1F77031EA26F}" dt="2024-02-05T17:21:35.106" v="61" actId="20577"/>
          <ac:spMkLst>
            <pc:docMk/>
            <pc:sldMk cId="3830510494" sldId="261"/>
            <ac:spMk id="3" creationId="{E7170606-8925-6994-C820-7755834CF942}"/>
          </ac:spMkLst>
        </pc:spChg>
        <pc:picChg chg="add del mod">
          <ac:chgData name="Byrne, Katrina [NEA]" userId="S::kblomdahl@nea.org::9209ce16-82d1-430a-b613-faccaf6d5e06" providerId="AD" clId="Web-{338F9BB8-D8F9-23CE-8A90-1F77031EA26F}" dt="2024-02-05T17:11:07.119" v="3"/>
          <ac:picMkLst>
            <pc:docMk/>
            <pc:sldMk cId="3830510494" sldId="261"/>
            <ac:picMk id="4" creationId="{65C5714C-9FE7-04B4-9F56-58AC2C58D60D}"/>
          </ac:picMkLst>
        </pc:picChg>
      </pc:sldChg>
      <pc:sldChg chg="modSp">
        <pc:chgData name="Byrne, Katrina [NEA]" userId="S::kblomdahl@nea.org::9209ce16-82d1-430a-b613-faccaf6d5e06" providerId="AD" clId="Web-{338F9BB8-D8F9-23CE-8A90-1F77031EA26F}" dt="2024-02-05T17:36:58.165" v="363" actId="14100"/>
        <pc:sldMkLst>
          <pc:docMk/>
          <pc:sldMk cId="2718417712" sldId="262"/>
        </pc:sldMkLst>
        <pc:spChg chg="mod">
          <ac:chgData name="Byrne, Katrina [NEA]" userId="S::kblomdahl@nea.org::9209ce16-82d1-430a-b613-faccaf6d5e06" providerId="AD" clId="Web-{338F9BB8-D8F9-23CE-8A90-1F77031EA26F}" dt="2024-02-05T17:24:19.314" v="93" actId="20577"/>
          <ac:spMkLst>
            <pc:docMk/>
            <pc:sldMk cId="2718417712" sldId="262"/>
            <ac:spMk id="2" creationId="{9EE1A09C-2357-3031-9BAE-60AF5EB4055B}"/>
          </ac:spMkLst>
        </pc:spChg>
        <pc:spChg chg="mod">
          <ac:chgData name="Byrne, Katrina [NEA]" userId="S::kblomdahl@nea.org::9209ce16-82d1-430a-b613-faccaf6d5e06" providerId="AD" clId="Web-{338F9BB8-D8F9-23CE-8A90-1F77031EA26F}" dt="2024-02-05T17:23:41.235" v="85" actId="20577"/>
          <ac:spMkLst>
            <pc:docMk/>
            <pc:sldMk cId="2718417712" sldId="262"/>
            <ac:spMk id="3" creationId="{43202CC2-4A1A-6E70-878B-54F6AE11F73B}"/>
          </ac:spMkLst>
        </pc:spChg>
        <pc:spChg chg="mod">
          <ac:chgData name="Byrne, Katrina [NEA]" userId="S::kblomdahl@nea.org::9209ce16-82d1-430a-b613-faccaf6d5e06" providerId="AD" clId="Web-{338F9BB8-D8F9-23CE-8A90-1F77031EA26F}" dt="2024-02-05T17:23:33.751" v="83" actId="20577"/>
          <ac:spMkLst>
            <pc:docMk/>
            <pc:sldMk cId="2718417712" sldId="262"/>
            <ac:spMk id="6" creationId="{7ED1A4D3-5775-2B3A-6AA5-C2B8573B95A9}"/>
          </ac:spMkLst>
        </pc:spChg>
        <pc:spChg chg="mod">
          <ac:chgData name="Byrne, Katrina [NEA]" userId="S::kblomdahl@nea.org::9209ce16-82d1-430a-b613-faccaf6d5e06" providerId="AD" clId="Web-{338F9BB8-D8F9-23CE-8A90-1F77031EA26F}" dt="2024-02-05T17:23:24.938" v="82" actId="20577"/>
          <ac:spMkLst>
            <pc:docMk/>
            <pc:sldMk cId="2718417712" sldId="262"/>
            <ac:spMk id="7" creationId="{A3BF4AF6-7CC0-9868-850A-4B09AB2808C5}"/>
          </ac:spMkLst>
        </pc:spChg>
        <pc:spChg chg="mod">
          <ac:chgData name="Byrne, Katrina [NEA]" userId="S::kblomdahl@nea.org::9209ce16-82d1-430a-b613-faccaf6d5e06" providerId="AD" clId="Web-{338F9BB8-D8F9-23CE-8A90-1F77031EA26F}" dt="2024-02-05T17:36:58.165" v="363" actId="14100"/>
          <ac:spMkLst>
            <pc:docMk/>
            <pc:sldMk cId="2718417712" sldId="262"/>
            <ac:spMk id="8" creationId="{C8D96F2D-AA25-08D2-7037-2AF8EAC7F888}"/>
          </ac:spMkLst>
        </pc:spChg>
        <pc:spChg chg="mod">
          <ac:chgData name="Byrne, Katrina [NEA]" userId="S::kblomdahl@nea.org::9209ce16-82d1-430a-b613-faccaf6d5e06" providerId="AD" clId="Web-{338F9BB8-D8F9-23CE-8A90-1F77031EA26F}" dt="2024-02-05T17:36:05.523" v="352" actId="14100"/>
          <ac:spMkLst>
            <pc:docMk/>
            <pc:sldMk cId="2718417712" sldId="262"/>
            <ac:spMk id="9" creationId="{AC3C30B6-DE1B-4DA6-7A72-F2E8EC7D54C6}"/>
          </ac:spMkLst>
        </pc:spChg>
        <pc:spChg chg="mod">
          <ac:chgData name="Byrne, Katrina [NEA]" userId="S::kblomdahl@nea.org::9209ce16-82d1-430a-b613-faccaf6d5e06" providerId="AD" clId="Web-{338F9BB8-D8F9-23CE-8A90-1F77031EA26F}" dt="2024-02-05T17:36:33.618" v="360" actId="688"/>
          <ac:spMkLst>
            <pc:docMk/>
            <pc:sldMk cId="2718417712" sldId="262"/>
            <ac:spMk id="10" creationId="{2AF535B2-EF4F-854F-1FBB-A4B7C10EE49D}"/>
          </ac:spMkLst>
        </pc:spChg>
        <pc:spChg chg="mod">
          <ac:chgData name="Byrne, Katrina [NEA]" userId="S::kblomdahl@nea.org::9209ce16-82d1-430a-b613-faccaf6d5e06" providerId="AD" clId="Web-{338F9BB8-D8F9-23CE-8A90-1F77031EA26F}" dt="2024-02-05T17:36:50.306" v="362" actId="14100"/>
          <ac:spMkLst>
            <pc:docMk/>
            <pc:sldMk cId="2718417712" sldId="262"/>
            <ac:spMk id="11" creationId="{A817ADD5-4865-5DCB-9E3C-407E12BB8B1E}"/>
          </ac:spMkLst>
        </pc:spChg>
      </pc:sldChg>
      <pc:sldChg chg="del">
        <pc:chgData name="Byrne, Katrina [NEA]" userId="S::kblomdahl@nea.org::9209ce16-82d1-430a-b613-faccaf6d5e06" providerId="AD" clId="Web-{338F9BB8-D8F9-23CE-8A90-1F77031EA26F}" dt="2024-02-05T17:30:01.747" v="283"/>
        <pc:sldMkLst>
          <pc:docMk/>
          <pc:sldMk cId="1129784897" sldId="265"/>
        </pc:sldMkLst>
      </pc:sldChg>
      <pc:sldChg chg="addSp delSp modSp">
        <pc:chgData name="Byrne, Katrina [NEA]" userId="S::kblomdahl@nea.org::9209ce16-82d1-430a-b613-faccaf6d5e06" providerId="AD" clId="Web-{338F9BB8-D8F9-23CE-8A90-1F77031EA26F}" dt="2024-02-05T17:18:25.991" v="13" actId="20577"/>
        <pc:sldMkLst>
          <pc:docMk/>
          <pc:sldMk cId="3849000927" sldId="267"/>
        </pc:sldMkLst>
        <pc:spChg chg="mod">
          <ac:chgData name="Byrne, Katrina [NEA]" userId="S::kblomdahl@nea.org::9209ce16-82d1-430a-b613-faccaf6d5e06" providerId="AD" clId="Web-{338F9BB8-D8F9-23CE-8A90-1F77031EA26F}" dt="2024-02-05T17:18:25.991" v="13" actId="20577"/>
          <ac:spMkLst>
            <pc:docMk/>
            <pc:sldMk cId="3849000927" sldId="267"/>
            <ac:spMk id="2" creationId="{5C21475E-FFD6-1B48-8783-C98CC5B8D836}"/>
          </ac:spMkLst>
        </pc:spChg>
        <pc:picChg chg="add del mod">
          <ac:chgData name="Byrne, Katrina [NEA]" userId="S::kblomdahl@nea.org::9209ce16-82d1-430a-b613-faccaf6d5e06" providerId="AD" clId="Web-{338F9BB8-D8F9-23CE-8A90-1F77031EA26F}" dt="2024-02-05T17:08:07.066" v="1"/>
          <ac:picMkLst>
            <pc:docMk/>
            <pc:sldMk cId="3849000927" sldId="267"/>
            <ac:picMk id="4" creationId="{DA5EADE4-454C-6FE6-ED45-59BA9B6A1863}"/>
          </ac:picMkLst>
        </pc:picChg>
      </pc:sldChg>
      <pc:sldChg chg="modSp">
        <pc:chgData name="Byrne, Katrina [NEA]" userId="S::kblomdahl@nea.org::9209ce16-82d1-430a-b613-faccaf6d5e06" providerId="AD" clId="Web-{338F9BB8-D8F9-23CE-8A90-1F77031EA26F}" dt="2024-02-05T17:32:03.922" v="344" actId="20577"/>
        <pc:sldMkLst>
          <pc:docMk/>
          <pc:sldMk cId="1794177292" sldId="268"/>
        </pc:sldMkLst>
        <pc:spChg chg="mod">
          <ac:chgData name="Byrne, Katrina [NEA]" userId="S::kblomdahl@nea.org::9209ce16-82d1-430a-b613-faccaf6d5e06" providerId="AD" clId="Web-{338F9BB8-D8F9-23CE-8A90-1F77031EA26F}" dt="2024-02-05T17:32:03.922" v="344" actId="20577"/>
          <ac:spMkLst>
            <pc:docMk/>
            <pc:sldMk cId="1794177292" sldId="268"/>
            <ac:spMk id="3" creationId="{70D7EAA9-C5AC-5BBD-2D71-02E268752555}"/>
          </ac:spMkLst>
        </pc:spChg>
      </pc:sldChg>
      <pc:sldChg chg="modSp">
        <pc:chgData name="Byrne, Katrina [NEA]" userId="S::kblomdahl@nea.org::9209ce16-82d1-430a-b613-faccaf6d5e06" providerId="AD" clId="Web-{338F9BB8-D8F9-23CE-8A90-1F77031EA26F}" dt="2024-02-05T17:29:55.559" v="282" actId="20577"/>
        <pc:sldMkLst>
          <pc:docMk/>
          <pc:sldMk cId="3164271153" sldId="272"/>
        </pc:sldMkLst>
        <pc:spChg chg="mod">
          <ac:chgData name="Byrne, Katrina [NEA]" userId="S::kblomdahl@nea.org::9209ce16-82d1-430a-b613-faccaf6d5e06" providerId="AD" clId="Web-{338F9BB8-D8F9-23CE-8A90-1F77031EA26F}" dt="2024-02-05T17:29:55.559" v="282" actId="20577"/>
          <ac:spMkLst>
            <pc:docMk/>
            <pc:sldMk cId="3164271153" sldId="272"/>
            <ac:spMk id="3" creationId="{6B111D37-4453-F67E-BEBA-B116D06F58D9}"/>
          </ac:spMkLst>
        </pc:spChg>
      </pc:sldChg>
      <pc:sldChg chg="modSp">
        <pc:chgData name="Byrne, Katrina [NEA]" userId="S::kblomdahl@nea.org::9209ce16-82d1-430a-b613-faccaf6d5e06" providerId="AD" clId="Web-{338F9BB8-D8F9-23CE-8A90-1F77031EA26F}" dt="2024-02-05T17:29:02.964" v="219" actId="1076"/>
        <pc:sldMkLst>
          <pc:docMk/>
          <pc:sldMk cId="1656657405" sldId="280"/>
        </pc:sldMkLst>
        <pc:spChg chg="mod">
          <ac:chgData name="Byrne, Katrina [NEA]" userId="S::kblomdahl@nea.org::9209ce16-82d1-430a-b613-faccaf6d5e06" providerId="AD" clId="Web-{338F9BB8-D8F9-23CE-8A90-1F77031EA26F}" dt="2024-02-05T17:28:56.917" v="218" actId="20577"/>
          <ac:spMkLst>
            <pc:docMk/>
            <pc:sldMk cId="1656657405" sldId="280"/>
            <ac:spMk id="2" creationId="{3CAE0CBC-3E2F-5415-8919-261E8C74B5DE}"/>
          </ac:spMkLst>
        </pc:spChg>
        <pc:spChg chg="mod">
          <ac:chgData name="Byrne, Katrina [NEA]" userId="S::kblomdahl@nea.org::9209ce16-82d1-430a-b613-faccaf6d5e06" providerId="AD" clId="Web-{338F9BB8-D8F9-23CE-8A90-1F77031EA26F}" dt="2024-02-05T17:29:02.964" v="219" actId="1076"/>
          <ac:spMkLst>
            <pc:docMk/>
            <pc:sldMk cId="1656657405" sldId="280"/>
            <ac:spMk id="3" creationId="{4071AECB-8792-668E-B604-A8D713A9F119}"/>
          </ac:spMkLst>
        </pc:spChg>
      </pc:sldChg>
      <pc:sldChg chg="modSp">
        <pc:chgData name="Byrne, Katrina [NEA]" userId="S::kblomdahl@nea.org::9209ce16-82d1-430a-b613-faccaf6d5e06" providerId="AD" clId="Web-{338F9BB8-D8F9-23CE-8A90-1F77031EA26F}" dt="2024-02-05T17:30:26.482" v="285" actId="20577"/>
        <pc:sldMkLst>
          <pc:docMk/>
          <pc:sldMk cId="218661354" sldId="1265"/>
        </pc:sldMkLst>
        <pc:spChg chg="mod">
          <ac:chgData name="Byrne, Katrina [NEA]" userId="S::kblomdahl@nea.org::9209ce16-82d1-430a-b613-faccaf6d5e06" providerId="AD" clId="Web-{338F9BB8-D8F9-23CE-8A90-1F77031EA26F}" dt="2024-02-05T17:30:26.482" v="285" actId="20577"/>
          <ac:spMkLst>
            <pc:docMk/>
            <pc:sldMk cId="218661354" sldId="1265"/>
            <ac:spMk id="3" creationId="{21012393-7568-044F-ADDC-5C6B1771BBA2}"/>
          </ac:spMkLst>
        </pc:spChg>
      </pc:sldChg>
      <pc:sldChg chg="modSp">
        <pc:chgData name="Byrne, Katrina [NEA]" userId="S::kblomdahl@nea.org::9209ce16-82d1-430a-b613-faccaf6d5e06" providerId="AD" clId="Web-{338F9BB8-D8F9-23CE-8A90-1F77031EA26F}" dt="2024-02-05T17:27:35.055" v="185" actId="20577"/>
        <pc:sldMkLst>
          <pc:docMk/>
          <pc:sldMk cId="2137071841" sldId="1266"/>
        </pc:sldMkLst>
        <pc:spChg chg="mod">
          <ac:chgData name="Byrne, Katrina [NEA]" userId="S::kblomdahl@nea.org::9209ce16-82d1-430a-b613-faccaf6d5e06" providerId="AD" clId="Web-{338F9BB8-D8F9-23CE-8A90-1F77031EA26F}" dt="2024-02-05T17:27:35.055" v="185" actId="20577"/>
          <ac:spMkLst>
            <pc:docMk/>
            <pc:sldMk cId="2137071841" sldId="1266"/>
            <ac:spMk id="6" creationId="{AF1A872A-972E-913C-613D-02A2B9A9A678}"/>
          </ac:spMkLst>
        </pc:spChg>
      </pc:sldChg>
      <pc:sldChg chg="modSp">
        <pc:chgData name="Byrne, Katrina [NEA]" userId="S::kblomdahl@nea.org::9209ce16-82d1-430a-b613-faccaf6d5e06" providerId="AD" clId="Web-{338F9BB8-D8F9-23CE-8A90-1F77031EA26F}" dt="2024-02-05T17:25:16.738" v="131" actId="20577"/>
        <pc:sldMkLst>
          <pc:docMk/>
          <pc:sldMk cId="1905194865" sldId="1267"/>
        </pc:sldMkLst>
        <pc:spChg chg="mod">
          <ac:chgData name="Byrne, Katrina [NEA]" userId="S::kblomdahl@nea.org::9209ce16-82d1-430a-b613-faccaf6d5e06" providerId="AD" clId="Web-{338F9BB8-D8F9-23CE-8A90-1F77031EA26F}" dt="2024-02-05T17:25:16.738" v="131" actId="20577"/>
          <ac:spMkLst>
            <pc:docMk/>
            <pc:sldMk cId="1905194865" sldId="1267"/>
            <ac:spMk id="5" creationId="{38D4B8AB-C336-3BA4-C4C0-2B5905BEDD10}"/>
          </ac:spMkLst>
        </pc:spChg>
        <pc:spChg chg="mod">
          <ac:chgData name="Byrne, Katrina [NEA]" userId="S::kblomdahl@nea.org::9209ce16-82d1-430a-b613-faccaf6d5e06" providerId="AD" clId="Web-{338F9BB8-D8F9-23CE-8A90-1F77031EA26F}" dt="2024-02-05T17:25:02.003" v="108" actId="20577"/>
          <ac:spMkLst>
            <pc:docMk/>
            <pc:sldMk cId="1905194865" sldId="1267"/>
            <ac:spMk id="6" creationId="{C8232774-E43D-3CC4-A602-EE663A40345E}"/>
          </ac:spMkLst>
        </pc:spChg>
      </pc:sldChg>
      <pc:sldChg chg="modSp">
        <pc:chgData name="Byrne, Katrina [NEA]" userId="S::kblomdahl@nea.org::9209ce16-82d1-430a-b613-faccaf6d5e06" providerId="AD" clId="Web-{338F9BB8-D8F9-23CE-8A90-1F77031EA26F}" dt="2024-02-05T17:28:38.932" v="217" actId="20577"/>
        <pc:sldMkLst>
          <pc:docMk/>
          <pc:sldMk cId="1679744557" sldId="1268"/>
        </pc:sldMkLst>
        <pc:spChg chg="mod">
          <ac:chgData name="Byrne, Katrina [NEA]" userId="S::kblomdahl@nea.org::9209ce16-82d1-430a-b613-faccaf6d5e06" providerId="AD" clId="Web-{338F9BB8-D8F9-23CE-8A90-1F77031EA26F}" dt="2024-02-05T17:28:06.759" v="200" actId="20577"/>
          <ac:spMkLst>
            <pc:docMk/>
            <pc:sldMk cId="1679744557" sldId="1268"/>
            <ac:spMk id="2" creationId="{472D1DCD-1C3D-9B7D-BF99-C19EB375B7E4}"/>
          </ac:spMkLst>
        </pc:spChg>
        <pc:spChg chg="mod">
          <ac:chgData name="Byrne, Katrina [NEA]" userId="S::kblomdahl@nea.org::9209ce16-82d1-430a-b613-faccaf6d5e06" providerId="AD" clId="Web-{338F9BB8-D8F9-23CE-8A90-1F77031EA26F}" dt="2024-02-05T17:28:38.932" v="217" actId="20577"/>
          <ac:spMkLst>
            <pc:docMk/>
            <pc:sldMk cId="1679744557" sldId="1268"/>
            <ac:spMk id="3" creationId="{C89DBE11-C9A8-34F1-AB32-4A14DEF3C254}"/>
          </ac:spMkLst>
        </pc:spChg>
      </pc:sldChg>
    </pc:docChg>
  </pc:docChgLst>
  <pc:docChgLst>
    <pc:chgData name="Guest User" userId="S::urn:spo:anon#2d0811e898979079e3a6ec9a9036881b50c07483a4ca03ad42b3c534af2c6157::" providerId="AD" clId="Web-{E707F5A7-9B4F-30BC-4420-792013E36086}"/>
    <pc:docChg chg="sldOrd">
      <pc:chgData name="Guest User" userId="S::urn:spo:anon#2d0811e898979079e3a6ec9a9036881b50c07483a4ca03ad42b3c534af2c6157::" providerId="AD" clId="Web-{E707F5A7-9B4F-30BC-4420-792013E36086}" dt="2022-03-04T02:36:18.848" v="0"/>
      <pc:docMkLst>
        <pc:docMk/>
      </pc:docMkLst>
      <pc:sldChg chg="ord">
        <pc:chgData name="Guest User" userId="S::urn:spo:anon#2d0811e898979079e3a6ec9a9036881b50c07483a4ca03ad42b3c534af2c6157::" providerId="AD" clId="Web-{E707F5A7-9B4F-30BC-4420-792013E36086}" dt="2022-03-04T02:36:18.848" v="0"/>
        <pc:sldMkLst>
          <pc:docMk/>
          <pc:sldMk cId="1045482865" sldId="1224"/>
        </pc:sldMkLst>
      </pc:sldChg>
    </pc:docChg>
  </pc:docChgLst>
  <pc:docChgLst>
    <pc:chgData name="Pulkrabek, Vanessa [MN]" userId="S::vanessa.pulkrabek_edmn.org#ext#@neahq.onmicrosoft.com::a81224d0-e988-4d62-a387-eaa8d26915eb" providerId="AD" clId="Web-{4BDA19B2-8A8E-81DC-13D0-97CE52164566}"/>
    <pc:docChg chg="modSld">
      <pc:chgData name="Pulkrabek, Vanessa [MN]" userId="S::vanessa.pulkrabek_edmn.org#ext#@neahq.onmicrosoft.com::a81224d0-e988-4d62-a387-eaa8d26915eb" providerId="AD" clId="Web-{4BDA19B2-8A8E-81DC-13D0-97CE52164566}" dt="2024-06-05T15:33:24.511" v="6" actId="20577"/>
      <pc:docMkLst>
        <pc:docMk/>
      </pc:docMkLst>
      <pc:sldChg chg="modSp">
        <pc:chgData name="Pulkrabek, Vanessa [MN]" userId="S::vanessa.pulkrabek_edmn.org#ext#@neahq.onmicrosoft.com::a81224d0-e988-4d62-a387-eaa8d26915eb" providerId="AD" clId="Web-{4BDA19B2-8A8E-81DC-13D0-97CE52164566}" dt="2024-06-05T15:33:24.511" v="6" actId="20577"/>
        <pc:sldMkLst>
          <pc:docMk/>
          <pc:sldMk cId="410688401" sldId="1178"/>
        </pc:sldMkLst>
        <pc:spChg chg="mod">
          <ac:chgData name="Pulkrabek, Vanessa [MN]" userId="S::vanessa.pulkrabek_edmn.org#ext#@neahq.onmicrosoft.com::a81224d0-e988-4d62-a387-eaa8d26915eb" providerId="AD" clId="Web-{4BDA19B2-8A8E-81DC-13D0-97CE52164566}" dt="2024-06-05T15:33:24.511" v="6" actId="20577"/>
          <ac:spMkLst>
            <pc:docMk/>
            <pc:sldMk cId="410688401" sldId="1178"/>
            <ac:spMk id="2" creationId="{00000000-0000-0000-0000-000000000000}"/>
          </ac:spMkLst>
        </pc:spChg>
      </pc:sldChg>
    </pc:docChg>
  </pc:docChgLst>
  <pc:docChgLst>
    <pc:chgData name="Adam Janiak" userId="S::adam.janiak_edmn.org#ext#@neahq.onmicrosoft.com::002a7ee9-41a7-4f0b-84b8-5a04768eeadd" providerId="AD" clId="Web-{B309EC0F-0292-9CB9-9ECA-6FA5466E6C47}"/>
    <pc:docChg chg="addSld delSld modSld sldOrd">
      <pc:chgData name="Adam Janiak" userId="S::adam.janiak_edmn.org#ext#@neahq.onmicrosoft.com::002a7ee9-41a7-4f0b-84b8-5a04768eeadd" providerId="AD" clId="Web-{B309EC0F-0292-9CB9-9ECA-6FA5466E6C47}" dt="2024-01-08T23:21:34.088" v="37"/>
      <pc:docMkLst>
        <pc:docMk/>
      </pc:docMkLst>
      <pc:sldChg chg="ord">
        <pc:chgData name="Adam Janiak" userId="S::adam.janiak_edmn.org#ext#@neahq.onmicrosoft.com::002a7ee9-41a7-4f0b-84b8-5a04768eeadd" providerId="AD" clId="Web-{B309EC0F-0292-9CB9-9ECA-6FA5466E6C47}" dt="2024-01-08T23:21:34.088" v="37"/>
        <pc:sldMkLst>
          <pc:docMk/>
          <pc:sldMk cId="2702077748" sldId="1126"/>
        </pc:sldMkLst>
      </pc:sldChg>
      <pc:sldChg chg="ord">
        <pc:chgData name="Adam Janiak" userId="S::adam.janiak_edmn.org#ext#@neahq.onmicrosoft.com::002a7ee9-41a7-4f0b-84b8-5a04768eeadd" providerId="AD" clId="Web-{B309EC0F-0292-9CB9-9ECA-6FA5466E6C47}" dt="2024-01-08T23:19:02.598" v="29"/>
        <pc:sldMkLst>
          <pc:docMk/>
          <pc:sldMk cId="1195948790" sldId="1180"/>
        </pc:sldMkLst>
      </pc:sldChg>
      <pc:sldChg chg="ord">
        <pc:chgData name="Adam Janiak" userId="S::adam.janiak_edmn.org#ext#@neahq.onmicrosoft.com::002a7ee9-41a7-4f0b-84b8-5a04768eeadd" providerId="AD" clId="Web-{B309EC0F-0292-9CB9-9ECA-6FA5466E6C47}" dt="2024-01-08T23:19:02.598" v="28"/>
        <pc:sldMkLst>
          <pc:docMk/>
          <pc:sldMk cId="837445937" sldId="1183"/>
        </pc:sldMkLst>
      </pc:sldChg>
      <pc:sldChg chg="ord">
        <pc:chgData name="Adam Janiak" userId="S::adam.janiak_edmn.org#ext#@neahq.onmicrosoft.com::002a7ee9-41a7-4f0b-84b8-5a04768eeadd" providerId="AD" clId="Web-{B309EC0F-0292-9CB9-9ECA-6FA5466E6C47}" dt="2024-01-08T23:19:02.598" v="27"/>
        <pc:sldMkLst>
          <pc:docMk/>
          <pc:sldMk cId="1655558511" sldId="1220"/>
        </pc:sldMkLst>
      </pc:sldChg>
      <pc:sldChg chg="modSp ord">
        <pc:chgData name="Adam Janiak" userId="S::adam.janiak_edmn.org#ext#@neahq.onmicrosoft.com::002a7ee9-41a7-4f0b-84b8-5a04768eeadd" providerId="AD" clId="Web-{B309EC0F-0292-9CB9-9ECA-6FA5466E6C47}" dt="2024-01-08T23:17:02.499" v="2"/>
        <pc:sldMkLst>
          <pc:docMk/>
          <pc:sldMk cId="3042303404" sldId="1250"/>
        </pc:sldMkLst>
        <pc:spChg chg="mod">
          <ac:chgData name="Adam Janiak" userId="S::adam.janiak_edmn.org#ext#@neahq.onmicrosoft.com::002a7ee9-41a7-4f0b-84b8-5a04768eeadd" providerId="AD" clId="Web-{B309EC0F-0292-9CB9-9ECA-6FA5466E6C47}" dt="2024-01-08T23:16:22.060" v="0" actId="20577"/>
          <ac:spMkLst>
            <pc:docMk/>
            <pc:sldMk cId="3042303404" sldId="1250"/>
            <ac:spMk id="2" creationId="{4A905FD6-88EF-B258-9189-3E91A83FCAFF}"/>
          </ac:spMkLst>
        </pc:spChg>
      </pc:sldChg>
      <pc:sldChg chg="modSp">
        <pc:chgData name="Adam Janiak" userId="S::adam.janiak_edmn.org#ext#@neahq.onmicrosoft.com::002a7ee9-41a7-4f0b-84b8-5a04768eeadd" providerId="AD" clId="Web-{B309EC0F-0292-9CB9-9ECA-6FA5466E6C47}" dt="2024-01-08T23:17:42.048" v="4" actId="20577"/>
        <pc:sldMkLst>
          <pc:docMk/>
          <pc:sldMk cId="2248800893" sldId="1251"/>
        </pc:sldMkLst>
        <pc:spChg chg="mod">
          <ac:chgData name="Adam Janiak" userId="S::adam.janiak_edmn.org#ext#@neahq.onmicrosoft.com::002a7ee9-41a7-4f0b-84b8-5a04768eeadd" providerId="AD" clId="Web-{B309EC0F-0292-9CB9-9ECA-6FA5466E6C47}" dt="2024-01-08T23:17:42.048" v="4" actId="20577"/>
          <ac:spMkLst>
            <pc:docMk/>
            <pc:sldMk cId="2248800893" sldId="1251"/>
            <ac:spMk id="2" creationId="{FA00A574-80F1-4D46-B33A-C1D4E168C29B}"/>
          </ac:spMkLst>
        </pc:spChg>
      </pc:sldChg>
      <pc:sldChg chg="modSp">
        <pc:chgData name="Adam Janiak" userId="S::adam.janiak_edmn.org#ext#@neahq.onmicrosoft.com::002a7ee9-41a7-4f0b-84b8-5a04768eeadd" providerId="AD" clId="Web-{B309EC0F-0292-9CB9-9ECA-6FA5466E6C47}" dt="2024-01-08T23:17:48.720" v="7" actId="20577"/>
        <pc:sldMkLst>
          <pc:docMk/>
          <pc:sldMk cId="1453811628" sldId="1252"/>
        </pc:sldMkLst>
        <pc:spChg chg="mod">
          <ac:chgData name="Adam Janiak" userId="S::adam.janiak_edmn.org#ext#@neahq.onmicrosoft.com::002a7ee9-41a7-4f0b-84b8-5a04768eeadd" providerId="AD" clId="Web-{B309EC0F-0292-9CB9-9ECA-6FA5466E6C47}" dt="2024-01-08T23:17:48.720" v="7" actId="20577"/>
          <ac:spMkLst>
            <pc:docMk/>
            <pc:sldMk cId="1453811628" sldId="1252"/>
            <ac:spMk id="2" creationId="{09D5A9A3-9910-5793-4847-405BDAAB9224}"/>
          </ac:spMkLst>
        </pc:spChg>
      </pc:sldChg>
      <pc:sldChg chg="modSp ord">
        <pc:chgData name="Adam Janiak" userId="S::adam.janiak_edmn.org#ext#@neahq.onmicrosoft.com::002a7ee9-41a7-4f0b-84b8-5a04768eeadd" providerId="AD" clId="Web-{B309EC0F-0292-9CB9-9ECA-6FA5466E6C47}" dt="2024-01-08T23:19:25.114" v="36" actId="20577"/>
        <pc:sldMkLst>
          <pc:docMk/>
          <pc:sldMk cId="3632334489" sldId="1254"/>
        </pc:sldMkLst>
        <pc:spChg chg="mod">
          <ac:chgData name="Adam Janiak" userId="S::adam.janiak_edmn.org#ext#@neahq.onmicrosoft.com::002a7ee9-41a7-4f0b-84b8-5a04768eeadd" providerId="AD" clId="Web-{B309EC0F-0292-9CB9-9ECA-6FA5466E6C47}" dt="2024-01-08T23:19:25.114" v="36" actId="20577"/>
          <ac:spMkLst>
            <pc:docMk/>
            <pc:sldMk cId="3632334489" sldId="1254"/>
            <ac:spMk id="2" creationId="{46CB43AB-4F8C-FA4F-F1A1-E9984B4A2C94}"/>
          </ac:spMkLst>
        </pc:spChg>
      </pc:sldChg>
      <pc:sldChg chg="modSp">
        <pc:chgData name="Adam Janiak" userId="S::adam.janiak_edmn.org#ext#@neahq.onmicrosoft.com::002a7ee9-41a7-4f0b-84b8-5a04768eeadd" providerId="AD" clId="Web-{B309EC0F-0292-9CB9-9ECA-6FA5466E6C47}" dt="2024-01-08T23:19:19.098" v="34" actId="20577"/>
        <pc:sldMkLst>
          <pc:docMk/>
          <pc:sldMk cId="481077393" sldId="1255"/>
        </pc:sldMkLst>
        <pc:spChg chg="mod">
          <ac:chgData name="Adam Janiak" userId="S::adam.janiak_edmn.org#ext#@neahq.onmicrosoft.com::002a7ee9-41a7-4f0b-84b8-5a04768eeadd" providerId="AD" clId="Web-{B309EC0F-0292-9CB9-9ECA-6FA5466E6C47}" dt="2024-01-08T23:19:19.098" v="34" actId="20577"/>
          <ac:spMkLst>
            <pc:docMk/>
            <pc:sldMk cId="481077393" sldId="1255"/>
            <ac:spMk id="2" creationId="{830F5FB0-1FBB-EE3D-8139-5A5C4F8D2027}"/>
          </ac:spMkLst>
        </pc:spChg>
      </pc:sldChg>
      <pc:sldChg chg="modSp">
        <pc:chgData name="Adam Janiak" userId="S::adam.janiak_edmn.org#ext#@neahq.onmicrosoft.com::002a7ee9-41a7-4f0b-84b8-5a04768eeadd" providerId="AD" clId="Web-{B309EC0F-0292-9CB9-9ECA-6FA5466E6C47}" dt="2024-01-08T23:16:28.967" v="1" actId="20577"/>
        <pc:sldMkLst>
          <pc:docMk/>
          <pc:sldMk cId="546973964" sldId="1261"/>
        </pc:sldMkLst>
        <pc:spChg chg="mod">
          <ac:chgData name="Adam Janiak" userId="S::adam.janiak_edmn.org#ext#@neahq.onmicrosoft.com::002a7ee9-41a7-4f0b-84b8-5a04768eeadd" providerId="AD" clId="Web-{B309EC0F-0292-9CB9-9ECA-6FA5466E6C47}" dt="2024-01-08T23:16:28.967" v="1" actId="20577"/>
          <ac:spMkLst>
            <pc:docMk/>
            <pc:sldMk cId="546973964" sldId="1261"/>
            <ac:spMk id="2" creationId="{9B8D4272-7397-65E5-FE5C-18DFC29FFB8F}"/>
          </ac:spMkLst>
        </pc:spChg>
      </pc:sldChg>
      <pc:sldChg chg="modSp new del">
        <pc:chgData name="Adam Janiak" userId="S::adam.janiak_edmn.org#ext#@neahq.onmicrosoft.com::002a7ee9-41a7-4f0b-84b8-5a04768eeadd" providerId="AD" clId="Web-{B309EC0F-0292-9CB9-9ECA-6FA5466E6C47}" dt="2024-01-08T23:18:40.112" v="26"/>
        <pc:sldMkLst>
          <pc:docMk/>
          <pc:sldMk cId="861508219" sldId="1262"/>
        </pc:sldMkLst>
        <pc:spChg chg="mod">
          <ac:chgData name="Adam Janiak" userId="S::adam.janiak_edmn.org#ext#@neahq.onmicrosoft.com::002a7ee9-41a7-4f0b-84b8-5a04768eeadd" providerId="AD" clId="Web-{B309EC0F-0292-9CB9-9ECA-6FA5466E6C47}" dt="2024-01-08T23:18:09.611" v="12" actId="20577"/>
          <ac:spMkLst>
            <pc:docMk/>
            <pc:sldMk cId="861508219" sldId="1262"/>
            <ac:spMk id="2" creationId="{90F23519-0FA3-9CA7-21D0-9FFE40335BA3}"/>
          </ac:spMkLst>
        </pc:spChg>
      </pc:sldChg>
      <pc:sldChg chg="modSp new">
        <pc:chgData name="Adam Janiak" userId="S::adam.janiak_edmn.org#ext#@neahq.onmicrosoft.com::002a7ee9-41a7-4f0b-84b8-5a04768eeadd" providerId="AD" clId="Web-{B309EC0F-0292-9CB9-9ECA-6FA5466E6C47}" dt="2024-01-08T23:18:37.300" v="25" actId="20577"/>
        <pc:sldMkLst>
          <pc:docMk/>
          <pc:sldMk cId="3459964981" sldId="1263"/>
        </pc:sldMkLst>
        <pc:spChg chg="mod">
          <ac:chgData name="Adam Janiak" userId="S::adam.janiak_edmn.org#ext#@neahq.onmicrosoft.com::002a7ee9-41a7-4f0b-84b8-5a04768eeadd" providerId="AD" clId="Web-{B309EC0F-0292-9CB9-9ECA-6FA5466E6C47}" dt="2024-01-08T23:18:37.300" v="25" actId="20577"/>
          <ac:spMkLst>
            <pc:docMk/>
            <pc:sldMk cId="3459964981" sldId="1263"/>
            <ac:spMk id="2" creationId="{DA54F3AA-7090-C510-F25E-09071F3EAEE4}"/>
          </ac:spMkLst>
        </pc:spChg>
      </pc:sldChg>
    </pc:docChg>
  </pc:docChgLst>
  <pc:docChgLst>
    <pc:chgData name="Guest User" userId="S::urn:spo:anon#2d0811e898979079e3a6ec9a9036881b50c07483a4ca03ad42b3c534af2c6157::" providerId="AD" clId="Web-{30E93DF7-B648-48B1-9FE0-1B19F6F3166D}"/>
    <pc:docChg chg="modSld">
      <pc:chgData name="Guest User" userId="S::urn:spo:anon#2d0811e898979079e3a6ec9a9036881b50c07483a4ca03ad42b3c534af2c6157::" providerId="AD" clId="Web-{30E93DF7-B648-48B1-9FE0-1B19F6F3166D}" dt="2022-03-07T19:44:08.549" v="104" actId="14100"/>
      <pc:docMkLst>
        <pc:docMk/>
      </pc:docMkLst>
      <pc:sldChg chg="modSp">
        <pc:chgData name="Guest User" userId="S::urn:spo:anon#2d0811e898979079e3a6ec9a9036881b50c07483a4ca03ad42b3c534af2c6157::" providerId="AD" clId="Web-{30E93DF7-B648-48B1-9FE0-1B19F6F3166D}" dt="2022-03-07T19:36:35.826" v="1" actId="20577"/>
        <pc:sldMkLst>
          <pc:docMk/>
          <pc:sldMk cId="249582529" sldId="1221"/>
        </pc:sldMkLst>
        <pc:spChg chg="mod">
          <ac:chgData name="Guest User" userId="S::urn:spo:anon#2d0811e898979079e3a6ec9a9036881b50c07483a4ca03ad42b3c534af2c6157::" providerId="AD" clId="Web-{30E93DF7-B648-48B1-9FE0-1B19F6F3166D}" dt="2022-03-07T19:36:35.826" v="1" actId="20577"/>
          <ac:spMkLst>
            <pc:docMk/>
            <pc:sldMk cId="249582529" sldId="1221"/>
            <ac:spMk id="4" creationId="{F9BD72F2-477F-429B-9790-2D67D4A322FF}"/>
          </ac:spMkLst>
        </pc:spChg>
      </pc:sldChg>
      <pc:sldChg chg="modSp">
        <pc:chgData name="Guest User" userId="S::urn:spo:anon#2d0811e898979079e3a6ec9a9036881b50c07483a4ca03ad42b3c534af2c6157::" providerId="AD" clId="Web-{30E93DF7-B648-48B1-9FE0-1B19F6F3166D}" dt="2022-03-07T19:43:19.923" v="95" actId="1076"/>
        <pc:sldMkLst>
          <pc:docMk/>
          <pc:sldMk cId="3375550210" sldId="1238"/>
        </pc:sldMkLst>
        <pc:spChg chg="mod">
          <ac:chgData name="Guest User" userId="S::urn:spo:anon#2d0811e898979079e3a6ec9a9036881b50c07483a4ca03ad42b3c534af2c6157::" providerId="AD" clId="Web-{30E93DF7-B648-48B1-9FE0-1B19F6F3166D}" dt="2022-03-07T19:42:33.673" v="79" actId="14100"/>
          <ac:spMkLst>
            <pc:docMk/>
            <pc:sldMk cId="3375550210" sldId="1238"/>
            <ac:spMk id="2" creationId="{4EB246D3-979F-4DEA-A876-46D0723AD9ED}"/>
          </ac:spMkLst>
        </pc:spChg>
        <pc:spChg chg="mod">
          <ac:chgData name="Guest User" userId="S::urn:spo:anon#2d0811e898979079e3a6ec9a9036881b50c07483a4ca03ad42b3c534af2c6157::" providerId="AD" clId="Web-{30E93DF7-B648-48B1-9FE0-1B19F6F3166D}" dt="2022-03-07T19:43:14.595" v="93" actId="14100"/>
          <ac:spMkLst>
            <pc:docMk/>
            <pc:sldMk cId="3375550210" sldId="1238"/>
            <ac:spMk id="3" creationId="{E2F9169C-1B8F-4BF0-B9A5-8B2DF88CE0D1}"/>
          </ac:spMkLst>
        </pc:spChg>
        <pc:picChg chg="mod">
          <ac:chgData name="Guest User" userId="S::urn:spo:anon#2d0811e898979079e3a6ec9a9036881b50c07483a4ca03ad42b3c534af2c6157::" providerId="AD" clId="Web-{30E93DF7-B648-48B1-9FE0-1B19F6F3166D}" dt="2022-03-07T19:43:19.923" v="95" actId="1076"/>
          <ac:picMkLst>
            <pc:docMk/>
            <pc:sldMk cId="3375550210" sldId="1238"/>
            <ac:picMk id="3074" creationId="{00000000-0000-0000-0000-000000000000}"/>
          </ac:picMkLst>
        </pc:picChg>
      </pc:sldChg>
      <pc:sldChg chg="modSp">
        <pc:chgData name="Guest User" userId="S::urn:spo:anon#2d0811e898979079e3a6ec9a9036881b50c07483a4ca03ad42b3c534af2c6157::" providerId="AD" clId="Web-{30E93DF7-B648-48B1-9FE0-1B19F6F3166D}" dt="2022-03-07T19:39:02.577" v="25" actId="20577"/>
        <pc:sldMkLst>
          <pc:docMk/>
          <pc:sldMk cId="2497536026" sldId="1242"/>
        </pc:sldMkLst>
        <pc:spChg chg="mod">
          <ac:chgData name="Guest User" userId="S::urn:spo:anon#2d0811e898979079e3a6ec9a9036881b50c07483a4ca03ad42b3c534af2c6157::" providerId="AD" clId="Web-{30E93DF7-B648-48B1-9FE0-1B19F6F3166D}" dt="2022-03-07T19:39:02.577" v="25" actId="20577"/>
          <ac:spMkLst>
            <pc:docMk/>
            <pc:sldMk cId="2497536026" sldId="1242"/>
            <ac:spMk id="2" creationId="{00000000-0000-0000-0000-000000000000}"/>
          </ac:spMkLst>
        </pc:spChg>
        <pc:spChg chg="mod">
          <ac:chgData name="Guest User" userId="S::urn:spo:anon#2d0811e898979079e3a6ec9a9036881b50c07483a4ca03ad42b3c534af2c6157::" providerId="AD" clId="Web-{30E93DF7-B648-48B1-9FE0-1B19F6F3166D}" dt="2022-03-07T19:38:45.936" v="21" actId="14100"/>
          <ac:spMkLst>
            <pc:docMk/>
            <pc:sldMk cId="2497536026" sldId="1242"/>
            <ac:spMk id="3" creationId="{00000000-0000-0000-0000-000000000000}"/>
          </ac:spMkLst>
        </pc:spChg>
        <pc:picChg chg="mod">
          <ac:chgData name="Guest User" userId="S::urn:spo:anon#2d0811e898979079e3a6ec9a9036881b50c07483a4ca03ad42b3c534af2c6157::" providerId="AD" clId="Web-{30E93DF7-B648-48B1-9FE0-1B19F6F3166D}" dt="2022-03-07T19:38:19.999" v="13" actId="1076"/>
          <ac:picMkLst>
            <pc:docMk/>
            <pc:sldMk cId="2497536026" sldId="1242"/>
            <ac:picMk id="4" creationId="{BE559CB4-CC0C-4E57-A306-6AF5B8BE73EB}"/>
          </ac:picMkLst>
        </pc:picChg>
      </pc:sldChg>
      <pc:sldChg chg="modSp">
        <pc:chgData name="Guest User" userId="S::urn:spo:anon#2d0811e898979079e3a6ec9a9036881b50c07483a4ca03ad42b3c534af2c6157::" providerId="AD" clId="Web-{30E93DF7-B648-48B1-9FE0-1B19F6F3166D}" dt="2022-03-07T19:37:36.889" v="10" actId="14100"/>
        <pc:sldMkLst>
          <pc:docMk/>
          <pc:sldMk cId="3866591015" sldId="1243"/>
        </pc:sldMkLst>
        <pc:spChg chg="mod">
          <ac:chgData name="Guest User" userId="S::urn:spo:anon#2d0811e898979079e3a6ec9a9036881b50c07483a4ca03ad42b3c534af2c6157::" providerId="AD" clId="Web-{30E93DF7-B648-48B1-9FE0-1B19F6F3166D}" dt="2022-03-07T19:37:36.889" v="10" actId="14100"/>
          <ac:spMkLst>
            <pc:docMk/>
            <pc:sldMk cId="3866591015" sldId="1243"/>
            <ac:spMk id="3" creationId="{00000000-0000-0000-0000-000000000000}"/>
          </ac:spMkLst>
        </pc:spChg>
        <pc:picChg chg="mod">
          <ac:chgData name="Guest User" userId="S::urn:spo:anon#2d0811e898979079e3a6ec9a9036881b50c07483a4ca03ad42b3c534af2c6157::" providerId="AD" clId="Web-{30E93DF7-B648-48B1-9FE0-1B19F6F3166D}" dt="2022-03-07T19:36:48.373" v="3" actId="1076"/>
          <ac:picMkLst>
            <pc:docMk/>
            <pc:sldMk cId="3866591015" sldId="1243"/>
            <ac:picMk id="4" creationId="{BE559CB4-CC0C-4E57-A306-6AF5B8BE73EB}"/>
          </ac:picMkLst>
        </pc:picChg>
      </pc:sldChg>
      <pc:sldChg chg="modSp">
        <pc:chgData name="Guest User" userId="S::urn:spo:anon#2d0811e898979079e3a6ec9a9036881b50c07483a4ca03ad42b3c534af2c6157::" providerId="AD" clId="Web-{30E93DF7-B648-48B1-9FE0-1B19F6F3166D}" dt="2022-03-07T19:42:14.813" v="77" actId="20577"/>
        <pc:sldMkLst>
          <pc:docMk/>
          <pc:sldMk cId="2180306548" sldId="1244"/>
        </pc:sldMkLst>
        <pc:spChg chg="mod">
          <ac:chgData name="Guest User" userId="S::urn:spo:anon#2d0811e898979079e3a6ec9a9036881b50c07483a4ca03ad42b3c534af2c6157::" providerId="AD" clId="Web-{30E93DF7-B648-48B1-9FE0-1B19F6F3166D}" dt="2022-03-07T19:42:14.813" v="77" actId="20577"/>
          <ac:spMkLst>
            <pc:docMk/>
            <pc:sldMk cId="2180306548" sldId="1244"/>
            <ac:spMk id="2" creationId="{00000000-0000-0000-0000-000000000000}"/>
          </ac:spMkLst>
        </pc:spChg>
        <pc:picChg chg="mod">
          <ac:chgData name="Guest User" userId="S::urn:spo:anon#2d0811e898979079e3a6ec9a9036881b50c07483a4ca03ad42b3c534af2c6157::" providerId="AD" clId="Web-{30E93DF7-B648-48B1-9FE0-1B19F6F3166D}" dt="2022-03-07T19:40:11.937" v="40" actId="1076"/>
          <ac:picMkLst>
            <pc:docMk/>
            <pc:sldMk cId="2180306548" sldId="1244"/>
            <ac:picMk id="1026" creationId="{00000000-0000-0000-0000-000000000000}"/>
          </ac:picMkLst>
        </pc:picChg>
      </pc:sldChg>
      <pc:sldChg chg="modSp">
        <pc:chgData name="Guest User" userId="S::urn:spo:anon#2d0811e898979079e3a6ec9a9036881b50c07483a4ca03ad42b3c534af2c6157::" providerId="AD" clId="Web-{30E93DF7-B648-48B1-9FE0-1B19F6F3166D}" dt="2022-03-07T19:44:08.549" v="104" actId="14100"/>
        <pc:sldMkLst>
          <pc:docMk/>
          <pc:sldMk cId="2902592106" sldId="1245"/>
        </pc:sldMkLst>
        <pc:spChg chg="mod">
          <ac:chgData name="Guest User" userId="S::urn:spo:anon#2d0811e898979079e3a6ec9a9036881b50c07483a4ca03ad42b3c534af2c6157::" providerId="AD" clId="Web-{30E93DF7-B648-48B1-9FE0-1B19F6F3166D}" dt="2022-03-07T19:44:08.549" v="104" actId="14100"/>
          <ac:spMkLst>
            <pc:docMk/>
            <pc:sldMk cId="2902592106" sldId="1245"/>
            <ac:spMk id="2" creationId="{00000000-0000-0000-0000-000000000000}"/>
          </ac:spMkLst>
        </pc:spChg>
        <pc:spChg chg="mod">
          <ac:chgData name="Guest User" userId="S::urn:spo:anon#2d0811e898979079e3a6ec9a9036881b50c07483a4ca03ad42b3c534af2c6157::" providerId="AD" clId="Web-{30E93DF7-B648-48B1-9FE0-1B19F6F3166D}" dt="2022-03-07T19:44:02.564" v="102" actId="14100"/>
          <ac:spMkLst>
            <pc:docMk/>
            <pc:sldMk cId="2902592106" sldId="1245"/>
            <ac:spMk id="3" creationId="{00000000-0000-0000-0000-000000000000}"/>
          </ac:spMkLst>
        </pc:spChg>
        <pc:picChg chg="mod">
          <ac:chgData name="Guest User" userId="S::urn:spo:anon#2d0811e898979079e3a6ec9a9036881b50c07483a4ca03ad42b3c534af2c6157::" providerId="AD" clId="Web-{30E93DF7-B648-48B1-9FE0-1B19F6F3166D}" dt="2022-03-07T19:43:48.127" v="97" actId="1076"/>
          <ac:picMkLst>
            <pc:docMk/>
            <pc:sldMk cId="2902592106" sldId="1245"/>
            <ac:picMk id="5" creationId="{00000000-0000-0000-0000-000000000000}"/>
          </ac:picMkLst>
        </pc:picChg>
      </pc:sldChg>
    </pc:docChg>
  </pc:docChgLst>
  <pc:docChgLst>
    <pc:chgData name="Adam Janiak" userId="S::adam.janiak_edmn.org#ext#@neahq.onmicrosoft.com::002a7ee9-41a7-4f0b-84b8-5a04768eeadd" providerId="AD" clId="Web-{DA329D85-631F-DE3E-145B-A5C60B36966D}"/>
    <pc:docChg chg="addSld modSld">
      <pc:chgData name="Adam Janiak" userId="S::adam.janiak_edmn.org#ext#@neahq.onmicrosoft.com::002a7ee9-41a7-4f0b-84b8-5a04768eeadd" providerId="AD" clId="Web-{DA329D85-631F-DE3E-145B-A5C60B36966D}" dt="2024-01-28T21:15:01.143" v="25" actId="20577"/>
      <pc:docMkLst>
        <pc:docMk/>
      </pc:docMkLst>
      <pc:sldChg chg="modSp">
        <pc:chgData name="Adam Janiak" userId="S::adam.janiak_edmn.org#ext#@neahq.onmicrosoft.com::002a7ee9-41a7-4f0b-84b8-5a04768eeadd" providerId="AD" clId="Web-{DA329D85-631F-DE3E-145B-A5C60B36966D}" dt="2024-01-28T21:12:19.672" v="1" actId="20577"/>
        <pc:sldMkLst>
          <pc:docMk/>
          <pc:sldMk cId="3042303404" sldId="1250"/>
        </pc:sldMkLst>
        <pc:spChg chg="mod">
          <ac:chgData name="Adam Janiak" userId="S::adam.janiak_edmn.org#ext#@neahq.onmicrosoft.com::002a7ee9-41a7-4f0b-84b8-5a04768eeadd" providerId="AD" clId="Web-{DA329D85-631F-DE3E-145B-A5C60B36966D}" dt="2024-01-28T21:12:19.672" v="1" actId="20577"/>
          <ac:spMkLst>
            <pc:docMk/>
            <pc:sldMk cId="3042303404" sldId="1250"/>
            <ac:spMk id="2" creationId="{4A905FD6-88EF-B258-9189-3E91A83FCAFF}"/>
          </ac:spMkLst>
        </pc:spChg>
      </pc:sldChg>
      <pc:sldChg chg="modSp">
        <pc:chgData name="Adam Janiak" userId="S::adam.janiak_edmn.org#ext#@neahq.onmicrosoft.com::002a7ee9-41a7-4f0b-84b8-5a04768eeadd" providerId="AD" clId="Web-{DA329D85-631F-DE3E-145B-A5C60B36966D}" dt="2024-01-28T21:12:33.859" v="4" actId="20577"/>
        <pc:sldMkLst>
          <pc:docMk/>
          <pc:sldMk cId="2248800893" sldId="1251"/>
        </pc:sldMkLst>
        <pc:spChg chg="mod">
          <ac:chgData name="Adam Janiak" userId="S::adam.janiak_edmn.org#ext#@neahq.onmicrosoft.com::002a7ee9-41a7-4f0b-84b8-5a04768eeadd" providerId="AD" clId="Web-{DA329D85-631F-DE3E-145B-A5C60B36966D}" dt="2024-01-28T21:12:33.859" v="4" actId="20577"/>
          <ac:spMkLst>
            <pc:docMk/>
            <pc:sldMk cId="2248800893" sldId="1251"/>
            <ac:spMk id="2" creationId="{FA00A574-80F1-4D46-B33A-C1D4E168C29B}"/>
          </ac:spMkLst>
        </pc:spChg>
      </pc:sldChg>
      <pc:sldChg chg="modSp">
        <pc:chgData name="Adam Janiak" userId="S::adam.janiak_edmn.org#ext#@neahq.onmicrosoft.com::002a7ee9-41a7-4f0b-84b8-5a04768eeadd" providerId="AD" clId="Web-{DA329D85-631F-DE3E-145B-A5C60B36966D}" dt="2024-01-28T21:12:50.344" v="11" actId="20577"/>
        <pc:sldMkLst>
          <pc:docMk/>
          <pc:sldMk cId="1453811628" sldId="1252"/>
        </pc:sldMkLst>
        <pc:spChg chg="mod">
          <ac:chgData name="Adam Janiak" userId="S::adam.janiak_edmn.org#ext#@neahq.onmicrosoft.com::002a7ee9-41a7-4f0b-84b8-5a04768eeadd" providerId="AD" clId="Web-{DA329D85-631F-DE3E-145B-A5C60B36966D}" dt="2024-01-28T21:12:50.344" v="11" actId="20577"/>
          <ac:spMkLst>
            <pc:docMk/>
            <pc:sldMk cId="1453811628" sldId="1252"/>
            <ac:spMk id="2" creationId="{09D5A9A3-9910-5793-4847-405BDAAB9224}"/>
          </ac:spMkLst>
        </pc:spChg>
      </pc:sldChg>
      <pc:sldChg chg="modSp">
        <pc:chgData name="Adam Janiak" userId="S::adam.janiak_edmn.org#ext#@neahq.onmicrosoft.com::002a7ee9-41a7-4f0b-84b8-5a04768eeadd" providerId="AD" clId="Web-{DA329D85-631F-DE3E-145B-A5C60B36966D}" dt="2024-01-28T21:13:01.329" v="13" actId="20577"/>
        <pc:sldMkLst>
          <pc:docMk/>
          <pc:sldMk cId="3632334489" sldId="1254"/>
        </pc:sldMkLst>
        <pc:spChg chg="mod">
          <ac:chgData name="Adam Janiak" userId="S::adam.janiak_edmn.org#ext#@neahq.onmicrosoft.com::002a7ee9-41a7-4f0b-84b8-5a04768eeadd" providerId="AD" clId="Web-{DA329D85-631F-DE3E-145B-A5C60B36966D}" dt="2024-01-28T21:13:01.329" v="13" actId="20577"/>
          <ac:spMkLst>
            <pc:docMk/>
            <pc:sldMk cId="3632334489" sldId="1254"/>
            <ac:spMk id="2" creationId="{46CB43AB-4F8C-FA4F-F1A1-E9984B4A2C94}"/>
          </ac:spMkLst>
        </pc:spChg>
      </pc:sldChg>
      <pc:sldChg chg="modSp">
        <pc:chgData name="Adam Janiak" userId="S::adam.janiak_edmn.org#ext#@neahq.onmicrosoft.com::002a7ee9-41a7-4f0b-84b8-5a04768eeadd" providerId="AD" clId="Web-{DA329D85-631F-DE3E-145B-A5C60B36966D}" dt="2024-01-28T21:14:03.705" v="21" actId="20577"/>
        <pc:sldMkLst>
          <pc:docMk/>
          <pc:sldMk cId="481077393" sldId="1255"/>
        </pc:sldMkLst>
        <pc:spChg chg="mod">
          <ac:chgData name="Adam Janiak" userId="S::adam.janiak_edmn.org#ext#@neahq.onmicrosoft.com::002a7ee9-41a7-4f0b-84b8-5a04768eeadd" providerId="AD" clId="Web-{DA329D85-631F-DE3E-145B-A5C60B36966D}" dt="2024-01-28T21:14:03.705" v="21" actId="20577"/>
          <ac:spMkLst>
            <pc:docMk/>
            <pc:sldMk cId="481077393" sldId="1255"/>
            <ac:spMk id="2" creationId="{830F5FB0-1FBB-EE3D-8139-5A5C4F8D2027}"/>
          </ac:spMkLst>
        </pc:spChg>
      </pc:sldChg>
      <pc:sldChg chg="modSp">
        <pc:chgData name="Adam Janiak" userId="S::adam.janiak_edmn.org#ext#@neahq.onmicrosoft.com::002a7ee9-41a7-4f0b-84b8-5a04768eeadd" providerId="AD" clId="Web-{DA329D85-631F-DE3E-145B-A5C60B36966D}" dt="2024-01-28T21:15:01.143" v="25" actId="20577"/>
        <pc:sldMkLst>
          <pc:docMk/>
          <pc:sldMk cId="1406482579" sldId="1256"/>
        </pc:sldMkLst>
        <pc:spChg chg="mod">
          <ac:chgData name="Adam Janiak" userId="S::adam.janiak_edmn.org#ext#@neahq.onmicrosoft.com::002a7ee9-41a7-4f0b-84b8-5a04768eeadd" providerId="AD" clId="Web-{DA329D85-631F-DE3E-145B-A5C60B36966D}" dt="2024-01-28T21:15:01.143" v="25" actId="20577"/>
          <ac:spMkLst>
            <pc:docMk/>
            <pc:sldMk cId="1406482579" sldId="1256"/>
            <ac:spMk id="2" creationId="{20786FE4-D825-9BD9-EEBE-AB558D706933}"/>
          </ac:spMkLst>
        </pc:spChg>
      </pc:sldChg>
      <pc:sldChg chg="modSp add replId">
        <pc:chgData name="Adam Janiak" userId="S::adam.janiak_edmn.org#ext#@neahq.onmicrosoft.com::002a7ee9-41a7-4f0b-84b8-5a04768eeadd" providerId="AD" clId="Web-{DA329D85-631F-DE3E-145B-A5C60B36966D}" dt="2024-01-28T21:13:53.814" v="18" actId="20577"/>
        <pc:sldMkLst>
          <pc:docMk/>
          <pc:sldMk cId="1474435644" sldId="1264"/>
        </pc:sldMkLst>
        <pc:spChg chg="mod">
          <ac:chgData name="Adam Janiak" userId="S::adam.janiak_edmn.org#ext#@neahq.onmicrosoft.com::002a7ee9-41a7-4f0b-84b8-5a04768eeadd" providerId="AD" clId="Web-{DA329D85-631F-DE3E-145B-A5C60B36966D}" dt="2024-01-28T21:13:53.814" v="18" actId="20577"/>
          <ac:spMkLst>
            <pc:docMk/>
            <pc:sldMk cId="1474435644" sldId="1264"/>
            <ac:spMk id="2" creationId="{6CD766CE-B246-C7FE-6F58-E4DD0E694189}"/>
          </ac:spMkLst>
        </pc:spChg>
      </pc:sldChg>
    </pc:docChg>
  </pc:docChgLst>
  <pc:docChgLst>
    <pc:chgData name="Heidi Miller" userId="S::heidi.miller_nysut.org#ext#@neahq.onmicrosoft.com::d2b3cd83-1e2a-4414-a4e0-68164f5fa57a" providerId="AD" clId="Web-{B0553FDD-E491-D511-8344-FF3FFAA7A651}"/>
    <pc:docChg chg="modSld">
      <pc:chgData name="Heidi Miller" userId="S::heidi.miller_nysut.org#ext#@neahq.onmicrosoft.com::d2b3cd83-1e2a-4414-a4e0-68164f5fa57a" providerId="AD" clId="Web-{B0553FDD-E491-D511-8344-FF3FFAA7A651}" dt="2024-02-06T00:02:23.954" v="4" actId="20577"/>
      <pc:docMkLst>
        <pc:docMk/>
      </pc:docMkLst>
      <pc:sldChg chg="modSp">
        <pc:chgData name="Heidi Miller" userId="S::heidi.miller_nysut.org#ext#@neahq.onmicrosoft.com::d2b3cd83-1e2a-4414-a4e0-68164f5fa57a" providerId="AD" clId="Web-{B0553FDD-E491-D511-8344-FF3FFAA7A651}" dt="2024-02-06T00:02:23.954" v="4" actId="20577"/>
        <pc:sldMkLst>
          <pc:docMk/>
          <pc:sldMk cId="2764710922" sldId="258"/>
        </pc:sldMkLst>
        <pc:spChg chg="mod">
          <ac:chgData name="Heidi Miller" userId="S::heidi.miller_nysut.org#ext#@neahq.onmicrosoft.com::d2b3cd83-1e2a-4414-a4e0-68164f5fa57a" providerId="AD" clId="Web-{B0553FDD-E491-D511-8344-FF3FFAA7A651}" dt="2024-02-06T00:02:23.954" v="4" actId="20577"/>
          <ac:spMkLst>
            <pc:docMk/>
            <pc:sldMk cId="2764710922" sldId="258"/>
            <ac:spMk id="4" creationId="{884D1DAF-7BE4-7AFC-014D-DBA85E99166E}"/>
          </ac:spMkLst>
        </pc:spChg>
      </pc:sldChg>
    </pc:docChg>
  </pc:docChgLst>
  <pc:docChgLst>
    <pc:chgData name="Holmes, Ellen [NEA]" userId="S::eholmes@nea.org::8df78491-616d-4641-a13e-176bb27a1b7f" providerId="AD" clId="Web-{54CCEB57-737D-EE8B-D8F4-4CEB1F87B597}"/>
    <pc:docChg chg="addSld delSld modSld sldOrd">
      <pc:chgData name="Holmes, Ellen [NEA]" userId="S::eholmes@nea.org::8df78491-616d-4641-a13e-176bb27a1b7f" providerId="AD" clId="Web-{54CCEB57-737D-EE8B-D8F4-4CEB1F87B597}" dt="2024-02-05T18:27:45.457" v="773"/>
      <pc:docMkLst>
        <pc:docMk/>
      </pc:docMkLst>
      <pc:sldChg chg="ord">
        <pc:chgData name="Holmes, Ellen [NEA]" userId="S::eholmes@nea.org::8df78491-616d-4641-a13e-176bb27a1b7f" providerId="AD" clId="Web-{54CCEB57-737D-EE8B-D8F4-4CEB1F87B597}" dt="2024-02-05T17:37:52.331" v="312"/>
        <pc:sldMkLst>
          <pc:docMk/>
          <pc:sldMk cId="2750677614" sldId="292"/>
        </pc:sldMkLst>
      </pc:sldChg>
      <pc:sldChg chg="addSp delSp modSp">
        <pc:chgData name="Holmes, Ellen [NEA]" userId="S::eholmes@nea.org::8df78491-616d-4641-a13e-176bb27a1b7f" providerId="AD" clId="Web-{54CCEB57-737D-EE8B-D8F4-4CEB1F87B597}" dt="2024-02-05T17:29:12.942" v="2"/>
        <pc:sldMkLst>
          <pc:docMk/>
          <pc:sldMk cId="1195948790" sldId="1180"/>
        </pc:sldMkLst>
        <pc:spChg chg="add del mod">
          <ac:chgData name="Holmes, Ellen [NEA]" userId="S::eholmes@nea.org::8df78491-616d-4641-a13e-176bb27a1b7f" providerId="AD" clId="Web-{54CCEB57-737D-EE8B-D8F4-4CEB1F87B597}" dt="2024-02-05T17:29:12.942" v="2"/>
          <ac:spMkLst>
            <pc:docMk/>
            <pc:sldMk cId="1195948790" sldId="1180"/>
            <ac:spMk id="4" creationId="{0CAF5FCC-C5C1-0D42-20CF-0756F53A1BE3}"/>
          </ac:spMkLst>
        </pc:spChg>
      </pc:sldChg>
      <pc:sldChg chg="modSp">
        <pc:chgData name="Holmes, Ellen [NEA]" userId="S::eholmes@nea.org::8df78491-616d-4641-a13e-176bb27a1b7f" providerId="AD" clId="Web-{54CCEB57-737D-EE8B-D8F4-4CEB1F87B597}" dt="2024-02-05T17:35:38.280" v="310" actId="1076"/>
        <pc:sldMkLst>
          <pc:docMk/>
          <pc:sldMk cId="837445937" sldId="1183"/>
        </pc:sldMkLst>
        <pc:spChg chg="mod">
          <ac:chgData name="Holmes, Ellen [NEA]" userId="S::eholmes@nea.org::8df78491-616d-4641-a13e-176bb27a1b7f" providerId="AD" clId="Web-{54CCEB57-737D-EE8B-D8F4-4CEB1F87B597}" dt="2024-02-05T17:35:34.155" v="309" actId="1076"/>
          <ac:spMkLst>
            <pc:docMk/>
            <pc:sldMk cId="837445937" sldId="1183"/>
            <ac:spMk id="2" creationId="{BA3D9075-0058-4A2B-8FFB-0D242D0FEDB7}"/>
          </ac:spMkLst>
        </pc:spChg>
        <pc:spChg chg="mod">
          <ac:chgData name="Holmes, Ellen [NEA]" userId="S::eholmes@nea.org::8df78491-616d-4641-a13e-176bb27a1b7f" providerId="AD" clId="Web-{54CCEB57-737D-EE8B-D8F4-4CEB1F87B597}" dt="2024-02-05T17:35:38.280" v="310" actId="1076"/>
          <ac:spMkLst>
            <pc:docMk/>
            <pc:sldMk cId="837445937" sldId="1183"/>
            <ac:spMk id="4" creationId="{F9BD72F2-477F-429B-9790-2D67D4A322FF}"/>
          </ac:spMkLst>
        </pc:spChg>
        <pc:picChg chg="mod">
          <ac:chgData name="Holmes, Ellen [NEA]" userId="S::eholmes@nea.org::8df78491-616d-4641-a13e-176bb27a1b7f" providerId="AD" clId="Web-{54CCEB57-737D-EE8B-D8F4-4CEB1F87B597}" dt="2024-02-05T17:35:21.483" v="307" actId="14100"/>
          <ac:picMkLst>
            <pc:docMk/>
            <pc:sldMk cId="837445937" sldId="1183"/>
            <ac:picMk id="4098" creationId="{D10C27A9-1348-4B87-861E-61E3358076C7}"/>
          </ac:picMkLst>
        </pc:picChg>
      </pc:sldChg>
      <pc:sldChg chg="modSp">
        <pc:chgData name="Holmes, Ellen [NEA]" userId="S::eholmes@nea.org::8df78491-616d-4641-a13e-176bb27a1b7f" providerId="AD" clId="Web-{54CCEB57-737D-EE8B-D8F4-4CEB1F87B597}" dt="2024-02-05T17:40:30.554" v="325" actId="20577"/>
        <pc:sldMkLst>
          <pc:docMk/>
          <pc:sldMk cId="1559038816" sldId="1191"/>
        </pc:sldMkLst>
        <pc:spChg chg="mod">
          <ac:chgData name="Holmes, Ellen [NEA]" userId="S::eholmes@nea.org::8df78491-616d-4641-a13e-176bb27a1b7f" providerId="AD" clId="Web-{54CCEB57-737D-EE8B-D8F4-4CEB1F87B597}" dt="2024-02-05T17:40:30.554" v="325" actId="20577"/>
          <ac:spMkLst>
            <pc:docMk/>
            <pc:sldMk cId="1559038816" sldId="1191"/>
            <ac:spMk id="2" creationId="{00000000-0000-0000-0000-000000000000}"/>
          </ac:spMkLst>
        </pc:spChg>
      </pc:sldChg>
      <pc:sldChg chg="modSp">
        <pc:chgData name="Holmes, Ellen [NEA]" userId="S::eholmes@nea.org::8df78491-616d-4641-a13e-176bb27a1b7f" providerId="AD" clId="Web-{54CCEB57-737D-EE8B-D8F4-4CEB1F87B597}" dt="2024-02-05T18:25:57.736" v="769" actId="20577"/>
        <pc:sldMkLst>
          <pc:docMk/>
          <pc:sldMk cId="1724770136" sldId="1203"/>
        </pc:sldMkLst>
        <pc:spChg chg="mod">
          <ac:chgData name="Holmes, Ellen [NEA]" userId="S::eholmes@nea.org::8df78491-616d-4641-a13e-176bb27a1b7f" providerId="AD" clId="Web-{54CCEB57-737D-EE8B-D8F4-4CEB1F87B597}" dt="2024-02-05T18:25:57.736" v="769" actId="20577"/>
          <ac:spMkLst>
            <pc:docMk/>
            <pc:sldMk cId="1724770136" sldId="1203"/>
            <ac:spMk id="3" creationId="{42580A06-6A5E-42F0-BD83-2D427DC819B6}"/>
          </ac:spMkLst>
        </pc:spChg>
      </pc:sldChg>
      <pc:sldChg chg="del">
        <pc:chgData name="Holmes, Ellen [NEA]" userId="S::eholmes@nea.org::8df78491-616d-4641-a13e-176bb27a1b7f" providerId="AD" clId="Web-{54CCEB57-737D-EE8B-D8F4-4CEB1F87B597}" dt="2024-02-05T17:38:23.269" v="314"/>
        <pc:sldMkLst>
          <pc:docMk/>
          <pc:sldMk cId="1655558511" sldId="1220"/>
        </pc:sldMkLst>
      </pc:sldChg>
      <pc:sldChg chg="del">
        <pc:chgData name="Holmes, Ellen [NEA]" userId="S::eholmes@nea.org::8df78491-616d-4641-a13e-176bb27a1b7f" providerId="AD" clId="Web-{54CCEB57-737D-EE8B-D8F4-4CEB1F87B597}" dt="2024-02-05T18:27:45.457" v="773"/>
        <pc:sldMkLst>
          <pc:docMk/>
          <pc:sldMk cId="249582529" sldId="1221"/>
        </pc:sldMkLst>
      </pc:sldChg>
      <pc:sldChg chg="modSp">
        <pc:chgData name="Holmes, Ellen [NEA]" userId="S::eholmes@nea.org::8df78491-616d-4641-a13e-176bb27a1b7f" providerId="AD" clId="Web-{54CCEB57-737D-EE8B-D8F4-4CEB1F87B597}" dt="2024-02-05T18:26:06.955" v="772" actId="20577"/>
        <pc:sldMkLst>
          <pc:docMk/>
          <pc:sldMk cId="3562800144" sldId="1232"/>
        </pc:sldMkLst>
        <pc:spChg chg="mod">
          <ac:chgData name="Holmes, Ellen [NEA]" userId="S::eholmes@nea.org::8df78491-616d-4641-a13e-176bb27a1b7f" providerId="AD" clId="Web-{54CCEB57-737D-EE8B-D8F4-4CEB1F87B597}" dt="2024-02-05T18:26:06.955" v="772" actId="20577"/>
          <ac:spMkLst>
            <pc:docMk/>
            <pc:sldMk cId="3562800144" sldId="1232"/>
            <ac:spMk id="3" creationId="{42580A06-6A5E-42F0-BD83-2D427DC819B6}"/>
          </ac:spMkLst>
        </pc:spChg>
      </pc:sldChg>
      <pc:sldChg chg="del">
        <pc:chgData name="Holmes, Ellen [NEA]" userId="S::eholmes@nea.org::8df78491-616d-4641-a13e-176bb27a1b7f" providerId="AD" clId="Web-{54CCEB57-737D-EE8B-D8F4-4CEB1F87B597}" dt="2024-02-05T17:37:58.878" v="313"/>
        <pc:sldMkLst>
          <pc:docMk/>
          <pc:sldMk cId="1760655151" sldId="1233"/>
        </pc:sldMkLst>
      </pc:sldChg>
      <pc:sldChg chg="ord">
        <pc:chgData name="Holmes, Ellen [NEA]" userId="S::eholmes@nea.org::8df78491-616d-4641-a13e-176bb27a1b7f" providerId="AD" clId="Web-{54CCEB57-737D-EE8B-D8F4-4CEB1F87B597}" dt="2024-02-05T17:38:28.378" v="315"/>
        <pc:sldMkLst>
          <pc:docMk/>
          <pc:sldMk cId="762593451" sldId="1234"/>
        </pc:sldMkLst>
      </pc:sldChg>
      <pc:sldChg chg="add del">
        <pc:chgData name="Holmes, Ellen [NEA]" userId="S::eholmes@nea.org::8df78491-616d-4641-a13e-176bb27a1b7f" providerId="AD" clId="Web-{54CCEB57-737D-EE8B-D8F4-4CEB1F87B597}" dt="2024-02-05T17:29:37.755" v="9"/>
        <pc:sldMkLst>
          <pc:docMk/>
          <pc:sldMk cId="372484289" sldId="1724"/>
        </pc:sldMkLst>
      </pc:sldChg>
      <pc:sldChg chg="addSp modSp add del ord">
        <pc:chgData name="Holmes, Ellen [NEA]" userId="S::eholmes@nea.org::8df78491-616d-4641-a13e-176bb27a1b7f" providerId="AD" clId="Web-{54CCEB57-737D-EE8B-D8F4-4CEB1F87B597}" dt="2024-02-05T17:56:43.829" v="474" actId="20577"/>
        <pc:sldMkLst>
          <pc:docMk/>
          <pc:sldMk cId="144436542" sldId="1725"/>
        </pc:sldMkLst>
        <pc:spChg chg="mod">
          <ac:chgData name="Holmes, Ellen [NEA]" userId="S::eholmes@nea.org::8df78491-616d-4641-a13e-176bb27a1b7f" providerId="AD" clId="Web-{54CCEB57-737D-EE8B-D8F4-4CEB1F87B597}" dt="2024-02-05T17:44:52.514" v="469" actId="20577"/>
          <ac:spMkLst>
            <pc:docMk/>
            <pc:sldMk cId="144436542" sldId="1725"/>
            <ac:spMk id="2" creationId="{00000000-0000-0000-0000-000000000000}"/>
          </ac:spMkLst>
        </pc:spChg>
        <pc:spChg chg="add mod">
          <ac:chgData name="Holmes, Ellen [NEA]" userId="S::eholmes@nea.org::8df78491-616d-4641-a13e-176bb27a1b7f" providerId="AD" clId="Web-{54CCEB57-737D-EE8B-D8F4-4CEB1F87B597}" dt="2024-02-05T17:56:43.829" v="474" actId="20577"/>
          <ac:spMkLst>
            <pc:docMk/>
            <pc:sldMk cId="144436542" sldId="1725"/>
            <ac:spMk id="4" creationId="{6ECFB65E-5BC1-227D-AC1A-91D878D59B5A}"/>
          </ac:spMkLst>
        </pc:spChg>
        <pc:picChg chg="mod modCrop">
          <ac:chgData name="Holmes, Ellen [NEA]" userId="S::eholmes@nea.org::8df78491-616d-4641-a13e-176bb27a1b7f" providerId="AD" clId="Web-{54CCEB57-737D-EE8B-D8F4-4CEB1F87B597}" dt="2024-02-05T17:41:14.367" v="329"/>
          <ac:picMkLst>
            <pc:docMk/>
            <pc:sldMk cId="144436542" sldId="1725"/>
            <ac:picMk id="1026" creationId="{00000000-0000-0000-0000-000000000000}"/>
          </ac:picMkLst>
        </pc:picChg>
      </pc:sldChg>
      <pc:sldChg chg="modSp add del">
        <pc:chgData name="Holmes, Ellen [NEA]" userId="S::eholmes@nea.org::8df78491-616d-4641-a13e-176bb27a1b7f" providerId="AD" clId="Web-{54CCEB57-737D-EE8B-D8F4-4CEB1F87B597}" dt="2024-02-05T18:19:33.616" v="718" actId="20577"/>
        <pc:sldMkLst>
          <pc:docMk/>
          <pc:sldMk cId="3258822871" sldId="1726"/>
        </pc:sldMkLst>
        <pc:spChg chg="mod">
          <ac:chgData name="Holmes, Ellen [NEA]" userId="S::eholmes@nea.org::8df78491-616d-4641-a13e-176bb27a1b7f" providerId="AD" clId="Web-{54CCEB57-737D-EE8B-D8F4-4CEB1F87B597}" dt="2024-02-05T18:14:45.811" v="497" actId="20577"/>
          <ac:spMkLst>
            <pc:docMk/>
            <pc:sldMk cId="3258822871" sldId="1726"/>
            <ac:spMk id="2" creationId="{00000000-0000-0000-0000-000000000000}"/>
          </ac:spMkLst>
        </pc:spChg>
        <pc:spChg chg="mod">
          <ac:chgData name="Holmes, Ellen [NEA]" userId="S::eholmes@nea.org::8df78491-616d-4641-a13e-176bb27a1b7f" providerId="AD" clId="Web-{54CCEB57-737D-EE8B-D8F4-4CEB1F87B597}" dt="2024-02-05T18:19:33.616" v="718" actId="20577"/>
          <ac:spMkLst>
            <pc:docMk/>
            <pc:sldMk cId="3258822871" sldId="1726"/>
            <ac:spMk id="3" creationId="{00000000-0000-0000-0000-000000000000}"/>
          </ac:spMkLst>
        </pc:spChg>
      </pc:sldChg>
      <pc:sldChg chg="modSp add del">
        <pc:chgData name="Holmes, Ellen [NEA]" userId="S::eholmes@nea.org::8df78491-616d-4641-a13e-176bb27a1b7f" providerId="AD" clId="Web-{54CCEB57-737D-EE8B-D8F4-4CEB1F87B597}" dt="2024-02-05T18:14:17.826" v="482"/>
        <pc:sldMkLst>
          <pc:docMk/>
          <pc:sldMk cId="247359138" sldId="1727"/>
        </pc:sldMkLst>
        <pc:spChg chg="mod">
          <ac:chgData name="Holmes, Ellen [NEA]" userId="S::eholmes@nea.org::8df78491-616d-4641-a13e-176bb27a1b7f" providerId="AD" clId="Web-{54CCEB57-737D-EE8B-D8F4-4CEB1F87B597}" dt="2024-02-05T18:05:01.999" v="478" actId="20577"/>
          <ac:spMkLst>
            <pc:docMk/>
            <pc:sldMk cId="247359138" sldId="1727"/>
            <ac:spMk id="3" creationId="{F9D3F729-DDE4-449A-B0C8-0D8054D9C51A}"/>
          </ac:spMkLst>
        </pc:spChg>
      </pc:sldChg>
      <pc:sldChg chg="modSp add del ord">
        <pc:chgData name="Holmes, Ellen [NEA]" userId="S::eholmes@nea.org::8df78491-616d-4641-a13e-176bb27a1b7f" providerId="AD" clId="Web-{54CCEB57-737D-EE8B-D8F4-4CEB1F87B597}" dt="2024-02-05T18:22:37.340" v="743" actId="20577"/>
        <pc:sldMkLst>
          <pc:docMk/>
          <pc:sldMk cId="4094024452" sldId="2007"/>
        </pc:sldMkLst>
        <pc:spChg chg="mod">
          <ac:chgData name="Holmes, Ellen [NEA]" userId="S::eholmes@nea.org::8df78491-616d-4641-a13e-176bb27a1b7f" providerId="AD" clId="Web-{54CCEB57-737D-EE8B-D8F4-4CEB1F87B597}" dt="2024-02-05T18:22:37.340" v="743" actId="20577"/>
          <ac:spMkLst>
            <pc:docMk/>
            <pc:sldMk cId="4094024452" sldId="2007"/>
            <ac:spMk id="3" creationId="{00000000-0000-0000-0000-000000000000}"/>
          </ac:spMkLst>
        </pc:spChg>
      </pc:sldChg>
      <pc:sldChg chg="add ord">
        <pc:chgData name="Holmes, Ellen [NEA]" userId="S::eholmes@nea.org::8df78491-616d-4641-a13e-176bb27a1b7f" providerId="AD" clId="Web-{54CCEB57-737D-EE8B-D8F4-4CEB1F87B597}" dt="2024-02-05T17:42:04.212" v="333"/>
        <pc:sldMkLst>
          <pc:docMk/>
          <pc:sldMk cId="2624360154" sldId="2040"/>
        </pc:sldMkLst>
      </pc:sldChg>
      <pc:sldChg chg="add replId">
        <pc:chgData name="Holmes, Ellen [NEA]" userId="S::eholmes@nea.org::8df78491-616d-4641-a13e-176bb27a1b7f" providerId="AD" clId="Web-{54CCEB57-737D-EE8B-D8F4-4CEB1F87B597}" dt="2024-02-05T18:14:36.764" v="485"/>
        <pc:sldMkLst>
          <pc:docMk/>
          <pc:sldMk cId="2855145690" sldId="2041"/>
        </pc:sldMkLst>
      </pc:sldChg>
      <pc:sldChg chg="modSp add replId">
        <pc:chgData name="Holmes, Ellen [NEA]" userId="S::eholmes@nea.org::8df78491-616d-4641-a13e-176bb27a1b7f" providerId="AD" clId="Web-{54CCEB57-737D-EE8B-D8F4-4CEB1F87B597}" dt="2024-02-05T18:23:04.731" v="748" actId="20577"/>
        <pc:sldMkLst>
          <pc:docMk/>
          <pc:sldMk cId="4135684003" sldId="2042"/>
        </pc:sldMkLst>
        <pc:spChg chg="mod">
          <ac:chgData name="Holmes, Ellen [NEA]" userId="S::eholmes@nea.org::8df78491-616d-4641-a13e-176bb27a1b7f" providerId="AD" clId="Web-{54CCEB57-737D-EE8B-D8F4-4CEB1F87B597}" dt="2024-02-05T18:23:04.731" v="748" actId="20577"/>
          <ac:spMkLst>
            <pc:docMk/>
            <pc:sldMk cId="4135684003" sldId="2042"/>
            <ac:spMk id="2" creationId="{7DFB6730-BC14-446E-A0C8-FE5C940DA668}"/>
          </ac:spMkLst>
        </pc:spChg>
      </pc:sldChg>
    </pc:docChg>
  </pc:docChgLst>
  <pc:docChgLst>
    <pc:chgData name="Guest User" userId="S::urn:spo:anon#7d85ca737f9f6c633022036c25380c392e449f7e7267d91f91d5a5f31c184600::" providerId="AD" clId="Web-{86AFB492-1102-638D-5848-A48271D2A3EC}"/>
    <pc:docChg chg="modSld sldOrd">
      <pc:chgData name="Guest User" userId="S::urn:spo:anon#7d85ca737f9f6c633022036c25380c392e449f7e7267d91f91d5a5f31c184600::" providerId="AD" clId="Web-{86AFB492-1102-638D-5848-A48271D2A3EC}" dt="2023-03-27T18:26:16.606" v="19"/>
      <pc:docMkLst>
        <pc:docMk/>
      </pc:docMkLst>
      <pc:sldChg chg="modSp">
        <pc:chgData name="Guest User" userId="S::urn:spo:anon#7d85ca737f9f6c633022036c25380c392e449f7e7267d91f91d5a5f31c184600::" providerId="AD" clId="Web-{86AFB492-1102-638D-5848-A48271D2A3EC}" dt="2023-03-27T17:27:29.229" v="9" actId="20577"/>
        <pc:sldMkLst>
          <pc:docMk/>
          <pc:sldMk cId="2078542368" sldId="1205"/>
        </pc:sldMkLst>
        <pc:spChg chg="mod">
          <ac:chgData name="Guest User" userId="S::urn:spo:anon#7d85ca737f9f6c633022036c25380c392e449f7e7267d91f91d5a5f31c184600::" providerId="AD" clId="Web-{86AFB492-1102-638D-5848-A48271D2A3EC}" dt="2023-03-27T17:27:29.229" v="9" actId="20577"/>
          <ac:spMkLst>
            <pc:docMk/>
            <pc:sldMk cId="2078542368" sldId="1205"/>
            <ac:spMk id="2" creationId="{00000000-0000-0000-0000-000000000000}"/>
          </ac:spMkLst>
        </pc:spChg>
      </pc:sldChg>
      <pc:sldChg chg="modSp">
        <pc:chgData name="Guest User" userId="S::urn:spo:anon#7d85ca737f9f6c633022036c25380c392e449f7e7267d91f91d5a5f31c184600::" providerId="AD" clId="Web-{86AFB492-1102-638D-5848-A48271D2A3EC}" dt="2023-03-27T18:25:26.947" v="15" actId="20577"/>
        <pc:sldMkLst>
          <pc:docMk/>
          <pc:sldMk cId="1561081245" sldId="1225"/>
        </pc:sldMkLst>
        <pc:spChg chg="mod">
          <ac:chgData name="Guest User" userId="S::urn:spo:anon#7d85ca737f9f6c633022036c25380c392e449f7e7267d91f91d5a5f31c184600::" providerId="AD" clId="Web-{86AFB492-1102-638D-5848-A48271D2A3EC}" dt="2023-03-27T18:25:26.947" v="15" actId="20577"/>
          <ac:spMkLst>
            <pc:docMk/>
            <pc:sldMk cId="1561081245" sldId="1225"/>
            <ac:spMk id="2" creationId="{00000000-0000-0000-0000-000000000000}"/>
          </ac:spMkLst>
        </pc:spChg>
      </pc:sldChg>
      <pc:sldChg chg="modSp">
        <pc:chgData name="Guest User" userId="S::urn:spo:anon#7d85ca737f9f6c633022036c25380c392e449f7e7267d91f91d5a5f31c184600::" providerId="AD" clId="Web-{86AFB492-1102-638D-5848-A48271D2A3EC}" dt="2023-03-27T18:25:36.416" v="18" actId="20577"/>
        <pc:sldMkLst>
          <pc:docMk/>
          <pc:sldMk cId="1395645205" sldId="1226"/>
        </pc:sldMkLst>
        <pc:spChg chg="mod">
          <ac:chgData name="Guest User" userId="S::urn:spo:anon#7d85ca737f9f6c633022036c25380c392e449f7e7267d91f91d5a5f31c184600::" providerId="AD" clId="Web-{86AFB492-1102-638D-5848-A48271D2A3EC}" dt="2023-03-27T18:25:36.416" v="18" actId="20577"/>
          <ac:spMkLst>
            <pc:docMk/>
            <pc:sldMk cId="1395645205" sldId="1226"/>
            <ac:spMk id="2" creationId="{00000000-0000-0000-0000-000000000000}"/>
          </ac:spMkLst>
        </pc:spChg>
        <pc:spChg chg="mod">
          <ac:chgData name="Guest User" userId="S::urn:spo:anon#7d85ca737f9f6c633022036c25380c392e449f7e7267d91f91d5a5f31c184600::" providerId="AD" clId="Web-{86AFB492-1102-638D-5848-A48271D2A3EC}" dt="2023-03-27T18:11:38.235" v="14" actId="20577"/>
          <ac:spMkLst>
            <pc:docMk/>
            <pc:sldMk cId="1395645205" sldId="1226"/>
            <ac:spMk id="4" creationId="{189FCB9D-B8F0-4372-96B8-123B94619212}"/>
          </ac:spMkLst>
        </pc:spChg>
      </pc:sldChg>
      <pc:sldChg chg="ord">
        <pc:chgData name="Guest User" userId="S::urn:spo:anon#7d85ca737f9f6c633022036c25380c392e449f7e7267d91f91d5a5f31c184600::" providerId="AD" clId="Web-{86AFB492-1102-638D-5848-A48271D2A3EC}" dt="2023-03-27T18:26:16.606" v="19"/>
        <pc:sldMkLst>
          <pc:docMk/>
          <pc:sldMk cId="1014834647" sldId="1227"/>
        </pc:sldMkLst>
      </pc:sldChg>
      <pc:sldChg chg="modSp">
        <pc:chgData name="Guest User" userId="S::urn:spo:anon#7d85ca737f9f6c633022036c25380c392e449f7e7267d91f91d5a5f31c184600::" providerId="AD" clId="Web-{86AFB492-1102-638D-5848-A48271D2A3EC}" dt="2023-03-27T17:27:34.480" v="11" actId="20577"/>
        <pc:sldMkLst>
          <pc:docMk/>
          <pc:sldMk cId="1007435164" sldId="1249"/>
        </pc:sldMkLst>
        <pc:spChg chg="mod">
          <ac:chgData name="Guest User" userId="S::urn:spo:anon#7d85ca737f9f6c633022036c25380c392e449f7e7267d91f91d5a5f31c184600::" providerId="AD" clId="Web-{86AFB492-1102-638D-5848-A48271D2A3EC}" dt="2023-03-27T17:27:34.480" v="11" actId="20577"/>
          <ac:spMkLst>
            <pc:docMk/>
            <pc:sldMk cId="1007435164" sldId="1249"/>
            <ac:spMk id="2" creationId="{BA3D9075-0058-4A2B-8FFB-0D242D0FEDB7}"/>
          </ac:spMkLst>
        </pc:spChg>
      </pc:sldChg>
    </pc:docChg>
  </pc:docChgLst>
  <pc:docChgLst>
    <pc:chgData name="Guest User" userId="S::urn:spo:anon#2d0811e898979079e3a6ec9a9036881b50c07483a4ca03ad42b3c534af2c6157::" providerId="AD" clId="Web-{4E67D8FC-C97B-467B-C154-250DA120D407}"/>
    <pc:docChg chg="modSld">
      <pc:chgData name="Guest User" userId="S::urn:spo:anon#2d0811e898979079e3a6ec9a9036881b50c07483a4ca03ad42b3c534af2c6157::" providerId="AD" clId="Web-{4E67D8FC-C97B-467B-C154-250DA120D407}" dt="2022-02-24T16:51:45.488" v="1" actId="20577"/>
      <pc:docMkLst>
        <pc:docMk/>
      </pc:docMkLst>
      <pc:sldChg chg="modSp">
        <pc:chgData name="Guest User" userId="S::urn:spo:anon#2d0811e898979079e3a6ec9a9036881b50c07483a4ca03ad42b3c534af2c6157::" providerId="AD" clId="Web-{4E67D8FC-C97B-467B-C154-250DA120D407}" dt="2022-02-24T16:51:45.488" v="1" actId="20577"/>
        <pc:sldMkLst>
          <pc:docMk/>
          <pc:sldMk cId="1561081245" sldId="1225"/>
        </pc:sldMkLst>
        <pc:spChg chg="mod">
          <ac:chgData name="Guest User" userId="S::urn:spo:anon#2d0811e898979079e3a6ec9a9036881b50c07483a4ca03ad42b3c534af2c6157::" providerId="AD" clId="Web-{4E67D8FC-C97B-467B-C154-250DA120D407}" dt="2022-02-24T16:51:45.488" v="1" actId="20577"/>
          <ac:spMkLst>
            <pc:docMk/>
            <pc:sldMk cId="1561081245" sldId="1225"/>
            <ac:spMk id="3" creationId="{00000000-0000-0000-0000-000000000000}"/>
          </ac:spMkLst>
        </pc:spChg>
      </pc:sldChg>
    </pc:docChg>
  </pc:docChgLst>
  <pc:docChgLst>
    <pc:chgData name="Guest User" userId="S::urn:spo:anon#7a700cfede0d9f128d532a77624db7dde2069483906b483ab0a677c736bce920::" providerId="AD" clId="Web-{9A09D228-C6BD-47A0-B170-96DCD771A02D}"/>
    <pc:docChg chg="modSld">
      <pc:chgData name="Guest User" userId="S::urn:spo:anon#7a700cfede0d9f128d532a77624db7dde2069483906b483ab0a677c736bce920::" providerId="AD" clId="Web-{9A09D228-C6BD-47A0-B170-96DCD771A02D}" dt="2019-06-18T16:58:10.562" v="393" actId="20577"/>
      <pc:docMkLst>
        <pc:docMk/>
      </pc:docMkLst>
      <pc:sldChg chg="modSp">
        <pc:chgData name="Guest User" userId="S::urn:spo:anon#7a700cfede0d9f128d532a77624db7dde2069483906b483ab0a677c736bce920::" providerId="AD" clId="Web-{9A09D228-C6BD-47A0-B170-96DCD771A02D}" dt="2019-06-18T16:46:23.967" v="190" actId="20577"/>
        <pc:sldMkLst>
          <pc:docMk/>
          <pc:sldMk cId="611677144" sldId="263"/>
        </pc:sldMkLst>
        <pc:spChg chg="mod">
          <ac:chgData name="Guest User" userId="S::urn:spo:anon#7a700cfede0d9f128d532a77624db7dde2069483906b483ab0a677c736bce920::" providerId="AD" clId="Web-{9A09D228-C6BD-47A0-B170-96DCD771A02D}" dt="2019-06-18T16:46:23.967" v="190" actId="20577"/>
          <ac:spMkLst>
            <pc:docMk/>
            <pc:sldMk cId="611677144" sldId="263"/>
            <ac:spMk id="3" creationId="{E90F637A-28BF-4A83-9C2E-79664D85C545}"/>
          </ac:spMkLst>
        </pc:spChg>
      </pc:sldChg>
      <pc:sldChg chg="modSp">
        <pc:chgData name="Guest User" userId="S::urn:spo:anon#7a700cfede0d9f128d532a77624db7dde2069483906b483ab0a677c736bce920::" providerId="AD" clId="Web-{9A09D228-C6BD-47A0-B170-96DCD771A02D}" dt="2019-06-18T16:42:17.123" v="121" actId="20577"/>
        <pc:sldMkLst>
          <pc:docMk/>
          <pc:sldMk cId="3230409358" sldId="397"/>
        </pc:sldMkLst>
        <pc:spChg chg="mod">
          <ac:chgData name="Guest User" userId="S::urn:spo:anon#7a700cfede0d9f128d532a77624db7dde2069483906b483ab0a677c736bce920::" providerId="AD" clId="Web-{9A09D228-C6BD-47A0-B170-96DCD771A02D}" dt="2019-06-18T16:42:17.123" v="121" actId="20577"/>
          <ac:spMkLst>
            <pc:docMk/>
            <pc:sldMk cId="3230409358" sldId="397"/>
            <ac:spMk id="3" creationId="{913E44C4-5308-6B47-97D2-C3BE748259D8}"/>
          </ac:spMkLst>
        </pc:spChg>
      </pc:sldChg>
      <pc:sldChg chg="modSp">
        <pc:chgData name="Guest User" userId="S::urn:spo:anon#7a700cfede0d9f128d532a77624db7dde2069483906b483ab0a677c736bce920::" providerId="AD" clId="Web-{9A09D228-C6BD-47A0-B170-96DCD771A02D}" dt="2019-06-18T16:42:52.529" v="124" actId="20577"/>
        <pc:sldMkLst>
          <pc:docMk/>
          <pc:sldMk cId="1481471182" sldId="399"/>
        </pc:sldMkLst>
        <pc:spChg chg="mod">
          <ac:chgData name="Guest User" userId="S::urn:spo:anon#7a700cfede0d9f128d532a77624db7dde2069483906b483ab0a677c736bce920::" providerId="AD" clId="Web-{9A09D228-C6BD-47A0-B170-96DCD771A02D}" dt="2019-06-18T16:42:52.529" v="124" actId="20577"/>
          <ac:spMkLst>
            <pc:docMk/>
            <pc:sldMk cId="1481471182" sldId="399"/>
            <ac:spMk id="3" creationId="{5E6A3791-DEA7-CC4D-AFFB-9BAB34BD801E}"/>
          </ac:spMkLst>
        </pc:spChg>
      </pc:sldChg>
      <pc:sldChg chg="modSp">
        <pc:chgData name="Guest User" userId="S::urn:spo:anon#7a700cfede0d9f128d532a77624db7dde2069483906b483ab0a677c736bce920::" providerId="AD" clId="Web-{9A09D228-C6BD-47A0-B170-96DCD771A02D}" dt="2019-06-18T16:58:10.562" v="392" actId="20577"/>
        <pc:sldMkLst>
          <pc:docMk/>
          <pc:sldMk cId="3173732274" sldId="407"/>
        </pc:sldMkLst>
        <pc:spChg chg="mod">
          <ac:chgData name="Guest User" userId="S::urn:spo:anon#7a700cfede0d9f128d532a77624db7dde2069483906b483ab0a677c736bce920::" providerId="AD" clId="Web-{9A09D228-C6BD-47A0-B170-96DCD771A02D}" dt="2019-06-18T16:58:10.562" v="392" actId="20577"/>
          <ac:spMkLst>
            <pc:docMk/>
            <pc:sldMk cId="3173732274" sldId="407"/>
            <ac:spMk id="2" creationId="{00000000-0000-0000-0000-000000000000}"/>
          </ac:spMkLst>
        </pc:spChg>
      </pc:sldChg>
      <pc:sldChg chg="modSp">
        <pc:chgData name="Guest User" userId="S::urn:spo:anon#7a700cfede0d9f128d532a77624db7dde2069483906b483ab0a677c736bce920::" providerId="AD" clId="Web-{9A09D228-C6BD-47A0-B170-96DCD771A02D}" dt="2019-06-18T16:47:12.608" v="203" actId="20577"/>
        <pc:sldMkLst>
          <pc:docMk/>
          <pc:sldMk cId="3642217123" sldId="721"/>
        </pc:sldMkLst>
        <pc:spChg chg="mod">
          <ac:chgData name="Guest User" userId="S::urn:spo:anon#7a700cfede0d9f128d532a77624db7dde2069483906b483ab0a677c736bce920::" providerId="AD" clId="Web-{9A09D228-C6BD-47A0-B170-96DCD771A02D}" dt="2019-06-18T16:47:12.608" v="203"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9A09D228-C6BD-47A0-B170-96DCD771A02D}" dt="2019-06-18T16:55:29.437" v="377" actId="20577"/>
        <pc:sldMkLst>
          <pc:docMk/>
          <pc:sldMk cId="58624914" sldId="724"/>
        </pc:sldMkLst>
        <pc:spChg chg="mod">
          <ac:chgData name="Guest User" userId="S::urn:spo:anon#7a700cfede0d9f128d532a77624db7dde2069483906b483ab0a677c736bce920::" providerId="AD" clId="Web-{9A09D228-C6BD-47A0-B170-96DCD771A02D}" dt="2019-06-18T16:55:29.437" v="377" actId="20577"/>
          <ac:spMkLst>
            <pc:docMk/>
            <pc:sldMk cId="58624914" sldId="724"/>
            <ac:spMk id="2" creationId="{7DFB6730-BC14-446E-A0C8-FE5C940DA668}"/>
          </ac:spMkLst>
        </pc:spChg>
      </pc:sldChg>
      <pc:sldChg chg="modSp">
        <pc:chgData name="Guest User" userId="S::urn:spo:anon#7a700cfede0d9f128d532a77624db7dde2069483906b483ab0a677c736bce920::" providerId="AD" clId="Web-{9A09D228-C6BD-47A0-B170-96DCD771A02D}" dt="2019-06-18T16:53:08.187" v="277" actId="20577"/>
        <pc:sldMkLst>
          <pc:docMk/>
          <pc:sldMk cId="716792658" sldId="1089"/>
        </pc:sldMkLst>
        <pc:spChg chg="mod">
          <ac:chgData name="Guest User" userId="S::urn:spo:anon#7a700cfede0d9f128d532a77624db7dde2069483906b483ab0a677c736bce920::" providerId="AD" clId="Web-{9A09D228-C6BD-47A0-B170-96DCD771A02D}" dt="2019-06-18T16:53:08.187" v="277" actId="20577"/>
          <ac:spMkLst>
            <pc:docMk/>
            <pc:sldMk cId="716792658" sldId="1089"/>
            <ac:spMk id="3" creationId="{25157D53-BA85-45E9-9844-05F07BA49447}"/>
          </ac:spMkLst>
        </pc:spChg>
      </pc:sldChg>
      <pc:sldChg chg="modSp">
        <pc:chgData name="Guest User" userId="S::urn:spo:anon#7a700cfede0d9f128d532a77624db7dde2069483906b483ab0a677c736bce920::" providerId="AD" clId="Web-{9A09D228-C6BD-47A0-B170-96DCD771A02D}" dt="2019-06-18T16:52:27.452" v="272" actId="20577"/>
        <pc:sldMkLst>
          <pc:docMk/>
          <pc:sldMk cId="1673661488" sldId="1091"/>
        </pc:sldMkLst>
        <pc:spChg chg="mod">
          <ac:chgData name="Guest User" userId="S::urn:spo:anon#7a700cfede0d9f128d532a77624db7dde2069483906b483ab0a677c736bce920::" providerId="AD" clId="Web-{9A09D228-C6BD-47A0-B170-96DCD771A02D}" dt="2019-06-18T16:52:27.452" v="272" actId="20577"/>
          <ac:spMkLst>
            <pc:docMk/>
            <pc:sldMk cId="1673661488" sldId="1091"/>
            <ac:spMk id="2" creationId="{97C75637-C43D-43C1-8C51-128DB1805B18}"/>
          </ac:spMkLst>
        </pc:spChg>
      </pc:sldChg>
      <pc:sldChg chg="modSp">
        <pc:chgData name="Guest User" userId="S::urn:spo:anon#7a700cfede0d9f128d532a77624db7dde2069483906b483ab0a677c736bce920::" providerId="AD" clId="Web-{9A09D228-C6BD-47A0-B170-96DCD771A02D}" dt="2019-06-18T16:53:33.296" v="330" actId="20577"/>
        <pc:sldMkLst>
          <pc:docMk/>
          <pc:sldMk cId="623165128" sldId="1092"/>
        </pc:sldMkLst>
        <pc:spChg chg="mod">
          <ac:chgData name="Guest User" userId="S::urn:spo:anon#7a700cfede0d9f128d532a77624db7dde2069483906b483ab0a677c736bce920::" providerId="AD" clId="Web-{9A09D228-C6BD-47A0-B170-96DCD771A02D}" dt="2019-06-18T16:53:33.296" v="330" actId="20577"/>
          <ac:spMkLst>
            <pc:docMk/>
            <pc:sldMk cId="623165128" sldId="1092"/>
            <ac:spMk id="2" creationId="{97C75637-C43D-43C1-8C51-128DB1805B18}"/>
          </ac:spMkLst>
        </pc:spChg>
      </pc:sldChg>
      <pc:sldChg chg="modSp">
        <pc:chgData name="Guest User" userId="S::urn:spo:anon#7a700cfede0d9f128d532a77624db7dde2069483906b483ab0a677c736bce920::" providerId="AD" clId="Web-{9A09D228-C6BD-47A0-B170-96DCD771A02D}" dt="2019-06-18T16:54:58.780" v="339" actId="20577"/>
        <pc:sldMkLst>
          <pc:docMk/>
          <pc:sldMk cId="2712740587" sldId="1095"/>
        </pc:sldMkLst>
        <pc:spChg chg="mod">
          <ac:chgData name="Guest User" userId="S::urn:spo:anon#7a700cfede0d9f128d532a77624db7dde2069483906b483ab0a677c736bce920::" providerId="AD" clId="Web-{9A09D228-C6BD-47A0-B170-96DCD771A02D}" dt="2019-06-18T16:54:58.780" v="339" actId="20577"/>
          <ac:spMkLst>
            <pc:docMk/>
            <pc:sldMk cId="2712740587" sldId="1095"/>
            <ac:spMk id="3" creationId="{48405CA1-A796-4456-A159-A893AABF6877}"/>
          </ac:spMkLst>
        </pc:spChg>
      </pc:sldChg>
      <pc:sldChg chg="modSp">
        <pc:chgData name="Guest User" userId="S::urn:spo:anon#7a700cfede0d9f128d532a77624db7dde2069483906b483ab0a677c736bce920::" providerId="AD" clId="Web-{9A09D228-C6BD-47A0-B170-96DCD771A02D}" dt="2019-06-18T16:54:15.921" v="335" actId="20577"/>
        <pc:sldMkLst>
          <pc:docMk/>
          <pc:sldMk cId="3039889" sldId="1099"/>
        </pc:sldMkLst>
        <pc:spChg chg="mod">
          <ac:chgData name="Guest User" userId="S::urn:spo:anon#7a700cfede0d9f128d532a77624db7dde2069483906b483ab0a677c736bce920::" providerId="AD" clId="Web-{9A09D228-C6BD-47A0-B170-96DCD771A02D}" dt="2019-06-18T16:54:15.921" v="335" actId="20577"/>
          <ac:spMkLst>
            <pc:docMk/>
            <pc:sldMk cId="3039889" sldId="1099"/>
            <ac:spMk id="3" creationId="{1626D2E9-5AF5-4D05-98DA-57F795A8AE70}"/>
          </ac:spMkLst>
        </pc:spChg>
      </pc:sldChg>
      <pc:sldChg chg="modSp">
        <pc:chgData name="Guest User" userId="S::urn:spo:anon#7a700cfede0d9f128d532a77624db7dde2069483906b483ab0a677c736bce920::" providerId="AD" clId="Web-{9A09D228-C6BD-47A0-B170-96DCD771A02D}" dt="2019-06-18T16:31:57.559" v="46" actId="20577"/>
        <pc:sldMkLst>
          <pc:docMk/>
          <pc:sldMk cId="1087235748" sldId="1100"/>
        </pc:sldMkLst>
        <pc:spChg chg="mod">
          <ac:chgData name="Guest User" userId="S::urn:spo:anon#7a700cfede0d9f128d532a77624db7dde2069483906b483ab0a677c736bce920::" providerId="AD" clId="Web-{9A09D228-C6BD-47A0-B170-96DCD771A02D}" dt="2019-06-18T16:31:57.559" v="46" actId="20577"/>
          <ac:spMkLst>
            <pc:docMk/>
            <pc:sldMk cId="1087235748" sldId="1100"/>
            <ac:spMk id="2" creationId="{7DFB6730-BC14-446E-A0C8-FE5C940DA668}"/>
          </ac:spMkLst>
        </pc:spChg>
      </pc:sldChg>
      <pc:sldChg chg="modSp">
        <pc:chgData name="Guest User" userId="S::urn:spo:anon#7a700cfede0d9f128d532a77624db7dde2069483906b483ab0a677c736bce920::" providerId="AD" clId="Web-{9A09D228-C6BD-47A0-B170-96DCD771A02D}" dt="2019-06-18T16:57:02.218" v="387" actId="20577"/>
        <pc:sldMkLst>
          <pc:docMk/>
          <pc:sldMk cId="1996786653" sldId="1114"/>
        </pc:sldMkLst>
        <pc:spChg chg="mod">
          <ac:chgData name="Guest User" userId="S::urn:spo:anon#7a700cfede0d9f128d532a77624db7dde2069483906b483ab0a677c736bce920::" providerId="AD" clId="Web-{9A09D228-C6BD-47A0-B170-96DCD771A02D}" dt="2019-06-18T16:57:02.218" v="387" actId="20577"/>
          <ac:spMkLst>
            <pc:docMk/>
            <pc:sldMk cId="1996786653" sldId="1114"/>
            <ac:spMk id="3" creationId="{69824343-BFD3-4AF7-8EC7-60FACFF6FCDE}"/>
          </ac:spMkLst>
        </pc:spChg>
      </pc:sldChg>
      <pc:sldChg chg="modSp">
        <pc:chgData name="Guest User" userId="S::urn:spo:anon#7a700cfede0d9f128d532a77624db7dde2069483906b483ab0a677c736bce920::" providerId="AD" clId="Web-{9A09D228-C6BD-47A0-B170-96DCD771A02D}" dt="2019-06-18T16:39:18.560" v="117" actId="20577"/>
        <pc:sldMkLst>
          <pc:docMk/>
          <pc:sldMk cId="1667878965" sldId="1120"/>
        </pc:sldMkLst>
        <pc:spChg chg="mod">
          <ac:chgData name="Guest User" userId="S::urn:spo:anon#7a700cfede0d9f128d532a77624db7dde2069483906b483ab0a677c736bce920::" providerId="AD" clId="Web-{9A09D228-C6BD-47A0-B170-96DCD771A02D}" dt="2019-06-18T16:39:18.560" v="117" actId="20577"/>
          <ac:spMkLst>
            <pc:docMk/>
            <pc:sldMk cId="1667878965" sldId="1120"/>
            <ac:spMk id="2" creationId="{7DFB6730-BC14-446E-A0C8-FE5C940DA668}"/>
          </ac:spMkLst>
        </pc:spChg>
      </pc:sldChg>
      <pc:sldChg chg="modSp">
        <pc:chgData name="Guest User" userId="S::urn:spo:anon#7a700cfede0d9f128d532a77624db7dde2069483906b483ab0a677c736bce920::" providerId="AD" clId="Web-{9A09D228-C6BD-47A0-B170-96DCD771A02D}" dt="2019-06-18T16:56:37.203" v="385" actId="20577"/>
        <pc:sldMkLst>
          <pc:docMk/>
          <pc:sldMk cId="1692333479" sldId="1127"/>
        </pc:sldMkLst>
        <pc:spChg chg="mod">
          <ac:chgData name="Guest User" userId="S::urn:spo:anon#7a700cfede0d9f128d532a77624db7dde2069483906b483ab0a677c736bce920::" providerId="AD" clId="Web-{9A09D228-C6BD-47A0-B170-96DCD771A02D}" dt="2019-06-18T16:56:37.203" v="385" actId="20577"/>
          <ac:spMkLst>
            <pc:docMk/>
            <pc:sldMk cId="1692333479" sldId="1127"/>
            <ac:spMk id="3" creationId="{2F8F3E05-B399-439D-A19A-3319369883F8}"/>
          </ac:spMkLst>
        </pc:spChg>
      </pc:sldChg>
      <pc:sldChg chg="modSp">
        <pc:chgData name="Guest User" userId="S::urn:spo:anon#7a700cfede0d9f128d532a77624db7dde2069483906b483ab0a677c736bce920::" providerId="AD" clId="Web-{9A09D228-C6BD-47A0-B170-96DCD771A02D}" dt="2019-06-18T16:57:19.031" v="389" actId="20577"/>
        <pc:sldMkLst>
          <pc:docMk/>
          <pc:sldMk cId="2214887034" sldId="1128"/>
        </pc:sldMkLst>
        <pc:spChg chg="mod">
          <ac:chgData name="Guest User" userId="S::urn:spo:anon#7a700cfede0d9f128d532a77624db7dde2069483906b483ab0a677c736bce920::" providerId="AD" clId="Web-{9A09D228-C6BD-47A0-B170-96DCD771A02D}" dt="2019-06-18T16:57:19.031" v="389" actId="20577"/>
          <ac:spMkLst>
            <pc:docMk/>
            <pc:sldMk cId="2214887034" sldId="1128"/>
            <ac:spMk id="3" creationId="{56A71DC6-2871-407E-A179-870A7C4A1B6A}"/>
          </ac:spMkLst>
        </pc:spChg>
      </pc:sldChg>
      <pc:sldChg chg="modSp">
        <pc:chgData name="Guest User" userId="S::urn:spo:anon#7a700cfede0d9f128d532a77624db7dde2069483906b483ab0a677c736bce920::" providerId="AD" clId="Web-{9A09D228-C6BD-47A0-B170-96DCD771A02D}" dt="2019-06-18T16:43:20.670" v="174" actId="20577"/>
        <pc:sldMkLst>
          <pc:docMk/>
          <pc:sldMk cId="1568723852" sldId="1130"/>
        </pc:sldMkLst>
        <pc:spChg chg="mod">
          <ac:chgData name="Guest User" userId="S::urn:spo:anon#7a700cfede0d9f128d532a77624db7dde2069483906b483ab0a677c736bce920::" providerId="AD" clId="Web-{9A09D228-C6BD-47A0-B170-96DCD771A02D}" dt="2019-06-18T16:43:20.670" v="174" actId="20577"/>
          <ac:spMkLst>
            <pc:docMk/>
            <pc:sldMk cId="1568723852" sldId="1130"/>
            <ac:spMk id="2" creationId="{886A68B0-DDFB-48F2-BC28-E864276A08FB}"/>
          </ac:spMkLst>
        </pc:spChg>
      </pc:sldChg>
      <pc:sldChg chg="modSp">
        <pc:chgData name="Guest User" userId="S::urn:spo:anon#7a700cfede0d9f128d532a77624db7dde2069483906b483ab0a677c736bce920::" providerId="AD" clId="Web-{9A09D228-C6BD-47A0-B170-96DCD771A02D}" dt="2019-06-18T16:49:38.061" v="238" actId="20577"/>
        <pc:sldMkLst>
          <pc:docMk/>
          <pc:sldMk cId="1204236010" sldId="1133"/>
        </pc:sldMkLst>
        <pc:spChg chg="mod">
          <ac:chgData name="Guest User" userId="S::urn:spo:anon#7a700cfede0d9f128d532a77624db7dde2069483906b483ab0a677c736bce920::" providerId="AD" clId="Web-{9A09D228-C6BD-47A0-B170-96DCD771A02D}" dt="2019-06-18T16:49:38.061" v="238" actId="20577"/>
          <ac:spMkLst>
            <pc:docMk/>
            <pc:sldMk cId="1204236010" sldId="1133"/>
            <ac:spMk id="3" creationId="{00000000-0000-0000-0000-000000000000}"/>
          </ac:spMkLst>
        </pc:spChg>
      </pc:sldChg>
      <pc:sldChg chg="modSp">
        <pc:chgData name="Guest User" userId="S::urn:spo:anon#7a700cfede0d9f128d532a77624db7dde2069483906b483ab0a677c736bce920::" providerId="AD" clId="Web-{9A09D228-C6BD-47A0-B170-96DCD771A02D}" dt="2019-06-18T16:50:31.952" v="243" actId="14100"/>
        <pc:sldMkLst>
          <pc:docMk/>
          <pc:sldMk cId="1548556184" sldId="1140"/>
        </pc:sldMkLst>
        <pc:spChg chg="mod">
          <ac:chgData name="Guest User" userId="S::urn:spo:anon#7a700cfede0d9f128d532a77624db7dde2069483906b483ab0a677c736bce920::" providerId="AD" clId="Web-{9A09D228-C6BD-47A0-B170-96DCD771A02D}" dt="2019-06-18T16:50:31.952" v="243" actId="14100"/>
          <ac:spMkLst>
            <pc:docMk/>
            <pc:sldMk cId="1548556184" sldId="1140"/>
            <ac:spMk id="3" creationId="{00000000-0000-0000-0000-000000000000}"/>
          </ac:spMkLst>
        </pc:spChg>
      </pc:sldChg>
      <pc:sldChg chg="modSp">
        <pc:chgData name="Guest User" userId="S::urn:spo:anon#7a700cfede0d9f128d532a77624db7dde2069483906b483ab0a677c736bce920::" providerId="AD" clId="Web-{9A09D228-C6BD-47A0-B170-96DCD771A02D}" dt="2019-06-18T16:50:48.530" v="246" actId="20577"/>
        <pc:sldMkLst>
          <pc:docMk/>
          <pc:sldMk cId="2803465592" sldId="1141"/>
        </pc:sldMkLst>
        <pc:spChg chg="mod">
          <ac:chgData name="Guest User" userId="S::urn:spo:anon#7a700cfede0d9f128d532a77624db7dde2069483906b483ab0a677c736bce920::" providerId="AD" clId="Web-{9A09D228-C6BD-47A0-B170-96DCD771A02D}" dt="2019-06-18T16:50:48.530" v="246" actId="20577"/>
          <ac:spMkLst>
            <pc:docMk/>
            <pc:sldMk cId="2803465592" sldId="1141"/>
            <ac:spMk id="3" creationId="{00000000-0000-0000-0000-000000000000}"/>
          </ac:spMkLst>
        </pc:spChg>
      </pc:sldChg>
      <pc:sldChg chg="modSp">
        <pc:chgData name="Guest User" userId="S::urn:spo:anon#7a700cfede0d9f128d532a77624db7dde2069483906b483ab0a677c736bce920::" providerId="AD" clId="Web-{9A09D228-C6BD-47A0-B170-96DCD771A02D}" dt="2019-06-18T16:51:34.452" v="254" actId="20577"/>
        <pc:sldMkLst>
          <pc:docMk/>
          <pc:sldMk cId="745400081" sldId="1143"/>
        </pc:sldMkLst>
        <pc:spChg chg="mod">
          <ac:chgData name="Guest User" userId="S::urn:spo:anon#7a700cfede0d9f128d532a77624db7dde2069483906b483ab0a677c736bce920::" providerId="AD" clId="Web-{9A09D228-C6BD-47A0-B170-96DCD771A02D}" dt="2019-06-18T16:51:34.452" v="254" actId="20577"/>
          <ac:spMkLst>
            <pc:docMk/>
            <pc:sldMk cId="745400081" sldId="1143"/>
            <ac:spMk id="3" creationId="{00000000-0000-0000-0000-000000000000}"/>
          </ac:spMkLst>
        </pc:spChg>
      </pc:sldChg>
      <pc:sldChg chg="modSp">
        <pc:chgData name="Guest User" userId="S::urn:spo:anon#7a700cfede0d9f128d532a77624db7dde2069483906b483ab0a677c736bce920::" providerId="AD" clId="Web-{9A09D228-C6BD-47A0-B170-96DCD771A02D}" dt="2019-06-18T16:51:59.280" v="258" actId="20577"/>
        <pc:sldMkLst>
          <pc:docMk/>
          <pc:sldMk cId="2506559702" sldId="1146"/>
        </pc:sldMkLst>
        <pc:spChg chg="mod">
          <ac:chgData name="Guest User" userId="S::urn:spo:anon#7a700cfede0d9f128d532a77624db7dde2069483906b483ab0a677c736bce920::" providerId="AD" clId="Web-{9A09D228-C6BD-47A0-B170-96DCD771A02D}" dt="2019-06-18T16:51:59.280" v="258" actId="20577"/>
          <ac:spMkLst>
            <pc:docMk/>
            <pc:sldMk cId="2506559702" sldId="1146"/>
            <ac:spMk id="2" creationId="{00000000-0000-0000-0000-000000000000}"/>
          </ac:spMkLst>
        </pc:spChg>
      </pc:sldChg>
      <pc:sldChg chg="modSp">
        <pc:chgData name="Guest User" userId="S::urn:spo:anon#7a700cfede0d9f128d532a77624db7dde2069483906b483ab0a677c736bce920::" providerId="AD" clId="Web-{9A09D228-C6BD-47A0-B170-96DCD771A02D}" dt="2019-06-18T16:56:02.515" v="382" actId="20577"/>
        <pc:sldMkLst>
          <pc:docMk/>
          <pc:sldMk cId="692078774" sldId="1153"/>
        </pc:sldMkLst>
        <pc:spChg chg="mod">
          <ac:chgData name="Guest User" userId="S::urn:spo:anon#7a700cfede0d9f128d532a77624db7dde2069483906b483ab0a677c736bce920::" providerId="AD" clId="Web-{9A09D228-C6BD-47A0-B170-96DCD771A02D}" dt="2019-06-18T16:56:02.515" v="382" actId="20577"/>
          <ac:spMkLst>
            <pc:docMk/>
            <pc:sldMk cId="692078774" sldId="1153"/>
            <ac:spMk id="3" creationId="{06769825-4D7F-4299-A791-92E1E5BD7051}"/>
          </ac:spMkLst>
        </pc:spChg>
      </pc:sldChg>
      <pc:sldChg chg="modSp">
        <pc:chgData name="Guest User" userId="S::urn:spo:anon#7a700cfede0d9f128d532a77624db7dde2069483906b483ab0a677c736bce920::" providerId="AD" clId="Web-{9A09D228-C6BD-47A0-B170-96DCD771A02D}" dt="2019-06-18T16:34:49.762" v="76" actId="20577"/>
        <pc:sldMkLst>
          <pc:docMk/>
          <pc:sldMk cId="1944290110" sldId="1157"/>
        </pc:sldMkLst>
        <pc:spChg chg="mod">
          <ac:chgData name="Guest User" userId="S::urn:spo:anon#7a700cfede0d9f128d532a77624db7dde2069483906b483ab0a677c736bce920::" providerId="AD" clId="Web-{9A09D228-C6BD-47A0-B170-96DCD771A02D}" dt="2019-06-18T16:34:49.762" v="76" actId="20577"/>
          <ac:spMkLst>
            <pc:docMk/>
            <pc:sldMk cId="1944290110" sldId="1157"/>
            <ac:spMk id="2" creationId="{6ED8B850-9791-46D5-95B3-30BE652FBADE}"/>
          </ac:spMkLst>
        </pc:spChg>
      </pc:sldChg>
      <pc:sldChg chg="modSp">
        <pc:chgData name="Guest User" userId="S::urn:spo:anon#7a700cfede0d9f128d532a77624db7dde2069483906b483ab0a677c736bce920::" providerId="AD" clId="Web-{9A09D228-C6BD-47A0-B170-96DCD771A02D}" dt="2019-06-18T16:44:54.482" v="185" actId="20577"/>
        <pc:sldMkLst>
          <pc:docMk/>
          <pc:sldMk cId="1137494273" sldId="1165"/>
        </pc:sldMkLst>
        <pc:spChg chg="mod">
          <ac:chgData name="Guest User" userId="S::urn:spo:anon#7a700cfede0d9f128d532a77624db7dde2069483906b483ab0a677c736bce920::" providerId="AD" clId="Web-{9A09D228-C6BD-47A0-B170-96DCD771A02D}" dt="2019-06-18T16:44:54.482" v="185"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9A09D228-C6BD-47A0-B170-96DCD771A02D}" dt="2019-06-18T16:45:58.873" v="188" actId="20577"/>
        <pc:sldMkLst>
          <pc:docMk/>
          <pc:sldMk cId="3007469332" sldId="1170"/>
        </pc:sldMkLst>
        <pc:spChg chg="mod">
          <ac:chgData name="Guest User" userId="S::urn:spo:anon#7a700cfede0d9f128d532a77624db7dde2069483906b483ab0a677c736bce920::" providerId="AD" clId="Web-{9A09D228-C6BD-47A0-B170-96DCD771A02D}" dt="2019-06-18T16:45:58.873" v="188" actId="20577"/>
          <ac:spMkLst>
            <pc:docMk/>
            <pc:sldMk cId="3007469332" sldId="1170"/>
            <ac:spMk id="3" creationId="{E90F637A-28BF-4A83-9C2E-79664D85C545}"/>
          </ac:spMkLst>
        </pc:spChg>
      </pc:sldChg>
    </pc:docChg>
  </pc:docChgLst>
  <pc:docChgLst>
    <pc:chgData name="Guest User" userId="S::urn:spo:anon#2d0811e898979079e3a6ec9a9036881b50c07483a4ca03ad42b3c534af2c6157::" providerId="AD" clId="Web-{10BBF619-D182-6B29-F418-E983EA0AE586}"/>
    <pc:docChg chg="addSld delSld modSld">
      <pc:chgData name="Guest User" userId="S::urn:spo:anon#2d0811e898979079e3a6ec9a9036881b50c07483a4ca03ad42b3c534af2c6157::" providerId="AD" clId="Web-{10BBF619-D182-6B29-F418-E983EA0AE586}" dt="2022-03-08T04:29:09.521" v="104" actId="20577"/>
      <pc:docMkLst>
        <pc:docMk/>
      </pc:docMkLst>
      <pc:sldChg chg="modSp">
        <pc:chgData name="Guest User" userId="S::urn:spo:anon#2d0811e898979079e3a6ec9a9036881b50c07483a4ca03ad42b3c534af2c6157::" providerId="AD" clId="Web-{10BBF619-D182-6B29-F418-E983EA0AE586}" dt="2022-03-08T04:10:22.214" v="4" actId="14100"/>
        <pc:sldMkLst>
          <pc:docMk/>
          <pc:sldMk cId="837445937" sldId="1183"/>
        </pc:sldMkLst>
        <pc:spChg chg="mod">
          <ac:chgData name="Guest User" userId="S::urn:spo:anon#2d0811e898979079e3a6ec9a9036881b50c07483a4ca03ad42b3c534af2c6157::" providerId="AD" clId="Web-{10BBF619-D182-6B29-F418-E983EA0AE586}" dt="2022-03-08T04:10:22.214" v="4" actId="14100"/>
          <ac:spMkLst>
            <pc:docMk/>
            <pc:sldMk cId="837445937" sldId="1183"/>
            <ac:spMk id="2" creationId="{BA3D9075-0058-4A2B-8FFB-0D242D0FEDB7}"/>
          </ac:spMkLst>
        </pc:spChg>
      </pc:sldChg>
      <pc:sldChg chg="modSp">
        <pc:chgData name="Guest User" userId="S::urn:spo:anon#2d0811e898979079e3a6ec9a9036881b50c07483a4ca03ad42b3c534af2c6157::" providerId="AD" clId="Web-{10BBF619-D182-6B29-F418-E983EA0AE586}" dt="2022-03-08T04:10:46.448" v="6" actId="20577"/>
        <pc:sldMkLst>
          <pc:docMk/>
          <pc:sldMk cId="715537790" sldId="1197"/>
        </pc:sldMkLst>
        <pc:spChg chg="mod">
          <ac:chgData name="Guest User" userId="S::urn:spo:anon#2d0811e898979079e3a6ec9a9036881b50c07483a4ca03ad42b3c534af2c6157::" providerId="AD" clId="Web-{10BBF619-D182-6B29-F418-E983EA0AE586}" dt="2022-03-08T04:10:46.448" v="6" actId="20577"/>
          <ac:spMkLst>
            <pc:docMk/>
            <pc:sldMk cId="715537790" sldId="1197"/>
            <ac:spMk id="3" creationId="{46EDE838-4CFA-4BDE-A741-A6FF53770A6A}"/>
          </ac:spMkLst>
        </pc:spChg>
      </pc:sldChg>
      <pc:sldChg chg="modSp">
        <pc:chgData name="Guest User" userId="S::urn:spo:anon#2d0811e898979079e3a6ec9a9036881b50c07483a4ca03ad42b3c534af2c6157::" providerId="AD" clId="Web-{10BBF619-D182-6B29-F418-E983EA0AE586}" dt="2022-03-08T04:10:48.745" v="7" actId="20577"/>
        <pc:sldMkLst>
          <pc:docMk/>
          <pc:sldMk cId="1852296199" sldId="1198"/>
        </pc:sldMkLst>
        <pc:spChg chg="mod">
          <ac:chgData name="Guest User" userId="S::urn:spo:anon#2d0811e898979079e3a6ec9a9036881b50c07483a4ca03ad42b3c534af2c6157::" providerId="AD" clId="Web-{10BBF619-D182-6B29-F418-E983EA0AE586}" dt="2022-03-08T04:10:48.745" v="7" actId="20577"/>
          <ac:spMkLst>
            <pc:docMk/>
            <pc:sldMk cId="1852296199" sldId="1198"/>
            <ac:spMk id="3" creationId="{30E80EA3-2262-4299-9018-A68922DFBFE6}"/>
          </ac:spMkLst>
        </pc:spChg>
      </pc:sldChg>
      <pc:sldChg chg="modSp">
        <pc:chgData name="Guest User" userId="S::urn:spo:anon#2d0811e898979079e3a6ec9a9036881b50c07483a4ca03ad42b3c534af2c6157::" providerId="AD" clId="Web-{10BBF619-D182-6B29-F418-E983EA0AE586}" dt="2022-03-08T04:10:53.636" v="8" actId="20577"/>
        <pc:sldMkLst>
          <pc:docMk/>
          <pc:sldMk cId="2851953078" sldId="1199"/>
        </pc:sldMkLst>
        <pc:spChg chg="mod">
          <ac:chgData name="Guest User" userId="S::urn:spo:anon#2d0811e898979079e3a6ec9a9036881b50c07483a4ca03ad42b3c534af2c6157::" providerId="AD" clId="Web-{10BBF619-D182-6B29-F418-E983EA0AE586}" dt="2022-03-08T04:10:53.636" v="8" actId="20577"/>
          <ac:spMkLst>
            <pc:docMk/>
            <pc:sldMk cId="2851953078" sldId="1199"/>
            <ac:spMk id="3" creationId="{E791C2F6-2EFF-4C2A-B2A2-5D8E4BA8BB31}"/>
          </ac:spMkLst>
        </pc:spChg>
      </pc:sldChg>
      <pc:sldChg chg="modSp">
        <pc:chgData name="Guest User" userId="S::urn:spo:anon#2d0811e898979079e3a6ec9a9036881b50c07483a4ca03ad42b3c534af2c6157::" providerId="AD" clId="Web-{10BBF619-D182-6B29-F418-E983EA0AE586}" dt="2022-03-08T04:10:58.526" v="9" actId="20577"/>
        <pc:sldMkLst>
          <pc:docMk/>
          <pc:sldMk cId="283340525" sldId="1200"/>
        </pc:sldMkLst>
        <pc:spChg chg="mod">
          <ac:chgData name="Guest User" userId="S::urn:spo:anon#2d0811e898979079e3a6ec9a9036881b50c07483a4ca03ad42b3c534af2c6157::" providerId="AD" clId="Web-{10BBF619-D182-6B29-F418-E983EA0AE586}" dt="2022-03-08T04:10:58.526" v="9" actId="20577"/>
          <ac:spMkLst>
            <pc:docMk/>
            <pc:sldMk cId="283340525" sldId="1200"/>
            <ac:spMk id="3" creationId="{1D9218A8-331B-4C35-9D49-D122BE07752E}"/>
          </ac:spMkLst>
        </pc:spChg>
      </pc:sldChg>
      <pc:sldChg chg="modSp">
        <pc:chgData name="Guest User" userId="S::urn:spo:anon#2d0811e898979079e3a6ec9a9036881b50c07483a4ca03ad42b3c534af2c6157::" providerId="AD" clId="Web-{10BBF619-D182-6B29-F418-E983EA0AE586}" dt="2022-03-08T04:11:05.917" v="11" actId="20577"/>
        <pc:sldMkLst>
          <pc:docMk/>
          <pc:sldMk cId="1509465525" sldId="1201"/>
        </pc:sldMkLst>
        <pc:spChg chg="mod">
          <ac:chgData name="Guest User" userId="S::urn:spo:anon#2d0811e898979079e3a6ec9a9036881b50c07483a4ca03ad42b3c534af2c6157::" providerId="AD" clId="Web-{10BBF619-D182-6B29-F418-E983EA0AE586}" dt="2022-03-08T04:11:05.917" v="11" actId="20577"/>
          <ac:spMkLst>
            <pc:docMk/>
            <pc:sldMk cId="1509465525" sldId="1201"/>
            <ac:spMk id="3" creationId="{249879C8-D5EB-479F-A14E-3530E359814B}"/>
          </ac:spMkLst>
        </pc:spChg>
      </pc:sldChg>
      <pc:sldChg chg="modSp">
        <pc:chgData name="Guest User" userId="S::urn:spo:anon#2d0811e898979079e3a6ec9a9036881b50c07483a4ca03ad42b3c534af2c6157::" providerId="AD" clId="Web-{10BBF619-D182-6B29-F418-E983EA0AE586}" dt="2022-03-08T04:11:33.402" v="19" actId="20577"/>
        <pc:sldMkLst>
          <pc:docMk/>
          <pc:sldMk cId="3422007996" sldId="1202"/>
        </pc:sldMkLst>
        <pc:spChg chg="mod">
          <ac:chgData name="Guest User" userId="S::urn:spo:anon#2d0811e898979079e3a6ec9a9036881b50c07483a4ca03ad42b3c534af2c6157::" providerId="AD" clId="Web-{10BBF619-D182-6B29-F418-E983EA0AE586}" dt="2022-03-08T04:11:33.402" v="19" actId="20577"/>
          <ac:spMkLst>
            <pc:docMk/>
            <pc:sldMk cId="3422007996" sldId="1202"/>
            <ac:spMk id="3" creationId="{4D5BE3DC-FD17-416C-AE84-3A81865F9C27}"/>
          </ac:spMkLst>
        </pc:spChg>
      </pc:sldChg>
      <pc:sldChg chg="modSp">
        <pc:chgData name="Guest User" userId="S::urn:spo:anon#2d0811e898979079e3a6ec9a9036881b50c07483a4ca03ad42b3c534af2c6157::" providerId="AD" clId="Web-{10BBF619-D182-6B29-F418-E983EA0AE586}" dt="2022-03-08T04:11:46.027" v="20" actId="20577"/>
        <pc:sldMkLst>
          <pc:docMk/>
          <pc:sldMk cId="1724770136" sldId="1203"/>
        </pc:sldMkLst>
        <pc:spChg chg="mod">
          <ac:chgData name="Guest User" userId="S::urn:spo:anon#2d0811e898979079e3a6ec9a9036881b50c07483a4ca03ad42b3c534af2c6157::" providerId="AD" clId="Web-{10BBF619-D182-6B29-F418-E983EA0AE586}" dt="2022-03-08T04:11:46.027" v="20" actId="20577"/>
          <ac:spMkLst>
            <pc:docMk/>
            <pc:sldMk cId="1724770136" sldId="1203"/>
            <ac:spMk id="3" creationId="{42580A06-6A5E-42F0-BD83-2D427DC819B6}"/>
          </ac:spMkLst>
        </pc:spChg>
      </pc:sldChg>
      <pc:sldChg chg="modSp">
        <pc:chgData name="Guest User" userId="S::urn:spo:anon#2d0811e898979079e3a6ec9a9036881b50c07483a4ca03ad42b3c534af2c6157::" providerId="AD" clId="Web-{10BBF619-D182-6B29-F418-E983EA0AE586}" dt="2022-03-08T04:13:02.840" v="28" actId="20577"/>
        <pc:sldMkLst>
          <pc:docMk/>
          <pc:sldMk cId="3908614182" sldId="1206"/>
        </pc:sldMkLst>
        <pc:spChg chg="mod">
          <ac:chgData name="Guest User" userId="S::urn:spo:anon#2d0811e898979079e3a6ec9a9036881b50c07483a4ca03ad42b3c534af2c6157::" providerId="AD" clId="Web-{10BBF619-D182-6B29-F418-E983EA0AE586}" dt="2022-03-08T04:13:02.840" v="28" actId="20577"/>
          <ac:spMkLst>
            <pc:docMk/>
            <pc:sldMk cId="3908614182" sldId="1206"/>
            <ac:spMk id="3" creationId="{00000000-0000-0000-0000-000000000000}"/>
          </ac:spMkLst>
        </pc:spChg>
      </pc:sldChg>
      <pc:sldChg chg="modSp">
        <pc:chgData name="Guest User" userId="S::urn:spo:anon#2d0811e898979079e3a6ec9a9036881b50c07483a4ca03ad42b3c534af2c6157::" providerId="AD" clId="Web-{10BBF619-D182-6B29-F418-E983EA0AE586}" dt="2022-03-08T04:12:17.980" v="26" actId="1076"/>
        <pc:sldMkLst>
          <pc:docMk/>
          <pc:sldMk cId="249582529" sldId="1221"/>
        </pc:sldMkLst>
        <pc:spChg chg="mod">
          <ac:chgData name="Guest User" userId="S::urn:spo:anon#2d0811e898979079e3a6ec9a9036881b50c07483a4ca03ad42b3c534af2c6157::" providerId="AD" clId="Web-{10BBF619-D182-6B29-F418-E983EA0AE586}" dt="2022-03-08T04:12:06.761" v="23" actId="14100"/>
          <ac:spMkLst>
            <pc:docMk/>
            <pc:sldMk cId="249582529" sldId="1221"/>
            <ac:spMk id="2" creationId="{BA3D9075-0058-4A2B-8FFB-0D242D0FEDB7}"/>
          </ac:spMkLst>
        </pc:spChg>
        <pc:picChg chg="mod">
          <ac:chgData name="Guest User" userId="S::urn:spo:anon#2d0811e898979079e3a6ec9a9036881b50c07483a4ca03ad42b3c534af2c6157::" providerId="AD" clId="Web-{10BBF619-D182-6B29-F418-E983EA0AE586}" dt="2022-03-08T04:12:17.980" v="26" actId="1076"/>
          <ac:picMkLst>
            <pc:docMk/>
            <pc:sldMk cId="249582529" sldId="1221"/>
            <ac:picMk id="4098" creationId="{D10C27A9-1348-4B87-861E-61E3358076C7}"/>
          </ac:picMkLst>
        </pc:picChg>
      </pc:sldChg>
      <pc:sldChg chg="delSp">
        <pc:chgData name="Guest User" userId="S::urn:spo:anon#2d0811e898979079e3a6ec9a9036881b50c07483a4ca03ad42b3c534af2c6157::" providerId="AD" clId="Web-{10BBF619-D182-6B29-F418-E983EA0AE586}" dt="2022-03-08T04:12:27.965" v="27"/>
        <pc:sldMkLst>
          <pc:docMk/>
          <pc:sldMk cId="762593451" sldId="1234"/>
        </pc:sldMkLst>
        <pc:spChg chg="del">
          <ac:chgData name="Guest User" userId="S::urn:spo:anon#2d0811e898979079e3a6ec9a9036881b50c07483a4ca03ad42b3c534af2c6157::" providerId="AD" clId="Web-{10BBF619-D182-6B29-F418-E983EA0AE586}" dt="2022-03-08T04:12:27.965" v="27"/>
          <ac:spMkLst>
            <pc:docMk/>
            <pc:sldMk cId="762593451" sldId="1234"/>
            <ac:spMk id="6" creationId="{C33C5CBB-F679-45FD-929E-8AAE4A2D84F4}"/>
          </ac:spMkLst>
        </pc:spChg>
      </pc:sldChg>
      <pc:sldChg chg="addSp modSp">
        <pc:chgData name="Guest User" userId="S::urn:spo:anon#2d0811e898979079e3a6ec9a9036881b50c07483a4ca03ad42b3c534af2c6157::" providerId="AD" clId="Web-{10BBF619-D182-6B29-F418-E983EA0AE586}" dt="2022-03-08T04:28:49.896" v="102" actId="1076"/>
        <pc:sldMkLst>
          <pc:docMk/>
          <pc:sldMk cId="970729053" sldId="1240"/>
        </pc:sldMkLst>
        <pc:spChg chg="add mod">
          <ac:chgData name="Guest User" userId="S::urn:spo:anon#2d0811e898979079e3a6ec9a9036881b50c07483a4ca03ad42b3c534af2c6157::" providerId="AD" clId="Web-{10BBF619-D182-6B29-F418-E983EA0AE586}" dt="2022-03-08T04:28:49.896" v="102" actId="1076"/>
          <ac:spMkLst>
            <pc:docMk/>
            <pc:sldMk cId="970729053" sldId="1240"/>
            <ac:spMk id="2" creationId="{F93EBC9A-CB32-4C16-96C3-1E8ECC81E008}"/>
          </ac:spMkLst>
        </pc:spChg>
        <pc:spChg chg="mod">
          <ac:chgData name="Guest User" userId="S::urn:spo:anon#2d0811e898979079e3a6ec9a9036881b50c07483a4ca03ad42b3c534af2c6157::" providerId="AD" clId="Web-{10BBF619-D182-6B29-F418-E983EA0AE586}" dt="2022-03-08T04:25:41.175" v="66" actId="1076"/>
          <ac:spMkLst>
            <pc:docMk/>
            <pc:sldMk cId="970729053" sldId="1240"/>
            <ac:spMk id="6" creationId="{9D527981-4DDF-4B83-9384-395EF94632ED}"/>
          </ac:spMkLst>
        </pc:spChg>
        <pc:picChg chg="mod">
          <ac:chgData name="Guest User" userId="S::urn:spo:anon#2d0811e898979079e3a6ec9a9036881b50c07483a4ca03ad42b3c534af2c6157::" providerId="AD" clId="Web-{10BBF619-D182-6B29-F418-E983EA0AE586}" dt="2022-03-08T04:25:24.581" v="65" actId="1076"/>
          <ac:picMkLst>
            <pc:docMk/>
            <pc:sldMk cId="970729053" sldId="1240"/>
            <ac:picMk id="4" creationId="{87602A17-DF12-413B-8338-2E588F871513}"/>
          </ac:picMkLst>
        </pc:picChg>
      </pc:sldChg>
      <pc:sldChg chg="del">
        <pc:chgData name="Guest User" userId="S::urn:spo:anon#2d0811e898979079e3a6ec9a9036881b50c07483a4ca03ad42b3c534af2c6157::" providerId="AD" clId="Web-{10BBF619-D182-6B29-F418-E983EA0AE586}" dt="2022-03-08T04:25:52.269" v="68"/>
        <pc:sldMkLst>
          <pc:docMk/>
          <pc:sldMk cId="1863744442" sldId="1241"/>
        </pc:sldMkLst>
      </pc:sldChg>
      <pc:sldChg chg="modSp">
        <pc:chgData name="Guest User" userId="S::urn:spo:anon#2d0811e898979079e3a6ec9a9036881b50c07483a4ca03ad42b3c534af2c6157::" providerId="AD" clId="Web-{10BBF619-D182-6B29-F418-E983EA0AE586}" dt="2022-03-08T04:16:04.467" v="29" actId="1076"/>
        <pc:sldMkLst>
          <pc:docMk/>
          <pc:sldMk cId="2180306548" sldId="1244"/>
        </pc:sldMkLst>
        <pc:spChg chg="mod">
          <ac:chgData name="Guest User" userId="S::urn:spo:anon#2d0811e898979079e3a6ec9a9036881b50c07483a4ca03ad42b3c534af2c6157::" providerId="AD" clId="Web-{10BBF619-D182-6B29-F418-E983EA0AE586}" dt="2022-03-08T04:16:04.467" v="29" actId="1076"/>
          <ac:spMkLst>
            <pc:docMk/>
            <pc:sldMk cId="2180306548" sldId="1244"/>
            <ac:spMk id="2" creationId="{00000000-0000-0000-0000-000000000000}"/>
          </ac:spMkLst>
        </pc:spChg>
      </pc:sldChg>
      <pc:sldChg chg="modSp add replId">
        <pc:chgData name="Guest User" userId="S::urn:spo:anon#2d0811e898979079e3a6ec9a9036881b50c07483a4ca03ad42b3c534af2c6157::" providerId="AD" clId="Web-{10BBF619-D182-6B29-F418-E983EA0AE586}" dt="2022-03-08T04:29:09.521" v="104" actId="20577"/>
        <pc:sldMkLst>
          <pc:docMk/>
          <pc:sldMk cId="4253120889" sldId="1246"/>
        </pc:sldMkLst>
        <pc:spChg chg="mod">
          <ac:chgData name="Guest User" userId="S::urn:spo:anon#2d0811e898979079e3a6ec9a9036881b50c07483a4ca03ad42b3c534af2c6157::" providerId="AD" clId="Web-{10BBF619-D182-6B29-F418-E983EA0AE586}" dt="2022-03-08T04:29:09.521" v="104" actId="20577"/>
          <ac:spMkLst>
            <pc:docMk/>
            <pc:sldMk cId="4253120889" sldId="1246"/>
            <ac:spMk id="2" creationId="{F93EBC9A-CB32-4C16-96C3-1E8ECC81E008}"/>
          </ac:spMkLst>
        </pc:spChg>
        <pc:spChg chg="mod">
          <ac:chgData name="Guest User" userId="S::urn:spo:anon#2d0811e898979079e3a6ec9a9036881b50c07483a4ca03ad42b3c534af2c6157::" providerId="AD" clId="Web-{10BBF619-D182-6B29-F418-E983EA0AE586}" dt="2022-03-08T04:26:50.051" v="80" actId="1076"/>
          <ac:spMkLst>
            <pc:docMk/>
            <pc:sldMk cId="4253120889" sldId="1246"/>
            <ac:spMk id="6" creationId="{9D527981-4DDF-4B83-9384-395EF94632ED}"/>
          </ac:spMkLst>
        </pc:spChg>
      </pc:sldChg>
      <pc:sldChg chg="modSp add replId">
        <pc:chgData name="Guest User" userId="S::urn:spo:anon#2d0811e898979079e3a6ec9a9036881b50c07483a4ca03ad42b3c534af2c6157::" providerId="AD" clId="Web-{10BBF619-D182-6B29-F418-E983EA0AE586}" dt="2022-03-08T04:27:40.832" v="98" actId="1076"/>
        <pc:sldMkLst>
          <pc:docMk/>
          <pc:sldMk cId="265837951" sldId="1247"/>
        </pc:sldMkLst>
        <pc:spChg chg="mod">
          <ac:chgData name="Guest User" userId="S::urn:spo:anon#2d0811e898979079e3a6ec9a9036881b50c07483a4ca03ad42b3c534af2c6157::" providerId="AD" clId="Web-{10BBF619-D182-6B29-F418-E983EA0AE586}" dt="2022-03-08T04:27:34.379" v="97" actId="1076"/>
          <ac:spMkLst>
            <pc:docMk/>
            <pc:sldMk cId="265837951" sldId="1247"/>
            <ac:spMk id="2" creationId="{F93EBC9A-CB32-4C16-96C3-1E8ECC81E008}"/>
          </ac:spMkLst>
        </pc:spChg>
        <pc:spChg chg="mod">
          <ac:chgData name="Guest User" userId="S::urn:spo:anon#2d0811e898979079e3a6ec9a9036881b50c07483a4ca03ad42b3c534af2c6157::" providerId="AD" clId="Web-{10BBF619-D182-6B29-F418-E983EA0AE586}" dt="2022-03-08T04:27:40.832" v="98" actId="1076"/>
          <ac:spMkLst>
            <pc:docMk/>
            <pc:sldMk cId="265837951" sldId="1247"/>
            <ac:spMk id="6" creationId="{9D527981-4DDF-4B83-9384-395EF94632ED}"/>
          </ac:spMkLst>
        </pc:spChg>
      </pc:sldChg>
    </pc:docChg>
  </pc:docChgLst>
  <pc:docChgLst>
    <pc:chgData name="Guest User" userId="S::urn:spo:anon#7a700cfede0d9f128d532a77624db7dde2069483906b483ab0a677c736bce920::" providerId="AD" clId="Web-{CF4ECC0A-D3E3-5F5D-BA59-F0292FECF779}"/>
    <pc:docChg chg="addSld delSld modSld">
      <pc:chgData name="Guest User" userId="S::urn:spo:anon#7a700cfede0d9f128d532a77624db7dde2069483906b483ab0a677c736bce920::" providerId="AD" clId="Web-{CF4ECC0A-D3E3-5F5D-BA59-F0292FECF779}" dt="2019-06-18T18:23:46.821" v="2"/>
      <pc:docMkLst>
        <pc:docMk/>
      </pc:docMkLst>
      <pc:sldChg chg="modSp del">
        <pc:chgData name="Guest User" userId="S::urn:spo:anon#7a700cfede0d9f128d532a77624db7dde2069483906b483ab0a677c736bce920::" providerId="AD" clId="Web-{CF4ECC0A-D3E3-5F5D-BA59-F0292FECF779}" dt="2019-06-18T18:23:46.821" v="2"/>
        <pc:sldMkLst>
          <pc:docMk/>
          <pc:sldMk cId="975710334" sldId="1171"/>
        </pc:sldMkLst>
        <pc:picChg chg="mod">
          <ac:chgData name="Guest User" userId="S::urn:spo:anon#7a700cfede0d9f128d532a77624db7dde2069483906b483ab0a677c736bce920::" providerId="AD" clId="Web-{CF4ECC0A-D3E3-5F5D-BA59-F0292FECF779}" dt="2019-06-18T18:22:35.821" v="0" actId="1076"/>
          <ac:picMkLst>
            <pc:docMk/>
            <pc:sldMk cId="975710334" sldId="1171"/>
            <ac:picMk id="5122" creationId="{74B17DC3-8725-480A-B456-B4767EE2318F}"/>
          </ac:picMkLst>
        </pc:picChg>
      </pc:sldChg>
      <pc:sldChg chg="add">
        <pc:chgData name="Guest User" userId="S::urn:spo:anon#7a700cfede0d9f128d532a77624db7dde2069483906b483ab0a677c736bce920::" providerId="AD" clId="Web-{CF4ECC0A-D3E3-5F5D-BA59-F0292FECF779}" dt="2019-06-18T18:23:43.118" v="1"/>
        <pc:sldMkLst>
          <pc:docMk/>
          <pc:sldMk cId="4136670756" sldId="1172"/>
        </pc:sldMkLst>
      </pc:sldChg>
    </pc:docChg>
  </pc:docChgLst>
  <pc:docChgLst>
    <pc:chgData name="Adam Janiak" userId="S::adam.janiak_edmn.org#ext#@neahq.onmicrosoft.com::002a7ee9-41a7-4f0b-84b8-5a04768eeadd" providerId="AD" clId="Web-{A36D338E-BB0D-4CED-3CEE-327D310B301E}"/>
    <pc:docChg chg="addSld delSld modSld">
      <pc:chgData name="Adam Janiak" userId="S::adam.janiak_edmn.org#ext#@neahq.onmicrosoft.com::002a7ee9-41a7-4f0b-84b8-5a04768eeadd" providerId="AD" clId="Web-{A36D338E-BB0D-4CED-3CEE-327D310B301E}" dt="2024-01-30T20:59:02.172" v="21" actId="20577"/>
      <pc:docMkLst>
        <pc:docMk/>
      </pc:docMkLst>
      <pc:sldChg chg="add">
        <pc:chgData name="Adam Janiak" userId="S::adam.janiak_edmn.org#ext#@neahq.onmicrosoft.com::002a7ee9-41a7-4f0b-84b8-5a04768eeadd" providerId="AD" clId="Web-{A36D338E-BB0D-4CED-3CEE-327D310B301E}" dt="2024-01-30T20:57:57.608" v="19"/>
        <pc:sldMkLst>
          <pc:docMk/>
          <pc:sldMk cId="1647351371" sldId="256"/>
        </pc:sldMkLst>
      </pc:sldChg>
      <pc:sldChg chg="add">
        <pc:chgData name="Adam Janiak" userId="S::adam.janiak_edmn.org#ext#@neahq.onmicrosoft.com::002a7ee9-41a7-4f0b-84b8-5a04768eeadd" providerId="AD" clId="Web-{A36D338E-BB0D-4CED-3CEE-327D310B301E}" dt="2024-01-30T20:57:57.420" v="17"/>
        <pc:sldMkLst>
          <pc:docMk/>
          <pc:sldMk cId="2764710922" sldId="258"/>
        </pc:sldMkLst>
      </pc:sldChg>
      <pc:sldChg chg="add">
        <pc:chgData name="Adam Janiak" userId="S::adam.janiak_edmn.org#ext#@neahq.onmicrosoft.com::002a7ee9-41a7-4f0b-84b8-5a04768eeadd" providerId="AD" clId="Web-{A36D338E-BB0D-4CED-3CEE-327D310B301E}" dt="2024-01-30T20:57:57.264" v="15"/>
        <pc:sldMkLst>
          <pc:docMk/>
          <pc:sldMk cId="3790399935" sldId="259"/>
        </pc:sldMkLst>
      </pc:sldChg>
      <pc:sldChg chg="add">
        <pc:chgData name="Adam Janiak" userId="S::adam.janiak_edmn.org#ext#@neahq.onmicrosoft.com::002a7ee9-41a7-4f0b-84b8-5a04768eeadd" providerId="AD" clId="Web-{A36D338E-BB0D-4CED-3CEE-327D310B301E}" dt="2024-01-30T20:57:57.327" v="16"/>
        <pc:sldMkLst>
          <pc:docMk/>
          <pc:sldMk cId="4040469514" sldId="260"/>
        </pc:sldMkLst>
      </pc:sldChg>
      <pc:sldChg chg="add">
        <pc:chgData name="Adam Janiak" userId="S::adam.janiak_edmn.org#ext#@neahq.onmicrosoft.com::002a7ee9-41a7-4f0b-84b8-5a04768eeadd" providerId="AD" clId="Web-{A36D338E-BB0D-4CED-3CEE-327D310B301E}" dt="2024-01-30T20:57:57.186" v="14"/>
        <pc:sldMkLst>
          <pc:docMk/>
          <pc:sldMk cId="3830510494" sldId="261"/>
        </pc:sldMkLst>
      </pc:sldChg>
      <pc:sldChg chg="add">
        <pc:chgData name="Adam Janiak" userId="S::adam.janiak_edmn.org#ext#@neahq.onmicrosoft.com::002a7ee9-41a7-4f0b-84b8-5a04768eeadd" providerId="AD" clId="Web-{A36D338E-BB0D-4CED-3CEE-327D310B301E}" dt="2024-01-30T20:57:57.108" v="13"/>
        <pc:sldMkLst>
          <pc:docMk/>
          <pc:sldMk cId="2718417712" sldId="262"/>
        </pc:sldMkLst>
      </pc:sldChg>
      <pc:sldChg chg="add">
        <pc:chgData name="Adam Janiak" userId="S::adam.janiak_edmn.org#ext#@neahq.onmicrosoft.com::002a7ee9-41a7-4f0b-84b8-5a04768eeadd" providerId="AD" clId="Web-{A36D338E-BB0D-4CED-3CEE-327D310B301E}" dt="2024-01-30T20:57:56.795" v="8"/>
        <pc:sldMkLst>
          <pc:docMk/>
          <pc:sldMk cId="1129784897" sldId="265"/>
        </pc:sldMkLst>
      </pc:sldChg>
      <pc:sldChg chg="modSp add">
        <pc:chgData name="Adam Janiak" userId="S::adam.janiak_edmn.org#ext#@neahq.onmicrosoft.com::002a7ee9-41a7-4f0b-84b8-5a04768eeadd" providerId="AD" clId="Web-{A36D338E-BB0D-4CED-3CEE-327D310B301E}" dt="2024-01-30T20:59:02.172" v="21" actId="20577"/>
        <pc:sldMkLst>
          <pc:docMk/>
          <pc:sldMk cId="3849000927" sldId="267"/>
        </pc:sldMkLst>
        <pc:spChg chg="mod">
          <ac:chgData name="Adam Janiak" userId="S::adam.janiak_edmn.org#ext#@neahq.onmicrosoft.com::002a7ee9-41a7-4f0b-84b8-5a04768eeadd" providerId="AD" clId="Web-{A36D338E-BB0D-4CED-3CEE-327D310B301E}" dt="2024-01-30T20:59:02.172" v="21" actId="20577"/>
          <ac:spMkLst>
            <pc:docMk/>
            <pc:sldMk cId="3849000927" sldId="267"/>
            <ac:spMk id="2" creationId="{5C21475E-FFD6-1B48-8783-C98CC5B8D836}"/>
          </ac:spMkLst>
        </pc:spChg>
      </pc:sldChg>
      <pc:sldChg chg="add">
        <pc:chgData name="Adam Janiak" userId="S::adam.janiak_edmn.org#ext#@neahq.onmicrosoft.com::002a7ee9-41a7-4f0b-84b8-5a04768eeadd" providerId="AD" clId="Web-{A36D338E-BB0D-4CED-3CEE-327D310B301E}" dt="2024-01-30T20:57:56.280" v="0"/>
        <pc:sldMkLst>
          <pc:docMk/>
          <pc:sldMk cId="1794177292" sldId="268"/>
        </pc:sldMkLst>
      </pc:sldChg>
      <pc:sldChg chg="add">
        <pc:chgData name="Adam Janiak" userId="S::adam.janiak_edmn.org#ext#@neahq.onmicrosoft.com::002a7ee9-41a7-4f0b-84b8-5a04768eeadd" providerId="AD" clId="Web-{A36D338E-BB0D-4CED-3CEE-327D310B301E}" dt="2024-01-30T20:57:56.592" v="5"/>
        <pc:sldMkLst>
          <pc:docMk/>
          <pc:sldMk cId="2996774864" sldId="269"/>
        </pc:sldMkLst>
      </pc:sldChg>
      <pc:sldChg chg="add">
        <pc:chgData name="Adam Janiak" userId="S::adam.janiak_edmn.org#ext#@neahq.onmicrosoft.com::002a7ee9-41a7-4f0b-84b8-5a04768eeadd" providerId="AD" clId="Web-{A36D338E-BB0D-4CED-3CEE-327D310B301E}" dt="2024-01-30T20:57:56.826" v="9"/>
        <pc:sldMkLst>
          <pc:docMk/>
          <pc:sldMk cId="3164271153" sldId="272"/>
        </pc:sldMkLst>
      </pc:sldChg>
      <pc:sldChg chg="add">
        <pc:chgData name="Adam Janiak" userId="S::adam.janiak_edmn.org#ext#@neahq.onmicrosoft.com::002a7ee9-41a7-4f0b-84b8-5a04768eeadd" providerId="AD" clId="Web-{A36D338E-BB0D-4CED-3CEE-327D310B301E}" dt="2024-01-30T20:57:56.686" v="6"/>
        <pc:sldMkLst>
          <pc:docMk/>
          <pc:sldMk cId="790221839" sldId="273"/>
        </pc:sldMkLst>
      </pc:sldChg>
      <pc:sldChg chg="add">
        <pc:chgData name="Adam Janiak" userId="S::adam.janiak_edmn.org#ext#@neahq.onmicrosoft.com::002a7ee9-41a7-4f0b-84b8-5a04768eeadd" providerId="AD" clId="Web-{A36D338E-BB0D-4CED-3CEE-327D310B301E}" dt="2024-01-30T20:57:56.545" v="4"/>
        <pc:sldMkLst>
          <pc:docMk/>
          <pc:sldMk cId="2533953165" sldId="275"/>
        </pc:sldMkLst>
      </pc:sldChg>
      <pc:sldChg chg="add">
        <pc:chgData name="Adam Janiak" userId="S::adam.janiak_edmn.org#ext#@neahq.onmicrosoft.com::002a7ee9-41a7-4f0b-84b8-5a04768eeadd" providerId="AD" clId="Web-{A36D338E-BB0D-4CED-3CEE-327D310B301E}" dt="2024-01-30T20:57:56.451" v="3"/>
        <pc:sldMkLst>
          <pc:docMk/>
          <pc:sldMk cId="1517565249" sldId="277"/>
        </pc:sldMkLst>
      </pc:sldChg>
      <pc:sldChg chg="add">
        <pc:chgData name="Adam Janiak" userId="S::adam.janiak_edmn.org#ext#@neahq.onmicrosoft.com::002a7ee9-41a7-4f0b-84b8-5a04768eeadd" providerId="AD" clId="Web-{A36D338E-BB0D-4CED-3CEE-327D310B301E}" dt="2024-01-30T20:57:56.389" v="2"/>
        <pc:sldMkLst>
          <pc:docMk/>
          <pc:sldMk cId="2086659191" sldId="278"/>
        </pc:sldMkLst>
      </pc:sldChg>
      <pc:sldChg chg="add">
        <pc:chgData name="Adam Janiak" userId="S::adam.janiak_edmn.org#ext#@neahq.onmicrosoft.com::002a7ee9-41a7-4f0b-84b8-5a04768eeadd" providerId="AD" clId="Web-{A36D338E-BB0D-4CED-3CEE-327D310B301E}" dt="2024-01-30T20:57:56.342" v="1"/>
        <pc:sldMkLst>
          <pc:docMk/>
          <pc:sldMk cId="3426821853" sldId="279"/>
        </pc:sldMkLst>
      </pc:sldChg>
      <pc:sldChg chg="add">
        <pc:chgData name="Adam Janiak" userId="S::adam.janiak_edmn.org#ext#@neahq.onmicrosoft.com::002a7ee9-41a7-4f0b-84b8-5a04768eeadd" providerId="AD" clId="Web-{A36D338E-BB0D-4CED-3CEE-327D310B301E}" dt="2024-01-30T20:57:56.889" v="10"/>
        <pc:sldMkLst>
          <pc:docMk/>
          <pc:sldMk cId="1656657405" sldId="280"/>
        </pc:sldMkLst>
      </pc:sldChg>
      <pc:sldChg chg="del">
        <pc:chgData name="Adam Janiak" userId="S::adam.janiak_edmn.org#ext#@neahq.onmicrosoft.com::002a7ee9-41a7-4f0b-84b8-5a04768eeadd" providerId="AD" clId="Web-{A36D338E-BB0D-4CED-3CEE-327D310B301E}" dt="2024-01-30T20:58:13.733" v="20"/>
        <pc:sldMkLst>
          <pc:docMk/>
          <pc:sldMk cId="3459964981" sldId="1263"/>
        </pc:sldMkLst>
      </pc:sldChg>
      <pc:sldChg chg="add">
        <pc:chgData name="Adam Janiak" userId="S::adam.janiak_edmn.org#ext#@neahq.onmicrosoft.com::002a7ee9-41a7-4f0b-84b8-5a04768eeadd" providerId="AD" clId="Web-{A36D338E-BB0D-4CED-3CEE-327D310B301E}" dt="2024-01-30T20:57:56.748" v="7"/>
        <pc:sldMkLst>
          <pc:docMk/>
          <pc:sldMk cId="218661354" sldId="1265"/>
        </pc:sldMkLst>
      </pc:sldChg>
      <pc:sldChg chg="add">
        <pc:chgData name="Adam Janiak" userId="S::adam.janiak_edmn.org#ext#@neahq.onmicrosoft.com::002a7ee9-41a7-4f0b-84b8-5a04768eeadd" providerId="AD" clId="Web-{A36D338E-BB0D-4CED-3CEE-327D310B301E}" dt="2024-01-30T20:57:56.951" v="11"/>
        <pc:sldMkLst>
          <pc:docMk/>
          <pc:sldMk cId="2137071841" sldId="1266"/>
        </pc:sldMkLst>
      </pc:sldChg>
      <pc:sldChg chg="add">
        <pc:chgData name="Adam Janiak" userId="S::adam.janiak_edmn.org#ext#@neahq.onmicrosoft.com::002a7ee9-41a7-4f0b-84b8-5a04768eeadd" providerId="AD" clId="Web-{A36D338E-BB0D-4CED-3CEE-327D310B301E}" dt="2024-01-30T20:57:56.998" v="12"/>
        <pc:sldMkLst>
          <pc:docMk/>
          <pc:sldMk cId="1905194865" sldId="1267"/>
        </pc:sldMkLst>
      </pc:sldChg>
      <pc:sldMasterChg chg="addSldLayout">
        <pc:chgData name="Adam Janiak" userId="S::adam.janiak_edmn.org#ext#@neahq.onmicrosoft.com::002a7ee9-41a7-4f0b-84b8-5a04768eeadd" providerId="AD" clId="Web-{A36D338E-BB0D-4CED-3CEE-327D310B301E}" dt="2024-01-30T20:57:57.420" v="17"/>
        <pc:sldMasterMkLst>
          <pc:docMk/>
          <pc:sldMasterMk cId="3775071122" sldId="2147483660"/>
        </pc:sldMasterMkLst>
        <pc:sldLayoutChg chg="add replId">
          <pc:chgData name="Adam Janiak" userId="S::adam.janiak_edmn.org#ext#@neahq.onmicrosoft.com::002a7ee9-41a7-4f0b-84b8-5a04768eeadd" providerId="AD" clId="Web-{A36D338E-BB0D-4CED-3CEE-327D310B301E}" dt="2024-01-30T20:57:57.108" v="13"/>
          <pc:sldLayoutMkLst>
            <pc:docMk/>
            <pc:sldMasterMk cId="3775071122" sldId="2147483660"/>
            <pc:sldLayoutMk cId="3709720010" sldId="2147483668"/>
          </pc:sldLayoutMkLst>
        </pc:sldLayoutChg>
        <pc:sldLayoutChg chg="add">
          <pc:chgData name="Adam Janiak" userId="S::adam.janiak_edmn.org#ext#@neahq.onmicrosoft.com::002a7ee9-41a7-4f0b-84b8-5a04768eeadd" providerId="AD" clId="Web-{A36D338E-BB0D-4CED-3CEE-327D310B301E}" dt="2024-01-30T20:57:57.420" v="17"/>
          <pc:sldLayoutMkLst>
            <pc:docMk/>
            <pc:sldMasterMk cId="3775071122" sldId="2147483660"/>
            <pc:sldLayoutMk cId="626663733" sldId="2147483669"/>
          </pc:sldLayoutMkLst>
        </pc:sldLayoutChg>
      </pc:sldMasterChg>
    </pc:docChg>
  </pc:docChgLst>
  <pc:docChgLst>
    <pc:chgData name="Guest User" userId="S::urn:spo:anon#7a700cfede0d9f128d532a77624db7dde2069483906b483ab0a677c736bce920::" providerId="AD" clId="Web-{5B1FFC00-4533-81A5-9E01-34EDAA0A4F01}"/>
    <pc:docChg chg="modSld">
      <pc:chgData name="Guest User" userId="S::urn:spo:anon#7a700cfede0d9f128d532a77624db7dde2069483906b483ab0a677c736bce920::" providerId="AD" clId="Web-{5B1FFC00-4533-81A5-9E01-34EDAA0A4F01}" dt="2019-06-18T16:28:47.425" v="11" actId="20577"/>
      <pc:docMkLst>
        <pc:docMk/>
      </pc:docMkLst>
      <pc:sldChg chg="modSp">
        <pc:chgData name="Guest User" userId="S::urn:spo:anon#7a700cfede0d9f128d532a77624db7dde2069483906b483ab0a677c736bce920::" providerId="AD" clId="Web-{5B1FFC00-4533-81A5-9E01-34EDAA0A4F01}" dt="2019-06-18T16:28:47.425" v="11" actId="20577"/>
        <pc:sldMkLst>
          <pc:docMk/>
          <pc:sldMk cId="3642217123" sldId="721"/>
        </pc:sldMkLst>
        <pc:spChg chg="mod">
          <ac:chgData name="Guest User" userId="S::urn:spo:anon#7a700cfede0d9f128d532a77624db7dde2069483906b483ab0a677c736bce920::" providerId="AD" clId="Web-{5B1FFC00-4533-81A5-9E01-34EDAA0A4F01}" dt="2019-06-18T16:28:47.425" v="11"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5B1FFC00-4533-81A5-9E01-34EDAA0A4F01}" dt="2019-06-18T16:28:06.643" v="4" actId="20577"/>
        <pc:sldMkLst>
          <pc:docMk/>
          <pc:sldMk cId="2909103967" sldId="1167"/>
        </pc:sldMkLst>
        <pc:spChg chg="mod">
          <ac:chgData name="Guest User" userId="S::urn:spo:anon#7a700cfede0d9f128d532a77624db7dde2069483906b483ab0a677c736bce920::" providerId="AD" clId="Web-{5B1FFC00-4533-81A5-9E01-34EDAA0A4F01}" dt="2019-06-18T16:28:06.643" v="4" actId="20577"/>
          <ac:spMkLst>
            <pc:docMk/>
            <pc:sldMk cId="2909103967" sldId="1167"/>
            <ac:spMk id="2" creationId="{530CE6FB-546D-4876-B3DF-472A9EDAF445}"/>
          </ac:spMkLst>
        </pc:spChg>
      </pc:sldChg>
    </pc:docChg>
  </pc:docChgLst>
  <pc:docChgLst>
    <pc:chgData name="Guest User" userId="S::urn:spo:anon#7d85ca737f9f6c633022036c25380c392e449f7e7267d91f91d5a5f31c184600::" providerId="AD" clId="Web-{A3DFF369-543B-09CB-3EAF-26851FA709D5}"/>
    <pc:docChg chg="addSld delSld modSld sldOrd">
      <pc:chgData name="Guest User" userId="S::urn:spo:anon#7d85ca737f9f6c633022036c25380c392e449f7e7267d91f91d5a5f31c184600::" providerId="AD" clId="Web-{A3DFF369-543B-09CB-3EAF-26851FA709D5}" dt="2023-03-22T20:51:06.793" v="69" actId="20577"/>
      <pc:docMkLst>
        <pc:docMk/>
      </pc:docMkLst>
      <pc:sldChg chg="delSp ord">
        <pc:chgData name="Guest User" userId="S::urn:spo:anon#7d85ca737f9f6c633022036c25380c392e449f7e7267d91f91d5a5f31c184600::" providerId="AD" clId="Web-{A3DFF369-543B-09CB-3EAF-26851FA709D5}" dt="2023-03-22T20:45:48.536" v="30"/>
        <pc:sldMkLst>
          <pc:docMk/>
          <pc:sldMk cId="2750677614" sldId="292"/>
        </pc:sldMkLst>
        <pc:spChg chg="del">
          <ac:chgData name="Guest User" userId="S::urn:spo:anon#7d85ca737f9f6c633022036c25380c392e449f7e7267d91f91d5a5f31c184600::" providerId="AD" clId="Web-{A3DFF369-543B-09CB-3EAF-26851FA709D5}" dt="2023-03-22T20:45:48.536" v="30"/>
          <ac:spMkLst>
            <pc:docMk/>
            <pc:sldMk cId="2750677614" sldId="292"/>
            <ac:spMk id="3" creationId="{E90F637A-28BF-4A83-9C2E-79664D85C545}"/>
          </ac:spMkLst>
        </pc:spChg>
      </pc:sldChg>
      <pc:sldChg chg="ord">
        <pc:chgData name="Guest User" userId="S::urn:spo:anon#7d85ca737f9f6c633022036c25380c392e449f7e7267d91f91d5a5f31c184600::" providerId="AD" clId="Web-{A3DFF369-543B-09CB-3EAF-26851FA709D5}" dt="2023-03-22T20:44:09.236" v="10"/>
        <pc:sldMkLst>
          <pc:docMk/>
          <pc:sldMk cId="3230292660" sldId="703"/>
        </pc:sldMkLst>
      </pc:sldChg>
      <pc:sldChg chg="ord">
        <pc:chgData name="Guest User" userId="S::urn:spo:anon#7d85ca737f9f6c633022036c25380c392e449f7e7267d91f91d5a5f31c184600::" providerId="AD" clId="Web-{A3DFF369-543B-09CB-3EAF-26851FA709D5}" dt="2023-03-22T20:49:11.041" v="59"/>
        <pc:sldMkLst>
          <pc:docMk/>
          <pc:sldMk cId="110210729" sldId="1210"/>
        </pc:sldMkLst>
      </pc:sldChg>
      <pc:sldChg chg="ord">
        <pc:chgData name="Guest User" userId="S::urn:spo:anon#7d85ca737f9f6c633022036c25380c392e449f7e7267d91f91d5a5f31c184600::" providerId="AD" clId="Web-{A3DFF369-543B-09CB-3EAF-26851FA709D5}" dt="2023-03-22T20:50:35.636" v="65"/>
        <pc:sldMkLst>
          <pc:docMk/>
          <pc:sldMk cId="1222302042" sldId="1222"/>
        </pc:sldMkLst>
      </pc:sldChg>
      <pc:sldChg chg="add del ord">
        <pc:chgData name="Guest User" userId="S::urn:spo:anon#7d85ca737f9f6c633022036c25380c392e449f7e7267d91f91d5a5f31c184600::" providerId="AD" clId="Web-{A3DFF369-543B-09CB-3EAF-26851FA709D5}" dt="2023-03-22T20:49:11.025" v="55"/>
        <pc:sldMkLst>
          <pc:docMk/>
          <pc:sldMk cId="1045482865" sldId="1224"/>
        </pc:sldMkLst>
      </pc:sldChg>
      <pc:sldChg chg="ord">
        <pc:chgData name="Guest User" userId="S::urn:spo:anon#7d85ca737f9f6c633022036c25380c392e449f7e7267d91f91d5a5f31c184600::" providerId="AD" clId="Web-{A3DFF369-543B-09CB-3EAF-26851FA709D5}" dt="2023-03-22T20:47:41.679" v="31"/>
        <pc:sldMkLst>
          <pc:docMk/>
          <pc:sldMk cId="762593451" sldId="1234"/>
        </pc:sldMkLst>
      </pc:sldChg>
      <pc:sldChg chg="ord">
        <pc:chgData name="Guest User" userId="S::urn:spo:anon#7d85ca737f9f6c633022036c25380c392e449f7e7267d91f91d5a5f31c184600::" providerId="AD" clId="Web-{A3DFF369-543B-09CB-3EAF-26851FA709D5}" dt="2023-03-22T20:49:11.041" v="58"/>
        <pc:sldMkLst>
          <pc:docMk/>
          <pc:sldMk cId="970729053" sldId="1240"/>
        </pc:sldMkLst>
      </pc:sldChg>
      <pc:sldChg chg="add del ord">
        <pc:chgData name="Guest User" userId="S::urn:spo:anon#7d85ca737f9f6c633022036c25380c392e449f7e7267d91f91d5a5f31c184600::" providerId="AD" clId="Web-{A3DFF369-543B-09CB-3EAF-26851FA709D5}" dt="2023-03-22T20:49:11.025" v="54"/>
        <pc:sldMkLst>
          <pc:docMk/>
          <pc:sldMk cId="2180306548" sldId="1244"/>
        </pc:sldMkLst>
      </pc:sldChg>
      <pc:sldChg chg="ord">
        <pc:chgData name="Guest User" userId="S::urn:spo:anon#7d85ca737f9f6c633022036c25380c392e449f7e7267d91f91d5a5f31c184600::" providerId="AD" clId="Web-{A3DFF369-543B-09CB-3EAF-26851FA709D5}" dt="2023-03-22T20:49:11.025" v="57"/>
        <pc:sldMkLst>
          <pc:docMk/>
          <pc:sldMk cId="4253120889" sldId="1246"/>
        </pc:sldMkLst>
      </pc:sldChg>
      <pc:sldChg chg="ord">
        <pc:chgData name="Guest User" userId="S::urn:spo:anon#7d85ca737f9f6c633022036c25380c392e449f7e7267d91f91d5a5f31c184600::" providerId="AD" clId="Web-{A3DFF369-543B-09CB-3EAF-26851FA709D5}" dt="2023-03-22T20:49:11.025" v="56"/>
        <pc:sldMkLst>
          <pc:docMk/>
          <pc:sldMk cId="265837951" sldId="1247"/>
        </pc:sldMkLst>
      </pc:sldChg>
      <pc:sldChg chg="modSp new mod ord modClrScheme chgLayout">
        <pc:chgData name="Guest User" userId="S::urn:spo:anon#7d85ca737f9f6c633022036c25380c392e449f7e7267d91f91d5a5f31c184600::" providerId="AD" clId="Web-{A3DFF369-543B-09CB-3EAF-26851FA709D5}" dt="2023-03-22T20:43:49.001" v="5" actId="20577"/>
        <pc:sldMkLst>
          <pc:docMk/>
          <pc:sldMk cId="3042303404" sldId="1250"/>
        </pc:sldMkLst>
        <pc:spChg chg="mod ord">
          <ac:chgData name="Guest User" userId="S::urn:spo:anon#7d85ca737f9f6c633022036c25380c392e449f7e7267d91f91d5a5f31c184600::" providerId="AD" clId="Web-{A3DFF369-543B-09CB-3EAF-26851FA709D5}" dt="2023-03-22T20:43:49.001" v="5" actId="20577"/>
          <ac:spMkLst>
            <pc:docMk/>
            <pc:sldMk cId="3042303404" sldId="1250"/>
            <ac:spMk id="2" creationId="{4A905FD6-88EF-B258-9189-3E91A83FCAFF}"/>
          </ac:spMkLst>
        </pc:spChg>
        <pc:spChg chg="mod ord">
          <ac:chgData name="Guest User" userId="S::urn:spo:anon#7d85ca737f9f6c633022036c25380c392e449f7e7267d91f91d5a5f31c184600::" providerId="AD" clId="Web-{A3DFF369-543B-09CB-3EAF-26851FA709D5}" dt="2023-03-22T20:43:38.173" v="2"/>
          <ac:spMkLst>
            <pc:docMk/>
            <pc:sldMk cId="3042303404" sldId="1250"/>
            <ac:spMk id="3" creationId="{C79835DE-CC88-41A2-ABC2-C684FAE3D27B}"/>
          </ac:spMkLst>
        </pc:spChg>
      </pc:sldChg>
      <pc:sldChg chg="modSp new">
        <pc:chgData name="Guest User" userId="S::urn:spo:anon#7d85ca737f9f6c633022036c25380c392e449f7e7267d91f91d5a5f31c184600::" providerId="AD" clId="Web-{A3DFF369-543B-09CB-3EAF-26851FA709D5}" dt="2023-03-22T20:44:01.658" v="9" actId="20577"/>
        <pc:sldMkLst>
          <pc:docMk/>
          <pc:sldMk cId="2248800893" sldId="1251"/>
        </pc:sldMkLst>
        <pc:spChg chg="mod">
          <ac:chgData name="Guest User" userId="S::urn:spo:anon#7d85ca737f9f6c633022036c25380c392e449f7e7267d91f91d5a5f31c184600::" providerId="AD" clId="Web-{A3DFF369-543B-09CB-3EAF-26851FA709D5}" dt="2023-03-22T20:44:01.658" v="9" actId="20577"/>
          <ac:spMkLst>
            <pc:docMk/>
            <pc:sldMk cId="2248800893" sldId="1251"/>
            <ac:spMk id="2" creationId="{FA00A574-80F1-4D46-B33A-C1D4E168C29B}"/>
          </ac:spMkLst>
        </pc:spChg>
      </pc:sldChg>
      <pc:sldChg chg="modSp new">
        <pc:chgData name="Guest User" userId="S::urn:spo:anon#7d85ca737f9f6c633022036c25380c392e449f7e7267d91f91d5a5f31c184600::" providerId="AD" clId="Web-{A3DFF369-543B-09CB-3EAF-26851FA709D5}" dt="2023-03-22T20:44:22.174" v="15" actId="20577"/>
        <pc:sldMkLst>
          <pc:docMk/>
          <pc:sldMk cId="1453811628" sldId="1252"/>
        </pc:sldMkLst>
        <pc:spChg chg="mod">
          <ac:chgData name="Guest User" userId="S::urn:spo:anon#7d85ca737f9f6c633022036c25380c392e449f7e7267d91f91d5a5f31c184600::" providerId="AD" clId="Web-{A3DFF369-543B-09CB-3EAF-26851FA709D5}" dt="2023-03-22T20:44:22.174" v="15" actId="20577"/>
          <ac:spMkLst>
            <pc:docMk/>
            <pc:sldMk cId="1453811628" sldId="1252"/>
            <ac:spMk id="2" creationId="{09D5A9A3-9910-5793-4847-405BDAAB9224}"/>
          </ac:spMkLst>
        </pc:spChg>
      </pc:sldChg>
      <pc:sldChg chg="modSp new mod modClrScheme chgLayout">
        <pc:chgData name="Guest User" userId="S::urn:spo:anon#7d85ca737f9f6c633022036c25380c392e449f7e7267d91f91d5a5f31c184600::" providerId="AD" clId="Web-{A3DFF369-543B-09CB-3EAF-26851FA709D5}" dt="2023-03-22T20:45:10.816" v="22" actId="20577"/>
        <pc:sldMkLst>
          <pc:docMk/>
          <pc:sldMk cId="510382243" sldId="1253"/>
        </pc:sldMkLst>
        <pc:spChg chg="mod ord">
          <ac:chgData name="Guest User" userId="S::urn:spo:anon#7d85ca737f9f6c633022036c25380c392e449f7e7267d91f91d5a5f31c184600::" providerId="AD" clId="Web-{A3DFF369-543B-09CB-3EAF-26851FA709D5}" dt="2023-03-22T20:45:10.816" v="22" actId="20577"/>
          <ac:spMkLst>
            <pc:docMk/>
            <pc:sldMk cId="510382243" sldId="1253"/>
            <ac:spMk id="2" creationId="{5C027F54-1FE9-477C-3C10-AE933A1DFAC4}"/>
          </ac:spMkLst>
        </pc:spChg>
        <pc:spChg chg="mod ord">
          <ac:chgData name="Guest User" userId="S::urn:spo:anon#7d85ca737f9f6c633022036c25380c392e449f7e7267d91f91d5a5f31c184600::" providerId="AD" clId="Web-{A3DFF369-543B-09CB-3EAF-26851FA709D5}" dt="2023-03-22T20:44:29.909" v="17"/>
          <ac:spMkLst>
            <pc:docMk/>
            <pc:sldMk cId="510382243" sldId="1253"/>
            <ac:spMk id="3" creationId="{EDF2EB9F-B6F5-08E1-B6B5-142ECC122048}"/>
          </ac:spMkLst>
        </pc:spChg>
      </pc:sldChg>
      <pc:sldChg chg="modSp new mod ord modClrScheme chgLayout">
        <pc:chgData name="Guest User" userId="S::urn:spo:anon#7d85ca737f9f6c633022036c25380c392e449f7e7267d91f91d5a5f31c184600::" providerId="AD" clId="Web-{A3DFF369-543B-09CB-3EAF-26851FA709D5}" dt="2023-03-22T20:45:32.082" v="28" actId="20577"/>
        <pc:sldMkLst>
          <pc:docMk/>
          <pc:sldMk cId="3632334489" sldId="1254"/>
        </pc:sldMkLst>
        <pc:spChg chg="mod ord">
          <ac:chgData name="Guest User" userId="S::urn:spo:anon#7d85ca737f9f6c633022036c25380c392e449f7e7267d91f91d5a5f31c184600::" providerId="AD" clId="Web-{A3DFF369-543B-09CB-3EAF-26851FA709D5}" dt="2023-03-22T20:45:32.082" v="28" actId="20577"/>
          <ac:spMkLst>
            <pc:docMk/>
            <pc:sldMk cId="3632334489" sldId="1254"/>
            <ac:spMk id="2" creationId="{46CB43AB-4F8C-FA4F-F1A1-E9984B4A2C94}"/>
          </ac:spMkLst>
        </pc:spChg>
        <pc:spChg chg="mod ord">
          <ac:chgData name="Guest User" userId="S::urn:spo:anon#7d85ca737f9f6c633022036c25380c392e449f7e7267d91f91d5a5f31c184600::" providerId="AD" clId="Web-{A3DFF369-543B-09CB-3EAF-26851FA709D5}" dt="2023-03-22T20:45:16.019" v="25"/>
          <ac:spMkLst>
            <pc:docMk/>
            <pc:sldMk cId="3632334489" sldId="1254"/>
            <ac:spMk id="3" creationId="{BC4473AA-3344-0CE9-E64D-AD17C1FBDC18}"/>
          </ac:spMkLst>
        </pc:spChg>
      </pc:sldChg>
      <pc:sldChg chg="modSp new ord">
        <pc:chgData name="Guest User" userId="S::urn:spo:anon#7d85ca737f9f6c633022036c25380c392e449f7e7267d91f91d5a5f31c184600::" providerId="AD" clId="Web-{A3DFF369-543B-09CB-3EAF-26851FA709D5}" dt="2023-03-22T20:48:14.023" v="44" actId="20577"/>
        <pc:sldMkLst>
          <pc:docMk/>
          <pc:sldMk cId="481077393" sldId="1255"/>
        </pc:sldMkLst>
        <pc:spChg chg="mod">
          <ac:chgData name="Guest User" userId="S::urn:spo:anon#7d85ca737f9f6c633022036c25380c392e449f7e7267d91f91d5a5f31c184600::" providerId="AD" clId="Web-{A3DFF369-543B-09CB-3EAF-26851FA709D5}" dt="2023-03-22T20:48:14.023" v="44" actId="20577"/>
          <ac:spMkLst>
            <pc:docMk/>
            <pc:sldMk cId="481077393" sldId="1255"/>
            <ac:spMk id="2" creationId="{830F5FB0-1FBB-EE3D-8139-5A5C4F8D2027}"/>
          </ac:spMkLst>
        </pc:spChg>
      </pc:sldChg>
      <pc:sldChg chg="modSp new mod ord modClrScheme chgLayout">
        <pc:chgData name="Guest User" userId="S::urn:spo:anon#7d85ca737f9f6c633022036c25380c392e449f7e7267d91f91d5a5f31c184600::" providerId="AD" clId="Web-{A3DFF369-543B-09CB-3EAF-26851FA709D5}" dt="2023-03-22T20:48:44.899" v="49" actId="20577"/>
        <pc:sldMkLst>
          <pc:docMk/>
          <pc:sldMk cId="1406482579" sldId="1256"/>
        </pc:sldMkLst>
        <pc:spChg chg="mod ord">
          <ac:chgData name="Guest User" userId="S::urn:spo:anon#7d85ca737f9f6c633022036c25380c392e449f7e7267d91f91d5a5f31c184600::" providerId="AD" clId="Web-{A3DFF369-543B-09CB-3EAF-26851FA709D5}" dt="2023-03-22T20:48:44.899" v="49" actId="20577"/>
          <ac:spMkLst>
            <pc:docMk/>
            <pc:sldMk cId="1406482579" sldId="1256"/>
            <ac:spMk id="2" creationId="{20786FE4-D825-9BD9-EEBE-AB558D706933}"/>
          </ac:spMkLst>
        </pc:spChg>
        <pc:spChg chg="mod ord">
          <ac:chgData name="Guest User" userId="S::urn:spo:anon#7d85ca737f9f6c633022036c25380c392e449f7e7267d91f91d5a5f31c184600::" providerId="AD" clId="Web-{A3DFF369-543B-09CB-3EAF-26851FA709D5}" dt="2023-03-22T20:48:41.274" v="47"/>
          <ac:spMkLst>
            <pc:docMk/>
            <pc:sldMk cId="1406482579" sldId="1256"/>
            <ac:spMk id="3" creationId="{AD3FBEE4-DAEB-E100-979A-8906276ACF33}"/>
          </ac:spMkLst>
        </pc:spChg>
      </pc:sldChg>
      <pc:sldChg chg="addSp modSp new mod modClrScheme chgLayout">
        <pc:chgData name="Guest User" userId="S::urn:spo:anon#7d85ca737f9f6c633022036c25380c392e449f7e7267d91f91d5a5f31c184600::" providerId="AD" clId="Web-{A3DFF369-543B-09CB-3EAF-26851FA709D5}" dt="2023-03-22T20:49:33.338" v="64" actId="20577"/>
        <pc:sldMkLst>
          <pc:docMk/>
          <pc:sldMk cId="1690284819" sldId="1257"/>
        </pc:sldMkLst>
        <pc:spChg chg="add mod">
          <ac:chgData name="Guest User" userId="S::urn:spo:anon#7d85ca737f9f6c633022036c25380c392e449f7e7267d91f91d5a5f31c184600::" providerId="AD" clId="Web-{A3DFF369-543B-09CB-3EAF-26851FA709D5}" dt="2023-03-22T20:49:33.338" v="64" actId="20577"/>
          <ac:spMkLst>
            <pc:docMk/>
            <pc:sldMk cId="1690284819" sldId="1257"/>
            <ac:spMk id="2" creationId="{BAB00E40-EB1F-00FB-577B-E747A4A4ABAA}"/>
          </ac:spMkLst>
        </pc:spChg>
        <pc:spChg chg="add mod">
          <ac:chgData name="Guest User" userId="S::urn:spo:anon#7d85ca737f9f6c633022036c25380c392e449f7e7267d91f91d5a5f31c184600::" providerId="AD" clId="Web-{A3DFF369-543B-09CB-3EAF-26851FA709D5}" dt="2023-03-22T20:49:23.556" v="61"/>
          <ac:spMkLst>
            <pc:docMk/>
            <pc:sldMk cId="1690284819" sldId="1257"/>
            <ac:spMk id="3" creationId="{00BF75D7-6652-773A-48F2-A4975CE1A7FE}"/>
          </ac:spMkLst>
        </pc:spChg>
      </pc:sldChg>
      <pc:sldChg chg="modSp new ord">
        <pc:chgData name="Guest User" userId="S::urn:spo:anon#7d85ca737f9f6c633022036c25380c392e449f7e7267d91f91d5a5f31c184600::" providerId="AD" clId="Web-{A3DFF369-543B-09CB-3EAF-26851FA709D5}" dt="2023-03-22T20:51:06.793" v="69" actId="20577"/>
        <pc:sldMkLst>
          <pc:docMk/>
          <pc:sldMk cId="1875586848" sldId="1258"/>
        </pc:sldMkLst>
        <pc:spChg chg="mod">
          <ac:chgData name="Guest User" userId="S::urn:spo:anon#7d85ca737f9f6c633022036c25380c392e449f7e7267d91f91d5a5f31c184600::" providerId="AD" clId="Web-{A3DFF369-543B-09CB-3EAF-26851FA709D5}" dt="2023-03-22T20:51:06.793" v="69" actId="20577"/>
          <ac:spMkLst>
            <pc:docMk/>
            <pc:sldMk cId="1875586848" sldId="1258"/>
            <ac:spMk id="2" creationId="{E906C3CF-2EF7-4F55-338D-34064F0D858C}"/>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1A5CF0-CE13-4236-A126-5D1190E42DFF}" type="doc">
      <dgm:prSet loTypeId="urn:microsoft.com/office/officeart/2005/8/layout/default" loCatId="list" qsTypeId="urn:microsoft.com/office/officeart/2005/8/quickstyle/simple3" qsCatId="simple" csTypeId="urn:microsoft.com/office/officeart/2005/8/colors/colorful2" csCatId="colorful"/>
      <dgm:spPr/>
      <dgm:t>
        <a:bodyPr/>
        <a:lstStyle/>
        <a:p>
          <a:endParaRPr lang="en-US"/>
        </a:p>
      </dgm:t>
    </dgm:pt>
    <dgm:pt modelId="{D1138A9C-4E75-4F5C-9D8E-7FAFAFFD0053}">
      <dgm:prSet/>
      <dgm:spPr/>
      <dgm:t>
        <a:bodyPr/>
        <a:lstStyle/>
        <a:p>
          <a:pPr rtl="0"/>
          <a:r>
            <a:rPr lang="en-US">
              <a:latin typeface="Calibri Light" panose="020F0302020204030204"/>
            </a:rPr>
            <a:t>Rideshare Lot</a:t>
          </a:r>
          <a:endParaRPr lang="en-US"/>
        </a:p>
      </dgm:t>
    </dgm:pt>
    <dgm:pt modelId="{DDF11701-993C-4743-B56E-D752E758EEF4}" type="parTrans" cxnId="{1AC37312-E2EC-455F-B52A-8AC12FEB9707}">
      <dgm:prSet/>
      <dgm:spPr/>
      <dgm:t>
        <a:bodyPr/>
        <a:lstStyle/>
        <a:p>
          <a:endParaRPr lang="en-US"/>
        </a:p>
      </dgm:t>
    </dgm:pt>
    <dgm:pt modelId="{FF40C07A-62CA-4759-A3FF-82E2480065E9}" type="sibTrans" cxnId="{1AC37312-E2EC-455F-B52A-8AC12FEB9707}">
      <dgm:prSet/>
      <dgm:spPr/>
      <dgm:t>
        <a:bodyPr/>
        <a:lstStyle/>
        <a:p>
          <a:endParaRPr lang="en-US"/>
        </a:p>
      </dgm:t>
    </dgm:pt>
    <dgm:pt modelId="{871539F4-FCEA-422E-8AAB-81B8B970F1F7}">
      <dgm:prSet/>
      <dgm:spPr/>
      <dgm:t>
        <a:bodyPr/>
        <a:lstStyle/>
        <a:p>
          <a:r>
            <a:rPr lang="en-US"/>
            <a:t>Bathroom Location</a:t>
          </a:r>
        </a:p>
      </dgm:t>
    </dgm:pt>
    <dgm:pt modelId="{8603DD1B-ADDD-47CB-ACDF-87B6C63A8266}" type="parTrans" cxnId="{CD0321D8-8E9E-45B7-991C-4B05CBE935C6}">
      <dgm:prSet/>
      <dgm:spPr/>
      <dgm:t>
        <a:bodyPr/>
        <a:lstStyle/>
        <a:p>
          <a:endParaRPr lang="en-US"/>
        </a:p>
      </dgm:t>
    </dgm:pt>
    <dgm:pt modelId="{B51641A2-5F70-44AC-979D-9F85F0BE91E4}" type="sibTrans" cxnId="{CD0321D8-8E9E-45B7-991C-4B05CBE935C6}">
      <dgm:prSet/>
      <dgm:spPr/>
      <dgm:t>
        <a:bodyPr/>
        <a:lstStyle/>
        <a:p>
          <a:endParaRPr lang="en-US"/>
        </a:p>
      </dgm:t>
    </dgm:pt>
    <dgm:pt modelId="{EC1E0B72-4B67-4497-9B6E-7DBEE1971020}">
      <dgm:prSet/>
      <dgm:spPr/>
      <dgm:t>
        <a:bodyPr/>
        <a:lstStyle/>
        <a:p>
          <a:r>
            <a:rPr lang="en-US"/>
            <a:t>Materials</a:t>
          </a:r>
        </a:p>
      </dgm:t>
    </dgm:pt>
    <dgm:pt modelId="{05C97236-93DF-4512-B3B8-4E2BA65B9429}" type="parTrans" cxnId="{17A761E4-7C9C-4A5B-9E5E-A8537EBD2287}">
      <dgm:prSet/>
      <dgm:spPr/>
      <dgm:t>
        <a:bodyPr/>
        <a:lstStyle/>
        <a:p>
          <a:endParaRPr lang="en-US"/>
        </a:p>
      </dgm:t>
    </dgm:pt>
    <dgm:pt modelId="{BC5C0883-3444-4163-8D17-8FF9EF5BCE85}" type="sibTrans" cxnId="{17A761E4-7C9C-4A5B-9E5E-A8537EBD2287}">
      <dgm:prSet/>
      <dgm:spPr/>
      <dgm:t>
        <a:bodyPr/>
        <a:lstStyle/>
        <a:p>
          <a:endParaRPr lang="en-US"/>
        </a:p>
      </dgm:t>
    </dgm:pt>
    <dgm:pt modelId="{4B4A9B04-2255-43F5-B248-6E867932C062}">
      <dgm:prSet/>
      <dgm:spPr/>
      <dgm:t>
        <a:bodyPr/>
        <a:lstStyle/>
        <a:p>
          <a:pPr rtl="0"/>
          <a:r>
            <a:rPr lang="en-US"/>
            <a:t>Food</a:t>
          </a:r>
          <a:r>
            <a:rPr lang="en-US">
              <a:latin typeface="Calibri Light" panose="020F0302020204030204"/>
            </a:rPr>
            <a:t> (In Clipper)</a:t>
          </a:r>
          <a:endParaRPr lang="en-US"/>
        </a:p>
      </dgm:t>
    </dgm:pt>
    <dgm:pt modelId="{18BA941C-356B-4D88-A325-0329690E0604}" type="parTrans" cxnId="{86399CE5-1422-45AE-A01F-0A3FDB98AEF3}">
      <dgm:prSet/>
      <dgm:spPr/>
      <dgm:t>
        <a:bodyPr/>
        <a:lstStyle/>
        <a:p>
          <a:endParaRPr lang="en-US"/>
        </a:p>
      </dgm:t>
    </dgm:pt>
    <dgm:pt modelId="{1E93137E-2E9E-4C84-9B81-EB10728E9D26}" type="sibTrans" cxnId="{86399CE5-1422-45AE-A01F-0A3FDB98AEF3}">
      <dgm:prSet/>
      <dgm:spPr/>
      <dgm:t>
        <a:bodyPr/>
        <a:lstStyle/>
        <a:p>
          <a:endParaRPr lang="en-US"/>
        </a:p>
      </dgm:t>
    </dgm:pt>
    <dgm:pt modelId="{1B5A3E32-E62D-4772-8E5D-1B38826AEF35}">
      <dgm:prSet/>
      <dgm:spPr/>
      <dgm:t>
        <a:bodyPr/>
        <a:lstStyle/>
        <a:p>
          <a:r>
            <a:rPr lang="en-US"/>
            <a:t>Room Temp</a:t>
          </a:r>
        </a:p>
      </dgm:t>
    </dgm:pt>
    <dgm:pt modelId="{7F1ABFDB-F648-4F85-B8C7-FF930A6EC2F1}" type="parTrans" cxnId="{B4B12AEF-C56F-4E8D-9AE7-7896023F50C8}">
      <dgm:prSet/>
      <dgm:spPr/>
      <dgm:t>
        <a:bodyPr/>
        <a:lstStyle/>
        <a:p>
          <a:endParaRPr lang="en-US"/>
        </a:p>
      </dgm:t>
    </dgm:pt>
    <dgm:pt modelId="{47B17E8F-D879-4A34-90C5-162F712DD419}" type="sibTrans" cxnId="{B4B12AEF-C56F-4E8D-9AE7-7896023F50C8}">
      <dgm:prSet/>
      <dgm:spPr/>
      <dgm:t>
        <a:bodyPr/>
        <a:lstStyle/>
        <a:p>
          <a:endParaRPr lang="en-US"/>
        </a:p>
      </dgm:t>
    </dgm:pt>
    <dgm:pt modelId="{AF8312C1-EDA3-4FB8-8CFC-1101576104BE}">
      <dgm:prSet/>
      <dgm:spPr/>
      <dgm:t>
        <a:bodyPr/>
        <a:lstStyle/>
        <a:p>
          <a:r>
            <a:rPr lang="en-US" b="1">
              <a:latin typeface="Calibri Light" panose="020F0302020204030204"/>
            </a:rPr>
            <a:t>Karla</a:t>
          </a:r>
          <a:r>
            <a:rPr lang="en-US" b="1"/>
            <a:t> </a:t>
          </a:r>
          <a:r>
            <a:rPr lang="en-US"/>
            <a:t>as Resource</a:t>
          </a:r>
        </a:p>
      </dgm:t>
    </dgm:pt>
    <dgm:pt modelId="{3B89D3CA-4935-45E6-A18C-AD456385D49E}" type="parTrans" cxnId="{192A34E3-0369-438F-802E-DF5FDAD5EB7D}">
      <dgm:prSet/>
      <dgm:spPr/>
      <dgm:t>
        <a:bodyPr/>
        <a:lstStyle/>
        <a:p>
          <a:endParaRPr lang="en-US"/>
        </a:p>
      </dgm:t>
    </dgm:pt>
    <dgm:pt modelId="{32EEB335-D477-44B1-A86C-833382A6D62B}" type="sibTrans" cxnId="{192A34E3-0369-438F-802E-DF5FDAD5EB7D}">
      <dgm:prSet/>
      <dgm:spPr/>
      <dgm:t>
        <a:bodyPr/>
        <a:lstStyle/>
        <a:p>
          <a:endParaRPr lang="en-US"/>
        </a:p>
      </dgm:t>
    </dgm:pt>
    <dgm:pt modelId="{7BF89E4E-D9AE-4BB9-A975-4AEB8FF88C6D}">
      <dgm:prSet/>
      <dgm:spPr/>
      <dgm:t>
        <a:bodyPr/>
        <a:lstStyle/>
        <a:p>
          <a:pPr rtl="0"/>
          <a:r>
            <a:rPr lang="en-US"/>
            <a:t>Questions?</a:t>
          </a:r>
          <a:r>
            <a:rPr lang="en-US">
              <a:latin typeface="Calibri Light" panose="020F0302020204030204"/>
            </a:rPr>
            <a:t> </a:t>
          </a:r>
          <a:endParaRPr lang="en-US"/>
        </a:p>
      </dgm:t>
    </dgm:pt>
    <dgm:pt modelId="{17ACFA42-F4C7-4DC1-92FB-2E0115EF58AE}" type="parTrans" cxnId="{1939BE0C-3E29-4F29-96EA-ADD1F6B09169}">
      <dgm:prSet/>
      <dgm:spPr/>
      <dgm:t>
        <a:bodyPr/>
        <a:lstStyle/>
        <a:p>
          <a:endParaRPr lang="en-US"/>
        </a:p>
      </dgm:t>
    </dgm:pt>
    <dgm:pt modelId="{B4C1DB5E-35CE-4DDA-BB6B-7982AD1FCE75}" type="sibTrans" cxnId="{1939BE0C-3E29-4F29-96EA-ADD1F6B09169}">
      <dgm:prSet/>
      <dgm:spPr/>
      <dgm:t>
        <a:bodyPr/>
        <a:lstStyle/>
        <a:p>
          <a:endParaRPr lang="en-US"/>
        </a:p>
      </dgm:t>
    </dgm:pt>
    <dgm:pt modelId="{11DA1051-A144-4F09-AE2B-5A3DE370C261}" type="pres">
      <dgm:prSet presAssocID="{AC1A5CF0-CE13-4236-A126-5D1190E42DFF}" presName="diagram" presStyleCnt="0">
        <dgm:presLayoutVars>
          <dgm:dir/>
          <dgm:resizeHandles val="exact"/>
        </dgm:presLayoutVars>
      </dgm:prSet>
      <dgm:spPr/>
    </dgm:pt>
    <dgm:pt modelId="{9C7234FD-C90F-4ACD-BB29-B80B050F5475}" type="pres">
      <dgm:prSet presAssocID="{D1138A9C-4E75-4F5C-9D8E-7FAFAFFD0053}" presName="node" presStyleLbl="node1" presStyleIdx="0" presStyleCnt="7">
        <dgm:presLayoutVars>
          <dgm:bulletEnabled val="1"/>
        </dgm:presLayoutVars>
      </dgm:prSet>
      <dgm:spPr/>
    </dgm:pt>
    <dgm:pt modelId="{33ABF879-BE19-4E8D-B894-5CED849EAEE3}" type="pres">
      <dgm:prSet presAssocID="{FF40C07A-62CA-4759-A3FF-82E2480065E9}" presName="sibTrans" presStyleCnt="0"/>
      <dgm:spPr/>
    </dgm:pt>
    <dgm:pt modelId="{E00EDA92-8B82-4C14-8D5F-FD12793BCD54}" type="pres">
      <dgm:prSet presAssocID="{871539F4-FCEA-422E-8AAB-81B8B970F1F7}" presName="node" presStyleLbl="node1" presStyleIdx="1" presStyleCnt="7">
        <dgm:presLayoutVars>
          <dgm:bulletEnabled val="1"/>
        </dgm:presLayoutVars>
      </dgm:prSet>
      <dgm:spPr/>
    </dgm:pt>
    <dgm:pt modelId="{BB0F92FE-EE68-4229-B3B1-AB612B87B5DD}" type="pres">
      <dgm:prSet presAssocID="{B51641A2-5F70-44AC-979D-9F85F0BE91E4}" presName="sibTrans" presStyleCnt="0"/>
      <dgm:spPr/>
    </dgm:pt>
    <dgm:pt modelId="{1EF5CBF5-922C-4567-A879-B8B015598305}" type="pres">
      <dgm:prSet presAssocID="{EC1E0B72-4B67-4497-9B6E-7DBEE1971020}" presName="node" presStyleLbl="node1" presStyleIdx="2" presStyleCnt="7">
        <dgm:presLayoutVars>
          <dgm:bulletEnabled val="1"/>
        </dgm:presLayoutVars>
      </dgm:prSet>
      <dgm:spPr/>
    </dgm:pt>
    <dgm:pt modelId="{10F89890-176F-4A72-9879-7C1AB1DB0D74}" type="pres">
      <dgm:prSet presAssocID="{BC5C0883-3444-4163-8D17-8FF9EF5BCE85}" presName="sibTrans" presStyleCnt="0"/>
      <dgm:spPr/>
    </dgm:pt>
    <dgm:pt modelId="{9CC1DFB9-6CA4-4E66-8AA6-4D21A54A3398}" type="pres">
      <dgm:prSet presAssocID="{4B4A9B04-2255-43F5-B248-6E867932C062}" presName="node" presStyleLbl="node1" presStyleIdx="3" presStyleCnt="7">
        <dgm:presLayoutVars>
          <dgm:bulletEnabled val="1"/>
        </dgm:presLayoutVars>
      </dgm:prSet>
      <dgm:spPr/>
    </dgm:pt>
    <dgm:pt modelId="{F93A1C8E-E844-4020-9733-EDA2481B225A}" type="pres">
      <dgm:prSet presAssocID="{1E93137E-2E9E-4C84-9B81-EB10728E9D26}" presName="sibTrans" presStyleCnt="0"/>
      <dgm:spPr/>
    </dgm:pt>
    <dgm:pt modelId="{4A6D6F7A-D1F3-476F-A8EF-F16FB3A97EF0}" type="pres">
      <dgm:prSet presAssocID="{1B5A3E32-E62D-4772-8E5D-1B38826AEF35}" presName="node" presStyleLbl="node1" presStyleIdx="4" presStyleCnt="7">
        <dgm:presLayoutVars>
          <dgm:bulletEnabled val="1"/>
        </dgm:presLayoutVars>
      </dgm:prSet>
      <dgm:spPr/>
    </dgm:pt>
    <dgm:pt modelId="{8D2765A8-F048-4640-991F-5C6CB51D6B40}" type="pres">
      <dgm:prSet presAssocID="{47B17E8F-D879-4A34-90C5-162F712DD419}" presName="sibTrans" presStyleCnt="0"/>
      <dgm:spPr/>
    </dgm:pt>
    <dgm:pt modelId="{2F2F0A17-31E8-4355-A057-ACE0B7806526}" type="pres">
      <dgm:prSet presAssocID="{AF8312C1-EDA3-4FB8-8CFC-1101576104BE}" presName="node" presStyleLbl="node1" presStyleIdx="5" presStyleCnt="7">
        <dgm:presLayoutVars>
          <dgm:bulletEnabled val="1"/>
        </dgm:presLayoutVars>
      </dgm:prSet>
      <dgm:spPr/>
    </dgm:pt>
    <dgm:pt modelId="{910B213E-2DE2-48D5-90AB-6A8267CB7175}" type="pres">
      <dgm:prSet presAssocID="{32EEB335-D477-44B1-A86C-833382A6D62B}" presName="sibTrans" presStyleCnt="0"/>
      <dgm:spPr/>
    </dgm:pt>
    <dgm:pt modelId="{D23CACB1-A607-4120-B19A-2E121EC4544C}" type="pres">
      <dgm:prSet presAssocID="{7BF89E4E-D9AE-4BB9-A975-4AEB8FF88C6D}" presName="node" presStyleLbl="node1" presStyleIdx="6" presStyleCnt="7">
        <dgm:presLayoutVars>
          <dgm:bulletEnabled val="1"/>
        </dgm:presLayoutVars>
      </dgm:prSet>
      <dgm:spPr/>
    </dgm:pt>
  </dgm:ptLst>
  <dgm:cxnLst>
    <dgm:cxn modelId="{64AD5D0C-50BB-4AA1-8BA8-D7F8D311237B}" type="presOf" srcId="{4B4A9B04-2255-43F5-B248-6E867932C062}" destId="{9CC1DFB9-6CA4-4E66-8AA6-4D21A54A3398}" srcOrd="0" destOrd="0" presId="urn:microsoft.com/office/officeart/2005/8/layout/default"/>
    <dgm:cxn modelId="{1939BE0C-3E29-4F29-96EA-ADD1F6B09169}" srcId="{AC1A5CF0-CE13-4236-A126-5D1190E42DFF}" destId="{7BF89E4E-D9AE-4BB9-A975-4AEB8FF88C6D}" srcOrd="6" destOrd="0" parTransId="{17ACFA42-F4C7-4DC1-92FB-2E0115EF58AE}" sibTransId="{B4C1DB5E-35CE-4DDA-BB6B-7982AD1FCE75}"/>
    <dgm:cxn modelId="{E5F3F410-078D-4AED-AC4C-FCA5BF84118E}" type="presOf" srcId="{D1138A9C-4E75-4F5C-9D8E-7FAFAFFD0053}" destId="{9C7234FD-C90F-4ACD-BB29-B80B050F5475}" srcOrd="0" destOrd="0" presId="urn:microsoft.com/office/officeart/2005/8/layout/default"/>
    <dgm:cxn modelId="{C6141312-0BA5-4727-8131-C3791199EC55}" type="presOf" srcId="{871539F4-FCEA-422E-8AAB-81B8B970F1F7}" destId="{E00EDA92-8B82-4C14-8D5F-FD12793BCD54}" srcOrd="0" destOrd="0" presId="urn:microsoft.com/office/officeart/2005/8/layout/default"/>
    <dgm:cxn modelId="{1AC37312-E2EC-455F-B52A-8AC12FEB9707}" srcId="{AC1A5CF0-CE13-4236-A126-5D1190E42DFF}" destId="{D1138A9C-4E75-4F5C-9D8E-7FAFAFFD0053}" srcOrd="0" destOrd="0" parTransId="{DDF11701-993C-4743-B56E-D752E758EEF4}" sibTransId="{FF40C07A-62CA-4759-A3FF-82E2480065E9}"/>
    <dgm:cxn modelId="{BD40A320-DC0E-4D82-9B7D-1367A232D9F9}" type="presOf" srcId="{AC1A5CF0-CE13-4236-A126-5D1190E42DFF}" destId="{11DA1051-A144-4F09-AE2B-5A3DE370C261}" srcOrd="0" destOrd="0" presId="urn:microsoft.com/office/officeart/2005/8/layout/default"/>
    <dgm:cxn modelId="{E5789F7C-B0D6-428A-9052-A5C86501EBD9}" type="presOf" srcId="{EC1E0B72-4B67-4497-9B6E-7DBEE1971020}" destId="{1EF5CBF5-922C-4567-A879-B8B015598305}" srcOrd="0" destOrd="0" presId="urn:microsoft.com/office/officeart/2005/8/layout/default"/>
    <dgm:cxn modelId="{73690BAF-0257-4974-BEBF-CB7918F8E4DE}" type="presOf" srcId="{1B5A3E32-E62D-4772-8E5D-1B38826AEF35}" destId="{4A6D6F7A-D1F3-476F-A8EF-F16FB3A97EF0}" srcOrd="0" destOrd="0" presId="urn:microsoft.com/office/officeart/2005/8/layout/default"/>
    <dgm:cxn modelId="{8286B4B2-72BB-4B1F-9089-D9A6DB5B7C99}" type="presOf" srcId="{AF8312C1-EDA3-4FB8-8CFC-1101576104BE}" destId="{2F2F0A17-31E8-4355-A057-ACE0B7806526}" srcOrd="0" destOrd="0" presId="urn:microsoft.com/office/officeart/2005/8/layout/default"/>
    <dgm:cxn modelId="{23663FC7-CFA9-4F05-9EBA-F422983DBC5B}" type="presOf" srcId="{7BF89E4E-D9AE-4BB9-A975-4AEB8FF88C6D}" destId="{D23CACB1-A607-4120-B19A-2E121EC4544C}" srcOrd="0" destOrd="0" presId="urn:microsoft.com/office/officeart/2005/8/layout/default"/>
    <dgm:cxn modelId="{CD0321D8-8E9E-45B7-991C-4B05CBE935C6}" srcId="{AC1A5CF0-CE13-4236-A126-5D1190E42DFF}" destId="{871539F4-FCEA-422E-8AAB-81B8B970F1F7}" srcOrd="1" destOrd="0" parTransId="{8603DD1B-ADDD-47CB-ACDF-87B6C63A8266}" sibTransId="{B51641A2-5F70-44AC-979D-9F85F0BE91E4}"/>
    <dgm:cxn modelId="{192A34E3-0369-438F-802E-DF5FDAD5EB7D}" srcId="{AC1A5CF0-CE13-4236-A126-5D1190E42DFF}" destId="{AF8312C1-EDA3-4FB8-8CFC-1101576104BE}" srcOrd="5" destOrd="0" parTransId="{3B89D3CA-4935-45E6-A18C-AD456385D49E}" sibTransId="{32EEB335-D477-44B1-A86C-833382A6D62B}"/>
    <dgm:cxn modelId="{17A761E4-7C9C-4A5B-9E5E-A8537EBD2287}" srcId="{AC1A5CF0-CE13-4236-A126-5D1190E42DFF}" destId="{EC1E0B72-4B67-4497-9B6E-7DBEE1971020}" srcOrd="2" destOrd="0" parTransId="{05C97236-93DF-4512-B3B8-4E2BA65B9429}" sibTransId="{BC5C0883-3444-4163-8D17-8FF9EF5BCE85}"/>
    <dgm:cxn modelId="{86399CE5-1422-45AE-A01F-0A3FDB98AEF3}" srcId="{AC1A5CF0-CE13-4236-A126-5D1190E42DFF}" destId="{4B4A9B04-2255-43F5-B248-6E867932C062}" srcOrd="3" destOrd="0" parTransId="{18BA941C-356B-4D88-A325-0329690E0604}" sibTransId="{1E93137E-2E9E-4C84-9B81-EB10728E9D26}"/>
    <dgm:cxn modelId="{B4B12AEF-C56F-4E8D-9AE7-7896023F50C8}" srcId="{AC1A5CF0-CE13-4236-A126-5D1190E42DFF}" destId="{1B5A3E32-E62D-4772-8E5D-1B38826AEF35}" srcOrd="4" destOrd="0" parTransId="{7F1ABFDB-F648-4F85-B8C7-FF930A6EC2F1}" sibTransId="{47B17E8F-D879-4A34-90C5-162F712DD419}"/>
    <dgm:cxn modelId="{28C99256-F98C-44B4-9B87-F711EE4C28F2}" type="presParOf" srcId="{11DA1051-A144-4F09-AE2B-5A3DE370C261}" destId="{9C7234FD-C90F-4ACD-BB29-B80B050F5475}" srcOrd="0" destOrd="0" presId="urn:microsoft.com/office/officeart/2005/8/layout/default"/>
    <dgm:cxn modelId="{EC2BA2A5-5335-4727-A3BB-FE9977057308}" type="presParOf" srcId="{11DA1051-A144-4F09-AE2B-5A3DE370C261}" destId="{33ABF879-BE19-4E8D-B894-5CED849EAEE3}" srcOrd="1" destOrd="0" presId="urn:microsoft.com/office/officeart/2005/8/layout/default"/>
    <dgm:cxn modelId="{9914BC36-16B8-4B13-B89D-D8C1C2C584DF}" type="presParOf" srcId="{11DA1051-A144-4F09-AE2B-5A3DE370C261}" destId="{E00EDA92-8B82-4C14-8D5F-FD12793BCD54}" srcOrd="2" destOrd="0" presId="urn:microsoft.com/office/officeart/2005/8/layout/default"/>
    <dgm:cxn modelId="{F95B2033-E8F3-452E-A412-C6CFD1A83176}" type="presParOf" srcId="{11DA1051-A144-4F09-AE2B-5A3DE370C261}" destId="{BB0F92FE-EE68-4229-B3B1-AB612B87B5DD}" srcOrd="3" destOrd="0" presId="urn:microsoft.com/office/officeart/2005/8/layout/default"/>
    <dgm:cxn modelId="{3072ACE3-DA86-424B-9EC5-A30BDFE67189}" type="presParOf" srcId="{11DA1051-A144-4F09-AE2B-5A3DE370C261}" destId="{1EF5CBF5-922C-4567-A879-B8B015598305}" srcOrd="4" destOrd="0" presId="urn:microsoft.com/office/officeart/2005/8/layout/default"/>
    <dgm:cxn modelId="{3CFB7412-C39B-4226-B26C-D1E733EEF947}" type="presParOf" srcId="{11DA1051-A144-4F09-AE2B-5A3DE370C261}" destId="{10F89890-176F-4A72-9879-7C1AB1DB0D74}" srcOrd="5" destOrd="0" presId="urn:microsoft.com/office/officeart/2005/8/layout/default"/>
    <dgm:cxn modelId="{FCA468A2-7C4C-46F6-9E26-43B9DF70D919}" type="presParOf" srcId="{11DA1051-A144-4F09-AE2B-5A3DE370C261}" destId="{9CC1DFB9-6CA4-4E66-8AA6-4D21A54A3398}" srcOrd="6" destOrd="0" presId="urn:microsoft.com/office/officeart/2005/8/layout/default"/>
    <dgm:cxn modelId="{75756C7C-0E09-47B6-B4FB-0AB277175F25}" type="presParOf" srcId="{11DA1051-A144-4F09-AE2B-5A3DE370C261}" destId="{F93A1C8E-E844-4020-9733-EDA2481B225A}" srcOrd="7" destOrd="0" presId="urn:microsoft.com/office/officeart/2005/8/layout/default"/>
    <dgm:cxn modelId="{43B13843-5D64-4464-9946-6A5C677488C2}" type="presParOf" srcId="{11DA1051-A144-4F09-AE2B-5A3DE370C261}" destId="{4A6D6F7A-D1F3-476F-A8EF-F16FB3A97EF0}" srcOrd="8" destOrd="0" presId="urn:microsoft.com/office/officeart/2005/8/layout/default"/>
    <dgm:cxn modelId="{50EBC6E2-BAE7-4F7B-B46A-291A4AB27E16}" type="presParOf" srcId="{11DA1051-A144-4F09-AE2B-5A3DE370C261}" destId="{8D2765A8-F048-4640-991F-5C6CB51D6B40}" srcOrd="9" destOrd="0" presId="urn:microsoft.com/office/officeart/2005/8/layout/default"/>
    <dgm:cxn modelId="{8E4050B6-370C-4511-B69C-8DDB62694F48}" type="presParOf" srcId="{11DA1051-A144-4F09-AE2B-5A3DE370C261}" destId="{2F2F0A17-31E8-4355-A057-ACE0B7806526}" srcOrd="10" destOrd="0" presId="urn:microsoft.com/office/officeart/2005/8/layout/default"/>
    <dgm:cxn modelId="{A81DCE82-D53E-46C0-9BB6-25146FCB3881}" type="presParOf" srcId="{11DA1051-A144-4F09-AE2B-5A3DE370C261}" destId="{910B213E-2DE2-48D5-90AB-6A8267CB7175}" srcOrd="11" destOrd="0" presId="urn:microsoft.com/office/officeart/2005/8/layout/default"/>
    <dgm:cxn modelId="{0BC3BC27-F431-4003-9608-2C0C6B1B11DD}" type="presParOf" srcId="{11DA1051-A144-4F09-AE2B-5A3DE370C261}" destId="{D23CACB1-A607-4120-B19A-2E121EC4544C}" srcOrd="1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7234FD-C90F-4ACD-BB29-B80B050F5475}">
      <dsp:nvSpPr>
        <dsp:cNvPr id="0" name=""/>
        <dsp:cNvSpPr/>
      </dsp:nvSpPr>
      <dsp:spPr>
        <a:xfrm>
          <a:off x="10085" y="800"/>
          <a:ext cx="2010879" cy="1206527"/>
        </a:xfrm>
        <a:prstGeom prst="rect">
          <a:avLst/>
        </a:prstGeom>
        <a:gradFill rotWithShape="0">
          <a:gsLst>
            <a:gs pos="0">
              <a:schemeClr val="accent2">
                <a:hueOff val="0"/>
                <a:satOff val="0"/>
                <a:lumOff val="0"/>
                <a:alphaOff val="0"/>
                <a:tint val="65000"/>
                <a:shade val="92000"/>
                <a:satMod val="130000"/>
              </a:schemeClr>
            </a:gs>
            <a:gs pos="45000">
              <a:schemeClr val="accent2">
                <a:hueOff val="0"/>
                <a:satOff val="0"/>
                <a:lumOff val="0"/>
                <a:alphaOff val="0"/>
                <a:tint val="60000"/>
                <a:shade val="99000"/>
                <a:satMod val="120000"/>
              </a:schemeClr>
            </a:gs>
            <a:gs pos="100000">
              <a:schemeClr val="accent2">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a:latin typeface="Calibri Light" panose="020F0302020204030204"/>
            </a:rPr>
            <a:t>Rideshare Lot</a:t>
          </a:r>
          <a:endParaRPr lang="en-US" sz="2900" kern="1200"/>
        </a:p>
      </dsp:txBody>
      <dsp:txXfrm>
        <a:off x="10085" y="800"/>
        <a:ext cx="2010879" cy="1206527"/>
      </dsp:txXfrm>
    </dsp:sp>
    <dsp:sp modelId="{E00EDA92-8B82-4C14-8D5F-FD12793BCD54}">
      <dsp:nvSpPr>
        <dsp:cNvPr id="0" name=""/>
        <dsp:cNvSpPr/>
      </dsp:nvSpPr>
      <dsp:spPr>
        <a:xfrm>
          <a:off x="2222053" y="800"/>
          <a:ext cx="2010879" cy="1206527"/>
        </a:xfrm>
        <a:prstGeom prst="rect">
          <a:avLst/>
        </a:prstGeom>
        <a:gradFill rotWithShape="0">
          <a:gsLst>
            <a:gs pos="0">
              <a:schemeClr val="accent2">
                <a:hueOff val="-221971"/>
                <a:satOff val="-98"/>
                <a:lumOff val="261"/>
                <a:alphaOff val="0"/>
                <a:tint val="65000"/>
                <a:shade val="92000"/>
                <a:satMod val="130000"/>
              </a:schemeClr>
            </a:gs>
            <a:gs pos="45000">
              <a:schemeClr val="accent2">
                <a:hueOff val="-221971"/>
                <a:satOff val="-98"/>
                <a:lumOff val="261"/>
                <a:alphaOff val="0"/>
                <a:tint val="60000"/>
                <a:shade val="99000"/>
                <a:satMod val="120000"/>
              </a:schemeClr>
            </a:gs>
            <a:gs pos="100000">
              <a:schemeClr val="accent2">
                <a:hueOff val="-221971"/>
                <a:satOff val="-98"/>
                <a:lumOff val="261"/>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Bathroom Location</a:t>
          </a:r>
        </a:p>
      </dsp:txBody>
      <dsp:txXfrm>
        <a:off x="2222053" y="800"/>
        <a:ext cx="2010879" cy="1206527"/>
      </dsp:txXfrm>
    </dsp:sp>
    <dsp:sp modelId="{1EF5CBF5-922C-4567-A879-B8B015598305}">
      <dsp:nvSpPr>
        <dsp:cNvPr id="0" name=""/>
        <dsp:cNvSpPr/>
      </dsp:nvSpPr>
      <dsp:spPr>
        <a:xfrm>
          <a:off x="4434021" y="800"/>
          <a:ext cx="2010879" cy="1206527"/>
        </a:xfrm>
        <a:prstGeom prst="rect">
          <a:avLst/>
        </a:prstGeom>
        <a:gradFill rotWithShape="0">
          <a:gsLst>
            <a:gs pos="0">
              <a:schemeClr val="accent2">
                <a:hueOff val="-443941"/>
                <a:satOff val="-195"/>
                <a:lumOff val="523"/>
                <a:alphaOff val="0"/>
                <a:tint val="65000"/>
                <a:shade val="92000"/>
                <a:satMod val="130000"/>
              </a:schemeClr>
            </a:gs>
            <a:gs pos="45000">
              <a:schemeClr val="accent2">
                <a:hueOff val="-443941"/>
                <a:satOff val="-195"/>
                <a:lumOff val="523"/>
                <a:alphaOff val="0"/>
                <a:tint val="60000"/>
                <a:shade val="99000"/>
                <a:satMod val="120000"/>
              </a:schemeClr>
            </a:gs>
            <a:gs pos="100000">
              <a:schemeClr val="accent2">
                <a:hueOff val="-443941"/>
                <a:satOff val="-195"/>
                <a:lumOff val="523"/>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Materials</a:t>
          </a:r>
        </a:p>
      </dsp:txBody>
      <dsp:txXfrm>
        <a:off x="4434021" y="800"/>
        <a:ext cx="2010879" cy="1206527"/>
      </dsp:txXfrm>
    </dsp:sp>
    <dsp:sp modelId="{9CC1DFB9-6CA4-4E66-8AA6-4D21A54A3398}">
      <dsp:nvSpPr>
        <dsp:cNvPr id="0" name=""/>
        <dsp:cNvSpPr/>
      </dsp:nvSpPr>
      <dsp:spPr>
        <a:xfrm>
          <a:off x="10085" y="1408416"/>
          <a:ext cx="2010879" cy="1206527"/>
        </a:xfrm>
        <a:prstGeom prst="rect">
          <a:avLst/>
        </a:prstGeom>
        <a:gradFill rotWithShape="0">
          <a:gsLst>
            <a:gs pos="0">
              <a:schemeClr val="accent2">
                <a:hueOff val="-665912"/>
                <a:satOff val="-293"/>
                <a:lumOff val="784"/>
                <a:alphaOff val="0"/>
                <a:tint val="65000"/>
                <a:shade val="92000"/>
                <a:satMod val="130000"/>
              </a:schemeClr>
            </a:gs>
            <a:gs pos="45000">
              <a:schemeClr val="accent2">
                <a:hueOff val="-665912"/>
                <a:satOff val="-293"/>
                <a:lumOff val="784"/>
                <a:alphaOff val="0"/>
                <a:tint val="60000"/>
                <a:shade val="99000"/>
                <a:satMod val="120000"/>
              </a:schemeClr>
            </a:gs>
            <a:gs pos="100000">
              <a:schemeClr val="accent2">
                <a:hueOff val="-665912"/>
                <a:satOff val="-293"/>
                <a:lumOff val="784"/>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a:t>Food</a:t>
          </a:r>
          <a:r>
            <a:rPr lang="en-US" sz="2900" kern="1200">
              <a:latin typeface="Calibri Light" panose="020F0302020204030204"/>
            </a:rPr>
            <a:t> (In Clipper)</a:t>
          </a:r>
          <a:endParaRPr lang="en-US" sz="2900" kern="1200"/>
        </a:p>
      </dsp:txBody>
      <dsp:txXfrm>
        <a:off x="10085" y="1408416"/>
        <a:ext cx="2010879" cy="1206527"/>
      </dsp:txXfrm>
    </dsp:sp>
    <dsp:sp modelId="{4A6D6F7A-D1F3-476F-A8EF-F16FB3A97EF0}">
      <dsp:nvSpPr>
        <dsp:cNvPr id="0" name=""/>
        <dsp:cNvSpPr/>
      </dsp:nvSpPr>
      <dsp:spPr>
        <a:xfrm>
          <a:off x="2222053" y="1408416"/>
          <a:ext cx="2010879" cy="1206527"/>
        </a:xfrm>
        <a:prstGeom prst="rect">
          <a:avLst/>
        </a:prstGeom>
        <a:gradFill rotWithShape="0">
          <a:gsLst>
            <a:gs pos="0">
              <a:schemeClr val="accent2">
                <a:hueOff val="-887883"/>
                <a:satOff val="-391"/>
                <a:lumOff val="1046"/>
                <a:alphaOff val="0"/>
                <a:tint val="65000"/>
                <a:shade val="92000"/>
                <a:satMod val="130000"/>
              </a:schemeClr>
            </a:gs>
            <a:gs pos="45000">
              <a:schemeClr val="accent2">
                <a:hueOff val="-887883"/>
                <a:satOff val="-391"/>
                <a:lumOff val="1046"/>
                <a:alphaOff val="0"/>
                <a:tint val="60000"/>
                <a:shade val="99000"/>
                <a:satMod val="120000"/>
              </a:schemeClr>
            </a:gs>
            <a:gs pos="100000">
              <a:schemeClr val="accent2">
                <a:hueOff val="-887883"/>
                <a:satOff val="-391"/>
                <a:lumOff val="1046"/>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Room Temp</a:t>
          </a:r>
        </a:p>
      </dsp:txBody>
      <dsp:txXfrm>
        <a:off x="2222053" y="1408416"/>
        <a:ext cx="2010879" cy="1206527"/>
      </dsp:txXfrm>
    </dsp:sp>
    <dsp:sp modelId="{2F2F0A17-31E8-4355-A057-ACE0B7806526}">
      <dsp:nvSpPr>
        <dsp:cNvPr id="0" name=""/>
        <dsp:cNvSpPr/>
      </dsp:nvSpPr>
      <dsp:spPr>
        <a:xfrm>
          <a:off x="4434021" y="1408416"/>
          <a:ext cx="2010879" cy="1206527"/>
        </a:xfrm>
        <a:prstGeom prst="rect">
          <a:avLst/>
        </a:prstGeom>
        <a:gradFill rotWithShape="0">
          <a:gsLst>
            <a:gs pos="0">
              <a:schemeClr val="accent2">
                <a:hueOff val="-1109853"/>
                <a:satOff val="-488"/>
                <a:lumOff val="1307"/>
                <a:alphaOff val="0"/>
                <a:tint val="65000"/>
                <a:shade val="92000"/>
                <a:satMod val="130000"/>
              </a:schemeClr>
            </a:gs>
            <a:gs pos="45000">
              <a:schemeClr val="accent2">
                <a:hueOff val="-1109853"/>
                <a:satOff val="-488"/>
                <a:lumOff val="1307"/>
                <a:alphaOff val="0"/>
                <a:tint val="60000"/>
                <a:shade val="99000"/>
                <a:satMod val="120000"/>
              </a:schemeClr>
            </a:gs>
            <a:gs pos="100000">
              <a:schemeClr val="accent2">
                <a:hueOff val="-1109853"/>
                <a:satOff val="-488"/>
                <a:lumOff val="1307"/>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kern="1200">
              <a:latin typeface="Calibri Light" panose="020F0302020204030204"/>
            </a:rPr>
            <a:t>Karla</a:t>
          </a:r>
          <a:r>
            <a:rPr lang="en-US" sz="2900" b="1" kern="1200"/>
            <a:t> </a:t>
          </a:r>
          <a:r>
            <a:rPr lang="en-US" sz="2900" kern="1200"/>
            <a:t>as Resource</a:t>
          </a:r>
        </a:p>
      </dsp:txBody>
      <dsp:txXfrm>
        <a:off x="4434021" y="1408416"/>
        <a:ext cx="2010879" cy="1206527"/>
      </dsp:txXfrm>
    </dsp:sp>
    <dsp:sp modelId="{D23CACB1-A607-4120-B19A-2E121EC4544C}">
      <dsp:nvSpPr>
        <dsp:cNvPr id="0" name=""/>
        <dsp:cNvSpPr/>
      </dsp:nvSpPr>
      <dsp:spPr>
        <a:xfrm>
          <a:off x="2222053" y="2816031"/>
          <a:ext cx="2010879" cy="1206527"/>
        </a:xfrm>
        <a:prstGeom prst="rect">
          <a:avLst/>
        </a:prstGeom>
        <a:gradFill rotWithShape="0">
          <a:gsLst>
            <a:gs pos="0">
              <a:schemeClr val="accent2">
                <a:hueOff val="-1331824"/>
                <a:satOff val="-586"/>
                <a:lumOff val="1569"/>
                <a:alphaOff val="0"/>
                <a:tint val="65000"/>
                <a:shade val="92000"/>
                <a:satMod val="130000"/>
              </a:schemeClr>
            </a:gs>
            <a:gs pos="45000">
              <a:schemeClr val="accent2">
                <a:hueOff val="-1331824"/>
                <a:satOff val="-586"/>
                <a:lumOff val="1569"/>
                <a:alphaOff val="0"/>
                <a:tint val="60000"/>
                <a:shade val="99000"/>
                <a:satMod val="120000"/>
              </a:schemeClr>
            </a:gs>
            <a:gs pos="100000">
              <a:schemeClr val="accent2">
                <a:hueOff val="-1331824"/>
                <a:satOff val="-586"/>
                <a:lumOff val="1569"/>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a:t>Questions?</a:t>
          </a:r>
          <a:r>
            <a:rPr lang="en-US" sz="2900" kern="1200">
              <a:latin typeface="Calibri Light" panose="020F0302020204030204"/>
            </a:rPr>
            <a:t> </a:t>
          </a:r>
          <a:endParaRPr lang="en-US" sz="2900" kern="1200"/>
        </a:p>
      </dsp:txBody>
      <dsp:txXfrm>
        <a:off x="2222053" y="2816031"/>
        <a:ext cx="2010879" cy="120652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E657F4-927E-4C6A-9A90-4B7BD31999C6}" type="datetimeFigureOut">
              <a:rPr lang="en-US" smtClean="0"/>
              <a:t>6/5/2024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9A6B18-3A16-4671-A051-A19FA1E27CDA}" type="slidenum">
              <a:rPr lang="en-US" smtClean="0"/>
              <a:t>‹#›</a:t>
            </a:fld>
            <a:endParaRPr lang="en-US"/>
          </a:p>
        </p:txBody>
      </p:sp>
    </p:spTree>
    <p:extLst>
      <p:ext uri="{BB962C8B-B14F-4D97-AF65-F5344CB8AC3E}">
        <p14:creationId xmlns:p14="http://schemas.microsoft.com/office/powerpoint/2010/main" val="1814570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Set up charts</a:t>
            </a:r>
          </a:p>
          <a:p>
            <a:pPr marL="171450" indent="-171450">
              <a:buFont typeface="Arial"/>
              <a:buChar char="•"/>
            </a:pPr>
            <a:endParaRPr lang="en-US">
              <a:cs typeface="Calibri"/>
            </a:endParaRPr>
          </a:p>
          <a:p>
            <a:r>
              <a:rPr lang="en-US">
                <a:cs typeface="Calibri"/>
              </a:rPr>
              <a:t>Table setup</a:t>
            </a:r>
          </a:p>
          <a:p>
            <a:pPr marL="171450" indent="-171450">
              <a:buFont typeface="Arial"/>
              <a:buChar char="•"/>
            </a:pPr>
            <a:r>
              <a:rPr lang="en-US">
                <a:cs typeface="Calibri"/>
              </a:rPr>
              <a:t>Put pictures upside down on the table and remind the participants not to touch them until directed</a:t>
            </a:r>
          </a:p>
        </p:txBody>
      </p:sp>
      <p:sp>
        <p:nvSpPr>
          <p:cNvPr id="4" name="Slide Number Placeholder 3"/>
          <p:cNvSpPr>
            <a:spLocks noGrp="1"/>
          </p:cNvSpPr>
          <p:nvPr>
            <p:ph type="sldNum" sz="quarter" idx="5"/>
          </p:nvPr>
        </p:nvSpPr>
        <p:spPr/>
        <p:txBody>
          <a:bodyPr/>
          <a:lstStyle/>
          <a:p>
            <a:fld id="{599A6B18-3A16-4671-A051-A19FA1E27CDA}" type="slidenum">
              <a:rPr lang="en-US" smtClean="0"/>
              <a:t>1</a:t>
            </a:fld>
            <a:endParaRPr lang="en-US"/>
          </a:p>
        </p:txBody>
      </p:sp>
    </p:spTree>
    <p:extLst>
      <p:ext uri="{BB962C8B-B14F-4D97-AF65-F5344CB8AC3E}">
        <p14:creationId xmlns:p14="http://schemas.microsoft.com/office/powerpoint/2010/main" val="3575539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a:p>
            <a:r>
              <a:rPr lang="en-US">
                <a:cs typeface="Calibri"/>
              </a:rPr>
              <a:t>Section Allotment: 30 minutes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908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3</a:t>
            </a:fld>
            <a:endParaRPr lang="en-US"/>
          </a:p>
        </p:txBody>
      </p:sp>
    </p:spTree>
    <p:extLst>
      <p:ext uri="{BB962C8B-B14F-4D97-AF65-F5344CB8AC3E}">
        <p14:creationId xmlns:p14="http://schemas.microsoft.com/office/powerpoint/2010/main" val="3127069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4</a:t>
            </a:fld>
            <a:endParaRPr lang="en-US"/>
          </a:p>
        </p:txBody>
      </p:sp>
    </p:spTree>
    <p:extLst>
      <p:ext uri="{BB962C8B-B14F-4D97-AF65-F5344CB8AC3E}">
        <p14:creationId xmlns:p14="http://schemas.microsoft.com/office/powerpoint/2010/main" val="1047470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a:p>
            <a:endParaRPr lang="en-US">
              <a:cs typeface="Calibri"/>
            </a:endParaRPr>
          </a:p>
          <a:p>
            <a:r>
              <a:rPr lang="en-US">
                <a:cs typeface="Calibri"/>
              </a:rPr>
              <a:t>Team will briefly introduce </a:t>
            </a:r>
          </a:p>
        </p:txBody>
      </p:sp>
      <p:sp>
        <p:nvSpPr>
          <p:cNvPr id="4" name="Slide Number Placeholder 3"/>
          <p:cNvSpPr>
            <a:spLocks noGrp="1"/>
          </p:cNvSpPr>
          <p:nvPr>
            <p:ph type="sldNum" sz="quarter" idx="5"/>
          </p:nvPr>
        </p:nvSpPr>
        <p:spPr/>
        <p:txBody>
          <a:bodyPr/>
          <a:lstStyle/>
          <a:p>
            <a:fld id="{599A6B18-3A16-4671-A051-A19FA1E27CDA}" type="slidenum">
              <a:rPr lang="en-US" smtClean="0"/>
              <a:t>5</a:t>
            </a:fld>
            <a:endParaRPr lang="en-US"/>
          </a:p>
        </p:txBody>
      </p:sp>
    </p:spTree>
    <p:extLst>
      <p:ext uri="{BB962C8B-B14F-4D97-AF65-F5344CB8AC3E}">
        <p14:creationId xmlns:p14="http://schemas.microsoft.com/office/powerpoint/2010/main" val="2458610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1369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4468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8</a:t>
            </a:fld>
            <a:endParaRPr lang="en-US"/>
          </a:p>
        </p:txBody>
      </p:sp>
    </p:spTree>
    <p:extLst>
      <p:ext uri="{BB962C8B-B14F-4D97-AF65-F5344CB8AC3E}">
        <p14:creationId xmlns:p14="http://schemas.microsoft.com/office/powerpoint/2010/main" val="2826181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9</a:t>
            </a:fld>
            <a:endParaRPr lang="en-US"/>
          </a:p>
        </p:txBody>
      </p:sp>
    </p:spTree>
    <p:extLst>
      <p:ext uri="{BB962C8B-B14F-4D97-AF65-F5344CB8AC3E}">
        <p14:creationId xmlns:p14="http://schemas.microsoft.com/office/powerpoint/2010/main" val="3029084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a:p>
            <a:endParaRPr lang="en-US"/>
          </a:p>
          <a:p>
            <a:r>
              <a:rPr lang="en-US" sz="1200" kern="1200">
                <a:solidFill>
                  <a:schemeClr val="tx1"/>
                </a:solidFill>
                <a:effectLst/>
                <a:latin typeface="+mn-lt"/>
                <a:ea typeface="+mn-ea"/>
                <a:cs typeface="+mn-cs"/>
              </a:rPr>
              <a:t>Community Agreements for Our Time</a:t>
            </a:r>
            <a:endParaRPr lang="en-US">
              <a:cs typeface="Calibri"/>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0681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 </a:t>
            </a:r>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13</a:t>
            </a:fld>
            <a:endParaRPr lang="en-US"/>
          </a:p>
        </p:txBody>
      </p:sp>
    </p:spTree>
    <p:extLst>
      <p:ext uri="{BB962C8B-B14F-4D97-AF65-F5344CB8AC3E}">
        <p14:creationId xmlns:p14="http://schemas.microsoft.com/office/powerpoint/2010/main" val="1443052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b="1"/>
              <a:t>Step 1 </a:t>
            </a:r>
            <a:r>
              <a:rPr lang="en-US"/>
              <a:t>brainstorm  challenges/issues ESP members have - work, life, union, etc. one challenge per post-it.    </a:t>
            </a:r>
          </a:p>
          <a:p>
            <a:pPr>
              <a:lnSpc>
                <a:spcPct val="107000"/>
              </a:lnSpc>
              <a:spcAft>
                <a:spcPts val="800"/>
              </a:spcAft>
            </a:pPr>
            <a:r>
              <a:rPr lang="en-US" b="1"/>
              <a:t>Step 2 </a:t>
            </a:r>
            <a:r>
              <a:rPr lang="en-US"/>
              <a:t>Place  post-its to a wall and begin to move them into clusters that are similar</a:t>
            </a:r>
            <a:endParaRPr lang="en-US">
              <a:cs typeface="Calibri"/>
            </a:endParaRPr>
          </a:p>
          <a:p>
            <a:pPr>
              <a:lnSpc>
                <a:spcPct val="107000"/>
              </a:lnSpc>
              <a:spcAft>
                <a:spcPts val="800"/>
              </a:spcAft>
            </a:pPr>
            <a:r>
              <a:rPr lang="en-US" b="1"/>
              <a:t>Step 3 </a:t>
            </a:r>
            <a:r>
              <a:rPr lang="en-US"/>
              <a:t>Name the clusters – ex. “Fair Pair”</a:t>
            </a:r>
            <a:endParaRPr lang="en-US">
              <a:cs typeface="Calibri"/>
            </a:endParaRPr>
          </a:p>
          <a:p>
            <a:pPr>
              <a:lnSpc>
                <a:spcPct val="107000"/>
              </a:lnSpc>
              <a:spcAft>
                <a:spcPts val="800"/>
              </a:spcAft>
            </a:pPr>
            <a:r>
              <a:rPr lang="en-US" b="1"/>
              <a:t>Remember  </a:t>
            </a:r>
            <a:r>
              <a:rPr lang="en-US"/>
              <a:t>- people at the front to move back and those at the back to move up – keep churning and engaging.</a:t>
            </a:r>
            <a:endParaRPr lang="en-US">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14</a:t>
            </a:fld>
            <a:endParaRPr lang="en-US"/>
          </a:p>
        </p:txBody>
      </p:sp>
    </p:spTree>
    <p:extLst>
      <p:ext uri="{BB962C8B-B14F-4D97-AF65-F5344CB8AC3E}">
        <p14:creationId xmlns:p14="http://schemas.microsoft.com/office/powerpoint/2010/main" val="556304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62749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25</a:t>
            </a:fld>
            <a:endParaRPr lang="en-US"/>
          </a:p>
        </p:txBody>
      </p:sp>
    </p:spTree>
    <p:extLst>
      <p:ext uri="{BB962C8B-B14F-4D97-AF65-F5344CB8AC3E}">
        <p14:creationId xmlns:p14="http://schemas.microsoft.com/office/powerpoint/2010/main" val="1378739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solidFill>
                <a:srgbClr val="000000"/>
              </a:solidFill>
              <a:effectLst/>
              <a:latin typeface="ff-good-web-pro-wide"/>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26</a:t>
            </a:fld>
            <a:endParaRPr lang="en-US"/>
          </a:p>
        </p:txBody>
      </p:sp>
    </p:spTree>
    <p:extLst>
      <p:ext uri="{BB962C8B-B14F-4D97-AF65-F5344CB8AC3E}">
        <p14:creationId xmlns:p14="http://schemas.microsoft.com/office/powerpoint/2010/main" val="31541542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27</a:t>
            </a:fld>
            <a:endParaRPr lang="en-US"/>
          </a:p>
        </p:txBody>
      </p:sp>
    </p:spTree>
    <p:extLst>
      <p:ext uri="{BB962C8B-B14F-4D97-AF65-F5344CB8AC3E}">
        <p14:creationId xmlns:p14="http://schemas.microsoft.com/office/powerpoint/2010/main" val="10697863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00124C"/>
              </a:solidFill>
              <a:latin typeface="ff-good-web-pro-wide"/>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28</a:t>
            </a:fld>
            <a:endParaRPr lang="en-US"/>
          </a:p>
        </p:txBody>
      </p:sp>
    </p:spTree>
    <p:extLst>
      <p:ext uri="{BB962C8B-B14F-4D97-AF65-F5344CB8AC3E}">
        <p14:creationId xmlns:p14="http://schemas.microsoft.com/office/powerpoint/2010/main" val="123423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29</a:t>
            </a:fld>
            <a:endParaRPr lang="en-US"/>
          </a:p>
        </p:txBody>
      </p:sp>
    </p:spTree>
    <p:extLst>
      <p:ext uri="{BB962C8B-B14F-4D97-AF65-F5344CB8AC3E}">
        <p14:creationId xmlns:p14="http://schemas.microsoft.com/office/powerpoint/2010/main" val="22333305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Say: While we use the term educators to be more inclusive, it has actually had the opposite effect for potential ESP members. While current members may use and identify with the term “ESP,” Support Staff  is the most unifying term for potential ESP members. Education Support Professionals (or ESPs) is an important term of respect for current members, but it's virtually unheard of among potentials. Potential members who are ESPs don’t tend to identify as educators, but over time, as they join the union and participate, they often begin to see themselves as educators and embrace the terms. The use and belief in the term educator can also be dependent upon the job family/duties/title of the ESP. e.g. A groundskeeper may not view themselves as an educator, therefore they can struggle to see how they fit into a union of educators.</a:t>
            </a:r>
          </a:p>
          <a:p>
            <a:pPr>
              <a:defRPr/>
            </a:pPr>
            <a:endParaRPr lang="en-US"/>
          </a:p>
          <a:p>
            <a:pPr>
              <a:defRPr/>
            </a:pPr>
            <a:r>
              <a:rPr lang="en-US"/>
              <a:t>Out of four potential identifiers, support staff rose to the top across job classifications. “Educator” was the least likely to be identified as best descriptor, with ESP second from the bottom (and “Classified Workers” in second). </a:t>
            </a:r>
            <a:endParaRPr lang="en-US">
              <a:ea typeface="Calibri"/>
              <a:cs typeface="Calibri"/>
            </a:endParaRPr>
          </a:p>
          <a:p>
            <a:endParaRPr lang="en-US">
              <a:ea typeface="Calibri"/>
              <a:cs typeface="Calibri"/>
            </a:endParaRPr>
          </a:p>
          <a:p>
            <a:r>
              <a:rPr lang="en-US">
                <a:ea typeface="Calibri"/>
                <a:cs typeface="Calibri"/>
              </a:rPr>
              <a:t>"Educator" is a term that some potential members just don't identify with, although it can be important for current members to see themselves in that continuum. </a:t>
            </a:r>
          </a:p>
          <a:p>
            <a:endParaRPr lang="en-US">
              <a:ea typeface="Calibri"/>
              <a:cs typeface="Calibri"/>
            </a:endParaRPr>
          </a:p>
          <a:p>
            <a:r>
              <a:rPr lang="en-US"/>
              <a:t>Education Support Professionals need to see themselves in NEA’s membership. When ESPs hear</a:t>
            </a:r>
            <a:endParaRPr lang="en-US">
              <a:ea typeface="Calibri"/>
              <a:cs typeface="Calibri"/>
            </a:endParaRPr>
          </a:p>
          <a:p>
            <a:r>
              <a:rPr lang="en-US"/>
              <a:t>the word “educators,” they don’t necessarily think it is referring to them, which leaves them unsure of their</a:t>
            </a:r>
            <a:endParaRPr lang="en-US">
              <a:ea typeface="Calibri"/>
              <a:cs typeface="Calibri"/>
            </a:endParaRPr>
          </a:p>
          <a:p>
            <a:r>
              <a:rPr lang="en-US"/>
              <a:t>eligibility. Likewise, it’s important to have messages (and messengers) tailored to goals and results that</a:t>
            </a:r>
            <a:endParaRPr lang="en-US">
              <a:ea typeface="Calibri"/>
              <a:cs typeface="Calibri"/>
            </a:endParaRPr>
          </a:p>
          <a:p>
            <a:r>
              <a:rPr lang="en-US"/>
              <a:t>impact ESPs.</a:t>
            </a:r>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30</a:t>
            </a:fld>
            <a:endParaRPr lang="en-US"/>
          </a:p>
        </p:txBody>
      </p:sp>
    </p:spTree>
    <p:extLst>
      <p:ext uri="{BB962C8B-B14F-4D97-AF65-F5344CB8AC3E}">
        <p14:creationId xmlns:p14="http://schemas.microsoft.com/office/powerpoint/2010/main" val="3550324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31</a:t>
            </a:fld>
            <a:endParaRPr lang="en-US"/>
          </a:p>
        </p:txBody>
      </p:sp>
    </p:spTree>
    <p:extLst>
      <p:ext uri="{BB962C8B-B14F-4D97-AF65-F5344CB8AC3E}">
        <p14:creationId xmlns:p14="http://schemas.microsoft.com/office/powerpoint/2010/main" val="28307511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32</a:t>
            </a:fld>
            <a:endParaRPr lang="en-US"/>
          </a:p>
        </p:txBody>
      </p:sp>
    </p:spTree>
    <p:extLst>
      <p:ext uri="{BB962C8B-B14F-4D97-AF65-F5344CB8AC3E}">
        <p14:creationId xmlns:p14="http://schemas.microsoft.com/office/powerpoint/2010/main" val="9048752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33</a:t>
            </a:fld>
            <a:endParaRPr lang="en-US"/>
          </a:p>
        </p:txBody>
      </p:sp>
    </p:spTree>
    <p:extLst>
      <p:ext uri="{BB962C8B-B14F-4D97-AF65-F5344CB8AC3E}">
        <p14:creationId xmlns:p14="http://schemas.microsoft.com/office/powerpoint/2010/main" val="7129037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Bef>
                <a:spcPts val="1000"/>
              </a:spcBef>
              <a:buFont typeface="Arial"/>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35</a:t>
            </a:fld>
            <a:endParaRPr lang="en-US"/>
          </a:p>
        </p:txBody>
      </p:sp>
    </p:spTree>
    <p:extLst>
      <p:ext uri="{BB962C8B-B14F-4D97-AF65-F5344CB8AC3E}">
        <p14:creationId xmlns:p14="http://schemas.microsoft.com/office/powerpoint/2010/main" val="3856312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36</a:t>
            </a:fld>
            <a:endParaRPr lang="en-US"/>
          </a:p>
        </p:txBody>
      </p:sp>
    </p:spTree>
    <p:extLst>
      <p:ext uri="{BB962C8B-B14F-4D97-AF65-F5344CB8AC3E}">
        <p14:creationId xmlns:p14="http://schemas.microsoft.com/office/powerpoint/2010/main" val="29703713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38</a:t>
            </a:fld>
            <a:endParaRPr lang="en-US"/>
          </a:p>
        </p:txBody>
      </p:sp>
    </p:spTree>
    <p:extLst>
      <p:ext uri="{BB962C8B-B14F-4D97-AF65-F5344CB8AC3E}">
        <p14:creationId xmlns:p14="http://schemas.microsoft.com/office/powerpoint/2010/main" val="18300536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39</a:t>
            </a:fld>
            <a:endParaRPr lang="en-US"/>
          </a:p>
        </p:txBody>
      </p:sp>
    </p:spTree>
    <p:extLst>
      <p:ext uri="{BB962C8B-B14F-4D97-AF65-F5344CB8AC3E}">
        <p14:creationId xmlns:p14="http://schemas.microsoft.com/office/powerpoint/2010/main" val="10409330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4d7cbac9b9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4d7cbac9b9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Dorian</a:t>
            </a:r>
            <a:endParaRPr/>
          </a:p>
        </p:txBody>
      </p:sp>
    </p:spTree>
    <p:extLst>
      <p:ext uri="{BB962C8B-B14F-4D97-AF65-F5344CB8AC3E}">
        <p14:creationId xmlns:p14="http://schemas.microsoft.com/office/powerpoint/2010/main" val="28951666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46</a:t>
            </a:fld>
            <a:endParaRPr lang="en-US"/>
          </a:p>
        </p:txBody>
      </p:sp>
    </p:spTree>
    <p:extLst>
      <p:ext uri="{BB962C8B-B14F-4D97-AF65-F5344CB8AC3E}">
        <p14:creationId xmlns:p14="http://schemas.microsoft.com/office/powerpoint/2010/main" val="9707732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50</a:t>
            </a:fld>
            <a:endParaRPr lang="en-US"/>
          </a:p>
        </p:txBody>
      </p:sp>
    </p:spTree>
    <p:extLst>
      <p:ext uri="{BB962C8B-B14F-4D97-AF65-F5344CB8AC3E}">
        <p14:creationId xmlns:p14="http://schemas.microsoft.com/office/powerpoint/2010/main" val="18492654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52</a:t>
            </a:fld>
            <a:endParaRPr lang="en-US"/>
          </a:p>
        </p:txBody>
      </p:sp>
    </p:spTree>
    <p:extLst>
      <p:ext uri="{BB962C8B-B14F-4D97-AF65-F5344CB8AC3E}">
        <p14:creationId xmlns:p14="http://schemas.microsoft.com/office/powerpoint/2010/main" val="26740889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Section Time Allotment: 25 minutes</a:t>
            </a:r>
          </a:p>
        </p:txBody>
      </p:sp>
      <p:sp>
        <p:nvSpPr>
          <p:cNvPr id="4" name="Slide Number Placeholder 3"/>
          <p:cNvSpPr>
            <a:spLocks noGrp="1"/>
          </p:cNvSpPr>
          <p:nvPr>
            <p:ph type="sldNum" sz="quarter" idx="5"/>
          </p:nvPr>
        </p:nvSpPr>
        <p:spPr/>
        <p:txBody>
          <a:bodyPr/>
          <a:lstStyle/>
          <a:p>
            <a:fld id="{599A6B18-3A16-4671-A051-A19FA1E27CDA}" type="slidenum">
              <a:rPr lang="en-US" smtClean="0"/>
              <a:t>70</a:t>
            </a:fld>
            <a:endParaRPr lang="en-US"/>
          </a:p>
        </p:txBody>
      </p:sp>
    </p:spTree>
    <p:extLst>
      <p:ext uri="{BB962C8B-B14F-4D97-AF65-F5344CB8AC3E}">
        <p14:creationId xmlns:p14="http://schemas.microsoft.com/office/powerpoint/2010/main" val="14512851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75</a:t>
            </a:fld>
            <a:endParaRPr lang="en-US"/>
          </a:p>
        </p:txBody>
      </p:sp>
    </p:spTree>
    <p:extLst>
      <p:ext uri="{BB962C8B-B14F-4D97-AF65-F5344CB8AC3E}">
        <p14:creationId xmlns:p14="http://schemas.microsoft.com/office/powerpoint/2010/main" val="10941703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Time Allotment: 60 minutes</a:t>
            </a:r>
          </a:p>
          <a:p>
            <a:endParaRPr lang="en-US">
              <a:cs typeface="Calibri"/>
            </a:endParaRPr>
          </a:p>
          <a:p>
            <a:r>
              <a:rPr lang="en-US">
                <a:cs typeface="Calibri"/>
              </a:rPr>
              <a:t>Facilitators are encouraged to float around the room and talk to tables</a:t>
            </a:r>
            <a:endParaRPr lang="en-US"/>
          </a:p>
        </p:txBody>
      </p:sp>
      <p:sp>
        <p:nvSpPr>
          <p:cNvPr id="4" name="Slide Number Placeholder 3"/>
          <p:cNvSpPr>
            <a:spLocks noGrp="1"/>
          </p:cNvSpPr>
          <p:nvPr>
            <p:ph type="sldNum" sz="quarter" idx="5"/>
          </p:nvPr>
        </p:nvSpPr>
        <p:spPr/>
        <p:txBody>
          <a:bodyPr/>
          <a:lstStyle/>
          <a:p>
            <a:fld id="{599A6B18-3A16-4671-A051-A19FA1E27CDA}" type="slidenum">
              <a:rPr lang="en-US" smtClean="0"/>
              <a:t>81</a:t>
            </a:fld>
            <a:endParaRPr lang="en-US"/>
          </a:p>
        </p:txBody>
      </p:sp>
    </p:spTree>
    <p:extLst>
      <p:ext uri="{BB962C8B-B14F-4D97-AF65-F5344CB8AC3E}">
        <p14:creationId xmlns:p14="http://schemas.microsoft.com/office/powerpoint/2010/main" val="29209125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82</a:t>
            </a:fld>
            <a:endParaRPr lang="en-US"/>
          </a:p>
        </p:txBody>
      </p:sp>
    </p:spTree>
    <p:extLst>
      <p:ext uri="{BB962C8B-B14F-4D97-AF65-F5344CB8AC3E}">
        <p14:creationId xmlns:p14="http://schemas.microsoft.com/office/powerpoint/2010/main" val="40490939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15 minutes</a:t>
            </a:r>
          </a:p>
          <a:p>
            <a:pPr marL="171450" indent="-171450">
              <a:buFont typeface="Arial"/>
              <a:buChar char="•"/>
            </a:pPr>
            <a:r>
              <a:rPr lang="en-US">
                <a:cs typeface="Calibri"/>
              </a:rPr>
              <a:t>Move participants into groups</a:t>
            </a:r>
          </a:p>
          <a:p>
            <a:pPr marL="171450" indent="-171450">
              <a:buFont typeface="Arial"/>
              <a:buChar char="•"/>
            </a:pPr>
            <a:r>
              <a:rPr lang="en-US">
                <a:cs typeface="Calibri"/>
              </a:rPr>
              <a:t>5 minutes to discuss the whys</a:t>
            </a:r>
          </a:p>
          <a:p>
            <a:pPr marL="171450" indent="-171450">
              <a:buFont typeface="Arial"/>
              <a:buChar char="•"/>
            </a:pPr>
            <a:r>
              <a:rPr lang="en-US">
                <a:cs typeface="Calibri"/>
              </a:rPr>
              <a:t>10 minutes to practice at tables</a:t>
            </a:r>
          </a:p>
        </p:txBody>
      </p:sp>
      <p:sp>
        <p:nvSpPr>
          <p:cNvPr id="4" name="Slide Number Placeholder 3"/>
          <p:cNvSpPr>
            <a:spLocks noGrp="1"/>
          </p:cNvSpPr>
          <p:nvPr>
            <p:ph type="sldNum" sz="quarter" idx="5"/>
          </p:nvPr>
        </p:nvSpPr>
        <p:spPr/>
        <p:txBody>
          <a:bodyPr/>
          <a:lstStyle/>
          <a:p>
            <a:fld id="{599A6B18-3A16-4671-A051-A19FA1E27CDA}" type="slidenum">
              <a:rPr lang="en-US" smtClean="0"/>
              <a:t>83</a:t>
            </a:fld>
            <a:endParaRPr lang="en-US"/>
          </a:p>
        </p:txBody>
      </p:sp>
    </p:spTree>
    <p:extLst>
      <p:ext uri="{BB962C8B-B14F-4D97-AF65-F5344CB8AC3E}">
        <p14:creationId xmlns:p14="http://schemas.microsoft.com/office/powerpoint/2010/main" val="33967475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5 minutes</a:t>
            </a:r>
            <a:endParaRPr lang="en-US"/>
          </a:p>
        </p:txBody>
      </p:sp>
      <p:sp>
        <p:nvSpPr>
          <p:cNvPr id="4" name="Slide Number Placeholder 3"/>
          <p:cNvSpPr>
            <a:spLocks noGrp="1"/>
          </p:cNvSpPr>
          <p:nvPr>
            <p:ph type="sldNum" sz="quarter" idx="5"/>
          </p:nvPr>
        </p:nvSpPr>
        <p:spPr/>
        <p:txBody>
          <a:bodyPr/>
          <a:lstStyle/>
          <a:p>
            <a:fld id="{599A6B18-3A16-4671-A051-A19FA1E27CDA}" type="slidenum">
              <a:rPr lang="en-US" smtClean="0"/>
              <a:t>84</a:t>
            </a:fld>
            <a:endParaRPr lang="en-US"/>
          </a:p>
        </p:txBody>
      </p:sp>
    </p:spTree>
    <p:extLst>
      <p:ext uri="{BB962C8B-B14F-4D97-AF65-F5344CB8AC3E}">
        <p14:creationId xmlns:p14="http://schemas.microsoft.com/office/powerpoint/2010/main" val="23152921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Slide Time Allotment: 2 minutes</a:t>
            </a:r>
          </a:p>
        </p:txBody>
      </p:sp>
      <p:sp>
        <p:nvSpPr>
          <p:cNvPr id="4" name="Slide Number Placeholder 3"/>
          <p:cNvSpPr>
            <a:spLocks noGrp="1"/>
          </p:cNvSpPr>
          <p:nvPr>
            <p:ph type="sldNum" sz="quarter" idx="5"/>
          </p:nvPr>
        </p:nvSpPr>
        <p:spPr/>
        <p:txBody>
          <a:bodyPr/>
          <a:lstStyle/>
          <a:p>
            <a:fld id="{979DA763-8D56-48F7-A1A9-3B4AE30C1F04}" type="slidenum">
              <a:rPr lang="en-US" smtClean="0"/>
              <a:t>85</a:t>
            </a:fld>
            <a:endParaRPr lang="en-US"/>
          </a:p>
        </p:txBody>
      </p:sp>
    </p:spTree>
    <p:extLst>
      <p:ext uri="{BB962C8B-B14F-4D97-AF65-F5344CB8AC3E}">
        <p14:creationId xmlns:p14="http://schemas.microsoft.com/office/powerpoint/2010/main" val="11692273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p>
        </p:txBody>
      </p:sp>
      <p:sp>
        <p:nvSpPr>
          <p:cNvPr id="4" name="Slide Number Placeholder 3"/>
          <p:cNvSpPr>
            <a:spLocks noGrp="1"/>
          </p:cNvSpPr>
          <p:nvPr>
            <p:ph type="sldNum" sz="quarter" idx="10"/>
          </p:nvPr>
        </p:nvSpPr>
        <p:spPr/>
        <p:txBody>
          <a:bodyPr/>
          <a:lstStyle/>
          <a:p>
            <a:fld id="{5445BC7F-458E-45F7-A6B4-7C108DDEA11B}" type="slidenum">
              <a:rPr lang="en-US" smtClean="0"/>
              <a:t>86</a:t>
            </a:fld>
            <a:endParaRPr lang="en-US"/>
          </a:p>
        </p:txBody>
      </p:sp>
    </p:spTree>
    <p:extLst>
      <p:ext uri="{BB962C8B-B14F-4D97-AF65-F5344CB8AC3E}">
        <p14:creationId xmlns:p14="http://schemas.microsoft.com/office/powerpoint/2010/main" val="42661738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10 minutes</a:t>
            </a:r>
            <a:endParaRPr lang="en-US"/>
          </a:p>
          <a:p>
            <a:r>
              <a:rPr lang="en-US"/>
              <a:t>Share out issues from around the room.</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87</a:t>
            </a:fld>
            <a:endParaRPr lang="en-US"/>
          </a:p>
        </p:txBody>
      </p:sp>
    </p:spTree>
    <p:extLst>
      <p:ext uri="{BB962C8B-B14F-4D97-AF65-F5344CB8AC3E}">
        <p14:creationId xmlns:p14="http://schemas.microsoft.com/office/powerpoint/2010/main" val="26468476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88</a:t>
            </a:fld>
            <a:endParaRPr lang="en-US"/>
          </a:p>
        </p:txBody>
      </p:sp>
    </p:spTree>
    <p:extLst>
      <p:ext uri="{BB962C8B-B14F-4D97-AF65-F5344CB8AC3E}">
        <p14:creationId xmlns:p14="http://schemas.microsoft.com/office/powerpoint/2010/main" val="11618951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25 minutes</a:t>
            </a:r>
          </a:p>
        </p:txBody>
      </p:sp>
      <p:sp>
        <p:nvSpPr>
          <p:cNvPr id="4" name="Slide Number Placeholder 3"/>
          <p:cNvSpPr>
            <a:spLocks noGrp="1"/>
          </p:cNvSpPr>
          <p:nvPr>
            <p:ph type="sldNum" sz="quarter" idx="5"/>
          </p:nvPr>
        </p:nvSpPr>
        <p:spPr/>
        <p:txBody>
          <a:bodyPr/>
          <a:lstStyle/>
          <a:p>
            <a:fld id="{599A6B18-3A16-4671-A051-A19FA1E27CDA}" type="slidenum">
              <a:rPr lang="en-US" smtClean="0"/>
              <a:t>90</a:t>
            </a:fld>
            <a:endParaRPr lang="en-US"/>
          </a:p>
        </p:txBody>
      </p:sp>
    </p:spTree>
    <p:extLst>
      <p:ext uri="{BB962C8B-B14F-4D97-AF65-F5344CB8AC3E}">
        <p14:creationId xmlns:p14="http://schemas.microsoft.com/office/powerpoint/2010/main" val="39600499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 minute</a:t>
            </a:r>
          </a:p>
        </p:txBody>
      </p:sp>
      <p:sp>
        <p:nvSpPr>
          <p:cNvPr id="4" name="Slide Number Placeholder 3"/>
          <p:cNvSpPr>
            <a:spLocks noGrp="1"/>
          </p:cNvSpPr>
          <p:nvPr>
            <p:ph type="sldNum" sz="quarter" idx="5"/>
          </p:nvPr>
        </p:nvSpPr>
        <p:spPr/>
        <p:txBody>
          <a:bodyPr/>
          <a:lstStyle/>
          <a:p>
            <a:fld id="{979DA763-8D56-48F7-A1A9-3B4AE30C1F04}" type="slidenum">
              <a:rPr lang="en-US" smtClean="0"/>
              <a:t>91</a:t>
            </a:fld>
            <a:endParaRPr lang="en-US"/>
          </a:p>
        </p:txBody>
      </p:sp>
    </p:spTree>
    <p:extLst>
      <p:ext uri="{BB962C8B-B14F-4D97-AF65-F5344CB8AC3E}">
        <p14:creationId xmlns:p14="http://schemas.microsoft.com/office/powerpoint/2010/main" val="27361047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Section Time Allotment: 10 minutes</a:t>
            </a:r>
          </a:p>
        </p:txBody>
      </p:sp>
      <p:sp>
        <p:nvSpPr>
          <p:cNvPr id="4" name="Slide Number Placeholder 3"/>
          <p:cNvSpPr>
            <a:spLocks noGrp="1"/>
          </p:cNvSpPr>
          <p:nvPr>
            <p:ph type="sldNum" sz="quarter" idx="5"/>
          </p:nvPr>
        </p:nvSpPr>
        <p:spPr/>
        <p:txBody>
          <a:bodyPr/>
          <a:lstStyle/>
          <a:p>
            <a:fld id="{599A6B18-3A16-4671-A051-A19FA1E27CDA}" type="slidenum">
              <a:rPr lang="en-US" smtClean="0"/>
              <a:t>92</a:t>
            </a:fld>
            <a:endParaRPr lang="en-US"/>
          </a:p>
        </p:txBody>
      </p:sp>
    </p:spTree>
    <p:extLst>
      <p:ext uri="{BB962C8B-B14F-4D97-AF65-F5344CB8AC3E}">
        <p14:creationId xmlns:p14="http://schemas.microsoft.com/office/powerpoint/2010/main" val="9361029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0750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21163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264"/>
          <a:stretch/>
        </p:blipFill>
        <p:spPr>
          <a:xfrm>
            <a:off x="910192" y="902669"/>
            <a:ext cx="3075882" cy="4042707"/>
          </a:xfrm>
          <a:prstGeom prst="rect">
            <a:avLst/>
          </a:prstGeom>
        </p:spPr>
      </p:pic>
    </p:spTree>
    <p:extLst>
      <p:ext uri="{BB962C8B-B14F-4D97-AF65-F5344CB8AC3E}">
        <p14:creationId xmlns:p14="http://schemas.microsoft.com/office/powerpoint/2010/main" val="2577814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507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1959103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1677528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9847F-D6E7-B496-C2EB-93677C1E462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C72E85-DB68-DC2E-DEA6-EB46A58FF1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DE82CF-E3BB-46ED-40E7-BCF2565B66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E8E479-31DE-8DAF-615B-5026CDD01C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D61133-B695-B5C9-89F4-6E8AAA61D3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3DF993-BDEE-7414-539A-F1969F45C769}"/>
              </a:ext>
            </a:extLst>
          </p:cNvPr>
          <p:cNvSpPr>
            <a:spLocks noGrp="1"/>
          </p:cNvSpPr>
          <p:nvPr>
            <p:ph type="dt" sz="half" idx="10"/>
          </p:nvPr>
        </p:nvSpPr>
        <p:spPr/>
        <p:txBody>
          <a:bodyPr/>
          <a:lstStyle/>
          <a:p>
            <a:fld id="{3CE7148C-EC84-4B18-8CBF-292D218C122A}" type="datetimeFigureOut">
              <a:rPr lang="en-US" smtClean="0"/>
              <a:t>6/5/2024</a:t>
            </a:fld>
            <a:endParaRPr lang="en-US"/>
          </a:p>
        </p:txBody>
      </p:sp>
      <p:sp>
        <p:nvSpPr>
          <p:cNvPr id="8" name="Footer Placeholder 7">
            <a:extLst>
              <a:ext uri="{FF2B5EF4-FFF2-40B4-BE49-F238E27FC236}">
                <a16:creationId xmlns:a16="http://schemas.microsoft.com/office/drawing/2014/main" id="{C11583B8-E72C-3E80-0DE7-7EB627EE3D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F4E65B-5636-5A72-089D-138463137615}"/>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3709720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02C94-18EA-CE87-7635-34FE200DCC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EFC2FE-8858-6E18-34E0-D6C123D43A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CD4CA6-E412-1399-60AC-B56814B582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E51311-1A2A-F72E-0B73-2E3FF0474866}"/>
              </a:ext>
            </a:extLst>
          </p:cNvPr>
          <p:cNvSpPr>
            <a:spLocks noGrp="1"/>
          </p:cNvSpPr>
          <p:nvPr>
            <p:ph type="dt" sz="half" idx="10"/>
          </p:nvPr>
        </p:nvSpPr>
        <p:spPr/>
        <p:txBody>
          <a:bodyPr/>
          <a:lstStyle/>
          <a:p>
            <a:fld id="{3CE7148C-EC84-4B18-8CBF-292D218C122A}" type="datetimeFigureOut">
              <a:rPr lang="en-US" smtClean="0"/>
              <a:t>6/5/2024</a:t>
            </a:fld>
            <a:endParaRPr lang="en-US"/>
          </a:p>
        </p:txBody>
      </p:sp>
      <p:sp>
        <p:nvSpPr>
          <p:cNvPr id="6" name="Footer Placeholder 5">
            <a:extLst>
              <a:ext uri="{FF2B5EF4-FFF2-40B4-BE49-F238E27FC236}">
                <a16:creationId xmlns:a16="http://schemas.microsoft.com/office/drawing/2014/main" id="{35F71235-6B2D-1CAC-4CE6-34F023AA63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5B3403-3205-C2FE-2133-CED11FAAE599}"/>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626663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1182227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6/5/2024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8"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37750711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 id="2147483668" r:id="rId5"/>
    <p:sldLayoutId id="2147483669" r:id="rId6"/>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567768"/>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jpeg"/><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ecampusontario.pressbooks.pub/literaturereviewsedunursing/chapter/chapter-1/" TargetMode="External"/><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hyperlink" Target="https://www.fotolia.com/id/90488857"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26.png"/></Relationships>
</file>

<file path=ppt/slides/_rels/slide7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8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thinking african american">
            <a:extLst>
              <a:ext uri="{FF2B5EF4-FFF2-40B4-BE49-F238E27FC236}">
                <a16:creationId xmlns:a16="http://schemas.microsoft.com/office/drawing/2014/main" id="{E859FD0B-11D8-48F5-B93D-544818367250}"/>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b="10000"/>
          <a:stretch/>
        </p:blipFill>
        <p:spPr bwMode="auto">
          <a:xfrm>
            <a:off x="33150" y="-331294"/>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7656394" y="1198943"/>
            <a:ext cx="3502057" cy="2848747"/>
          </a:xfrm>
        </p:spPr>
        <p:txBody>
          <a:bodyPr vert="horz" lIns="91440" tIns="45720" rIns="91440" bIns="45720" rtlCol="0" anchor="b">
            <a:normAutofit/>
          </a:bodyPr>
          <a:lstStyle/>
          <a:p>
            <a:pPr algn="r"/>
            <a:r>
              <a:rPr lang="en-US" sz="8000" b="1">
                <a:solidFill>
                  <a:schemeClr val="tx1"/>
                </a:solidFill>
              </a:rPr>
              <a:t>Entry Activity</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1100051" y="4322889"/>
            <a:ext cx="10058400" cy="1143000"/>
          </a:xfrm>
        </p:spPr>
        <p:txBody>
          <a:bodyPr vert="horz" lIns="91440" tIns="45720" rIns="91440" bIns="45720" rtlCol="0" anchor="t">
            <a:noAutofit/>
          </a:bodyPr>
          <a:lstStyle/>
          <a:p>
            <a:pPr marL="0" indent="0">
              <a:buNone/>
            </a:pPr>
            <a:r>
              <a:rPr lang="en-US" sz="4400" b="1" spc="200">
                <a:solidFill>
                  <a:schemeClr val="tx1"/>
                </a:solidFill>
                <a:latin typeface="+mj-lt"/>
              </a:rPr>
              <a:t>What are the big issues that your ESP face in their… Work? Union? Lives? </a:t>
            </a:r>
          </a:p>
          <a:p>
            <a:pPr marL="0" indent="0">
              <a:buNone/>
            </a:pPr>
            <a:endParaRPr lang="en-US" sz="4400" b="1" spc="200">
              <a:solidFill>
                <a:schemeClr val="tx1"/>
              </a:solidFill>
              <a:latin typeface="+mj-lt"/>
            </a:endParaRPr>
          </a:p>
        </p:txBody>
      </p:sp>
    </p:spTree>
    <p:extLst>
      <p:ext uri="{BB962C8B-B14F-4D97-AF65-F5344CB8AC3E}">
        <p14:creationId xmlns:p14="http://schemas.microsoft.com/office/powerpoint/2010/main" val="4034805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4174517" y="579692"/>
            <a:ext cx="6444321" cy="4175752"/>
          </a:xfrm>
        </p:spPr>
        <p:txBody>
          <a:bodyPr>
            <a:normAutofit/>
          </a:bodyPr>
          <a:lstStyle/>
          <a:p>
            <a:r>
              <a:rPr lang="en-US" b="1"/>
              <a:t>Organizing ESP</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a:xfrm>
            <a:off x="4385186" y="4961921"/>
            <a:ext cx="6770493" cy="1143000"/>
          </a:xfrm>
        </p:spPr>
        <p:txBody>
          <a:bodyPr/>
          <a:lstStyle/>
          <a:p>
            <a:r>
              <a:rPr lang="en-US" b="1"/>
              <a:t>UniServ Focus Academy</a:t>
            </a:r>
            <a:endParaRPr lang="en-US"/>
          </a:p>
        </p:txBody>
      </p:sp>
    </p:spTree>
    <p:extLst>
      <p:ext uri="{BB962C8B-B14F-4D97-AF65-F5344CB8AC3E}">
        <p14:creationId xmlns:p14="http://schemas.microsoft.com/office/powerpoint/2010/main" val="2909103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p:txBody>
          <a:bodyPr>
            <a:normAutofit/>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293298" y="1052423"/>
            <a:ext cx="10832815" cy="5463362"/>
          </a:xfrm>
        </p:spPr>
        <p:txBody>
          <a:bodyPr vert="horz" lIns="0" tIns="45720" rIns="0" bIns="45720" rtlCol="0" anchor="t">
            <a:normAutofit/>
          </a:bodyPr>
          <a:lstStyle/>
          <a:p>
            <a:r>
              <a:rPr lang="en-US" sz="3600"/>
              <a:t>We begin by acknowledging that through a history of colonization and brutality, we are currently on the </a:t>
            </a:r>
            <a:r>
              <a:rPr lang="en-US" sz="3600" err="1"/>
              <a:t>Chahta</a:t>
            </a:r>
            <a:r>
              <a:rPr lang="en-US" sz="3600"/>
              <a:t> </a:t>
            </a:r>
            <a:r>
              <a:rPr lang="en-US" sz="3600" err="1"/>
              <a:t>Yakni</a:t>
            </a:r>
            <a:r>
              <a:rPr lang="en-US" sz="3600"/>
              <a:t> (Choctaw) and Pensacola People's lands.</a:t>
            </a:r>
          </a:p>
          <a:p>
            <a:r>
              <a:rPr lang="en-US" sz="360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endParaRPr lang="en-US" sz="3600">
              <a:cs typeface="Calibri"/>
            </a:endParaRPr>
          </a:p>
        </p:txBody>
      </p:sp>
    </p:spTree>
    <p:extLst>
      <p:ext uri="{BB962C8B-B14F-4D97-AF65-F5344CB8AC3E}">
        <p14:creationId xmlns:p14="http://schemas.microsoft.com/office/powerpoint/2010/main" val="42830630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C74C2-301F-4E39-9FE1-60EB79607EB7}"/>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Why are we here? </a:t>
            </a:r>
          </a:p>
        </p:txBody>
      </p:sp>
      <p:pic>
        <p:nvPicPr>
          <p:cNvPr id="1026" name="Picture 2" descr="Image result for why">
            <a:extLst>
              <a:ext uri="{FF2B5EF4-FFF2-40B4-BE49-F238E27FC236}">
                <a16:creationId xmlns:a16="http://schemas.microsoft.com/office/drawing/2014/main" id="{EE1DB582-C795-4E33-9335-5710F6BB24E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1145336"/>
            <a:ext cx="6912217" cy="4043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089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Meet the Team</a:t>
            </a:r>
          </a:p>
        </p:txBody>
      </p:sp>
      <p:pic>
        <p:nvPicPr>
          <p:cNvPr id="2053" name="Picture 2" descr="Image result for who are we?">
            <a:extLst>
              <a:ext uri="{FF2B5EF4-FFF2-40B4-BE49-F238E27FC236}">
                <a16:creationId xmlns:a16="http://schemas.microsoft.com/office/drawing/2014/main" id="{053C5C57-66EB-4E25-BF0B-B25F7140235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1231738"/>
            <a:ext cx="6912217" cy="3870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34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Related image">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83" t="19323" r="1911" b="26927"/>
          <a:stretch/>
        </p:blipFill>
        <p:spPr bwMode="auto">
          <a:xfrm>
            <a:off x="177138" y="841836"/>
            <a:ext cx="11674577" cy="505754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C6EE1E5C-E328-4E79-AA7A-2A49764585B6}"/>
              </a:ext>
            </a:extLst>
          </p:cNvPr>
          <p:cNvSpPr/>
          <p:nvPr/>
        </p:nvSpPr>
        <p:spPr>
          <a:xfrm>
            <a:off x="3854539" y="1109893"/>
            <a:ext cx="4218771" cy="460353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3961139" y="1321192"/>
            <a:ext cx="3690257" cy="1450757"/>
          </a:xfrm>
        </p:spPr>
        <p:txBody>
          <a:bodyPr>
            <a:normAutofit/>
          </a:bodyPr>
          <a:lstStyle/>
          <a:p>
            <a:r>
              <a:rPr lang="en-US" sz="4100" b="1"/>
              <a:t>Getting to Know Each Other</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006393" y="3031634"/>
            <a:ext cx="4027715" cy="3670180"/>
          </a:xfrm>
        </p:spPr>
        <p:txBody>
          <a:bodyPr>
            <a:normAutofit/>
          </a:bodyPr>
          <a:lstStyle/>
          <a:p>
            <a:r>
              <a:rPr lang="en-US" sz="3200"/>
              <a:t>Name</a:t>
            </a:r>
          </a:p>
          <a:p>
            <a:r>
              <a:rPr lang="en-US" sz="3200"/>
              <a:t>Location</a:t>
            </a:r>
          </a:p>
          <a:p>
            <a:r>
              <a:rPr lang="en-US" sz="3200"/>
              <a:t>Your Required Pronoun</a:t>
            </a:r>
          </a:p>
          <a:p>
            <a:r>
              <a:rPr lang="en-US" sz="3200"/>
              <a:t>15 Seconds Each</a:t>
            </a:r>
          </a:p>
        </p:txBody>
      </p:sp>
    </p:spTree>
    <p:extLst>
      <p:ext uri="{BB962C8B-B14F-4D97-AF65-F5344CB8AC3E}">
        <p14:creationId xmlns:p14="http://schemas.microsoft.com/office/powerpoint/2010/main" val="4294061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635313" y="61082"/>
            <a:ext cx="7478909" cy="834400"/>
          </a:xfrm>
        </p:spPr>
        <p:txBody>
          <a:bodyPr>
            <a:normAutofit/>
          </a:bodyPr>
          <a:lstStyle/>
          <a:p>
            <a:r>
              <a:rPr lang="en-US" b="1"/>
              <a:t>Three Day Agenda Overview </a:t>
            </a:r>
          </a:p>
        </p:txBody>
      </p:sp>
      <p:pic>
        <p:nvPicPr>
          <p:cNvPr id="2052" name="Picture 4" descr="Image result for agenda">
            <a:extLst>
              <a:ext uri="{FF2B5EF4-FFF2-40B4-BE49-F238E27FC236}">
                <a16:creationId xmlns:a16="http://schemas.microsoft.com/office/drawing/2014/main" id="{2A92765A-6DC0-4044-A94F-D43EE5090A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970" r="7069"/>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4769" y="2198914"/>
            <a:ext cx="6574973" cy="3670180"/>
          </a:xfrm>
        </p:spPr>
        <p:txBody>
          <a:bodyPr vert="horz" lIns="0" tIns="45720" rIns="0" bIns="45720" rtlCol="0" anchor="t">
            <a:normAutofit/>
          </a:bodyPr>
          <a:lstStyle/>
          <a:p>
            <a:endParaRPr lang="en-US" sz="2800">
              <a:cs typeface="Calibri"/>
            </a:endParaRPr>
          </a:p>
          <a:p>
            <a:endParaRPr lang="en-US"/>
          </a:p>
          <a:p>
            <a:endParaRPr lang="en-US"/>
          </a:p>
        </p:txBody>
      </p:sp>
      <p:sp>
        <p:nvSpPr>
          <p:cNvPr id="5" name="Content Placeholder 2">
            <a:extLst>
              <a:ext uri="{FF2B5EF4-FFF2-40B4-BE49-F238E27FC236}">
                <a16:creationId xmlns:a16="http://schemas.microsoft.com/office/drawing/2014/main" id="{E90F637A-28BF-4A83-9C2E-79664D85C545}"/>
              </a:ext>
            </a:extLst>
          </p:cNvPr>
          <p:cNvSpPr txBox="1">
            <a:spLocks/>
          </p:cNvSpPr>
          <p:nvPr/>
        </p:nvSpPr>
        <p:spPr>
          <a:xfrm>
            <a:off x="4887311" y="968991"/>
            <a:ext cx="6796274" cy="5076967"/>
          </a:xfrm>
          <a:prstGeom prst="rect">
            <a:avLst/>
          </a:prstGeom>
          <a:noFill/>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2800"/>
              <a:t>Days 1-2</a:t>
            </a:r>
          </a:p>
          <a:p>
            <a:pPr marL="292100" lvl="1" indent="0">
              <a:buNone/>
            </a:pPr>
            <a:r>
              <a:rPr lang="en-US" sz="2600"/>
              <a:t>Convene at 8:30</a:t>
            </a:r>
            <a:endParaRPr lang="en-US" sz="2600">
              <a:cs typeface="Calibri"/>
            </a:endParaRPr>
          </a:p>
          <a:p>
            <a:pPr marL="292100" lvl="1" indent="0">
              <a:buNone/>
            </a:pPr>
            <a:r>
              <a:rPr lang="en-US" sz="2600"/>
              <a:t>Lunch from Noon to 1:00</a:t>
            </a:r>
            <a:endParaRPr lang="en-US" sz="2600">
              <a:cs typeface="Calibri"/>
            </a:endParaRPr>
          </a:p>
          <a:p>
            <a:pPr marL="292100" lvl="1" indent="0">
              <a:buNone/>
            </a:pPr>
            <a:r>
              <a:rPr lang="en-US" sz="2600"/>
              <a:t>15 Min Breaks at 10:30 and 2:15</a:t>
            </a:r>
            <a:endParaRPr lang="en-US" sz="2600">
              <a:cs typeface="Calibri" panose="020F0502020204030204"/>
            </a:endParaRPr>
          </a:p>
          <a:p>
            <a:pPr marL="292100" lvl="1" indent="0">
              <a:buNone/>
            </a:pPr>
            <a:r>
              <a:rPr lang="en-US" sz="2600"/>
              <a:t>4:30 to 5:00 Networking</a:t>
            </a:r>
            <a:endParaRPr lang="en-US" sz="2600">
              <a:cs typeface="Calibri"/>
            </a:endParaRPr>
          </a:p>
          <a:p>
            <a:pPr marL="292100" lvl="1" indent="0">
              <a:buNone/>
            </a:pPr>
            <a:r>
              <a:rPr lang="en-US" sz="2600"/>
              <a:t>5:00 Adjourn</a:t>
            </a:r>
            <a:endParaRPr lang="en-US" sz="2600">
              <a:cs typeface="Calibri"/>
            </a:endParaRPr>
          </a:p>
          <a:p>
            <a:pPr marL="0" indent="0">
              <a:buNone/>
            </a:pPr>
            <a:endParaRPr lang="en-US" sz="2800"/>
          </a:p>
          <a:p>
            <a:pPr marL="0" indent="0">
              <a:buNone/>
            </a:pPr>
            <a:r>
              <a:rPr lang="en-US" sz="2800"/>
              <a:t>Day 3</a:t>
            </a:r>
            <a:endParaRPr lang="en-US" sz="2800">
              <a:cs typeface="Calibri"/>
            </a:endParaRPr>
          </a:p>
          <a:p>
            <a:pPr marL="292100" lvl="1" indent="0">
              <a:lnSpc>
                <a:spcPct val="100000"/>
              </a:lnSpc>
              <a:buNone/>
            </a:pPr>
            <a:r>
              <a:rPr lang="en-US" sz="2600">
                <a:cs typeface="Calibri" panose="020F0502020204030204"/>
              </a:rPr>
              <a:t>Break at 10:25</a:t>
            </a:r>
          </a:p>
          <a:p>
            <a:pPr marL="292100" lvl="1" indent="0">
              <a:lnSpc>
                <a:spcPct val="100000"/>
              </a:lnSpc>
              <a:buNone/>
            </a:pPr>
            <a:r>
              <a:rPr lang="en-US" sz="2600"/>
              <a:t>Lunch is a boxed lunch at 1:00 PM</a:t>
            </a:r>
            <a:endParaRPr lang="en-US" sz="2600">
              <a:cs typeface="Calibri" panose="020F0502020204030204"/>
            </a:endParaRPr>
          </a:p>
          <a:p>
            <a:pPr marL="292100" lvl="1" indent="0">
              <a:lnSpc>
                <a:spcPct val="100000"/>
              </a:lnSpc>
              <a:buNone/>
            </a:pPr>
            <a:r>
              <a:rPr lang="en-US" sz="2600"/>
              <a:t>1:00 PM Adjourn, no flights before 4:00</a:t>
            </a:r>
            <a:endParaRPr lang="en-US" sz="2600">
              <a:cs typeface="Calibri" panose="020F0502020204030204"/>
            </a:endParaRPr>
          </a:p>
        </p:txBody>
      </p:sp>
    </p:spTree>
    <p:extLst>
      <p:ext uri="{BB962C8B-B14F-4D97-AF65-F5344CB8AC3E}">
        <p14:creationId xmlns:p14="http://schemas.microsoft.com/office/powerpoint/2010/main" val="3007469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097280" y="286603"/>
            <a:ext cx="10058400" cy="1016215"/>
          </a:xfrm>
        </p:spPr>
        <p:txBody>
          <a:bodyPr>
            <a:normAutofit/>
          </a:bodyPr>
          <a:lstStyle/>
          <a:p>
            <a:r>
              <a:rPr lang="en-US" b="1"/>
              <a:t>Logistics to Remember</a:t>
            </a:r>
          </a:p>
        </p:txBody>
      </p:sp>
      <p:pic>
        <p:nvPicPr>
          <p:cNvPr id="4098" name="Picture 2" descr="Image result for logistics">
            <a:extLst>
              <a:ext uri="{FF2B5EF4-FFF2-40B4-BE49-F238E27FC236}">
                <a16:creationId xmlns:a16="http://schemas.microsoft.com/office/drawing/2014/main" id="{F6F18F42-1862-4D35-8B89-09850D9616B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905" r="18989" b="-1"/>
          <a:stretch/>
        </p:blipFill>
        <p:spPr bwMode="auto">
          <a:xfrm>
            <a:off x="8020570" y="1916318"/>
            <a:ext cx="3135109" cy="34710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1" name="Content Placeholder 2">
            <a:extLst>
              <a:ext uri="{FF2B5EF4-FFF2-40B4-BE49-F238E27FC236}">
                <a16:creationId xmlns:a16="http://schemas.microsoft.com/office/drawing/2014/main" id="{B064020D-B6AF-441D-921B-7037EF65A926}"/>
              </a:ext>
            </a:extLst>
          </p:cNvPr>
          <p:cNvGraphicFramePr>
            <a:graphicFrameLocks noGrp="1"/>
          </p:cNvGraphicFramePr>
          <p:nvPr>
            <p:ph idx="1"/>
          </p:nvPr>
        </p:nvGraphicFramePr>
        <p:xfrm>
          <a:off x="1097279" y="1845734"/>
          <a:ext cx="6454987" cy="40233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9665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b="1"/>
              <a:t>Agenda Review - Today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2528" y="1387366"/>
            <a:ext cx="7630703" cy="4989158"/>
          </a:xfrm>
        </p:spPr>
        <p:txBody>
          <a:bodyPr vert="horz" lIns="0" tIns="45720" rIns="0" bIns="45720" rtlCol="0" anchor="t">
            <a:normAutofit/>
          </a:bodyPr>
          <a:lstStyle/>
          <a:p>
            <a:r>
              <a:rPr lang="en-US" sz="2400"/>
              <a:t>Who are ESP</a:t>
            </a:r>
            <a:endParaRPr lang="en-US" sz="2400">
              <a:cs typeface="Calibri"/>
            </a:endParaRPr>
          </a:p>
          <a:p>
            <a:r>
              <a:rPr lang="en-US" sz="2400"/>
              <a:t>What are their issues</a:t>
            </a:r>
            <a:endParaRPr lang="en-US" sz="2400">
              <a:cs typeface="Calibri"/>
            </a:endParaRPr>
          </a:p>
          <a:p>
            <a:r>
              <a:rPr lang="en-US" sz="2400"/>
              <a:t>What is our work like with them</a:t>
            </a:r>
            <a:endParaRPr lang="en-US" sz="2400">
              <a:cs typeface="Calibri"/>
            </a:endParaRPr>
          </a:p>
          <a:p>
            <a:r>
              <a:rPr lang="en-US" sz="2400">
                <a:cs typeface="Calibri"/>
              </a:rPr>
              <a:t>Obstacles to recruitment</a:t>
            </a:r>
          </a:p>
          <a:p>
            <a:r>
              <a:rPr lang="en-US" sz="2400"/>
              <a:t>What are some institutional challenges we have</a:t>
            </a:r>
            <a:endParaRPr lang="en-US" sz="2400">
              <a:cs typeface="Calibri"/>
            </a:endParaRPr>
          </a:p>
          <a:p>
            <a:r>
              <a:rPr lang="en-US" sz="2400">
                <a:cs typeface="Calibri"/>
              </a:rPr>
              <a:t>Defining Class, Questioning systems, Reflections on practices</a:t>
            </a:r>
          </a:p>
          <a:p>
            <a:r>
              <a:rPr lang="en-US" sz="2400">
                <a:cs typeface="Calibri"/>
              </a:rPr>
              <a:t>Issue identification</a:t>
            </a:r>
          </a:p>
          <a:p>
            <a:endParaRPr lang="en-US" sz="2400"/>
          </a:p>
          <a:p>
            <a:endParaRPr lang="en-US" sz="2400">
              <a:cs typeface="Calibri"/>
            </a:endParaRP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9048" y="1384022"/>
            <a:ext cx="4262651" cy="4262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1677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2-3</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a:t>Using Self-Awareness and Self-Knowledge </a:t>
            </a:r>
          </a:p>
          <a:p>
            <a:r>
              <a:rPr lang="en-US" sz="2800"/>
              <a:t>Listening for Understanding</a:t>
            </a:r>
          </a:p>
          <a:p>
            <a:r>
              <a:rPr lang="en-US" sz="2800"/>
              <a:t>Being Gracious</a:t>
            </a:r>
          </a:p>
          <a:p>
            <a:r>
              <a:rPr lang="en-US" sz="2800"/>
              <a:t>Staying Engaged</a:t>
            </a:r>
          </a:p>
          <a:p>
            <a:r>
              <a:rPr lang="en-US" sz="2800"/>
              <a:t>Being Open and Suspend Judgment</a:t>
            </a:r>
          </a:p>
          <a:p>
            <a:r>
              <a:rPr lang="en-US" sz="2800"/>
              <a:t>Saying “I”- tell your truth</a:t>
            </a:r>
          </a:p>
          <a:p>
            <a:r>
              <a:rPr lang="en-US" sz="2800"/>
              <a:t>Seeking Discomfort </a:t>
            </a:r>
          </a:p>
          <a:p>
            <a:r>
              <a:rPr lang="en-US" sz="2800"/>
              <a:t>Reaching Empathy</a:t>
            </a:r>
          </a:p>
          <a:p>
            <a:r>
              <a:rPr lang="en-US" sz="2800"/>
              <a:t>Expecting Non-Resolution and Non-Closure</a:t>
            </a:r>
          </a:p>
          <a:p>
            <a:r>
              <a:rPr lang="en-US" sz="2800"/>
              <a:t> </a:t>
            </a:r>
            <a:r>
              <a:rPr lang="en-US"/>
              <a:t>*Adapted from “Embracing equity and inclusion”, Annie E. Casey Foundation</a:t>
            </a:r>
          </a:p>
        </p:txBody>
      </p:sp>
    </p:spTree>
    <p:extLst>
      <p:ext uri="{BB962C8B-B14F-4D97-AF65-F5344CB8AC3E}">
        <p14:creationId xmlns:p14="http://schemas.microsoft.com/office/powerpoint/2010/main" val="1007435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05FD6-88EF-B258-9189-3E91A83FCAFF}"/>
              </a:ext>
            </a:extLst>
          </p:cNvPr>
          <p:cNvSpPr>
            <a:spLocks noGrp="1"/>
          </p:cNvSpPr>
          <p:nvPr>
            <p:ph type="title"/>
          </p:nvPr>
        </p:nvSpPr>
        <p:spPr>
          <a:xfrm>
            <a:off x="675684" y="256766"/>
            <a:ext cx="10058400" cy="1450757"/>
          </a:xfrm>
        </p:spPr>
        <p:txBody>
          <a:bodyPr/>
          <a:lstStyle/>
          <a:p>
            <a:r>
              <a:rPr lang="en-US">
                <a:cs typeface="Calibri Light"/>
              </a:rPr>
              <a:t>Juli and Adam</a:t>
            </a:r>
            <a:endParaRPr lang="en-US" err="1"/>
          </a:p>
        </p:txBody>
      </p:sp>
    </p:spTree>
    <p:extLst>
      <p:ext uri="{BB962C8B-B14F-4D97-AF65-F5344CB8AC3E}">
        <p14:creationId xmlns:p14="http://schemas.microsoft.com/office/powerpoint/2010/main" val="3042303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067AF-F8BB-4C82-8E6D-BC68C9F92313}"/>
              </a:ext>
            </a:extLst>
          </p:cNvPr>
          <p:cNvSpPr>
            <a:spLocks noGrp="1"/>
          </p:cNvSpPr>
          <p:nvPr>
            <p:ph type="title"/>
          </p:nvPr>
        </p:nvSpPr>
        <p:spPr>
          <a:xfrm>
            <a:off x="307975" y="-314037"/>
            <a:ext cx="7919539" cy="1450757"/>
          </a:xfrm>
        </p:spPr>
        <p:txBody>
          <a:bodyPr/>
          <a:lstStyle/>
          <a:p>
            <a:r>
              <a:rPr lang="en-US" b="1"/>
              <a:t>Similarities and Differences</a:t>
            </a:r>
          </a:p>
        </p:txBody>
      </p:sp>
      <p:sp>
        <p:nvSpPr>
          <p:cNvPr id="3" name="Content Placeholder 2">
            <a:extLst>
              <a:ext uri="{FF2B5EF4-FFF2-40B4-BE49-F238E27FC236}">
                <a16:creationId xmlns:a16="http://schemas.microsoft.com/office/drawing/2014/main" id="{575DE978-C9EB-4170-AE53-AC167421A08A}"/>
              </a:ext>
            </a:extLst>
          </p:cNvPr>
          <p:cNvSpPr>
            <a:spLocks noGrp="1"/>
          </p:cNvSpPr>
          <p:nvPr>
            <p:ph idx="1"/>
          </p:nvPr>
        </p:nvSpPr>
        <p:spPr>
          <a:xfrm>
            <a:off x="403655" y="1198180"/>
            <a:ext cx="6183125" cy="3094852"/>
          </a:xfrm>
        </p:spPr>
        <p:txBody>
          <a:bodyPr>
            <a:noAutofit/>
          </a:bodyPr>
          <a:lstStyle/>
          <a:p>
            <a:pPr marL="0" indent="0">
              <a:buNone/>
            </a:pPr>
            <a:r>
              <a:rPr lang="en-US" sz="3600"/>
              <a:t>On the center of the table are a number of Post it notes and a paper to make a Venn Diagram Mat.</a:t>
            </a:r>
          </a:p>
          <a:p>
            <a:pPr marL="0" indent="0">
              <a:buNone/>
            </a:pPr>
            <a:r>
              <a:rPr lang="en-US" sz="3600"/>
              <a:t>Working with your table write ideas/characteristics/issues that you think are unique to Certified Employees and ESP Employees and ones that are the same.  </a:t>
            </a:r>
          </a:p>
          <a:p>
            <a:pPr marL="0" indent="0">
              <a:buNone/>
            </a:pPr>
            <a:endParaRPr lang="en-US" sz="3600"/>
          </a:p>
        </p:txBody>
      </p:sp>
      <p:sp>
        <p:nvSpPr>
          <p:cNvPr id="6" name="AutoShape 4" descr="Image result for carnival ride mix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descr="Venn Diagram - YouTube"/>
          <p:cNvPicPr>
            <a:picLocks noChangeAspect="1" noChangeArrowheads="1"/>
          </p:cNvPicPr>
          <p:nvPr/>
        </p:nvPicPr>
        <p:blipFill rotWithShape="1">
          <a:blip r:embed="rId2">
            <a:extLst>
              <a:ext uri="{28A0092B-C50C-407E-A947-70E740481C1C}">
                <a14:useLocalDpi xmlns:a14="http://schemas.microsoft.com/office/drawing/2010/main" val="0"/>
              </a:ext>
            </a:extLst>
          </a:blip>
          <a:srcRect l="20185" r="22395"/>
          <a:stretch/>
        </p:blipFill>
        <p:spPr bwMode="auto">
          <a:xfrm>
            <a:off x="6792383" y="1136720"/>
            <a:ext cx="5129939" cy="5025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486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Challenges Our Members Face</a:t>
            </a:r>
          </a:p>
        </p:txBody>
      </p:sp>
      <p:sp>
        <p:nvSpPr>
          <p:cNvPr id="5" name="Text Placeholder 4">
            <a:extLst>
              <a:ext uri="{FF2B5EF4-FFF2-40B4-BE49-F238E27FC236}">
                <a16:creationId xmlns:a16="http://schemas.microsoft.com/office/drawing/2014/main" id="{004D9342-E269-4518-BCB8-03497EEEC8A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04236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3" y="361592"/>
            <a:ext cx="5329518" cy="868051"/>
          </a:xfrm>
        </p:spPr>
        <p:txBody>
          <a:bodyPr/>
          <a:lstStyle/>
          <a:p>
            <a:pPr algn="ctr"/>
            <a:r>
              <a:rPr lang="en-US" b="1"/>
              <a:t>Affinity Wall</a:t>
            </a:r>
          </a:p>
        </p:txBody>
      </p:sp>
      <p:pic>
        <p:nvPicPr>
          <p:cNvPr id="5" name="Content Placeholder 4"/>
          <p:cNvPicPr>
            <a:picLocks noGrp="1" noChangeAspect="1"/>
          </p:cNvPicPr>
          <p:nvPr>
            <p:ph idx="1"/>
          </p:nvPr>
        </p:nvPicPr>
        <p:blipFill rotWithShape="1">
          <a:blip r:embed="rId3"/>
          <a:srcRect t="7945" b="13453"/>
          <a:stretch/>
        </p:blipFill>
        <p:spPr>
          <a:xfrm>
            <a:off x="5329291" y="653388"/>
            <a:ext cx="6863421" cy="4984904"/>
          </a:xfrm>
          <a:prstGeom prst="rect">
            <a:avLst/>
          </a:prstGeom>
        </p:spPr>
      </p:pic>
      <p:sp>
        <p:nvSpPr>
          <p:cNvPr id="8" name="Rectangle 7"/>
          <p:cNvSpPr/>
          <p:nvPr/>
        </p:nvSpPr>
        <p:spPr>
          <a:xfrm>
            <a:off x="168087" y="1981704"/>
            <a:ext cx="5071558" cy="3435812"/>
          </a:xfrm>
          <a:prstGeom prst="rect">
            <a:avLst/>
          </a:prstGeom>
        </p:spPr>
        <p:txBody>
          <a:bodyPr wrap="square" lIns="91440" tIns="45720" rIns="91440" bIns="45720" anchor="t">
            <a:spAutoFit/>
          </a:bodyPr>
          <a:lstStyle/>
          <a:p>
            <a:pPr>
              <a:lnSpc>
                <a:spcPct val="107000"/>
              </a:lnSpc>
              <a:spcAft>
                <a:spcPts val="800"/>
              </a:spcAft>
            </a:pPr>
            <a:r>
              <a:rPr lang="en-US" sz="3200">
                <a:solidFill>
                  <a:srgbClr val="000000"/>
                </a:solidFill>
                <a:latin typeface="Calibri"/>
                <a:ea typeface="Calibri" panose="020F0502020204030204" pitchFamily="34" charset="0"/>
                <a:cs typeface="Calibri"/>
              </a:rPr>
              <a:t>Brainstorm challenges/issues ESP members have - work, life, union, etc. </a:t>
            </a:r>
            <a:endParaRPr lang="en-US">
              <a:solidFill>
                <a:srgbClr val="000000"/>
              </a:solidFill>
              <a:latin typeface="Calibri"/>
              <a:ea typeface="Calibri" panose="020F0502020204030204" pitchFamily="34" charset="0"/>
              <a:cs typeface="Calibri"/>
            </a:endParaRPr>
          </a:p>
          <a:p>
            <a:pPr>
              <a:lnSpc>
                <a:spcPct val="107000"/>
              </a:lnSpc>
              <a:spcAft>
                <a:spcPts val="800"/>
              </a:spcAft>
            </a:pPr>
            <a:endParaRPr lang="en-US" sz="3200">
              <a:solidFill>
                <a:srgbClr val="000000"/>
              </a:solidFill>
              <a:latin typeface="Calibri"/>
              <a:ea typeface="Calibri" panose="020F0502020204030204" pitchFamily="34" charset="0"/>
              <a:cs typeface="Calibri"/>
            </a:endParaRPr>
          </a:p>
          <a:p>
            <a:pPr algn="ctr">
              <a:lnSpc>
                <a:spcPct val="107000"/>
              </a:lnSpc>
              <a:spcAft>
                <a:spcPts val="800"/>
              </a:spcAft>
            </a:pPr>
            <a:r>
              <a:rPr lang="en-US" sz="3200">
                <a:solidFill>
                  <a:srgbClr val="000000"/>
                </a:solidFill>
                <a:latin typeface="Calibri"/>
                <a:ea typeface="Calibri" panose="020F0502020204030204" pitchFamily="34" charset="0"/>
                <a:cs typeface="Calibri"/>
              </a:rPr>
              <a:t>*write one challenge per post-it*  </a:t>
            </a:r>
            <a:endParaRPr lang="en-US">
              <a:latin typeface="Calibri"/>
              <a:cs typeface="Calibri"/>
            </a:endParaRPr>
          </a:p>
        </p:txBody>
      </p:sp>
    </p:spTree>
    <p:extLst>
      <p:ext uri="{BB962C8B-B14F-4D97-AF65-F5344CB8AC3E}">
        <p14:creationId xmlns:p14="http://schemas.microsoft.com/office/powerpoint/2010/main" val="3963041866"/>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2" y="3003"/>
            <a:ext cx="6326844" cy="1125787"/>
          </a:xfrm>
        </p:spPr>
        <p:txBody>
          <a:bodyPr/>
          <a:lstStyle/>
          <a:p>
            <a:pPr algn="ctr"/>
            <a:r>
              <a:rPr lang="en-US" b="1"/>
              <a:t>Affinity Wall Debrief</a:t>
            </a:r>
          </a:p>
        </p:txBody>
      </p:sp>
      <p:pic>
        <p:nvPicPr>
          <p:cNvPr id="5" name="Content Placeholder 4"/>
          <p:cNvPicPr>
            <a:picLocks noGrp="1" noChangeAspect="1"/>
          </p:cNvPicPr>
          <p:nvPr>
            <p:ph idx="1"/>
          </p:nvPr>
        </p:nvPicPr>
        <p:blipFill rotWithShape="1">
          <a:blip r:embed="rId2"/>
          <a:srcRect t="7945" b="13453"/>
          <a:stretch/>
        </p:blipFill>
        <p:spPr>
          <a:xfrm>
            <a:off x="7430499" y="411722"/>
            <a:ext cx="4489043" cy="3294930"/>
          </a:xfrm>
          <a:prstGeom prst="rect">
            <a:avLst/>
          </a:prstGeom>
        </p:spPr>
      </p:pic>
      <p:sp>
        <p:nvSpPr>
          <p:cNvPr id="6" name="Content Placeholder 2">
            <a:extLst>
              <a:ext uri="{FF2B5EF4-FFF2-40B4-BE49-F238E27FC236}">
                <a16:creationId xmlns:a16="http://schemas.microsoft.com/office/drawing/2014/main" id="{575DE978-C9EB-4170-AE53-AC167421A08A}"/>
              </a:ext>
            </a:extLst>
          </p:cNvPr>
          <p:cNvSpPr txBox="1">
            <a:spLocks/>
          </p:cNvSpPr>
          <p:nvPr/>
        </p:nvSpPr>
        <p:spPr>
          <a:xfrm>
            <a:off x="403655" y="1198179"/>
            <a:ext cx="6239324" cy="4670913"/>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3600"/>
          </a:p>
        </p:txBody>
      </p:sp>
      <p:sp>
        <p:nvSpPr>
          <p:cNvPr id="8" name="Rectangle 7"/>
          <p:cNvSpPr/>
          <p:nvPr/>
        </p:nvSpPr>
        <p:spPr>
          <a:xfrm>
            <a:off x="267248" y="1252687"/>
            <a:ext cx="7822918" cy="4900059"/>
          </a:xfrm>
          <a:prstGeom prst="rect">
            <a:avLst/>
          </a:prstGeom>
        </p:spPr>
        <p:txBody>
          <a:bodyPr wrap="square" lIns="91440" tIns="45720" rIns="91440" bIns="45720" anchor="t">
            <a:spAutoFit/>
          </a:bodyPr>
          <a:lstStyle/>
          <a:p>
            <a:pPr>
              <a:lnSpc>
                <a:spcPct val="107000"/>
              </a:lnSpc>
              <a:spcAft>
                <a:spcPts val="800"/>
              </a:spcAft>
            </a:pPr>
            <a:r>
              <a:rPr lang="en-US" sz="3200">
                <a:solidFill>
                  <a:srgbClr val="000000"/>
                </a:solidFill>
                <a:latin typeface="Calibri"/>
                <a:ea typeface="Calibri" panose="020F0502020204030204" pitchFamily="34" charset="0"/>
                <a:cs typeface="Calibri"/>
              </a:rPr>
              <a:t>What are the major clusters?</a:t>
            </a:r>
          </a:p>
          <a:p>
            <a:pPr>
              <a:lnSpc>
                <a:spcPct val="107000"/>
              </a:lnSpc>
              <a:spcAft>
                <a:spcPts val="800"/>
              </a:spcAft>
            </a:pPr>
            <a:endParaRPr lang="en-US" sz="3200">
              <a:solidFill>
                <a:srgbClr val="000000"/>
              </a:solidFill>
              <a:latin typeface="Calibri"/>
              <a:ea typeface="Calibri" panose="020F0502020204030204" pitchFamily="34" charset="0"/>
              <a:cs typeface="Calibri"/>
            </a:endParaRPr>
          </a:p>
          <a:p>
            <a:pPr>
              <a:lnSpc>
                <a:spcPct val="107000"/>
              </a:lnSpc>
              <a:spcAft>
                <a:spcPts val="800"/>
              </a:spcAft>
            </a:pPr>
            <a:r>
              <a:rPr lang="en-US" sz="3200">
                <a:solidFill>
                  <a:srgbClr val="000000"/>
                </a:solidFill>
                <a:latin typeface="Calibri"/>
                <a:ea typeface="Calibri" panose="020F0502020204030204" pitchFamily="34" charset="0"/>
                <a:cs typeface="Calibri"/>
              </a:rPr>
              <a:t>Are any issues related to each other? (Which/How)</a:t>
            </a:r>
          </a:p>
          <a:p>
            <a:pPr>
              <a:lnSpc>
                <a:spcPct val="107000"/>
              </a:lnSpc>
              <a:spcAft>
                <a:spcPts val="800"/>
              </a:spcAft>
            </a:pPr>
            <a:endParaRPr lang="en-US" sz="3200">
              <a:solidFill>
                <a:srgbClr val="000000"/>
              </a:solidFill>
              <a:latin typeface="Calibri" panose="020F0502020204030204" pitchFamily="34" charset="0"/>
              <a:ea typeface="Calibri" panose="020F0502020204030204" pitchFamily="34" charset="0"/>
              <a:cs typeface="Calibri"/>
            </a:endParaRPr>
          </a:p>
          <a:p>
            <a:pPr>
              <a:lnSpc>
                <a:spcPct val="107000"/>
              </a:lnSpc>
              <a:spcAft>
                <a:spcPts val="800"/>
              </a:spcAft>
            </a:pPr>
            <a:r>
              <a:rPr lang="en-US" sz="3200">
                <a:solidFill>
                  <a:srgbClr val="000000"/>
                </a:solidFill>
                <a:latin typeface="Calibri"/>
                <a:ea typeface="Calibri" panose="020F0502020204030204" pitchFamily="34" charset="0"/>
                <a:cs typeface="Calibri"/>
              </a:rPr>
              <a:t>What does this mean for our work with ESPs?</a:t>
            </a:r>
          </a:p>
          <a:p>
            <a:pPr>
              <a:lnSpc>
                <a:spcPct val="107000"/>
              </a:lnSpc>
              <a:spcAft>
                <a:spcPts val="800"/>
              </a:spcAft>
            </a:pPr>
            <a:endParaRPr lang="en-US" sz="3200">
              <a:solidFill>
                <a:srgbClr val="000000"/>
              </a:solidFill>
              <a:latin typeface="Calibri" panose="020F0502020204030204" pitchFamily="34" charset="0"/>
              <a:ea typeface="Calibri" panose="020F0502020204030204" pitchFamily="34" charset="0"/>
              <a:cs typeface="Calibri"/>
            </a:endParaRPr>
          </a:p>
          <a:p>
            <a:pPr>
              <a:lnSpc>
                <a:spcPct val="107000"/>
              </a:lnSpc>
              <a:spcAft>
                <a:spcPts val="800"/>
              </a:spcAft>
            </a:pPr>
            <a:r>
              <a:rPr lang="en-US" sz="3200">
                <a:solidFill>
                  <a:srgbClr val="000000"/>
                </a:solidFill>
                <a:latin typeface="Calibri"/>
                <a:ea typeface="Calibri" panose="020F0502020204030204" pitchFamily="34" charset="0"/>
                <a:cs typeface="Calibri"/>
              </a:rPr>
              <a:t>What surprises you? </a:t>
            </a:r>
            <a:endParaRPr lang="en-US" sz="3200">
              <a:solidFill>
                <a:srgbClr val="000000"/>
              </a:solidFill>
              <a:latin typeface="Calibri"/>
              <a:ea typeface="Calibri" panose="020F0502020204030204" pitchFamily="34" charset="0"/>
            </a:endParaRPr>
          </a:p>
        </p:txBody>
      </p:sp>
    </p:spTree>
    <p:extLst>
      <p:ext uri="{BB962C8B-B14F-4D97-AF65-F5344CB8AC3E}">
        <p14:creationId xmlns:p14="http://schemas.microsoft.com/office/powerpoint/2010/main" val="583092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Ideas</a:t>
            </a: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826" y="1499242"/>
            <a:ext cx="4004907" cy="3268135"/>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4183375" y="1082399"/>
            <a:ext cx="8003245" cy="4786696"/>
          </a:xfrm>
        </p:spPr>
        <p:txBody>
          <a:bodyPr vert="horz" lIns="0" tIns="45720" rIns="0" bIns="45720" rtlCol="0" anchor="t">
            <a:normAutofit/>
          </a:bodyPr>
          <a:lstStyle/>
          <a:p>
            <a:pPr marL="0" indent="0" algn="ctr">
              <a:buNone/>
            </a:pPr>
            <a:r>
              <a:rPr lang="en-US" sz="4000"/>
              <a:t>Organizers begin with issues</a:t>
            </a:r>
            <a:endParaRPr lang="en-US">
              <a:cs typeface="Calibri" panose="020F0502020204030204"/>
            </a:endParaRPr>
          </a:p>
          <a:p>
            <a:pPr marL="0" indent="0" algn="ctr">
              <a:buNone/>
            </a:pPr>
            <a:endParaRPr lang="en-US" sz="4000">
              <a:cs typeface="Calibri" panose="020F0502020204030204"/>
            </a:endParaRPr>
          </a:p>
          <a:p>
            <a:pPr marL="0" indent="0" algn="ctr">
              <a:lnSpc>
                <a:spcPct val="100000"/>
              </a:lnSpc>
              <a:buNone/>
            </a:pPr>
            <a:r>
              <a:rPr lang="en-US" sz="4000"/>
              <a:t>The issues of our members ARE the issues of the union</a:t>
            </a:r>
            <a:endParaRPr lang="en-US" sz="4000">
              <a:cs typeface="Calibri" panose="020F0502020204030204"/>
            </a:endParaRPr>
          </a:p>
          <a:p>
            <a:pPr marL="0" indent="0" algn="ctr">
              <a:buNone/>
            </a:pPr>
            <a:endParaRPr lang="en-US" sz="4000">
              <a:cs typeface="Calibri" panose="020F0502020204030204"/>
            </a:endParaRPr>
          </a:p>
          <a:p>
            <a:pPr marL="0" indent="0" algn="ctr">
              <a:buNone/>
            </a:pPr>
            <a:r>
              <a:rPr lang="en-US" sz="4000"/>
              <a:t>Their issues are our best campaigns </a:t>
            </a:r>
            <a:endParaRPr lang="en-US" sz="4000">
              <a:cs typeface="Calibri"/>
            </a:endParaRPr>
          </a:p>
          <a:p>
            <a:endParaRPr lang="en-US" sz="4000"/>
          </a:p>
        </p:txBody>
      </p:sp>
    </p:spTree>
    <p:extLst>
      <p:ext uri="{BB962C8B-B14F-4D97-AF65-F5344CB8AC3E}">
        <p14:creationId xmlns:p14="http://schemas.microsoft.com/office/powerpoint/2010/main" val="1250370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0A574-80F1-4D46-B33A-C1D4E168C29B}"/>
              </a:ext>
            </a:extLst>
          </p:cNvPr>
          <p:cNvSpPr>
            <a:spLocks noGrp="1"/>
          </p:cNvSpPr>
          <p:nvPr>
            <p:ph type="title"/>
          </p:nvPr>
        </p:nvSpPr>
        <p:spPr>
          <a:xfrm>
            <a:off x="920099" y="486804"/>
            <a:ext cx="10058400" cy="1450757"/>
          </a:xfrm>
        </p:spPr>
        <p:txBody>
          <a:bodyPr/>
          <a:lstStyle/>
          <a:p>
            <a:r>
              <a:rPr lang="en-US">
                <a:cs typeface="Calibri Light"/>
              </a:rPr>
              <a:t>Naomi</a:t>
            </a:r>
            <a:endParaRPr lang="en-US" err="1"/>
          </a:p>
        </p:txBody>
      </p:sp>
    </p:spTree>
    <p:extLst>
      <p:ext uri="{BB962C8B-B14F-4D97-AF65-F5344CB8AC3E}">
        <p14:creationId xmlns:p14="http://schemas.microsoft.com/office/powerpoint/2010/main" val="2248800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Our Experiences Supporting ESP</a:t>
            </a:r>
          </a:p>
        </p:txBody>
      </p:sp>
      <p:sp>
        <p:nvSpPr>
          <p:cNvPr id="5" name="Text Placeholder 4">
            <a:extLst>
              <a:ext uri="{FF2B5EF4-FFF2-40B4-BE49-F238E27FC236}">
                <a16:creationId xmlns:a16="http://schemas.microsoft.com/office/drawing/2014/main" id="{7F126B6C-D238-4031-BF07-CBE1138D925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0688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16" y="-361460"/>
            <a:ext cx="10922370" cy="1450757"/>
          </a:xfrm>
        </p:spPr>
        <p:txBody>
          <a:bodyPr/>
          <a:lstStyle/>
          <a:p>
            <a:r>
              <a:rPr lang="en-US"/>
              <a:t>Picturing Our Experience</a:t>
            </a:r>
          </a:p>
        </p:txBody>
      </p:sp>
      <p:pic>
        <p:nvPicPr>
          <p:cNvPr id="5" name="Picture 4"/>
          <p:cNvPicPr>
            <a:picLocks noChangeAspect="1"/>
          </p:cNvPicPr>
          <p:nvPr/>
        </p:nvPicPr>
        <p:blipFill rotWithShape="1">
          <a:blip r:embed="rId2"/>
          <a:srcRect b="15137"/>
          <a:stretch/>
        </p:blipFill>
        <p:spPr>
          <a:xfrm rot="20760000">
            <a:off x="3223018" y="1328924"/>
            <a:ext cx="7331017" cy="4455957"/>
          </a:xfrm>
          <a:prstGeom prst="rect">
            <a:avLst/>
          </a:prstGeom>
        </p:spPr>
      </p:pic>
    </p:spTree>
    <p:extLst>
      <p:ext uri="{BB962C8B-B14F-4D97-AF65-F5344CB8AC3E}">
        <p14:creationId xmlns:p14="http://schemas.microsoft.com/office/powerpoint/2010/main" val="504693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16" y="-361460"/>
            <a:ext cx="10922370" cy="1450757"/>
          </a:xfrm>
        </p:spPr>
        <p:txBody>
          <a:bodyPr/>
          <a:lstStyle/>
          <a:p>
            <a:r>
              <a:rPr lang="en-US"/>
              <a:t>Picturing Our Experience</a:t>
            </a:r>
          </a:p>
        </p:txBody>
      </p:sp>
      <p:sp>
        <p:nvSpPr>
          <p:cNvPr id="3" name="Content Placeholder 2"/>
          <p:cNvSpPr>
            <a:spLocks noGrp="1"/>
          </p:cNvSpPr>
          <p:nvPr>
            <p:ph idx="1"/>
          </p:nvPr>
        </p:nvSpPr>
        <p:spPr>
          <a:xfrm>
            <a:off x="365760" y="1335024"/>
            <a:ext cx="7918704" cy="4534070"/>
          </a:xfrm>
        </p:spPr>
        <p:txBody>
          <a:bodyPr>
            <a:noAutofit/>
          </a:bodyPr>
          <a:lstStyle/>
          <a:p>
            <a:r>
              <a:rPr lang="en-US" sz="3200"/>
              <a:t>Step 1 -  Everyone Pick 2 Pictures – then I will give you a prompt</a:t>
            </a:r>
          </a:p>
          <a:p>
            <a:r>
              <a:rPr lang="en-US" sz="3200"/>
              <a:t>Step 2 – Create a two minute or less story using these two pictures</a:t>
            </a:r>
          </a:p>
          <a:p>
            <a:r>
              <a:rPr lang="en-US" sz="3200"/>
              <a:t>Step 3 – As a table, use ALL of the pictures to tell a two minute or less story</a:t>
            </a:r>
          </a:p>
          <a:p>
            <a:r>
              <a:rPr lang="en-US" sz="3200"/>
              <a:t>Step 4 – Identify a docent who will tell your story a number of times</a:t>
            </a:r>
          </a:p>
          <a:p>
            <a:r>
              <a:rPr lang="en-US" sz="3200"/>
              <a:t>Step 5 – We will carousel through the tables</a:t>
            </a:r>
          </a:p>
        </p:txBody>
      </p:sp>
      <p:pic>
        <p:nvPicPr>
          <p:cNvPr id="5" name="Picture 4"/>
          <p:cNvPicPr>
            <a:picLocks noChangeAspect="1"/>
          </p:cNvPicPr>
          <p:nvPr/>
        </p:nvPicPr>
        <p:blipFill rotWithShape="1">
          <a:blip r:embed="rId2"/>
          <a:srcRect b="15137"/>
          <a:stretch/>
        </p:blipFill>
        <p:spPr>
          <a:xfrm rot="5400000">
            <a:off x="7149061" y="1585534"/>
            <a:ext cx="5763885" cy="3507052"/>
          </a:xfrm>
          <a:prstGeom prst="rect">
            <a:avLst/>
          </a:prstGeom>
        </p:spPr>
      </p:pic>
    </p:spTree>
    <p:extLst>
      <p:ext uri="{BB962C8B-B14F-4D97-AF65-F5344CB8AC3E}">
        <p14:creationId xmlns:p14="http://schemas.microsoft.com/office/powerpoint/2010/main" val="2959455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16" y="-361460"/>
            <a:ext cx="10922370" cy="1450757"/>
          </a:xfrm>
        </p:spPr>
        <p:txBody>
          <a:bodyPr/>
          <a:lstStyle/>
          <a:p>
            <a:r>
              <a:rPr lang="en-US"/>
              <a:t>Debrief</a:t>
            </a:r>
          </a:p>
        </p:txBody>
      </p:sp>
      <p:sp>
        <p:nvSpPr>
          <p:cNvPr id="3" name="Content Placeholder 2"/>
          <p:cNvSpPr>
            <a:spLocks noGrp="1"/>
          </p:cNvSpPr>
          <p:nvPr>
            <p:ph idx="1"/>
          </p:nvPr>
        </p:nvSpPr>
        <p:spPr>
          <a:xfrm>
            <a:off x="365760" y="1335024"/>
            <a:ext cx="8171123" cy="4534070"/>
          </a:xfrm>
        </p:spPr>
        <p:txBody>
          <a:bodyPr vert="horz" lIns="0" tIns="45720" rIns="0" bIns="45720" rtlCol="0" anchor="t">
            <a:noAutofit/>
          </a:bodyPr>
          <a:lstStyle/>
          <a:p>
            <a:r>
              <a:rPr lang="en-US" sz="4400"/>
              <a:t>What did you notice that </a:t>
            </a:r>
            <a:br>
              <a:rPr lang="en-US" sz="4400"/>
            </a:br>
            <a:r>
              <a:rPr lang="en-US" sz="4400"/>
              <a:t>was similar in the table stories?</a:t>
            </a:r>
          </a:p>
          <a:p>
            <a:endParaRPr lang="en-US" sz="4400"/>
          </a:p>
          <a:p>
            <a:r>
              <a:rPr lang="en-US" sz="4400"/>
              <a:t>What most surprised you as you heard the stories? </a:t>
            </a:r>
          </a:p>
        </p:txBody>
      </p:sp>
      <p:pic>
        <p:nvPicPr>
          <p:cNvPr id="5" name="Picture 4"/>
          <p:cNvPicPr>
            <a:picLocks noChangeAspect="1"/>
          </p:cNvPicPr>
          <p:nvPr/>
        </p:nvPicPr>
        <p:blipFill rotWithShape="1">
          <a:blip r:embed="rId2"/>
          <a:srcRect b="15137"/>
          <a:stretch/>
        </p:blipFill>
        <p:spPr>
          <a:xfrm rot="3840000">
            <a:off x="7711867" y="1574962"/>
            <a:ext cx="4697410" cy="2876221"/>
          </a:xfrm>
          <a:prstGeom prst="rect">
            <a:avLst/>
          </a:prstGeom>
        </p:spPr>
      </p:pic>
    </p:spTree>
    <p:extLst>
      <p:ext uri="{BB962C8B-B14F-4D97-AF65-F5344CB8AC3E}">
        <p14:creationId xmlns:p14="http://schemas.microsoft.com/office/powerpoint/2010/main" val="338755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292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5A9A3-9910-5793-4847-405BDAAB9224}"/>
              </a:ext>
            </a:extLst>
          </p:cNvPr>
          <p:cNvSpPr>
            <a:spLocks noGrp="1"/>
          </p:cNvSpPr>
          <p:nvPr>
            <p:ph type="title"/>
          </p:nvPr>
        </p:nvSpPr>
        <p:spPr>
          <a:xfrm>
            <a:off x="1035118" y="357408"/>
            <a:ext cx="10058400" cy="1450757"/>
          </a:xfrm>
        </p:spPr>
        <p:txBody>
          <a:bodyPr/>
          <a:lstStyle/>
          <a:p>
            <a:r>
              <a:rPr lang="en-US">
                <a:cs typeface="Calibri Light"/>
              </a:rPr>
              <a:t>Heidi and Katrina</a:t>
            </a:r>
            <a:br>
              <a:rPr lang="en-US">
                <a:cs typeface="Calibri Light"/>
              </a:rPr>
            </a:br>
            <a:endParaRPr lang="en-US">
              <a:cs typeface="Calibri Light"/>
            </a:endParaRPr>
          </a:p>
        </p:txBody>
      </p:sp>
      <p:sp>
        <p:nvSpPr>
          <p:cNvPr id="3" name="Content Placeholder 2">
            <a:extLst>
              <a:ext uri="{FF2B5EF4-FFF2-40B4-BE49-F238E27FC236}">
                <a16:creationId xmlns:a16="http://schemas.microsoft.com/office/drawing/2014/main" id="{E24173AC-2772-0AED-BECD-D8822D34830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538116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52933-2307-0AFA-B7B3-7308EB961B12}"/>
              </a:ext>
            </a:extLst>
          </p:cNvPr>
          <p:cNvSpPr>
            <a:spLocks noGrp="1"/>
          </p:cNvSpPr>
          <p:nvPr>
            <p:ph type="ctrTitle"/>
          </p:nvPr>
        </p:nvSpPr>
        <p:spPr>
          <a:xfrm>
            <a:off x="8520287" y="1433639"/>
            <a:ext cx="3217246" cy="3435541"/>
          </a:xfrm>
        </p:spPr>
        <p:txBody>
          <a:bodyPr anchor="ctr">
            <a:normAutofit/>
          </a:bodyPr>
          <a:lstStyle/>
          <a:p>
            <a:r>
              <a:rPr lang="en-US" sz="3700"/>
              <a:t>Using Join Research to Inform ESP Organizing </a:t>
            </a:r>
          </a:p>
        </p:txBody>
      </p:sp>
      <p:sp>
        <p:nvSpPr>
          <p:cNvPr id="3" name="Subtitle 2">
            <a:extLst>
              <a:ext uri="{FF2B5EF4-FFF2-40B4-BE49-F238E27FC236}">
                <a16:creationId xmlns:a16="http://schemas.microsoft.com/office/drawing/2014/main" id="{2B22A058-9AF6-35CF-5DA6-C6159258D0EA}"/>
              </a:ext>
            </a:extLst>
          </p:cNvPr>
          <p:cNvSpPr>
            <a:spLocks noGrp="1"/>
          </p:cNvSpPr>
          <p:nvPr>
            <p:ph type="subTitle" idx="1"/>
          </p:nvPr>
        </p:nvSpPr>
        <p:spPr>
          <a:xfrm>
            <a:off x="9267908" y="5086350"/>
            <a:ext cx="2446465" cy="1178298"/>
          </a:xfrm>
        </p:spPr>
        <p:txBody>
          <a:bodyPr>
            <a:normAutofit/>
          </a:bodyPr>
          <a:lstStyle/>
          <a:p>
            <a:pPr algn="l"/>
            <a:endParaRPr lang="en-US" sz="1600"/>
          </a:p>
        </p:txBody>
      </p:sp>
      <p:pic>
        <p:nvPicPr>
          <p:cNvPr id="5" name="Picture 4" descr="A wooden block with letters on it&#10;&#10;Description automatically generated">
            <a:extLst>
              <a:ext uri="{FF2B5EF4-FFF2-40B4-BE49-F238E27FC236}">
                <a16:creationId xmlns:a16="http://schemas.microsoft.com/office/drawing/2014/main" id="{9061F299-AC54-14E0-E13C-7545569DA4F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558" b="-1"/>
          <a:stretch/>
        </p:blipFill>
        <p:spPr>
          <a:xfrm>
            <a:off x="545238" y="858525"/>
            <a:ext cx="7608304" cy="5211906"/>
          </a:xfrm>
          <a:prstGeom prst="rect">
            <a:avLst/>
          </a:prstGeom>
        </p:spPr>
      </p:pic>
    </p:spTree>
    <p:extLst>
      <p:ext uri="{BB962C8B-B14F-4D97-AF65-F5344CB8AC3E}">
        <p14:creationId xmlns:p14="http://schemas.microsoft.com/office/powerpoint/2010/main" val="1647351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1475E-FFD6-1B48-8783-C98CC5B8D836}"/>
              </a:ext>
            </a:extLst>
          </p:cNvPr>
          <p:cNvSpPr>
            <a:spLocks noGrp="1"/>
          </p:cNvSpPr>
          <p:nvPr>
            <p:ph type="title"/>
          </p:nvPr>
        </p:nvSpPr>
        <p:spPr>
          <a:xfrm>
            <a:off x="686834" y="707874"/>
            <a:ext cx="3200400" cy="4906861"/>
          </a:xfrm>
        </p:spPr>
        <p:txBody>
          <a:bodyPr vert="horz" lIns="91440" tIns="45720" rIns="91440" bIns="45720" rtlCol="0" anchor="ctr">
            <a:normAutofit/>
          </a:bodyPr>
          <a:lstStyle/>
          <a:p>
            <a:r>
              <a:rPr lang="en-US" b="1">
                <a:solidFill>
                  <a:schemeClr val="tx1"/>
                </a:solidFill>
              </a:rPr>
              <a:t>ESP Join Research Study</a:t>
            </a:r>
            <a:endParaRPr lang="en-US" b="1">
              <a:solidFill>
                <a:schemeClr val="tx1"/>
              </a:solidFill>
              <a:ea typeface="Calibri Light"/>
              <a:cs typeface="Calibri Light"/>
            </a:endParaRPr>
          </a:p>
        </p:txBody>
      </p:sp>
      <p:sp>
        <p:nvSpPr>
          <p:cNvPr id="3" name="Content Placeholder 2">
            <a:extLst>
              <a:ext uri="{FF2B5EF4-FFF2-40B4-BE49-F238E27FC236}">
                <a16:creationId xmlns:a16="http://schemas.microsoft.com/office/drawing/2014/main" id="{2B87C61C-FC8D-26AB-EACC-757956CE4D5F}"/>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en-US" sz="3200"/>
              <a:t>From November 2022 – February 2023, NEA conducted a multi-phase research project designed to help NEA and state affiliates recruit potential ESPs into membership. There were three phases of the study:</a:t>
            </a:r>
          </a:p>
          <a:p>
            <a:pPr marL="514350" indent="-514350">
              <a:buFont typeface="+mj-lt"/>
              <a:buAutoNum type="arabicPeriod"/>
            </a:pPr>
            <a:r>
              <a:rPr lang="en-US" sz="3200"/>
              <a:t>Interviews with active ESP organizers.</a:t>
            </a:r>
            <a:endParaRPr lang="en-US" sz="3200">
              <a:ea typeface="Calibri"/>
              <a:cs typeface="Calibri"/>
            </a:endParaRPr>
          </a:p>
          <a:p>
            <a:pPr marL="514350" indent="-514350">
              <a:buFont typeface="+mj-lt"/>
              <a:buAutoNum type="arabicPeriod"/>
            </a:pPr>
            <a:r>
              <a:rPr lang="en-US" sz="3200"/>
              <a:t>Focus groups with potential ESP members.</a:t>
            </a:r>
            <a:endParaRPr lang="en-US" sz="3200">
              <a:ea typeface="Calibri"/>
              <a:cs typeface="Calibri"/>
            </a:endParaRPr>
          </a:p>
          <a:p>
            <a:pPr marL="514350" indent="-514350">
              <a:buFont typeface="+mj-lt"/>
              <a:buAutoNum type="arabicPeriod"/>
            </a:pPr>
            <a:r>
              <a:rPr lang="en-US" sz="3200"/>
              <a:t>Online survey of 1,038 potential ESP members.</a:t>
            </a:r>
            <a:endParaRPr lang="en-US" sz="3200">
              <a:ea typeface="Calibri"/>
              <a:cs typeface="Calibri"/>
            </a:endParaRPr>
          </a:p>
        </p:txBody>
      </p:sp>
    </p:spTree>
    <p:extLst>
      <p:ext uri="{BB962C8B-B14F-4D97-AF65-F5344CB8AC3E}">
        <p14:creationId xmlns:p14="http://schemas.microsoft.com/office/powerpoint/2010/main" val="38490009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55316-123C-9BDB-63BA-91A7D7BE2A48}"/>
              </a:ext>
            </a:extLst>
          </p:cNvPr>
          <p:cNvSpPr>
            <a:spLocks noGrp="1"/>
          </p:cNvSpPr>
          <p:nvPr>
            <p:ph type="title"/>
          </p:nvPr>
        </p:nvSpPr>
        <p:spPr/>
        <p:txBody>
          <a:bodyPr vert="horz" lIns="91440" tIns="45720" rIns="91440" bIns="45720" rtlCol="0" anchor="ctr">
            <a:normAutofit/>
          </a:bodyPr>
          <a:lstStyle/>
          <a:p>
            <a:r>
              <a:rPr lang="en-US" b="1"/>
              <a:t>Quiz – Show us what you know!</a:t>
            </a:r>
          </a:p>
        </p:txBody>
      </p:sp>
      <p:sp>
        <p:nvSpPr>
          <p:cNvPr id="4" name="Content Placeholder 3">
            <a:extLst>
              <a:ext uri="{FF2B5EF4-FFF2-40B4-BE49-F238E27FC236}">
                <a16:creationId xmlns:a16="http://schemas.microsoft.com/office/drawing/2014/main" id="{884D1DAF-7BE4-7AFC-014D-DBA85E99166E}"/>
              </a:ext>
            </a:extLst>
          </p:cNvPr>
          <p:cNvSpPr>
            <a:spLocks noGrp="1"/>
          </p:cNvSpPr>
          <p:nvPr>
            <p:ph sz="half" idx="1"/>
          </p:nvPr>
        </p:nvSpPr>
        <p:spPr/>
        <p:txBody>
          <a:bodyPr vert="horz" lIns="0" tIns="45720" rIns="0" bIns="45720" rtlCol="0" anchor="t">
            <a:normAutofit/>
          </a:bodyPr>
          <a:lstStyle/>
          <a:p>
            <a:endParaRPr lang="en-US" sz="3200"/>
          </a:p>
          <a:p>
            <a:r>
              <a:rPr lang="en-US" sz="3200"/>
              <a:t>Gather some paper and a pen.</a:t>
            </a:r>
            <a:endParaRPr lang="en-US"/>
          </a:p>
          <a:p>
            <a:r>
              <a:rPr lang="en-US" sz="3200"/>
              <a:t>Working with your tablemates, you will answer a series of questions about ESPs.</a:t>
            </a:r>
            <a:endParaRPr lang="en-US" sz="3200">
              <a:cs typeface="Calibri"/>
            </a:endParaRPr>
          </a:p>
          <a:p>
            <a:r>
              <a:rPr lang="en-US" sz="3200"/>
              <a:t>We will check in after 3-5 minutes.</a:t>
            </a:r>
            <a:endParaRPr lang="en-US" sz="3200">
              <a:cs typeface="Calibri"/>
            </a:endParaRPr>
          </a:p>
        </p:txBody>
      </p:sp>
      <p:pic>
        <p:nvPicPr>
          <p:cNvPr id="7" name="Content Placeholder 6" descr="A group of colorful tags with white text&#10;&#10;Description automatically generated">
            <a:extLst>
              <a:ext uri="{FF2B5EF4-FFF2-40B4-BE49-F238E27FC236}">
                <a16:creationId xmlns:a16="http://schemas.microsoft.com/office/drawing/2014/main" id="{6D69C000-6E5F-F736-3B4E-374DEA92A4FB}"/>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972" b="328"/>
          <a:stretch/>
        </p:blipFill>
        <p:spPr>
          <a:xfrm>
            <a:off x="6394050" y="2381250"/>
            <a:ext cx="5360232" cy="2926488"/>
          </a:xfrm>
        </p:spPr>
      </p:pic>
    </p:spTree>
    <p:extLst>
      <p:ext uri="{BB962C8B-B14F-4D97-AF65-F5344CB8AC3E}">
        <p14:creationId xmlns:p14="http://schemas.microsoft.com/office/powerpoint/2010/main" val="2764710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D1DCD-1C3D-9B7D-BF99-C19EB375B7E4}"/>
              </a:ext>
            </a:extLst>
          </p:cNvPr>
          <p:cNvSpPr>
            <a:spLocks noGrp="1"/>
          </p:cNvSpPr>
          <p:nvPr>
            <p:ph type="title"/>
          </p:nvPr>
        </p:nvSpPr>
        <p:spPr>
          <a:xfrm>
            <a:off x="490953" y="-667"/>
            <a:ext cx="11297933" cy="1188950"/>
          </a:xfrm>
        </p:spPr>
        <p:txBody>
          <a:bodyPr anchor="b">
            <a:normAutofit/>
          </a:bodyPr>
          <a:lstStyle/>
          <a:p>
            <a:r>
              <a:rPr lang="en-US" sz="5400" b="1"/>
              <a:t> Quiz, Part I</a:t>
            </a:r>
          </a:p>
        </p:txBody>
      </p:sp>
      <p:sp>
        <p:nvSpPr>
          <p:cNvPr id="3" name="Content Placeholder 2">
            <a:extLst>
              <a:ext uri="{FF2B5EF4-FFF2-40B4-BE49-F238E27FC236}">
                <a16:creationId xmlns:a16="http://schemas.microsoft.com/office/drawing/2014/main" id="{C89DBE11-C9A8-34F1-AB32-4A14DEF3C254}"/>
              </a:ext>
            </a:extLst>
          </p:cNvPr>
          <p:cNvSpPr>
            <a:spLocks noGrp="1"/>
          </p:cNvSpPr>
          <p:nvPr>
            <p:ph idx="1"/>
          </p:nvPr>
        </p:nvSpPr>
        <p:spPr>
          <a:xfrm>
            <a:off x="850104" y="1216621"/>
            <a:ext cx="10933890" cy="4550308"/>
          </a:xfrm>
        </p:spPr>
        <p:txBody>
          <a:bodyPr vert="horz" lIns="91440" tIns="45720" rIns="91440" bIns="45720" rtlCol="0" anchor="ctr">
            <a:noAutofit/>
          </a:bodyPr>
          <a:lstStyle/>
          <a:p>
            <a:pPr marL="457200" indent="-457200">
              <a:buAutoNum type="arabicPeriod"/>
            </a:pPr>
            <a:endParaRPr lang="en-US" sz="3600"/>
          </a:p>
          <a:p>
            <a:pPr marL="457200" indent="-457200">
              <a:buAutoNum type="arabicPeriod"/>
            </a:pPr>
            <a:r>
              <a:rPr lang="en-US" sz="3600"/>
              <a:t>Who are ESPs?</a:t>
            </a:r>
            <a:endParaRPr lang="en-US" sz="3600">
              <a:ea typeface="Calibri"/>
              <a:cs typeface="Calibri"/>
            </a:endParaRPr>
          </a:p>
          <a:p>
            <a:pPr marL="457200" indent="-457200">
              <a:buAutoNum type="arabicPeriod"/>
            </a:pPr>
            <a:r>
              <a:rPr lang="en-US" sz="3600">
                <a:ea typeface="Calibri"/>
                <a:cs typeface="Calibri"/>
              </a:rPr>
              <a:t>What words do potential member ESPs use when they think of themselves? </a:t>
            </a:r>
          </a:p>
          <a:p>
            <a:pPr marL="457200" indent="-457200">
              <a:buAutoNum type="arabicPeriod"/>
            </a:pPr>
            <a:r>
              <a:rPr lang="en-US" sz="3600"/>
              <a:t>What are the top worksite concerns for potential member ESPs?</a:t>
            </a:r>
            <a:endParaRPr lang="en-US" sz="3600">
              <a:ea typeface="Calibri" panose="020F0502020204030204"/>
              <a:cs typeface="Calibri" panose="020F0502020204030204"/>
            </a:endParaRPr>
          </a:p>
          <a:p>
            <a:pPr marL="457200" indent="-457200">
              <a:buAutoNum type="arabicPeriod"/>
            </a:pPr>
            <a:r>
              <a:rPr lang="en-US" sz="3600"/>
              <a:t>What questions/concerns do potential ESP members have about unions?</a:t>
            </a:r>
            <a:endParaRPr lang="en-US" sz="3600">
              <a:ea typeface="Calibri" panose="020F0502020204030204"/>
              <a:cs typeface="Calibri" panose="020F0502020204030204"/>
            </a:endParaRPr>
          </a:p>
          <a:p>
            <a:pPr marL="0" indent="0">
              <a:buNone/>
            </a:pPr>
            <a:endParaRPr lang="en-US" sz="2800">
              <a:ea typeface="Calibri" panose="020F0502020204030204"/>
              <a:cs typeface="Calibri" panose="020F0502020204030204"/>
            </a:endParaRPr>
          </a:p>
        </p:txBody>
      </p:sp>
    </p:spTree>
    <p:extLst>
      <p:ext uri="{BB962C8B-B14F-4D97-AF65-F5344CB8AC3E}">
        <p14:creationId xmlns:p14="http://schemas.microsoft.com/office/powerpoint/2010/main" val="4040469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38739-D44E-4A50-DDE7-35339C5A2AF6}"/>
              </a:ext>
            </a:extLst>
          </p:cNvPr>
          <p:cNvSpPr>
            <a:spLocks noGrp="1"/>
          </p:cNvSpPr>
          <p:nvPr>
            <p:ph type="title"/>
          </p:nvPr>
        </p:nvSpPr>
        <p:spPr>
          <a:xfrm>
            <a:off x="1043631" y="809898"/>
            <a:ext cx="9942716" cy="1554480"/>
          </a:xfrm>
        </p:spPr>
        <p:txBody>
          <a:bodyPr anchor="ctr">
            <a:normAutofit/>
          </a:bodyPr>
          <a:lstStyle/>
          <a:p>
            <a:r>
              <a:rPr lang="en-US" b="1"/>
              <a:t>ESP</a:t>
            </a:r>
            <a:r>
              <a:rPr lang="en-US" sz="4800" b="1"/>
              <a:t> Defined</a:t>
            </a:r>
            <a:endParaRPr lang="en-US" sz="4800" b="1">
              <a:ea typeface="Calibri Light"/>
              <a:cs typeface="Calibri Light"/>
            </a:endParaRPr>
          </a:p>
        </p:txBody>
      </p:sp>
      <p:sp>
        <p:nvSpPr>
          <p:cNvPr id="3" name="Content Placeholder 2">
            <a:extLst>
              <a:ext uri="{FF2B5EF4-FFF2-40B4-BE49-F238E27FC236}">
                <a16:creationId xmlns:a16="http://schemas.microsoft.com/office/drawing/2014/main" id="{C36020BE-F526-8727-5566-DC2C29265B60}"/>
              </a:ext>
            </a:extLst>
          </p:cNvPr>
          <p:cNvSpPr>
            <a:spLocks noGrp="1"/>
          </p:cNvSpPr>
          <p:nvPr>
            <p:ph idx="1"/>
          </p:nvPr>
        </p:nvSpPr>
        <p:spPr>
          <a:xfrm>
            <a:off x="1124197" y="2433652"/>
            <a:ext cx="9941319" cy="3124658"/>
          </a:xfrm>
        </p:spPr>
        <p:txBody>
          <a:bodyPr vert="horz" lIns="0" tIns="45720" rIns="0" bIns="45720" rtlCol="0" anchor="ctr">
            <a:noAutofit/>
          </a:bodyPr>
          <a:lstStyle/>
          <a:p>
            <a:pPr marL="0" indent="0">
              <a:buNone/>
            </a:pPr>
            <a:endParaRPr lang="en-US" sz="2400">
              <a:latin typeface="ivyjournal"/>
            </a:endParaRPr>
          </a:p>
          <a:p>
            <a:pPr marL="0" indent="0">
              <a:buNone/>
            </a:pPr>
            <a:r>
              <a:rPr lang="en-US" sz="3600">
                <a:latin typeface="ivyjournal"/>
              </a:rPr>
              <a:t>ESP means "E</a:t>
            </a:r>
            <a:r>
              <a:rPr lang="en-US" sz="3600" b="0" i="0">
                <a:effectLst/>
                <a:latin typeface="ivyjournal"/>
              </a:rPr>
              <a:t>ducation Support </a:t>
            </a:r>
            <a:r>
              <a:rPr lang="en-US" sz="3600">
                <a:latin typeface="ivyjournal"/>
              </a:rPr>
              <a:t>Professionals." </a:t>
            </a:r>
            <a:r>
              <a:rPr lang="en-US" sz="3600" b="0" i="0">
                <a:effectLst/>
                <a:latin typeface="ff-good-web-pro-wide"/>
              </a:rPr>
              <a:t> Education Support Professionals play vital roles inside and outside the classroom. They keep schools and campuses running and ensure students are safe, healthy, and ready to learn.</a:t>
            </a:r>
            <a:r>
              <a:rPr lang="en-US" sz="3600">
                <a:latin typeface="ff-good-web-pro-wide"/>
              </a:rPr>
              <a:t> </a:t>
            </a:r>
            <a:endParaRPr lang="en-US" sz="3600">
              <a:ea typeface="Calibri"/>
              <a:cs typeface="Calibri"/>
            </a:endParaRPr>
          </a:p>
          <a:p>
            <a:pPr marL="0" indent="0">
              <a:buNone/>
            </a:pPr>
            <a:endParaRPr lang="en-US" sz="2400" b="0" i="0">
              <a:effectLst/>
              <a:latin typeface="ivyjournal"/>
            </a:endParaRPr>
          </a:p>
          <a:p>
            <a:pPr marL="0" indent="0">
              <a:buNone/>
            </a:pPr>
            <a:endParaRPr lang="en-US" sz="2400" b="0" i="0">
              <a:effectLst/>
              <a:latin typeface="ivyjournal"/>
            </a:endParaRPr>
          </a:p>
          <a:p>
            <a:endParaRPr lang="en-US" sz="2400"/>
          </a:p>
        </p:txBody>
      </p:sp>
    </p:spTree>
    <p:extLst>
      <p:ext uri="{BB962C8B-B14F-4D97-AF65-F5344CB8AC3E}">
        <p14:creationId xmlns:p14="http://schemas.microsoft.com/office/powerpoint/2010/main" val="37903999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F42E-C48E-A18C-953D-7334256FB17C}"/>
              </a:ext>
            </a:extLst>
          </p:cNvPr>
          <p:cNvSpPr>
            <a:spLocks noGrp="1"/>
          </p:cNvSpPr>
          <p:nvPr>
            <p:ph type="title"/>
          </p:nvPr>
        </p:nvSpPr>
        <p:spPr>
          <a:xfrm>
            <a:off x="336610" y="330120"/>
            <a:ext cx="10734404" cy="1554480"/>
          </a:xfrm>
        </p:spPr>
        <p:txBody>
          <a:bodyPr anchor="ctr">
            <a:normAutofit/>
          </a:bodyPr>
          <a:lstStyle/>
          <a:p>
            <a:r>
              <a:rPr lang="en-US" sz="4800" b="1"/>
              <a:t>More </a:t>
            </a:r>
            <a:br>
              <a:rPr lang="en-US" b="1"/>
            </a:br>
            <a:r>
              <a:rPr lang="en-US" sz="4800" b="1"/>
              <a:t>specifically…</a:t>
            </a:r>
            <a:endParaRPr lang="en-US" sz="4800" b="1">
              <a:ea typeface="Calibri Light"/>
              <a:cs typeface="Calibri Light"/>
            </a:endParaRPr>
          </a:p>
        </p:txBody>
      </p:sp>
      <p:sp>
        <p:nvSpPr>
          <p:cNvPr id="3" name="Content Placeholder 2">
            <a:extLst>
              <a:ext uri="{FF2B5EF4-FFF2-40B4-BE49-F238E27FC236}">
                <a16:creationId xmlns:a16="http://schemas.microsoft.com/office/drawing/2014/main" id="{E7170606-8925-6994-C820-7755834CF942}"/>
              </a:ext>
            </a:extLst>
          </p:cNvPr>
          <p:cNvSpPr>
            <a:spLocks noGrp="1"/>
          </p:cNvSpPr>
          <p:nvPr>
            <p:ph idx="1"/>
          </p:nvPr>
        </p:nvSpPr>
        <p:spPr>
          <a:xfrm>
            <a:off x="4474027" y="435189"/>
            <a:ext cx="7020319" cy="5706991"/>
          </a:xfrm>
        </p:spPr>
        <p:txBody>
          <a:bodyPr vert="horz" lIns="0" tIns="45720" rIns="0" bIns="45720" rtlCol="0" anchor="ctr">
            <a:noAutofit/>
          </a:bodyPr>
          <a:lstStyle/>
          <a:p>
            <a:pPr marL="0" indent="0">
              <a:buNone/>
            </a:pPr>
            <a:endParaRPr lang="en-US" sz="3200" b="1">
              <a:latin typeface="ivyjournal"/>
            </a:endParaRPr>
          </a:p>
          <a:p>
            <a:pPr marL="0" indent="0">
              <a:buNone/>
            </a:pPr>
            <a:r>
              <a:rPr lang="en-US" sz="3200" b="1" i="0">
                <a:effectLst/>
                <a:latin typeface="ivyjournal"/>
              </a:rPr>
              <a:t>ESPs work in </a:t>
            </a:r>
            <a:r>
              <a:rPr lang="en-US" sz="3200" b="1">
                <a:latin typeface="ivyjournal"/>
              </a:rPr>
              <a:t>9 career</a:t>
            </a:r>
            <a:r>
              <a:rPr lang="en-US" sz="3200" b="1" i="0">
                <a:effectLst/>
                <a:latin typeface="ivyjournal"/>
              </a:rPr>
              <a:t> fields, or job families:</a:t>
            </a:r>
            <a:endParaRPr lang="en-US"/>
          </a:p>
          <a:p>
            <a:pPr marL="383540" lvl="1">
              <a:buFont typeface="Courier New" panose="020B0604020202020204" pitchFamily="34" charset="0"/>
              <a:buChar char="o"/>
            </a:pPr>
            <a:r>
              <a:rPr lang="en-US" sz="3200" b="0" i="0">
                <a:effectLst/>
                <a:latin typeface="ivyjournal"/>
              </a:rPr>
              <a:t>Clerical service</a:t>
            </a:r>
          </a:p>
          <a:p>
            <a:pPr marL="383540" lvl="1">
              <a:buFont typeface="Courier New" panose="020B0604020202020204" pitchFamily="34" charset="0"/>
              <a:buChar char="o"/>
            </a:pPr>
            <a:r>
              <a:rPr lang="en-US" sz="3200" b="0" i="0">
                <a:effectLst/>
                <a:latin typeface="ivyjournal"/>
              </a:rPr>
              <a:t>Custodial and maintenance service</a:t>
            </a:r>
          </a:p>
          <a:p>
            <a:pPr marL="383540" lvl="1">
              <a:buFont typeface="Courier New" panose="020B0604020202020204" pitchFamily="34" charset="0"/>
              <a:buChar char="o"/>
            </a:pPr>
            <a:r>
              <a:rPr lang="en-US" sz="3200" b="0" i="0">
                <a:effectLst/>
                <a:latin typeface="ivyjournal"/>
              </a:rPr>
              <a:t>Food service</a:t>
            </a:r>
          </a:p>
          <a:p>
            <a:pPr marL="383540" lvl="1">
              <a:buFont typeface="Courier New" panose="020B0604020202020204" pitchFamily="34" charset="0"/>
              <a:buChar char="o"/>
            </a:pPr>
            <a:r>
              <a:rPr lang="en-US" sz="3200" b="0" i="0">
                <a:effectLst/>
                <a:latin typeface="ivyjournal"/>
              </a:rPr>
              <a:t>Health and student service</a:t>
            </a:r>
          </a:p>
          <a:p>
            <a:pPr marL="383540" lvl="1">
              <a:buFont typeface="Courier New" panose="020B0604020202020204" pitchFamily="34" charset="0"/>
              <a:buChar char="o"/>
            </a:pPr>
            <a:r>
              <a:rPr lang="en-US" sz="3200" b="0" i="0">
                <a:effectLst/>
                <a:latin typeface="ivyjournal"/>
              </a:rPr>
              <a:t>Paraeducators</a:t>
            </a:r>
          </a:p>
          <a:p>
            <a:pPr marL="383540" lvl="1">
              <a:buFont typeface="Courier New" panose="020B0604020202020204" pitchFamily="34" charset="0"/>
              <a:buChar char="o"/>
            </a:pPr>
            <a:r>
              <a:rPr lang="en-US" sz="3200" b="0" i="0">
                <a:effectLst/>
                <a:latin typeface="ivyjournal"/>
              </a:rPr>
              <a:t>Security service</a:t>
            </a:r>
          </a:p>
          <a:p>
            <a:pPr marL="383540" lvl="1">
              <a:buFont typeface="Courier New" panose="020B0604020202020204" pitchFamily="34" charset="0"/>
              <a:buChar char="o"/>
            </a:pPr>
            <a:r>
              <a:rPr lang="en-US" sz="3200" b="0" i="0">
                <a:effectLst/>
                <a:latin typeface="ivyjournal"/>
              </a:rPr>
              <a:t>Skilled trade</a:t>
            </a:r>
          </a:p>
          <a:p>
            <a:pPr marL="383540" lvl="1">
              <a:buFont typeface="Courier New" panose="020B0604020202020204" pitchFamily="34" charset="0"/>
              <a:buChar char="o"/>
            </a:pPr>
            <a:r>
              <a:rPr lang="en-US" sz="3200" b="0" i="0">
                <a:effectLst/>
                <a:latin typeface="ivyjournal"/>
              </a:rPr>
              <a:t>Technical service</a:t>
            </a:r>
          </a:p>
          <a:p>
            <a:pPr marL="383540" lvl="1">
              <a:buFont typeface="Courier New" panose="020B0604020202020204" pitchFamily="34" charset="0"/>
              <a:buChar char="o"/>
            </a:pPr>
            <a:r>
              <a:rPr lang="en-US" sz="3200" b="0" i="0">
                <a:effectLst/>
                <a:latin typeface="ivyjournal"/>
              </a:rPr>
              <a:t>Transportation service</a:t>
            </a:r>
          </a:p>
          <a:p>
            <a:pPr marL="0" indent="0">
              <a:buNone/>
            </a:pPr>
            <a:endParaRPr lang="en-US" sz="1300"/>
          </a:p>
        </p:txBody>
      </p:sp>
    </p:spTree>
    <p:extLst>
      <p:ext uri="{BB962C8B-B14F-4D97-AF65-F5344CB8AC3E}">
        <p14:creationId xmlns:p14="http://schemas.microsoft.com/office/powerpoint/2010/main" val="38305104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1A09C-2357-3031-9BAE-60AF5EB4055B}"/>
              </a:ext>
            </a:extLst>
          </p:cNvPr>
          <p:cNvSpPr>
            <a:spLocks noGrp="1"/>
          </p:cNvSpPr>
          <p:nvPr>
            <p:ph type="title"/>
          </p:nvPr>
        </p:nvSpPr>
        <p:spPr/>
        <p:txBody>
          <a:bodyPr vert="horz" lIns="91440" tIns="45720" rIns="91440" bIns="45720" rtlCol="0" anchor="ctr">
            <a:normAutofit/>
          </a:bodyPr>
          <a:lstStyle/>
          <a:p>
            <a:r>
              <a:rPr lang="en-US" b="1"/>
              <a:t>Potential ESPs recognize themselves as…</a:t>
            </a:r>
            <a:endParaRPr lang="en-US" b="1">
              <a:ea typeface="Calibri Light"/>
              <a:cs typeface="Calibri Light"/>
            </a:endParaRPr>
          </a:p>
        </p:txBody>
      </p:sp>
      <p:sp>
        <p:nvSpPr>
          <p:cNvPr id="6" name="Text Placeholder 5">
            <a:extLst>
              <a:ext uri="{FF2B5EF4-FFF2-40B4-BE49-F238E27FC236}">
                <a16:creationId xmlns:a16="http://schemas.microsoft.com/office/drawing/2014/main" id="{7ED1A4D3-5775-2B3A-6AA5-C2B8573B95A9}"/>
              </a:ext>
            </a:extLst>
          </p:cNvPr>
          <p:cNvSpPr>
            <a:spLocks noGrp="1"/>
          </p:cNvSpPr>
          <p:nvPr>
            <p:ph type="body" idx="1"/>
          </p:nvPr>
        </p:nvSpPr>
        <p:spPr/>
        <p:txBody>
          <a:bodyPr>
            <a:normAutofit/>
          </a:bodyPr>
          <a:lstStyle/>
          <a:p>
            <a:pPr algn="ctr"/>
            <a:r>
              <a:rPr lang="en-US" sz="4400"/>
              <a:t>YES!</a:t>
            </a:r>
          </a:p>
        </p:txBody>
      </p:sp>
      <p:sp>
        <p:nvSpPr>
          <p:cNvPr id="3" name="Content Placeholder 2">
            <a:extLst>
              <a:ext uri="{FF2B5EF4-FFF2-40B4-BE49-F238E27FC236}">
                <a16:creationId xmlns:a16="http://schemas.microsoft.com/office/drawing/2014/main" id="{43202CC2-4A1A-6E70-878B-54F6AE11F73B}"/>
              </a:ext>
            </a:extLst>
          </p:cNvPr>
          <p:cNvSpPr>
            <a:spLocks noGrp="1"/>
          </p:cNvSpPr>
          <p:nvPr>
            <p:ph sz="half" idx="2"/>
          </p:nvPr>
        </p:nvSpPr>
        <p:spPr/>
        <p:txBody>
          <a:bodyPr vert="horz" lIns="0" tIns="45720" rIns="0" bIns="45720" rtlCol="0" anchor="t">
            <a:normAutofit/>
          </a:bodyPr>
          <a:lstStyle/>
          <a:p>
            <a:pPr marL="0" indent="0" algn="ctr">
              <a:buNone/>
            </a:pPr>
            <a:endParaRPr lang="en-US"/>
          </a:p>
          <a:p>
            <a:pPr marL="514350" indent="-514350">
              <a:buAutoNum type="arabicPeriod"/>
            </a:pPr>
            <a:endParaRPr lang="en-US"/>
          </a:p>
          <a:p>
            <a:pPr marL="0" indent="0" algn="ctr">
              <a:buNone/>
            </a:pPr>
            <a:r>
              <a:rPr lang="en-US" sz="2800"/>
              <a:t>Support Staff</a:t>
            </a:r>
            <a:endParaRPr lang="en-US" sz="2800">
              <a:ea typeface="Calibri"/>
              <a:cs typeface="Calibri"/>
            </a:endParaRPr>
          </a:p>
          <a:p>
            <a:pPr marL="0" indent="0" algn="ctr">
              <a:buNone/>
            </a:pPr>
            <a:endParaRPr lang="en-US" sz="2800">
              <a:ea typeface="Calibri"/>
              <a:cs typeface="Calibri"/>
            </a:endParaRPr>
          </a:p>
          <a:p>
            <a:pPr marL="0" indent="0">
              <a:buNone/>
            </a:pPr>
            <a:endParaRPr lang="en-US"/>
          </a:p>
        </p:txBody>
      </p:sp>
      <p:sp>
        <p:nvSpPr>
          <p:cNvPr id="7" name="Text Placeholder 6">
            <a:extLst>
              <a:ext uri="{FF2B5EF4-FFF2-40B4-BE49-F238E27FC236}">
                <a16:creationId xmlns:a16="http://schemas.microsoft.com/office/drawing/2014/main" id="{A3BF4AF6-7CC0-9868-850A-4B09AB2808C5}"/>
              </a:ext>
            </a:extLst>
          </p:cNvPr>
          <p:cNvSpPr>
            <a:spLocks noGrp="1"/>
          </p:cNvSpPr>
          <p:nvPr>
            <p:ph type="body" sz="quarter" idx="3"/>
          </p:nvPr>
        </p:nvSpPr>
        <p:spPr/>
        <p:txBody>
          <a:bodyPr>
            <a:normAutofit/>
          </a:bodyPr>
          <a:lstStyle/>
          <a:p>
            <a:pPr algn="ctr"/>
            <a:r>
              <a:rPr lang="en-US" sz="4400"/>
              <a:t>NO!</a:t>
            </a:r>
            <a:endParaRPr lang="en-US" sz="4400">
              <a:cs typeface="Calibri"/>
            </a:endParaRPr>
          </a:p>
        </p:txBody>
      </p:sp>
      <p:sp>
        <p:nvSpPr>
          <p:cNvPr id="4" name="Content Placeholder 3">
            <a:extLst>
              <a:ext uri="{FF2B5EF4-FFF2-40B4-BE49-F238E27FC236}">
                <a16:creationId xmlns:a16="http://schemas.microsoft.com/office/drawing/2014/main" id="{BE867B83-5CDB-4F06-D479-348E3ABE9E37}"/>
              </a:ext>
            </a:extLst>
          </p:cNvPr>
          <p:cNvSpPr>
            <a:spLocks noGrp="1"/>
          </p:cNvSpPr>
          <p:nvPr>
            <p:ph sz="quarter" idx="4"/>
          </p:nvPr>
        </p:nvSpPr>
        <p:spPr/>
        <p:txBody>
          <a:bodyPr vert="horz" lIns="0" tIns="45720" rIns="0" bIns="45720" rtlCol="0" anchor="t">
            <a:normAutofit/>
          </a:bodyPr>
          <a:lstStyle/>
          <a:p>
            <a:pPr marL="0" indent="0" algn="ctr">
              <a:buNone/>
            </a:pPr>
            <a:endParaRPr lang="en-US"/>
          </a:p>
          <a:p>
            <a:pPr marL="0" indent="0">
              <a:buNone/>
            </a:pPr>
            <a:endParaRPr lang="en-US"/>
          </a:p>
          <a:p>
            <a:pPr marL="0" indent="0" algn="ctr">
              <a:buNone/>
            </a:pPr>
            <a:r>
              <a:rPr lang="en-US" sz="2800"/>
              <a:t>ESP</a:t>
            </a:r>
            <a:endParaRPr lang="en-US" sz="2800">
              <a:ea typeface="Calibri"/>
              <a:cs typeface="Calibri"/>
            </a:endParaRPr>
          </a:p>
          <a:p>
            <a:pPr marL="0" indent="0" algn="ctr">
              <a:buNone/>
            </a:pPr>
            <a:r>
              <a:rPr lang="en-US" sz="2800"/>
              <a:t>Educator</a:t>
            </a:r>
            <a:endParaRPr lang="en-US" sz="2800">
              <a:ea typeface="Calibri"/>
              <a:cs typeface="Calibri"/>
            </a:endParaRPr>
          </a:p>
          <a:p>
            <a:pPr marL="0" indent="0">
              <a:buNone/>
            </a:pPr>
            <a:endParaRPr lang="en-US"/>
          </a:p>
        </p:txBody>
      </p:sp>
      <p:sp>
        <p:nvSpPr>
          <p:cNvPr id="5" name="TextBox 4">
            <a:extLst>
              <a:ext uri="{FF2B5EF4-FFF2-40B4-BE49-F238E27FC236}">
                <a16:creationId xmlns:a16="http://schemas.microsoft.com/office/drawing/2014/main" id="{83646704-AE13-E1D6-96B6-3A8833E54A22}"/>
              </a:ext>
            </a:extLst>
          </p:cNvPr>
          <p:cNvSpPr txBox="1"/>
          <p:nvPr/>
        </p:nvSpPr>
        <p:spPr>
          <a:xfrm>
            <a:off x="702497" y="5722749"/>
            <a:ext cx="10572831" cy="584775"/>
          </a:xfrm>
          <a:prstGeom prst="rect">
            <a:avLst/>
          </a:prstGeom>
          <a:noFill/>
        </p:spPr>
        <p:txBody>
          <a:bodyPr wrap="none" lIns="91440" tIns="45720" rIns="91440" bIns="45720" rtlCol="0" anchor="t">
            <a:spAutoFit/>
          </a:bodyPr>
          <a:lstStyle/>
          <a:p>
            <a:pPr algn="ctr"/>
            <a:r>
              <a:rPr lang="en-US" sz="3200"/>
              <a:t>And job titles are always preferred. If you don't know just ask! </a:t>
            </a:r>
          </a:p>
        </p:txBody>
      </p:sp>
      <p:sp>
        <p:nvSpPr>
          <p:cNvPr id="8" name="Arrow: Up 7">
            <a:extLst>
              <a:ext uri="{FF2B5EF4-FFF2-40B4-BE49-F238E27FC236}">
                <a16:creationId xmlns:a16="http://schemas.microsoft.com/office/drawing/2014/main" id="{C8D96F2D-AA25-08D2-7037-2AF8EAC7F888}"/>
              </a:ext>
            </a:extLst>
          </p:cNvPr>
          <p:cNvSpPr/>
          <p:nvPr/>
        </p:nvSpPr>
        <p:spPr>
          <a:xfrm rot="18660000">
            <a:off x="4467407" y="4129339"/>
            <a:ext cx="1087368" cy="1409728"/>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Up 8">
            <a:extLst>
              <a:ext uri="{FF2B5EF4-FFF2-40B4-BE49-F238E27FC236}">
                <a16:creationId xmlns:a16="http://schemas.microsoft.com/office/drawing/2014/main" id="{AC3C30B6-DE1B-4DA6-7A72-F2E8EC7D54C6}"/>
              </a:ext>
            </a:extLst>
          </p:cNvPr>
          <p:cNvSpPr/>
          <p:nvPr/>
        </p:nvSpPr>
        <p:spPr>
          <a:xfrm rot="3180000">
            <a:off x="1167945" y="4194799"/>
            <a:ext cx="1173631" cy="1366595"/>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Up 9">
            <a:extLst>
              <a:ext uri="{FF2B5EF4-FFF2-40B4-BE49-F238E27FC236}">
                <a16:creationId xmlns:a16="http://schemas.microsoft.com/office/drawing/2014/main" id="{2AF535B2-EF4F-854F-1FBB-A4B7C10EE49D}"/>
              </a:ext>
            </a:extLst>
          </p:cNvPr>
          <p:cNvSpPr/>
          <p:nvPr/>
        </p:nvSpPr>
        <p:spPr>
          <a:xfrm rot="13620000">
            <a:off x="4556017" y="2074076"/>
            <a:ext cx="1087368" cy="1165313"/>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Up 10">
            <a:extLst>
              <a:ext uri="{FF2B5EF4-FFF2-40B4-BE49-F238E27FC236}">
                <a16:creationId xmlns:a16="http://schemas.microsoft.com/office/drawing/2014/main" id="{A817ADD5-4865-5DCB-9E3C-407E12BB8B1E}"/>
              </a:ext>
            </a:extLst>
          </p:cNvPr>
          <p:cNvSpPr/>
          <p:nvPr/>
        </p:nvSpPr>
        <p:spPr>
          <a:xfrm rot="8280000">
            <a:off x="1267622" y="1968292"/>
            <a:ext cx="1188008" cy="1323464"/>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84177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8D4B8AB-C336-3BA4-C4C0-2B5905BEDD10}"/>
              </a:ext>
            </a:extLst>
          </p:cNvPr>
          <p:cNvSpPr>
            <a:spLocks noGrp="1"/>
          </p:cNvSpPr>
          <p:nvPr>
            <p:ph type="title"/>
          </p:nvPr>
        </p:nvSpPr>
        <p:spPr>
          <a:xfrm>
            <a:off x="808638" y="859896"/>
            <a:ext cx="9236700" cy="1188950"/>
          </a:xfrm>
        </p:spPr>
        <p:txBody>
          <a:bodyPr vert="horz" lIns="91440" tIns="45720" rIns="91440" bIns="45720" rtlCol="0" anchor="ctr">
            <a:normAutofit fontScale="90000"/>
          </a:bodyPr>
          <a:lstStyle/>
          <a:p>
            <a:r>
              <a:rPr lang="en-US" sz="5400" b="1"/>
              <a:t>According to research, potential member ESPs are most concerned about…</a:t>
            </a:r>
            <a:endParaRPr lang="en-US" sz="5400" b="1">
              <a:ea typeface="Calibri Light"/>
              <a:cs typeface="Calibri Light"/>
            </a:endParaRPr>
          </a:p>
        </p:txBody>
      </p:sp>
      <p:sp>
        <p:nvSpPr>
          <p:cNvPr id="6" name="Content Placeholder 5">
            <a:extLst>
              <a:ext uri="{FF2B5EF4-FFF2-40B4-BE49-F238E27FC236}">
                <a16:creationId xmlns:a16="http://schemas.microsoft.com/office/drawing/2014/main" id="{C8232774-E43D-3CC4-A602-EE663A40345E}"/>
              </a:ext>
            </a:extLst>
          </p:cNvPr>
          <p:cNvSpPr>
            <a:spLocks noGrp="1"/>
          </p:cNvSpPr>
          <p:nvPr>
            <p:ph idx="1"/>
          </p:nvPr>
        </p:nvSpPr>
        <p:spPr>
          <a:xfrm>
            <a:off x="1027224" y="2975157"/>
            <a:ext cx="10143668" cy="3435531"/>
          </a:xfrm>
        </p:spPr>
        <p:txBody>
          <a:bodyPr vert="horz" lIns="0" tIns="45720" rIns="0" bIns="45720" rtlCol="0" anchor="ctr">
            <a:noAutofit/>
          </a:bodyPr>
          <a:lstStyle/>
          <a:p>
            <a:pPr marL="514350" indent="-514350">
              <a:buAutoNum type="arabicPeriod"/>
            </a:pPr>
            <a:r>
              <a:rPr lang="en-US" sz="3200"/>
              <a:t>Wages</a:t>
            </a:r>
            <a:endParaRPr lang="en-US" sz="3200">
              <a:ea typeface="Calibri"/>
              <a:cs typeface="Calibri"/>
            </a:endParaRPr>
          </a:p>
          <a:p>
            <a:pPr marL="514350" indent="-514350">
              <a:buAutoNum type="arabicPeriod"/>
            </a:pPr>
            <a:r>
              <a:rPr lang="en-US" sz="3200"/>
              <a:t>Benefits</a:t>
            </a:r>
            <a:endParaRPr lang="en-US" sz="3200">
              <a:ea typeface="Calibri"/>
              <a:cs typeface="Calibri"/>
            </a:endParaRPr>
          </a:p>
          <a:p>
            <a:pPr marL="514350" indent="-514350">
              <a:buAutoNum type="arabicPeriod"/>
            </a:pPr>
            <a:r>
              <a:rPr lang="en-US" sz="3200"/>
              <a:t>Workplace Protections &amp; Safety</a:t>
            </a:r>
            <a:endParaRPr lang="en-US" sz="3200">
              <a:ea typeface="Calibri"/>
              <a:cs typeface="Calibri"/>
            </a:endParaRPr>
          </a:p>
          <a:p>
            <a:pPr marL="514350" indent="-514350">
              <a:buAutoNum type="arabicPeriod"/>
            </a:pPr>
            <a:r>
              <a:rPr lang="en-US" sz="3200">
                <a:ea typeface="Calibri"/>
                <a:cs typeface="Calibri"/>
              </a:rPr>
              <a:t>RESPECT!</a:t>
            </a:r>
          </a:p>
          <a:p>
            <a:pPr marL="0" indent="0">
              <a:buNone/>
            </a:pPr>
            <a:endParaRPr lang="en-US" sz="3200">
              <a:ea typeface="Calibri"/>
              <a:cs typeface="Calibri"/>
            </a:endParaRPr>
          </a:p>
          <a:p>
            <a:pPr marL="0" indent="0">
              <a:buNone/>
            </a:pPr>
            <a:endParaRPr lang="en-US" sz="3200">
              <a:ea typeface="Calibri"/>
              <a:cs typeface="Calibri"/>
            </a:endParaRPr>
          </a:p>
        </p:txBody>
      </p:sp>
    </p:spTree>
    <p:extLst>
      <p:ext uri="{BB962C8B-B14F-4D97-AF65-F5344CB8AC3E}">
        <p14:creationId xmlns:p14="http://schemas.microsoft.com/office/powerpoint/2010/main" val="19051948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5D61C9-0D15-E4D3-50ED-4D54BAFCB739}"/>
              </a:ext>
            </a:extLst>
          </p:cNvPr>
          <p:cNvSpPr>
            <a:spLocks noGrp="1"/>
          </p:cNvSpPr>
          <p:nvPr>
            <p:ph type="title"/>
          </p:nvPr>
        </p:nvSpPr>
        <p:spPr>
          <a:xfrm>
            <a:off x="808638" y="386930"/>
            <a:ext cx="9236700" cy="1188950"/>
          </a:xfrm>
        </p:spPr>
        <p:txBody>
          <a:bodyPr anchor="b">
            <a:normAutofit/>
          </a:bodyPr>
          <a:lstStyle/>
          <a:p>
            <a:r>
              <a:rPr lang="en-US" sz="4200" b="1"/>
              <a:t>Basics that Potential ESP members need to know…</a:t>
            </a:r>
            <a:endParaRPr lang="en-US" sz="4200" b="1">
              <a:ea typeface="Calibri Light"/>
              <a:cs typeface="Calibri Light"/>
            </a:endParaRPr>
          </a:p>
        </p:txBody>
      </p:sp>
      <p:sp>
        <p:nvSpPr>
          <p:cNvPr id="6" name="Content Placeholder 5">
            <a:extLst>
              <a:ext uri="{FF2B5EF4-FFF2-40B4-BE49-F238E27FC236}">
                <a16:creationId xmlns:a16="http://schemas.microsoft.com/office/drawing/2014/main" id="{AF1A872A-972E-913C-613D-02A2B9A9A678}"/>
              </a:ext>
            </a:extLst>
          </p:cNvPr>
          <p:cNvSpPr>
            <a:spLocks noGrp="1"/>
          </p:cNvSpPr>
          <p:nvPr>
            <p:ph idx="1"/>
          </p:nvPr>
        </p:nvSpPr>
        <p:spPr>
          <a:xfrm>
            <a:off x="1102335" y="3553916"/>
            <a:ext cx="10244215" cy="2481124"/>
          </a:xfrm>
        </p:spPr>
        <p:txBody>
          <a:bodyPr vert="horz" lIns="0" tIns="45720" rIns="0" bIns="45720" rtlCol="0" anchor="ctr">
            <a:noAutofit/>
          </a:bodyPr>
          <a:lstStyle/>
          <a:p>
            <a:pPr>
              <a:buFont typeface="Arial" panose="020F0502020204030204" pitchFamily="34" charset="0"/>
              <a:buChar char="•"/>
            </a:pPr>
            <a:r>
              <a:rPr lang="en-US" sz="3200">
                <a:ea typeface="Calibri"/>
                <a:cs typeface="Calibri"/>
              </a:rPr>
              <a:t>We are a UNION. The word UNION conveys more meaning than "Association."</a:t>
            </a:r>
            <a:endParaRPr lang="en-US" sz="3200"/>
          </a:p>
          <a:p>
            <a:pPr>
              <a:buFont typeface="Arial" panose="020F0502020204030204" pitchFamily="34" charset="0"/>
              <a:buChar char="•"/>
            </a:pPr>
            <a:r>
              <a:rPr lang="en-US" sz="3200">
                <a:ea typeface="Calibri"/>
                <a:cs typeface="Calibri"/>
              </a:rPr>
              <a:t>The union negotiates/advocates on members' behalf.</a:t>
            </a:r>
            <a:endParaRPr lang="en-US" sz="3200"/>
          </a:p>
          <a:p>
            <a:pPr>
              <a:buFont typeface="Arial" panose="020F0502020204030204" pitchFamily="34" charset="0"/>
              <a:buChar char="•"/>
            </a:pPr>
            <a:r>
              <a:rPr lang="en-US" sz="3200"/>
              <a:t>Joining a Union is legal in bargaining and non-bargaining states </a:t>
            </a:r>
          </a:p>
          <a:p>
            <a:pPr>
              <a:buFont typeface="Arial" panose="020F0502020204030204" pitchFamily="34" charset="0"/>
              <a:buChar char="•"/>
            </a:pPr>
            <a:r>
              <a:rPr lang="en-US" sz="3200"/>
              <a:t>ESPs are eligible to join</a:t>
            </a:r>
            <a:endParaRPr lang="en-US" sz="3200">
              <a:ea typeface="Calibri"/>
              <a:cs typeface="Calibri"/>
            </a:endParaRPr>
          </a:p>
          <a:p>
            <a:pPr>
              <a:buFont typeface="Arial" panose="020F0502020204030204" pitchFamily="34" charset="0"/>
              <a:buChar char="•"/>
            </a:pPr>
            <a:endParaRPr lang="en-US" sz="3200">
              <a:ea typeface="Calibri"/>
              <a:cs typeface="Calibri"/>
            </a:endParaRPr>
          </a:p>
          <a:p>
            <a:pPr marL="0" indent="0">
              <a:buNone/>
            </a:pPr>
            <a:endParaRPr lang="en-US" sz="3200">
              <a:ea typeface="Calibri"/>
              <a:cs typeface="Calibri"/>
            </a:endParaRPr>
          </a:p>
          <a:p>
            <a:pPr>
              <a:buFont typeface="Arial" panose="020F0502020204030204" pitchFamily="34" charset="0"/>
              <a:buChar char="•"/>
            </a:pPr>
            <a:endParaRPr lang="en-US" sz="3200">
              <a:ea typeface="Calibri"/>
              <a:cs typeface="Calibri"/>
            </a:endParaRPr>
          </a:p>
          <a:p>
            <a:pPr>
              <a:buFont typeface="Arial" panose="020F0502020204030204" pitchFamily="34" charset="0"/>
              <a:buChar char="•"/>
            </a:pPr>
            <a:endParaRPr lang="en-US" sz="2400">
              <a:cs typeface="Calibri" panose="020F0502020204030204"/>
            </a:endParaRPr>
          </a:p>
          <a:p>
            <a:pPr>
              <a:buFont typeface="Arial" panose="020F0502020204030204" pitchFamily="34" charset="0"/>
              <a:buChar char="•"/>
            </a:pPr>
            <a:endParaRPr lang="en-US" sz="2400">
              <a:ea typeface="Calibri" panose="020F0502020204030204"/>
              <a:cs typeface="Calibri" panose="020F0502020204030204"/>
            </a:endParaRPr>
          </a:p>
        </p:txBody>
      </p:sp>
    </p:spTree>
    <p:extLst>
      <p:ext uri="{BB962C8B-B14F-4D97-AF65-F5344CB8AC3E}">
        <p14:creationId xmlns:p14="http://schemas.microsoft.com/office/powerpoint/2010/main" val="21370718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D1DCD-1C3D-9B7D-BF99-C19EB375B7E4}"/>
              </a:ext>
            </a:extLst>
          </p:cNvPr>
          <p:cNvSpPr>
            <a:spLocks noGrp="1"/>
          </p:cNvSpPr>
          <p:nvPr>
            <p:ph type="title"/>
          </p:nvPr>
        </p:nvSpPr>
        <p:spPr>
          <a:xfrm>
            <a:off x="956672" y="269515"/>
            <a:ext cx="9236700" cy="1188950"/>
          </a:xfrm>
        </p:spPr>
        <p:txBody>
          <a:bodyPr anchor="b">
            <a:normAutofit/>
          </a:bodyPr>
          <a:lstStyle/>
          <a:p>
            <a:r>
              <a:rPr lang="en-US" sz="5400" b="1"/>
              <a:t>Quiz, Part II</a:t>
            </a:r>
            <a:endParaRPr lang="en-US" sz="5400" b="1">
              <a:ea typeface="Calibri Light"/>
              <a:cs typeface="Calibri Light"/>
            </a:endParaRPr>
          </a:p>
        </p:txBody>
      </p:sp>
      <p:sp>
        <p:nvSpPr>
          <p:cNvPr id="3" name="Content Placeholder 2">
            <a:extLst>
              <a:ext uri="{FF2B5EF4-FFF2-40B4-BE49-F238E27FC236}">
                <a16:creationId xmlns:a16="http://schemas.microsoft.com/office/drawing/2014/main" id="{C89DBE11-C9A8-34F1-AB32-4A14DEF3C254}"/>
              </a:ext>
            </a:extLst>
          </p:cNvPr>
          <p:cNvSpPr>
            <a:spLocks noGrp="1"/>
          </p:cNvSpPr>
          <p:nvPr>
            <p:ph idx="1"/>
          </p:nvPr>
        </p:nvSpPr>
        <p:spPr>
          <a:xfrm>
            <a:off x="850104" y="1216621"/>
            <a:ext cx="10933890" cy="4550308"/>
          </a:xfrm>
        </p:spPr>
        <p:txBody>
          <a:bodyPr vert="horz" lIns="91440" tIns="45720" rIns="91440" bIns="45720" rtlCol="0" anchor="ctr">
            <a:noAutofit/>
          </a:bodyPr>
          <a:lstStyle/>
          <a:p>
            <a:pPr marL="457200" indent="-457200">
              <a:buAutoNum type="arabicPeriod"/>
            </a:pPr>
            <a:r>
              <a:rPr lang="en-US" sz="2800">
                <a:ea typeface="+mn-lt"/>
                <a:cs typeface="+mn-lt"/>
              </a:rPr>
              <a:t>What is the difference between a transactional and a transformational membership ask?</a:t>
            </a:r>
          </a:p>
          <a:p>
            <a:pPr marL="457200" indent="-457200">
              <a:buAutoNum type="arabicPeriod"/>
            </a:pPr>
            <a:r>
              <a:rPr lang="en-US" sz="2800">
                <a:ea typeface="+mn-lt"/>
                <a:cs typeface="+mn-lt"/>
              </a:rPr>
              <a:t>Why is it important to show "wins" to potential members?</a:t>
            </a:r>
            <a:endParaRPr lang="en-US" sz="2800">
              <a:ea typeface="Calibri" panose="020F0502020204030204"/>
              <a:cs typeface="Calibri" panose="020F0502020204030204"/>
            </a:endParaRPr>
          </a:p>
          <a:p>
            <a:pPr marL="457200" indent="-457200">
              <a:buAutoNum type="arabicPeriod"/>
            </a:pPr>
            <a:r>
              <a:rPr lang="en-US" sz="2800"/>
              <a:t>What are the two biggest barriers to joining the Union for potential ESP members?</a:t>
            </a:r>
            <a:endParaRPr lang="en-US" sz="2800">
              <a:ea typeface="Calibri" panose="020F0502020204030204"/>
              <a:cs typeface="Calibri" panose="020F0502020204030204"/>
            </a:endParaRPr>
          </a:p>
          <a:p>
            <a:pPr marL="457200" indent="-457200">
              <a:buAutoNum type="arabicPeriod"/>
            </a:pPr>
            <a:r>
              <a:rPr lang="en-US" sz="2800"/>
              <a:t>What does an effective recruitment effort for ESPs look like?</a:t>
            </a:r>
            <a:endParaRPr lang="en-US" sz="2800">
              <a:ea typeface="Calibri" panose="020F0502020204030204"/>
              <a:cs typeface="Calibri" panose="020F0502020204030204"/>
            </a:endParaRPr>
          </a:p>
          <a:p>
            <a:pPr marL="0" indent="0">
              <a:buNone/>
            </a:pPr>
            <a:endParaRPr lang="en-US" sz="2000">
              <a:ea typeface="Calibri" panose="020F0502020204030204"/>
              <a:cs typeface="Calibri" panose="020F0502020204030204"/>
            </a:endParaRPr>
          </a:p>
        </p:txBody>
      </p:sp>
    </p:spTree>
    <p:extLst>
      <p:ext uri="{BB962C8B-B14F-4D97-AF65-F5344CB8AC3E}">
        <p14:creationId xmlns:p14="http://schemas.microsoft.com/office/powerpoint/2010/main" val="16797445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2E013-220F-E98D-7EDD-8E0E760485A9}"/>
              </a:ext>
            </a:extLst>
          </p:cNvPr>
          <p:cNvSpPr>
            <a:spLocks noGrp="1"/>
          </p:cNvSpPr>
          <p:nvPr>
            <p:ph type="title"/>
          </p:nvPr>
        </p:nvSpPr>
        <p:spPr>
          <a:xfrm>
            <a:off x="991986" y="155006"/>
            <a:ext cx="10058400" cy="934291"/>
          </a:xfrm>
        </p:spPr>
        <p:txBody>
          <a:bodyPr/>
          <a:lstStyle/>
          <a:p>
            <a:r>
              <a:rPr lang="en-US" b="1">
                <a:ea typeface="Calibri Light"/>
                <a:cs typeface="Calibri Light"/>
              </a:rPr>
              <a:t>Transformational vs Transactional</a:t>
            </a:r>
            <a:endParaRPr lang="en-US" b="1"/>
          </a:p>
        </p:txBody>
      </p:sp>
      <p:sp>
        <p:nvSpPr>
          <p:cNvPr id="3" name="Content Placeholder 2">
            <a:extLst>
              <a:ext uri="{FF2B5EF4-FFF2-40B4-BE49-F238E27FC236}">
                <a16:creationId xmlns:a16="http://schemas.microsoft.com/office/drawing/2014/main" id="{6DA80A72-AED1-1A73-DD55-43C03C3C3303}"/>
              </a:ext>
            </a:extLst>
          </p:cNvPr>
          <p:cNvSpPr>
            <a:spLocks noGrp="1"/>
          </p:cNvSpPr>
          <p:nvPr>
            <p:ph idx="1"/>
          </p:nvPr>
        </p:nvSpPr>
        <p:spPr>
          <a:xfrm>
            <a:off x="1063413" y="1387456"/>
            <a:ext cx="10058400" cy="4439305"/>
          </a:xfrm>
        </p:spPr>
        <p:txBody>
          <a:bodyPr vert="horz" lIns="0" tIns="45720" rIns="0" bIns="45720" rtlCol="0" anchor="t">
            <a:normAutofit fontScale="92500" lnSpcReduction="20000"/>
          </a:bodyPr>
          <a:lstStyle/>
          <a:p>
            <a:pPr marL="0" indent="0">
              <a:buNone/>
            </a:pPr>
            <a:r>
              <a:rPr lang="en-US" sz="2800" b="1">
                <a:ea typeface="Calibri"/>
                <a:cs typeface="Calibri"/>
              </a:rPr>
              <a:t>Transformational:</a:t>
            </a:r>
          </a:p>
          <a:p>
            <a:pPr>
              <a:buFont typeface="Arial" panose="020F0502020204030204" pitchFamily="34" charset="0"/>
              <a:buChar char="•"/>
            </a:pPr>
            <a:r>
              <a:rPr lang="en-US" sz="2800">
                <a:ea typeface="Calibri"/>
                <a:cs typeface="Calibri"/>
              </a:rPr>
              <a:t> Our voice is stronger and more effective when we band together.</a:t>
            </a:r>
          </a:p>
          <a:p>
            <a:pPr>
              <a:buFont typeface="Arial" panose="020F0502020204030204" pitchFamily="34" charset="0"/>
              <a:buChar char="•"/>
            </a:pPr>
            <a:r>
              <a:rPr lang="en-US" sz="2800">
                <a:ea typeface="Calibri"/>
                <a:cs typeface="Calibri"/>
              </a:rPr>
              <a:t>When more people join the union, administrators listen to us.</a:t>
            </a:r>
          </a:p>
          <a:p>
            <a:pPr>
              <a:buFont typeface="Arial" panose="020F0502020204030204" pitchFamily="34" charset="0"/>
              <a:buChar char="•"/>
            </a:pPr>
            <a:r>
              <a:rPr lang="en-US" sz="2800">
                <a:ea typeface="Calibri"/>
                <a:cs typeface="Calibri"/>
              </a:rPr>
              <a:t>With more members like you, we'll have an even stronger voice and be able to secure real pay increases, COLA, and increases in retirement and health care.</a:t>
            </a:r>
          </a:p>
          <a:p>
            <a:pPr>
              <a:buFont typeface="Arial" panose="020F0502020204030204" pitchFamily="34" charset="0"/>
              <a:buChar char="•"/>
            </a:pPr>
            <a:endParaRPr lang="en-US" sz="2800">
              <a:ea typeface="Calibri"/>
              <a:cs typeface="Calibri"/>
            </a:endParaRPr>
          </a:p>
          <a:p>
            <a:pPr marL="0" indent="0">
              <a:buNone/>
            </a:pPr>
            <a:r>
              <a:rPr lang="en-US" sz="2800" b="1">
                <a:ea typeface="Calibri"/>
                <a:cs typeface="Calibri"/>
              </a:rPr>
              <a:t>Transactional:</a:t>
            </a:r>
          </a:p>
          <a:p>
            <a:pPr>
              <a:buFont typeface="Arial" panose="020F0502020204030204" pitchFamily="34" charset="0"/>
              <a:buChar char="•"/>
            </a:pPr>
            <a:r>
              <a:rPr lang="en-US" sz="2800">
                <a:ea typeface="Calibri"/>
                <a:cs typeface="Calibri"/>
              </a:rPr>
              <a:t>"If you add up member benefits, dues pay for themselves..."</a:t>
            </a:r>
          </a:p>
          <a:p>
            <a:pPr>
              <a:buFont typeface="Arial" panose="020F0502020204030204" pitchFamily="34" charset="0"/>
              <a:buChar char="•"/>
            </a:pPr>
            <a:r>
              <a:rPr lang="en-US" sz="2800">
                <a:ea typeface="Calibri"/>
                <a:cs typeface="Calibri"/>
              </a:rPr>
              <a:t>"You need to join because you need the insurance or legal services..."</a:t>
            </a:r>
          </a:p>
          <a:p>
            <a:pPr marL="0" indent="0">
              <a:buNone/>
            </a:pPr>
            <a:endParaRPr lang="en-US" sz="2800">
              <a:ea typeface="Calibri"/>
              <a:cs typeface="Calibri"/>
            </a:endParaRPr>
          </a:p>
          <a:p>
            <a:pPr>
              <a:buFont typeface="Arial" panose="020F0502020204030204" pitchFamily="34" charset="0"/>
              <a:buChar char="•"/>
            </a:pPr>
            <a:endParaRPr lang="en-US" sz="2800">
              <a:ea typeface="Calibri"/>
              <a:cs typeface="Calibri"/>
            </a:endParaRPr>
          </a:p>
        </p:txBody>
      </p:sp>
    </p:spTree>
    <p:extLst>
      <p:ext uri="{BB962C8B-B14F-4D97-AF65-F5344CB8AC3E}">
        <p14:creationId xmlns:p14="http://schemas.microsoft.com/office/powerpoint/2010/main" val="17950050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E0CBC-3E2F-5415-8919-261E8C74B5DE}"/>
              </a:ext>
            </a:extLst>
          </p:cNvPr>
          <p:cNvSpPr>
            <a:spLocks noGrp="1"/>
          </p:cNvSpPr>
          <p:nvPr>
            <p:ph type="title"/>
          </p:nvPr>
        </p:nvSpPr>
        <p:spPr>
          <a:xfrm>
            <a:off x="808638" y="386930"/>
            <a:ext cx="9236700" cy="1188950"/>
          </a:xfrm>
        </p:spPr>
        <p:txBody>
          <a:bodyPr vert="horz" lIns="91440" tIns="45720" rIns="91440" bIns="45720" rtlCol="0" anchor="ctr">
            <a:normAutofit/>
          </a:bodyPr>
          <a:lstStyle/>
          <a:p>
            <a:r>
              <a:rPr lang="en-US" sz="4200" b="1"/>
              <a:t>The Importance of Talking about "Wins" </a:t>
            </a:r>
            <a:endParaRPr lang="en-US" sz="4200" b="1">
              <a:ea typeface="Calibri Light"/>
              <a:cs typeface="Calibri Light"/>
            </a:endParaRPr>
          </a:p>
        </p:txBody>
      </p:sp>
      <p:sp>
        <p:nvSpPr>
          <p:cNvPr id="3" name="Content Placeholder 2">
            <a:extLst>
              <a:ext uri="{FF2B5EF4-FFF2-40B4-BE49-F238E27FC236}">
                <a16:creationId xmlns:a16="http://schemas.microsoft.com/office/drawing/2014/main" id="{4071AECB-8792-668E-B604-A8D713A9F119}"/>
              </a:ext>
            </a:extLst>
          </p:cNvPr>
          <p:cNvSpPr>
            <a:spLocks noGrp="1"/>
          </p:cNvSpPr>
          <p:nvPr>
            <p:ph idx="1"/>
          </p:nvPr>
        </p:nvSpPr>
        <p:spPr>
          <a:xfrm>
            <a:off x="808037" y="1708113"/>
            <a:ext cx="10143668" cy="3435531"/>
          </a:xfrm>
        </p:spPr>
        <p:txBody>
          <a:bodyPr vert="horz" lIns="91440" tIns="45720" rIns="91440" bIns="45720" rtlCol="0" anchor="ctr">
            <a:normAutofit/>
          </a:bodyPr>
          <a:lstStyle/>
          <a:p>
            <a:endParaRPr lang="en-US" sz="3600">
              <a:ea typeface="Calibri" panose="020F0502020204030204"/>
              <a:cs typeface="Calibri" panose="020F0502020204030204"/>
            </a:endParaRPr>
          </a:p>
          <a:p>
            <a:pPr marL="0" indent="0">
              <a:buNone/>
            </a:pPr>
            <a:r>
              <a:rPr lang="en-US" sz="3600">
                <a:ea typeface="+mn-lt"/>
                <a:cs typeface="+mn-lt"/>
              </a:rPr>
              <a:t>Higher salaries/benefits are at the core of our value proposition. Just short of that... Point to day-to-day wins, as a way of proving the union’s ability to deliver results.</a:t>
            </a:r>
            <a:endParaRPr lang="en-US" sz="3600">
              <a:ea typeface="Calibri" panose="020F0502020204030204"/>
              <a:cs typeface="Calibri" panose="020F0502020204030204"/>
            </a:endParaRPr>
          </a:p>
          <a:p>
            <a:endParaRPr lang="en-US" sz="2400">
              <a:ea typeface="Calibri" panose="020F0502020204030204"/>
              <a:cs typeface="Calibri" panose="020F0502020204030204"/>
            </a:endParaRPr>
          </a:p>
          <a:p>
            <a:pPr marL="0" indent="0">
              <a:buNone/>
            </a:pPr>
            <a:endParaRPr lang="en-US" sz="2400">
              <a:ea typeface="Calibri" panose="020F0502020204030204"/>
              <a:cs typeface="Calibri" panose="020F0502020204030204"/>
            </a:endParaRPr>
          </a:p>
        </p:txBody>
      </p:sp>
    </p:spTree>
    <p:extLst>
      <p:ext uri="{BB962C8B-B14F-4D97-AF65-F5344CB8AC3E}">
        <p14:creationId xmlns:p14="http://schemas.microsoft.com/office/powerpoint/2010/main" val="16566574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C7A7E-3D04-C0E0-7506-74372298BD1D}"/>
              </a:ext>
            </a:extLst>
          </p:cNvPr>
          <p:cNvSpPr>
            <a:spLocks noGrp="1"/>
          </p:cNvSpPr>
          <p:nvPr>
            <p:ph type="title"/>
          </p:nvPr>
        </p:nvSpPr>
        <p:spPr>
          <a:xfrm>
            <a:off x="808638" y="386930"/>
            <a:ext cx="10494718" cy="1188950"/>
          </a:xfrm>
        </p:spPr>
        <p:txBody>
          <a:bodyPr anchor="b">
            <a:normAutofit fontScale="90000"/>
          </a:bodyPr>
          <a:lstStyle/>
          <a:p>
            <a:r>
              <a:rPr lang="en-US" sz="5400" b="1"/>
              <a:t>Barriers to Membership</a:t>
            </a:r>
            <a:br>
              <a:rPr lang="en-US" sz="5400" b="1"/>
            </a:br>
            <a:endParaRPr lang="en-US" sz="5400" b="1">
              <a:ea typeface="Calibri Light"/>
              <a:cs typeface="Calibri Light"/>
            </a:endParaRPr>
          </a:p>
        </p:txBody>
      </p:sp>
      <p:sp>
        <p:nvSpPr>
          <p:cNvPr id="3" name="Content Placeholder 2">
            <a:extLst>
              <a:ext uri="{FF2B5EF4-FFF2-40B4-BE49-F238E27FC236}">
                <a16:creationId xmlns:a16="http://schemas.microsoft.com/office/drawing/2014/main" id="{6B111D37-4453-F67E-BEBA-B116D06F58D9}"/>
              </a:ext>
            </a:extLst>
          </p:cNvPr>
          <p:cNvSpPr>
            <a:spLocks noGrp="1"/>
          </p:cNvSpPr>
          <p:nvPr>
            <p:ph idx="1"/>
          </p:nvPr>
        </p:nvSpPr>
        <p:spPr>
          <a:xfrm>
            <a:off x="806883" y="2059357"/>
            <a:ext cx="11109550" cy="3435531"/>
          </a:xfrm>
        </p:spPr>
        <p:txBody>
          <a:bodyPr anchor="ctr">
            <a:normAutofit lnSpcReduction="10000"/>
          </a:bodyPr>
          <a:lstStyle/>
          <a:p>
            <a:pPr marL="0" indent="0">
              <a:buNone/>
            </a:pPr>
            <a:r>
              <a:rPr lang="en-US" sz="4000">
                <a:solidFill>
                  <a:srgbClr val="00B0F0"/>
                </a:solidFill>
              </a:rPr>
              <a:t>Dues</a:t>
            </a:r>
            <a:endParaRPr lang="en-US" sz="4000">
              <a:solidFill>
                <a:srgbClr val="00B0F0"/>
              </a:solidFill>
              <a:ea typeface="Calibri"/>
              <a:cs typeface="Calibri"/>
            </a:endParaRPr>
          </a:p>
          <a:p>
            <a:pPr marL="0" indent="0">
              <a:buNone/>
            </a:pPr>
            <a:endParaRPr lang="en-US" sz="4000">
              <a:ea typeface="Calibri"/>
              <a:cs typeface="Calibri"/>
            </a:endParaRPr>
          </a:p>
          <a:p>
            <a:pPr marL="749300" lvl="1">
              <a:buFont typeface="Courier New" panose="020F0502020204030204" pitchFamily="34" charset="0"/>
              <a:buChar char="o"/>
            </a:pPr>
            <a:r>
              <a:rPr lang="en-US" sz="3800">
                <a:ea typeface="Calibri"/>
                <a:cs typeface="Calibri"/>
              </a:rPr>
              <a:t>Use monthly/weekly versus annual</a:t>
            </a:r>
          </a:p>
          <a:p>
            <a:pPr marL="749300" lvl="1">
              <a:buFont typeface="Courier New" panose="020F0502020204030204" pitchFamily="34" charset="0"/>
              <a:buChar char="o"/>
            </a:pPr>
            <a:r>
              <a:rPr lang="en-US" sz="3800">
                <a:cs typeface="Calibri"/>
              </a:rPr>
              <a:t>Don't equate dues to a small consumer item</a:t>
            </a:r>
            <a:endParaRPr lang="en-US" sz="3800">
              <a:ea typeface="Calibri"/>
              <a:cs typeface="Calibri"/>
            </a:endParaRPr>
          </a:p>
          <a:p>
            <a:pPr marL="749300" lvl="1">
              <a:buFont typeface="Courier New" panose="020F0502020204030204" pitchFamily="34" charset="0"/>
              <a:buChar char="o"/>
            </a:pPr>
            <a:r>
              <a:rPr lang="en-US" sz="3800">
                <a:ea typeface="Calibri"/>
                <a:cs typeface="Calibri"/>
              </a:rPr>
              <a:t>Using terms like "freeloader" backfires.</a:t>
            </a:r>
            <a:endParaRPr lang="en-US" sz="3800"/>
          </a:p>
          <a:p>
            <a:pPr marL="749300" lvl="1">
              <a:buFont typeface="Courier New" panose="020F0502020204030204" pitchFamily="34" charset="0"/>
              <a:buChar char="o"/>
            </a:pPr>
            <a:r>
              <a:rPr lang="en-US" sz="3800">
                <a:ea typeface="Calibri"/>
                <a:cs typeface="Calibri"/>
              </a:rPr>
              <a:t>Consider an Affirm, Answer, Redirect Approach</a:t>
            </a:r>
            <a:endParaRPr lang="en-US" sz="3800"/>
          </a:p>
          <a:p>
            <a:pPr>
              <a:buAutoNum type="arabicPeriod"/>
            </a:pPr>
            <a:endParaRPr lang="en-US" sz="4000">
              <a:ea typeface="Calibri"/>
              <a:cs typeface="Calibri"/>
            </a:endParaRPr>
          </a:p>
        </p:txBody>
      </p:sp>
    </p:spTree>
    <p:extLst>
      <p:ext uri="{BB962C8B-B14F-4D97-AF65-F5344CB8AC3E}">
        <p14:creationId xmlns:p14="http://schemas.microsoft.com/office/powerpoint/2010/main" val="31642711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B5886-20EF-B659-7AA6-A9062D9756AF}"/>
              </a:ext>
            </a:extLst>
          </p:cNvPr>
          <p:cNvSpPr>
            <a:spLocks noGrp="1"/>
          </p:cNvSpPr>
          <p:nvPr>
            <p:ph type="title"/>
          </p:nvPr>
        </p:nvSpPr>
        <p:spPr>
          <a:xfrm>
            <a:off x="941666" y="882181"/>
            <a:ext cx="10094343" cy="911607"/>
          </a:xfrm>
        </p:spPr>
        <p:txBody>
          <a:bodyPr/>
          <a:lstStyle/>
          <a:p>
            <a:r>
              <a:rPr lang="en-US" sz="5400" b="1">
                <a:ea typeface="Calibri Light"/>
                <a:cs typeface="Calibri Light"/>
              </a:rPr>
              <a:t>Barriers to Membership</a:t>
            </a:r>
            <a:endParaRPr lang="en-US"/>
          </a:p>
          <a:p>
            <a:endParaRPr lang="en-US">
              <a:ea typeface="Calibri Light"/>
              <a:cs typeface="Calibri Light"/>
            </a:endParaRPr>
          </a:p>
        </p:txBody>
      </p:sp>
      <p:sp>
        <p:nvSpPr>
          <p:cNvPr id="3" name="Content Placeholder 2">
            <a:extLst>
              <a:ext uri="{FF2B5EF4-FFF2-40B4-BE49-F238E27FC236}">
                <a16:creationId xmlns:a16="http://schemas.microsoft.com/office/drawing/2014/main" id="{61E0036F-BBD2-8B27-17CF-6C46919A6710}"/>
              </a:ext>
            </a:extLst>
          </p:cNvPr>
          <p:cNvSpPr>
            <a:spLocks noGrp="1"/>
          </p:cNvSpPr>
          <p:nvPr>
            <p:ph idx="1"/>
          </p:nvPr>
        </p:nvSpPr>
        <p:spPr>
          <a:xfrm>
            <a:off x="975072" y="2048015"/>
            <a:ext cx="10058400" cy="4439305"/>
          </a:xfrm>
        </p:spPr>
        <p:txBody>
          <a:bodyPr vert="horz" lIns="0" tIns="45720" rIns="0" bIns="45720" rtlCol="0" anchor="t">
            <a:normAutofit/>
          </a:bodyPr>
          <a:lstStyle/>
          <a:p>
            <a:pPr marL="0" indent="0">
              <a:buNone/>
            </a:pPr>
            <a:r>
              <a:rPr lang="en-US" sz="4000">
                <a:solidFill>
                  <a:srgbClr val="00B0F0"/>
                </a:solidFill>
                <a:ea typeface="Calibri"/>
                <a:cs typeface="Calibri"/>
              </a:rPr>
              <a:t>Perception that the Union only cares about the teachers.</a:t>
            </a:r>
          </a:p>
          <a:p>
            <a:pPr marL="0" indent="0">
              <a:buNone/>
            </a:pPr>
            <a:endParaRPr lang="en-US" sz="4000">
              <a:solidFill>
                <a:srgbClr val="00B0F0"/>
              </a:solidFill>
              <a:ea typeface="Calibri"/>
              <a:cs typeface="Calibri"/>
            </a:endParaRPr>
          </a:p>
          <a:p>
            <a:pPr marL="0" indent="0">
              <a:buNone/>
            </a:pPr>
            <a:r>
              <a:rPr lang="en-US" sz="4000">
                <a:solidFill>
                  <a:schemeClr val="tx1"/>
                </a:solidFill>
                <a:ea typeface="Calibri"/>
                <a:cs typeface="Calibri"/>
              </a:rPr>
              <a:t>What can we do in our locals to shift this perception?</a:t>
            </a:r>
          </a:p>
        </p:txBody>
      </p:sp>
    </p:spTree>
    <p:extLst>
      <p:ext uri="{BB962C8B-B14F-4D97-AF65-F5344CB8AC3E}">
        <p14:creationId xmlns:p14="http://schemas.microsoft.com/office/powerpoint/2010/main" val="2590511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5A8F9-0DB5-9CCA-A8E9-1DB324B58E9C}"/>
              </a:ext>
            </a:extLst>
          </p:cNvPr>
          <p:cNvSpPr>
            <a:spLocks noGrp="1"/>
          </p:cNvSpPr>
          <p:nvPr>
            <p:ph type="title"/>
          </p:nvPr>
        </p:nvSpPr>
        <p:spPr>
          <a:xfrm>
            <a:off x="941951" y="985927"/>
            <a:ext cx="4008586" cy="4680583"/>
          </a:xfrm>
        </p:spPr>
        <p:txBody>
          <a:bodyPr anchor="ctr">
            <a:normAutofit/>
          </a:bodyPr>
          <a:lstStyle/>
          <a:p>
            <a:r>
              <a:rPr lang="en-US" sz="5200" b="1"/>
              <a:t>When recruiting potential ESP members…</a:t>
            </a:r>
          </a:p>
        </p:txBody>
      </p:sp>
      <p:sp>
        <p:nvSpPr>
          <p:cNvPr id="3" name="Content Placeholder 2">
            <a:extLst>
              <a:ext uri="{FF2B5EF4-FFF2-40B4-BE49-F238E27FC236}">
                <a16:creationId xmlns:a16="http://schemas.microsoft.com/office/drawing/2014/main" id="{21012393-7568-044F-ADDC-5C6B1771BBA2}"/>
              </a:ext>
            </a:extLst>
          </p:cNvPr>
          <p:cNvSpPr>
            <a:spLocks noGrp="1"/>
          </p:cNvSpPr>
          <p:nvPr>
            <p:ph idx="1"/>
          </p:nvPr>
        </p:nvSpPr>
        <p:spPr>
          <a:xfrm>
            <a:off x="5064257" y="421483"/>
            <a:ext cx="6707489" cy="5626026"/>
          </a:xfrm>
        </p:spPr>
        <p:txBody>
          <a:bodyPr vert="horz" lIns="0" tIns="45720" rIns="0" bIns="45720" rtlCol="0" anchor="ctr">
            <a:noAutofit/>
          </a:bodyPr>
          <a:lstStyle/>
          <a:p>
            <a:pPr>
              <a:buFont typeface="Arial" panose="020F0502020204030204" pitchFamily="34" charset="0"/>
              <a:buChar char="•"/>
            </a:pPr>
            <a:r>
              <a:rPr lang="en-US" sz="2800"/>
              <a:t>Recognize that many ESPs have </a:t>
            </a:r>
            <a:r>
              <a:rPr lang="en-US" sz="2800" b="1"/>
              <a:t>never </a:t>
            </a:r>
            <a:r>
              <a:rPr lang="en-US" sz="2800"/>
              <a:t>been asked to join their Union and may not know what a union does.</a:t>
            </a:r>
            <a:endParaRPr lang="en-US" sz="2800">
              <a:ea typeface="Calibri"/>
              <a:cs typeface="Calibri"/>
            </a:endParaRPr>
          </a:p>
          <a:p>
            <a:pPr marL="0" indent="0">
              <a:buNone/>
            </a:pPr>
            <a:endParaRPr lang="en-US" sz="2800">
              <a:ea typeface="Calibri"/>
              <a:cs typeface="Calibri"/>
            </a:endParaRPr>
          </a:p>
          <a:p>
            <a:pPr>
              <a:buFont typeface="Arial" panose="020F0502020204030204" pitchFamily="34" charset="0"/>
              <a:buChar char="•"/>
            </a:pPr>
            <a:r>
              <a:rPr lang="en-US" sz="2800"/>
              <a:t>Transformational approaches highlighting real wins that improve lives work better than transactional approaches that emphasize services.</a:t>
            </a:r>
            <a:endParaRPr lang="en-US" sz="2800">
              <a:ea typeface="Calibri"/>
              <a:cs typeface="Calibri"/>
            </a:endParaRPr>
          </a:p>
          <a:p>
            <a:pPr marL="0" indent="0">
              <a:buNone/>
            </a:pPr>
            <a:endParaRPr lang="en-US" sz="2800">
              <a:ea typeface="Calibri"/>
              <a:cs typeface="Calibri"/>
            </a:endParaRPr>
          </a:p>
          <a:p>
            <a:pPr>
              <a:buFont typeface="Arial" panose="020F0502020204030204" pitchFamily="34" charset="0"/>
              <a:buChar char="•"/>
            </a:pPr>
            <a:r>
              <a:rPr lang="en-US" sz="2800"/>
              <a:t>Amicable and hopeful approaches work better than confrontational and fear-based approaches.</a:t>
            </a:r>
            <a:endParaRPr lang="en-US" sz="2800">
              <a:ea typeface="Calibri"/>
              <a:cs typeface="Calibri"/>
            </a:endParaRPr>
          </a:p>
        </p:txBody>
      </p:sp>
    </p:spTree>
    <p:extLst>
      <p:ext uri="{BB962C8B-B14F-4D97-AF65-F5344CB8AC3E}">
        <p14:creationId xmlns:p14="http://schemas.microsoft.com/office/powerpoint/2010/main" val="2186613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E54BA7-A115-D58E-9612-49D352F8288D}"/>
              </a:ext>
            </a:extLst>
          </p:cNvPr>
          <p:cNvSpPr>
            <a:spLocks noGrp="1"/>
          </p:cNvSpPr>
          <p:nvPr>
            <p:ph type="title"/>
          </p:nvPr>
        </p:nvSpPr>
        <p:spPr>
          <a:xfrm>
            <a:off x="4974771" y="634946"/>
            <a:ext cx="6574972" cy="1450757"/>
          </a:xfrm>
        </p:spPr>
        <p:txBody>
          <a:bodyPr>
            <a:normAutofit/>
          </a:bodyPr>
          <a:lstStyle/>
          <a:p>
            <a:r>
              <a:rPr lang="en-US"/>
              <a:t>Let’s Recruit Some ESPs</a:t>
            </a:r>
          </a:p>
        </p:txBody>
      </p:sp>
      <p:pic>
        <p:nvPicPr>
          <p:cNvPr id="4" name="Picture 3" descr="Win White Stamp Text On Green Free Stock Photo - Public Domain Pictures">
            <a:extLst>
              <a:ext uri="{FF2B5EF4-FFF2-40B4-BE49-F238E27FC236}">
                <a16:creationId xmlns:a16="http://schemas.microsoft.com/office/drawing/2014/main" id="{2C39A570-3337-077E-45FB-69D2E6084FF5}"/>
              </a:ext>
            </a:extLst>
          </p:cNvPr>
          <p:cNvPicPr>
            <a:picLocks noChangeAspect="1"/>
          </p:cNvPicPr>
          <p:nvPr/>
        </p:nvPicPr>
        <p:blipFill rotWithShape="1">
          <a:blip r:embed="rId3"/>
          <a:srcRect l="14231" r="10477"/>
          <a:stretch/>
        </p:blipFill>
        <p:spPr>
          <a:xfrm>
            <a:off x="633999" y="640081"/>
            <a:ext cx="4001315" cy="5314406"/>
          </a:xfrm>
          <a:prstGeom prst="rect">
            <a:avLst/>
          </a:prstGeom>
        </p:spPr>
      </p:pic>
      <p:cxnSp>
        <p:nvCxnSpPr>
          <p:cNvPr id="18" name="Straight Connector 17">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E593EE0-D16E-A935-79D5-CCBC9F1AB319}"/>
              </a:ext>
            </a:extLst>
          </p:cNvPr>
          <p:cNvSpPr>
            <a:spLocks noGrp="1"/>
          </p:cNvSpPr>
          <p:nvPr>
            <p:ph idx="1"/>
          </p:nvPr>
        </p:nvSpPr>
        <p:spPr>
          <a:xfrm>
            <a:off x="4974769" y="2198914"/>
            <a:ext cx="6574973" cy="3670180"/>
          </a:xfrm>
        </p:spPr>
        <p:txBody>
          <a:bodyPr vert="horz" lIns="0" tIns="45720" rIns="0" bIns="45720" rtlCol="0" anchor="t">
            <a:normAutofit/>
          </a:bodyPr>
          <a:lstStyle/>
          <a:p>
            <a:r>
              <a:rPr lang="en-US" sz="2400"/>
              <a:t>With your table/team,</a:t>
            </a:r>
            <a:endParaRPr lang="en-US" sz="2400">
              <a:ea typeface="Calibri"/>
              <a:cs typeface="Calibri"/>
            </a:endParaRPr>
          </a:p>
          <a:p>
            <a:endParaRPr lang="en-US" sz="2400">
              <a:ea typeface="Calibri"/>
              <a:cs typeface="Calibri"/>
            </a:endParaRPr>
          </a:p>
          <a:p>
            <a:pPr marL="383540"/>
            <a:r>
              <a:rPr lang="en-US" sz="2400"/>
              <a:t>Develop what you would say as part of a 1:1 to demonstrate how the Union will get results. </a:t>
            </a:r>
            <a:endParaRPr lang="en-US" sz="2400">
              <a:ea typeface="Calibri"/>
              <a:cs typeface="Calibri"/>
            </a:endParaRPr>
          </a:p>
          <a:p>
            <a:pPr marL="383540"/>
            <a:r>
              <a:rPr lang="en-US" sz="2400"/>
              <a:t>What’s your story around how we win? </a:t>
            </a:r>
            <a:endParaRPr lang="en-US" sz="2400">
              <a:ea typeface="Calibri"/>
              <a:cs typeface="Calibri"/>
            </a:endParaRPr>
          </a:p>
          <a:p>
            <a:pPr marL="383540"/>
            <a:r>
              <a:rPr lang="en-US" sz="2400"/>
              <a:t>Write your story 3-5 bullet statements. </a:t>
            </a:r>
            <a:endParaRPr lang="en-US" sz="2400">
              <a:ea typeface="Calibri"/>
              <a:cs typeface="Calibri"/>
            </a:endParaRPr>
          </a:p>
          <a:p>
            <a:pPr marL="383540" lvl="1"/>
            <a:endParaRPr lang="en-US">
              <a:ea typeface="Calibri"/>
              <a:cs typeface="Calibri"/>
            </a:endParaRPr>
          </a:p>
        </p:txBody>
      </p:sp>
      <p:sp>
        <p:nvSpPr>
          <p:cNvPr id="19" name="Rectangle 18">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9967748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EB58F-7713-121D-0B7B-0AE88DC41A5D}"/>
              </a:ext>
            </a:extLst>
          </p:cNvPr>
          <p:cNvSpPr>
            <a:spLocks noGrp="1"/>
          </p:cNvSpPr>
          <p:nvPr>
            <p:ph type="title"/>
          </p:nvPr>
        </p:nvSpPr>
        <p:spPr>
          <a:xfrm>
            <a:off x="686834" y="1153572"/>
            <a:ext cx="3200400" cy="4461163"/>
          </a:xfrm>
        </p:spPr>
        <p:txBody>
          <a:bodyPr>
            <a:normAutofit/>
          </a:bodyPr>
          <a:lstStyle/>
          <a:p>
            <a:r>
              <a:rPr lang="en-US">
                <a:solidFill>
                  <a:srgbClr val="FFFFFF"/>
                </a:solidFill>
              </a:rPr>
              <a:t>Key Points Summary</a:t>
            </a:r>
          </a:p>
        </p:txBody>
      </p:sp>
      <p:sp>
        <p:nvSpPr>
          <p:cNvPr id="3" name="Content Placeholder 2">
            <a:extLst>
              <a:ext uri="{FF2B5EF4-FFF2-40B4-BE49-F238E27FC236}">
                <a16:creationId xmlns:a16="http://schemas.microsoft.com/office/drawing/2014/main" id="{70D7EAA9-C5AC-5BBD-2D71-02E268752555}"/>
              </a:ext>
            </a:extLst>
          </p:cNvPr>
          <p:cNvSpPr>
            <a:spLocks noGrp="1"/>
          </p:cNvSpPr>
          <p:nvPr>
            <p:ph idx="1"/>
          </p:nvPr>
        </p:nvSpPr>
        <p:spPr>
          <a:xfrm>
            <a:off x="4447308" y="252678"/>
            <a:ext cx="6906491" cy="5924285"/>
          </a:xfrm>
        </p:spPr>
        <p:txBody>
          <a:bodyPr vert="horz" lIns="91440" tIns="45720" rIns="91440" bIns="45720" rtlCol="0" anchor="ctr">
            <a:normAutofit/>
          </a:bodyPr>
          <a:lstStyle/>
          <a:p>
            <a:pPr>
              <a:buFont typeface="Arial" panose="020F0502020204030204" pitchFamily="34" charset="0"/>
              <a:buChar char="•"/>
            </a:pPr>
            <a:r>
              <a:rPr lang="en-US" sz="2800"/>
              <a:t>Potential Members who are ESPs do not think of themselves as "ESPs." Support Staff is a more recognized term, but job title is best.</a:t>
            </a:r>
            <a:endParaRPr lang="en-US" sz="2800">
              <a:ea typeface="Calibri"/>
              <a:cs typeface="Calibri"/>
            </a:endParaRPr>
          </a:p>
          <a:p>
            <a:pPr>
              <a:buFont typeface="Arial" panose="020F0502020204030204" pitchFamily="34" charset="0"/>
              <a:buChar char="•"/>
            </a:pPr>
            <a:r>
              <a:rPr lang="en-US" sz="2800"/>
              <a:t>Unions are legal.</a:t>
            </a:r>
            <a:endParaRPr lang="en-US" sz="2800">
              <a:ea typeface="Calibri"/>
              <a:cs typeface="Calibri"/>
            </a:endParaRPr>
          </a:p>
          <a:p>
            <a:pPr>
              <a:buFont typeface="Arial" panose="020F0502020204030204" pitchFamily="34" charset="0"/>
              <a:buChar char="•"/>
            </a:pPr>
            <a:r>
              <a:rPr lang="en-US" sz="2800"/>
              <a:t>ESPs are eligible to join their local Union.</a:t>
            </a:r>
            <a:endParaRPr lang="en-US" sz="2800">
              <a:ea typeface="Calibri"/>
              <a:cs typeface="Calibri"/>
            </a:endParaRPr>
          </a:p>
          <a:p>
            <a:pPr>
              <a:buFont typeface="Arial" panose="020F0502020204030204" pitchFamily="34" charset="0"/>
              <a:buChar char="•"/>
            </a:pPr>
            <a:r>
              <a:rPr lang="en-US" sz="2800">
                <a:ea typeface="Calibri"/>
                <a:cs typeface="Calibri"/>
              </a:rPr>
              <a:t>Transformational, not transactional:</a:t>
            </a:r>
            <a:r>
              <a:rPr lang="en-US" sz="2800"/>
              <a:t> We need to invite ESPs into membership by focusing on how collective power helps them to have stronger work and home lives.</a:t>
            </a:r>
            <a:endParaRPr lang="en-US" sz="2800">
              <a:ea typeface="Calibri"/>
              <a:cs typeface="Calibri"/>
            </a:endParaRPr>
          </a:p>
        </p:txBody>
      </p:sp>
      <p:pic>
        <p:nvPicPr>
          <p:cNvPr id="5" name="Picture 2" descr="Image result for key point">
            <a:extLst>
              <a:ext uri="{FF2B5EF4-FFF2-40B4-BE49-F238E27FC236}">
                <a16:creationId xmlns:a16="http://schemas.microsoft.com/office/drawing/2014/main" id="{30C83084-B0E3-8AB5-753A-6592E2A0F5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563234">
            <a:off x="335614" y="1573672"/>
            <a:ext cx="3705534" cy="2864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41772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B43AB-4F8C-FA4F-F1A1-E9984B4A2C94}"/>
              </a:ext>
            </a:extLst>
          </p:cNvPr>
          <p:cNvSpPr>
            <a:spLocks noGrp="1"/>
          </p:cNvSpPr>
          <p:nvPr>
            <p:ph type="title"/>
          </p:nvPr>
        </p:nvSpPr>
        <p:spPr/>
        <p:txBody>
          <a:bodyPr/>
          <a:lstStyle/>
          <a:p>
            <a:r>
              <a:rPr lang="en-US">
                <a:cs typeface="Calibri Light"/>
              </a:rPr>
              <a:t>Hedy and Ellen</a:t>
            </a:r>
            <a:endParaRPr lang="en-US" err="1"/>
          </a:p>
        </p:txBody>
      </p:sp>
      <p:sp>
        <p:nvSpPr>
          <p:cNvPr id="3" name="Text Placeholder 2">
            <a:extLst>
              <a:ext uri="{FF2B5EF4-FFF2-40B4-BE49-F238E27FC236}">
                <a16:creationId xmlns:a16="http://schemas.microsoft.com/office/drawing/2014/main" id="{BC4473AA-3344-0CE9-E64D-AD17C1FBDC1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6323344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6730-BC14-446E-A0C8-FE5C940DA668}"/>
              </a:ext>
            </a:extLst>
          </p:cNvPr>
          <p:cNvSpPr>
            <a:spLocks noGrp="1"/>
          </p:cNvSpPr>
          <p:nvPr>
            <p:ph type="title"/>
          </p:nvPr>
        </p:nvSpPr>
        <p:spPr/>
        <p:txBody>
          <a:bodyPr/>
          <a:lstStyle/>
          <a:p>
            <a:r>
              <a:rPr lang="en-US">
                <a:cs typeface="Calibri Light"/>
              </a:rPr>
              <a:t>An Institutional Problem</a:t>
            </a:r>
            <a:endParaRPr lang="en-US"/>
          </a:p>
        </p:txBody>
      </p:sp>
      <p:sp>
        <p:nvSpPr>
          <p:cNvPr id="3" name="Text Placeholder 2">
            <a:extLst>
              <a:ext uri="{FF2B5EF4-FFF2-40B4-BE49-F238E27FC236}">
                <a16:creationId xmlns:a16="http://schemas.microsoft.com/office/drawing/2014/main" id="{ADDA4318-C622-4B6E-A26C-FC4EAB4FC75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959487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0"/>
          <p:cNvSpPr txBox="1"/>
          <p:nvPr/>
        </p:nvSpPr>
        <p:spPr>
          <a:xfrm>
            <a:off x="988532" y="91039"/>
            <a:ext cx="10214939" cy="1561993"/>
          </a:xfrm>
          <a:prstGeom prst="rect">
            <a:avLst/>
          </a:prstGeom>
          <a:noFill/>
          <a:ln>
            <a:noFill/>
          </a:ln>
        </p:spPr>
        <p:txBody>
          <a:bodyPr spcFirstLastPara="1" wrap="square" lIns="121868" tIns="60917" rIns="121868" bIns="60917" anchor="ctr" anchorCtr="0">
            <a:normAutofit/>
          </a:bodyPr>
          <a:lstStyle/>
          <a:p>
            <a:pPr algn="ctr">
              <a:lnSpc>
                <a:spcPct val="90000"/>
              </a:lnSpc>
            </a:pPr>
            <a:r>
              <a:rPr lang="en" sz="5865" b="1" i="1">
                <a:latin typeface="Libre Baskerville"/>
                <a:ea typeface="Libre Baskerville"/>
                <a:cs typeface="Libre Baskerville"/>
                <a:sym typeface="Libre Baskerville"/>
              </a:rPr>
              <a:t>Oppression Continuum</a:t>
            </a:r>
            <a:endParaRPr sz="5865">
              <a:latin typeface="Calibri"/>
              <a:ea typeface="Calibri"/>
              <a:cs typeface="Calibri"/>
              <a:sym typeface="Calibri"/>
            </a:endParaRPr>
          </a:p>
        </p:txBody>
      </p:sp>
      <p:grpSp>
        <p:nvGrpSpPr>
          <p:cNvPr id="109" name="Google Shape;109;p20"/>
          <p:cNvGrpSpPr/>
          <p:nvPr/>
        </p:nvGrpSpPr>
        <p:grpSpPr>
          <a:xfrm>
            <a:off x="1821" y="3140061"/>
            <a:ext cx="12189256" cy="1138406"/>
            <a:chOff x="4763" y="963809"/>
            <a:chExt cx="10260686" cy="1109414"/>
          </a:xfrm>
        </p:grpSpPr>
        <p:sp>
          <p:nvSpPr>
            <p:cNvPr id="110" name="Google Shape;110;p20"/>
            <p:cNvSpPr/>
            <p:nvPr/>
          </p:nvSpPr>
          <p:spPr>
            <a:xfrm>
              <a:off x="4763" y="963809"/>
              <a:ext cx="2773200" cy="1109400"/>
            </a:xfrm>
            <a:prstGeom prst="chevron">
              <a:avLst>
                <a:gd name="adj" fmla="val 50000"/>
              </a:avLst>
            </a:prstGeom>
            <a:solidFill>
              <a:srgbClr val="ED7D31"/>
            </a:solidFill>
            <a:ln w="12700" cap="flat" cmpd="sng">
              <a:solidFill>
                <a:srgbClr val="FFFFFF"/>
              </a:solidFill>
              <a:prstDash val="solid"/>
              <a:miter lim="800000"/>
              <a:headEnd type="none" w="sm" len="sm"/>
              <a:tailEnd type="none" w="sm" len="sm"/>
            </a:ln>
          </p:spPr>
          <p:txBody>
            <a:bodyPr spcFirstLastPara="1" wrap="square" lIns="121868" tIns="121868" rIns="121868" bIns="121868" anchor="ctr" anchorCtr="0">
              <a:noAutofit/>
            </a:bodyPr>
            <a:lstStyle/>
            <a:p>
              <a:endParaRPr sz="2533"/>
            </a:p>
          </p:txBody>
        </p:sp>
        <p:sp>
          <p:nvSpPr>
            <p:cNvPr id="111" name="Google Shape;111;p20"/>
            <p:cNvSpPr txBox="1"/>
            <p:nvPr/>
          </p:nvSpPr>
          <p:spPr>
            <a:xfrm>
              <a:off x="559392" y="963809"/>
              <a:ext cx="1663800" cy="1109400"/>
            </a:xfrm>
            <a:prstGeom prst="rect">
              <a:avLst/>
            </a:prstGeom>
            <a:noFill/>
            <a:ln>
              <a:noFill/>
            </a:ln>
          </p:spPr>
          <p:txBody>
            <a:bodyPr spcFirstLastPara="1" wrap="square" lIns="106639" tIns="35524" rIns="35524" bIns="35524" anchor="ctr" anchorCtr="0">
              <a:noAutofit/>
            </a:bodyPr>
            <a:lstStyle/>
            <a:p>
              <a:pPr algn="ctr">
                <a:lnSpc>
                  <a:spcPct val="90000"/>
                </a:lnSpc>
                <a:buClr>
                  <a:srgbClr val="FFFFFF"/>
                </a:buClr>
                <a:buSzPts val="2000"/>
              </a:pPr>
              <a:r>
                <a:rPr lang="en" sz="2666">
                  <a:solidFill>
                    <a:srgbClr val="FFFFFF"/>
                  </a:solidFill>
                  <a:latin typeface="Calibri"/>
                  <a:ea typeface="Calibri"/>
                  <a:cs typeface="Calibri"/>
                  <a:sym typeface="Calibri"/>
                </a:rPr>
                <a:t>Stereotype</a:t>
              </a:r>
              <a:endParaRPr sz="2533"/>
            </a:p>
          </p:txBody>
        </p:sp>
        <p:sp>
          <p:nvSpPr>
            <p:cNvPr id="112" name="Google Shape;112;p20"/>
            <p:cNvSpPr/>
            <p:nvPr/>
          </p:nvSpPr>
          <p:spPr>
            <a:xfrm>
              <a:off x="2500592" y="963809"/>
              <a:ext cx="2773200" cy="1109400"/>
            </a:xfrm>
            <a:prstGeom prst="chevron">
              <a:avLst>
                <a:gd name="adj" fmla="val 50000"/>
              </a:avLst>
            </a:prstGeom>
            <a:solidFill>
              <a:srgbClr val="A5A5A5"/>
            </a:solidFill>
            <a:ln w="12700" cap="flat" cmpd="sng">
              <a:solidFill>
                <a:srgbClr val="FFFFFF"/>
              </a:solidFill>
              <a:prstDash val="solid"/>
              <a:miter lim="800000"/>
              <a:headEnd type="none" w="sm" len="sm"/>
              <a:tailEnd type="none" w="sm" len="sm"/>
            </a:ln>
          </p:spPr>
          <p:txBody>
            <a:bodyPr spcFirstLastPara="1" wrap="square" lIns="121868" tIns="121868" rIns="121868" bIns="121868" anchor="ctr" anchorCtr="0">
              <a:noAutofit/>
            </a:bodyPr>
            <a:lstStyle/>
            <a:p>
              <a:endParaRPr sz="2533"/>
            </a:p>
          </p:txBody>
        </p:sp>
        <p:sp>
          <p:nvSpPr>
            <p:cNvPr id="113" name="Google Shape;113;p20"/>
            <p:cNvSpPr txBox="1"/>
            <p:nvPr/>
          </p:nvSpPr>
          <p:spPr>
            <a:xfrm>
              <a:off x="3055221" y="963809"/>
              <a:ext cx="1663800" cy="1109400"/>
            </a:xfrm>
            <a:prstGeom prst="rect">
              <a:avLst/>
            </a:prstGeom>
            <a:noFill/>
            <a:ln>
              <a:noFill/>
            </a:ln>
          </p:spPr>
          <p:txBody>
            <a:bodyPr spcFirstLastPara="1" wrap="square" lIns="106639" tIns="35524" rIns="35524" bIns="35524" anchor="ctr" anchorCtr="0">
              <a:noAutofit/>
            </a:bodyPr>
            <a:lstStyle/>
            <a:p>
              <a:pPr algn="ctr">
                <a:lnSpc>
                  <a:spcPct val="90000"/>
                </a:lnSpc>
                <a:buClr>
                  <a:srgbClr val="FFFFFF"/>
                </a:buClr>
                <a:buSzPts val="2000"/>
              </a:pPr>
              <a:r>
                <a:rPr lang="en" sz="2666">
                  <a:solidFill>
                    <a:srgbClr val="FFFFFF"/>
                  </a:solidFill>
                  <a:latin typeface="Calibri"/>
                  <a:ea typeface="Calibri"/>
                  <a:cs typeface="Calibri"/>
                  <a:sym typeface="Calibri"/>
                </a:rPr>
                <a:t>Prejudice</a:t>
              </a:r>
              <a:endParaRPr sz="2533"/>
            </a:p>
          </p:txBody>
        </p:sp>
        <p:sp>
          <p:nvSpPr>
            <p:cNvPr id="114" name="Google Shape;114;p20"/>
            <p:cNvSpPr/>
            <p:nvPr/>
          </p:nvSpPr>
          <p:spPr>
            <a:xfrm>
              <a:off x="4996420" y="963809"/>
              <a:ext cx="2773200" cy="1109400"/>
            </a:xfrm>
            <a:prstGeom prst="chevron">
              <a:avLst>
                <a:gd name="adj" fmla="val 50000"/>
              </a:avLst>
            </a:prstGeom>
            <a:solidFill>
              <a:srgbClr val="FFC000"/>
            </a:solidFill>
            <a:ln w="12700" cap="flat" cmpd="sng">
              <a:solidFill>
                <a:srgbClr val="FFFFFF"/>
              </a:solidFill>
              <a:prstDash val="solid"/>
              <a:miter lim="800000"/>
              <a:headEnd type="none" w="sm" len="sm"/>
              <a:tailEnd type="none" w="sm" len="sm"/>
            </a:ln>
          </p:spPr>
          <p:txBody>
            <a:bodyPr spcFirstLastPara="1" wrap="square" lIns="121868" tIns="121868" rIns="121868" bIns="121868" anchor="ctr" anchorCtr="0">
              <a:noAutofit/>
            </a:bodyPr>
            <a:lstStyle/>
            <a:p>
              <a:endParaRPr sz="2533"/>
            </a:p>
          </p:txBody>
        </p:sp>
        <p:sp>
          <p:nvSpPr>
            <p:cNvPr id="115" name="Google Shape;115;p20"/>
            <p:cNvSpPr txBox="1"/>
            <p:nvPr/>
          </p:nvSpPr>
          <p:spPr>
            <a:xfrm>
              <a:off x="5551049" y="963823"/>
              <a:ext cx="1809900" cy="1109400"/>
            </a:xfrm>
            <a:prstGeom prst="rect">
              <a:avLst/>
            </a:prstGeom>
            <a:noFill/>
            <a:ln>
              <a:noFill/>
            </a:ln>
          </p:spPr>
          <p:txBody>
            <a:bodyPr spcFirstLastPara="1" wrap="square" lIns="106639" tIns="35524" rIns="35524" bIns="35524" anchor="ctr" anchorCtr="0">
              <a:noAutofit/>
            </a:bodyPr>
            <a:lstStyle/>
            <a:p>
              <a:pPr algn="ctr">
                <a:lnSpc>
                  <a:spcPct val="90000"/>
                </a:lnSpc>
                <a:buClr>
                  <a:srgbClr val="FFFFFF"/>
                </a:buClr>
                <a:buSzPts val="2000"/>
              </a:pPr>
              <a:r>
                <a:rPr lang="en" sz="2666">
                  <a:solidFill>
                    <a:srgbClr val="FFFFFF"/>
                  </a:solidFill>
                  <a:latin typeface="Calibri"/>
                  <a:ea typeface="Calibri"/>
                  <a:cs typeface="Calibri"/>
                  <a:sym typeface="Calibri"/>
                </a:rPr>
                <a:t>Discrimination</a:t>
              </a:r>
              <a:endParaRPr sz="2533"/>
            </a:p>
          </p:txBody>
        </p:sp>
        <p:sp>
          <p:nvSpPr>
            <p:cNvPr id="116" name="Google Shape;116;p20"/>
            <p:cNvSpPr/>
            <p:nvPr/>
          </p:nvSpPr>
          <p:spPr>
            <a:xfrm>
              <a:off x="7492249" y="963809"/>
              <a:ext cx="2773200" cy="1109400"/>
            </a:xfrm>
            <a:prstGeom prst="chevron">
              <a:avLst>
                <a:gd name="adj" fmla="val 50000"/>
              </a:avLst>
            </a:prstGeom>
            <a:solidFill>
              <a:srgbClr val="599BD5"/>
            </a:solidFill>
            <a:ln w="12700" cap="flat" cmpd="sng">
              <a:solidFill>
                <a:srgbClr val="FFFFFF"/>
              </a:solidFill>
              <a:prstDash val="solid"/>
              <a:miter lim="800000"/>
              <a:headEnd type="none" w="sm" len="sm"/>
              <a:tailEnd type="none" w="sm" len="sm"/>
            </a:ln>
          </p:spPr>
          <p:txBody>
            <a:bodyPr spcFirstLastPara="1" wrap="square" lIns="121868" tIns="121868" rIns="121868" bIns="121868" anchor="ctr" anchorCtr="0">
              <a:noAutofit/>
            </a:bodyPr>
            <a:lstStyle/>
            <a:p>
              <a:endParaRPr sz="2533"/>
            </a:p>
          </p:txBody>
        </p:sp>
        <p:sp>
          <p:nvSpPr>
            <p:cNvPr id="117" name="Google Shape;117;p20"/>
            <p:cNvSpPr txBox="1"/>
            <p:nvPr/>
          </p:nvSpPr>
          <p:spPr>
            <a:xfrm>
              <a:off x="8046878" y="963809"/>
              <a:ext cx="1663800" cy="1109400"/>
            </a:xfrm>
            <a:prstGeom prst="rect">
              <a:avLst/>
            </a:prstGeom>
            <a:noFill/>
            <a:ln>
              <a:noFill/>
            </a:ln>
          </p:spPr>
          <p:txBody>
            <a:bodyPr spcFirstLastPara="1" wrap="square" lIns="106639" tIns="35524" rIns="35524" bIns="35524" anchor="ctr" anchorCtr="0">
              <a:noAutofit/>
            </a:bodyPr>
            <a:lstStyle/>
            <a:p>
              <a:pPr algn="ctr">
                <a:lnSpc>
                  <a:spcPct val="90000"/>
                </a:lnSpc>
                <a:buClr>
                  <a:srgbClr val="FFFFFF"/>
                </a:buClr>
                <a:buSzPts val="2000"/>
              </a:pPr>
              <a:r>
                <a:rPr lang="en" sz="2666">
                  <a:solidFill>
                    <a:srgbClr val="FFFFFF"/>
                  </a:solidFill>
                  <a:latin typeface="Calibri"/>
                  <a:ea typeface="Calibri"/>
                  <a:cs typeface="Calibri"/>
                  <a:sym typeface="Calibri"/>
                </a:rPr>
                <a:t>Oppression</a:t>
              </a:r>
              <a:endParaRPr sz="2533"/>
            </a:p>
          </p:txBody>
        </p:sp>
      </p:grpSp>
    </p:spTree>
    <p:extLst>
      <p:ext uri="{BB962C8B-B14F-4D97-AF65-F5344CB8AC3E}">
        <p14:creationId xmlns:p14="http://schemas.microsoft.com/office/powerpoint/2010/main" val="26243601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1645810"/>
            <a:ext cx="4203940" cy="3833082"/>
          </a:xfrm>
        </p:spPr>
        <p:txBody>
          <a:bodyPr>
            <a:normAutofit fontScale="90000"/>
          </a:bodyPr>
          <a:lstStyle/>
          <a:p>
            <a:r>
              <a:rPr lang="en-US"/>
              <a:t>A set of questions that allow a system to identify ways that policies and practices oppress others </a:t>
            </a:r>
          </a:p>
        </p:txBody>
      </p:sp>
      <p:pic>
        <p:nvPicPr>
          <p:cNvPr id="1026" name="Picture 2" descr="Ten Reasons Why Youth Empowerment Without a Racial Equity Approach ..."/>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2" t="20882" b="1945"/>
          <a:stretch/>
        </p:blipFill>
        <p:spPr bwMode="auto">
          <a:xfrm>
            <a:off x="4577779" y="1980463"/>
            <a:ext cx="7325635" cy="401184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108;p20">
            <a:extLst>
              <a:ext uri="{FF2B5EF4-FFF2-40B4-BE49-F238E27FC236}">
                <a16:creationId xmlns:a16="http://schemas.microsoft.com/office/drawing/2014/main" id="{6ECFB65E-5BC1-227D-AC1A-91D878D59B5A}"/>
              </a:ext>
            </a:extLst>
          </p:cNvPr>
          <p:cNvSpPr txBox="1"/>
          <p:nvPr/>
        </p:nvSpPr>
        <p:spPr>
          <a:xfrm>
            <a:off x="37718" y="91039"/>
            <a:ext cx="11974956" cy="1197852"/>
          </a:xfrm>
          <a:prstGeom prst="rect">
            <a:avLst/>
          </a:prstGeom>
          <a:noFill/>
          <a:ln>
            <a:noFill/>
          </a:ln>
        </p:spPr>
        <p:txBody>
          <a:bodyPr spcFirstLastPara="1" wrap="square" lIns="121868" tIns="60917" rIns="121868" bIns="60917" anchor="ctr" anchorCtr="0">
            <a:normAutofit/>
          </a:bodyPr>
          <a:lstStyle/>
          <a:p>
            <a:pPr algn="ctr">
              <a:lnSpc>
                <a:spcPct val="90000"/>
              </a:lnSpc>
            </a:pPr>
            <a:r>
              <a:rPr lang="en" sz="4400" b="1">
                <a:latin typeface="Calibri"/>
                <a:cs typeface="Calibri"/>
                <a:sym typeface="Libre Baskerville"/>
              </a:rPr>
              <a:t>Race, Class, and Gender Justice Lens P. 6</a:t>
            </a:r>
            <a:endParaRPr lang="en-US" sz="4400" b="1">
              <a:latin typeface="Calibri"/>
              <a:cs typeface="Calibri"/>
            </a:endParaRPr>
          </a:p>
        </p:txBody>
      </p:sp>
    </p:spTree>
    <p:extLst>
      <p:ext uri="{BB962C8B-B14F-4D97-AF65-F5344CB8AC3E}">
        <p14:creationId xmlns:p14="http://schemas.microsoft.com/office/powerpoint/2010/main" val="1444365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a:t>Table Work</a:t>
            </a:r>
            <a:endParaRPr lang="en-US" sz="6000" b="1">
              <a:cs typeface="Calibri Light"/>
            </a:endParaRPr>
          </a:p>
        </p:txBody>
      </p:sp>
      <p:sp>
        <p:nvSpPr>
          <p:cNvPr id="3" name="Content Placeholder 2"/>
          <p:cNvSpPr>
            <a:spLocks noGrp="1"/>
          </p:cNvSpPr>
          <p:nvPr>
            <p:ph idx="1"/>
          </p:nvPr>
        </p:nvSpPr>
        <p:spPr>
          <a:xfrm>
            <a:off x="394571" y="1241503"/>
            <a:ext cx="11797429" cy="4223648"/>
          </a:xfrm>
        </p:spPr>
        <p:txBody>
          <a:bodyPr vert="horz" lIns="0" tIns="45720" rIns="0" bIns="45720" rtlCol="0" anchor="t">
            <a:normAutofit/>
          </a:bodyPr>
          <a:lstStyle/>
          <a:p>
            <a:pPr>
              <a:buFont typeface="Arial" panose="020B0604020202020204" pitchFamily="34" charset="0"/>
              <a:buChar char="•"/>
            </a:pPr>
            <a:r>
              <a:rPr lang="en-US" sz="4400"/>
              <a:t>You will need Analyzing Union Engagement Misses and Opportunities found on p. 4-5</a:t>
            </a:r>
            <a:endParaRPr lang="en-US" sz="4400">
              <a:cs typeface="Calibri"/>
            </a:endParaRPr>
          </a:p>
          <a:p>
            <a:pPr>
              <a:buFont typeface="Arial" panose="020B0604020202020204" pitchFamily="34" charset="0"/>
              <a:buChar char="•"/>
            </a:pPr>
            <a:r>
              <a:rPr lang="en-US" sz="4400"/>
              <a:t>Discuss all 5 Questions on the second page of this story.  </a:t>
            </a:r>
            <a:endParaRPr lang="en-US" sz="4400">
              <a:cs typeface="Calibri"/>
            </a:endParaRPr>
          </a:p>
          <a:p>
            <a:pPr>
              <a:buFont typeface="Arial" panose="020B0604020202020204" pitchFamily="34" charset="0"/>
              <a:buChar char="•"/>
            </a:pPr>
            <a:r>
              <a:rPr lang="en-US" sz="4400"/>
              <a:t>5 is the most important. </a:t>
            </a:r>
          </a:p>
          <a:p>
            <a:pPr marL="0" indent="0">
              <a:buNone/>
            </a:pPr>
            <a:endParaRPr lang="en-US" b="1"/>
          </a:p>
        </p:txBody>
      </p:sp>
    </p:spTree>
    <p:extLst>
      <p:ext uri="{BB962C8B-B14F-4D97-AF65-F5344CB8AC3E}">
        <p14:creationId xmlns:p14="http://schemas.microsoft.com/office/powerpoint/2010/main" val="28551456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a:t>Lunch</a:t>
            </a:r>
          </a:p>
        </p:txBody>
      </p:sp>
      <p:pic>
        <p:nvPicPr>
          <p:cNvPr id="26626" name="Picture 2" descr="Image result for lunch break">
            <a:extLst>
              <a:ext uri="{FF2B5EF4-FFF2-40B4-BE49-F238E27FC236}">
                <a16:creationId xmlns:a16="http://schemas.microsoft.com/office/drawing/2014/main" id="{0447FF28-792D-4A9A-B81F-65BED88163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432" b="23294"/>
          <a:stretch/>
        </p:blipFill>
        <p:spPr bwMode="auto">
          <a:xfrm>
            <a:off x="1960330" y="1429789"/>
            <a:ext cx="7644990" cy="4607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06776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text, sign, clipart, vector graphics&#10;&#10;Description automatically generated">
            <a:extLst>
              <a:ext uri="{FF2B5EF4-FFF2-40B4-BE49-F238E27FC236}">
                <a16:creationId xmlns:a16="http://schemas.microsoft.com/office/drawing/2014/main" id="{239DED50-2360-4BEF-A567-CFC80AF0E66F}"/>
              </a:ext>
            </a:extLst>
          </p:cNvPr>
          <p:cNvPicPr>
            <a:picLocks noGrp="1" noChangeAspect="1"/>
          </p:cNvPicPr>
          <p:nvPr>
            <p:ph idx="1"/>
          </p:nvPr>
        </p:nvPicPr>
        <p:blipFill>
          <a:blip r:embed="rId2"/>
          <a:stretch>
            <a:fillRect/>
          </a:stretch>
        </p:blipFill>
        <p:spPr>
          <a:xfrm>
            <a:off x="-5464" y="1241233"/>
            <a:ext cx="12242585" cy="4080772"/>
          </a:xfrm>
        </p:spPr>
      </p:pic>
    </p:spTree>
    <p:extLst>
      <p:ext uri="{BB962C8B-B14F-4D97-AF65-F5344CB8AC3E}">
        <p14:creationId xmlns:p14="http://schemas.microsoft.com/office/powerpoint/2010/main" val="7625934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a:t>Table Work Debrief</a:t>
            </a:r>
            <a:endParaRPr lang="en-US" sz="6000" b="1">
              <a:cs typeface="Calibri Light"/>
            </a:endParaRPr>
          </a:p>
        </p:txBody>
      </p:sp>
      <p:sp>
        <p:nvSpPr>
          <p:cNvPr id="3" name="Content Placeholder 2"/>
          <p:cNvSpPr>
            <a:spLocks noGrp="1"/>
          </p:cNvSpPr>
          <p:nvPr>
            <p:ph idx="1"/>
          </p:nvPr>
        </p:nvSpPr>
        <p:spPr>
          <a:xfrm>
            <a:off x="394571" y="1241503"/>
            <a:ext cx="11797429" cy="4223648"/>
          </a:xfrm>
        </p:spPr>
        <p:txBody>
          <a:bodyPr vert="horz" lIns="0" tIns="45720" rIns="0" bIns="45720" rtlCol="0" anchor="t">
            <a:normAutofit/>
          </a:bodyPr>
          <a:lstStyle/>
          <a:p>
            <a:pPr>
              <a:buFont typeface="Arial" panose="020B0604020202020204" pitchFamily="34" charset="0"/>
              <a:buChar char="•"/>
            </a:pPr>
            <a:r>
              <a:rPr lang="en-US" sz="4400">
                <a:cs typeface="Calibri"/>
              </a:rPr>
              <a:t>Is Angel thriving? What is your evidence?</a:t>
            </a:r>
            <a:endParaRPr lang="en-US" sz="4400"/>
          </a:p>
          <a:p>
            <a:pPr>
              <a:buFont typeface="Arial" panose="020B0604020202020204" pitchFamily="34" charset="0"/>
              <a:buChar char="•"/>
            </a:pPr>
            <a:r>
              <a:rPr lang="en-US" sz="4400">
                <a:cs typeface="Calibri"/>
              </a:rPr>
              <a:t>What are the ways the Union could do better?</a:t>
            </a:r>
          </a:p>
          <a:p>
            <a:pPr>
              <a:buFont typeface="Arial" panose="020B0604020202020204" pitchFamily="34" charset="0"/>
              <a:buChar char="•"/>
            </a:pPr>
            <a:r>
              <a:rPr lang="en-US" sz="4400">
                <a:cs typeface="Calibri"/>
              </a:rPr>
              <a:t>What the examples of missed opportunities?</a:t>
            </a:r>
          </a:p>
          <a:p>
            <a:pPr>
              <a:buFont typeface="Arial" panose="020B0604020202020204" pitchFamily="34" charset="0"/>
              <a:buChar char="•"/>
            </a:pPr>
            <a:r>
              <a:rPr lang="en-US" sz="4400">
                <a:cs typeface="Calibri"/>
              </a:rPr>
              <a:t>What would you do to help Angel? Be specific.</a:t>
            </a:r>
          </a:p>
          <a:p>
            <a:pPr marL="0" indent="0">
              <a:buNone/>
            </a:pPr>
            <a:endParaRPr lang="en-US" b="1">
              <a:cs typeface="Calibri" panose="020F0502020204030204"/>
            </a:endParaRPr>
          </a:p>
        </p:txBody>
      </p:sp>
    </p:spTree>
    <p:extLst>
      <p:ext uri="{BB962C8B-B14F-4D97-AF65-F5344CB8AC3E}">
        <p14:creationId xmlns:p14="http://schemas.microsoft.com/office/powerpoint/2010/main" val="32588228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a:p>
        </p:txBody>
      </p:sp>
      <p:sp>
        <p:nvSpPr>
          <p:cNvPr id="3" name="Content Placeholder 2"/>
          <p:cNvSpPr>
            <a:spLocks noGrp="1"/>
          </p:cNvSpPr>
          <p:nvPr>
            <p:ph idx="1"/>
          </p:nvPr>
        </p:nvSpPr>
        <p:spPr>
          <a:xfrm>
            <a:off x="184691" y="988906"/>
            <a:ext cx="11531511" cy="4724655"/>
          </a:xfrm>
          <a:solidFill>
            <a:schemeClr val="accent1">
              <a:lumMod val="60000"/>
              <a:lumOff val="40000"/>
            </a:schemeClr>
          </a:solidFill>
        </p:spPr>
        <p:txBody>
          <a:bodyPr anchor="ctr">
            <a:normAutofit/>
          </a:bodyPr>
          <a:lstStyle/>
          <a:p>
            <a:pPr algn="ctr"/>
            <a:r>
              <a:rPr lang="en-US" sz="8000">
                <a:solidFill>
                  <a:schemeClr val="bg1"/>
                </a:solidFill>
              </a:rPr>
              <a:t>What race, gender, and class is Angel?  </a:t>
            </a:r>
            <a:endParaRPr lang="en-US" sz="8000">
              <a:solidFill>
                <a:schemeClr val="bg1"/>
              </a:solidFill>
              <a:cs typeface="Calibri"/>
            </a:endParaRPr>
          </a:p>
          <a:p>
            <a:pPr algn="ctr"/>
            <a:r>
              <a:rPr lang="en-US" sz="8000">
                <a:solidFill>
                  <a:schemeClr val="bg1"/>
                </a:solidFill>
              </a:rPr>
              <a:t>How do you know? </a:t>
            </a:r>
            <a:endParaRPr lang="en-US" sz="8000">
              <a:solidFill>
                <a:schemeClr val="bg1"/>
              </a:solidFill>
              <a:cs typeface="Calibri"/>
            </a:endParaRPr>
          </a:p>
          <a:p>
            <a:endParaRPr lang="en-US"/>
          </a:p>
        </p:txBody>
      </p:sp>
    </p:spTree>
    <p:extLst>
      <p:ext uri="{BB962C8B-B14F-4D97-AF65-F5344CB8AC3E}">
        <p14:creationId xmlns:p14="http://schemas.microsoft.com/office/powerpoint/2010/main" val="40940244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C580E-5AD8-4961-8F3A-ACD408AC813C}"/>
              </a:ext>
            </a:extLst>
          </p:cNvPr>
          <p:cNvSpPr>
            <a:spLocks noGrp="1"/>
          </p:cNvSpPr>
          <p:nvPr>
            <p:ph type="title"/>
          </p:nvPr>
        </p:nvSpPr>
        <p:spPr>
          <a:xfrm>
            <a:off x="212786" y="286603"/>
            <a:ext cx="3134264" cy="1757857"/>
          </a:xfrm>
        </p:spPr>
        <p:txBody>
          <a:bodyPr>
            <a:normAutofit/>
          </a:bodyPr>
          <a:lstStyle/>
          <a:p>
            <a:r>
              <a:rPr lang="en-US"/>
              <a:t>Key Ideas to remember</a:t>
            </a:r>
          </a:p>
        </p:txBody>
      </p:sp>
      <p:sp>
        <p:nvSpPr>
          <p:cNvPr id="3" name="Content Placeholder 2">
            <a:extLst>
              <a:ext uri="{FF2B5EF4-FFF2-40B4-BE49-F238E27FC236}">
                <a16:creationId xmlns:a16="http://schemas.microsoft.com/office/drawing/2014/main" id="{F9D3F729-DDE4-449A-B0C8-0D8054D9C51A}"/>
              </a:ext>
            </a:extLst>
          </p:cNvPr>
          <p:cNvSpPr>
            <a:spLocks noGrp="1"/>
          </p:cNvSpPr>
          <p:nvPr>
            <p:ph idx="1"/>
          </p:nvPr>
        </p:nvSpPr>
        <p:spPr>
          <a:xfrm>
            <a:off x="3951391" y="286603"/>
            <a:ext cx="8044975" cy="6065485"/>
          </a:xfrm>
        </p:spPr>
        <p:txBody>
          <a:bodyPr vert="horz" lIns="0" tIns="45720" rIns="0" bIns="45720" rtlCol="0" anchor="t">
            <a:normAutofit/>
          </a:bodyPr>
          <a:lstStyle/>
          <a:p>
            <a:pPr marL="0" indent="0">
              <a:buNone/>
            </a:pPr>
            <a:r>
              <a:rPr lang="en-US" sz="3600">
                <a:solidFill>
                  <a:schemeClr val="tx1"/>
                </a:solidFill>
                <a:latin typeface="Arial"/>
                <a:cs typeface="Arial"/>
              </a:rPr>
              <a:t>Race, class, and gender are socially and emotionally constructed  concepts that intersects with many other forms of oppressions</a:t>
            </a:r>
          </a:p>
          <a:p>
            <a:pPr marL="0" indent="0">
              <a:buNone/>
            </a:pPr>
            <a:endParaRPr lang="en-US" sz="3600">
              <a:solidFill>
                <a:schemeClr val="tx1"/>
              </a:solidFill>
              <a:latin typeface="Arial"/>
              <a:cs typeface="Arial"/>
            </a:endParaRPr>
          </a:p>
          <a:p>
            <a:pPr marL="0" indent="0">
              <a:buNone/>
            </a:pPr>
            <a:r>
              <a:rPr lang="en-US" sz="3600">
                <a:solidFill>
                  <a:schemeClr val="tx1"/>
                </a:solidFill>
                <a:latin typeface="Arial"/>
                <a:cs typeface="Arial"/>
              </a:rPr>
              <a:t>Two people can have totally different understandings of the same reality</a:t>
            </a:r>
            <a:endParaRPr lang="en-US">
              <a:solidFill>
                <a:schemeClr val="tx1"/>
              </a:solidFill>
              <a:latin typeface="Arial"/>
              <a:cs typeface="Arial"/>
            </a:endParaRPr>
          </a:p>
          <a:p>
            <a:pPr marL="0" indent="0">
              <a:buNone/>
            </a:pPr>
            <a:endParaRPr lang="en-US" sz="3600">
              <a:solidFill>
                <a:schemeClr val="tx1"/>
              </a:solidFill>
              <a:latin typeface="Arial"/>
              <a:cs typeface="Arial"/>
            </a:endParaRPr>
          </a:p>
          <a:p>
            <a:pPr marL="0" indent="0">
              <a:buNone/>
            </a:pPr>
            <a:r>
              <a:rPr lang="en-US" sz="3600">
                <a:solidFill>
                  <a:schemeClr val="tx1"/>
                </a:solidFill>
                <a:latin typeface="Arial"/>
                <a:cs typeface="Arial"/>
              </a:rPr>
              <a:t>Recognizing and interrupting systems of oppression is all our work. </a:t>
            </a:r>
            <a:endParaRPr lang="en-US">
              <a:solidFill>
                <a:schemeClr val="tx1"/>
              </a:solidFill>
            </a:endParaRPr>
          </a:p>
          <a:p>
            <a:endParaRPr lang="en-US"/>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674584">
            <a:off x="100587" y="2347421"/>
            <a:ext cx="3551528" cy="2731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591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6730-BC14-446E-A0C8-FE5C940DA668}"/>
              </a:ext>
            </a:extLst>
          </p:cNvPr>
          <p:cNvSpPr>
            <a:spLocks noGrp="1"/>
          </p:cNvSpPr>
          <p:nvPr>
            <p:ph type="title"/>
          </p:nvPr>
        </p:nvSpPr>
        <p:spPr/>
        <p:txBody>
          <a:bodyPr/>
          <a:lstStyle/>
          <a:p>
            <a:r>
              <a:rPr lang="en-US">
                <a:cs typeface="Calibri Light"/>
              </a:rPr>
              <a:t>Narrative Matters</a:t>
            </a:r>
            <a:endParaRPr lang="en-US"/>
          </a:p>
        </p:txBody>
      </p:sp>
      <p:sp>
        <p:nvSpPr>
          <p:cNvPr id="3" name="Text Placeholder 2">
            <a:extLst>
              <a:ext uri="{FF2B5EF4-FFF2-40B4-BE49-F238E27FC236}">
                <a16:creationId xmlns:a16="http://schemas.microsoft.com/office/drawing/2014/main" id="{ADDA4318-C622-4B6E-A26C-FC4EAB4FC75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356840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644490" y="209668"/>
            <a:ext cx="6659194" cy="1015061"/>
          </a:xfrm>
        </p:spPr>
        <p:txBody>
          <a:bodyPr vert="horz" lIns="91440" tIns="45720" rIns="91440" bIns="45720" rtlCol="0" anchor="b">
            <a:normAutofit/>
          </a:bodyPr>
          <a:lstStyle/>
          <a:p>
            <a:r>
              <a:rPr lang="en-US" sz="5400" b="1">
                <a:cs typeface="Calibri Light"/>
              </a:rPr>
              <a:t>Narrative</a:t>
            </a:r>
            <a:r>
              <a:rPr lang="en-US" b="1">
                <a:cs typeface="Calibri Light"/>
              </a:rPr>
              <a:t> </a:t>
            </a:r>
          </a:p>
        </p:txBody>
      </p:sp>
      <p:pic>
        <p:nvPicPr>
          <p:cNvPr id="4098"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03" r="6758"/>
          <a:stretch/>
        </p:blipFill>
        <p:spPr bwMode="auto">
          <a:xfrm>
            <a:off x="-4264" y="483847"/>
            <a:ext cx="4371258" cy="448580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BD72F2-477F-429B-9790-2D67D4A322FF}"/>
              </a:ext>
            </a:extLst>
          </p:cNvPr>
          <p:cNvSpPr txBox="1"/>
          <p:nvPr/>
        </p:nvSpPr>
        <p:spPr>
          <a:xfrm>
            <a:off x="4646475" y="1277236"/>
            <a:ext cx="7270781" cy="4790836"/>
          </a:xfrm>
          <a:prstGeom prst="rect">
            <a:avLst/>
          </a:prstGeom>
        </p:spPr>
        <p:txBody>
          <a:bodyPr vert="horz" lIns="0" tIns="45720" rIns="0" bIns="45720" rtlCol="0" anchor="t">
            <a:noAutofit/>
          </a:bodyPr>
          <a:lstStyle/>
          <a:p>
            <a:pPr>
              <a:lnSpc>
                <a:spcPct val="90000"/>
              </a:lnSpc>
              <a:spcAft>
                <a:spcPts val="600"/>
              </a:spcAft>
              <a:buClr>
                <a:schemeClr val="accent1"/>
              </a:buClr>
            </a:pPr>
            <a:r>
              <a:rPr lang="en-US" sz="3600">
                <a:solidFill>
                  <a:schemeClr val="tx1">
                    <a:lumMod val="75000"/>
                    <a:lumOff val="25000"/>
                  </a:schemeClr>
                </a:solidFill>
                <a:cs typeface="Calibri"/>
              </a:rPr>
              <a:t>Intentionally constructed stories</a:t>
            </a:r>
            <a:endParaRPr lang="en-US" sz="3600">
              <a:solidFill>
                <a:schemeClr val="tx1">
                  <a:lumMod val="75000"/>
                  <a:lumOff val="25000"/>
                </a:schemeClr>
              </a:solidFill>
              <a:ea typeface="Calibri"/>
              <a:cs typeface="Calibri"/>
            </a:endParaRPr>
          </a:p>
          <a:p>
            <a:pPr>
              <a:lnSpc>
                <a:spcPct val="90000"/>
              </a:lnSpc>
              <a:spcAft>
                <a:spcPts val="600"/>
              </a:spcAft>
            </a:pPr>
            <a:endParaRPr lang="en-US" sz="3600">
              <a:solidFill>
                <a:schemeClr val="tx1">
                  <a:lumMod val="75000"/>
                  <a:lumOff val="25000"/>
                </a:schemeClr>
              </a:solidFill>
              <a:ea typeface="Calibri"/>
              <a:cs typeface="Calibri"/>
            </a:endParaRPr>
          </a:p>
          <a:p>
            <a:pPr>
              <a:lnSpc>
                <a:spcPct val="90000"/>
              </a:lnSpc>
              <a:spcAft>
                <a:spcPts val="600"/>
              </a:spcAft>
            </a:pPr>
            <a:r>
              <a:rPr lang="en-US" sz="3600">
                <a:solidFill>
                  <a:schemeClr val="tx1">
                    <a:lumMod val="75000"/>
                    <a:lumOff val="25000"/>
                  </a:schemeClr>
                </a:solidFill>
                <a:cs typeface="Calibri"/>
              </a:rPr>
              <a:t>What are the common narratives that are told about ESPs in our organizations?</a:t>
            </a:r>
            <a:endParaRPr lang="en-US" sz="3600">
              <a:solidFill>
                <a:schemeClr val="tx1">
                  <a:lumMod val="75000"/>
                  <a:lumOff val="25000"/>
                </a:schemeClr>
              </a:solidFill>
              <a:ea typeface="Calibri"/>
              <a:cs typeface="Calibri"/>
            </a:endParaRPr>
          </a:p>
          <a:p>
            <a:pPr>
              <a:lnSpc>
                <a:spcPct val="90000"/>
              </a:lnSpc>
              <a:spcAft>
                <a:spcPts val="600"/>
              </a:spcAft>
            </a:pPr>
            <a:endParaRPr lang="en-US" sz="3600">
              <a:solidFill>
                <a:schemeClr val="tx1">
                  <a:lumMod val="75000"/>
                  <a:lumOff val="25000"/>
                </a:schemeClr>
              </a:solidFill>
              <a:ea typeface="Calibri"/>
              <a:cs typeface="Calibri"/>
            </a:endParaRPr>
          </a:p>
          <a:p>
            <a:pPr>
              <a:lnSpc>
                <a:spcPct val="90000"/>
              </a:lnSpc>
              <a:spcAft>
                <a:spcPts val="600"/>
              </a:spcAft>
            </a:pPr>
            <a:r>
              <a:rPr lang="en-US" sz="3600">
                <a:solidFill>
                  <a:schemeClr val="tx1">
                    <a:lumMod val="75000"/>
                    <a:lumOff val="25000"/>
                  </a:schemeClr>
                </a:solidFill>
                <a:ea typeface="Calibri"/>
                <a:cs typeface="Calibri"/>
              </a:rPr>
              <a:t>Who controls the development of these narratives? </a:t>
            </a:r>
            <a:endParaRPr lang="en-US" sz="3600">
              <a:solidFill>
                <a:schemeClr val="tx1">
                  <a:lumMod val="75000"/>
                  <a:lumOff val="25000"/>
                </a:schemeClr>
              </a:solidFill>
            </a:endParaRPr>
          </a:p>
          <a:p>
            <a:pPr>
              <a:lnSpc>
                <a:spcPct val="90000"/>
              </a:lnSpc>
              <a:spcAft>
                <a:spcPts val="600"/>
              </a:spcAft>
            </a:pPr>
            <a:endParaRPr lang="en-US" sz="4400">
              <a:solidFill>
                <a:schemeClr val="tx1">
                  <a:lumMod val="75000"/>
                  <a:lumOff val="25000"/>
                </a:schemeClr>
              </a:solidFill>
              <a:ea typeface="Calibri" panose="020F0502020204030204"/>
              <a:cs typeface="Calibri"/>
            </a:endParaRPr>
          </a:p>
        </p:txBody>
      </p:sp>
    </p:spTree>
    <p:extLst>
      <p:ext uri="{BB962C8B-B14F-4D97-AF65-F5344CB8AC3E}">
        <p14:creationId xmlns:p14="http://schemas.microsoft.com/office/powerpoint/2010/main" val="8374459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50"/>
            <a:ext cx="11050386" cy="858091"/>
          </a:xfrm>
        </p:spPr>
        <p:txBody>
          <a:bodyPr/>
          <a:lstStyle/>
          <a:p>
            <a:r>
              <a:rPr lang="en-US"/>
              <a:t> </a:t>
            </a:r>
            <a:r>
              <a:rPr lang="en-US" b="1"/>
              <a:t>Why does the story matter?</a:t>
            </a:r>
          </a:p>
        </p:txBody>
      </p:sp>
      <p:sp>
        <p:nvSpPr>
          <p:cNvPr id="3" name="Content Placeholder 2"/>
          <p:cNvSpPr>
            <a:spLocks noGrp="1"/>
          </p:cNvSpPr>
          <p:nvPr>
            <p:ph idx="1"/>
          </p:nvPr>
        </p:nvSpPr>
        <p:spPr>
          <a:xfrm>
            <a:off x="219456" y="1089297"/>
            <a:ext cx="11722608" cy="5165199"/>
          </a:xfrm>
        </p:spPr>
        <p:txBody>
          <a:bodyPr vert="horz" lIns="0" tIns="45720" rIns="0" bIns="45720" rtlCol="0" anchor="t">
            <a:noAutofit/>
          </a:bodyPr>
          <a:lstStyle/>
          <a:p>
            <a:endParaRPr lang="en-US" sz="3600"/>
          </a:p>
          <a:p>
            <a:r>
              <a:rPr lang="en-US" sz="3600"/>
              <a:t>A </a:t>
            </a:r>
            <a:r>
              <a:rPr lang="en-US" sz="3600" i="1"/>
              <a:t>dominant narrative </a:t>
            </a:r>
            <a:r>
              <a:rPr lang="en-US" sz="3600"/>
              <a:t>is an explanation or story that is told in service of the dominant social group’s interests and ideologies.</a:t>
            </a:r>
            <a:endParaRPr lang="en-US" sz="3600">
              <a:ea typeface="Calibri"/>
              <a:cs typeface="Calibri"/>
            </a:endParaRPr>
          </a:p>
          <a:p>
            <a:r>
              <a:rPr lang="en-US" sz="3600"/>
              <a:t>It achieves dominance through repetition, the perceived authority of the speaker, and the silencing of alternative accounts/voices. </a:t>
            </a:r>
            <a:endParaRPr lang="en-US" sz="3600">
              <a:ea typeface="Calibri"/>
              <a:cs typeface="Calibri"/>
            </a:endParaRPr>
          </a:p>
          <a:p>
            <a:endParaRPr lang="en-US" sz="3600">
              <a:ea typeface="Calibri"/>
              <a:cs typeface="Calibri"/>
            </a:endParaRPr>
          </a:p>
        </p:txBody>
      </p:sp>
    </p:spTree>
    <p:extLst>
      <p:ext uri="{BB962C8B-B14F-4D97-AF65-F5344CB8AC3E}">
        <p14:creationId xmlns:p14="http://schemas.microsoft.com/office/powerpoint/2010/main" val="35992681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16" y="-291883"/>
            <a:ext cx="10944897" cy="1397669"/>
          </a:xfrm>
        </p:spPr>
        <p:txBody>
          <a:bodyPr/>
          <a:lstStyle/>
          <a:p>
            <a:r>
              <a:rPr lang="en-US" b="1">
                <a:latin typeface="+mn-lt"/>
              </a:rPr>
              <a:t>Narratives-pg. 7-14</a:t>
            </a:r>
          </a:p>
        </p:txBody>
      </p:sp>
      <p:sp>
        <p:nvSpPr>
          <p:cNvPr id="3" name="Content Placeholder 2"/>
          <p:cNvSpPr>
            <a:spLocks noGrp="1"/>
          </p:cNvSpPr>
          <p:nvPr>
            <p:ph idx="1"/>
          </p:nvPr>
        </p:nvSpPr>
        <p:spPr>
          <a:xfrm>
            <a:off x="233916" y="1408176"/>
            <a:ext cx="11452116" cy="4460918"/>
          </a:xfrm>
        </p:spPr>
        <p:txBody>
          <a:bodyPr vert="horz" lIns="0" tIns="45720" rIns="0" bIns="45720" rtlCol="0" anchor="t">
            <a:normAutofit lnSpcReduction="10000"/>
          </a:bodyPr>
          <a:lstStyle/>
          <a:p>
            <a:r>
              <a:rPr lang="en-US" sz="3600">
                <a:ea typeface="Calibri"/>
                <a:cs typeface="Calibri"/>
              </a:rPr>
              <a:t>Because dominant narratives are so normalized through their repetition and authority, they have the illusion of being objective and apolitical (neutral), when in fact they are neither.</a:t>
            </a:r>
            <a:endParaRPr lang="en-US" sz="3600">
              <a:solidFill>
                <a:srgbClr val="404040"/>
              </a:solidFill>
              <a:ea typeface="Calibri"/>
              <a:cs typeface="Calibri"/>
            </a:endParaRPr>
          </a:p>
          <a:p>
            <a:r>
              <a:rPr lang="en-US" sz="3600">
                <a:ea typeface="Calibri"/>
                <a:cs typeface="Calibri"/>
              </a:rPr>
              <a:t>Narratives are used to:</a:t>
            </a:r>
            <a:endParaRPr lang="en-US" sz="3600"/>
          </a:p>
          <a:p>
            <a:r>
              <a:rPr lang="en-US" sz="3600"/>
              <a:t>1) Trigger imagination and make connection</a:t>
            </a:r>
            <a:endParaRPr lang="en-US" sz="3600">
              <a:ea typeface="Calibri"/>
              <a:cs typeface="Calibri"/>
            </a:endParaRPr>
          </a:p>
          <a:p>
            <a:r>
              <a:rPr lang="en-US" sz="3600"/>
              <a:t>2) Are expressions of or a counter to cultures </a:t>
            </a:r>
            <a:endParaRPr lang="en-US" sz="3600">
              <a:ea typeface="Calibri"/>
              <a:cs typeface="Calibri"/>
            </a:endParaRPr>
          </a:p>
          <a:p>
            <a:r>
              <a:rPr lang="en-US" sz="3600"/>
              <a:t>3) Are resources for empowerment or oppression</a:t>
            </a:r>
            <a:endParaRPr lang="en-US" sz="3600">
              <a:ea typeface="Calibri"/>
              <a:cs typeface="Calibri"/>
            </a:endParaRPr>
          </a:p>
          <a:p>
            <a:endParaRPr lang="en-US" sz="3200">
              <a:ea typeface="Calibri"/>
              <a:cs typeface="Calibri"/>
            </a:endParaRPr>
          </a:p>
          <a:p>
            <a:endParaRPr lang="en-US" sz="4000">
              <a:ea typeface="Calibri"/>
              <a:cs typeface="Calibri"/>
            </a:endParaRPr>
          </a:p>
        </p:txBody>
      </p:sp>
      <p:pic>
        <p:nvPicPr>
          <p:cNvPr id="4" name="Picture 4" descr="Image result for narrative">
            <a:extLst>
              <a:ext uri="{FF2B5EF4-FFF2-40B4-BE49-F238E27FC236}">
                <a16:creationId xmlns:a16="http://schemas.microsoft.com/office/drawing/2014/main" id="{EB93357D-79A1-47DD-AA9D-9F7D4E1AF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11356" y="2952084"/>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90388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5BE3DC-FD17-416C-AE84-3A81865F9C27}"/>
              </a:ext>
            </a:extLst>
          </p:cNvPr>
          <p:cNvSpPr>
            <a:spLocks noGrp="1"/>
          </p:cNvSpPr>
          <p:nvPr>
            <p:ph idx="1"/>
          </p:nvPr>
        </p:nvSpPr>
        <p:spPr>
          <a:xfrm>
            <a:off x="868563" y="1391090"/>
            <a:ext cx="10058401" cy="4959928"/>
          </a:xfrm>
        </p:spPr>
        <p:txBody>
          <a:bodyPr vert="horz" lIns="0" tIns="45720" rIns="0" bIns="45720" rtlCol="0" anchor="t">
            <a:normAutofit/>
          </a:bodyPr>
          <a:lstStyle/>
          <a:p>
            <a:pPr>
              <a:buFont typeface="Wingdings" panose="05000000000000000000" pitchFamily="2" charset="2"/>
              <a:buChar char="q"/>
            </a:pPr>
            <a:r>
              <a:rPr lang="en-US" sz="4000"/>
              <a:t>Focus on challenging facts or interpretations of information.</a:t>
            </a:r>
            <a:endParaRPr lang="en-US" sz="4000">
              <a:cs typeface="Calibri"/>
            </a:endParaRPr>
          </a:p>
          <a:p>
            <a:pPr marL="566420" lvl="2">
              <a:buFont typeface="Wingdings" panose="05000000000000000000" pitchFamily="2" charset="2"/>
              <a:buChar char="§"/>
            </a:pPr>
            <a:r>
              <a:rPr lang="en-US" sz="3400">
                <a:ea typeface="Calibri"/>
                <a:cs typeface="Calibri"/>
              </a:rPr>
              <a:t>Your arguments, as convincing as they may be, will lose to the dominant narrative.</a:t>
            </a:r>
            <a:endParaRPr lang="en-US">
              <a:ea typeface="Calibri" panose="020F0502020204030204"/>
              <a:cs typeface="Calibri" panose="020F0502020204030204"/>
            </a:endParaRPr>
          </a:p>
          <a:p>
            <a:pPr>
              <a:buFont typeface="Wingdings" panose="05000000000000000000" pitchFamily="2" charset="2"/>
              <a:buChar char="q"/>
            </a:pPr>
            <a:r>
              <a:rPr lang="en-US" sz="4000"/>
              <a:t>Attack people for their worldview.</a:t>
            </a:r>
            <a:endParaRPr lang="en-US" sz="4000">
              <a:cs typeface="Calibri"/>
            </a:endParaRPr>
          </a:p>
          <a:p>
            <a:pPr marL="566420" lvl="2">
              <a:buFont typeface="Wingdings" panose="05000000000000000000" pitchFamily="2" charset="2"/>
              <a:buChar char="§"/>
            </a:pPr>
            <a:r>
              <a:rPr lang="en-US" sz="3400">
                <a:ea typeface="Calibri"/>
                <a:cs typeface="Calibri"/>
              </a:rPr>
              <a:t>Many people operate out of the dominate narrative, even if unconsciously.  You cannot move people by attacking them.</a:t>
            </a:r>
          </a:p>
          <a:p>
            <a:pPr marL="0" indent="0">
              <a:buNone/>
            </a:pPr>
            <a:endParaRPr lang="en-US" sz="4000">
              <a:ea typeface="Calibri"/>
              <a:cs typeface="Calibri"/>
            </a:endParaRPr>
          </a:p>
        </p:txBody>
      </p:sp>
      <p:sp>
        <p:nvSpPr>
          <p:cNvPr id="4" name="Title 1">
            <a:extLst>
              <a:ext uri="{FF2B5EF4-FFF2-40B4-BE49-F238E27FC236}">
                <a16:creationId xmlns:a16="http://schemas.microsoft.com/office/drawing/2014/main" id="{AF3844A9-C5CA-4D3B-B2B2-496BFE33BECB}"/>
              </a:ext>
            </a:extLst>
          </p:cNvPr>
          <p:cNvSpPr>
            <a:spLocks noGrp="1"/>
          </p:cNvSpPr>
          <p:nvPr>
            <p:ph type="title"/>
          </p:nvPr>
        </p:nvSpPr>
        <p:spPr>
          <a:xfrm>
            <a:off x="1097280" y="286604"/>
            <a:ext cx="10058400" cy="827302"/>
          </a:xfrm>
        </p:spPr>
        <p:txBody>
          <a:bodyPr/>
          <a:lstStyle/>
          <a:p>
            <a:r>
              <a:rPr lang="en-US"/>
              <a:t>Shifting the Narrative  - </a:t>
            </a:r>
            <a:r>
              <a:rPr lang="en-US" b="1"/>
              <a:t>DON’Ts </a:t>
            </a:r>
            <a:r>
              <a:rPr lang="en-US"/>
              <a:t> </a:t>
            </a:r>
          </a:p>
        </p:txBody>
      </p:sp>
      <p:pic>
        <p:nvPicPr>
          <p:cNvPr id="5" name="Picture 4" descr="Image result for narrative">
            <a:extLst>
              <a:ext uri="{FF2B5EF4-FFF2-40B4-BE49-F238E27FC236}">
                <a16:creationId xmlns:a16="http://schemas.microsoft.com/office/drawing/2014/main" id="{6A9370E1-66F5-4475-89BF-E3DCAC13AA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4906" y="4812317"/>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64329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5BE3DC-FD17-416C-AE84-3A81865F9C27}"/>
              </a:ext>
            </a:extLst>
          </p:cNvPr>
          <p:cNvSpPr>
            <a:spLocks noGrp="1"/>
          </p:cNvSpPr>
          <p:nvPr>
            <p:ph idx="1"/>
          </p:nvPr>
        </p:nvSpPr>
        <p:spPr>
          <a:xfrm>
            <a:off x="868563" y="1391090"/>
            <a:ext cx="10058401" cy="4959928"/>
          </a:xfrm>
        </p:spPr>
        <p:txBody>
          <a:bodyPr vert="horz" lIns="0" tIns="45720" rIns="0" bIns="45720" rtlCol="0" anchor="t">
            <a:normAutofit/>
          </a:bodyPr>
          <a:lstStyle/>
          <a:p>
            <a:pPr marL="0" indent="0">
              <a:buNone/>
            </a:pPr>
            <a:endParaRPr lang="en-US" sz="4000">
              <a:ea typeface="Calibri"/>
              <a:cs typeface="Calibri"/>
            </a:endParaRPr>
          </a:p>
          <a:p>
            <a:pPr>
              <a:buFont typeface="Wingdings" panose="05000000000000000000" pitchFamily="2" charset="2"/>
              <a:buChar char="q"/>
            </a:pPr>
            <a:r>
              <a:rPr lang="en-US" sz="4000"/>
              <a:t>Name the dominant narrative as “wrong.”</a:t>
            </a:r>
            <a:endParaRPr lang="en-US" sz="4000">
              <a:cs typeface="Calibri"/>
            </a:endParaRPr>
          </a:p>
          <a:p>
            <a:pPr marL="566420" lvl="2">
              <a:buFont typeface="Wingdings" panose="05000000000000000000" pitchFamily="2" charset="2"/>
              <a:buChar char="§"/>
            </a:pPr>
            <a:r>
              <a:rPr lang="en-US" sz="3400">
                <a:ea typeface="Calibri"/>
                <a:cs typeface="Calibri"/>
              </a:rPr>
              <a:t>Accountability with respect</a:t>
            </a:r>
          </a:p>
          <a:p>
            <a:pPr>
              <a:buFont typeface="Wingdings" panose="05000000000000000000" pitchFamily="2" charset="2"/>
              <a:buChar char="q"/>
            </a:pPr>
            <a:r>
              <a:rPr lang="en-US" sz="4000"/>
              <a:t>Try to convert or convince people.</a:t>
            </a:r>
          </a:p>
          <a:p>
            <a:pPr marL="566420" lvl="2">
              <a:buFont typeface="Wingdings" panose="05000000000000000000" pitchFamily="2" charset="2"/>
              <a:buChar char="§"/>
            </a:pPr>
            <a:r>
              <a:rPr lang="en-US" sz="3400">
                <a:ea typeface="Calibri" panose="020F0502020204030204"/>
                <a:cs typeface="Calibri"/>
              </a:rPr>
              <a:t>We are trying to bring out the best in people, help them find that in themselves.</a:t>
            </a:r>
          </a:p>
        </p:txBody>
      </p:sp>
      <p:sp>
        <p:nvSpPr>
          <p:cNvPr id="4" name="Title 1">
            <a:extLst>
              <a:ext uri="{FF2B5EF4-FFF2-40B4-BE49-F238E27FC236}">
                <a16:creationId xmlns:a16="http://schemas.microsoft.com/office/drawing/2014/main" id="{AF3844A9-C5CA-4D3B-B2B2-496BFE33BECB}"/>
              </a:ext>
            </a:extLst>
          </p:cNvPr>
          <p:cNvSpPr>
            <a:spLocks noGrp="1"/>
          </p:cNvSpPr>
          <p:nvPr>
            <p:ph type="title"/>
          </p:nvPr>
        </p:nvSpPr>
        <p:spPr>
          <a:xfrm>
            <a:off x="1097280" y="286604"/>
            <a:ext cx="10058400" cy="827302"/>
          </a:xfrm>
        </p:spPr>
        <p:txBody>
          <a:bodyPr/>
          <a:lstStyle/>
          <a:p>
            <a:r>
              <a:rPr lang="en-US"/>
              <a:t>Shifting the Narrative  - </a:t>
            </a:r>
            <a:r>
              <a:rPr lang="en-US" b="1"/>
              <a:t>DON’Ts </a:t>
            </a:r>
            <a:r>
              <a:rPr lang="en-US"/>
              <a:t> </a:t>
            </a:r>
          </a:p>
        </p:txBody>
      </p:sp>
      <p:pic>
        <p:nvPicPr>
          <p:cNvPr id="5" name="Picture 4" descr="Image result for narrative">
            <a:extLst>
              <a:ext uri="{FF2B5EF4-FFF2-40B4-BE49-F238E27FC236}">
                <a16:creationId xmlns:a16="http://schemas.microsoft.com/office/drawing/2014/main" id="{6A9370E1-66F5-4475-89BF-E3DCAC13AA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4906" y="4812317"/>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6568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37B7-576A-479F-8150-D6A70486581A}"/>
              </a:ext>
            </a:extLst>
          </p:cNvPr>
          <p:cNvSpPr>
            <a:spLocks noGrp="1"/>
          </p:cNvSpPr>
          <p:nvPr>
            <p:ph type="title"/>
          </p:nvPr>
        </p:nvSpPr>
        <p:spPr>
          <a:xfrm>
            <a:off x="329184" y="164592"/>
            <a:ext cx="10826496" cy="949314"/>
          </a:xfrm>
        </p:spPr>
        <p:txBody>
          <a:bodyPr/>
          <a:lstStyle/>
          <a:p>
            <a:r>
              <a:rPr lang="en-US"/>
              <a:t>Scenario #1</a:t>
            </a:r>
          </a:p>
        </p:txBody>
      </p:sp>
      <p:sp>
        <p:nvSpPr>
          <p:cNvPr id="3" name="Content Placeholder 2">
            <a:extLst>
              <a:ext uri="{FF2B5EF4-FFF2-40B4-BE49-F238E27FC236}">
                <a16:creationId xmlns:a16="http://schemas.microsoft.com/office/drawing/2014/main" id="{46EDE838-4CFA-4BDE-A741-A6FF53770A6A}"/>
              </a:ext>
            </a:extLst>
          </p:cNvPr>
          <p:cNvSpPr>
            <a:spLocks noGrp="1"/>
          </p:cNvSpPr>
          <p:nvPr>
            <p:ph idx="1"/>
          </p:nvPr>
        </p:nvSpPr>
        <p:spPr>
          <a:xfrm>
            <a:off x="585216" y="1113907"/>
            <a:ext cx="10570464" cy="4755188"/>
          </a:xfrm>
        </p:spPr>
        <p:txBody>
          <a:bodyPr vert="horz" lIns="0" tIns="45720" rIns="0" bIns="45720" rtlCol="0" anchor="t">
            <a:normAutofit/>
          </a:bodyPr>
          <a:lstStyle/>
          <a:p>
            <a:pPr marL="0" indent="0">
              <a:buNone/>
            </a:pPr>
            <a:r>
              <a:rPr lang="en-US" sz="3400">
                <a:ea typeface="Calibri"/>
                <a:cs typeface="Calibri"/>
              </a:rPr>
              <a:t>You are at a large staff meeting and a rather outspoken colleague says, "I can't believe these ESP members!  They get all of the same benefits of our certified members.  They take up much more of our time in services and they are complaining about the amount of their dues and the money they make!  Why can't they just be content with what we give them?  Why don't they just join another union that better fits their need?!"</a:t>
            </a:r>
            <a:endParaRPr lang="en-US"/>
          </a:p>
        </p:txBody>
      </p:sp>
      <p:pic>
        <p:nvPicPr>
          <p:cNvPr id="4" name="Picture 4" descr="Image result for narrative">
            <a:extLst>
              <a:ext uri="{FF2B5EF4-FFF2-40B4-BE49-F238E27FC236}">
                <a16:creationId xmlns:a16="http://schemas.microsoft.com/office/drawing/2014/main" id="{AB687912-53A7-4050-893E-AF469D037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8552" y="4939600"/>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2521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37B7-576A-479F-8150-D6A70486581A}"/>
              </a:ext>
            </a:extLst>
          </p:cNvPr>
          <p:cNvSpPr>
            <a:spLocks noGrp="1"/>
          </p:cNvSpPr>
          <p:nvPr>
            <p:ph type="title"/>
          </p:nvPr>
        </p:nvSpPr>
        <p:spPr>
          <a:xfrm>
            <a:off x="329184" y="164592"/>
            <a:ext cx="10826496" cy="949314"/>
          </a:xfrm>
        </p:spPr>
        <p:txBody>
          <a:bodyPr/>
          <a:lstStyle/>
          <a:p>
            <a:r>
              <a:rPr lang="en-US"/>
              <a:t>Shifting and Using Narratives </a:t>
            </a:r>
          </a:p>
        </p:txBody>
      </p:sp>
      <p:sp>
        <p:nvSpPr>
          <p:cNvPr id="3" name="Content Placeholder 2">
            <a:extLst>
              <a:ext uri="{FF2B5EF4-FFF2-40B4-BE49-F238E27FC236}">
                <a16:creationId xmlns:a16="http://schemas.microsoft.com/office/drawing/2014/main" id="{46EDE838-4CFA-4BDE-A741-A6FF53770A6A}"/>
              </a:ext>
            </a:extLst>
          </p:cNvPr>
          <p:cNvSpPr>
            <a:spLocks noGrp="1"/>
          </p:cNvSpPr>
          <p:nvPr>
            <p:ph idx="1"/>
          </p:nvPr>
        </p:nvSpPr>
        <p:spPr>
          <a:xfrm>
            <a:off x="585216" y="1113907"/>
            <a:ext cx="10570464" cy="4755188"/>
          </a:xfrm>
        </p:spPr>
        <p:txBody>
          <a:bodyPr vert="horz" lIns="0" tIns="45720" rIns="0" bIns="45720" rtlCol="0" anchor="t">
            <a:normAutofit/>
          </a:bodyPr>
          <a:lstStyle/>
          <a:p>
            <a:pPr marL="0" indent="0">
              <a:buNone/>
            </a:pPr>
            <a:endParaRPr lang="en-US" sz="3600" b="1"/>
          </a:p>
          <a:p>
            <a:pPr marL="0" indent="0">
              <a:buNone/>
            </a:pPr>
            <a:r>
              <a:rPr lang="en-US" sz="3600" b="1"/>
              <a:t>Unmask</a:t>
            </a:r>
            <a:endParaRPr lang="en-US">
              <a:ea typeface="Calibri"/>
              <a:cs typeface="Calibri"/>
            </a:endParaRPr>
          </a:p>
          <a:p>
            <a:r>
              <a:rPr lang="en-US" sz="3200"/>
              <a:t>Name the dominant narrative when you see it at work.</a:t>
            </a:r>
            <a:endParaRPr lang="en-US" sz="3200">
              <a:ea typeface="Calibri"/>
              <a:cs typeface="Calibri"/>
            </a:endParaRPr>
          </a:p>
          <a:p>
            <a:r>
              <a:rPr lang="en-US" sz="3200"/>
              <a:t>Point out that what you just saw on the news or heard from a friend, or the law that was just passed, was based on particular values and beliefs.</a:t>
            </a:r>
            <a:endParaRPr lang="en-US" sz="3200">
              <a:ea typeface="Calibri"/>
              <a:cs typeface="Calibri"/>
            </a:endParaRPr>
          </a:p>
          <a:p>
            <a:endParaRPr lang="en-US" sz="3200" i="1">
              <a:ea typeface="Calibri"/>
              <a:cs typeface="Calibri"/>
            </a:endParaRPr>
          </a:p>
        </p:txBody>
      </p:sp>
      <p:pic>
        <p:nvPicPr>
          <p:cNvPr id="4" name="Picture 4" descr="Image result for narrative">
            <a:extLst>
              <a:ext uri="{FF2B5EF4-FFF2-40B4-BE49-F238E27FC236}">
                <a16:creationId xmlns:a16="http://schemas.microsoft.com/office/drawing/2014/main" id="{AB687912-53A7-4050-893E-AF469D037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8552" y="4939600"/>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55377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37B7-576A-479F-8150-D6A70486581A}"/>
              </a:ext>
            </a:extLst>
          </p:cNvPr>
          <p:cNvSpPr>
            <a:spLocks noGrp="1"/>
          </p:cNvSpPr>
          <p:nvPr>
            <p:ph type="title"/>
          </p:nvPr>
        </p:nvSpPr>
        <p:spPr>
          <a:xfrm>
            <a:off x="329184" y="164592"/>
            <a:ext cx="10826496" cy="949314"/>
          </a:xfrm>
        </p:spPr>
        <p:txBody>
          <a:bodyPr/>
          <a:lstStyle/>
          <a:p>
            <a:r>
              <a:rPr lang="en-US"/>
              <a:t>Shifting and Using Narratives </a:t>
            </a:r>
          </a:p>
        </p:txBody>
      </p:sp>
      <p:sp>
        <p:nvSpPr>
          <p:cNvPr id="3" name="Content Placeholder 2">
            <a:extLst>
              <a:ext uri="{FF2B5EF4-FFF2-40B4-BE49-F238E27FC236}">
                <a16:creationId xmlns:a16="http://schemas.microsoft.com/office/drawing/2014/main" id="{46EDE838-4CFA-4BDE-A741-A6FF53770A6A}"/>
              </a:ext>
            </a:extLst>
          </p:cNvPr>
          <p:cNvSpPr>
            <a:spLocks noGrp="1"/>
          </p:cNvSpPr>
          <p:nvPr>
            <p:ph idx="1"/>
          </p:nvPr>
        </p:nvSpPr>
        <p:spPr>
          <a:xfrm>
            <a:off x="585216" y="1113907"/>
            <a:ext cx="10580624" cy="5171748"/>
          </a:xfrm>
        </p:spPr>
        <p:txBody>
          <a:bodyPr vert="horz" lIns="0" tIns="45720" rIns="0" bIns="45720" rtlCol="0" anchor="t">
            <a:normAutofit/>
          </a:bodyPr>
          <a:lstStyle/>
          <a:p>
            <a:pPr marL="0" indent="0">
              <a:buNone/>
            </a:pPr>
            <a:r>
              <a:rPr lang="en-US" sz="3600" b="1"/>
              <a:t>Unmask</a:t>
            </a:r>
            <a:endParaRPr lang="en-US">
              <a:ea typeface="Calibri"/>
              <a:cs typeface="Calibri"/>
            </a:endParaRPr>
          </a:p>
          <a:p>
            <a:r>
              <a:rPr lang="en-US" sz="3200"/>
              <a:t>Name the dominant narrative when you see it at work.</a:t>
            </a:r>
            <a:endParaRPr lang="en-US" sz="3200">
              <a:ea typeface="Calibri"/>
              <a:cs typeface="Calibri"/>
            </a:endParaRPr>
          </a:p>
          <a:p>
            <a:endParaRPr lang="en-US" sz="3200">
              <a:ea typeface="Calibri"/>
              <a:cs typeface="Calibri"/>
            </a:endParaRPr>
          </a:p>
          <a:p>
            <a:r>
              <a:rPr lang="en-US" sz="3200" i="1">
                <a:ea typeface="Calibri"/>
                <a:cs typeface="Calibri"/>
              </a:rPr>
              <a:t>"I hear you saying we have one class of members that is more valuable than the other."</a:t>
            </a:r>
          </a:p>
          <a:p>
            <a:pPr marL="0" indent="0">
              <a:buNone/>
            </a:pPr>
            <a:endParaRPr lang="en-US" sz="3200" i="1">
              <a:ea typeface="Calibri"/>
              <a:cs typeface="Calibri"/>
            </a:endParaRPr>
          </a:p>
        </p:txBody>
      </p:sp>
      <p:pic>
        <p:nvPicPr>
          <p:cNvPr id="4" name="Picture 4" descr="Image result for narrative">
            <a:extLst>
              <a:ext uri="{FF2B5EF4-FFF2-40B4-BE49-F238E27FC236}">
                <a16:creationId xmlns:a16="http://schemas.microsoft.com/office/drawing/2014/main" id="{AB687912-53A7-4050-893E-AF469D037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346" y="4294916"/>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27948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E80EA3-2262-4299-9018-A68922DFBFE6}"/>
              </a:ext>
            </a:extLst>
          </p:cNvPr>
          <p:cNvSpPr>
            <a:spLocks noGrp="1"/>
          </p:cNvSpPr>
          <p:nvPr>
            <p:ph idx="1"/>
          </p:nvPr>
        </p:nvSpPr>
        <p:spPr>
          <a:xfrm>
            <a:off x="365760" y="1025525"/>
            <a:ext cx="11612880" cy="4843569"/>
          </a:xfrm>
        </p:spPr>
        <p:txBody>
          <a:bodyPr vert="horz" lIns="0" tIns="45720" rIns="0" bIns="45720" rtlCol="0" anchor="t">
            <a:normAutofit/>
          </a:bodyPr>
          <a:lstStyle/>
          <a:p>
            <a:pPr marL="0" indent="0">
              <a:buNone/>
            </a:pPr>
            <a:endParaRPr lang="en-US" sz="3600" b="1"/>
          </a:p>
          <a:p>
            <a:pPr marL="0" indent="0">
              <a:buNone/>
            </a:pPr>
            <a:r>
              <a:rPr lang="en-US" sz="3600" b="1"/>
              <a:t>Elevate</a:t>
            </a:r>
            <a:endParaRPr lang="en-US">
              <a:ea typeface="Calibri"/>
              <a:cs typeface="Calibri"/>
            </a:endParaRPr>
          </a:p>
          <a:p>
            <a:r>
              <a:rPr lang="en-US" sz="3200"/>
              <a:t>Name the values and beliefs from our new narrative that you want to see lived out in the world.</a:t>
            </a:r>
            <a:endParaRPr lang="en-US" sz="3200">
              <a:cs typeface="Calibri" panose="020F0502020204030204"/>
            </a:endParaRPr>
          </a:p>
          <a:p>
            <a:r>
              <a:rPr lang="en-US" sz="3200"/>
              <a:t>Connect it to places where your audience may see that happening already.</a:t>
            </a:r>
            <a:endParaRPr lang="en-US" sz="3200">
              <a:ea typeface="Calibri"/>
              <a:cs typeface="Calibri"/>
            </a:endParaRPr>
          </a:p>
          <a:p>
            <a:endParaRPr lang="en-US" sz="3200" i="1">
              <a:ea typeface="Calibri"/>
              <a:cs typeface="Calibri"/>
            </a:endParaRPr>
          </a:p>
        </p:txBody>
      </p:sp>
      <p:pic>
        <p:nvPicPr>
          <p:cNvPr id="4" name="Picture 4" descr="Image result for narrative">
            <a:extLst>
              <a:ext uri="{FF2B5EF4-FFF2-40B4-BE49-F238E27FC236}">
                <a16:creationId xmlns:a16="http://schemas.microsoft.com/office/drawing/2014/main" id="{EE6BF2A2-9FEF-4677-87D0-0CC2DC0B9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2714" y="4933382"/>
            <a:ext cx="3377128" cy="127683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9E32D907-C170-4079-A41B-D0B89E5A857C}"/>
              </a:ext>
            </a:extLst>
          </p:cNvPr>
          <p:cNvSpPr>
            <a:spLocks noGrp="1"/>
          </p:cNvSpPr>
          <p:nvPr>
            <p:ph type="title"/>
          </p:nvPr>
        </p:nvSpPr>
        <p:spPr>
          <a:xfrm>
            <a:off x="445036" y="0"/>
            <a:ext cx="10058400" cy="1025525"/>
          </a:xfrm>
        </p:spPr>
        <p:txBody>
          <a:bodyPr/>
          <a:lstStyle/>
          <a:p>
            <a:r>
              <a:rPr lang="en-US"/>
              <a:t>Shifting and Using Narratives </a:t>
            </a:r>
          </a:p>
        </p:txBody>
      </p:sp>
    </p:spTree>
    <p:extLst>
      <p:ext uri="{BB962C8B-B14F-4D97-AF65-F5344CB8AC3E}">
        <p14:creationId xmlns:p14="http://schemas.microsoft.com/office/powerpoint/2010/main" val="18522961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E80EA3-2262-4299-9018-A68922DFBFE6}"/>
              </a:ext>
            </a:extLst>
          </p:cNvPr>
          <p:cNvSpPr>
            <a:spLocks noGrp="1"/>
          </p:cNvSpPr>
          <p:nvPr>
            <p:ph idx="1"/>
          </p:nvPr>
        </p:nvSpPr>
        <p:spPr>
          <a:xfrm>
            <a:off x="365760" y="1025525"/>
            <a:ext cx="11612880" cy="4843569"/>
          </a:xfrm>
        </p:spPr>
        <p:txBody>
          <a:bodyPr vert="horz" lIns="0" tIns="45720" rIns="0" bIns="45720" rtlCol="0" anchor="t">
            <a:normAutofit/>
          </a:bodyPr>
          <a:lstStyle/>
          <a:p>
            <a:pPr marL="0" indent="0">
              <a:buNone/>
            </a:pPr>
            <a:r>
              <a:rPr lang="en-US" sz="3600" b="1"/>
              <a:t>Elevate</a:t>
            </a:r>
            <a:endParaRPr lang="en-US"/>
          </a:p>
          <a:p>
            <a:r>
              <a:rPr lang="en-US" sz="3200"/>
              <a:t>Name the values and beliefs from our new narrative that you want to see lived out in the world.</a:t>
            </a:r>
            <a:endParaRPr lang="en-US" sz="3200">
              <a:cs typeface="Calibri" panose="020F0502020204030204"/>
            </a:endParaRPr>
          </a:p>
          <a:p>
            <a:endParaRPr lang="en-US" sz="3200" i="1">
              <a:ea typeface="Calibri"/>
              <a:cs typeface="Calibri"/>
            </a:endParaRPr>
          </a:p>
          <a:p>
            <a:r>
              <a:rPr lang="en-US" sz="3200" i="1">
                <a:ea typeface="Calibri"/>
                <a:cs typeface="Calibri"/>
              </a:rPr>
              <a:t>"All work is respectable work I believe we have a duty to equally support all workers In our locals."</a:t>
            </a:r>
          </a:p>
        </p:txBody>
      </p:sp>
      <p:pic>
        <p:nvPicPr>
          <p:cNvPr id="4" name="Picture 4" descr="Image result for narrative">
            <a:extLst>
              <a:ext uri="{FF2B5EF4-FFF2-40B4-BE49-F238E27FC236}">
                <a16:creationId xmlns:a16="http://schemas.microsoft.com/office/drawing/2014/main" id="{EE6BF2A2-9FEF-4677-87D0-0CC2DC0B9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2714" y="4933382"/>
            <a:ext cx="3377128" cy="127683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9E32D907-C170-4079-A41B-D0B89E5A857C}"/>
              </a:ext>
            </a:extLst>
          </p:cNvPr>
          <p:cNvSpPr>
            <a:spLocks noGrp="1"/>
          </p:cNvSpPr>
          <p:nvPr>
            <p:ph type="title"/>
          </p:nvPr>
        </p:nvSpPr>
        <p:spPr>
          <a:xfrm>
            <a:off x="445036" y="0"/>
            <a:ext cx="10058400" cy="1025525"/>
          </a:xfrm>
        </p:spPr>
        <p:txBody>
          <a:bodyPr/>
          <a:lstStyle/>
          <a:p>
            <a:r>
              <a:rPr lang="en-US"/>
              <a:t>Shifting and Using Narratives </a:t>
            </a:r>
          </a:p>
        </p:txBody>
      </p:sp>
    </p:spTree>
    <p:extLst>
      <p:ext uri="{BB962C8B-B14F-4D97-AF65-F5344CB8AC3E}">
        <p14:creationId xmlns:p14="http://schemas.microsoft.com/office/powerpoint/2010/main" val="15088121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91C2F6-2EFF-4C2A-B2A2-5D8E4BA8BB31}"/>
              </a:ext>
            </a:extLst>
          </p:cNvPr>
          <p:cNvSpPr>
            <a:spLocks noGrp="1"/>
          </p:cNvSpPr>
          <p:nvPr>
            <p:ph idx="1"/>
          </p:nvPr>
        </p:nvSpPr>
        <p:spPr>
          <a:xfrm>
            <a:off x="146304" y="933093"/>
            <a:ext cx="11814048" cy="5117310"/>
          </a:xfrm>
        </p:spPr>
        <p:txBody>
          <a:bodyPr vert="horz" lIns="0" tIns="45720" rIns="0" bIns="45720" rtlCol="0" anchor="t">
            <a:normAutofit/>
          </a:bodyPr>
          <a:lstStyle/>
          <a:p>
            <a:pPr marL="0" indent="0">
              <a:buNone/>
            </a:pPr>
            <a:r>
              <a:rPr lang="en-US" sz="3200" b="1"/>
              <a:t>Contrast</a:t>
            </a:r>
            <a:endParaRPr lang="en-US"/>
          </a:p>
          <a:p>
            <a:r>
              <a:rPr lang="en-US" sz="3200"/>
              <a:t>Lay out what might be different if your values/convictions were the ones shaping what happens in the world.</a:t>
            </a:r>
            <a:endParaRPr lang="en-US" sz="3200">
              <a:ea typeface="Calibri"/>
              <a:cs typeface="Calibri"/>
            </a:endParaRPr>
          </a:p>
          <a:p>
            <a:endParaRPr lang="en-US" sz="3200"/>
          </a:p>
          <a:p>
            <a:r>
              <a:rPr lang="en-US" sz="3200"/>
              <a:t>Be specific about how we have the choice to approach situations through a different belief system.  </a:t>
            </a:r>
          </a:p>
          <a:p>
            <a:endParaRPr lang="en-US" sz="3200">
              <a:ea typeface="Calibri" panose="020F0502020204030204"/>
              <a:cs typeface="Calibri" panose="020F0502020204030204"/>
            </a:endParaRPr>
          </a:p>
          <a:p>
            <a:r>
              <a:rPr lang="en-US" sz="3200"/>
              <a:t>Invite a rethinking of the situation.</a:t>
            </a:r>
            <a:endParaRPr lang="en-US" sz="3200">
              <a:ea typeface="Calibri" panose="020F0502020204030204"/>
              <a:cs typeface="Calibri" panose="020F0502020204030204"/>
            </a:endParaRPr>
          </a:p>
          <a:p>
            <a:pPr marL="0" indent="0">
              <a:buNone/>
            </a:pPr>
            <a:endParaRPr lang="en-US" sz="3200" i="1">
              <a:ea typeface="Calibri"/>
              <a:cs typeface="Calibri"/>
            </a:endParaRPr>
          </a:p>
        </p:txBody>
      </p:sp>
      <p:pic>
        <p:nvPicPr>
          <p:cNvPr id="4" name="Picture 4" descr="Image result for narrative">
            <a:extLst>
              <a:ext uri="{FF2B5EF4-FFF2-40B4-BE49-F238E27FC236}">
                <a16:creationId xmlns:a16="http://schemas.microsoft.com/office/drawing/2014/main" id="{B0C9319D-B4D2-4D27-B4A6-211ABC6FDD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5831" y="5204941"/>
            <a:ext cx="2950925" cy="1108934"/>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F04B98B-A49C-42B1-A6A6-0CFDEDCFF490}"/>
              </a:ext>
            </a:extLst>
          </p:cNvPr>
          <p:cNvSpPr>
            <a:spLocks noGrp="1"/>
          </p:cNvSpPr>
          <p:nvPr>
            <p:ph type="title"/>
          </p:nvPr>
        </p:nvSpPr>
        <p:spPr>
          <a:xfrm>
            <a:off x="146304" y="34915"/>
            <a:ext cx="10058400" cy="827302"/>
          </a:xfrm>
        </p:spPr>
        <p:txBody>
          <a:bodyPr/>
          <a:lstStyle/>
          <a:p>
            <a:r>
              <a:rPr lang="en-US"/>
              <a:t>Shifting and Using Narratives </a:t>
            </a:r>
          </a:p>
        </p:txBody>
      </p:sp>
    </p:spTree>
    <p:extLst>
      <p:ext uri="{BB962C8B-B14F-4D97-AF65-F5344CB8AC3E}">
        <p14:creationId xmlns:p14="http://schemas.microsoft.com/office/powerpoint/2010/main" val="28519530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91C2F6-2EFF-4C2A-B2A2-5D8E4BA8BB31}"/>
              </a:ext>
            </a:extLst>
          </p:cNvPr>
          <p:cNvSpPr>
            <a:spLocks noGrp="1"/>
          </p:cNvSpPr>
          <p:nvPr>
            <p:ph idx="1"/>
          </p:nvPr>
        </p:nvSpPr>
        <p:spPr>
          <a:xfrm>
            <a:off x="146304" y="933093"/>
            <a:ext cx="11814048" cy="5117310"/>
          </a:xfrm>
        </p:spPr>
        <p:txBody>
          <a:bodyPr vert="horz" lIns="0" tIns="45720" rIns="0" bIns="45720" rtlCol="0" anchor="t">
            <a:normAutofit/>
          </a:bodyPr>
          <a:lstStyle/>
          <a:p>
            <a:pPr marL="0" indent="0">
              <a:buNone/>
            </a:pPr>
            <a:r>
              <a:rPr lang="en-US" sz="3200" b="1"/>
              <a:t>Contrast</a:t>
            </a:r>
            <a:endParaRPr lang="en-US"/>
          </a:p>
          <a:p>
            <a:r>
              <a:rPr lang="en-US" sz="3200"/>
              <a:t>Lay out what might be different if your values/convictions were the ones shaping what happens in the world.</a:t>
            </a:r>
            <a:endParaRPr lang="en-US" sz="3200">
              <a:ea typeface="Calibri"/>
              <a:cs typeface="Calibri"/>
            </a:endParaRPr>
          </a:p>
          <a:p>
            <a:endParaRPr lang="en-US" sz="3200"/>
          </a:p>
          <a:p>
            <a:r>
              <a:rPr lang="en-US" sz="3200" i="1">
                <a:ea typeface="Calibri" panose="020F0502020204030204"/>
                <a:cs typeface="Calibri" panose="020F0502020204030204"/>
              </a:rPr>
              <a:t>"Imagine if our dues structure, our managers directives about our work, and our support system for all members were aligned.  What could that look like?"</a:t>
            </a:r>
          </a:p>
        </p:txBody>
      </p:sp>
      <p:pic>
        <p:nvPicPr>
          <p:cNvPr id="4" name="Picture 4" descr="Image result for narrative">
            <a:extLst>
              <a:ext uri="{FF2B5EF4-FFF2-40B4-BE49-F238E27FC236}">
                <a16:creationId xmlns:a16="http://schemas.microsoft.com/office/drawing/2014/main" id="{B0C9319D-B4D2-4D27-B4A6-211ABC6FDD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8050" y="4490566"/>
            <a:ext cx="2950925" cy="1108934"/>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F04B98B-A49C-42B1-A6A6-0CFDEDCFF490}"/>
              </a:ext>
            </a:extLst>
          </p:cNvPr>
          <p:cNvSpPr>
            <a:spLocks noGrp="1"/>
          </p:cNvSpPr>
          <p:nvPr>
            <p:ph type="title"/>
          </p:nvPr>
        </p:nvSpPr>
        <p:spPr>
          <a:xfrm>
            <a:off x="146304" y="34915"/>
            <a:ext cx="10058400" cy="827302"/>
          </a:xfrm>
        </p:spPr>
        <p:txBody>
          <a:bodyPr/>
          <a:lstStyle/>
          <a:p>
            <a:r>
              <a:rPr lang="en-US"/>
              <a:t>Shifting and Using Narratives </a:t>
            </a:r>
          </a:p>
        </p:txBody>
      </p:sp>
    </p:spTree>
    <p:extLst>
      <p:ext uri="{BB962C8B-B14F-4D97-AF65-F5344CB8AC3E}">
        <p14:creationId xmlns:p14="http://schemas.microsoft.com/office/powerpoint/2010/main" val="23699234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9218A8-331B-4C35-9D49-D122BE07752E}"/>
              </a:ext>
            </a:extLst>
          </p:cNvPr>
          <p:cNvSpPr>
            <a:spLocks noGrp="1"/>
          </p:cNvSpPr>
          <p:nvPr>
            <p:ph idx="1"/>
          </p:nvPr>
        </p:nvSpPr>
        <p:spPr>
          <a:xfrm>
            <a:off x="237744" y="969264"/>
            <a:ext cx="11825930" cy="5157216"/>
          </a:xfrm>
        </p:spPr>
        <p:txBody>
          <a:bodyPr vert="horz" lIns="0" tIns="45720" rIns="0" bIns="45720" rtlCol="0" anchor="t">
            <a:normAutofit/>
          </a:bodyPr>
          <a:lstStyle/>
          <a:p>
            <a:pPr marL="0" indent="0">
              <a:buNone/>
            </a:pPr>
            <a:endParaRPr lang="en-US" sz="3200" b="1"/>
          </a:p>
          <a:p>
            <a:pPr marL="0" indent="0">
              <a:buNone/>
            </a:pPr>
            <a:r>
              <a:rPr lang="en-US" sz="3200" b="1"/>
              <a:t>Draw on your own journey</a:t>
            </a:r>
            <a:endParaRPr lang="en-US">
              <a:ea typeface="Calibri"/>
              <a:cs typeface="Calibri"/>
            </a:endParaRPr>
          </a:p>
          <a:p>
            <a:r>
              <a:rPr lang="en-US" sz="3200"/>
              <a:t>While it’s important to personalize this, it’s also important to do it in a way that anyone can see themselves in it. Describing your own realizations and shifts will help others </a:t>
            </a:r>
            <a:endParaRPr lang="en-US" sz="3200">
              <a:ea typeface="Calibri"/>
              <a:cs typeface="Calibri"/>
            </a:endParaRPr>
          </a:p>
          <a:p>
            <a:r>
              <a:rPr lang="en-US" sz="3200"/>
              <a:t>Find their own way in the conversation.</a:t>
            </a:r>
            <a:endParaRPr lang="en-US" sz="3200">
              <a:cs typeface="Calibri"/>
            </a:endParaRPr>
          </a:p>
          <a:p>
            <a:pPr marL="0" indent="0">
              <a:buNone/>
            </a:pPr>
            <a:endParaRPr lang="en-US" sz="1600">
              <a:cs typeface="Calibri"/>
            </a:endParaRPr>
          </a:p>
          <a:p>
            <a:pPr marL="0" indent="0">
              <a:buNone/>
            </a:pPr>
            <a:endParaRPr lang="en-US" sz="3200" i="1">
              <a:ea typeface="Calibri"/>
              <a:cs typeface="Calibri"/>
            </a:endParaRPr>
          </a:p>
          <a:p>
            <a:pPr marL="0" indent="0">
              <a:buNone/>
            </a:pPr>
            <a:endParaRPr lang="en-US" sz="3200" i="1">
              <a:ea typeface="Calibri"/>
              <a:cs typeface="Calibri"/>
            </a:endParaRPr>
          </a:p>
        </p:txBody>
      </p:sp>
      <p:pic>
        <p:nvPicPr>
          <p:cNvPr id="4" name="Picture 4" descr="Image result for narrative">
            <a:extLst>
              <a:ext uri="{FF2B5EF4-FFF2-40B4-BE49-F238E27FC236}">
                <a16:creationId xmlns:a16="http://schemas.microsoft.com/office/drawing/2014/main" id="{EB93357D-79A1-47DD-AA9D-9F7D4E1AF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7391" y="4434351"/>
            <a:ext cx="2589298" cy="97978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80B96478-C0AD-4AA3-95F5-6BDA3D8B3CFD}"/>
              </a:ext>
            </a:extLst>
          </p:cNvPr>
          <p:cNvSpPr>
            <a:spLocks noGrp="1"/>
          </p:cNvSpPr>
          <p:nvPr>
            <p:ph type="title"/>
          </p:nvPr>
        </p:nvSpPr>
        <p:spPr>
          <a:xfrm>
            <a:off x="237744" y="0"/>
            <a:ext cx="10917936" cy="827302"/>
          </a:xfrm>
        </p:spPr>
        <p:txBody>
          <a:bodyPr/>
          <a:lstStyle/>
          <a:p>
            <a:r>
              <a:rPr lang="en-US"/>
              <a:t>Shifting and Using Narratives </a:t>
            </a:r>
          </a:p>
        </p:txBody>
      </p:sp>
    </p:spTree>
    <p:extLst>
      <p:ext uri="{BB962C8B-B14F-4D97-AF65-F5344CB8AC3E}">
        <p14:creationId xmlns:p14="http://schemas.microsoft.com/office/powerpoint/2010/main" val="2833405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9218A8-331B-4C35-9D49-D122BE07752E}"/>
              </a:ext>
            </a:extLst>
          </p:cNvPr>
          <p:cNvSpPr>
            <a:spLocks noGrp="1"/>
          </p:cNvSpPr>
          <p:nvPr>
            <p:ph idx="1"/>
          </p:nvPr>
        </p:nvSpPr>
        <p:spPr>
          <a:xfrm>
            <a:off x="237744" y="969264"/>
            <a:ext cx="11825930" cy="5157216"/>
          </a:xfrm>
        </p:spPr>
        <p:txBody>
          <a:bodyPr vert="horz" lIns="0" tIns="45720" rIns="0" bIns="45720" rtlCol="0" anchor="t">
            <a:normAutofit/>
          </a:bodyPr>
          <a:lstStyle/>
          <a:p>
            <a:pPr marL="0" indent="0">
              <a:buNone/>
            </a:pPr>
            <a:r>
              <a:rPr lang="en-US" sz="3200" b="1"/>
              <a:t>Draw on your own journey</a:t>
            </a:r>
            <a:endParaRPr lang="en-US"/>
          </a:p>
          <a:p>
            <a:r>
              <a:rPr lang="en-US" sz="3200"/>
              <a:t>While it’s important to personalize this, it’s also important to do it in a way that anyone can see themselves in it. Describing your own realizations and shifts will help others </a:t>
            </a:r>
            <a:endParaRPr lang="en-US" sz="3200">
              <a:ea typeface="Calibri"/>
              <a:cs typeface="Calibri"/>
            </a:endParaRPr>
          </a:p>
          <a:p>
            <a:endParaRPr lang="en-US" sz="3200">
              <a:ea typeface="Calibri"/>
              <a:cs typeface="Calibri"/>
            </a:endParaRPr>
          </a:p>
          <a:p>
            <a:pPr marL="0" indent="0">
              <a:buNone/>
            </a:pPr>
            <a:r>
              <a:rPr lang="en-US" sz="3200" i="1">
                <a:ea typeface="Calibri"/>
                <a:cs typeface="Calibri"/>
              </a:rPr>
              <a:t>"I understand the frustration that we do not have enough resources for all our work, that is not the fault of our members.  We need a system that equally values and provides equal access for all members.</a:t>
            </a:r>
          </a:p>
        </p:txBody>
      </p:sp>
      <p:pic>
        <p:nvPicPr>
          <p:cNvPr id="4" name="Picture 4" descr="Image result for narrative">
            <a:extLst>
              <a:ext uri="{FF2B5EF4-FFF2-40B4-BE49-F238E27FC236}">
                <a16:creationId xmlns:a16="http://schemas.microsoft.com/office/drawing/2014/main" id="{EB93357D-79A1-47DD-AA9D-9F7D4E1AF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7791" y="5216671"/>
            <a:ext cx="2589298" cy="97978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80B96478-C0AD-4AA3-95F5-6BDA3D8B3CFD}"/>
              </a:ext>
            </a:extLst>
          </p:cNvPr>
          <p:cNvSpPr>
            <a:spLocks noGrp="1"/>
          </p:cNvSpPr>
          <p:nvPr>
            <p:ph type="title"/>
          </p:nvPr>
        </p:nvSpPr>
        <p:spPr>
          <a:xfrm>
            <a:off x="237744" y="0"/>
            <a:ext cx="10917936" cy="827302"/>
          </a:xfrm>
        </p:spPr>
        <p:txBody>
          <a:bodyPr/>
          <a:lstStyle/>
          <a:p>
            <a:r>
              <a:rPr lang="en-US"/>
              <a:t>Shifting and Using Narratives </a:t>
            </a:r>
          </a:p>
        </p:txBody>
      </p:sp>
    </p:spTree>
    <p:extLst>
      <p:ext uri="{BB962C8B-B14F-4D97-AF65-F5344CB8AC3E}">
        <p14:creationId xmlns:p14="http://schemas.microsoft.com/office/powerpoint/2010/main" val="35370878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480F-500B-4CE6-858B-C385E362DE92}"/>
              </a:ext>
            </a:extLst>
          </p:cNvPr>
          <p:cNvSpPr>
            <a:spLocks noGrp="1"/>
          </p:cNvSpPr>
          <p:nvPr>
            <p:ph type="title"/>
          </p:nvPr>
        </p:nvSpPr>
        <p:spPr>
          <a:xfrm>
            <a:off x="329184" y="111714"/>
            <a:ext cx="10058400" cy="927055"/>
          </a:xfrm>
        </p:spPr>
        <p:txBody>
          <a:bodyPr/>
          <a:lstStyle/>
          <a:p>
            <a:r>
              <a:rPr lang="en-US"/>
              <a:t>Key Points to Remember…</a:t>
            </a:r>
          </a:p>
        </p:txBody>
      </p:sp>
      <p:sp>
        <p:nvSpPr>
          <p:cNvPr id="3" name="Content Placeholder 2">
            <a:extLst>
              <a:ext uri="{FF2B5EF4-FFF2-40B4-BE49-F238E27FC236}">
                <a16:creationId xmlns:a16="http://schemas.microsoft.com/office/drawing/2014/main" id="{249879C8-D5EB-479F-A14E-3530E359814B}"/>
              </a:ext>
            </a:extLst>
          </p:cNvPr>
          <p:cNvSpPr>
            <a:spLocks noGrp="1"/>
          </p:cNvSpPr>
          <p:nvPr>
            <p:ph idx="1"/>
          </p:nvPr>
        </p:nvSpPr>
        <p:spPr>
          <a:xfrm>
            <a:off x="174201" y="1029463"/>
            <a:ext cx="11448288" cy="4400512"/>
          </a:xfrm>
        </p:spPr>
        <p:txBody>
          <a:bodyPr vert="horz" lIns="0" tIns="45720" rIns="0" bIns="45720" rtlCol="0" anchor="t">
            <a:noAutofit/>
          </a:bodyPr>
          <a:lstStyle/>
          <a:p>
            <a:pPr marL="0" indent="0">
              <a:buNone/>
            </a:pPr>
            <a:r>
              <a:rPr lang="en-US" sz="3600" b="1"/>
              <a:t>Sustain your efforts and connect with others</a:t>
            </a:r>
            <a:endParaRPr lang="en-US"/>
          </a:p>
          <a:p>
            <a:pPr marL="383540" lvl="1"/>
            <a:r>
              <a:rPr lang="en-US" sz="3600"/>
              <a:t>Shifting a dominant narrative does not happen quickly – it takes sustained effort, over time, with many people working at it.</a:t>
            </a:r>
            <a:endParaRPr lang="en-US" sz="3600">
              <a:ea typeface="Calibri" panose="020F0502020204030204"/>
              <a:cs typeface="Calibri" panose="020F0502020204030204"/>
            </a:endParaRPr>
          </a:p>
          <a:p>
            <a:pPr marL="0" indent="0">
              <a:buNone/>
            </a:pPr>
            <a:r>
              <a:rPr lang="en-US" sz="3600" b="1"/>
              <a:t>Demonstrate your worldview, don’t just write and talk about it.</a:t>
            </a:r>
            <a:endParaRPr lang="en-US" sz="3600" b="1">
              <a:cs typeface="Calibri" panose="020F0502020204030204"/>
            </a:endParaRPr>
          </a:p>
          <a:p>
            <a:pPr marL="383540" lvl="1"/>
            <a:r>
              <a:rPr lang="en-US" sz="3600"/>
              <a:t>Our actions say as much or more about our values and beliefs as our words.</a:t>
            </a:r>
            <a:endParaRPr lang="en-US" sz="3600">
              <a:cs typeface="Calibri" panose="020F0502020204030204"/>
            </a:endParaRPr>
          </a:p>
        </p:txBody>
      </p:sp>
      <p:pic>
        <p:nvPicPr>
          <p:cNvPr id="4" name="Picture 4" descr="Image result for narrative">
            <a:extLst>
              <a:ext uri="{FF2B5EF4-FFF2-40B4-BE49-F238E27FC236}">
                <a16:creationId xmlns:a16="http://schemas.microsoft.com/office/drawing/2014/main" id="{91C72E54-3F29-4046-BA01-BCDF064425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1458" y="4943161"/>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4655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9E75E-220B-478F-AB8C-10D22FCA3767}"/>
              </a:ext>
            </a:extLst>
          </p:cNvPr>
          <p:cNvSpPr>
            <a:spLocks noGrp="1"/>
          </p:cNvSpPr>
          <p:nvPr>
            <p:ph type="title"/>
          </p:nvPr>
        </p:nvSpPr>
        <p:spPr>
          <a:xfrm>
            <a:off x="237744" y="122009"/>
            <a:ext cx="10058400" cy="1043433"/>
          </a:xfrm>
        </p:spPr>
        <p:txBody>
          <a:bodyPr/>
          <a:lstStyle/>
          <a:p>
            <a:r>
              <a:rPr lang="en-US"/>
              <a:t>Try the Shift!</a:t>
            </a:r>
          </a:p>
        </p:txBody>
      </p:sp>
      <p:sp>
        <p:nvSpPr>
          <p:cNvPr id="3" name="Content Placeholder 2">
            <a:extLst>
              <a:ext uri="{FF2B5EF4-FFF2-40B4-BE49-F238E27FC236}">
                <a16:creationId xmlns:a16="http://schemas.microsoft.com/office/drawing/2014/main" id="{42580A06-6A5E-42F0-BD83-2D427DC819B6}"/>
              </a:ext>
            </a:extLst>
          </p:cNvPr>
          <p:cNvSpPr>
            <a:spLocks noGrp="1"/>
          </p:cNvSpPr>
          <p:nvPr>
            <p:ph idx="1"/>
          </p:nvPr>
        </p:nvSpPr>
        <p:spPr>
          <a:xfrm>
            <a:off x="351941" y="1625397"/>
            <a:ext cx="11681177" cy="4438952"/>
          </a:xfrm>
        </p:spPr>
        <p:txBody>
          <a:bodyPr vert="horz" lIns="0" tIns="45720" rIns="0" bIns="45720" rtlCol="0" anchor="t">
            <a:normAutofit fontScale="92500" lnSpcReduction="10000"/>
          </a:bodyPr>
          <a:lstStyle/>
          <a:p>
            <a:r>
              <a:rPr lang="en-US" sz="4400"/>
              <a:t>At your tables</a:t>
            </a:r>
            <a:endParaRPr lang="en-US"/>
          </a:p>
          <a:p>
            <a:r>
              <a:rPr lang="en-US" sz="4400"/>
              <a:t>We are all going to explore Scenario 5 (see pgs. 6-11)</a:t>
            </a:r>
            <a:endParaRPr lang="en-US" sz="4400">
              <a:cs typeface="Calibri"/>
            </a:endParaRPr>
          </a:p>
          <a:p>
            <a:pPr marL="383540" lvl="1"/>
            <a:endParaRPr lang="en-US" sz="4200">
              <a:cs typeface="Calibri" panose="020F0502020204030204"/>
            </a:endParaRPr>
          </a:p>
          <a:p>
            <a:r>
              <a:rPr lang="en-US" sz="4400"/>
              <a:t>Apply the steps we discussed to shift the narrative</a:t>
            </a:r>
            <a:endParaRPr lang="en-US" sz="4400">
              <a:cs typeface="Calibri"/>
            </a:endParaRPr>
          </a:p>
          <a:p>
            <a:pPr marL="566420" lvl="2"/>
            <a:r>
              <a:rPr lang="en-US" sz="3800"/>
              <a:t>Use your handouts for support</a:t>
            </a:r>
            <a:endParaRPr lang="en-US" sz="3800">
              <a:cs typeface="Calibri"/>
            </a:endParaRPr>
          </a:p>
          <a:p>
            <a:pPr marL="383540" lvl="1"/>
            <a:endParaRPr lang="en-US" sz="4200"/>
          </a:p>
          <a:p>
            <a:pPr marL="200660" lvl="1" indent="0">
              <a:buNone/>
            </a:pPr>
            <a:r>
              <a:rPr lang="en-US" sz="4200"/>
              <a:t>Debrief</a:t>
            </a:r>
            <a:endParaRPr lang="en-US" sz="4200">
              <a:cs typeface="Calibri" panose="020F0502020204030204"/>
            </a:endParaRPr>
          </a:p>
        </p:txBody>
      </p:sp>
      <p:pic>
        <p:nvPicPr>
          <p:cNvPr id="4" name="Picture 3" descr="Image result for narrative">
            <a:extLst>
              <a:ext uri="{FF2B5EF4-FFF2-40B4-BE49-F238E27FC236}">
                <a16:creationId xmlns:a16="http://schemas.microsoft.com/office/drawing/2014/main" id="{DF8B2A33-6CA4-4838-A7F4-A8EFC6D6D5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3519" y="359753"/>
            <a:ext cx="4493092" cy="1690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47701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9E75E-220B-478F-AB8C-10D22FCA3767}"/>
              </a:ext>
            </a:extLst>
          </p:cNvPr>
          <p:cNvSpPr>
            <a:spLocks noGrp="1"/>
          </p:cNvSpPr>
          <p:nvPr>
            <p:ph type="title"/>
          </p:nvPr>
        </p:nvSpPr>
        <p:spPr>
          <a:xfrm>
            <a:off x="237744" y="122009"/>
            <a:ext cx="10058400" cy="1043433"/>
          </a:xfrm>
        </p:spPr>
        <p:txBody>
          <a:bodyPr/>
          <a:lstStyle/>
          <a:p>
            <a:r>
              <a:rPr lang="en-US"/>
              <a:t>Debrief that Shift!</a:t>
            </a:r>
          </a:p>
        </p:txBody>
      </p:sp>
      <p:sp>
        <p:nvSpPr>
          <p:cNvPr id="3" name="Content Placeholder 2">
            <a:extLst>
              <a:ext uri="{FF2B5EF4-FFF2-40B4-BE49-F238E27FC236}">
                <a16:creationId xmlns:a16="http://schemas.microsoft.com/office/drawing/2014/main" id="{42580A06-6A5E-42F0-BD83-2D427DC819B6}"/>
              </a:ext>
            </a:extLst>
          </p:cNvPr>
          <p:cNvSpPr>
            <a:spLocks noGrp="1"/>
          </p:cNvSpPr>
          <p:nvPr>
            <p:ph idx="1"/>
          </p:nvPr>
        </p:nvSpPr>
        <p:spPr>
          <a:xfrm>
            <a:off x="351941" y="1625397"/>
            <a:ext cx="11681177" cy="4438952"/>
          </a:xfrm>
        </p:spPr>
        <p:txBody>
          <a:bodyPr vert="horz" lIns="0" tIns="45720" rIns="0" bIns="45720" rtlCol="0" anchor="t">
            <a:normAutofit/>
          </a:bodyPr>
          <a:lstStyle/>
          <a:p>
            <a:endParaRPr lang="en-US" sz="4200">
              <a:cs typeface="Calibri" panose="020F0502020204030204"/>
            </a:endParaRPr>
          </a:p>
          <a:p>
            <a:r>
              <a:rPr lang="en-US" sz="4200">
                <a:cs typeface="Calibri" panose="020F0502020204030204"/>
              </a:rPr>
              <a:t>What do you notice?</a:t>
            </a:r>
          </a:p>
          <a:p>
            <a:r>
              <a:rPr lang="en-US" sz="4200">
                <a:cs typeface="Calibri" panose="020F0502020204030204"/>
              </a:rPr>
              <a:t>What was tough?</a:t>
            </a:r>
          </a:p>
          <a:p>
            <a:r>
              <a:rPr lang="en-US" sz="4200">
                <a:cs typeface="Calibri" panose="020F0502020204030204"/>
              </a:rPr>
              <a:t>What worked well?</a:t>
            </a:r>
          </a:p>
        </p:txBody>
      </p:sp>
      <p:pic>
        <p:nvPicPr>
          <p:cNvPr id="4" name="Picture 3" descr="Image result for narrative">
            <a:extLst>
              <a:ext uri="{FF2B5EF4-FFF2-40B4-BE49-F238E27FC236}">
                <a16:creationId xmlns:a16="http://schemas.microsoft.com/office/drawing/2014/main" id="{DF8B2A33-6CA4-4838-A7F4-A8EFC6D6D5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3519" y="359753"/>
            <a:ext cx="4493092" cy="1690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28001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9240" y="-361460"/>
            <a:ext cx="5701146" cy="1450757"/>
          </a:xfrm>
        </p:spPr>
        <p:txBody>
          <a:bodyPr/>
          <a:lstStyle/>
          <a:p>
            <a:r>
              <a:rPr lang="en-US"/>
              <a:t>Key Points</a:t>
            </a:r>
          </a:p>
        </p:txBody>
      </p:sp>
      <p:sp>
        <p:nvSpPr>
          <p:cNvPr id="3" name="Content Placeholder 2"/>
          <p:cNvSpPr>
            <a:spLocks noGrp="1"/>
          </p:cNvSpPr>
          <p:nvPr>
            <p:ph idx="1"/>
          </p:nvPr>
        </p:nvSpPr>
        <p:spPr>
          <a:xfrm>
            <a:off x="4448669" y="1089297"/>
            <a:ext cx="7285567" cy="4779797"/>
          </a:xfrm>
        </p:spPr>
        <p:txBody>
          <a:bodyPr vert="horz" lIns="0" tIns="45720" rIns="0" bIns="45720" rtlCol="0" anchor="t">
            <a:normAutofit/>
          </a:bodyPr>
          <a:lstStyle/>
          <a:p>
            <a:pPr marL="0" indent="0">
              <a:buNone/>
            </a:pPr>
            <a:r>
              <a:rPr lang="en-US" sz="3600"/>
              <a:t>Narratives are powerful tools that can be used to maintain power over an oppressed group</a:t>
            </a:r>
            <a:endParaRPr lang="en-US" sz="3600">
              <a:cs typeface="Calibri"/>
            </a:endParaRPr>
          </a:p>
          <a:p>
            <a:pPr>
              <a:buFont typeface="Wingdings" panose="05000000000000000000" pitchFamily="2" charset="2"/>
              <a:buChar char="§"/>
            </a:pPr>
            <a:endParaRPr lang="en-US" sz="3600">
              <a:cs typeface="Calibri"/>
            </a:endParaRPr>
          </a:p>
          <a:p>
            <a:pPr marL="0" indent="0">
              <a:buNone/>
            </a:pPr>
            <a:r>
              <a:rPr lang="en-US" sz="3600"/>
              <a:t>Narratives can be intentionally changed and used by an oppressed group to advance a change agenda</a:t>
            </a:r>
            <a:endParaRPr lang="en-US" sz="3600">
              <a:cs typeface="Calibri" panose="020F0502020204030204"/>
            </a:endParaRPr>
          </a:p>
          <a:p>
            <a:pPr>
              <a:buFont typeface="Wingdings" panose="05000000000000000000" pitchFamily="2" charset="2"/>
              <a:buChar char="§"/>
            </a:pPr>
            <a:endParaRPr lang="en-US"/>
          </a:p>
        </p:txBody>
      </p:sp>
      <p:pic>
        <p:nvPicPr>
          <p:cNvPr id="4"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563234">
            <a:off x="335614" y="1573672"/>
            <a:ext cx="3705534" cy="2864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65910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F5FB0-1FBB-EE3D-8139-5A5C4F8D2027}"/>
              </a:ext>
            </a:extLst>
          </p:cNvPr>
          <p:cNvSpPr>
            <a:spLocks noGrp="1"/>
          </p:cNvSpPr>
          <p:nvPr>
            <p:ph type="title"/>
          </p:nvPr>
        </p:nvSpPr>
        <p:spPr/>
        <p:txBody>
          <a:bodyPr/>
          <a:lstStyle/>
          <a:p>
            <a:r>
              <a:rPr lang="en-US">
                <a:cs typeface="Calibri Light"/>
              </a:rPr>
              <a:t>Ben and Naomi</a:t>
            </a:r>
            <a:endParaRPr lang="en-US" err="1"/>
          </a:p>
        </p:txBody>
      </p:sp>
      <p:sp>
        <p:nvSpPr>
          <p:cNvPr id="3" name="Content Placeholder 2">
            <a:extLst>
              <a:ext uri="{FF2B5EF4-FFF2-40B4-BE49-F238E27FC236}">
                <a16:creationId xmlns:a16="http://schemas.microsoft.com/office/drawing/2014/main" id="{A4D43E5F-6973-AF54-9F81-05E06B896FD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810773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311FC-83B6-7154-6FDD-703615A358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D766CE-B246-C7FE-6F58-E4DD0E694189}"/>
              </a:ext>
            </a:extLst>
          </p:cNvPr>
          <p:cNvSpPr>
            <a:spLocks noGrp="1"/>
          </p:cNvSpPr>
          <p:nvPr>
            <p:ph type="title"/>
          </p:nvPr>
        </p:nvSpPr>
        <p:spPr/>
        <p:txBody>
          <a:bodyPr/>
          <a:lstStyle/>
          <a:p>
            <a:r>
              <a:rPr lang="en-US">
                <a:cs typeface="Calibri Light"/>
              </a:rPr>
              <a:t>Defining Class</a:t>
            </a:r>
            <a:endParaRPr lang="en-US"/>
          </a:p>
        </p:txBody>
      </p:sp>
      <p:sp>
        <p:nvSpPr>
          <p:cNvPr id="3" name="Text Placeholder 2">
            <a:extLst>
              <a:ext uri="{FF2B5EF4-FFF2-40B4-BE49-F238E27FC236}">
                <a16:creationId xmlns:a16="http://schemas.microsoft.com/office/drawing/2014/main" id="{B5C072BA-6375-3CB3-DAC7-CC35D3B39F6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744356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A78-D728-4B4E-A059-EC8A8C6540DA}"/>
              </a:ext>
            </a:extLst>
          </p:cNvPr>
          <p:cNvSpPr>
            <a:spLocks noGrp="1"/>
          </p:cNvSpPr>
          <p:nvPr>
            <p:ph type="title"/>
          </p:nvPr>
        </p:nvSpPr>
        <p:spPr>
          <a:xfrm>
            <a:off x="991986" y="174761"/>
            <a:ext cx="10058400" cy="914536"/>
          </a:xfrm>
        </p:spPr>
        <p:txBody>
          <a:bodyPr/>
          <a:lstStyle/>
          <a:p>
            <a:r>
              <a:rPr lang="en-US" b="1">
                <a:cs typeface="Calibri Light"/>
              </a:rPr>
              <a:t>While you watch...</a:t>
            </a:r>
            <a:endParaRPr lang="en-US" b="1"/>
          </a:p>
        </p:txBody>
      </p:sp>
      <p:sp>
        <p:nvSpPr>
          <p:cNvPr id="3" name="Content Placeholder 2">
            <a:extLst>
              <a:ext uri="{FF2B5EF4-FFF2-40B4-BE49-F238E27FC236}">
                <a16:creationId xmlns:a16="http://schemas.microsoft.com/office/drawing/2014/main" id="{EB556459-C3BC-431B-A997-E42FF0FFDD79}"/>
              </a:ext>
            </a:extLst>
          </p:cNvPr>
          <p:cNvSpPr>
            <a:spLocks noGrp="1"/>
          </p:cNvSpPr>
          <p:nvPr>
            <p:ph idx="1"/>
          </p:nvPr>
        </p:nvSpPr>
        <p:spPr>
          <a:xfrm>
            <a:off x="998502" y="2050678"/>
            <a:ext cx="10171288" cy="2745971"/>
          </a:xfrm>
        </p:spPr>
        <p:txBody>
          <a:bodyPr vert="horz" lIns="0" tIns="45720" rIns="0" bIns="45720" rtlCol="0" anchor="t">
            <a:noAutofit/>
          </a:bodyPr>
          <a:lstStyle/>
          <a:p>
            <a:r>
              <a:rPr lang="en-US" sz="4800">
                <a:cs typeface="Calibri"/>
              </a:rPr>
              <a:t>Notice what's missing</a:t>
            </a:r>
          </a:p>
          <a:p>
            <a:r>
              <a:rPr lang="en-US" sz="4800">
                <a:cs typeface="Calibri"/>
              </a:rPr>
              <a:t>Notice what's new learning...for you</a:t>
            </a:r>
          </a:p>
          <a:p>
            <a:r>
              <a:rPr lang="en-US" sz="4800">
                <a:cs typeface="Calibri"/>
              </a:rPr>
              <a:t>Think about questions you want to ask</a:t>
            </a:r>
          </a:p>
        </p:txBody>
      </p:sp>
    </p:spTree>
    <p:extLst>
      <p:ext uri="{BB962C8B-B14F-4D97-AF65-F5344CB8AC3E}">
        <p14:creationId xmlns:p14="http://schemas.microsoft.com/office/powerpoint/2010/main" val="18464847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3E237-B88E-4162-8866-17E91FB16527}"/>
              </a:ext>
            </a:extLst>
          </p:cNvPr>
          <p:cNvSpPr>
            <a:spLocks noGrp="1"/>
          </p:cNvSpPr>
          <p:nvPr>
            <p:ph type="title"/>
          </p:nvPr>
        </p:nvSpPr>
        <p:spPr/>
        <p:txBody>
          <a:bodyPr/>
          <a:lstStyle/>
          <a:p>
            <a:r>
              <a:rPr lang="en-US">
                <a:cs typeface="Calibri Light"/>
              </a:rPr>
              <a:t>Video</a:t>
            </a:r>
          </a:p>
        </p:txBody>
      </p:sp>
      <p:pic>
        <p:nvPicPr>
          <p:cNvPr id="4" name="APN   Discussing Class and Classism">
            <a:hlinkClick r:id="" action="ppaction://media"/>
          </p:cNvPr>
          <p:cNvPicPr>
            <a:picLocks noGrp="1" noChangeAspect="1"/>
          </p:cNvPicPr>
          <p:nvPr>
            <p:ph idx="1"/>
            <a:videoFile r:link="rId1"/>
            <p:extLst>
              <p:ext uri="{DAA4B4D4-6D71-4841-9C94-3DE7FCFB9230}">
                <p14:media xmlns:p14="http://schemas.microsoft.com/office/powerpoint/2010/main" r:embed="rId2">
                  <p14:trim st="4194" end="3134"/>
                </p14:media>
              </p:ext>
            </p:extLst>
          </p:nvPr>
        </p:nvPicPr>
        <p:blipFill>
          <a:blip r:embed="rId4"/>
          <a:stretch>
            <a:fillRect/>
          </a:stretch>
        </p:blipFill>
        <p:spPr>
          <a:xfrm>
            <a:off x="991986" y="363918"/>
            <a:ext cx="10042357" cy="5648447"/>
          </a:xfrm>
        </p:spPr>
      </p:pic>
    </p:spTree>
    <p:extLst>
      <p:ext uri="{BB962C8B-B14F-4D97-AF65-F5344CB8AC3E}">
        <p14:creationId xmlns:p14="http://schemas.microsoft.com/office/powerpoint/2010/main" val="18159589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100000">
                <p:cTn id="7" fill="hold" display="0">
                  <p:stCondLst>
                    <p:cond delay="indefinite"/>
                  </p:stCondLst>
                </p:cTn>
                <p:tgtEl>
                  <p:spTgt spid="4"/>
                </p:tgtEl>
              </p:cMediaNode>
            </p:vide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37" y="0"/>
            <a:ext cx="12202526" cy="1705044"/>
          </a:xfrm>
        </p:spPr>
        <p:txBody>
          <a:bodyPr>
            <a:noAutofit/>
          </a:bodyPr>
          <a:lstStyle/>
          <a:p>
            <a:pPr algn="ctr"/>
            <a:r>
              <a:rPr lang="en-US" sz="7200" b="1"/>
              <a:t>How do you define class?</a:t>
            </a:r>
            <a:r>
              <a:rPr lang="en-US" sz="8000" b="1"/>
              <a:t> </a:t>
            </a:r>
          </a:p>
        </p:txBody>
      </p:sp>
      <p:pic>
        <p:nvPicPr>
          <p:cNvPr id="5" name="Picture 4"/>
          <p:cNvPicPr>
            <a:picLocks noChangeAspect="1"/>
          </p:cNvPicPr>
          <p:nvPr/>
        </p:nvPicPr>
        <p:blipFill>
          <a:blip r:embed="rId2"/>
          <a:stretch>
            <a:fillRect/>
          </a:stretch>
        </p:blipFill>
        <p:spPr>
          <a:xfrm>
            <a:off x="2024196" y="2039344"/>
            <a:ext cx="8135647" cy="3854820"/>
          </a:xfrm>
          <a:prstGeom prst="rect">
            <a:avLst/>
          </a:prstGeom>
        </p:spPr>
      </p:pic>
    </p:spTree>
    <p:extLst>
      <p:ext uri="{BB962C8B-B14F-4D97-AF65-F5344CB8AC3E}">
        <p14:creationId xmlns:p14="http://schemas.microsoft.com/office/powerpoint/2010/main" val="14201411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336" y="-361460"/>
            <a:ext cx="10648050" cy="1450757"/>
          </a:xfrm>
        </p:spPr>
        <p:txBody>
          <a:bodyPr/>
          <a:lstStyle/>
          <a:p>
            <a:r>
              <a:rPr lang="en-US" b="1"/>
              <a:t>Our Definitions – p.15-16</a:t>
            </a:r>
          </a:p>
        </p:txBody>
      </p:sp>
      <p:sp>
        <p:nvSpPr>
          <p:cNvPr id="3" name="Content Placeholder 2"/>
          <p:cNvSpPr>
            <a:spLocks noGrp="1"/>
          </p:cNvSpPr>
          <p:nvPr>
            <p:ph idx="1"/>
          </p:nvPr>
        </p:nvSpPr>
        <p:spPr>
          <a:xfrm>
            <a:off x="402336" y="1089297"/>
            <a:ext cx="11356848" cy="4982319"/>
          </a:xfrm>
        </p:spPr>
        <p:txBody>
          <a:bodyPr>
            <a:noAutofit/>
          </a:bodyPr>
          <a:lstStyle/>
          <a:p>
            <a:pPr fontAlgn="base"/>
            <a:r>
              <a:rPr lang="en-US" sz="4000" b="1"/>
              <a:t>Class</a:t>
            </a:r>
            <a:r>
              <a:rPr lang="en-US" sz="4000"/>
              <a:t> – relative social rank in terms of </a:t>
            </a:r>
            <a:br>
              <a:rPr lang="en-US" sz="4000"/>
            </a:br>
            <a:r>
              <a:rPr lang="en-US" sz="4000"/>
              <a:t>income,  wealth, education, status and/or </a:t>
            </a:r>
            <a:br>
              <a:rPr lang="en-US" sz="4000"/>
            </a:br>
            <a:r>
              <a:rPr lang="en-US" sz="4000"/>
              <a:t>power.</a:t>
            </a:r>
          </a:p>
          <a:p>
            <a:pPr fontAlgn="base"/>
            <a:r>
              <a:rPr lang="en-US" sz="4000" b="1"/>
              <a:t>Classism</a:t>
            </a:r>
            <a:r>
              <a:rPr lang="en-US" sz="4000"/>
              <a:t> – differential treatment based on social class or perceived social class. Classism is the systematic assignment of worth based on social class; policies and practices set up to benefit more class-privileged people at the expense of the less class-privileged people.</a:t>
            </a:r>
          </a:p>
        </p:txBody>
      </p:sp>
      <p:pic>
        <p:nvPicPr>
          <p:cNvPr id="5" name="Picture 4"/>
          <p:cNvPicPr>
            <a:picLocks noChangeAspect="1"/>
          </p:cNvPicPr>
          <p:nvPr/>
        </p:nvPicPr>
        <p:blipFill>
          <a:blip r:embed="rId3"/>
          <a:stretch>
            <a:fillRect/>
          </a:stretch>
        </p:blipFill>
        <p:spPr>
          <a:xfrm rot="1380314">
            <a:off x="8646224" y="-238319"/>
            <a:ext cx="3990103" cy="2655232"/>
          </a:xfrm>
          <a:prstGeom prst="rect">
            <a:avLst/>
          </a:prstGeom>
        </p:spPr>
      </p:pic>
    </p:spTree>
    <p:extLst>
      <p:ext uri="{BB962C8B-B14F-4D97-AF65-F5344CB8AC3E}">
        <p14:creationId xmlns:p14="http://schemas.microsoft.com/office/powerpoint/2010/main" val="20785423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731889" y="2755763"/>
            <a:ext cx="2992739" cy="1343571"/>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23020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1" y="256267"/>
            <a:ext cx="7518400" cy="970980"/>
          </a:xfrm>
        </p:spPr>
        <p:txBody>
          <a:bodyPr/>
          <a:lstStyle/>
          <a:p>
            <a:r>
              <a:rPr lang="en-US" b="1">
                <a:latin typeface="+mn-lt"/>
              </a:rPr>
              <a:t>Anti-Classist Consciousness</a:t>
            </a:r>
          </a:p>
        </p:txBody>
      </p:sp>
      <p:sp>
        <p:nvSpPr>
          <p:cNvPr id="3" name="Content Placeholder 2"/>
          <p:cNvSpPr>
            <a:spLocks noGrp="1"/>
          </p:cNvSpPr>
          <p:nvPr>
            <p:ph idx="1"/>
          </p:nvPr>
        </p:nvSpPr>
        <p:spPr>
          <a:xfrm>
            <a:off x="164592" y="1725722"/>
            <a:ext cx="11265408" cy="4492198"/>
          </a:xfrm>
        </p:spPr>
        <p:txBody>
          <a:bodyPr vert="horz" lIns="0" tIns="45720" rIns="0" bIns="45720" rtlCol="0" anchor="t">
            <a:normAutofit/>
          </a:bodyPr>
          <a:lstStyle/>
          <a:p>
            <a:pPr marL="0" indent="0">
              <a:buNone/>
            </a:pPr>
            <a:r>
              <a:rPr lang="en-US" sz="4000"/>
              <a:t>Count off by 7’s</a:t>
            </a:r>
            <a:endParaRPr lang="en-US" sz="4000">
              <a:cs typeface="Calibri"/>
            </a:endParaRPr>
          </a:p>
          <a:p>
            <a:pPr marL="0" indent="0">
              <a:buNone/>
            </a:pPr>
            <a:endParaRPr lang="en-US" sz="4000">
              <a:cs typeface="Calibri"/>
            </a:endParaRPr>
          </a:p>
          <a:p>
            <a:pPr marL="0" indent="0">
              <a:buFont typeface="Arial" panose="020B0604020202020204" pitchFamily="34" charset="0"/>
              <a:buNone/>
            </a:pPr>
            <a:r>
              <a:rPr lang="en-US" sz="4000"/>
              <a:t>Each team will be assigned one of the 7 “Shifts”</a:t>
            </a:r>
            <a:endParaRPr lang="en-US"/>
          </a:p>
        </p:txBody>
      </p:sp>
      <p:pic>
        <p:nvPicPr>
          <p:cNvPr id="4"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3" r="6758"/>
          <a:stretch/>
        </p:blipFill>
        <p:spPr bwMode="auto">
          <a:xfrm>
            <a:off x="9827881" y="260854"/>
            <a:ext cx="2042160" cy="2078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2387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1" y="256267"/>
            <a:ext cx="9831136" cy="970980"/>
          </a:xfrm>
        </p:spPr>
        <p:txBody>
          <a:bodyPr>
            <a:normAutofit/>
          </a:bodyPr>
          <a:lstStyle/>
          <a:p>
            <a:r>
              <a:rPr lang="en-US" b="1">
                <a:latin typeface="+mn-lt"/>
              </a:rPr>
              <a:t>Anti-Classist Consciousness-pg. 26-27</a:t>
            </a:r>
          </a:p>
        </p:txBody>
      </p:sp>
      <p:sp>
        <p:nvSpPr>
          <p:cNvPr id="3" name="Content Placeholder 2"/>
          <p:cNvSpPr>
            <a:spLocks noGrp="1"/>
          </p:cNvSpPr>
          <p:nvPr>
            <p:ph idx="1"/>
          </p:nvPr>
        </p:nvSpPr>
        <p:spPr>
          <a:xfrm>
            <a:off x="164592" y="2374833"/>
            <a:ext cx="11265408" cy="3843087"/>
          </a:xfrm>
        </p:spPr>
        <p:txBody>
          <a:bodyPr vert="horz" lIns="0" tIns="45720" rIns="0" bIns="45720" rtlCol="0" anchor="t">
            <a:normAutofit/>
          </a:bodyPr>
          <a:lstStyle/>
          <a:p>
            <a:pPr marL="0" indent="0">
              <a:buNone/>
            </a:pPr>
            <a:r>
              <a:rPr lang="en-US" sz="4000"/>
              <a:t>Read your “shift” and identify how the conditions described show up in your work with ESPs and our organization’s relationship with ESPs. </a:t>
            </a:r>
            <a:endParaRPr lang="en-US" sz="4000">
              <a:cs typeface="Calibri"/>
            </a:endParaRPr>
          </a:p>
          <a:p>
            <a:pPr marL="0" indent="0">
              <a:buNone/>
            </a:pPr>
            <a:endParaRPr lang="en-US" sz="4000"/>
          </a:p>
          <a:p>
            <a:pPr marL="0" indent="0">
              <a:buNone/>
            </a:pPr>
            <a:r>
              <a:rPr lang="en-US" sz="4000"/>
              <a:t>Be ready with a 2 minute or less report out</a:t>
            </a:r>
            <a:endParaRPr lang="en-US" sz="4000">
              <a:cs typeface="Calibri" panose="020F0502020204030204"/>
            </a:endParaRPr>
          </a:p>
        </p:txBody>
      </p:sp>
      <p:pic>
        <p:nvPicPr>
          <p:cNvPr id="4"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3" r="6758"/>
          <a:stretch/>
        </p:blipFill>
        <p:spPr bwMode="auto">
          <a:xfrm>
            <a:off x="9827881" y="260854"/>
            <a:ext cx="2042160" cy="2078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98772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92" y="96979"/>
            <a:ext cx="10058400" cy="1102046"/>
          </a:xfrm>
        </p:spPr>
        <p:txBody>
          <a:bodyPr/>
          <a:lstStyle/>
          <a:p>
            <a:r>
              <a:rPr lang="en-US" b="1">
                <a:latin typeface="+mn-lt"/>
              </a:rPr>
              <a:t>Questions to Discuss</a:t>
            </a:r>
          </a:p>
        </p:txBody>
      </p:sp>
      <p:sp>
        <p:nvSpPr>
          <p:cNvPr id="3" name="Content Placeholder 2"/>
          <p:cNvSpPr>
            <a:spLocks noGrp="1"/>
          </p:cNvSpPr>
          <p:nvPr>
            <p:ph idx="1"/>
          </p:nvPr>
        </p:nvSpPr>
        <p:spPr>
          <a:xfrm>
            <a:off x="242083" y="2036566"/>
            <a:ext cx="11914950" cy="4340527"/>
          </a:xfrm>
        </p:spPr>
        <p:txBody>
          <a:bodyPr vert="horz" lIns="0" tIns="45720" rIns="0" bIns="45720" rtlCol="0" anchor="t">
            <a:normAutofit fontScale="92500"/>
          </a:bodyPr>
          <a:lstStyle/>
          <a:p>
            <a:pPr marL="742950" indent="-742950">
              <a:lnSpc>
                <a:spcPct val="100000"/>
              </a:lnSpc>
              <a:buAutoNum type="arabicPeriod"/>
            </a:pPr>
            <a:r>
              <a:rPr lang="en-US" sz="4000"/>
              <a:t>What is your most important take away from this session? </a:t>
            </a:r>
            <a:endParaRPr lang="en-US">
              <a:cs typeface="Calibri" panose="020F0502020204030204"/>
            </a:endParaRPr>
          </a:p>
          <a:p>
            <a:pPr marL="742950" indent="-742950">
              <a:lnSpc>
                <a:spcPct val="100000"/>
              </a:lnSpc>
              <a:buAutoNum type="arabicPeriod"/>
            </a:pPr>
            <a:r>
              <a:rPr lang="en-US" sz="4000"/>
              <a:t>How will you fold this learning into your work with ESPs? </a:t>
            </a:r>
            <a:endParaRPr lang="en-US" sz="4000">
              <a:cs typeface="Calibri" panose="020F0502020204030204"/>
            </a:endParaRPr>
          </a:p>
          <a:p>
            <a:pPr marL="742950" indent="-742950">
              <a:lnSpc>
                <a:spcPct val="100000"/>
              </a:lnSpc>
              <a:buAutoNum type="arabicPeriod"/>
            </a:pPr>
            <a:r>
              <a:rPr lang="en-US" sz="4000"/>
              <a:t>What are the consequences for not discussing and understanding classism? </a:t>
            </a:r>
            <a:endParaRPr lang="en-US" sz="4000">
              <a:cs typeface="Calibri" panose="020F0502020204030204"/>
            </a:endParaRPr>
          </a:p>
          <a:p>
            <a:pPr marL="742950" indent="-742950">
              <a:lnSpc>
                <a:spcPct val="100000"/>
              </a:lnSpc>
              <a:buAutoNum type="arabicPeriod"/>
            </a:pPr>
            <a:r>
              <a:rPr lang="en-US" sz="4000">
                <a:cs typeface="Calibri" panose="020F0502020204030204"/>
              </a:rPr>
              <a:t>What are the consequences for not including an intersectional perspective?</a:t>
            </a:r>
          </a:p>
          <a:p>
            <a:endParaRPr lang="en-US">
              <a:cs typeface="Calibri" panose="020F0502020204030204"/>
            </a:endParaRPr>
          </a:p>
        </p:txBody>
      </p:sp>
      <p:pic>
        <p:nvPicPr>
          <p:cNvPr id="4"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3" r="6758"/>
          <a:stretch/>
        </p:blipFill>
        <p:spPr bwMode="auto">
          <a:xfrm>
            <a:off x="10215203" y="102634"/>
            <a:ext cx="1925923" cy="1936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86141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7129" y="217095"/>
            <a:ext cx="2878924" cy="942758"/>
          </a:xfrm>
        </p:spPr>
        <p:txBody>
          <a:bodyPr/>
          <a:lstStyle/>
          <a:p>
            <a:r>
              <a:rPr lang="en-US" b="1"/>
              <a:t>Key Points</a:t>
            </a:r>
          </a:p>
        </p:txBody>
      </p:sp>
      <p:sp>
        <p:nvSpPr>
          <p:cNvPr id="3" name="Content Placeholder 2"/>
          <p:cNvSpPr>
            <a:spLocks noGrp="1"/>
          </p:cNvSpPr>
          <p:nvPr>
            <p:ph idx="1"/>
          </p:nvPr>
        </p:nvSpPr>
        <p:spPr>
          <a:xfrm>
            <a:off x="4335780" y="1413852"/>
            <a:ext cx="7737122" cy="4455242"/>
          </a:xfrm>
        </p:spPr>
        <p:txBody>
          <a:bodyPr vert="horz" lIns="0" tIns="45720" rIns="0" bIns="45720" rtlCol="0" anchor="t">
            <a:normAutofit/>
          </a:bodyPr>
          <a:lstStyle/>
          <a:p>
            <a:pPr marL="0" indent="0">
              <a:buNone/>
            </a:pPr>
            <a:r>
              <a:rPr lang="en-US" sz="3200"/>
              <a:t>Classism is code for institutional racism</a:t>
            </a:r>
            <a:endParaRPr lang="en-US"/>
          </a:p>
          <a:p>
            <a:pPr marL="0" indent="0">
              <a:buNone/>
            </a:pPr>
            <a:endParaRPr lang="en-US" sz="3200"/>
          </a:p>
          <a:p>
            <a:pPr marL="0" indent="0">
              <a:buNone/>
            </a:pPr>
            <a:r>
              <a:rPr lang="en-US" sz="3200"/>
              <a:t>Classism is a complex set of intersectional privileges and oppressions</a:t>
            </a:r>
            <a:endParaRPr lang="en-US" sz="3200">
              <a:cs typeface="Calibri" panose="020F0502020204030204"/>
            </a:endParaRPr>
          </a:p>
          <a:p>
            <a:pPr marL="0" indent="0">
              <a:buNone/>
            </a:pPr>
            <a:endParaRPr lang="en-US" sz="3200"/>
          </a:p>
          <a:p>
            <a:pPr marL="0" indent="0">
              <a:buNone/>
            </a:pPr>
            <a:r>
              <a:rPr lang="en-US" sz="3200"/>
              <a:t>Advancing justice for our ESP will require both intentional and strategic action to dismantle these systems</a:t>
            </a:r>
            <a:endParaRPr lang="en-US" sz="3200">
              <a:cs typeface="Calibri" panose="020F0502020204030204"/>
            </a:endParaRPr>
          </a:p>
          <a:p>
            <a:pPr>
              <a:buFont typeface="Wingdings" panose="05000000000000000000" pitchFamily="2" charset="2"/>
              <a:buChar char="§"/>
            </a:pPr>
            <a:endParaRPr lang="en-US"/>
          </a:p>
        </p:txBody>
      </p:sp>
      <p:pic>
        <p:nvPicPr>
          <p:cNvPr id="4"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563234">
            <a:off x="343812" y="1768736"/>
            <a:ext cx="3649090" cy="2822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75360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86FE4-D825-9BD9-EEBE-AB558D706933}"/>
              </a:ext>
            </a:extLst>
          </p:cNvPr>
          <p:cNvSpPr>
            <a:spLocks noGrp="1"/>
          </p:cNvSpPr>
          <p:nvPr>
            <p:ph type="title"/>
          </p:nvPr>
        </p:nvSpPr>
        <p:spPr/>
        <p:txBody>
          <a:bodyPr/>
          <a:lstStyle/>
          <a:p>
            <a:r>
              <a:rPr lang="en-US">
                <a:cs typeface="Calibri Light"/>
              </a:rPr>
              <a:t>Heidi and Helena</a:t>
            </a:r>
            <a:endParaRPr lang="en-US"/>
          </a:p>
        </p:txBody>
      </p:sp>
      <p:sp>
        <p:nvSpPr>
          <p:cNvPr id="3" name="Text Placeholder 2">
            <a:extLst>
              <a:ext uri="{FF2B5EF4-FFF2-40B4-BE49-F238E27FC236}">
                <a16:creationId xmlns:a16="http://schemas.microsoft.com/office/drawing/2014/main" id="{AD3FBEE4-DAEB-E100-979A-8906276ACF3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064825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6730-BC14-446E-A0C8-FE5C940DA668}"/>
              </a:ext>
            </a:extLst>
          </p:cNvPr>
          <p:cNvSpPr>
            <a:spLocks noGrp="1"/>
          </p:cNvSpPr>
          <p:nvPr>
            <p:ph type="title"/>
          </p:nvPr>
        </p:nvSpPr>
        <p:spPr/>
        <p:txBody>
          <a:bodyPr/>
          <a:lstStyle/>
          <a:p>
            <a:r>
              <a:rPr lang="en-US">
                <a:cs typeface="Calibri Light"/>
              </a:rPr>
              <a:t>Issue Identification</a:t>
            </a:r>
            <a:endParaRPr lang="en-US"/>
          </a:p>
        </p:txBody>
      </p:sp>
      <p:sp>
        <p:nvSpPr>
          <p:cNvPr id="3" name="Text Placeholder 2">
            <a:extLst>
              <a:ext uri="{FF2B5EF4-FFF2-40B4-BE49-F238E27FC236}">
                <a16:creationId xmlns:a16="http://schemas.microsoft.com/office/drawing/2014/main" id="{ADDA4318-C622-4B6E-A26C-FC4EAB4FC75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083786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246D3-979F-4DEA-A876-46D0723AD9ED}"/>
              </a:ext>
            </a:extLst>
          </p:cNvPr>
          <p:cNvSpPr>
            <a:spLocks noGrp="1"/>
          </p:cNvSpPr>
          <p:nvPr>
            <p:ph type="title"/>
          </p:nvPr>
        </p:nvSpPr>
        <p:spPr>
          <a:xfrm>
            <a:off x="601287" y="218810"/>
            <a:ext cx="11050386" cy="961927"/>
          </a:xfrm>
        </p:spPr>
        <p:txBody>
          <a:bodyPr/>
          <a:lstStyle/>
          <a:p>
            <a:r>
              <a:rPr lang="en-US" b="1">
                <a:cs typeface="Calibri Light"/>
              </a:rPr>
              <a:t>Grouping around an issue and Root Cause</a:t>
            </a:r>
            <a:endParaRPr lang="en-US" b="1"/>
          </a:p>
        </p:txBody>
      </p:sp>
      <p:sp>
        <p:nvSpPr>
          <p:cNvPr id="3" name="Text Placeholder 2">
            <a:extLst>
              <a:ext uri="{FF2B5EF4-FFF2-40B4-BE49-F238E27FC236}">
                <a16:creationId xmlns:a16="http://schemas.microsoft.com/office/drawing/2014/main" id="{E2F9169C-1B8F-4BF0-B9A5-8B2DF88CE0D1}"/>
              </a:ext>
            </a:extLst>
          </p:cNvPr>
          <p:cNvSpPr>
            <a:spLocks noGrp="1"/>
          </p:cNvSpPr>
          <p:nvPr>
            <p:ph idx="1"/>
          </p:nvPr>
        </p:nvSpPr>
        <p:spPr>
          <a:xfrm>
            <a:off x="378413" y="1429789"/>
            <a:ext cx="5438602" cy="4439305"/>
          </a:xfrm>
        </p:spPr>
        <p:txBody>
          <a:bodyPr vert="horz" lIns="0" tIns="45720" rIns="0" bIns="45720" rtlCol="0" anchor="t">
            <a:normAutofit fontScale="92500"/>
          </a:bodyPr>
          <a:lstStyle/>
          <a:p>
            <a:r>
              <a:rPr lang="en-US" sz="3200">
                <a:cs typeface="Calibri Light"/>
              </a:rPr>
              <a:t>Why does this theme exist?</a:t>
            </a:r>
          </a:p>
          <a:p>
            <a:r>
              <a:rPr lang="en-US" sz="3200">
                <a:cs typeface="Calibri Light"/>
              </a:rPr>
              <a:t>Why  …?</a:t>
            </a:r>
          </a:p>
          <a:p>
            <a:r>
              <a:rPr lang="en-US" sz="3200">
                <a:cs typeface="Calibri Light"/>
              </a:rPr>
              <a:t>Why… ?</a:t>
            </a:r>
          </a:p>
          <a:p>
            <a:r>
              <a:rPr lang="en-US" sz="3200">
                <a:cs typeface="Calibri Light"/>
              </a:rPr>
              <a:t>Why …? </a:t>
            </a:r>
          </a:p>
          <a:p>
            <a:r>
              <a:rPr lang="en-US" sz="3200">
                <a:cs typeface="Calibri Light"/>
              </a:rPr>
              <a:t>Why…?</a:t>
            </a:r>
          </a:p>
          <a:p>
            <a:endParaRPr lang="en-US" sz="3200">
              <a:cs typeface="Calibri Light"/>
            </a:endParaRPr>
          </a:p>
          <a:p>
            <a:pPr>
              <a:lnSpc>
                <a:spcPct val="110000"/>
              </a:lnSpc>
            </a:pPr>
            <a:r>
              <a:rPr lang="en-US" sz="3200">
                <a:cs typeface="Calibri Light"/>
              </a:rPr>
              <a:t>Getting to the root of the problem</a:t>
            </a:r>
            <a:endParaRPr lang="en-US">
              <a:cs typeface="Calibri Light"/>
            </a:endParaRPr>
          </a:p>
        </p:txBody>
      </p:sp>
      <p:pic>
        <p:nvPicPr>
          <p:cNvPr id="3074" name="Picture 2" descr="Why “Why” Isn&amp;amp;#39;t Enough: A critical analysis of Simon Sinek&amp;amp;#39;s “Start With Why”  | Planning Done R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0185" y="1999171"/>
            <a:ext cx="5863413" cy="3308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55502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D829E218-74FB-4455-98BE-F2C5BA897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8" name="Rectangle 27">
            <a:extLst>
              <a:ext uri="{FF2B5EF4-FFF2-40B4-BE49-F238E27FC236}">
                <a16:creationId xmlns:a16="http://schemas.microsoft.com/office/drawing/2014/main" id="{7E8D75FD-D4F9-4D11-B70D-82EFCB4CF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0" name="Straight Connector 2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2" name="Rectangle 31">
            <a:extLst>
              <a:ext uri="{FF2B5EF4-FFF2-40B4-BE49-F238E27FC236}">
                <a16:creationId xmlns:a16="http://schemas.microsoft.com/office/drawing/2014/main" id="{8638A98B-4B4B-4607-B11F-7DCA0D7CCE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5" name="Picture 5">
            <a:extLst>
              <a:ext uri="{FF2B5EF4-FFF2-40B4-BE49-F238E27FC236}">
                <a16:creationId xmlns:a16="http://schemas.microsoft.com/office/drawing/2014/main" id="{D8542A16-F604-E96A-7A7A-167B99EDF056}"/>
              </a:ext>
            </a:extLst>
          </p:cNvPr>
          <p:cNvPicPr>
            <a:picLocks noChangeAspect="1"/>
          </p:cNvPicPr>
          <p:nvPr/>
        </p:nvPicPr>
        <p:blipFill rotWithShape="1">
          <a:blip r:embed="rId3"/>
          <a:srcRect l="13673" r="14127"/>
          <a:stretch/>
        </p:blipFill>
        <p:spPr>
          <a:xfrm>
            <a:off x="633999" y="640080"/>
            <a:ext cx="6275667" cy="5577840"/>
          </a:xfrm>
          <a:prstGeom prst="rect">
            <a:avLst/>
          </a:prstGeom>
        </p:spPr>
      </p:pic>
      <p:sp>
        <p:nvSpPr>
          <p:cNvPr id="34" name="Rectangle 33">
            <a:extLst>
              <a:ext uri="{FF2B5EF4-FFF2-40B4-BE49-F238E27FC236}">
                <a16:creationId xmlns:a16="http://schemas.microsoft.com/office/drawing/2014/main" id="{8E3B9B0E-204E-4BFD-B58A-E71D9CDC3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B408FD6-86B3-C31B-32F2-631D442A2D00}"/>
              </a:ext>
            </a:extLst>
          </p:cNvPr>
          <p:cNvSpPr>
            <a:spLocks noGrp="1"/>
          </p:cNvSpPr>
          <p:nvPr>
            <p:ph type="title"/>
          </p:nvPr>
        </p:nvSpPr>
        <p:spPr>
          <a:xfrm>
            <a:off x="8096885" y="640080"/>
            <a:ext cx="3659246" cy="2926080"/>
          </a:xfrm>
        </p:spPr>
        <p:txBody>
          <a:bodyPr vert="horz" lIns="91440" tIns="45720" rIns="91440" bIns="45720" rtlCol="0" anchor="b">
            <a:normAutofit/>
          </a:bodyPr>
          <a:lstStyle/>
          <a:p>
            <a:r>
              <a:rPr lang="en-US" sz="6000">
                <a:solidFill>
                  <a:srgbClr val="FFFFFF"/>
                </a:solidFill>
              </a:rPr>
              <a:t>Report Out</a:t>
            </a:r>
            <a:endParaRPr lang="en-US" sz="6000">
              <a:solidFill>
                <a:srgbClr val="FFFFFF"/>
              </a:solidFill>
              <a:cs typeface="Calibri Light"/>
            </a:endParaRPr>
          </a:p>
        </p:txBody>
      </p:sp>
      <p:sp>
        <p:nvSpPr>
          <p:cNvPr id="3" name="Content Placeholder 2">
            <a:extLst>
              <a:ext uri="{FF2B5EF4-FFF2-40B4-BE49-F238E27FC236}">
                <a16:creationId xmlns:a16="http://schemas.microsoft.com/office/drawing/2014/main" id="{B5EB458C-E6A8-6E6D-7F49-BE88A0AC43DE}"/>
              </a:ext>
            </a:extLst>
          </p:cNvPr>
          <p:cNvSpPr>
            <a:spLocks noGrp="1"/>
          </p:cNvSpPr>
          <p:nvPr>
            <p:ph type="body" idx="1"/>
          </p:nvPr>
        </p:nvSpPr>
        <p:spPr>
          <a:xfrm>
            <a:off x="8096885" y="3578084"/>
            <a:ext cx="3659246" cy="2639835"/>
          </a:xfrm>
        </p:spPr>
        <p:txBody>
          <a:bodyPr vert="horz" lIns="91440" tIns="45720" rIns="91440" bIns="45720" rtlCol="0">
            <a:normAutofit/>
          </a:bodyPr>
          <a:lstStyle/>
          <a:p>
            <a:endParaRPr lang="en-US" sz="1500">
              <a:solidFill>
                <a:srgbClr val="FFFFFF"/>
              </a:solidFill>
            </a:endParaRPr>
          </a:p>
        </p:txBody>
      </p:sp>
      <p:sp>
        <p:nvSpPr>
          <p:cNvPr id="36" name="Rectangle 35">
            <a:extLst>
              <a:ext uri="{FF2B5EF4-FFF2-40B4-BE49-F238E27FC236}">
                <a16:creationId xmlns:a16="http://schemas.microsoft.com/office/drawing/2014/main" id="{B1121E64-CB88-4BF5-B531-C0316E7F6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730051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5224" y="340063"/>
            <a:ext cx="10058400" cy="809710"/>
          </a:xfrm>
        </p:spPr>
        <p:txBody>
          <a:bodyPr>
            <a:normAutofit/>
          </a:bodyPr>
          <a:lstStyle/>
          <a:p>
            <a:r>
              <a:rPr lang="en-US" b="1"/>
              <a:t>Problem vs. Issue</a:t>
            </a:r>
            <a:endParaRPr lang="en-US" b="1">
              <a:cs typeface="Calibri Light"/>
            </a:endParaRPr>
          </a:p>
        </p:txBody>
      </p:sp>
      <p:sp>
        <p:nvSpPr>
          <p:cNvPr id="3" name="Content Placeholder 2"/>
          <p:cNvSpPr>
            <a:spLocks noGrp="1"/>
          </p:cNvSpPr>
          <p:nvPr>
            <p:ph idx="1"/>
          </p:nvPr>
        </p:nvSpPr>
        <p:spPr>
          <a:xfrm>
            <a:off x="1145661" y="1416484"/>
            <a:ext cx="10167257" cy="4544915"/>
          </a:xfrm>
        </p:spPr>
        <p:txBody>
          <a:bodyPr vert="horz" lIns="0" tIns="45720" rIns="0" bIns="45720" rtlCol="0" anchor="t">
            <a:normAutofit lnSpcReduction="10000"/>
          </a:bodyPr>
          <a:lstStyle/>
          <a:p>
            <a:r>
              <a:rPr lang="en-US" sz="4000"/>
              <a:t>Problem is something that is focused on the current state and may or may not indicate a solution. </a:t>
            </a:r>
            <a:endParaRPr lang="en-US" sz="4000">
              <a:cs typeface="Calibri"/>
            </a:endParaRPr>
          </a:p>
          <a:p>
            <a:endParaRPr lang="en-US" sz="4000"/>
          </a:p>
          <a:p>
            <a:r>
              <a:rPr lang="en-US" sz="4000"/>
              <a:t>Issue- Is a problem statement that indicates what a solution to the current state might be.  It allows others to see their own interests in the issue.</a:t>
            </a:r>
            <a:endParaRPr lang="en-US" sz="4000">
              <a:cs typeface="Calibri"/>
            </a:endParaRPr>
          </a:p>
        </p:txBody>
      </p:sp>
    </p:spTree>
    <p:extLst>
      <p:ext uri="{BB962C8B-B14F-4D97-AF65-F5344CB8AC3E}">
        <p14:creationId xmlns:p14="http://schemas.microsoft.com/office/powerpoint/2010/main" val="15610812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037" y="116404"/>
            <a:ext cx="10058400" cy="797205"/>
          </a:xfrm>
        </p:spPr>
        <p:txBody>
          <a:bodyPr>
            <a:normAutofit/>
          </a:bodyPr>
          <a:lstStyle/>
          <a:p>
            <a:pPr>
              <a:defRPr/>
            </a:pPr>
            <a:r>
              <a:rPr lang="en-US"/>
              <a:t>The BIG Problem and the Issues</a:t>
            </a:r>
          </a:p>
        </p:txBody>
      </p:sp>
      <p:pic>
        <p:nvPicPr>
          <p:cNvPr id="7" name="Picture 7" descr="http://cambridge.tab.co.uk/files/2013/02/Big-Issue-logo.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rot="904832">
            <a:off x="6596551" y="4423594"/>
            <a:ext cx="4295861" cy="2218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3" name="Picture 2" descr="http://matthewandrews.typepad.com/.a/6a0154326e1d1c970c01b8d08b34a0970c-p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321677">
            <a:off x="1243471" y="1237324"/>
            <a:ext cx="4877330" cy="4865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http://cambridge.tab.co.uk/files/2013/02/Big-Issue-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3615" y="2546064"/>
            <a:ext cx="4274722" cy="2250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http://cambridge.tab.co.uk/files/2013/02/Big-Issue-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705079">
            <a:off x="6649501" y="743821"/>
            <a:ext cx="4238436" cy="2262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48346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891" y="98159"/>
            <a:ext cx="10058400" cy="833900"/>
          </a:xfrm>
        </p:spPr>
        <p:txBody>
          <a:bodyPr/>
          <a:lstStyle/>
          <a:p>
            <a:pPr>
              <a:defRPr/>
            </a:pPr>
            <a:r>
              <a:rPr lang="en-US"/>
              <a:t>Group Issue Whip </a:t>
            </a:r>
            <a:r>
              <a:rPr lang="en-US">
                <a:ea typeface="+mj-lt"/>
                <a:cs typeface="+mj-lt"/>
              </a:rPr>
              <a:t>- p.46-48</a:t>
            </a:r>
          </a:p>
        </p:txBody>
      </p:sp>
      <p:pic>
        <p:nvPicPr>
          <p:cNvPr id="6" name="Picture 7" descr="http://cambridge.tab.co.uk/files/2013/02/Big-Issue-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35644">
            <a:off x="446738" y="1969964"/>
            <a:ext cx="5315426" cy="2784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189FCB9D-B8F0-4372-96B8-123B94619212}"/>
              </a:ext>
            </a:extLst>
          </p:cNvPr>
          <p:cNvSpPr>
            <a:spLocks noGrp="1"/>
          </p:cNvSpPr>
          <p:nvPr>
            <p:ph idx="1"/>
          </p:nvPr>
        </p:nvSpPr>
        <p:spPr>
          <a:xfrm>
            <a:off x="5854323" y="1429789"/>
            <a:ext cx="6124317" cy="4439305"/>
          </a:xfrm>
        </p:spPr>
        <p:txBody>
          <a:bodyPr vert="horz" lIns="0" tIns="45720" rIns="0" bIns="45720" rtlCol="0" anchor="t">
            <a:normAutofit/>
          </a:bodyPr>
          <a:lstStyle/>
          <a:p>
            <a:pPr marL="0" indent="0">
              <a:buNone/>
            </a:pPr>
            <a:r>
              <a:rPr lang="en-US" sz="3600">
                <a:solidFill>
                  <a:srgbClr val="404040"/>
                </a:solidFill>
              </a:rPr>
              <a:t>• It is widely felt</a:t>
            </a:r>
            <a:endParaRPr lang="en-US">
              <a:solidFill>
                <a:srgbClr val="404040"/>
              </a:solidFill>
              <a:cs typeface="Calibri" panose="020F0502020204030204"/>
            </a:endParaRPr>
          </a:p>
          <a:p>
            <a:pPr marL="0" indent="0">
              <a:buNone/>
            </a:pPr>
            <a:r>
              <a:rPr lang="en-US" sz="3600">
                <a:solidFill>
                  <a:srgbClr val="404040"/>
                </a:solidFill>
              </a:rPr>
              <a:t>• It is deeply felt</a:t>
            </a:r>
            <a:endParaRPr lang="en-US" sz="3600">
              <a:solidFill>
                <a:srgbClr val="404040"/>
              </a:solidFill>
              <a:cs typeface="Calibri" panose="020F0502020204030204"/>
            </a:endParaRPr>
          </a:p>
          <a:p>
            <a:pPr marL="0" indent="0">
              <a:buNone/>
            </a:pPr>
            <a:r>
              <a:rPr lang="en-US" sz="3600">
                <a:solidFill>
                  <a:srgbClr val="404040"/>
                </a:solidFill>
              </a:rPr>
              <a:t>• It is winnable</a:t>
            </a:r>
            <a:endParaRPr lang="en-US" sz="3600">
              <a:solidFill>
                <a:srgbClr val="404040"/>
              </a:solidFill>
              <a:cs typeface="Calibri"/>
            </a:endParaRPr>
          </a:p>
          <a:p>
            <a:pPr marL="0" indent="0">
              <a:buNone/>
            </a:pPr>
            <a:r>
              <a:rPr lang="en-US" sz="3600">
                <a:solidFill>
                  <a:srgbClr val="404040"/>
                </a:solidFill>
              </a:rPr>
              <a:t>• It builds the union and builds leaders</a:t>
            </a:r>
            <a:endParaRPr lang="en-US" sz="3600">
              <a:solidFill>
                <a:srgbClr val="404040"/>
              </a:solidFill>
              <a:cs typeface="Calibri"/>
            </a:endParaRPr>
          </a:p>
          <a:p>
            <a:pPr marL="0" indent="0">
              <a:buNone/>
            </a:pPr>
            <a:r>
              <a:rPr lang="en-US" sz="3600">
                <a:solidFill>
                  <a:srgbClr val="404040"/>
                </a:solidFill>
              </a:rPr>
              <a:t>• It has a connection to students and the public</a:t>
            </a:r>
            <a:endParaRPr lang="en-US" sz="3600">
              <a:solidFill>
                <a:srgbClr val="404040"/>
              </a:solidFill>
              <a:cs typeface="Calibri"/>
            </a:endParaRPr>
          </a:p>
          <a:p>
            <a:endParaRPr lang="en-US"/>
          </a:p>
        </p:txBody>
      </p:sp>
    </p:spTree>
    <p:extLst>
      <p:ext uri="{BB962C8B-B14F-4D97-AF65-F5344CB8AC3E}">
        <p14:creationId xmlns:p14="http://schemas.microsoft.com/office/powerpoint/2010/main" val="13956452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90500" y="-506413"/>
            <a:ext cx="10058400" cy="1450975"/>
          </a:xfrm>
        </p:spPr>
        <p:txBody>
          <a:bodyPr>
            <a:normAutofit/>
          </a:bodyPr>
          <a:lstStyle/>
          <a:p>
            <a:pPr>
              <a:defRPr/>
            </a:pPr>
            <a:r>
              <a:rPr lang="en-US" u="sng"/>
              <a:t>Example – Problem to Issue to Win</a:t>
            </a:r>
          </a:p>
        </p:txBody>
      </p:sp>
      <p:sp>
        <p:nvSpPr>
          <p:cNvPr id="97283" name="Content Placeholder 2"/>
          <p:cNvSpPr>
            <a:spLocks noGrp="1"/>
          </p:cNvSpPr>
          <p:nvPr>
            <p:ph idx="4294967295"/>
          </p:nvPr>
        </p:nvSpPr>
        <p:spPr>
          <a:xfrm>
            <a:off x="333375" y="977900"/>
            <a:ext cx="11763375" cy="4902200"/>
          </a:xfrm>
        </p:spPr>
        <p:txBody>
          <a:bodyPr vert="horz" lIns="0" tIns="45720" rIns="0" bIns="45720" rtlCol="0" anchor="t">
            <a:noAutofit/>
          </a:bodyPr>
          <a:lstStyle/>
          <a:p>
            <a:r>
              <a:rPr lang="en-US" altLang="en-US" sz="2800" b="1"/>
              <a:t>PROBLEM</a:t>
            </a:r>
            <a:r>
              <a:rPr lang="en-US" altLang="en-US" sz="2800"/>
              <a:t> –ESPs do not feel respected in this building.</a:t>
            </a:r>
            <a:endParaRPr lang="en-US" altLang="en-US" sz="2800">
              <a:cs typeface="Calibri"/>
            </a:endParaRPr>
          </a:p>
          <a:p>
            <a:pPr marL="383540" lvl="1"/>
            <a:r>
              <a:rPr lang="en-US" altLang="en-US" sz="2800" b="1"/>
              <a:t>Issue</a:t>
            </a:r>
            <a:r>
              <a:rPr lang="en-US" altLang="en-US" sz="2800"/>
              <a:t> – There is not structure or policy that allows for consistent communication </a:t>
            </a:r>
            <a:endParaRPr lang="en-US" altLang="en-US" sz="2800">
              <a:ea typeface="Calibri"/>
              <a:cs typeface="Calibri"/>
            </a:endParaRPr>
          </a:p>
          <a:p>
            <a:pPr marL="383540" lvl="1"/>
            <a:r>
              <a:rPr lang="en-US" altLang="en-US" sz="2800" b="1"/>
              <a:t>Issue—</a:t>
            </a:r>
            <a:r>
              <a:rPr lang="en-US" altLang="en-US" sz="2800"/>
              <a:t>There is no structure or requirement to have meaningful input on decisions</a:t>
            </a:r>
            <a:endParaRPr lang="en-US" altLang="en-US" sz="2800">
              <a:cs typeface="Calibri"/>
            </a:endParaRPr>
          </a:p>
          <a:p>
            <a:pPr marL="383540" lvl="1"/>
            <a:r>
              <a:rPr lang="en-US" altLang="en-US" sz="2800" b="1"/>
              <a:t>Issue</a:t>
            </a:r>
            <a:r>
              <a:rPr lang="en-US" altLang="en-US" sz="2800"/>
              <a:t> – ESPs do not have the resources to do their job</a:t>
            </a:r>
            <a:endParaRPr lang="en-US" altLang="en-US" sz="2800">
              <a:cs typeface="Calibri"/>
            </a:endParaRPr>
          </a:p>
          <a:p>
            <a:r>
              <a:rPr lang="en-US" altLang="en-US" sz="2800" b="1"/>
              <a:t>Strategic WIN – </a:t>
            </a:r>
            <a:r>
              <a:rPr lang="en-US" altLang="en-US" sz="2800"/>
              <a:t>ESPs feel Respected</a:t>
            </a:r>
            <a:endParaRPr lang="en-US" altLang="en-US" sz="2800">
              <a:ea typeface="Calibri"/>
              <a:cs typeface="Calibri"/>
            </a:endParaRPr>
          </a:p>
          <a:p>
            <a:pPr marL="383540" lvl="1"/>
            <a:r>
              <a:rPr lang="en-US" altLang="en-US" sz="2800" b="1"/>
              <a:t>Tactical WIN – </a:t>
            </a:r>
            <a:r>
              <a:rPr lang="en-US" altLang="en-US" sz="2800"/>
              <a:t>A joint building leadership team is established</a:t>
            </a:r>
            <a:endParaRPr lang="en-US" altLang="en-US" sz="2800">
              <a:cs typeface="Calibri" panose="020F0502020204030204"/>
            </a:endParaRPr>
          </a:p>
          <a:p>
            <a:pPr marL="383540" lvl="1"/>
            <a:r>
              <a:rPr lang="en-US" altLang="en-US" sz="2800" b="1"/>
              <a:t>Tactical WIN – </a:t>
            </a:r>
            <a:r>
              <a:rPr lang="en-US" altLang="en-US" sz="2800"/>
              <a:t>Formal structures created inform ESPs of building changes</a:t>
            </a:r>
            <a:endParaRPr lang="en-US" altLang="en-US" sz="2800">
              <a:cs typeface="Calibri" panose="020F0502020204030204"/>
            </a:endParaRPr>
          </a:p>
          <a:p>
            <a:pPr marL="383540" lvl="1"/>
            <a:r>
              <a:rPr lang="en-US" altLang="en-US" sz="2800" b="1"/>
              <a:t>Tactical WIN – </a:t>
            </a:r>
            <a:r>
              <a:rPr lang="en-US" altLang="en-US" sz="2800"/>
              <a:t>ESPs are afforded the resources needed to do their jobs (i.e. Computers, walkie talkies, cell phones, etc.)</a:t>
            </a:r>
            <a:br>
              <a:rPr lang="en-US" altLang="en-US" sz="2800"/>
            </a:br>
            <a:endParaRPr lang="en-US" altLang="en-US" sz="2800">
              <a:cs typeface="Calibri" panose="020F0502020204030204"/>
            </a:endParaRPr>
          </a:p>
        </p:txBody>
      </p:sp>
    </p:spTree>
    <p:extLst>
      <p:ext uri="{BB962C8B-B14F-4D97-AF65-F5344CB8AC3E}">
        <p14:creationId xmlns:p14="http://schemas.microsoft.com/office/powerpoint/2010/main" val="251285700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 y="434340"/>
            <a:ext cx="4163251" cy="933173"/>
          </a:xfrm>
        </p:spPr>
        <p:txBody>
          <a:bodyPr/>
          <a:lstStyle/>
          <a:p>
            <a:r>
              <a:rPr lang="en-US"/>
              <a:t>Campaign Plan  </a:t>
            </a:r>
          </a:p>
        </p:txBody>
      </p:sp>
      <p:sp>
        <p:nvSpPr>
          <p:cNvPr id="3" name="Content Placeholder 2"/>
          <p:cNvSpPr>
            <a:spLocks noGrp="1"/>
          </p:cNvSpPr>
          <p:nvPr>
            <p:ph idx="1"/>
          </p:nvPr>
        </p:nvSpPr>
        <p:spPr>
          <a:xfrm>
            <a:off x="284672" y="2963462"/>
            <a:ext cx="3587438" cy="1997158"/>
          </a:xfrm>
        </p:spPr>
        <p:txBody>
          <a:bodyPr vert="horz" lIns="0" tIns="45720" rIns="0" bIns="45720" rtlCol="0" anchor="t">
            <a:noAutofit/>
          </a:bodyPr>
          <a:lstStyle/>
          <a:p>
            <a:r>
              <a:rPr lang="en-US" sz="2800"/>
              <a:t>What  sort of plan would you work on with your members to solve their issues? </a:t>
            </a:r>
            <a:endParaRPr lang="en-US">
              <a:cs typeface="Calibri" panose="020F0502020204030204"/>
            </a:endParaRPr>
          </a:p>
        </p:txBody>
      </p:sp>
      <p:pic>
        <p:nvPicPr>
          <p:cNvPr id="5" name="Picture 4"/>
          <p:cNvPicPr>
            <a:picLocks noChangeAspect="1"/>
          </p:cNvPicPr>
          <p:nvPr/>
        </p:nvPicPr>
        <p:blipFill rotWithShape="1">
          <a:blip r:embed="rId2"/>
          <a:srcRect b="5205"/>
          <a:stretch/>
        </p:blipFill>
        <p:spPr>
          <a:xfrm>
            <a:off x="4066650" y="284479"/>
            <a:ext cx="8119887" cy="5898792"/>
          </a:xfrm>
          <a:prstGeom prst="rect">
            <a:avLst/>
          </a:prstGeom>
        </p:spPr>
      </p:pic>
    </p:spTree>
    <p:extLst>
      <p:ext uri="{BB962C8B-B14F-4D97-AF65-F5344CB8AC3E}">
        <p14:creationId xmlns:p14="http://schemas.microsoft.com/office/powerpoint/2010/main" val="290259210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7931B-9DFC-4600-88AE-20FFA1BDB84D}"/>
              </a:ext>
            </a:extLst>
          </p:cNvPr>
          <p:cNvSpPr>
            <a:spLocks noGrp="1"/>
          </p:cNvSpPr>
          <p:nvPr>
            <p:ph type="title"/>
          </p:nvPr>
        </p:nvSpPr>
        <p:spPr>
          <a:xfrm>
            <a:off x="1071880" y="362854"/>
            <a:ext cx="10058400" cy="914535"/>
          </a:xfrm>
        </p:spPr>
        <p:txBody>
          <a:bodyPr/>
          <a:lstStyle/>
          <a:p>
            <a:r>
              <a:rPr lang="en-US" b="1">
                <a:cs typeface="Calibri Light"/>
              </a:rPr>
              <a:t>Group work</a:t>
            </a:r>
          </a:p>
        </p:txBody>
      </p:sp>
      <p:pic>
        <p:nvPicPr>
          <p:cNvPr id="2050" name="Picture 2" descr="Group Of Dogs Transparent, HD Png Download , Transparent Png Image - PNGitem"/>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27984" y="1538693"/>
            <a:ext cx="4820919" cy="426664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1645FDB-6C95-7853-1181-0519E3D1E60D}"/>
              </a:ext>
            </a:extLst>
          </p:cNvPr>
          <p:cNvSpPr txBox="1"/>
          <p:nvPr/>
        </p:nvSpPr>
        <p:spPr>
          <a:xfrm>
            <a:off x="5607170" y="1714500"/>
            <a:ext cx="6368930"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cs typeface="Segoe UI"/>
              </a:rPr>
              <a:t>What’s your issue?</a:t>
            </a:r>
            <a:r>
              <a:rPr lang="en-US" sz="4400">
                <a:cs typeface="Calibri"/>
              </a:rPr>
              <a:t> </a:t>
            </a:r>
          </a:p>
          <a:p>
            <a:endParaRPr lang="en-US" sz="4400">
              <a:cs typeface="Calibri"/>
            </a:endParaRPr>
          </a:p>
          <a:p>
            <a:r>
              <a:rPr lang="en-US" sz="4400">
                <a:cs typeface="Segoe UI"/>
              </a:rPr>
              <a:t>Is it widely/deeply felt? </a:t>
            </a:r>
          </a:p>
          <a:p>
            <a:endParaRPr lang="en-US" sz="4400">
              <a:cs typeface="Segoe UI"/>
            </a:endParaRPr>
          </a:p>
          <a:p>
            <a:r>
              <a:rPr lang="en-US" sz="4400">
                <a:cs typeface="Segoe UI"/>
              </a:rPr>
              <a:t>What’s your win look like? </a:t>
            </a:r>
          </a:p>
        </p:txBody>
      </p:sp>
    </p:spTree>
    <p:extLst>
      <p:ext uri="{BB962C8B-B14F-4D97-AF65-F5344CB8AC3E}">
        <p14:creationId xmlns:p14="http://schemas.microsoft.com/office/powerpoint/2010/main" val="16969021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221684" y="1586042"/>
            <a:ext cx="4470047" cy="339864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335416" y="2272712"/>
            <a:ext cx="6625565" cy="2027898"/>
          </a:xfrm>
        </p:spPr>
        <p:txBody>
          <a:bodyPr>
            <a:normAutofit/>
          </a:bodyPr>
          <a:lstStyle/>
          <a:p>
            <a:r>
              <a:rPr lang="en-US" sz="4000"/>
              <a:t>We don’t choose the issues, the people who want the change choose the issue. </a:t>
            </a:r>
          </a:p>
          <a:p>
            <a:pPr lvl="0"/>
            <a:endParaRPr lang="en-US" sz="3600"/>
          </a:p>
        </p:txBody>
      </p:sp>
      <p:cxnSp>
        <p:nvCxnSpPr>
          <p:cNvPr id="5" name="Straight Connector 4">
            <a:extLst>
              <a:ext uri="{FF2B5EF4-FFF2-40B4-BE49-F238E27FC236}">
                <a16:creationId xmlns:a16="http://schemas.microsoft.com/office/drawing/2014/main" id="{F4CA7590-B849-4730-8BCF-71F29702A52D}"/>
              </a:ext>
            </a:extLst>
          </p:cNvPr>
          <p:cNvCxnSpPr>
            <a:cxnSpLocks/>
          </p:cNvCxnSpPr>
          <p:nvPr/>
        </p:nvCxnSpPr>
        <p:spPr>
          <a:xfrm flipV="1">
            <a:off x="6440684" y="1342098"/>
            <a:ext cx="4671512" cy="80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15297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6C3CF-2EF7-4F55-338D-34064F0D858C}"/>
              </a:ext>
            </a:extLst>
          </p:cNvPr>
          <p:cNvSpPr>
            <a:spLocks noGrp="1"/>
          </p:cNvSpPr>
          <p:nvPr>
            <p:ph type="title"/>
          </p:nvPr>
        </p:nvSpPr>
        <p:spPr/>
        <p:txBody>
          <a:bodyPr/>
          <a:lstStyle/>
          <a:p>
            <a:r>
              <a:rPr lang="en-US">
                <a:cs typeface="Calibri Light"/>
              </a:rPr>
              <a:t>Ellen</a:t>
            </a:r>
            <a:endParaRPr lang="en-US"/>
          </a:p>
        </p:txBody>
      </p:sp>
      <p:sp>
        <p:nvSpPr>
          <p:cNvPr id="3" name="Content Placeholder 2">
            <a:extLst>
              <a:ext uri="{FF2B5EF4-FFF2-40B4-BE49-F238E27FC236}">
                <a16:creationId xmlns:a16="http://schemas.microsoft.com/office/drawing/2014/main" id="{D8CF80BE-6DBD-AC30-B105-58DE84E0F76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87558684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884364" y="195827"/>
            <a:ext cx="6419989" cy="882486"/>
          </a:xfrm>
        </p:spPr>
        <p:txBody>
          <a:bodyPr>
            <a:normAutofit/>
          </a:bodyPr>
          <a:lstStyle/>
          <a:p>
            <a:r>
              <a:rPr lang="en-US"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6" r="-2" b="-2"/>
          <a:stretch/>
        </p:blipFill>
        <p:spPr bwMode="auto">
          <a:xfrm>
            <a:off x="285288" y="446352"/>
            <a:ext cx="4001315"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78" name="Straight Connector 77">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884362" y="1359425"/>
            <a:ext cx="6936600" cy="4625906"/>
          </a:xfrm>
        </p:spPr>
        <p:txBody>
          <a:bodyPr vert="horz" lIns="0" tIns="45720" rIns="0" bIns="45720" rtlCol="0" anchor="t">
            <a:normAutofit/>
          </a:bodyPr>
          <a:lstStyle/>
          <a:p>
            <a:pPr>
              <a:lnSpc>
                <a:spcPct val="100000"/>
              </a:lnSpc>
            </a:pPr>
            <a:r>
              <a:rPr lang="en-US" sz="4000"/>
              <a:t>Choice Networking</a:t>
            </a:r>
            <a:endParaRPr lang="en-US" sz="4000">
              <a:cs typeface="Calibri" panose="020F0502020204030204"/>
            </a:endParaRPr>
          </a:p>
          <a:p>
            <a:pPr>
              <a:lnSpc>
                <a:spcPct val="100000"/>
              </a:lnSpc>
            </a:pPr>
            <a:r>
              <a:rPr lang="en-US" sz="4000"/>
              <a:t>Housekeeping</a:t>
            </a:r>
            <a:endParaRPr lang="en-US" sz="4000">
              <a:cs typeface="Calibri" panose="020F0502020204030204"/>
            </a:endParaRPr>
          </a:p>
          <a:p>
            <a:pPr>
              <a:lnSpc>
                <a:spcPct val="100000"/>
              </a:lnSpc>
            </a:pPr>
            <a:r>
              <a:rPr lang="en-US" sz="4000">
                <a:cs typeface="Calibri" panose="020F0502020204030204"/>
              </a:rPr>
              <a:t>Suggested Reading – Trusted and Respected article &amp; review pre-attendance handouts</a:t>
            </a:r>
          </a:p>
          <a:p>
            <a:endParaRPr lang="en-US">
              <a:cs typeface="Calibri" panose="020F0502020204030204"/>
            </a:endParaRPr>
          </a:p>
          <a:p>
            <a:endParaRPr lang="en-US"/>
          </a:p>
        </p:txBody>
      </p:sp>
      <p:sp>
        <p:nvSpPr>
          <p:cNvPr id="79" name="Rectangle 78">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1" name="Rectangle 80">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6249008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240A2FC-E2C3-458D-96B4-5DF9028D9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3" name="Rectangle 72">
            <a:extLst>
              <a:ext uri="{FF2B5EF4-FFF2-40B4-BE49-F238E27FC236}">
                <a16:creationId xmlns:a16="http://schemas.microsoft.com/office/drawing/2014/main" id="{5F097929-F3D6-4D1F-8AFC-CF348171A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75" name="Straight Connector 74">
            <a:extLst>
              <a:ext uri="{FF2B5EF4-FFF2-40B4-BE49-F238E27FC236}">
                <a16:creationId xmlns:a16="http://schemas.microsoft.com/office/drawing/2014/main" id="{43074C91-9045-414B-B5F9-567DAE3EE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7" name="Rectangle 76">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721963"/>
            <a:ext cx="6912217" cy="4890392"/>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2B9BBBC4-97A3-47D2-BFFE-A68530CDB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rgbClr val="E3140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3" name="Rectangle 82">
            <a:extLst>
              <a:ext uri="{FF2B5EF4-FFF2-40B4-BE49-F238E27FC236}">
                <a16:creationId xmlns:a16="http://schemas.microsoft.com/office/drawing/2014/main" id="{78967BEA-EA6A-4FF1-94E2-B010B61A36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021025633"/>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A2EE26E-C17F-47B6-B09A-465DC70C4818}">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E60C1D4-F520-4A9D-BE53-4E77D9EB9123}">
  <ds:schemaRefs>
    <ds:schemaRef ds:uri="http://schemas.microsoft.com/sharepoint/v3/contenttype/forms"/>
  </ds:schemaRefs>
</ds:datastoreItem>
</file>

<file path=customXml/itemProps3.xml><?xml version="1.0" encoding="utf-8"?>
<ds:datastoreItem xmlns:ds="http://schemas.openxmlformats.org/officeDocument/2006/customXml" ds:itemID="{AE3FE28E-FF03-4BB2-A45A-1387E531233A}">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94</Slides>
  <Notes>45</Notes>
  <HiddenSlides>0</HiddenSlides>
  <ScaleCrop>false</ScaleCrop>
  <HeadingPairs>
    <vt:vector size="4" baseType="variant">
      <vt:variant>
        <vt:lpstr>Theme</vt:lpstr>
      </vt:variant>
      <vt:variant>
        <vt:i4>2</vt:i4>
      </vt:variant>
      <vt:variant>
        <vt:lpstr>Slide Titles</vt:lpstr>
      </vt:variant>
      <vt:variant>
        <vt:i4>94</vt:i4>
      </vt:variant>
    </vt:vector>
  </HeadingPairs>
  <TitlesOfParts>
    <vt:vector size="96" baseType="lpstr">
      <vt:lpstr>Retrospect</vt:lpstr>
      <vt:lpstr>1_Retrospect</vt:lpstr>
      <vt:lpstr>Entry Activity</vt:lpstr>
      <vt:lpstr>Organizing ESP</vt:lpstr>
      <vt:lpstr>Honoring This Space</vt:lpstr>
      <vt:lpstr>Why are we here? </vt:lpstr>
      <vt:lpstr>Meet the Team</vt:lpstr>
      <vt:lpstr>Getting to Know Each Other</vt:lpstr>
      <vt:lpstr>Three Day Agenda Overview </vt:lpstr>
      <vt:lpstr>Logistics to Remember</vt:lpstr>
      <vt:lpstr>Agenda Review - Today</vt:lpstr>
      <vt:lpstr>Community Agreements  p. 2-3</vt:lpstr>
      <vt:lpstr>Juli and Adam</vt:lpstr>
      <vt:lpstr>Similarities and Differences</vt:lpstr>
      <vt:lpstr>Challenges Our Members Face</vt:lpstr>
      <vt:lpstr>Affinity Wall</vt:lpstr>
      <vt:lpstr>Affinity Wall Debrief</vt:lpstr>
      <vt:lpstr>Key Ideas</vt:lpstr>
      <vt:lpstr>Naomi</vt:lpstr>
      <vt:lpstr>Our Experiences Supporting ESP</vt:lpstr>
      <vt:lpstr>Picturing Our Experience</vt:lpstr>
      <vt:lpstr>Picturing Our Experience</vt:lpstr>
      <vt:lpstr>Debrief</vt:lpstr>
      <vt:lpstr>BREAK</vt:lpstr>
      <vt:lpstr>Heidi and Katrina </vt:lpstr>
      <vt:lpstr>Using Join Research to Inform ESP Organizing </vt:lpstr>
      <vt:lpstr>ESP Join Research Study</vt:lpstr>
      <vt:lpstr>Quiz – Show us what you know!</vt:lpstr>
      <vt:lpstr> Quiz, Part I</vt:lpstr>
      <vt:lpstr>ESP Defined</vt:lpstr>
      <vt:lpstr>More  specifically…</vt:lpstr>
      <vt:lpstr>Potential ESPs recognize themselves as…</vt:lpstr>
      <vt:lpstr>According to research, potential member ESPs are most concerned about…</vt:lpstr>
      <vt:lpstr>Basics that Potential ESP members need to know…</vt:lpstr>
      <vt:lpstr>Quiz, Part II</vt:lpstr>
      <vt:lpstr>Transformational vs Transactional</vt:lpstr>
      <vt:lpstr>The Importance of Talking about "Wins" </vt:lpstr>
      <vt:lpstr>Barriers to Membership </vt:lpstr>
      <vt:lpstr>Barriers to Membership </vt:lpstr>
      <vt:lpstr>When recruiting potential ESP members…</vt:lpstr>
      <vt:lpstr>Let’s Recruit Some ESPs</vt:lpstr>
      <vt:lpstr>Key Points Summary</vt:lpstr>
      <vt:lpstr>Hedy and Ellen</vt:lpstr>
      <vt:lpstr>An Institutional Problem</vt:lpstr>
      <vt:lpstr>PowerPoint Presentation</vt:lpstr>
      <vt:lpstr>A set of questions that allow a system to identify ways that policies and practices oppress others </vt:lpstr>
      <vt:lpstr>Table Work</vt:lpstr>
      <vt:lpstr>Lunch</vt:lpstr>
      <vt:lpstr>PowerPoint Presentation</vt:lpstr>
      <vt:lpstr>Table Work Debrief</vt:lpstr>
      <vt:lpstr>PowerPoint Presentation</vt:lpstr>
      <vt:lpstr>Key Ideas to remember</vt:lpstr>
      <vt:lpstr>Narrative Matters</vt:lpstr>
      <vt:lpstr>Narrative </vt:lpstr>
      <vt:lpstr> Why does the story matter?</vt:lpstr>
      <vt:lpstr>Narratives-pg. 7-14</vt:lpstr>
      <vt:lpstr>Shifting the Narrative  - DON’Ts  </vt:lpstr>
      <vt:lpstr>Shifting the Narrative  - DON’Ts  </vt:lpstr>
      <vt:lpstr>Scenario #1</vt:lpstr>
      <vt:lpstr>Shifting and Using Narratives </vt:lpstr>
      <vt:lpstr>Shifting and Using Narratives </vt:lpstr>
      <vt:lpstr>Shifting and Using Narratives </vt:lpstr>
      <vt:lpstr>Shifting and Using Narratives </vt:lpstr>
      <vt:lpstr>Shifting and Using Narratives </vt:lpstr>
      <vt:lpstr>Shifting and Using Narratives </vt:lpstr>
      <vt:lpstr>Shifting and Using Narratives </vt:lpstr>
      <vt:lpstr>Shifting and Using Narratives </vt:lpstr>
      <vt:lpstr>Key Points to Remember…</vt:lpstr>
      <vt:lpstr>Try the Shift!</vt:lpstr>
      <vt:lpstr>Debrief that Shift!</vt:lpstr>
      <vt:lpstr>Key Points</vt:lpstr>
      <vt:lpstr>Ben and Naomi</vt:lpstr>
      <vt:lpstr>Defining Class</vt:lpstr>
      <vt:lpstr>While you watch...</vt:lpstr>
      <vt:lpstr>Video</vt:lpstr>
      <vt:lpstr>How do you define class? </vt:lpstr>
      <vt:lpstr>Our Definitions – p.15-16</vt:lpstr>
      <vt:lpstr>BREAK</vt:lpstr>
      <vt:lpstr>Anti-Classist Consciousness</vt:lpstr>
      <vt:lpstr>Anti-Classist Consciousness-pg. 26-27</vt:lpstr>
      <vt:lpstr>Questions to Discuss</vt:lpstr>
      <vt:lpstr>Key Points</vt:lpstr>
      <vt:lpstr>Heidi and Helena</vt:lpstr>
      <vt:lpstr>Issue Identification</vt:lpstr>
      <vt:lpstr>Grouping around an issue and Root Cause</vt:lpstr>
      <vt:lpstr>Report Out</vt:lpstr>
      <vt:lpstr>Problem vs. Issue</vt:lpstr>
      <vt:lpstr>The BIG Problem and the Issues</vt:lpstr>
      <vt:lpstr>Group Issue Whip - p.46-48</vt:lpstr>
      <vt:lpstr>Example – Problem to Issue to Win</vt:lpstr>
      <vt:lpstr>Campaign Plan  </vt:lpstr>
      <vt:lpstr>Group work</vt:lpstr>
      <vt:lpstr>Key Point</vt:lpstr>
      <vt:lpstr>Ellen</vt:lpstr>
      <vt:lpstr>Ending it Right</vt:lpstr>
      <vt:lpstr>Choice Network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Holmes</dc:creator>
  <cp:revision>1</cp:revision>
  <dcterms:created xsi:type="dcterms:W3CDTF">2019-01-14T01:30:31Z</dcterms:created>
  <dcterms:modified xsi:type="dcterms:W3CDTF">2024-06-05T15:34:10Z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