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4"/>
  </p:sldMasterIdLst>
  <p:notesMasterIdLst>
    <p:notesMasterId r:id="rId96"/>
  </p:notesMasterIdLst>
  <p:sldIdLst>
    <p:sldId id="257" r:id="rId5"/>
    <p:sldId id="1167" r:id="rId6"/>
    <p:sldId id="1219" r:id="rId7"/>
    <p:sldId id="1168" r:id="rId8"/>
    <p:sldId id="1169" r:id="rId9"/>
    <p:sldId id="266" r:id="rId10"/>
    <p:sldId id="1170" r:id="rId11"/>
    <p:sldId id="264" r:id="rId12"/>
    <p:sldId id="263" r:id="rId13"/>
    <p:sldId id="1249" r:id="rId14"/>
    <p:sldId id="1250" r:id="rId15"/>
    <p:sldId id="1079" r:id="rId16"/>
    <p:sldId id="1133" r:id="rId17"/>
    <p:sldId id="1174" r:id="rId18"/>
    <p:sldId id="1175" r:id="rId19"/>
    <p:sldId id="1176" r:id="rId20"/>
    <p:sldId id="1251" r:id="rId21"/>
    <p:sldId id="1178" r:id="rId22"/>
    <p:sldId id="1177" r:id="rId23"/>
    <p:sldId id="1231" r:id="rId24"/>
    <p:sldId id="1179" r:id="rId25"/>
    <p:sldId id="703" r:id="rId26"/>
    <p:sldId id="1252" r:id="rId27"/>
    <p:sldId id="2067" r:id="rId28"/>
    <p:sldId id="2086" r:id="rId29"/>
    <p:sldId id="2071" r:id="rId30"/>
    <p:sldId id="2072" r:id="rId31"/>
    <p:sldId id="2073" r:id="rId32"/>
    <p:sldId id="2074" r:id="rId33"/>
    <p:sldId id="2075" r:id="rId34"/>
    <p:sldId id="2077" r:id="rId35"/>
    <p:sldId id="2078" r:id="rId36"/>
    <p:sldId id="2085" r:id="rId37"/>
    <p:sldId id="2083" r:id="rId38"/>
    <p:sldId id="2084" r:id="rId39"/>
    <p:sldId id="269" r:id="rId40"/>
    <p:sldId id="268" r:id="rId41"/>
    <p:sldId id="1254" r:id="rId42"/>
    <p:sldId id="1180" r:id="rId43"/>
    <p:sldId id="2040" r:id="rId44"/>
    <p:sldId id="1725" r:id="rId45"/>
    <p:sldId id="2041" r:id="rId46"/>
    <p:sldId id="292" r:id="rId47"/>
    <p:sldId id="1234" r:id="rId48"/>
    <p:sldId id="1726" r:id="rId49"/>
    <p:sldId id="2007" r:id="rId50"/>
    <p:sldId id="1727" r:id="rId51"/>
    <p:sldId id="2042" r:id="rId52"/>
    <p:sldId id="1183" r:id="rId53"/>
    <p:sldId id="1181" r:id="rId54"/>
    <p:sldId id="1191" r:id="rId55"/>
    <p:sldId id="2051" r:id="rId56"/>
    <p:sldId id="2052" r:id="rId57"/>
    <p:sldId id="2045" r:id="rId58"/>
    <p:sldId id="1197" r:id="rId59"/>
    <p:sldId id="2046" r:id="rId60"/>
    <p:sldId id="1198" r:id="rId61"/>
    <p:sldId id="2047" r:id="rId62"/>
    <p:sldId id="1199" r:id="rId63"/>
    <p:sldId id="2048" r:id="rId64"/>
    <p:sldId id="1200" r:id="rId65"/>
    <p:sldId id="2049" r:id="rId66"/>
    <p:sldId id="1201" r:id="rId67"/>
    <p:sldId id="1203" r:id="rId68"/>
    <p:sldId id="1232" r:id="rId69"/>
    <p:sldId id="1243" r:id="rId70"/>
    <p:sldId id="1255" r:id="rId71"/>
    <p:sldId id="1264" r:id="rId72"/>
    <p:sldId id="1236" r:id="rId73"/>
    <p:sldId id="1237" r:id="rId74"/>
    <p:sldId id="1204" r:id="rId75"/>
    <p:sldId id="1205" r:id="rId76"/>
    <p:sldId id="1222" r:id="rId77"/>
    <p:sldId id="1184" r:id="rId78"/>
    <p:sldId id="1235" r:id="rId79"/>
    <p:sldId id="1206" r:id="rId80"/>
    <p:sldId id="1242" r:id="rId81"/>
    <p:sldId id="1256" r:id="rId82"/>
    <p:sldId id="1223" r:id="rId83"/>
    <p:sldId id="1238" r:id="rId84"/>
    <p:sldId id="1260" r:id="rId85"/>
    <p:sldId id="1225" r:id="rId86"/>
    <p:sldId id="1227" r:id="rId87"/>
    <p:sldId id="1226" r:id="rId88"/>
    <p:sldId id="1228" r:id="rId89"/>
    <p:sldId id="1245" r:id="rId90"/>
    <p:sldId id="1239" r:id="rId91"/>
    <p:sldId id="1230" r:id="rId92"/>
    <p:sldId id="1258" r:id="rId93"/>
    <p:sldId id="301" r:id="rId94"/>
    <p:sldId id="730"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EA1F96-2EFD-B842-9C37-489FAD9EC117}" v="59" dt="2024-06-10T16:11:16.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21"/>
    <p:restoredTop sz="94719"/>
  </p:normalViewPr>
  <p:slideViewPr>
    <p:cSldViewPr snapToGrid="0">
      <p:cViewPr varScale="1">
        <p:scale>
          <a:sx n="148" d="100"/>
          <a:sy n="148" d="100"/>
        </p:scale>
        <p:origin x="9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West, Benjamin" userId="S::bwest_cta.org#ext#@neahq.onmicrosoft.com::92c2b9a1-bb7c-4090-8a9e-4c8cd5e6d7e7" providerId="AD" clId="Web-{93EAF131-E659-A2B8-34BA-A55AFE9E3687}"/>
    <pc:docChg chg="addSld modSld sldOrd">
      <pc:chgData name="West, Benjamin" userId="S::bwest_cta.org#ext#@neahq.onmicrosoft.com::92c2b9a1-bb7c-4090-8a9e-4c8cd5e6d7e7" providerId="AD" clId="Web-{93EAF131-E659-A2B8-34BA-A55AFE9E3687}" dt="2024-02-05T19:22:39.456" v="43" actId="20577"/>
      <pc:docMkLst>
        <pc:docMk/>
      </pc:docMkLst>
      <pc:sldChg chg="modSp">
        <pc:chgData name="West, Benjamin" userId="S::bwest_cta.org#ext#@neahq.onmicrosoft.com::92c2b9a1-bb7c-4090-8a9e-4c8cd5e6d7e7" providerId="AD" clId="Web-{93EAF131-E659-A2B8-34BA-A55AFE9E3687}" dt="2024-02-05T17:09:54.755" v="6"/>
        <pc:sldMkLst>
          <pc:docMk/>
          <pc:sldMk cId="2764710922" sldId="258"/>
        </pc:sldMkLst>
        <pc:spChg chg="mod">
          <ac:chgData name="West, Benjamin" userId="S::bwest_cta.org#ext#@neahq.onmicrosoft.com::92c2b9a1-bb7c-4090-8a9e-4c8cd5e6d7e7" providerId="AD" clId="Web-{93EAF131-E659-A2B8-34BA-A55AFE9E3687}" dt="2024-02-05T17:09:35.661" v="4"/>
          <ac:spMkLst>
            <pc:docMk/>
            <pc:sldMk cId="2764710922" sldId="258"/>
            <ac:spMk id="4" creationId="{884D1DAF-7BE4-7AFC-014D-DBA85E99166E}"/>
          </ac:spMkLst>
        </pc:spChg>
        <pc:picChg chg="mod modCrop">
          <ac:chgData name="West, Benjamin" userId="S::bwest_cta.org#ext#@neahq.onmicrosoft.com::92c2b9a1-bb7c-4090-8a9e-4c8cd5e6d7e7" providerId="AD" clId="Web-{93EAF131-E659-A2B8-34BA-A55AFE9E3687}" dt="2024-02-05T17:09:54.755" v="6"/>
          <ac:picMkLst>
            <pc:docMk/>
            <pc:sldMk cId="2764710922" sldId="258"/>
            <ac:picMk id="7" creationId="{6D69C000-6E5F-F736-3B4E-374DEA92A4FB}"/>
          </ac:picMkLst>
        </pc:picChg>
      </pc:sldChg>
      <pc:sldChg chg="modSp">
        <pc:chgData name="West, Benjamin" userId="S::bwest_cta.org#ext#@neahq.onmicrosoft.com::92c2b9a1-bb7c-4090-8a9e-4c8cd5e6d7e7" providerId="AD" clId="Web-{93EAF131-E659-A2B8-34BA-A55AFE9E3687}" dt="2024-02-05T17:10:50.288" v="16"/>
        <pc:sldMkLst>
          <pc:docMk/>
          <pc:sldMk cId="4040469514" sldId="260"/>
        </pc:sldMkLst>
        <pc:spChg chg="mod">
          <ac:chgData name="West, Benjamin" userId="S::bwest_cta.org#ext#@neahq.onmicrosoft.com::92c2b9a1-bb7c-4090-8a9e-4c8cd5e6d7e7" providerId="AD" clId="Web-{93EAF131-E659-A2B8-34BA-A55AFE9E3687}" dt="2024-02-05T17:10:50.288" v="16"/>
          <ac:spMkLst>
            <pc:docMk/>
            <pc:sldMk cId="4040469514" sldId="260"/>
            <ac:spMk id="3" creationId="{C89DBE11-C9A8-34F1-AB32-4A14DEF3C254}"/>
          </ac:spMkLst>
        </pc:spChg>
      </pc:sldChg>
      <pc:sldChg chg="modSp">
        <pc:chgData name="West, Benjamin" userId="S::bwest_cta.org#ext#@neahq.onmicrosoft.com::92c2b9a1-bb7c-4090-8a9e-4c8cd5e6d7e7" providerId="AD" clId="Web-{93EAF131-E659-A2B8-34BA-A55AFE9E3687}" dt="2024-02-05T19:22:39.456" v="43" actId="20577"/>
        <pc:sldMkLst>
          <pc:docMk/>
          <pc:sldMk cId="3830510494" sldId="261"/>
        </pc:sldMkLst>
        <pc:spChg chg="mod">
          <ac:chgData name="West, Benjamin" userId="S::bwest_cta.org#ext#@neahq.onmicrosoft.com::92c2b9a1-bb7c-4090-8a9e-4c8cd5e6d7e7" providerId="AD" clId="Web-{93EAF131-E659-A2B8-34BA-A55AFE9E3687}" dt="2024-02-05T19:22:39.456" v="43" actId="20577"/>
          <ac:spMkLst>
            <pc:docMk/>
            <pc:sldMk cId="3830510494" sldId="261"/>
            <ac:spMk id="3" creationId="{E7170606-8925-6994-C820-7755834CF942}"/>
          </ac:spMkLst>
        </pc:spChg>
      </pc:sldChg>
      <pc:sldChg chg="modSp">
        <pc:chgData name="West, Benjamin" userId="S::bwest_cta.org#ext#@neahq.onmicrosoft.com::92c2b9a1-bb7c-4090-8a9e-4c8cd5e6d7e7" providerId="AD" clId="Web-{93EAF131-E659-A2B8-34BA-A55AFE9E3687}" dt="2024-02-05T17:10:04.583" v="9"/>
        <pc:sldMkLst>
          <pc:docMk/>
          <pc:sldMk cId="3849000927" sldId="267"/>
        </pc:sldMkLst>
        <pc:spChg chg="mod">
          <ac:chgData name="West, Benjamin" userId="S::bwest_cta.org#ext#@neahq.onmicrosoft.com::92c2b9a1-bb7c-4090-8a9e-4c8cd5e6d7e7" providerId="AD" clId="Web-{93EAF131-E659-A2B8-34BA-A55AFE9E3687}" dt="2024-02-05T17:10:04.583" v="9"/>
          <ac:spMkLst>
            <pc:docMk/>
            <pc:sldMk cId="3849000927" sldId="267"/>
            <ac:spMk id="3" creationId="{2B87C61C-FC8D-26AB-EACC-757956CE4D5F}"/>
          </ac:spMkLst>
        </pc:spChg>
      </pc:sldChg>
      <pc:sldChg chg="modSp">
        <pc:chgData name="West, Benjamin" userId="S::bwest_cta.org#ext#@neahq.onmicrosoft.com::92c2b9a1-bb7c-4090-8a9e-4c8cd5e6d7e7" providerId="AD" clId="Web-{93EAF131-E659-A2B8-34BA-A55AFE9E3687}" dt="2024-02-05T17:13:54.090" v="41" actId="1076"/>
        <pc:sldMkLst>
          <pc:docMk/>
          <pc:sldMk cId="3164271153" sldId="272"/>
        </pc:sldMkLst>
        <pc:spChg chg="mod">
          <ac:chgData name="West, Benjamin" userId="S::bwest_cta.org#ext#@neahq.onmicrosoft.com::92c2b9a1-bb7c-4090-8a9e-4c8cd5e6d7e7" providerId="AD" clId="Web-{93EAF131-E659-A2B8-34BA-A55AFE9E3687}" dt="2024-02-05T17:13:54.090" v="41" actId="1076"/>
          <ac:spMkLst>
            <pc:docMk/>
            <pc:sldMk cId="3164271153" sldId="272"/>
            <ac:spMk id="3" creationId="{6B111D37-4453-F67E-BEBA-B116D06F58D9}"/>
          </ac:spMkLst>
        </pc:spChg>
      </pc:sldChg>
      <pc:sldChg chg="modSp add ord replId">
        <pc:chgData name="West, Benjamin" userId="S::bwest_cta.org#ext#@neahq.onmicrosoft.com::92c2b9a1-bb7c-4090-8a9e-4c8cd5e6d7e7" providerId="AD" clId="Web-{93EAF131-E659-A2B8-34BA-A55AFE9E3687}" dt="2024-02-05T17:11:32.054" v="21"/>
        <pc:sldMkLst>
          <pc:docMk/>
          <pc:sldMk cId="1679744557" sldId="1268"/>
        </pc:sldMkLst>
        <pc:spChg chg="mod">
          <ac:chgData name="West, Benjamin" userId="S::bwest_cta.org#ext#@neahq.onmicrosoft.com::92c2b9a1-bb7c-4090-8a9e-4c8cd5e6d7e7" providerId="AD" clId="Web-{93EAF131-E659-A2B8-34BA-A55AFE9E3687}" dt="2024-02-05T17:11:25.054" v="19" actId="20577"/>
          <ac:spMkLst>
            <pc:docMk/>
            <pc:sldMk cId="1679744557" sldId="1268"/>
            <ac:spMk id="3" creationId="{C89DBE11-C9A8-34F1-AB32-4A14DEF3C254}"/>
          </ac:spMkLst>
        </pc:spChg>
      </pc:sldChg>
    </pc:docChg>
  </pc:docChgLst>
  <pc:docChgLst>
    <pc:chgData name="Chun, Helenna [CO]" userId="S::hchun_coloradoea.org#ext#@neahq.onmicrosoft.com::d89df420-c46a-4a3e-b7de-9c8f17ba880a" providerId="AD" clId="Web-{D5E346B4-233B-A0C1-D30A-19B71585C73D}"/>
    <pc:docChg chg="modSld">
      <pc:chgData name="Chun, Helenna [CO]" userId="S::hchun_coloradoea.org#ext#@neahq.onmicrosoft.com::d89df420-c46a-4a3e-b7de-9c8f17ba880a" providerId="AD" clId="Web-{D5E346B4-233B-A0C1-D30A-19B71585C73D}" dt="2024-02-05T17:34:45.103" v="70" actId="20577"/>
      <pc:docMkLst>
        <pc:docMk/>
      </pc:docMkLst>
      <pc:sldChg chg="modSp">
        <pc:chgData name="Chun, Helenna [CO]" userId="S::hchun_coloradoea.org#ext#@neahq.onmicrosoft.com::d89df420-c46a-4a3e-b7de-9c8f17ba880a" providerId="AD" clId="Web-{D5E346B4-233B-A0C1-D30A-19B71585C73D}" dt="2024-02-05T16:28:10.913" v="41" actId="1076"/>
        <pc:sldMkLst>
          <pc:docMk/>
          <pc:sldMk cId="2718417712" sldId="262"/>
        </pc:sldMkLst>
        <pc:spChg chg="mod">
          <ac:chgData name="Chun, Helenna [CO]" userId="S::hchun_coloradoea.org#ext#@neahq.onmicrosoft.com::d89df420-c46a-4a3e-b7de-9c8f17ba880a" providerId="AD" clId="Web-{D5E346B4-233B-A0C1-D30A-19B71585C73D}" dt="2024-02-05T16:28:10.913" v="41" actId="1076"/>
          <ac:spMkLst>
            <pc:docMk/>
            <pc:sldMk cId="2718417712" sldId="262"/>
            <ac:spMk id="5" creationId="{83646704-AE13-E1D6-96B6-3A8833E54A22}"/>
          </ac:spMkLst>
        </pc:spChg>
      </pc:sldChg>
      <pc:sldChg chg="modSp">
        <pc:chgData name="Chun, Helenna [CO]" userId="S::hchun_coloradoea.org#ext#@neahq.onmicrosoft.com::d89df420-c46a-4a3e-b7de-9c8f17ba880a" providerId="AD" clId="Web-{D5E346B4-233B-A0C1-D30A-19B71585C73D}" dt="2024-02-05T16:40:43.834" v="61" actId="14100"/>
        <pc:sldMkLst>
          <pc:docMk/>
          <pc:sldMk cId="2533953165" sldId="275"/>
        </pc:sldMkLst>
        <pc:spChg chg="mod">
          <ac:chgData name="Chun, Helenna [CO]" userId="S::hchun_coloradoea.org#ext#@neahq.onmicrosoft.com::d89df420-c46a-4a3e-b7de-9c8f17ba880a" providerId="AD" clId="Web-{D5E346B4-233B-A0C1-D30A-19B71585C73D}" dt="2024-02-05T16:40:06.692" v="50" actId="20577"/>
          <ac:spMkLst>
            <pc:docMk/>
            <pc:sldMk cId="2533953165" sldId="275"/>
            <ac:spMk id="2" creationId="{32E2A1F3-E9E9-4B60-62A1-1A599FCB4978}"/>
          </ac:spMkLst>
        </pc:spChg>
        <pc:spChg chg="mod">
          <ac:chgData name="Chun, Helenna [CO]" userId="S::hchun_coloradoea.org#ext#@neahq.onmicrosoft.com::d89df420-c46a-4a3e-b7de-9c8f17ba880a" providerId="AD" clId="Web-{D5E346B4-233B-A0C1-D30A-19B71585C73D}" dt="2024-02-05T16:40:43.834" v="61" actId="14100"/>
          <ac:spMkLst>
            <pc:docMk/>
            <pc:sldMk cId="2533953165" sldId="275"/>
            <ac:spMk id="3" creationId="{821B6911-A053-6DAF-365C-4293F115C0A6}"/>
          </ac:spMkLst>
        </pc:spChg>
      </pc:sldChg>
      <pc:sldChg chg="modSp">
        <pc:chgData name="Chun, Helenna [CO]" userId="S::hchun_coloradoea.org#ext#@neahq.onmicrosoft.com::d89df420-c46a-4a3e-b7de-9c8f17ba880a" providerId="AD" clId="Web-{D5E346B4-233B-A0C1-D30A-19B71585C73D}" dt="2024-02-05T17:34:45.103" v="70" actId="20577"/>
        <pc:sldMkLst>
          <pc:docMk/>
          <pc:sldMk cId="1395645205" sldId="1226"/>
        </pc:sldMkLst>
        <pc:spChg chg="mod">
          <ac:chgData name="Chun, Helenna [CO]" userId="S::hchun_coloradoea.org#ext#@neahq.onmicrosoft.com::d89df420-c46a-4a3e-b7de-9c8f17ba880a" providerId="AD" clId="Web-{D5E346B4-233B-A0C1-D30A-19B71585C73D}" dt="2024-02-05T17:34:45.103" v="70" actId="20577"/>
          <ac:spMkLst>
            <pc:docMk/>
            <pc:sldMk cId="1395645205" sldId="1226"/>
            <ac:spMk id="2" creationId="{00000000-0000-0000-0000-000000000000}"/>
          </ac:spMkLst>
        </pc:spChg>
      </pc:sldChg>
    </pc:docChg>
  </pc:docChgLst>
  <pc:docChgLst>
    <pc:chgData name="Eischeid, Hedy [AK]" userId="S::hedy.eischeid_neaalaska.org#ext#@neahq.onmicrosoft.com::549e5082-63c7-47ff-9cd6-fbb49a1f189e" providerId="AD" clId="Web-{C03327B0-8772-912A-ADEE-2B85E22D3F99}"/>
    <pc:docChg chg="addSld delSld modSld sldOrd">
      <pc:chgData name="Eischeid, Hedy [AK]" userId="S::hedy.eischeid_neaalaska.org#ext#@neahq.onmicrosoft.com::549e5082-63c7-47ff-9cd6-fbb49a1f189e" providerId="AD" clId="Web-{C03327B0-8772-912A-ADEE-2B85E22D3F99}" dt="2023-05-10T19:54:47.375" v="23"/>
      <pc:docMkLst>
        <pc:docMk/>
      </pc:docMkLst>
      <pc:sldChg chg="del">
        <pc:chgData name="Eischeid, Hedy [AK]" userId="S::hedy.eischeid_neaalaska.org#ext#@neahq.onmicrosoft.com::549e5082-63c7-47ff-9cd6-fbb49a1f189e" providerId="AD" clId="Web-{C03327B0-8772-912A-ADEE-2B85E22D3F99}" dt="2023-05-10T19:48:11.473" v="12"/>
        <pc:sldMkLst>
          <pc:docMk/>
          <pc:sldMk cId="2226463219" sldId="1259"/>
        </pc:sldMkLst>
      </pc:sldChg>
      <pc:sldChg chg="modSp new ord">
        <pc:chgData name="Eischeid, Hedy [AK]" userId="S::hedy.eischeid_neaalaska.org#ext#@neahq.onmicrosoft.com::549e5082-63c7-47ff-9cd6-fbb49a1f189e" providerId="AD" clId="Web-{C03327B0-8772-912A-ADEE-2B85E22D3F99}" dt="2023-05-10T19:52:30.944" v="19" actId="20577"/>
        <pc:sldMkLst>
          <pc:docMk/>
          <pc:sldMk cId="546973964" sldId="1261"/>
        </pc:sldMkLst>
        <pc:spChg chg="mod">
          <ac:chgData name="Eischeid, Hedy [AK]" userId="S::hedy.eischeid_neaalaska.org#ext#@neahq.onmicrosoft.com::549e5082-63c7-47ff-9cd6-fbb49a1f189e" providerId="AD" clId="Web-{C03327B0-8772-912A-ADEE-2B85E22D3F99}" dt="2023-05-10T19:48:10.536" v="11" actId="20577"/>
          <ac:spMkLst>
            <pc:docMk/>
            <pc:sldMk cId="546973964" sldId="1261"/>
            <ac:spMk id="2" creationId="{9B8D4272-7397-65E5-FE5C-18DFC29FFB8F}"/>
          </ac:spMkLst>
        </pc:spChg>
        <pc:spChg chg="mod">
          <ac:chgData name="Eischeid, Hedy [AK]" userId="S::hedy.eischeid_neaalaska.org#ext#@neahq.onmicrosoft.com::549e5082-63c7-47ff-9cd6-fbb49a1f189e" providerId="AD" clId="Web-{C03327B0-8772-912A-ADEE-2B85E22D3F99}" dt="2023-05-10T19:52:30.944" v="19" actId="20577"/>
          <ac:spMkLst>
            <pc:docMk/>
            <pc:sldMk cId="546973964" sldId="1261"/>
            <ac:spMk id="3" creationId="{27373EB6-589F-FF9C-399B-DC01F58018C2}"/>
          </ac:spMkLst>
        </pc:spChg>
      </pc:sldChg>
      <pc:sldChg chg="add del replId">
        <pc:chgData name="Eischeid, Hedy [AK]" userId="S::hedy.eischeid_neaalaska.org#ext#@neahq.onmicrosoft.com::549e5082-63c7-47ff-9cd6-fbb49a1f189e" providerId="AD" clId="Web-{C03327B0-8772-912A-ADEE-2B85E22D3F99}" dt="2023-05-10T19:54:45.172" v="22"/>
        <pc:sldMkLst>
          <pc:docMk/>
          <pc:sldMk cId="3877835036" sldId="1262"/>
        </pc:sldMkLst>
      </pc:sldChg>
      <pc:sldChg chg="add del replId">
        <pc:chgData name="Eischeid, Hedy [AK]" userId="S::hedy.eischeid_neaalaska.org#ext#@neahq.onmicrosoft.com::549e5082-63c7-47ff-9cd6-fbb49a1f189e" providerId="AD" clId="Web-{C03327B0-8772-912A-ADEE-2B85E22D3F99}" dt="2023-05-10T19:54:47.375" v="23"/>
        <pc:sldMkLst>
          <pc:docMk/>
          <pc:sldMk cId="1076475485" sldId="1263"/>
        </pc:sldMkLst>
      </pc:sldChg>
    </pc:docChg>
  </pc:docChgLst>
  <pc:docChgLst>
    <pc:chgData name="Guest User" userId="S::urn:spo:anon#2d0811e898979079e3a6ec9a9036881b50c07483a4ca03ad42b3c534af2c6157::" providerId="AD" clId="Web-{2E07EDBE-3C47-E26D-3124-EF1C052B29F1}"/>
    <pc:docChg chg="modSld">
      <pc:chgData name="Guest User" userId="S::urn:spo:anon#2d0811e898979079e3a6ec9a9036881b50c07483a4ca03ad42b3c534af2c6157::" providerId="AD" clId="Web-{2E07EDBE-3C47-E26D-3124-EF1C052B29F1}" dt="2022-03-07T20:01:03.826" v="64" actId="14100"/>
      <pc:docMkLst>
        <pc:docMk/>
      </pc:docMkLst>
      <pc:sldChg chg="modSp">
        <pc:chgData name="Guest User" userId="S::urn:spo:anon#2d0811e898979079e3a6ec9a9036881b50c07483a4ca03ad42b3c534af2c6157::" providerId="AD" clId="Web-{2E07EDBE-3C47-E26D-3124-EF1C052B29F1}" dt="2022-03-07T20:01:03.826" v="64" actId="14100"/>
        <pc:sldMkLst>
          <pc:docMk/>
          <pc:sldMk cId="2624900878" sldId="301"/>
        </pc:sldMkLst>
        <pc:spChg chg="mod">
          <ac:chgData name="Guest User" userId="S::urn:spo:anon#2d0811e898979079e3a6ec9a9036881b50c07483a4ca03ad42b3c534af2c6157::" providerId="AD" clId="Web-{2E07EDBE-3C47-E26D-3124-EF1C052B29F1}" dt="2022-03-07T20:01:03.826" v="64" actId="14100"/>
          <ac:spMkLst>
            <pc:docMk/>
            <pc:sldMk cId="2624900878" sldId="301"/>
            <ac:spMk id="2" creationId="{BA3D9075-0058-4A2B-8FFB-0D242D0FEDB7}"/>
          </ac:spMkLst>
        </pc:spChg>
        <pc:spChg chg="mod">
          <ac:chgData name="Guest User" userId="S::urn:spo:anon#2d0811e898979079e3a6ec9a9036881b50c07483a4ca03ad42b3c534af2c6157::" providerId="AD" clId="Web-{2E07EDBE-3C47-E26D-3124-EF1C052B29F1}" dt="2022-03-07T20:01:00.811" v="63" actId="14100"/>
          <ac:spMkLst>
            <pc:docMk/>
            <pc:sldMk cId="2624900878" sldId="301"/>
            <ac:spMk id="3" creationId="{E90F637A-28BF-4A83-9C2E-79664D85C545}"/>
          </ac:spMkLst>
        </pc:spChg>
        <pc:picChg chg="mod">
          <ac:chgData name="Guest User" userId="S::urn:spo:anon#2d0811e898979079e3a6ec9a9036881b50c07483a4ca03ad42b3c534af2c6157::" providerId="AD" clId="Web-{2E07EDBE-3C47-E26D-3124-EF1C052B29F1}" dt="2022-03-07T20:00:41.639" v="61" actId="1076"/>
          <ac:picMkLst>
            <pc:docMk/>
            <pc:sldMk cId="2624900878" sldId="301"/>
            <ac:picMk id="21506" creationId="{86694B2F-FE6C-44C7-B4D5-97BA3ACFC22D}"/>
          </ac:picMkLst>
        </pc:picChg>
      </pc:sldChg>
    </pc:docChg>
  </pc:docChgLst>
  <pc:docChgLst>
    <pc:chgData name="Byrne, Katrina [NEA]" userId="S::kblomdahl@nea.org::9209ce16-82d1-430a-b613-faccaf6d5e06" providerId="AD" clId="Web-{850169A0-C529-38D7-2451-9BCDEEF57B91}"/>
    <pc:docChg chg="addSld delSld modSld">
      <pc:chgData name="Byrne, Katrina [NEA]" userId="S::kblomdahl@nea.org::9209ce16-82d1-430a-b613-faccaf6d5e06" providerId="AD" clId="Web-{850169A0-C529-38D7-2451-9BCDEEF57B91}" dt="2024-02-06T20:28:59.284" v="1554"/>
      <pc:docMkLst>
        <pc:docMk/>
      </pc:docMkLst>
      <pc:sldChg chg="modSp">
        <pc:chgData name="Byrne, Katrina [NEA]" userId="S::kblomdahl@nea.org::9209ce16-82d1-430a-b613-faccaf6d5e06" providerId="AD" clId="Web-{850169A0-C529-38D7-2451-9BCDEEF57B91}" dt="2024-02-06T19:15:27.382" v="3" actId="20577"/>
        <pc:sldMkLst>
          <pc:docMk/>
          <pc:sldMk cId="3790399935" sldId="259"/>
        </pc:sldMkLst>
        <pc:spChg chg="mod">
          <ac:chgData name="Byrne, Katrina [NEA]" userId="S::kblomdahl@nea.org::9209ce16-82d1-430a-b613-faccaf6d5e06" providerId="AD" clId="Web-{850169A0-C529-38D7-2451-9BCDEEF57B91}" dt="2024-02-06T19:15:27.382" v="3" actId="20577"/>
          <ac:spMkLst>
            <pc:docMk/>
            <pc:sldMk cId="3790399935" sldId="259"/>
            <ac:spMk id="2" creationId="{2CB38739-D44E-4A50-DDE7-35339C5A2AF6}"/>
          </ac:spMkLst>
        </pc:spChg>
      </pc:sldChg>
      <pc:sldChg chg="modSp">
        <pc:chgData name="Byrne, Katrina [NEA]" userId="S::kblomdahl@nea.org::9209ce16-82d1-430a-b613-faccaf6d5e06" providerId="AD" clId="Web-{850169A0-C529-38D7-2451-9BCDEEF57B91}" dt="2024-02-06T20:24:29.497" v="1480" actId="20577"/>
        <pc:sldMkLst>
          <pc:docMk/>
          <pc:sldMk cId="4040469514" sldId="260"/>
        </pc:sldMkLst>
        <pc:spChg chg="mod">
          <ac:chgData name="Byrne, Katrina [NEA]" userId="S::kblomdahl@nea.org::9209ce16-82d1-430a-b613-faccaf6d5e06" providerId="AD" clId="Web-{850169A0-C529-38D7-2451-9BCDEEF57B91}" dt="2024-02-06T20:24:29.497" v="1480" actId="20577"/>
          <ac:spMkLst>
            <pc:docMk/>
            <pc:sldMk cId="4040469514" sldId="260"/>
            <ac:spMk id="3" creationId="{C89DBE11-C9A8-34F1-AB32-4A14DEF3C254}"/>
          </ac:spMkLst>
        </pc:spChg>
      </pc:sldChg>
      <pc:sldChg chg="modSp">
        <pc:chgData name="Byrne, Katrina [NEA]" userId="S::kblomdahl@nea.org::9209ce16-82d1-430a-b613-faccaf6d5e06" providerId="AD" clId="Web-{850169A0-C529-38D7-2451-9BCDEEF57B91}" dt="2024-02-06T19:43:09.734" v="1068" actId="20577"/>
        <pc:sldMkLst>
          <pc:docMk/>
          <pc:sldMk cId="1794177292" sldId="268"/>
        </pc:sldMkLst>
        <pc:spChg chg="mod">
          <ac:chgData name="Byrne, Katrina [NEA]" userId="S::kblomdahl@nea.org::9209ce16-82d1-430a-b613-faccaf6d5e06" providerId="AD" clId="Web-{850169A0-C529-38D7-2451-9BCDEEF57B91}" dt="2024-02-06T19:43:09.734" v="1068" actId="20577"/>
          <ac:spMkLst>
            <pc:docMk/>
            <pc:sldMk cId="1794177292" sldId="268"/>
            <ac:spMk id="3" creationId="{70D7EAA9-C5AC-5BBD-2D71-02E268752555}"/>
          </ac:spMkLst>
        </pc:spChg>
      </pc:sldChg>
      <pc:sldChg chg="modSp">
        <pc:chgData name="Byrne, Katrina [NEA]" userId="S::kblomdahl@nea.org::9209ce16-82d1-430a-b613-faccaf6d5e06" providerId="AD" clId="Web-{850169A0-C529-38D7-2451-9BCDEEF57B91}" dt="2024-02-06T20:26:27.125" v="1494" actId="20577"/>
        <pc:sldMkLst>
          <pc:docMk/>
          <pc:sldMk cId="3164271153" sldId="272"/>
        </pc:sldMkLst>
        <pc:spChg chg="mod">
          <ac:chgData name="Byrne, Katrina [NEA]" userId="S::kblomdahl@nea.org::9209ce16-82d1-430a-b613-faccaf6d5e06" providerId="AD" clId="Web-{850169A0-C529-38D7-2451-9BCDEEF57B91}" dt="2024-02-06T20:26:27.125" v="1494" actId="20577"/>
          <ac:spMkLst>
            <pc:docMk/>
            <pc:sldMk cId="3164271153" sldId="272"/>
            <ac:spMk id="2" creationId="{5A1C7A7E-3D04-C0E0-7506-74372298BD1D}"/>
          </ac:spMkLst>
        </pc:spChg>
        <pc:spChg chg="mod">
          <ac:chgData name="Byrne, Katrina [NEA]" userId="S::kblomdahl@nea.org::9209ce16-82d1-430a-b613-faccaf6d5e06" providerId="AD" clId="Web-{850169A0-C529-38D7-2451-9BCDEEF57B91}" dt="2024-02-06T20:26:03.124" v="1489" actId="20577"/>
          <ac:spMkLst>
            <pc:docMk/>
            <pc:sldMk cId="3164271153" sldId="272"/>
            <ac:spMk id="3" creationId="{6B111D37-4453-F67E-BEBA-B116D06F58D9}"/>
          </ac:spMkLst>
        </pc:spChg>
      </pc:sldChg>
      <pc:sldChg chg="modSp del">
        <pc:chgData name="Byrne, Katrina [NEA]" userId="S::kblomdahl@nea.org::9209ce16-82d1-430a-b613-faccaf6d5e06" providerId="AD" clId="Web-{850169A0-C529-38D7-2451-9BCDEEF57B91}" dt="2024-02-06T20:28:59.284" v="1554"/>
        <pc:sldMkLst>
          <pc:docMk/>
          <pc:sldMk cId="790221839" sldId="273"/>
        </pc:sldMkLst>
        <pc:picChg chg="mod">
          <ac:chgData name="Byrne, Katrina [NEA]" userId="S::kblomdahl@nea.org::9209ce16-82d1-430a-b613-faccaf6d5e06" providerId="AD" clId="Web-{850169A0-C529-38D7-2451-9BCDEEF57B91}" dt="2024-02-06T19:42:12.874" v="1025" actId="1076"/>
          <ac:picMkLst>
            <pc:docMk/>
            <pc:sldMk cId="790221839" sldId="273"/>
            <ac:picMk id="6" creationId="{EA423141-033B-3CED-3041-B90E9AC56E75}"/>
          </ac:picMkLst>
        </pc:picChg>
      </pc:sldChg>
      <pc:sldChg chg="modSp">
        <pc:chgData name="Byrne, Katrina [NEA]" userId="S::kblomdahl@nea.org::9209ce16-82d1-430a-b613-faccaf6d5e06" providerId="AD" clId="Web-{850169A0-C529-38D7-2451-9BCDEEF57B91}" dt="2024-02-06T20:28:04.361" v="1553" actId="20577"/>
        <pc:sldMkLst>
          <pc:docMk/>
          <pc:sldMk cId="218661354" sldId="1265"/>
        </pc:sldMkLst>
        <pc:spChg chg="mod">
          <ac:chgData name="Byrne, Katrina [NEA]" userId="S::kblomdahl@nea.org::9209ce16-82d1-430a-b613-faccaf6d5e06" providerId="AD" clId="Web-{850169A0-C529-38D7-2451-9BCDEEF57B91}" dt="2024-02-06T20:28:04.361" v="1553" actId="20577"/>
          <ac:spMkLst>
            <pc:docMk/>
            <pc:sldMk cId="218661354" sldId="1265"/>
            <ac:spMk id="3" creationId="{21012393-7568-044F-ADDC-5C6B1771BBA2}"/>
          </ac:spMkLst>
        </pc:spChg>
      </pc:sldChg>
      <pc:sldChg chg="addSp delSp modSp">
        <pc:chgData name="Byrne, Katrina [NEA]" userId="S::kblomdahl@nea.org::9209ce16-82d1-430a-b613-faccaf6d5e06" providerId="AD" clId="Web-{850169A0-C529-38D7-2451-9BCDEEF57B91}" dt="2024-02-06T20:25:25.232" v="1483" actId="20577"/>
        <pc:sldMkLst>
          <pc:docMk/>
          <pc:sldMk cId="2137071841" sldId="1266"/>
        </pc:sldMkLst>
        <pc:spChg chg="add del mod">
          <ac:chgData name="Byrne, Katrina [NEA]" userId="S::kblomdahl@nea.org::9209ce16-82d1-430a-b613-faccaf6d5e06" providerId="AD" clId="Web-{850169A0-C529-38D7-2451-9BCDEEF57B91}" dt="2024-02-06T19:45:44.254" v="1096"/>
          <ac:spMkLst>
            <pc:docMk/>
            <pc:sldMk cId="2137071841" sldId="1266"/>
            <ac:spMk id="3" creationId="{04924E2A-4BB8-A174-3627-7F29AE4B926B}"/>
          </ac:spMkLst>
        </pc:spChg>
        <pc:spChg chg="mod">
          <ac:chgData name="Byrne, Katrina [NEA]" userId="S::kblomdahl@nea.org::9209ce16-82d1-430a-b613-faccaf6d5e06" providerId="AD" clId="Web-{850169A0-C529-38D7-2451-9BCDEEF57B91}" dt="2024-02-06T19:54:49.189" v="1336" actId="20577"/>
          <ac:spMkLst>
            <pc:docMk/>
            <pc:sldMk cId="2137071841" sldId="1266"/>
            <ac:spMk id="5" creationId="{975D61C9-0D15-E4D3-50ED-4D54BAFCB739}"/>
          </ac:spMkLst>
        </pc:spChg>
        <pc:spChg chg="add del mod">
          <ac:chgData name="Byrne, Katrina [NEA]" userId="S::kblomdahl@nea.org::9209ce16-82d1-430a-b613-faccaf6d5e06" providerId="AD" clId="Web-{850169A0-C529-38D7-2451-9BCDEEF57B91}" dt="2024-02-06T20:25:25.232" v="1483" actId="20577"/>
          <ac:spMkLst>
            <pc:docMk/>
            <pc:sldMk cId="2137071841" sldId="1266"/>
            <ac:spMk id="6" creationId="{AF1A872A-972E-913C-613D-02A2B9A9A678}"/>
          </ac:spMkLst>
        </pc:spChg>
      </pc:sldChg>
      <pc:sldChg chg="modSp">
        <pc:chgData name="Byrne, Katrina [NEA]" userId="S::kblomdahl@nea.org::9209ce16-82d1-430a-b613-faccaf6d5e06" providerId="AD" clId="Web-{850169A0-C529-38D7-2451-9BCDEEF57B91}" dt="2024-02-06T19:23:25.816" v="270" actId="1076"/>
        <pc:sldMkLst>
          <pc:docMk/>
          <pc:sldMk cId="1905194865" sldId="1267"/>
        </pc:sldMkLst>
        <pc:spChg chg="mod">
          <ac:chgData name="Byrne, Katrina [NEA]" userId="S::kblomdahl@nea.org::9209ce16-82d1-430a-b613-faccaf6d5e06" providerId="AD" clId="Web-{850169A0-C529-38D7-2451-9BCDEEF57B91}" dt="2024-02-06T19:23:25.816" v="270" actId="1076"/>
          <ac:spMkLst>
            <pc:docMk/>
            <pc:sldMk cId="1905194865" sldId="1267"/>
            <ac:spMk id="5" creationId="{38D4B8AB-C336-3BA4-C4C0-2B5905BEDD10}"/>
          </ac:spMkLst>
        </pc:spChg>
        <pc:spChg chg="mod">
          <ac:chgData name="Byrne, Katrina [NEA]" userId="S::kblomdahl@nea.org::9209ce16-82d1-430a-b613-faccaf6d5e06" providerId="AD" clId="Web-{850169A0-C529-38D7-2451-9BCDEEF57B91}" dt="2024-02-06T19:23:19.628" v="269" actId="1076"/>
          <ac:spMkLst>
            <pc:docMk/>
            <pc:sldMk cId="1905194865" sldId="1267"/>
            <ac:spMk id="6" creationId="{C8232774-E43D-3CC4-A602-EE663A40345E}"/>
          </ac:spMkLst>
        </pc:spChg>
      </pc:sldChg>
      <pc:sldChg chg="modSp">
        <pc:chgData name="Byrne, Katrina [NEA]" userId="S::kblomdahl@nea.org::9209ce16-82d1-430a-b613-faccaf6d5e06" providerId="AD" clId="Web-{850169A0-C529-38D7-2451-9BCDEEF57B91}" dt="2024-02-06T19:32:15.047" v="442" actId="20577"/>
        <pc:sldMkLst>
          <pc:docMk/>
          <pc:sldMk cId="1679744557" sldId="1268"/>
        </pc:sldMkLst>
        <pc:spChg chg="mod">
          <ac:chgData name="Byrne, Katrina [NEA]" userId="S::kblomdahl@nea.org::9209ce16-82d1-430a-b613-faccaf6d5e06" providerId="AD" clId="Web-{850169A0-C529-38D7-2451-9BCDEEF57B91}" dt="2024-02-06T19:32:15.047" v="442" actId="20577"/>
          <ac:spMkLst>
            <pc:docMk/>
            <pc:sldMk cId="1679744557" sldId="1268"/>
            <ac:spMk id="3" creationId="{C89DBE11-C9A8-34F1-AB32-4A14DEF3C254}"/>
          </ac:spMkLst>
        </pc:spChg>
      </pc:sldChg>
      <pc:sldChg chg="modSp new">
        <pc:chgData name="Byrne, Katrina [NEA]" userId="S::kblomdahl@nea.org::9209ce16-82d1-430a-b613-faccaf6d5e06" providerId="AD" clId="Web-{850169A0-C529-38D7-2451-9BCDEEF57B91}" dt="2024-02-06T19:56:08.409" v="1363" actId="20577"/>
        <pc:sldMkLst>
          <pc:docMk/>
          <pc:sldMk cId="1795005028" sldId="2043"/>
        </pc:sldMkLst>
        <pc:spChg chg="mod">
          <ac:chgData name="Byrne, Katrina [NEA]" userId="S::kblomdahl@nea.org::9209ce16-82d1-430a-b613-faccaf6d5e06" providerId="AD" clId="Web-{850169A0-C529-38D7-2451-9BCDEEF57B91}" dt="2024-02-06T19:34:17.878" v="559" actId="20577"/>
          <ac:spMkLst>
            <pc:docMk/>
            <pc:sldMk cId="1795005028" sldId="2043"/>
            <ac:spMk id="2" creationId="{54C2E013-220F-E98D-7EDD-8E0E760485A9}"/>
          </ac:spMkLst>
        </pc:spChg>
        <pc:spChg chg="mod">
          <ac:chgData name="Byrne, Katrina [NEA]" userId="S::kblomdahl@nea.org::9209ce16-82d1-430a-b613-faccaf6d5e06" providerId="AD" clId="Web-{850169A0-C529-38D7-2451-9BCDEEF57B91}" dt="2024-02-06T19:56:08.409" v="1363" actId="20577"/>
          <ac:spMkLst>
            <pc:docMk/>
            <pc:sldMk cId="1795005028" sldId="2043"/>
            <ac:spMk id="3" creationId="{6DA80A72-AED1-1A73-DD55-43C03C3C3303}"/>
          </ac:spMkLst>
        </pc:spChg>
      </pc:sldChg>
      <pc:sldChg chg="modSp new">
        <pc:chgData name="Byrne, Katrina [NEA]" userId="S::kblomdahl@nea.org::9209ce16-82d1-430a-b613-faccaf6d5e06" providerId="AD" clId="Web-{850169A0-C529-38D7-2451-9BCDEEF57B91}" dt="2024-02-06T20:27:41.861" v="1551" actId="20577"/>
        <pc:sldMkLst>
          <pc:docMk/>
          <pc:sldMk cId="259051151" sldId="2044"/>
        </pc:sldMkLst>
        <pc:spChg chg="mod">
          <ac:chgData name="Byrne, Katrina [NEA]" userId="S::kblomdahl@nea.org::9209ce16-82d1-430a-b613-faccaf6d5e06" providerId="AD" clId="Web-{850169A0-C529-38D7-2451-9BCDEEF57B91}" dt="2024-02-06T20:26:49.500" v="1496" actId="20577"/>
          <ac:spMkLst>
            <pc:docMk/>
            <pc:sldMk cId="259051151" sldId="2044"/>
            <ac:spMk id="2" creationId="{80BB5886-20EF-B659-7AA6-A9062D9756AF}"/>
          </ac:spMkLst>
        </pc:spChg>
        <pc:spChg chg="mod">
          <ac:chgData name="Byrne, Katrina [NEA]" userId="S::kblomdahl@nea.org::9209ce16-82d1-430a-b613-faccaf6d5e06" providerId="AD" clId="Web-{850169A0-C529-38D7-2451-9BCDEEF57B91}" dt="2024-02-06T20:27:41.861" v="1551" actId="20577"/>
          <ac:spMkLst>
            <pc:docMk/>
            <pc:sldMk cId="259051151" sldId="2044"/>
            <ac:spMk id="3" creationId="{61E0036F-BBD2-8B27-17CF-6C46919A6710}"/>
          </ac:spMkLst>
        </pc:spChg>
      </pc:sldChg>
      <pc:sldChg chg="modSp add del replId">
        <pc:chgData name="Byrne, Katrina [NEA]" userId="S::kblomdahl@nea.org::9209ce16-82d1-430a-b613-faccaf6d5e06" providerId="AD" clId="Web-{850169A0-C529-38D7-2451-9BCDEEF57B91}" dt="2024-02-06T19:55:33.143" v="1360"/>
        <pc:sldMkLst>
          <pc:docMk/>
          <pc:sldMk cId="1089276021" sldId="2044"/>
        </pc:sldMkLst>
        <pc:spChg chg="mod">
          <ac:chgData name="Byrne, Katrina [NEA]" userId="S::kblomdahl@nea.org::9209ce16-82d1-430a-b613-faccaf6d5e06" providerId="AD" clId="Web-{850169A0-C529-38D7-2451-9BCDEEF57B91}" dt="2024-02-06T19:55:31.674" v="1359" actId="20577"/>
          <ac:spMkLst>
            <pc:docMk/>
            <pc:sldMk cId="1089276021" sldId="2044"/>
            <ac:spMk id="5" creationId="{975D61C9-0D15-E4D3-50ED-4D54BAFCB739}"/>
          </ac:spMkLst>
        </pc:spChg>
        <pc:spChg chg="mod">
          <ac:chgData name="Byrne, Katrina [NEA]" userId="S::kblomdahl@nea.org::9209ce16-82d1-430a-b613-faccaf6d5e06" providerId="AD" clId="Web-{850169A0-C529-38D7-2451-9BCDEEF57B91}" dt="2024-02-06T19:53:14.671" v="1304" actId="20577"/>
          <ac:spMkLst>
            <pc:docMk/>
            <pc:sldMk cId="1089276021" sldId="2044"/>
            <ac:spMk id="6" creationId="{AF1A872A-972E-913C-613D-02A2B9A9A678}"/>
          </ac:spMkLst>
        </pc:spChg>
      </pc:sldChg>
    </pc:docChg>
  </pc:docChgLst>
  <pc:docChgLst>
    <pc:chgData name="Adam Janiak" userId="S::adam.janiak_edmn.org#ext#@neahq.onmicrosoft.com::002a7ee9-41a7-4f0b-84b8-5a04768eeadd" providerId="AD" clId="Web-{B309EC0F-0292-9CB9-9ECA-6FA5466E6C47}"/>
    <pc:docChg chg="addSld delSld modSld sldOrd">
      <pc:chgData name="Adam Janiak" userId="S::adam.janiak_edmn.org#ext#@neahq.onmicrosoft.com::002a7ee9-41a7-4f0b-84b8-5a04768eeadd" providerId="AD" clId="Web-{B309EC0F-0292-9CB9-9ECA-6FA5466E6C47}" dt="2024-01-08T23:21:34.088" v="37"/>
      <pc:docMkLst>
        <pc:docMk/>
      </pc:docMkLst>
      <pc:sldChg chg="ord">
        <pc:chgData name="Adam Janiak" userId="S::adam.janiak_edmn.org#ext#@neahq.onmicrosoft.com::002a7ee9-41a7-4f0b-84b8-5a04768eeadd" providerId="AD" clId="Web-{B309EC0F-0292-9CB9-9ECA-6FA5466E6C47}" dt="2024-01-08T23:21:34.088" v="37"/>
        <pc:sldMkLst>
          <pc:docMk/>
          <pc:sldMk cId="2702077748" sldId="1126"/>
        </pc:sldMkLst>
      </pc:sldChg>
      <pc:sldChg chg="ord">
        <pc:chgData name="Adam Janiak" userId="S::adam.janiak_edmn.org#ext#@neahq.onmicrosoft.com::002a7ee9-41a7-4f0b-84b8-5a04768eeadd" providerId="AD" clId="Web-{B309EC0F-0292-9CB9-9ECA-6FA5466E6C47}" dt="2024-01-08T23:19:02.598" v="29"/>
        <pc:sldMkLst>
          <pc:docMk/>
          <pc:sldMk cId="1195948790" sldId="1180"/>
        </pc:sldMkLst>
      </pc:sldChg>
      <pc:sldChg chg="ord">
        <pc:chgData name="Adam Janiak" userId="S::adam.janiak_edmn.org#ext#@neahq.onmicrosoft.com::002a7ee9-41a7-4f0b-84b8-5a04768eeadd" providerId="AD" clId="Web-{B309EC0F-0292-9CB9-9ECA-6FA5466E6C47}" dt="2024-01-08T23:19:02.598" v="28"/>
        <pc:sldMkLst>
          <pc:docMk/>
          <pc:sldMk cId="837445937" sldId="1183"/>
        </pc:sldMkLst>
      </pc:sldChg>
      <pc:sldChg chg="ord">
        <pc:chgData name="Adam Janiak" userId="S::adam.janiak_edmn.org#ext#@neahq.onmicrosoft.com::002a7ee9-41a7-4f0b-84b8-5a04768eeadd" providerId="AD" clId="Web-{B309EC0F-0292-9CB9-9ECA-6FA5466E6C47}" dt="2024-01-08T23:19:02.598" v="27"/>
        <pc:sldMkLst>
          <pc:docMk/>
          <pc:sldMk cId="1655558511" sldId="1220"/>
        </pc:sldMkLst>
      </pc:sldChg>
      <pc:sldChg chg="modSp ord">
        <pc:chgData name="Adam Janiak" userId="S::adam.janiak_edmn.org#ext#@neahq.onmicrosoft.com::002a7ee9-41a7-4f0b-84b8-5a04768eeadd" providerId="AD" clId="Web-{B309EC0F-0292-9CB9-9ECA-6FA5466E6C47}" dt="2024-01-08T23:17:02.499" v="2"/>
        <pc:sldMkLst>
          <pc:docMk/>
          <pc:sldMk cId="3042303404" sldId="1250"/>
        </pc:sldMkLst>
        <pc:spChg chg="mod">
          <ac:chgData name="Adam Janiak" userId="S::adam.janiak_edmn.org#ext#@neahq.onmicrosoft.com::002a7ee9-41a7-4f0b-84b8-5a04768eeadd" providerId="AD" clId="Web-{B309EC0F-0292-9CB9-9ECA-6FA5466E6C47}" dt="2024-01-08T23:16:22.060" v="0"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B309EC0F-0292-9CB9-9ECA-6FA5466E6C47}" dt="2024-01-08T23:17:42.048" v="4" actId="20577"/>
        <pc:sldMkLst>
          <pc:docMk/>
          <pc:sldMk cId="2248800893" sldId="1251"/>
        </pc:sldMkLst>
        <pc:spChg chg="mod">
          <ac:chgData name="Adam Janiak" userId="S::adam.janiak_edmn.org#ext#@neahq.onmicrosoft.com::002a7ee9-41a7-4f0b-84b8-5a04768eeadd" providerId="AD" clId="Web-{B309EC0F-0292-9CB9-9ECA-6FA5466E6C47}" dt="2024-01-08T23:17:42.048"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B309EC0F-0292-9CB9-9ECA-6FA5466E6C47}" dt="2024-01-08T23:17:48.720" v="7" actId="20577"/>
        <pc:sldMkLst>
          <pc:docMk/>
          <pc:sldMk cId="1453811628" sldId="1252"/>
        </pc:sldMkLst>
        <pc:spChg chg="mod">
          <ac:chgData name="Adam Janiak" userId="S::adam.janiak_edmn.org#ext#@neahq.onmicrosoft.com::002a7ee9-41a7-4f0b-84b8-5a04768eeadd" providerId="AD" clId="Web-{B309EC0F-0292-9CB9-9ECA-6FA5466E6C47}" dt="2024-01-08T23:17:48.720" v="7" actId="20577"/>
          <ac:spMkLst>
            <pc:docMk/>
            <pc:sldMk cId="1453811628" sldId="1252"/>
            <ac:spMk id="2" creationId="{09D5A9A3-9910-5793-4847-405BDAAB9224}"/>
          </ac:spMkLst>
        </pc:spChg>
      </pc:sldChg>
      <pc:sldChg chg="modSp ord">
        <pc:chgData name="Adam Janiak" userId="S::adam.janiak_edmn.org#ext#@neahq.onmicrosoft.com::002a7ee9-41a7-4f0b-84b8-5a04768eeadd" providerId="AD" clId="Web-{B309EC0F-0292-9CB9-9ECA-6FA5466E6C47}" dt="2024-01-08T23:19:25.114" v="36" actId="20577"/>
        <pc:sldMkLst>
          <pc:docMk/>
          <pc:sldMk cId="3632334489" sldId="1254"/>
        </pc:sldMkLst>
        <pc:spChg chg="mod">
          <ac:chgData name="Adam Janiak" userId="S::adam.janiak_edmn.org#ext#@neahq.onmicrosoft.com::002a7ee9-41a7-4f0b-84b8-5a04768eeadd" providerId="AD" clId="Web-{B309EC0F-0292-9CB9-9ECA-6FA5466E6C47}" dt="2024-01-08T23:19:25.114" v="36"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B309EC0F-0292-9CB9-9ECA-6FA5466E6C47}" dt="2024-01-08T23:19:19.098" v="34" actId="20577"/>
        <pc:sldMkLst>
          <pc:docMk/>
          <pc:sldMk cId="481077393" sldId="1255"/>
        </pc:sldMkLst>
        <pc:spChg chg="mod">
          <ac:chgData name="Adam Janiak" userId="S::adam.janiak_edmn.org#ext#@neahq.onmicrosoft.com::002a7ee9-41a7-4f0b-84b8-5a04768eeadd" providerId="AD" clId="Web-{B309EC0F-0292-9CB9-9ECA-6FA5466E6C47}" dt="2024-01-08T23:19:19.098" v="34"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B309EC0F-0292-9CB9-9ECA-6FA5466E6C47}" dt="2024-01-08T23:16:28.967" v="1" actId="20577"/>
        <pc:sldMkLst>
          <pc:docMk/>
          <pc:sldMk cId="546973964" sldId="1261"/>
        </pc:sldMkLst>
        <pc:spChg chg="mod">
          <ac:chgData name="Adam Janiak" userId="S::adam.janiak_edmn.org#ext#@neahq.onmicrosoft.com::002a7ee9-41a7-4f0b-84b8-5a04768eeadd" providerId="AD" clId="Web-{B309EC0F-0292-9CB9-9ECA-6FA5466E6C47}" dt="2024-01-08T23:16:28.967" v="1" actId="20577"/>
          <ac:spMkLst>
            <pc:docMk/>
            <pc:sldMk cId="546973964" sldId="1261"/>
            <ac:spMk id="2" creationId="{9B8D4272-7397-65E5-FE5C-18DFC29FFB8F}"/>
          </ac:spMkLst>
        </pc:spChg>
      </pc:sldChg>
      <pc:sldChg chg="modSp new del">
        <pc:chgData name="Adam Janiak" userId="S::adam.janiak_edmn.org#ext#@neahq.onmicrosoft.com::002a7ee9-41a7-4f0b-84b8-5a04768eeadd" providerId="AD" clId="Web-{B309EC0F-0292-9CB9-9ECA-6FA5466E6C47}" dt="2024-01-08T23:18:40.112" v="26"/>
        <pc:sldMkLst>
          <pc:docMk/>
          <pc:sldMk cId="861508219" sldId="1262"/>
        </pc:sldMkLst>
        <pc:spChg chg="mod">
          <ac:chgData name="Adam Janiak" userId="S::adam.janiak_edmn.org#ext#@neahq.onmicrosoft.com::002a7ee9-41a7-4f0b-84b8-5a04768eeadd" providerId="AD" clId="Web-{B309EC0F-0292-9CB9-9ECA-6FA5466E6C47}" dt="2024-01-08T23:18:09.611" v="12" actId="20577"/>
          <ac:spMkLst>
            <pc:docMk/>
            <pc:sldMk cId="861508219" sldId="1262"/>
            <ac:spMk id="2" creationId="{90F23519-0FA3-9CA7-21D0-9FFE40335BA3}"/>
          </ac:spMkLst>
        </pc:spChg>
      </pc:sldChg>
      <pc:sldChg chg="modSp new">
        <pc:chgData name="Adam Janiak" userId="S::adam.janiak_edmn.org#ext#@neahq.onmicrosoft.com::002a7ee9-41a7-4f0b-84b8-5a04768eeadd" providerId="AD" clId="Web-{B309EC0F-0292-9CB9-9ECA-6FA5466E6C47}" dt="2024-01-08T23:18:37.300" v="25" actId="20577"/>
        <pc:sldMkLst>
          <pc:docMk/>
          <pc:sldMk cId="3459964981" sldId="1263"/>
        </pc:sldMkLst>
        <pc:spChg chg="mod">
          <ac:chgData name="Adam Janiak" userId="S::adam.janiak_edmn.org#ext#@neahq.onmicrosoft.com::002a7ee9-41a7-4f0b-84b8-5a04768eeadd" providerId="AD" clId="Web-{B309EC0F-0292-9CB9-9ECA-6FA5466E6C47}" dt="2024-01-08T23:18:37.300" v="25" actId="20577"/>
          <ac:spMkLst>
            <pc:docMk/>
            <pc:sldMk cId="3459964981" sldId="1263"/>
            <ac:spMk id="2" creationId="{DA54F3AA-7090-C510-F25E-09071F3EAEE4}"/>
          </ac:spMkLst>
        </pc:spChg>
      </pc:sldChg>
    </pc:docChg>
  </pc:docChgLst>
  <pc:docChgLst>
    <pc:chgData name="Chun, Helenna [CO]" userId="S::hchun_coloradoea.org#ext#@neahq.onmicrosoft.com::d89df420-c46a-4a3e-b7de-9c8f17ba880a" providerId="AD" clId="Web-{73839773-D638-0866-9DDD-EDB25C8B4FE9}"/>
    <pc:docChg chg="sldOrd">
      <pc:chgData name="Chun, Helenna [CO]" userId="S::hchun_coloradoea.org#ext#@neahq.onmicrosoft.com::d89df420-c46a-4a3e-b7de-9c8f17ba880a" providerId="AD" clId="Web-{73839773-D638-0866-9DDD-EDB25C8B4FE9}" dt="2024-02-06T19:17:48.804" v="1"/>
      <pc:docMkLst>
        <pc:docMk/>
      </pc:docMkLst>
      <pc:sldChg chg="ord">
        <pc:chgData name="Chun, Helenna [CO]" userId="S::hchun_coloradoea.org#ext#@neahq.onmicrosoft.com::d89df420-c46a-4a3e-b7de-9c8f17ba880a" providerId="AD" clId="Web-{73839773-D638-0866-9DDD-EDB25C8B4FE9}" dt="2024-02-06T19:17:48.804" v="1"/>
        <pc:sldMkLst>
          <pc:docMk/>
          <pc:sldMk cId="4008378632" sldId="1223"/>
        </pc:sldMkLst>
      </pc:sldChg>
    </pc:docChg>
  </pc:docChgLst>
  <pc:docChgLst>
    <pc:chgData name="Guest User" userId="S::urn:spo:anon#86ef495a809fd3f1a825daba6256393abdfb14d2a80a96272fd516337fdd03b6::" providerId="AD" clId="Web-{CF7D6E40-B834-C095-A9CE-D10F38FA5C1D}"/>
    <pc:docChg chg="modSld">
      <pc:chgData name="Guest User" userId="S::urn:spo:anon#86ef495a809fd3f1a825daba6256393abdfb14d2a80a96272fd516337fdd03b6::" providerId="AD" clId="Web-{CF7D6E40-B834-C095-A9CE-D10F38FA5C1D}" dt="2022-02-04T15:54:27.488" v="24" actId="1076"/>
      <pc:docMkLst>
        <pc:docMk/>
      </pc:docMkLst>
      <pc:sldChg chg="modSp">
        <pc:chgData name="Guest User" userId="S::urn:spo:anon#86ef495a809fd3f1a825daba6256393abdfb14d2a80a96272fd516337fdd03b6::" providerId="AD" clId="Web-{CF7D6E40-B834-C095-A9CE-D10F38FA5C1D}" dt="2022-02-04T15:54:27.488" v="24" actId="1076"/>
        <pc:sldMkLst>
          <pc:docMk/>
          <pc:sldMk cId="1420141167" sldId="1204"/>
        </pc:sldMkLst>
        <pc:spChg chg="mod">
          <ac:chgData name="Guest User" userId="S::urn:spo:anon#86ef495a809fd3f1a825daba6256393abdfb14d2a80a96272fd516337fdd03b6::" providerId="AD" clId="Web-{CF7D6E40-B834-C095-A9CE-D10F38FA5C1D}" dt="2022-02-04T15:53:56.206" v="16" actId="1076"/>
          <ac:spMkLst>
            <pc:docMk/>
            <pc:sldMk cId="1420141167" sldId="1204"/>
            <ac:spMk id="2" creationId="{00000000-0000-0000-0000-000000000000}"/>
          </ac:spMkLst>
        </pc:spChg>
        <pc:spChg chg="mod">
          <ac:chgData name="Guest User" userId="S::urn:spo:anon#86ef495a809fd3f1a825daba6256393abdfb14d2a80a96272fd516337fdd03b6::" providerId="AD" clId="Web-{CF7D6E40-B834-C095-A9CE-D10F38FA5C1D}" dt="2022-02-04T15:53:21.689" v="7" actId="14100"/>
          <ac:spMkLst>
            <pc:docMk/>
            <pc:sldMk cId="1420141167" sldId="1204"/>
            <ac:spMk id="3" creationId="{00000000-0000-0000-0000-000000000000}"/>
          </ac:spMkLst>
        </pc:spChg>
        <pc:picChg chg="mod">
          <ac:chgData name="Guest User" userId="S::urn:spo:anon#86ef495a809fd3f1a825daba6256393abdfb14d2a80a96272fd516337fdd03b6::" providerId="AD" clId="Web-{CF7D6E40-B834-C095-A9CE-D10F38FA5C1D}" dt="2022-02-04T15:54:27.488" v="24" actId="1076"/>
          <ac:picMkLst>
            <pc:docMk/>
            <pc:sldMk cId="1420141167" sldId="1204"/>
            <ac:picMk id="5" creationId="{00000000-0000-0000-0000-000000000000}"/>
          </ac:picMkLst>
        </pc:picChg>
      </pc:sldChg>
    </pc:docChg>
  </pc:docChgLst>
  <pc:docChgLst>
    <pc:chgData name="Guest User" userId="S::urn:spo:anon#2d0811e898979079e3a6ec9a9036881b50c07483a4ca03ad42b3c534af2c6157::" providerId="AD" clId="Web-{7F937F0E-A4D6-2808-45BA-106BE9F7F27E}"/>
    <pc:docChg chg="addSld modSld sldOrd">
      <pc:chgData name="Guest User" userId="S::urn:spo:anon#2d0811e898979079e3a6ec9a9036881b50c07483a4ca03ad42b3c534af2c6157::" providerId="AD" clId="Web-{7F937F0E-A4D6-2808-45BA-106BE9F7F27E}" dt="2022-03-07T17:45:19.604" v="478" actId="20577"/>
      <pc:docMkLst>
        <pc:docMk/>
      </pc:docMkLst>
      <pc:sldChg chg="delSp modSp">
        <pc:chgData name="Guest User" userId="S::urn:spo:anon#2d0811e898979079e3a6ec9a9036881b50c07483a4ca03ad42b3c534af2c6157::" providerId="AD" clId="Web-{7F937F0E-A4D6-2808-45BA-106BE9F7F27E}" dt="2022-03-07T15:55:43.862" v="11" actId="1076"/>
        <pc:sldMkLst>
          <pc:docMk/>
          <pc:sldMk cId="504693456" sldId="1177"/>
        </pc:sldMkLst>
        <pc:spChg chg="del mod">
          <ac:chgData name="Guest User" userId="S::urn:spo:anon#2d0811e898979079e3a6ec9a9036881b50c07483a4ca03ad42b3c534af2c6157::" providerId="AD" clId="Web-{7F937F0E-A4D6-2808-45BA-106BE9F7F27E}" dt="2022-03-07T15:55:36.175" v="7"/>
          <ac:spMkLst>
            <pc:docMk/>
            <pc:sldMk cId="504693456" sldId="1177"/>
            <ac:spMk id="3" creationId="{00000000-0000-0000-0000-000000000000}"/>
          </ac:spMkLst>
        </pc:spChg>
        <pc:picChg chg="mod">
          <ac:chgData name="Guest User" userId="S::urn:spo:anon#2d0811e898979079e3a6ec9a9036881b50c07483a4ca03ad42b3c534af2c6157::" providerId="AD" clId="Web-{7F937F0E-A4D6-2808-45BA-106BE9F7F27E}" dt="2022-03-07T15:55:43.862" v="11" actId="1076"/>
          <ac:picMkLst>
            <pc:docMk/>
            <pc:sldMk cId="504693456" sldId="1177"/>
            <ac:picMk id="5" creationId="{00000000-0000-0000-0000-000000000000}"/>
          </ac:picMkLst>
        </pc:picChg>
      </pc:sldChg>
      <pc:sldChg chg="modSp">
        <pc:chgData name="Guest User" userId="S::urn:spo:anon#2d0811e898979079e3a6ec9a9036881b50c07483a4ca03ad42b3c534af2c6157::" providerId="AD" clId="Web-{7F937F0E-A4D6-2808-45BA-106BE9F7F27E}" dt="2022-03-07T16:41:26.416" v="174" actId="1076"/>
        <pc:sldMkLst>
          <pc:docMk/>
          <pc:sldMk cId="338755181" sldId="1179"/>
        </pc:sldMkLst>
        <pc:spChg chg="mod">
          <ac:chgData name="Guest User" userId="S::urn:spo:anon#2d0811e898979079e3a6ec9a9036881b50c07483a4ca03ad42b3c534af2c6157::" providerId="AD" clId="Web-{7F937F0E-A4D6-2808-45BA-106BE9F7F27E}" dt="2022-03-07T16:41:20.978" v="172" actId="20577"/>
          <ac:spMkLst>
            <pc:docMk/>
            <pc:sldMk cId="338755181" sldId="1179"/>
            <ac:spMk id="3" creationId="{00000000-0000-0000-0000-000000000000}"/>
          </ac:spMkLst>
        </pc:spChg>
        <pc:picChg chg="mod">
          <ac:chgData name="Guest User" userId="S::urn:spo:anon#2d0811e898979079e3a6ec9a9036881b50c07483a4ca03ad42b3c534af2c6157::" providerId="AD" clId="Web-{7F937F0E-A4D6-2808-45BA-106BE9F7F27E}" dt="2022-03-07T16:41:26.416" v="174" actId="1076"/>
          <ac:picMkLst>
            <pc:docMk/>
            <pc:sldMk cId="338755181" sldId="1179"/>
            <ac:picMk id="5" creationId="{00000000-0000-0000-0000-000000000000}"/>
          </ac:picMkLst>
        </pc:picChg>
      </pc:sldChg>
      <pc:sldChg chg="modSp">
        <pc:chgData name="Guest User" userId="S::urn:spo:anon#2d0811e898979079e3a6ec9a9036881b50c07483a4ca03ad42b3c534af2c6157::" providerId="AD" clId="Web-{7F937F0E-A4D6-2808-45BA-106BE9F7F27E}" dt="2022-03-07T16:39:33.727" v="169" actId="20577"/>
        <pc:sldMkLst>
          <pc:docMk/>
          <pc:sldMk cId="3599268158" sldId="1181"/>
        </pc:sldMkLst>
        <pc:spChg chg="mod">
          <ac:chgData name="Guest User" userId="S::urn:spo:anon#2d0811e898979079e3a6ec9a9036881b50c07483a4ca03ad42b3c534af2c6157::" providerId="AD" clId="Web-{7F937F0E-A4D6-2808-45BA-106BE9F7F27E}" dt="2022-03-07T16:35:08.928" v="145" actId="14100"/>
          <ac:spMkLst>
            <pc:docMk/>
            <pc:sldMk cId="3599268158" sldId="1181"/>
            <ac:spMk id="2" creationId="{00000000-0000-0000-0000-000000000000}"/>
          </ac:spMkLst>
        </pc:spChg>
        <pc:spChg chg="mod">
          <ac:chgData name="Guest User" userId="S::urn:spo:anon#2d0811e898979079e3a6ec9a9036881b50c07483a4ca03ad42b3c534af2c6157::" providerId="AD" clId="Web-{7F937F0E-A4D6-2808-45BA-106BE9F7F27E}" dt="2022-03-07T16:39:33.727" v="169" actId="20577"/>
          <ac:spMkLst>
            <pc:docMk/>
            <pc:sldMk cId="3599268158" sldId="1181"/>
            <ac:spMk id="3" creationId="{00000000-0000-0000-0000-000000000000}"/>
          </ac:spMkLst>
        </pc:spChg>
      </pc:sldChg>
      <pc:sldChg chg="modSp">
        <pc:chgData name="Guest User" userId="S::urn:spo:anon#2d0811e898979079e3a6ec9a9036881b50c07483a4ca03ad42b3c534af2c6157::" providerId="AD" clId="Web-{7F937F0E-A4D6-2808-45BA-106BE9F7F27E}" dt="2022-03-07T16:17:11.779" v="41" actId="14100"/>
        <pc:sldMkLst>
          <pc:docMk/>
          <pc:sldMk cId="837445937" sldId="1183"/>
        </pc:sldMkLst>
        <pc:spChg chg="mod">
          <ac:chgData name="Guest User" userId="S::urn:spo:anon#2d0811e898979079e3a6ec9a9036881b50c07483a4ca03ad42b3c534af2c6157::" providerId="AD" clId="Web-{7F937F0E-A4D6-2808-45BA-106BE9F7F27E}" dt="2022-03-07T16:17:11.779" v="41" actId="14100"/>
          <ac:spMkLst>
            <pc:docMk/>
            <pc:sldMk cId="837445937" sldId="1183"/>
            <ac:spMk id="2" creationId="{BA3D9075-0058-4A2B-8FFB-0D242D0FEDB7}"/>
          </ac:spMkLst>
        </pc:spChg>
        <pc:spChg chg="mod">
          <ac:chgData name="Guest User" userId="S::urn:spo:anon#2d0811e898979079e3a6ec9a9036881b50c07483a4ca03ad42b3c534af2c6157::" providerId="AD" clId="Web-{7F937F0E-A4D6-2808-45BA-106BE9F7F27E}" dt="2022-03-07T16:17:07.013" v="39" actId="1076"/>
          <ac:spMkLst>
            <pc:docMk/>
            <pc:sldMk cId="837445937" sldId="1183"/>
            <ac:spMk id="4" creationId="{F9BD72F2-477F-429B-9790-2D67D4A322FF}"/>
          </ac:spMkLst>
        </pc:spChg>
        <pc:picChg chg="mod">
          <ac:chgData name="Guest User" userId="S::urn:spo:anon#2d0811e898979079e3a6ec9a9036881b50c07483a4ca03ad42b3c534af2c6157::" providerId="AD" clId="Web-{7F937F0E-A4D6-2808-45BA-106BE9F7F27E}" dt="2022-03-07T16:17:00.623" v="36" actId="1076"/>
          <ac:picMkLst>
            <pc:docMk/>
            <pc:sldMk cId="837445937" sldId="1183"/>
            <ac:picMk id="4098" creationId="{D10C27A9-1348-4B87-861E-61E3358076C7}"/>
          </ac:picMkLst>
        </pc:picChg>
      </pc:sldChg>
      <pc:sldChg chg="delSp modSp">
        <pc:chgData name="Guest User" userId="S::urn:spo:anon#2d0811e898979079e3a6ec9a9036881b50c07483a4ca03ad42b3c534af2c6157::" providerId="AD" clId="Web-{7F937F0E-A4D6-2808-45BA-106BE9F7F27E}" dt="2022-03-07T17:05:19.334" v="289" actId="20577"/>
        <pc:sldMkLst>
          <pc:docMk/>
          <pc:sldMk cId="4070238703" sldId="1184"/>
        </pc:sldMkLst>
        <pc:spChg chg="mod">
          <ac:chgData name="Guest User" userId="S::urn:spo:anon#2d0811e898979079e3a6ec9a9036881b50c07483a4ca03ad42b3c534af2c6157::" providerId="AD" clId="Web-{7F937F0E-A4D6-2808-45BA-106BE9F7F27E}" dt="2022-03-07T17:04:04.599" v="283" actId="14100"/>
          <ac:spMkLst>
            <pc:docMk/>
            <pc:sldMk cId="4070238703" sldId="1184"/>
            <ac:spMk id="2" creationId="{00000000-0000-0000-0000-000000000000}"/>
          </ac:spMkLst>
        </pc:spChg>
        <pc:spChg chg="mod">
          <ac:chgData name="Guest User" userId="S::urn:spo:anon#2d0811e898979079e3a6ec9a9036881b50c07483a4ca03ad42b3c534af2c6157::" providerId="AD" clId="Web-{7F937F0E-A4D6-2808-45BA-106BE9F7F27E}" dt="2022-03-07T17:05:19.334" v="289" actId="20577"/>
          <ac:spMkLst>
            <pc:docMk/>
            <pc:sldMk cId="4070238703" sldId="1184"/>
            <ac:spMk id="3" creationId="{00000000-0000-0000-0000-000000000000}"/>
          </ac:spMkLst>
        </pc:spChg>
        <pc:picChg chg="mod">
          <ac:chgData name="Guest User" userId="S::urn:spo:anon#2d0811e898979079e3a6ec9a9036881b50c07483a4ca03ad42b3c534af2c6157::" providerId="AD" clId="Web-{7F937F0E-A4D6-2808-45BA-106BE9F7F27E}" dt="2022-03-07T17:03:33.880" v="274" actId="1076"/>
          <ac:picMkLst>
            <pc:docMk/>
            <pc:sldMk cId="4070238703" sldId="1184"/>
            <ac:picMk id="4" creationId="{D10C27A9-1348-4B87-861E-61E3358076C7}"/>
          </ac:picMkLst>
        </pc:picChg>
        <pc:picChg chg="del">
          <ac:chgData name="Guest User" userId="S::urn:spo:anon#2d0811e898979079e3a6ec9a9036881b50c07483a4ca03ad42b3c534af2c6157::" providerId="AD" clId="Web-{7F937F0E-A4D6-2808-45BA-106BE9F7F27E}" dt="2022-03-07T17:03:45.333" v="275"/>
          <ac:picMkLst>
            <pc:docMk/>
            <pc:sldMk cId="4070238703" sldId="1184"/>
            <ac:picMk id="1025" creationId="{00000000-0000-0000-0000-000000000000}"/>
          </ac:picMkLst>
        </pc:picChg>
        <pc:picChg chg="del">
          <ac:chgData name="Guest User" userId="S::urn:spo:anon#2d0811e898979079e3a6ec9a9036881b50c07483a4ca03ad42b3c534af2c6157::" providerId="AD" clId="Web-{7F937F0E-A4D6-2808-45BA-106BE9F7F27E}" dt="2022-03-07T17:03:48.567" v="276"/>
          <ac:picMkLst>
            <pc:docMk/>
            <pc:sldMk cId="4070238703" sldId="1184"/>
            <ac:picMk id="1026" creationId="{00000000-0000-0000-0000-000000000000}"/>
          </ac:picMkLst>
        </pc:picChg>
        <pc:picChg chg="del mod">
          <ac:chgData name="Guest User" userId="S::urn:spo:anon#2d0811e898979079e3a6ec9a9036881b50c07483a4ca03ad42b3c534af2c6157::" providerId="AD" clId="Web-{7F937F0E-A4D6-2808-45BA-106BE9F7F27E}" dt="2022-03-07T17:03:54.239" v="278"/>
          <ac:picMkLst>
            <pc:docMk/>
            <pc:sldMk cId="4070238703" sldId="1184"/>
            <ac:picMk id="1027" creationId="{00000000-0000-0000-0000-000000000000}"/>
          </ac:picMkLst>
        </pc:picChg>
        <pc:picChg chg="del">
          <ac:chgData name="Guest User" userId="S::urn:spo:anon#2d0811e898979079e3a6ec9a9036881b50c07483a4ca03ad42b3c534af2c6157::" providerId="AD" clId="Web-{7F937F0E-A4D6-2808-45BA-106BE9F7F27E}" dt="2022-03-07T17:03:55.989" v="279"/>
          <ac:picMkLst>
            <pc:docMk/>
            <pc:sldMk cId="4070238703" sldId="1184"/>
            <ac:picMk id="1028" creationId="{00000000-0000-0000-0000-000000000000}"/>
          </ac:picMkLst>
        </pc:picChg>
        <pc:picChg chg="del">
          <ac:chgData name="Guest User" userId="S::urn:spo:anon#2d0811e898979079e3a6ec9a9036881b50c07483a4ca03ad42b3c534af2c6157::" providerId="AD" clId="Web-{7F937F0E-A4D6-2808-45BA-106BE9F7F27E}" dt="2022-03-07T17:03:57.099" v="280"/>
          <ac:picMkLst>
            <pc:docMk/>
            <pc:sldMk cId="4070238703" sldId="1184"/>
            <ac:picMk id="1029" creationId="{00000000-0000-0000-0000-000000000000}"/>
          </ac:picMkLst>
        </pc:picChg>
      </pc:sldChg>
      <pc:sldChg chg="modSp">
        <pc:chgData name="Guest User" userId="S::urn:spo:anon#2d0811e898979079e3a6ec9a9036881b50c07483a4ca03ad42b3c534af2c6157::" providerId="AD" clId="Web-{7F937F0E-A4D6-2808-45BA-106BE9F7F27E}" dt="2022-03-07T16:46:12.121" v="244" actId="20577"/>
        <pc:sldMkLst>
          <pc:docMk/>
          <pc:sldMk cId="1724770136" sldId="1203"/>
        </pc:sldMkLst>
        <pc:spChg chg="mod">
          <ac:chgData name="Guest User" userId="S::urn:spo:anon#2d0811e898979079e3a6ec9a9036881b50c07483a4ca03ad42b3c534af2c6157::" providerId="AD" clId="Web-{7F937F0E-A4D6-2808-45BA-106BE9F7F27E}" dt="2022-03-07T16:46:12.121" v="244" actId="20577"/>
          <ac:spMkLst>
            <pc:docMk/>
            <pc:sldMk cId="1724770136" sldId="1203"/>
            <ac:spMk id="3" creationId="{42580A06-6A5E-42F0-BD83-2D427DC819B6}"/>
          </ac:spMkLst>
        </pc:spChg>
        <pc:picChg chg="mod">
          <ac:chgData name="Guest User" userId="S::urn:spo:anon#2d0811e898979079e3a6ec9a9036881b50c07483a4ca03ad42b3c534af2c6157::" providerId="AD" clId="Web-{7F937F0E-A4D6-2808-45BA-106BE9F7F27E}" dt="2022-03-07T16:25:07.705" v="70" actId="14100"/>
          <ac:picMkLst>
            <pc:docMk/>
            <pc:sldMk cId="1724770136" sldId="1203"/>
            <ac:picMk id="4" creationId="{DF8B2A33-6CA4-4838-A7F4-A8EFC6D6D59E}"/>
          </ac:picMkLst>
        </pc:picChg>
      </pc:sldChg>
      <pc:sldChg chg="modSp">
        <pc:chgData name="Guest User" userId="S::urn:spo:anon#2d0811e898979079e3a6ec9a9036881b50c07483a4ca03ad42b3c534af2c6157::" providerId="AD" clId="Web-{7F937F0E-A4D6-2808-45BA-106BE9F7F27E}" dt="2022-03-07T17:06:52.944" v="321" actId="14100"/>
        <pc:sldMkLst>
          <pc:docMk/>
          <pc:sldMk cId="3908614182" sldId="1206"/>
        </pc:sldMkLst>
        <pc:spChg chg="mod">
          <ac:chgData name="Guest User" userId="S::urn:spo:anon#2d0811e898979079e3a6ec9a9036881b50c07483a4ca03ad42b3c534af2c6157::" providerId="AD" clId="Web-{7F937F0E-A4D6-2808-45BA-106BE9F7F27E}" dt="2022-03-07T17:06:52.944" v="321" actId="14100"/>
          <ac:spMkLst>
            <pc:docMk/>
            <pc:sldMk cId="3908614182" sldId="1206"/>
            <ac:spMk id="3" creationId="{00000000-0000-0000-0000-000000000000}"/>
          </ac:spMkLst>
        </pc:spChg>
        <pc:picChg chg="mod">
          <ac:chgData name="Guest User" userId="S::urn:spo:anon#2d0811e898979079e3a6ec9a9036881b50c07483a4ca03ad42b3c534af2c6157::" providerId="AD" clId="Web-{7F937F0E-A4D6-2808-45BA-106BE9F7F27E}" dt="2022-03-07T17:06:48.209" v="319" actId="1076"/>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7F937F0E-A4D6-2808-45BA-106BE9F7F27E}" dt="2022-03-07T16:17:19.826" v="46" actId="20577"/>
        <pc:sldMkLst>
          <pc:docMk/>
          <pc:sldMk cId="1655558511" sldId="1220"/>
        </pc:sldMkLst>
        <pc:spChg chg="mod">
          <ac:chgData name="Guest User" userId="S::urn:spo:anon#2d0811e898979079e3a6ec9a9036881b50c07483a4ca03ad42b3c534af2c6157::" providerId="AD" clId="Web-{7F937F0E-A4D6-2808-45BA-106BE9F7F27E}" dt="2022-03-07T16:17:19.826" v="46" actId="20577"/>
          <ac:spMkLst>
            <pc:docMk/>
            <pc:sldMk cId="1655558511" sldId="1220"/>
            <ac:spMk id="2" creationId="{BA3D9075-0058-4A2B-8FFB-0D242D0FEDB7}"/>
          </ac:spMkLst>
        </pc:spChg>
      </pc:sldChg>
      <pc:sldChg chg="modSp">
        <pc:chgData name="Guest User" userId="S::urn:spo:anon#2d0811e898979079e3a6ec9a9036881b50c07483a4ca03ad42b3c534af2c6157::" providerId="AD" clId="Web-{7F937F0E-A4D6-2808-45BA-106BE9F7F27E}" dt="2022-03-07T16:46:57.481" v="249" actId="1076"/>
        <pc:sldMkLst>
          <pc:docMk/>
          <pc:sldMk cId="249582529" sldId="1221"/>
        </pc:sldMkLst>
        <pc:spChg chg="mod">
          <ac:chgData name="Guest User" userId="S::urn:spo:anon#2d0811e898979079e3a6ec9a9036881b50c07483a4ca03ad42b3c534af2c6157::" providerId="AD" clId="Web-{7F937F0E-A4D6-2808-45BA-106BE9F7F27E}" dt="2022-03-07T16:18:44.608" v="62" actId="20577"/>
          <ac:spMkLst>
            <pc:docMk/>
            <pc:sldMk cId="249582529" sldId="1221"/>
            <ac:spMk id="2" creationId="{BA3D9075-0058-4A2B-8FFB-0D242D0FEDB7}"/>
          </ac:spMkLst>
        </pc:spChg>
        <pc:spChg chg="mod">
          <ac:chgData name="Guest User" userId="S::urn:spo:anon#2d0811e898979079e3a6ec9a9036881b50c07483a4ca03ad42b3c534af2c6157::" providerId="AD" clId="Web-{7F937F0E-A4D6-2808-45BA-106BE9F7F27E}" dt="2022-03-07T16:46:57.481" v="249" actId="1076"/>
          <ac:spMkLst>
            <pc:docMk/>
            <pc:sldMk cId="249582529" sldId="1221"/>
            <ac:spMk id="4" creationId="{F9BD72F2-477F-429B-9790-2D67D4A322FF}"/>
          </ac:spMkLst>
        </pc:spChg>
        <pc:picChg chg="mod">
          <ac:chgData name="Guest User" userId="S::urn:spo:anon#2d0811e898979079e3a6ec9a9036881b50c07483a4ca03ad42b3c534af2c6157::" providerId="AD" clId="Web-{7F937F0E-A4D6-2808-45BA-106BE9F7F27E}" dt="2022-03-07T16:46:46.356" v="246" actId="1076"/>
          <ac:picMkLst>
            <pc:docMk/>
            <pc:sldMk cId="249582529" sldId="1221"/>
            <ac:picMk id="4098" creationId="{D10C27A9-1348-4B87-861E-61E3358076C7}"/>
          </ac:picMkLst>
        </pc:picChg>
      </pc:sldChg>
      <pc:sldChg chg="modSp">
        <pc:chgData name="Guest User" userId="S::urn:spo:anon#2d0811e898979079e3a6ec9a9036881b50c07483a4ca03ad42b3c534af2c6157::" providerId="AD" clId="Web-{7F937F0E-A4D6-2808-45BA-106BE9F7F27E}" dt="2022-03-07T17:14:35.698" v="373" actId="1076"/>
        <pc:sldMkLst>
          <pc:docMk/>
          <pc:sldMk cId="1222302042" sldId="1222"/>
        </pc:sldMkLst>
        <pc:spChg chg="mod">
          <ac:chgData name="Guest User" userId="S::urn:spo:anon#2d0811e898979079e3a6ec9a9036881b50c07483a4ca03ad42b3c534af2c6157::" providerId="AD" clId="Web-{7F937F0E-A4D6-2808-45BA-106BE9F7F27E}" dt="2022-03-07T17:14:35.698" v="373" actId="1076"/>
          <ac:spMkLst>
            <pc:docMk/>
            <pc:sldMk cId="1222302042" sldId="1222"/>
            <ac:spMk id="2" creationId="{BA3D9075-0058-4A2B-8FFB-0D242D0FEDB7}"/>
          </ac:spMkLst>
        </pc:spChg>
      </pc:sldChg>
      <pc:sldChg chg="modSp add replId">
        <pc:chgData name="Guest User" userId="S::urn:spo:anon#2d0811e898979079e3a6ec9a9036881b50c07483a4ca03ad42b3c534af2c6157::" providerId="AD" clId="Web-{7F937F0E-A4D6-2808-45BA-106BE9F7F27E}" dt="2022-03-07T15:56:17.128" v="15" actId="1076"/>
        <pc:sldMkLst>
          <pc:docMk/>
          <pc:sldMk cId="2959455122" sldId="1231"/>
        </pc:sldMkLst>
        <pc:picChg chg="mod">
          <ac:chgData name="Guest User" userId="S::urn:spo:anon#2d0811e898979079e3a6ec9a9036881b50c07483a4ca03ad42b3c534af2c6157::" providerId="AD" clId="Web-{7F937F0E-A4D6-2808-45BA-106BE9F7F27E}" dt="2022-03-07T15:56:17.128" v="15" actId="1076"/>
          <ac:picMkLst>
            <pc:docMk/>
            <pc:sldMk cId="2959455122" sldId="1231"/>
            <ac:picMk id="5" creationId="{00000000-0000-0000-0000-000000000000}"/>
          </ac:picMkLst>
        </pc:picChg>
      </pc:sldChg>
      <pc:sldChg chg="modSp add replId">
        <pc:chgData name="Guest User" userId="S::urn:spo:anon#2d0811e898979079e3a6ec9a9036881b50c07483a4ca03ad42b3c534af2c6157::" providerId="AD" clId="Web-{7F937F0E-A4D6-2808-45BA-106BE9F7F27E}" dt="2022-03-07T16:30:17.551" v="144" actId="20577"/>
        <pc:sldMkLst>
          <pc:docMk/>
          <pc:sldMk cId="3562800144" sldId="1232"/>
        </pc:sldMkLst>
        <pc:spChg chg="mod">
          <ac:chgData name="Guest User" userId="S::urn:spo:anon#2d0811e898979079e3a6ec9a9036881b50c07483a4ca03ad42b3c534af2c6157::" providerId="AD" clId="Web-{7F937F0E-A4D6-2808-45BA-106BE9F7F27E}" dt="2022-03-07T16:30:17.551" v="144" actId="20577"/>
          <ac:spMkLst>
            <pc:docMk/>
            <pc:sldMk cId="3562800144" sldId="1232"/>
            <ac:spMk id="2" creationId="{4F09E75E-220B-478F-AB8C-10D22FCA3767}"/>
          </ac:spMkLst>
        </pc:spChg>
        <pc:spChg chg="mod">
          <ac:chgData name="Guest User" userId="S::urn:spo:anon#2d0811e898979079e3a6ec9a9036881b50c07483a4ca03ad42b3c534af2c6157::" providerId="AD" clId="Web-{7F937F0E-A4D6-2808-45BA-106BE9F7F27E}" dt="2022-03-07T16:30:10.020" v="142" actId="20577"/>
          <ac:spMkLst>
            <pc:docMk/>
            <pc:sldMk cId="3562800144" sldId="1232"/>
            <ac:spMk id="3" creationId="{42580A06-6A5E-42F0-BD83-2D427DC819B6}"/>
          </ac:spMkLst>
        </pc:spChg>
      </pc:sldChg>
      <pc:sldChg chg="modSp new">
        <pc:chgData name="Guest User" userId="S::urn:spo:anon#2d0811e898979079e3a6ec9a9036881b50c07483a4ca03ad42b3c534af2c6157::" providerId="AD" clId="Web-{7F937F0E-A4D6-2808-45BA-106BE9F7F27E}" dt="2022-03-07T16:43:40.479" v="234" actId="1076"/>
        <pc:sldMkLst>
          <pc:docMk/>
          <pc:sldMk cId="1760655151" sldId="1233"/>
        </pc:sldMkLst>
        <pc:spChg chg="mod">
          <ac:chgData name="Guest User" userId="S::urn:spo:anon#2d0811e898979079e3a6ec9a9036881b50c07483a4ca03ad42b3c534af2c6157::" providerId="AD" clId="Web-{7F937F0E-A4D6-2808-45BA-106BE9F7F27E}" dt="2022-03-07T16:43:34.964" v="233" actId="20577"/>
          <ac:spMkLst>
            <pc:docMk/>
            <pc:sldMk cId="1760655151" sldId="1233"/>
            <ac:spMk id="2" creationId="{B4A037DF-E96D-43EE-BCF7-0D289B31605F}"/>
          </ac:spMkLst>
        </pc:spChg>
        <pc:spChg chg="mod">
          <ac:chgData name="Guest User" userId="S::urn:spo:anon#2d0811e898979079e3a6ec9a9036881b50c07483a4ca03ad42b3c534af2c6157::" providerId="AD" clId="Web-{7F937F0E-A4D6-2808-45BA-106BE9F7F27E}" dt="2022-03-07T16:43:40.479" v="234" actId="1076"/>
          <ac:spMkLst>
            <pc:docMk/>
            <pc:sldMk cId="1760655151" sldId="1233"/>
            <ac:spMk id="3" creationId="{A4686FEA-124A-4A1A-B17E-E6B5AB1041C8}"/>
          </ac:spMkLst>
        </pc:spChg>
      </pc:sldChg>
      <pc:sldChg chg="addSp delSp modSp new">
        <pc:chgData name="Guest User" userId="S::urn:spo:anon#2d0811e898979079e3a6ec9a9036881b50c07483a4ca03ad42b3c534af2c6157::" providerId="AD" clId="Web-{7F937F0E-A4D6-2808-45BA-106BE9F7F27E}" dt="2022-03-07T17:33:22.973" v="408" actId="14100"/>
        <pc:sldMkLst>
          <pc:docMk/>
          <pc:sldMk cId="762593451" sldId="1234"/>
        </pc:sldMkLst>
        <pc:spChg chg="del mod">
          <ac:chgData name="Guest User" userId="S::urn:spo:anon#2d0811e898979079e3a6ec9a9036881b50c07483a4ca03ad42b3c534af2c6157::" providerId="AD" clId="Web-{7F937F0E-A4D6-2808-45BA-106BE9F7F27E}" dt="2022-03-07T17:33:05.582" v="403"/>
          <ac:spMkLst>
            <pc:docMk/>
            <pc:sldMk cId="762593451" sldId="1234"/>
            <ac:spMk id="2" creationId="{0FE2E87B-B146-4FD4-9B81-83DA20441AB2}"/>
          </ac:spMkLst>
        </pc:spChg>
        <pc:spChg chg="del mod">
          <ac:chgData name="Guest User" userId="S::urn:spo:anon#2d0811e898979079e3a6ec9a9036881b50c07483a4ca03ad42b3c534af2c6157::" providerId="AD" clId="Web-{7F937F0E-A4D6-2808-45BA-106BE9F7F27E}" dt="2022-03-07T17:32:58.895" v="402"/>
          <ac:spMkLst>
            <pc:docMk/>
            <pc:sldMk cId="762593451" sldId="1234"/>
            <ac:spMk id="3" creationId="{14C6A5E5-B3DF-4444-B593-D5A66DEE6C1B}"/>
          </ac:spMkLst>
        </pc:spChg>
        <pc:spChg chg="add mod">
          <ac:chgData name="Guest User" userId="S::urn:spo:anon#2d0811e898979079e3a6ec9a9036881b50c07483a4ca03ad42b3c534af2c6157::" providerId="AD" clId="Web-{7F937F0E-A4D6-2808-45BA-106BE9F7F27E}" dt="2022-03-07T17:33:05.582" v="403"/>
          <ac:spMkLst>
            <pc:docMk/>
            <pc:sldMk cId="762593451" sldId="1234"/>
            <ac:spMk id="6" creationId="{C33C5CBB-F679-45FD-929E-8AAE4A2D84F4}"/>
          </ac:spMkLst>
        </pc:spChg>
        <pc:picChg chg="add mod ord">
          <ac:chgData name="Guest User" userId="S::urn:spo:anon#2d0811e898979079e3a6ec9a9036881b50c07483a4ca03ad42b3c534af2c6157::" providerId="AD" clId="Web-{7F937F0E-A4D6-2808-45BA-106BE9F7F27E}" dt="2022-03-07T17:33:22.973" v="408" actId="14100"/>
          <ac:picMkLst>
            <pc:docMk/>
            <pc:sldMk cId="762593451" sldId="1234"/>
            <ac:picMk id="4" creationId="{239DED50-2360-4BEF-A567-CFC80AF0E66F}"/>
          </ac:picMkLst>
        </pc:picChg>
      </pc:sldChg>
      <pc:sldChg chg="modSp add replId">
        <pc:chgData name="Guest User" userId="S::urn:spo:anon#2d0811e898979079e3a6ec9a9036881b50c07483a4ca03ad42b3c534af2c6157::" providerId="AD" clId="Web-{7F937F0E-A4D6-2808-45BA-106BE9F7F27E}" dt="2022-03-07T17:05:39.521" v="295" actId="14100"/>
        <pc:sldMkLst>
          <pc:docMk/>
          <pc:sldMk cId="3309877280" sldId="1235"/>
        </pc:sldMkLst>
        <pc:spChg chg="mod">
          <ac:chgData name="Guest User" userId="S::urn:spo:anon#2d0811e898979079e3a6ec9a9036881b50c07483a4ca03ad42b3c534af2c6157::" providerId="AD" clId="Web-{7F937F0E-A4D6-2808-45BA-106BE9F7F27E}" dt="2022-03-07T17:05:39.521" v="295" actId="14100"/>
          <ac:spMkLst>
            <pc:docMk/>
            <pc:sldMk cId="3309877280" sldId="1235"/>
            <ac:spMk id="3" creationId="{00000000-0000-0000-0000-000000000000}"/>
          </ac:spMkLst>
        </pc:spChg>
      </pc:sldChg>
      <pc:sldChg chg="modSp new ord">
        <pc:chgData name="Guest User" userId="S::urn:spo:anon#2d0811e898979079e3a6ec9a9036881b50c07483a4ca03ad42b3c534af2c6157::" providerId="AD" clId="Web-{7F937F0E-A4D6-2808-45BA-106BE9F7F27E}" dt="2022-03-07T17:34:56.567" v="431" actId="1076"/>
        <pc:sldMkLst>
          <pc:docMk/>
          <pc:sldMk cId="1846484775" sldId="1236"/>
        </pc:sldMkLst>
        <pc:spChg chg="mod">
          <ac:chgData name="Guest User" userId="S::urn:spo:anon#2d0811e898979079e3a6ec9a9036881b50c07483a4ca03ad42b3c534af2c6157::" providerId="AD" clId="Web-{7F937F0E-A4D6-2808-45BA-106BE9F7F27E}" dt="2022-03-07T17:34:39.442" v="427" actId="20577"/>
          <ac:spMkLst>
            <pc:docMk/>
            <pc:sldMk cId="1846484775" sldId="1236"/>
            <ac:spMk id="2" creationId="{999AEA78-D728-4B4E-A059-EC8A8C6540DA}"/>
          </ac:spMkLst>
        </pc:spChg>
        <pc:spChg chg="mod">
          <ac:chgData name="Guest User" userId="S::urn:spo:anon#2d0811e898979079e3a6ec9a9036881b50c07483a4ca03ad42b3c534af2c6157::" providerId="AD" clId="Web-{7F937F0E-A4D6-2808-45BA-106BE9F7F27E}" dt="2022-03-07T17:34:56.567" v="431" actId="1076"/>
          <ac:spMkLst>
            <pc:docMk/>
            <pc:sldMk cId="1846484775" sldId="1236"/>
            <ac:spMk id="3" creationId="{EB556459-C3BC-431B-A997-E42FF0FFDD79}"/>
          </ac:spMkLst>
        </pc:spChg>
      </pc:sldChg>
      <pc:sldChg chg="modSp new">
        <pc:chgData name="Guest User" userId="S::urn:spo:anon#2d0811e898979079e3a6ec9a9036881b50c07483a4ca03ad42b3c534af2c6157::" providerId="AD" clId="Web-{7F937F0E-A4D6-2808-45BA-106BE9F7F27E}" dt="2022-03-07T17:32:22.035" v="401" actId="20577"/>
        <pc:sldMkLst>
          <pc:docMk/>
          <pc:sldMk cId="1815958910" sldId="1237"/>
        </pc:sldMkLst>
        <pc:spChg chg="mod">
          <ac:chgData name="Guest User" userId="S::urn:spo:anon#2d0811e898979079e3a6ec9a9036881b50c07483a4ca03ad42b3c534af2c6157::" providerId="AD" clId="Web-{7F937F0E-A4D6-2808-45BA-106BE9F7F27E}" dt="2022-03-07T17:32:22.035" v="401" actId="20577"/>
          <ac:spMkLst>
            <pc:docMk/>
            <pc:sldMk cId="1815958910" sldId="1237"/>
            <ac:spMk id="2" creationId="{6B63E237-B88E-4162-8866-17E91FB16527}"/>
          </ac:spMkLst>
        </pc:spChg>
      </pc:sldChg>
      <pc:sldChg chg="modSp new mod modClrScheme chgLayout">
        <pc:chgData name="Guest User" userId="S::urn:spo:anon#2d0811e898979079e3a6ec9a9036881b50c07483a4ca03ad42b3c534af2c6157::" providerId="AD" clId="Web-{7F937F0E-A4D6-2808-45BA-106BE9F7F27E}" dt="2022-03-07T17:29:00.549" v="389" actId="20577"/>
        <pc:sldMkLst>
          <pc:docMk/>
          <pc:sldMk cId="3375550210" sldId="1238"/>
        </pc:sldMkLst>
        <pc:spChg chg="mod ord">
          <ac:chgData name="Guest User" userId="S::urn:spo:anon#2d0811e898979079e3a6ec9a9036881b50c07483a4ca03ad42b3c534af2c6157::" providerId="AD" clId="Web-{7F937F0E-A4D6-2808-45BA-106BE9F7F27E}" dt="2022-03-07T17:29:00.549" v="389" actId="20577"/>
          <ac:spMkLst>
            <pc:docMk/>
            <pc:sldMk cId="3375550210" sldId="1238"/>
            <ac:spMk id="2" creationId="{4EB246D3-979F-4DEA-A876-46D0723AD9ED}"/>
          </ac:spMkLst>
        </pc:spChg>
        <pc:spChg chg="mod ord">
          <ac:chgData name="Guest User" userId="S::urn:spo:anon#2d0811e898979079e3a6ec9a9036881b50c07483a4ca03ad42b3c534af2c6157::" providerId="AD" clId="Web-{7F937F0E-A4D6-2808-45BA-106BE9F7F27E}" dt="2022-03-07T17:26:05.516" v="382"/>
          <ac:spMkLst>
            <pc:docMk/>
            <pc:sldMk cId="3375550210" sldId="1238"/>
            <ac:spMk id="3" creationId="{E2F9169C-1B8F-4BF0-B9A5-8B2DF88CE0D1}"/>
          </ac:spMkLst>
        </pc:spChg>
      </pc:sldChg>
      <pc:sldChg chg="modSp new">
        <pc:chgData name="Guest User" userId="S::urn:spo:anon#2d0811e898979079e3a6ec9a9036881b50c07483a4ca03ad42b3c534af2c6157::" providerId="AD" clId="Web-{7F937F0E-A4D6-2808-45BA-106BE9F7F27E}" dt="2022-03-07T17:32:01.050" v="398" actId="14100"/>
        <pc:sldMkLst>
          <pc:docMk/>
          <pc:sldMk cId="1696902132" sldId="1239"/>
        </pc:sldMkLst>
        <pc:spChg chg="mod">
          <ac:chgData name="Guest User" userId="S::urn:spo:anon#2d0811e898979079e3a6ec9a9036881b50c07483a4ca03ad42b3c534af2c6157::" providerId="AD" clId="Web-{7F937F0E-A4D6-2808-45BA-106BE9F7F27E}" dt="2022-03-07T17:32:01.050" v="398" actId="14100"/>
          <ac:spMkLst>
            <pc:docMk/>
            <pc:sldMk cId="1696902132" sldId="1239"/>
            <ac:spMk id="2" creationId="{C147931B-9DFC-4600-88AE-20FFA1BDB84D}"/>
          </ac:spMkLst>
        </pc:spChg>
      </pc:sldChg>
      <pc:sldChg chg="addSp delSp modSp new mod modClrScheme chgLayout">
        <pc:chgData name="Guest User" userId="S::urn:spo:anon#2d0811e898979079e3a6ec9a9036881b50c07483a4ca03ad42b3c534af2c6157::" providerId="AD" clId="Web-{7F937F0E-A4D6-2808-45BA-106BE9F7F27E}" dt="2022-03-07T17:45:15.619" v="475" actId="20577"/>
        <pc:sldMkLst>
          <pc:docMk/>
          <pc:sldMk cId="970729053" sldId="1240"/>
        </pc:sldMkLst>
        <pc:spChg chg="del mod ord">
          <ac:chgData name="Guest User" userId="S::urn:spo:anon#2d0811e898979079e3a6ec9a9036881b50c07483a4ca03ad42b3c534af2c6157::" providerId="AD" clId="Web-{7F937F0E-A4D6-2808-45BA-106BE9F7F27E}" dt="2022-03-07T17:41:38.992" v="441"/>
          <ac:spMkLst>
            <pc:docMk/>
            <pc:sldMk cId="970729053" sldId="1240"/>
            <ac:spMk id="2" creationId="{308F4DB7-B30E-49EC-95FF-2BE0C5027AFE}"/>
          </ac:spMkLst>
        </pc:spChg>
        <pc:spChg chg="del mod ord">
          <ac:chgData name="Guest User" userId="S::urn:spo:anon#2d0811e898979079e3a6ec9a9036881b50c07483a4ca03ad42b3c534af2c6157::" providerId="AD" clId="Web-{7F937F0E-A4D6-2808-45BA-106BE9F7F27E}" dt="2022-03-07T17:41:10.414" v="434"/>
          <ac:spMkLst>
            <pc:docMk/>
            <pc:sldMk cId="970729053" sldId="1240"/>
            <ac:spMk id="3" creationId="{624071A5-90BD-46AD-9AD0-2DD9EA5CBABF}"/>
          </ac:spMkLst>
        </pc:spChg>
        <pc:spChg chg="add mod">
          <ac:chgData name="Guest User" userId="S::urn:spo:anon#2d0811e898979079e3a6ec9a9036881b50c07483a4ca03ad42b3c534af2c6157::" providerId="AD" clId="Web-{7F937F0E-A4D6-2808-45BA-106BE9F7F27E}" dt="2022-03-07T17:45:15.619" v="475" actId="20577"/>
          <ac:spMkLst>
            <pc:docMk/>
            <pc:sldMk cId="970729053" sldId="1240"/>
            <ac:spMk id="6" creationId="{9D527981-4DDF-4B83-9384-395EF94632ED}"/>
          </ac:spMkLst>
        </pc:spChg>
        <pc:picChg chg="add mod ord">
          <ac:chgData name="Guest User" userId="S::urn:spo:anon#2d0811e898979079e3a6ec9a9036881b50c07483a4ca03ad42b3c534af2c6157::" providerId="AD" clId="Web-{7F937F0E-A4D6-2808-45BA-106BE9F7F27E}" dt="2022-03-07T17:43:36.462" v="447" actId="1076"/>
          <ac:picMkLst>
            <pc:docMk/>
            <pc:sldMk cId="970729053" sldId="1240"/>
            <ac:picMk id="4" creationId="{87602A17-DF12-413B-8338-2E588F871513}"/>
          </ac:picMkLst>
        </pc:picChg>
      </pc:sldChg>
      <pc:sldChg chg="addSp modSp add replId">
        <pc:chgData name="Guest User" userId="S::urn:spo:anon#2d0811e898979079e3a6ec9a9036881b50c07483a4ca03ad42b3c534af2c6157::" providerId="AD" clId="Web-{7F937F0E-A4D6-2808-45BA-106BE9F7F27E}" dt="2022-03-07T17:45:19.604" v="478" actId="20577"/>
        <pc:sldMkLst>
          <pc:docMk/>
          <pc:sldMk cId="1863744442" sldId="1241"/>
        </pc:sldMkLst>
        <pc:spChg chg="add mod">
          <ac:chgData name="Guest User" userId="S::urn:spo:anon#2d0811e898979079e3a6ec9a9036881b50c07483a4ca03ad42b3c534af2c6157::" providerId="AD" clId="Web-{7F937F0E-A4D6-2808-45BA-106BE9F7F27E}" dt="2022-03-07T17:45:19.604" v="478" actId="20577"/>
          <ac:spMkLst>
            <pc:docMk/>
            <pc:sldMk cId="1863744442" sldId="1241"/>
            <ac:spMk id="2" creationId="{671102B7-5B12-4C4D-8149-BB4FE6B8533E}"/>
          </ac:spMkLst>
        </pc:spChg>
      </pc:sldChg>
    </pc:docChg>
  </pc:docChgLst>
  <pc:docChgLst>
    <pc:chgData name="Guest User" userId="S::urn:spo:anon#6fa793b3440737b7e924df1d558fd7d0f0f73afadebc9217af5b5edd23c2ef45::" providerId="AD" clId="Web-{AE0FE98F-BAF9-3C25-D322-42A8C81DF70A}"/>
    <pc:docChg chg="addSld modSld sldOrd">
      <pc:chgData name="Guest User" userId="S::urn:spo:anon#6fa793b3440737b7e924df1d558fd7d0f0f73afadebc9217af5b5edd23c2ef45::" providerId="AD" clId="Web-{AE0FE98F-BAF9-3C25-D322-42A8C81DF70A}" dt="2023-03-27T18:28:00.796" v="1464" actId="20577"/>
      <pc:docMkLst>
        <pc:docMk/>
      </pc:docMkLst>
      <pc:sldChg chg="modNotes">
        <pc:chgData name="Guest User" userId="S::urn:spo:anon#6fa793b3440737b7e924df1d558fd7d0f0f73afadebc9217af5b5edd23c2ef45::" providerId="AD" clId="Web-{AE0FE98F-BAF9-3C25-D322-42A8C81DF70A}" dt="2023-03-27T16:58:18.436" v="159"/>
        <pc:sldMkLst>
          <pc:docMk/>
          <pc:sldMk cId="4034805378" sldId="257"/>
        </pc:sldMkLst>
      </pc:sldChg>
      <pc:sldChg chg="modNotes">
        <pc:chgData name="Guest User" userId="S::urn:spo:anon#6fa793b3440737b7e924df1d558fd7d0f0f73afadebc9217af5b5edd23c2ef45::" providerId="AD" clId="Web-{AE0FE98F-BAF9-3C25-D322-42A8C81DF70A}" dt="2023-03-27T18:02:04.806" v="817"/>
        <pc:sldMkLst>
          <pc:docMk/>
          <pc:sldMk cId="611677144" sldId="263"/>
        </pc:sldMkLst>
      </pc:sldChg>
      <pc:sldChg chg="modNotes">
        <pc:chgData name="Guest User" userId="S::urn:spo:anon#6fa793b3440737b7e924df1d558fd7d0f0f73afadebc9217af5b5edd23c2ef45::" providerId="AD" clId="Web-{AE0FE98F-BAF9-3C25-D322-42A8C81DF70A}" dt="2023-03-27T18:02:01.181" v="814"/>
        <pc:sldMkLst>
          <pc:docMk/>
          <pc:sldMk cId="99665071" sldId="264"/>
        </pc:sldMkLst>
      </pc:sldChg>
      <pc:sldChg chg="modNotes">
        <pc:chgData name="Guest User" userId="S::urn:spo:anon#6fa793b3440737b7e924df1d558fd7d0f0f73afadebc9217af5b5edd23c2ef45::" providerId="AD" clId="Web-{AE0FE98F-BAF9-3C25-D322-42A8C81DF70A}" dt="2023-03-27T18:02:10.900" v="823"/>
        <pc:sldMkLst>
          <pc:docMk/>
          <pc:sldMk cId="4294061869" sldId="266"/>
        </pc:sldMkLst>
      </pc:sldChg>
      <pc:sldChg chg="modNotes">
        <pc:chgData name="Guest User" userId="S::urn:spo:anon#6fa793b3440737b7e924df1d558fd7d0f0f73afadebc9217af5b5edd23c2ef45::" providerId="AD" clId="Web-{AE0FE98F-BAF9-3C25-D322-42A8C81DF70A}" dt="2023-03-27T18:01:39.571" v="796"/>
        <pc:sldMkLst>
          <pc:docMk/>
          <pc:sldMk cId="2909103967" sldId="1167"/>
        </pc:sldMkLst>
      </pc:sldChg>
      <pc:sldChg chg="modNotes">
        <pc:chgData name="Guest User" userId="S::urn:spo:anon#6fa793b3440737b7e924df1d558fd7d0f0f73afadebc9217af5b5edd23c2ef45::" providerId="AD" clId="Web-{AE0FE98F-BAF9-3C25-D322-42A8C81DF70A}" dt="2023-03-27T16:41:26.990" v="25"/>
        <pc:sldMkLst>
          <pc:docMk/>
          <pc:sldMk cId="3431089303" sldId="1168"/>
        </pc:sldMkLst>
      </pc:sldChg>
      <pc:sldChg chg="modNotes">
        <pc:chgData name="Guest User" userId="S::urn:spo:anon#6fa793b3440737b7e924df1d558fd7d0f0f73afadebc9217af5b5edd23c2ef45::" providerId="AD" clId="Web-{AE0FE98F-BAF9-3C25-D322-42A8C81DF70A}" dt="2023-03-27T18:01:47.650" v="800"/>
        <pc:sldMkLst>
          <pc:docMk/>
          <pc:sldMk cId="242534298" sldId="1169"/>
        </pc:sldMkLst>
      </pc:sldChg>
      <pc:sldChg chg="modNotes">
        <pc:chgData name="Guest User" userId="S::urn:spo:anon#6fa793b3440737b7e924df1d558fd7d0f0f73afadebc9217af5b5edd23c2ef45::" providerId="AD" clId="Web-{AE0FE98F-BAF9-3C25-D322-42A8C81DF70A}" dt="2023-03-27T18:01:56.525" v="811"/>
        <pc:sldMkLst>
          <pc:docMk/>
          <pc:sldMk cId="3007469332" sldId="1170"/>
        </pc:sldMkLst>
      </pc:sldChg>
      <pc:sldChg chg="modSp">
        <pc:chgData name="Guest User" userId="S::urn:spo:anon#6fa793b3440737b7e924df1d558fd7d0f0f73afadebc9217af5b5edd23c2ef45::" providerId="AD" clId="Web-{AE0FE98F-BAF9-3C25-D322-42A8C81DF70A}" dt="2023-03-27T17:30:19.871" v="689" actId="20577"/>
        <pc:sldMkLst>
          <pc:docMk/>
          <pc:sldMk cId="1559038816" sldId="1191"/>
        </pc:sldMkLst>
        <pc:spChg chg="mod">
          <ac:chgData name="Guest User" userId="S::urn:spo:anon#6fa793b3440737b7e924df1d558fd7d0f0f73afadebc9217af5b5edd23c2ef45::" providerId="AD" clId="Web-{AE0FE98F-BAF9-3C25-D322-42A8C81DF70A}" dt="2023-03-27T17:30:19.871" v="689" actId="20577"/>
          <ac:spMkLst>
            <pc:docMk/>
            <pc:sldMk cId="1559038816" sldId="1191"/>
            <ac:spMk id="2" creationId="{00000000-0000-0000-0000-000000000000}"/>
          </ac:spMkLst>
        </pc:spChg>
      </pc:sldChg>
      <pc:sldChg chg="modSp">
        <pc:chgData name="Guest User" userId="S::urn:spo:anon#6fa793b3440737b7e924df1d558fd7d0f0f73afadebc9217af5b5edd23c2ef45::" providerId="AD" clId="Web-{AE0FE98F-BAF9-3C25-D322-42A8C81DF70A}" dt="2023-03-27T17:29:57.339" v="679" actId="20577"/>
        <pc:sldMkLst>
          <pc:docMk/>
          <pc:sldMk cId="1724770136" sldId="1203"/>
        </pc:sldMkLst>
        <pc:spChg chg="mod">
          <ac:chgData name="Guest User" userId="S::urn:spo:anon#6fa793b3440737b7e924df1d558fd7d0f0f73afadebc9217af5b5edd23c2ef45::" providerId="AD" clId="Web-{AE0FE98F-BAF9-3C25-D322-42A8C81DF70A}" dt="2023-03-27T17:29:57.339" v="679" actId="20577"/>
          <ac:spMkLst>
            <pc:docMk/>
            <pc:sldMk cId="1724770136" sldId="1203"/>
            <ac:spMk id="3" creationId="{42580A06-6A5E-42F0-BD83-2D427DC819B6}"/>
          </ac:spMkLst>
        </pc:spChg>
      </pc:sldChg>
      <pc:sldChg chg="modSp">
        <pc:chgData name="Guest User" userId="S::urn:spo:anon#6fa793b3440737b7e924df1d558fd7d0f0f73afadebc9217af5b5edd23c2ef45::" providerId="AD" clId="Web-{AE0FE98F-BAF9-3C25-D322-42A8C81DF70A}" dt="2023-03-27T17:46:19.831" v="705" actId="20577"/>
        <pc:sldMkLst>
          <pc:docMk/>
          <pc:sldMk cId="2078542368" sldId="1205"/>
        </pc:sldMkLst>
        <pc:spChg chg="mod">
          <ac:chgData name="Guest User" userId="S::urn:spo:anon#6fa793b3440737b7e924df1d558fd7d0f0f73afadebc9217af5b5edd23c2ef45::" providerId="AD" clId="Web-{AE0FE98F-BAF9-3C25-D322-42A8C81DF70A}" dt="2023-03-27T17:46:19.831" v="705" actId="20577"/>
          <ac:spMkLst>
            <pc:docMk/>
            <pc:sldMk cId="2078542368" sldId="1205"/>
            <ac:spMk id="2" creationId="{00000000-0000-0000-0000-000000000000}"/>
          </ac:spMkLst>
        </pc:spChg>
      </pc:sldChg>
      <pc:sldChg chg="modNotes">
        <pc:chgData name="Guest User" userId="S::urn:spo:anon#6fa793b3440737b7e924df1d558fd7d0f0f73afadebc9217af5b5edd23c2ef45::" providerId="AD" clId="Web-{AE0FE98F-BAF9-3C25-D322-42A8C81DF70A}" dt="2023-03-27T16:41:22.896" v="22"/>
        <pc:sldMkLst>
          <pc:docMk/>
          <pc:sldMk cId="4283063015" sldId="1219"/>
        </pc:sldMkLst>
      </pc:sldChg>
      <pc:sldChg chg="modNotes">
        <pc:chgData name="Guest User" userId="S::urn:spo:anon#6fa793b3440737b7e924df1d558fd7d0f0f73afadebc9217af5b5edd23c2ef45::" providerId="AD" clId="Web-{AE0FE98F-BAF9-3C25-D322-42A8C81DF70A}" dt="2023-03-27T18:11:07.210" v="1156"/>
        <pc:sldMkLst>
          <pc:docMk/>
          <pc:sldMk cId="4008378632" sldId="1223"/>
        </pc:sldMkLst>
      </pc:sldChg>
      <pc:sldChg chg="modSp modNotes">
        <pc:chgData name="Guest User" userId="S::urn:spo:anon#6fa793b3440737b7e924df1d558fd7d0f0f73afadebc9217af5b5edd23c2ef45::" providerId="AD" clId="Web-{AE0FE98F-BAF9-3C25-D322-42A8C81DF70A}" dt="2023-03-27T18:23:20.711" v="1435"/>
        <pc:sldMkLst>
          <pc:docMk/>
          <pc:sldMk cId="1561081245" sldId="1225"/>
        </pc:sldMkLst>
        <pc:spChg chg="mod">
          <ac:chgData name="Guest User" userId="S::urn:spo:anon#6fa793b3440737b7e924df1d558fd7d0f0f73afadebc9217af5b5edd23c2ef45::" providerId="AD" clId="Web-{AE0FE98F-BAF9-3C25-D322-42A8C81DF70A}" dt="2023-03-27T17:59:06.146" v="757" actId="20577"/>
          <ac:spMkLst>
            <pc:docMk/>
            <pc:sldMk cId="1561081245" sldId="1225"/>
            <ac:spMk id="2" creationId="{00000000-0000-0000-0000-000000000000}"/>
          </ac:spMkLst>
        </pc:spChg>
        <pc:spChg chg="mod">
          <ac:chgData name="Guest User" userId="S::urn:spo:anon#6fa793b3440737b7e924df1d558fd7d0f0f73afadebc9217af5b5edd23c2ef45::" providerId="AD" clId="Web-{AE0FE98F-BAF9-3C25-D322-42A8C81DF70A}" dt="2023-03-27T18:12:55.306" v="1165" actId="20577"/>
          <ac:spMkLst>
            <pc:docMk/>
            <pc:sldMk cId="1561081245" sldId="1225"/>
            <ac:spMk id="3" creationId="{00000000-0000-0000-0000-000000000000}"/>
          </ac:spMkLst>
        </pc:spChg>
      </pc:sldChg>
      <pc:sldChg chg="modSp modNotes">
        <pc:chgData name="Guest User" userId="S::urn:spo:anon#6fa793b3440737b7e924df1d558fd7d0f0f73afadebc9217af5b5edd23c2ef45::" providerId="AD" clId="Web-{AE0FE98F-BAF9-3C25-D322-42A8C81DF70A}" dt="2023-03-27T18:20:38.442" v="1332"/>
        <pc:sldMkLst>
          <pc:docMk/>
          <pc:sldMk cId="1395645205" sldId="1226"/>
        </pc:sldMkLst>
        <pc:spChg chg="mod">
          <ac:chgData name="Guest User" userId="S::urn:spo:anon#6fa793b3440737b7e924df1d558fd7d0f0f73afadebc9217af5b5edd23c2ef45::" providerId="AD" clId="Web-{AE0FE98F-BAF9-3C25-D322-42A8C81DF70A}" dt="2023-03-27T18:11:31.804" v="1161" actId="14100"/>
          <ac:spMkLst>
            <pc:docMk/>
            <pc:sldMk cId="1395645205" sldId="1226"/>
            <ac:spMk id="4" creationId="{189FCB9D-B8F0-4372-96B8-123B94619212}"/>
          </ac:spMkLst>
        </pc:spChg>
      </pc:sldChg>
      <pc:sldChg chg="modNotes">
        <pc:chgData name="Guest User" userId="S::urn:spo:anon#6fa793b3440737b7e924df1d558fd7d0f0f73afadebc9217af5b5edd23c2ef45::" providerId="AD" clId="Web-{AE0FE98F-BAF9-3C25-D322-42A8C81DF70A}" dt="2023-03-27T18:20:44.692" v="1333"/>
        <pc:sldMkLst>
          <pc:docMk/>
          <pc:sldMk cId="1014834647" sldId="1227"/>
        </pc:sldMkLst>
      </pc:sldChg>
      <pc:sldChg chg="modSp modNotes">
        <pc:chgData name="Guest User" userId="S::urn:spo:anon#6fa793b3440737b7e924df1d558fd7d0f0f73afadebc9217af5b5edd23c2ef45::" providerId="AD" clId="Web-{AE0FE98F-BAF9-3C25-D322-42A8C81DF70A}" dt="2023-03-27T18:16:33.983" v="1212"/>
        <pc:sldMkLst>
          <pc:docMk/>
          <pc:sldMk cId="2512857001" sldId="1228"/>
        </pc:sldMkLst>
        <pc:spChg chg="mod">
          <ac:chgData name="Guest User" userId="S::urn:spo:anon#6fa793b3440737b7e924df1d558fd7d0f0f73afadebc9217af5b5edd23c2ef45::" providerId="AD" clId="Web-{AE0FE98F-BAF9-3C25-D322-42A8C81DF70A}" dt="2023-03-27T18:09:01.754" v="1124" actId="20577"/>
          <ac:spMkLst>
            <pc:docMk/>
            <pc:sldMk cId="2512857001" sldId="1228"/>
            <ac:spMk id="97283" creationId="{00000000-0000-0000-0000-000000000000}"/>
          </ac:spMkLst>
        </pc:spChg>
      </pc:sldChg>
      <pc:sldChg chg="modSp modNotes">
        <pc:chgData name="Guest User" userId="S::urn:spo:anon#6fa793b3440737b7e924df1d558fd7d0f0f73afadebc9217af5b5edd23c2ef45::" providerId="AD" clId="Web-{AE0FE98F-BAF9-3C25-D322-42A8C81DF70A}" dt="2023-03-27T18:16:30.373" v="1211"/>
        <pc:sldMkLst>
          <pc:docMk/>
          <pc:sldMk cId="1860949175" sldId="1229"/>
        </pc:sldMkLst>
        <pc:spChg chg="mod">
          <ac:chgData name="Guest User" userId="S::urn:spo:anon#6fa793b3440737b7e924df1d558fd7d0f0f73afadebc9217af5b5edd23c2ef45::" providerId="AD" clId="Web-{AE0FE98F-BAF9-3C25-D322-42A8C81DF70A}" dt="2023-03-27T18:15:16.778" v="1205" actId="20577"/>
          <ac:spMkLst>
            <pc:docMk/>
            <pc:sldMk cId="1860949175" sldId="1229"/>
            <ac:spMk id="4" creationId="{00000000-0000-0000-0000-000000000000}"/>
          </ac:spMkLst>
        </pc:spChg>
      </pc:sldChg>
      <pc:sldChg chg="modNotes">
        <pc:chgData name="Guest User" userId="S::urn:spo:anon#6fa793b3440737b7e924df1d558fd7d0f0f73afadebc9217af5b5edd23c2ef45::" providerId="AD" clId="Web-{AE0FE98F-BAF9-3C25-D322-42A8C81DF70A}" dt="2023-03-27T18:21:17.943" v="1352"/>
        <pc:sldMkLst>
          <pc:docMk/>
          <pc:sldMk cId="3851529735" sldId="1230"/>
        </pc:sldMkLst>
      </pc:sldChg>
      <pc:sldChg chg="modSp">
        <pc:chgData name="Guest User" userId="S::urn:spo:anon#6fa793b3440737b7e924df1d558fd7d0f0f73afadebc9217af5b5edd23c2ef45::" providerId="AD" clId="Web-{AE0FE98F-BAF9-3C25-D322-42A8C81DF70A}" dt="2023-03-27T17:46:12.331" v="704" actId="20577"/>
        <pc:sldMkLst>
          <pc:docMk/>
          <pc:sldMk cId="3309877280" sldId="1235"/>
        </pc:sldMkLst>
        <pc:spChg chg="mod">
          <ac:chgData name="Guest User" userId="S::urn:spo:anon#6fa793b3440737b7e924df1d558fd7d0f0f73afadebc9217af5b5edd23c2ef45::" providerId="AD" clId="Web-{AE0FE98F-BAF9-3C25-D322-42A8C81DF70A}" dt="2023-03-27T17:46:12.331" v="704" actId="20577"/>
          <ac:spMkLst>
            <pc:docMk/>
            <pc:sldMk cId="3309877280" sldId="1235"/>
            <ac:spMk id="2" creationId="{00000000-0000-0000-0000-000000000000}"/>
          </ac:spMkLst>
        </pc:spChg>
      </pc:sldChg>
      <pc:sldChg chg="modNotes">
        <pc:chgData name="Guest User" userId="S::urn:spo:anon#6fa793b3440737b7e924df1d558fd7d0f0f73afadebc9217af5b5edd23c2ef45::" providerId="AD" clId="Web-{AE0FE98F-BAF9-3C25-D322-42A8C81DF70A}" dt="2023-03-27T18:23:13.149" v="1433"/>
        <pc:sldMkLst>
          <pc:docMk/>
          <pc:sldMk cId="3375550210" sldId="1238"/>
        </pc:sldMkLst>
      </pc:sldChg>
      <pc:sldChg chg="modNotes">
        <pc:chgData name="Guest User" userId="S::urn:spo:anon#6fa793b3440737b7e924df1d558fd7d0f0f73afadebc9217af5b5edd23c2ef45::" providerId="AD" clId="Web-{AE0FE98F-BAF9-3C25-D322-42A8C81DF70A}" dt="2023-03-27T18:23:36.352" v="1439"/>
        <pc:sldMkLst>
          <pc:docMk/>
          <pc:sldMk cId="1696902132" sldId="1239"/>
        </pc:sldMkLst>
      </pc:sldChg>
      <pc:sldChg chg="modNotes">
        <pc:chgData name="Guest User" userId="S::urn:spo:anon#6fa793b3440737b7e924df1d558fd7d0f0f73afadebc9217af5b5edd23c2ef45::" providerId="AD" clId="Web-{AE0FE98F-BAF9-3C25-D322-42A8C81DF70A}" dt="2023-03-27T18:02:21.869" v="830"/>
        <pc:sldMkLst>
          <pc:docMk/>
          <pc:sldMk cId="1007435164" sldId="1249"/>
        </pc:sldMkLst>
      </pc:sldChg>
      <pc:sldChg chg="modNotes">
        <pc:chgData name="Guest User" userId="S::urn:spo:anon#6fa793b3440737b7e924df1d558fd7d0f0f73afadebc9217af5b5edd23c2ef45::" providerId="AD" clId="Web-{AE0FE98F-BAF9-3C25-D322-42A8C81DF70A}" dt="2023-03-27T17:15:24.413" v="642"/>
        <pc:sldMkLst>
          <pc:docMk/>
          <pc:sldMk cId="510382243" sldId="1253"/>
        </pc:sldMkLst>
      </pc:sldChg>
      <pc:sldChg chg="modNotes">
        <pc:chgData name="Guest User" userId="S::urn:spo:anon#6fa793b3440737b7e924df1d558fd7d0f0f73afadebc9217af5b5edd23c2ef45::" providerId="AD" clId="Web-{AE0FE98F-BAF9-3C25-D322-42A8C81DF70A}" dt="2023-03-27T18:15:12.825" v="1204"/>
        <pc:sldMkLst>
          <pc:docMk/>
          <pc:sldMk cId="481077393" sldId="1255"/>
        </pc:sldMkLst>
      </pc:sldChg>
      <pc:sldChg chg="modSp modNotes">
        <pc:chgData name="Guest User" userId="S::urn:spo:anon#6fa793b3440737b7e924df1d558fd7d0f0f73afadebc9217af5b5edd23c2ef45::" providerId="AD" clId="Web-{AE0FE98F-BAF9-3C25-D322-42A8C81DF70A}" dt="2023-03-27T18:14:11.917" v="1176"/>
        <pc:sldMkLst>
          <pc:docMk/>
          <pc:sldMk cId="1406482579" sldId="1256"/>
        </pc:sldMkLst>
        <pc:spChg chg="mod">
          <ac:chgData name="Guest User" userId="S::urn:spo:anon#6fa793b3440737b7e924df1d558fd7d0f0f73afadebc9217af5b5edd23c2ef45::" providerId="AD" clId="Web-{AE0FE98F-BAF9-3C25-D322-42A8C81DF70A}" dt="2023-03-27T17:51:36.276" v="712" actId="20577"/>
          <ac:spMkLst>
            <pc:docMk/>
            <pc:sldMk cId="1406482579" sldId="1256"/>
            <ac:spMk id="2" creationId="{20786FE4-D825-9BD9-EEBE-AB558D706933}"/>
          </ac:spMkLst>
        </pc:spChg>
      </pc:sldChg>
      <pc:sldChg chg="modNotes">
        <pc:chgData name="Guest User" userId="S::urn:spo:anon#6fa793b3440737b7e924df1d558fd7d0f0f73afadebc9217af5b5edd23c2ef45::" providerId="AD" clId="Web-{AE0FE98F-BAF9-3C25-D322-42A8C81DF70A}" dt="2023-03-27T18:18:26.376" v="1240"/>
        <pc:sldMkLst>
          <pc:docMk/>
          <pc:sldMk cId="1875586848" sldId="1258"/>
        </pc:sldMkLst>
      </pc:sldChg>
      <pc:sldChg chg="modSp new ord modNotes">
        <pc:chgData name="Guest User" userId="S::urn:spo:anon#6fa793b3440737b7e924df1d558fd7d0f0f73afadebc9217af5b5edd23c2ef45::" providerId="AD" clId="Web-{AE0FE98F-BAF9-3C25-D322-42A8C81DF70A}" dt="2023-03-27T18:03:09.027" v="844"/>
        <pc:sldMkLst>
          <pc:docMk/>
          <pc:sldMk cId="2226463219" sldId="1259"/>
        </pc:sldMkLst>
        <pc:spChg chg="mod">
          <ac:chgData name="Guest User" userId="S::urn:spo:anon#6fa793b3440737b7e924df1d558fd7d0f0f73afadebc9217af5b5edd23c2ef45::" providerId="AD" clId="Web-{AE0FE98F-BAF9-3C25-D322-42A8C81DF70A}" dt="2023-03-27T16:42:04.663" v="61" actId="20577"/>
          <ac:spMkLst>
            <pc:docMk/>
            <pc:sldMk cId="2226463219" sldId="1259"/>
            <ac:spMk id="2" creationId="{BA9EA320-48A7-AA76-5B12-A5A6E32A987B}"/>
          </ac:spMkLst>
        </pc:spChg>
      </pc:sldChg>
      <pc:sldChg chg="addSp delSp modSp new mod ord setBg modClrScheme chgLayout modNotes">
        <pc:chgData name="Guest User" userId="S::urn:spo:anon#6fa793b3440737b7e924df1d558fd7d0f0f73afadebc9217af5b5edd23c2ef45::" providerId="AD" clId="Web-{AE0FE98F-BAF9-3C25-D322-42A8C81DF70A}" dt="2023-03-27T18:28:00.796" v="1464" actId="20577"/>
        <pc:sldMkLst>
          <pc:docMk/>
          <pc:sldMk cId="473005130" sldId="1260"/>
        </pc:sldMkLst>
        <pc:spChg chg="mod ord">
          <ac:chgData name="Guest User" userId="S::urn:spo:anon#6fa793b3440737b7e924df1d558fd7d0f0f73afadebc9217af5b5edd23c2ef45::" providerId="AD" clId="Web-{AE0FE98F-BAF9-3C25-D322-42A8C81DF70A}" dt="2023-03-27T18:28:00.796" v="1464" actId="20577"/>
          <ac:spMkLst>
            <pc:docMk/>
            <pc:sldMk cId="473005130" sldId="1260"/>
            <ac:spMk id="2" creationId="{1B408FD6-86B3-C31B-32F2-631D442A2D00}"/>
          </ac:spMkLst>
        </pc:spChg>
        <pc:spChg chg="mod ord">
          <ac:chgData name="Guest User" userId="S::urn:spo:anon#6fa793b3440737b7e924df1d558fd7d0f0f73afadebc9217af5b5edd23c2ef45::" providerId="AD" clId="Web-{AE0FE98F-BAF9-3C25-D322-42A8C81DF70A}" dt="2023-03-27T18:27:44.280" v="1459"/>
          <ac:spMkLst>
            <pc:docMk/>
            <pc:sldMk cId="473005130" sldId="1260"/>
            <ac:spMk id="3" creationId="{B5EB458C-E6A8-6E6D-7F49-BE88A0AC43DE}"/>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9" creationId="{F240A2FC-E2C3-458D-96B4-5DF9028D93A5}"/>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1" creationId="{5F097929-F3D6-4D1F-8AFC-CF348171A9E1}"/>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5" creationId="{33428ACC-71EC-4171-9527-10983BA6B41D}"/>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19" creationId="{2B9BBBC4-97A3-47D2-BFFE-A68530CDB9DC}"/>
          </ac:spMkLst>
        </pc:spChg>
        <pc:spChg chg="add del">
          <ac:chgData name="Guest User" userId="S::urn:spo:anon#6fa793b3440737b7e924df1d558fd7d0f0f73afadebc9217af5b5edd23c2ef45::" providerId="AD" clId="Web-{AE0FE98F-BAF9-3C25-D322-42A8C81DF70A}" dt="2023-03-27T18:27:44.280" v="1459"/>
          <ac:spMkLst>
            <pc:docMk/>
            <pc:sldMk cId="473005130" sldId="1260"/>
            <ac:spMk id="21" creationId="{78967BEA-EA6A-4FF1-94E2-B010B61A36A9}"/>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6" creationId="{D829E218-74FB-4455-98BE-F2C5BA8978BE}"/>
          </ac:spMkLst>
        </pc:spChg>
        <pc:spChg chg="add">
          <ac:chgData name="Guest User" userId="S::urn:spo:anon#6fa793b3440737b7e924df1d558fd7d0f0f73afadebc9217af5b5edd23c2ef45::" providerId="AD" clId="Web-{AE0FE98F-BAF9-3C25-D322-42A8C81DF70A}" dt="2023-03-27T18:27:44.280" v="1459"/>
          <ac:spMkLst>
            <pc:docMk/>
            <pc:sldMk cId="473005130" sldId="1260"/>
            <ac:spMk id="28" creationId="{7E8D75FD-D4F9-4D11-B70D-82EFCB4CFA5B}"/>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2" creationId="{8638A98B-4B4B-4607-B11F-7DCA0D7CCE17}"/>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4" creationId="{8E3B9B0E-204E-4BFD-B58A-E71D9CDC37F3}"/>
          </ac:spMkLst>
        </pc:spChg>
        <pc:spChg chg="add">
          <ac:chgData name="Guest User" userId="S::urn:spo:anon#6fa793b3440737b7e924df1d558fd7d0f0f73afadebc9217af5b5edd23c2ef45::" providerId="AD" clId="Web-{AE0FE98F-BAF9-3C25-D322-42A8C81DF70A}" dt="2023-03-27T18:27:44.280" v="1459"/>
          <ac:spMkLst>
            <pc:docMk/>
            <pc:sldMk cId="473005130" sldId="1260"/>
            <ac:spMk id="36" creationId="{B1121E64-CB88-4BF5-B531-C0316E7F6E30}"/>
          </ac:spMkLst>
        </pc:spChg>
        <pc:picChg chg="add del mod">
          <ac:chgData name="Guest User" userId="S::urn:spo:anon#6fa793b3440737b7e924df1d558fd7d0f0f73afadebc9217af5b5edd23c2ef45::" providerId="AD" clId="Web-{AE0FE98F-BAF9-3C25-D322-42A8C81DF70A}" dt="2023-03-27T18:27:27.217" v="1457"/>
          <ac:picMkLst>
            <pc:docMk/>
            <pc:sldMk cId="473005130" sldId="1260"/>
            <ac:picMk id="4" creationId="{E7E19F01-347D-A12E-7CBA-7C03720126CC}"/>
          </ac:picMkLst>
        </pc:picChg>
        <pc:picChg chg="add mod ord">
          <ac:chgData name="Guest User" userId="S::urn:spo:anon#6fa793b3440737b7e924df1d558fd7d0f0f73afadebc9217af5b5edd23c2ef45::" providerId="AD" clId="Web-{AE0FE98F-BAF9-3C25-D322-42A8C81DF70A}" dt="2023-03-27T18:27:44.280" v="1459"/>
          <ac:picMkLst>
            <pc:docMk/>
            <pc:sldMk cId="473005130" sldId="1260"/>
            <ac:picMk id="5" creationId="{D8542A16-F604-E96A-7A7A-167B99EDF056}"/>
          </ac:picMkLst>
        </pc:picChg>
        <pc:cxnChg chg="add del">
          <ac:chgData name="Guest User" userId="S::urn:spo:anon#6fa793b3440737b7e924df1d558fd7d0f0f73afadebc9217af5b5edd23c2ef45::" providerId="AD" clId="Web-{AE0FE98F-BAF9-3C25-D322-42A8C81DF70A}" dt="2023-03-27T18:27:44.280" v="1459"/>
          <ac:cxnSpMkLst>
            <pc:docMk/>
            <pc:sldMk cId="473005130" sldId="1260"/>
            <ac:cxnSpMk id="13" creationId="{43074C91-9045-414B-B5F9-567DAE3EED25}"/>
          </ac:cxnSpMkLst>
        </pc:cxnChg>
        <pc:cxnChg chg="add del">
          <ac:chgData name="Guest User" userId="S::urn:spo:anon#6fa793b3440737b7e924df1d558fd7d0f0f73afadebc9217af5b5edd23c2ef45::" providerId="AD" clId="Web-{AE0FE98F-BAF9-3C25-D322-42A8C81DF70A}" dt="2023-03-27T18:27:44.280" v="1459"/>
          <ac:cxnSpMkLst>
            <pc:docMk/>
            <pc:sldMk cId="473005130" sldId="1260"/>
            <ac:cxnSpMk id="17" creationId="{BA22713B-ABB6-4391-97F9-0449A2B9B664}"/>
          </ac:cxnSpMkLst>
        </pc:cxnChg>
        <pc:cxnChg chg="add">
          <ac:chgData name="Guest User" userId="S::urn:spo:anon#6fa793b3440737b7e924df1d558fd7d0f0f73afadebc9217af5b5edd23c2ef45::" providerId="AD" clId="Web-{AE0FE98F-BAF9-3C25-D322-42A8C81DF70A}" dt="2023-03-27T18:27:44.280" v="1459"/>
          <ac:cxnSpMkLst>
            <pc:docMk/>
            <pc:sldMk cId="473005130" sldId="1260"/>
            <ac:cxnSpMk id="30" creationId="{1F5DC8C3-BA5F-4EED-BB9A-A14272BD82A1}"/>
          </ac:cxnSpMkLst>
        </pc:cxnChg>
      </pc:sldChg>
    </pc:docChg>
  </pc:docChgLst>
  <pc:docChgLst>
    <pc:chgData name="Chun, Helenna [CO]" userId="S::hchun_coloradoea.org#ext#@neahq.onmicrosoft.com::d89df420-c46a-4a3e-b7de-9c8f17ba880a" providerId="AD" clId="Web-{0FE278A1-FAF0-87AA-C543-76FDF5D34367}"/>
    <pc:docChg chg="modSld">
      <pc:chgData name="Chun, Helenna [CO]" userId="S::hchun_coloradoea.org#ext#@neahq.onmicrosoft.com::d89df420-c46a-4a3e-b7de-9c8f17ba880a" providerId="AD" clId="Web-{0FE278A1-FAF0-87AA-C543-76FDF5D34367}" dt="2024-02-06T03:30:56.042" v="8" actId="20577"/>
      <pc:docMkLst>
        <pc:docMk/>
      </pc:docMkLst>
      <pc:sldChg chg="modSp">
        <pc:chgData name="Chun, Helenna [CO]" userId="S::hchun_coloradoea.org#ext#@neahq.onmicrosoft.com::d89df420-c46a-4a3e-b7de-9c8f17ba880a" providerId="AD" clId="Web-{0FE278A1-FAF0-87AA-C543-76FDF5D34367}" dt="2024-02-06T03:30:56.042" v="8" actId="20577"/>
        <pc:sldMkLst>
          <pc:docMk/>
          <pc:sldMk cId="2512857001" sldId="1228"/>
        </pc:sldMkLst>
        <pc:spChg chg="mod">
          <ac:chgData name="Chun, Helenna [CO]" userId="S::hchun_coloradoea.org#ext#@neahq.onmicrosoft.com::d89df420-c46a-4a3e-b7de-9c8f17ba880a" providerId="AD" clId="Web-{0FE278A1-FAF0-87AA-C543-76FDF5D34367}" dt="2024-02-06T03:30:56.042" v="8" actId="20577"/>
          <ac:spMkLst>
            <pc:docMk/>
            <pc:sldMk cId="2512857001" sldId="1228"/>
            <ac:spMk id="97283" creationId="{00000000-0000-0000-0000-000000000000}"/>
          </ac:spMkLst>
        </pc:spChg>
      </pc:sldChg>
    </pc:docChg>
  </pc:docChgLst>
  <pc:docChgLst>
    <pc:chgData name="Guest User" userId="S::urn:spo:anon#6fa793b3440737b7e924df1d558fd7d0f0f73afadebc9217af5b5edd23c2ef45::" providerId="AD" clId="Web-{885F0E8D-DEA9-073D-F962-515BB14A61D1}"/>
    <pc:docChg chg="modSld">
      <pc:chgData name="Guest User" userId="S::urn:spo:anon#6fa793b3440737b7e924df1d558fd7d0f0f73afadebc9217af5b5edd23c2ef45::" providerId="AD" clId="Web-{885F0E8D-DEA9-073D-F962-515BB14A61D1}" dt="2023-03-27T16:52:18.228" v="0"/>
      <pc:docMkLst>
        <pc:docMk/>
      </pc:docMkLst>
      <pc:sldChg chg="modNotes">
        <pc:chgData name="Guest User" userId="S::urn:spo:anon#6fa793b3440737b7e924df1d558fd7d0f0f73afadebc9217af5b5edd23c2ef45::" providerId="AD" clId="Web-{885F0E8D-DEA9-073D-F962-515BB14A61D1}" dt="2023-03-27T16:52:18.228" v="0"/>
        <pc:sldMkLst>
          <pc:docMk/>
          <pc:sldMk cId="1204236010" sldId="1133"/>
        </pc:sldMkLst>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Chisolm, Naomi [NC]" userId="0f13352c-6962-4780-a074-27746c91752c" providerId="ADAL" clId="{2E761065-3183-4120-8DB2-414A1EC1BD01}"/>
    <pc:docChg chg="custSel modSld">
      <pc:chgData name="Chisolm, Naomi [NC]" userId="0f13352c-6962-4780-a074-27746c91752c" providerId="ADAL" clId="{2E761065-3183-4120-8DB2-414A1EC1BD01}" dt="2024-02-06T14:13:01.129" v="1" actId="27636"/>
      <pc:docMkLst>
        <pc:docMk/>
      </pc:docMkLst>
      <pc:sldChg chg="modSp mod">
        <pc:chgData name="Chisolm, Naomi [NC]" userId="0f13352c-6962-4780-a074-27746c91752c" providerId="ADAL" clId="{2E761065-3183-4120-8DB2-414A1EC1BD01}" dt="2024-02-06T14:13:01.129" v="1" actId="27636"/>
        <pc:sldMkLst>
          <pc:docMk/>
          <pc:sldMk cId="247359138" sldId="1727"/>
        </pc:sldMkLst>
        <pc:spChg chg="mod">
          <ac:chgData name="Chisolm, Naomi [NC]" userId="0f13352c-6962-4780-a074-27746c91752c" providerId="ADAL" clId="{2E761065-3183-4120-8DB2-414A1EC1BD01}" dt="2024-02-06T14:13:01.129" v="1" actId="27636"/>
          <ac:spMkLst>
            <pc:docMk/>
            <pc:sldMk cId="247359138" sldId="1727"/>
            <ac:spMk id="2" creationId="{B24C580E-5AD8-4961-8F3A-ACD408AC813C}"/>
          </ac:spMkLst>
        </pc:spChg>
      </pc:sldChg>
      <pc:sldChg chg="modSp mod">
        <pc:chgData name="Chisolm, Naomi [NC]" userId="0f13352c-6962-4780-a074-27746c91752c" providerId="ADAL" clId="{2E761065-3183-4120-8DB2-414A1EC1BD01}" dt="2024-02-06T14:13:01.113" v="0" actId="27636"/>
        <pc:sldMkLst>
          <pc:docMk/>
          <pc:sldMk cId="4094024452" sldId="2007"/>
        </pc:sldMkLst>
        <pc:spChg chg="mod">
          <ac:chgData name="Chisolm, Naomi [NC]" userId="0f13352c-6962-4780-a074-27746c91752c" providerId="ADAL" clId="{2E761065-3183-4120-8DB2-414A1EC1BD01}" dt="2024-02-06T14:13:01.113" v="0" actId="27636"/>
          <ac:spMkLst>
            <pc:docMk/>
            <pc:sldMk cId="4094024452" sldId="2007"/>
            <ac:spMk id="2" creationId="{00000000-0000-0000-0000-000000000000}"/>
          </ac:spMkLst>
        </pc:spChg>
      </pc:sldChg>
    </pc:docChg>
  </pc:docChgLst>
  <pc:docChgLst>
    <pc:chgData name="Adam Janiak" userId="S::adam.janiak_edmn.org#ext#@neahq.onmicrosoft.com::002a7ee9-41a7-4f0b-84b8-5a04768eeadd" providerId="AD" clId="Web-{DA329D85-631F-DE3E-145B-A5C60B36966D}"/>
    <pc:docChg chg="addSld modSld">
      <pc:chgData name="Adam Janiak" userId="S::adam.janiak_edmn.org#ext#@neahq.onmicrosoft.com::002a7ee9-41a7-4f0b-84b8-5a04768eeadd" providerId="AD" clId="Web-{DA329D85-631F-DE3E-145B-A5C60B36966D}" dt="2024-01-28T21:15:01.143" v="25" actId="20577"/>
      <pc:docMkLst>
        <pc:docMk/>
      </pc:docMkLst>
      <pc:sldChg chg="modSp">
        <pc:chgData name="Adam Janiak" userId="S::adam.janiak_edmn.org#ext#@neahq.onmicrosoft.com::002a7ee9-41a7-4f0b-84b8-5a04768eeadd" providerId="AD" clId="Web-{DA329D85-631F-DE3E-145B-A5C60B36966D}" dt="2024-01-28T21:12:19.672" v="1" actId="20577"/>
        <pc:sldMkLst>
          <pc:docMk/>
          <pc:sldMk cId="3042303404" sldId="1250"/>
        </pc:sldMkLst>
        <pc:spChg chg="mod">
          <ac:chgData name="Adam Janiak" userId="S::adam.janiak_edmn.org#ext#@neahq.onmicrosoft.com::002a7ee9-41a7-4f0b-84b8-5a04768eeadd" providerId="AD" clId="Web-{DA329D85-631F-DE3E-145B-A5C60B36966D}" dt="2024-01-28T21:12:19.672" v="1" actId="20577"/>
          <ac:spMkLst>
            <pc:docMk/>
            <pc:sldMk cId="3042303404" sldId="1250"/>
            <ac:spMk id="2" creationId="{4A905FD6-88EF-B258-9189-3E91A83FCAFF}"/>
          </ac:spMkLst>
        </pc:spChg>
      </pc:sldChg>
      <pc:sldChg chg="modSp">
        <pc:chgData name="Adam Janiak" userId="S::adam.janiak_edmn.org#ext#@neahq.onmicrosoft.com::002a7ee9-41a7-4f0b-84b8-5a04768eeadd" providerId="AD" clId="Web-{DA329D85-631F-DE3E-145B-A5C60B36966D}" dt="2024-01-28T21:12:33.859" v="4" actId="20577"/>
        <pc:sldMkLst>
          <pc:docMk/>
          <pc:sldMk cId="2248800893" sldId="1251"/>
        </pc:sldMkLst>
        <pc:spChg chg="mod">
          <ac:chgData name="Adam Janiak" userId="S::adam.janiak_edmn.org#ext#@neahq.onmicrosoft.com::002a7ee9-41a7-4f0b-84b8-5a04768eeadd" providerId="AD" clId="Web-{DA329D85-631F-DE3E-145B-A5C60B36966D}" dt="2024-01-28T21:12:33.859" v="4" actId="20577"/>
          <ac:spMkLst>
            <pc:docMk/>
            <pc:sldMk cId="2248800893" sldId="1251"/>
            <ac:spMk id="2" creationId="{FA00A574-80F1-4D46-B33A-C1D4E168C29B}"/>
          </ac:spMkLst>
        </pc:spChg>
      </pc:sldChg>
      <pc:sldChg chg="modSp">
        <pc:chgData name="Adam Janiak" userId="S::adam.janiak_edmn.org#ext#@neahq.onmicrosoft.com::002a7ee9-41a7-4f0b-84b8-5a04768eeadd" providerId="AD" clId="Web-{DA329D85-631F-DE3E-145B-A5C60B36966D}" dt="2024-01-28T21:12:50.344" v="11" actId="20577"/>
        <pc:sldMkLst>
          <pc:docMk/>
          <pc:sldMk cId="1453811628" sldId="1252"/>
        </pc:sldMkLst>
        <pc:spChg chg="mod">
          <ac:chgData name="Adam Janiak" userId="S::adam.janiak_edmn.org#ext#@neahq.onmicrosoft.com::002a7ee9-41a7-4f0b-84b8-5a04768eeadd" providerId="AD" clId="Web-{DA329D85-631F-DE3E-145B-A5C60B36966D}" dt="2024-01-28T21:12:50.344" v="11" actId="20577"/>
          <ac:spMkLst>
            <pc:docMk/>
            <pc:sldMk cId="1453811628" sldId="1252"/>
            <ac:spMk id="2" creationId="{09D5A9A3-9910-5793-4847-405BDAAB9224}"/>
          </ac:spMkLst>
        </pc:spChg>
      </pc:sldChg>
      <pc:sldChg chg="modSp">
        <pc:chgData name="Adam Janiak" userId="S::adam.janiak_edmn.org#ext#@neahq.onmicrosoft.com::002a7ee9-41a7-4f0b-84b8-5a04768eeadd" providerId="AD" clId="Web-{DA329D85-631F-DE3E-145B-A5C60B36966D}" dt="2024-01-28T21:13:01.329" v="13" actId="20577"/>
        <pc:sldMkLst>
          <pc:docMk/>
          <pc:sldMk cId="3632334489" sldId="1254"/>
        </pc:sldMkLst>
        <pc:spChg chg="mod">
          <ac:chgData name="Adam Janiak" userId="S::adam.janiak_edmn.org#ext#@neahq.onmicrosoft.com::002a7ee9-41a7-4f0b-84b8-5a04768eeadd" providerId="AD" clId="Web-{DA329D85-631F-DE3E-145B-A5C60B36966D}" dt="2024-01-28T21:13:01.329" v="13" actId="20577"/>
          <ac:spMkLst>
            <pc:docMk/>
            <pc:sldMk cId="3632334489" sldId="1254"/>
            <ac:spMk id="2" creationId="{46CB43AB-4F8C-FA4F-F1A1-E9984B4A2C94}"/>
          </ac:spMkLst>
        </pc:spChg>
      </pc:sldChg>
      <pc:sldChg chg="modSp">
        <pc:chgData name="Adam Janiak" userId="S::adam.janiak_edmn.org#ext#@neahq.onmicrosoft.com::002a7ee9-41a7-4f0b-84b8-5a04768eeadd" providerId="AD" clId="Web-{DA329D85-631F-DE3E-145B-A5C60B36966D}" dt="2024-01-28T21:14:03.705" v="21" actId="20577"/>
        <pc:sldMkLst>
          <pc:docMk/>
          <pc:sldMk cId="481077393" sldId="1255"/>
        </pc:sldMkLst>
        <pc:spChg chg="mod">
          <ac:chgData name="Adam Janiak" userId="S::adam.janiak_edmn.org#ext#@neahq.onmicrosoft.com::002a7ee9-41a7-4f0b-84b8-5a04768eeadd" providerId="AD" clId="Web-{DA329D85-631F-DE3E-145B-A5C60B36966D}" dt="2024-01-28T21:14:03.705" v="21" actId="20577"/>
          <ac:spMkLst>
            <pc:docMk/>
            <pc:sldMk cId="481077393" sldId="1255"/>
            <ac:spMk id="2" creationId="{830F5FB0-1FBB-EE3D-8139-5A5C4F8D2027}"/>
          </ac:spMkLst>
        </pc:spChg>
      </pc:sldChg>
      <pc:sldChg chg="modSp">
        <pc:chgData name="Adam Janiak" userId="S::adam.janiak_edmn.org#ext#@neahq.onmicrosoft.com::002a7ee9-41a7-4f0b-84b8-5a04768eeadd" providerId="AD" clId="Web-{DA329D85-631F-DE3E-145B-A5C60B36966D}" dt="2024-01-28T21:15:01.143" v="25" actId="20577"/>
        <pc:sldMkLst>
          <pc:docMk/>
          <pc:sldMk cId="1406482579" sldId="1256"/>
        </pc:sldMkLst>
        <pc:spChg chg="mod">
          <ac:chgData name="Adam Janiak" userId="S::adam.janiak_edmn.org#ext#@neahq.onmicrosoft.com::002a7ee9-41a7-4f0b-84b8-5a04768eeadd" providerId="AD" clId="Web-{DA329D85-631F-DE3E-145B-A5C60B36966D}" dt="2024-01-28T21:15:01.143" v="25" actId="20577"/>
          <ac:spMkLst>
            <pc:docMk/>
            <pc:sldMk cId="1406482579" sldId="1256"/>
            <ac:spMk id="2" creationId="{20786FE4-D825-9BD9-EEBE-AB558D706933}"/>
          </ac:spMkLst>
        </pc:spChg>
      </pc:sldChg>
      <pc:sldChg chg="modSp add replId">
        <pc:chgData name="Adam Janiak" userId="S::adam.janiak_edmn.org#ext#@neahq.onmicrosoft.com::002a7ee9-41a7-4f0b-84b8-5a04768eeadd" providerId="AD" clId="Web-{DA329D85-631F-DE3E-145B-A5C60B36966D}" dt="2024-01-28T21:13:53.814" v="18" actId="20577"/>
        <pc:sldMkLst>
          <pc:docMk/>
          <pc:sldMk cId="1474435644" sldId="1264"/>
        </pc:sldMkLst>
        <pc:spChg chg="mod">
          <ac:chgData name="Adam Janiak" userId="S::adam.janiak_edmn.org#ext#@neahq.onmicrosoft.com::002a7ee9-41a7-4f0b-84b8-5a04768eeadd" providerId="AD" clId="Web-{DA329D85-631F-DE3E-145B-A5C60B36966D}" dt="2024-01-28T21:13:53.814" v="18" actId="20577"/>
          <ac:spMkLst>
            <pc:docMk/>
            <pc:sldMk cId="1474435644" sldId="1264"/>
            <ac:spMk id="2" creationId="{6CD766CE-B246-C7FE-6F58-E4DD0E694189}"/>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Eischeid, Hedy [AK]" userId="S::hedy.eischeid_neaalaska.org#ext#@neahq.onmicrosoft.com::549e5082-63c7-47ff-9cd6-fbb49a1f189e" providerId="AD" clId="Web-{F8B16C64-4C32-1D7C-5BFD-E90E760F8D20}"/>
    <pc:docChg chg="addSld delSld modSld sldOrd">
      <pc:chgData name="Eischeid, Hedy [AK]" userId="S::hedy.eischeid_neaalaska.org#ext#@neahq.onmicrosoft.com::549e5082-63c7-47ff-9cd6-fbb49a1f189e" providerId="AD" clId="Web-{F8B16C64-4C32-1D7C-5BFD-E90E760F8D20}" dt="2024-02-06T22:15:14.868" v="2113" actId="20577"/>
      <pc:docMkLst>
        <pc:docMk/>
      </pc:docMkLst>
      <pc:sldChg chg="modSp">
        <pc:chgData name="Eischeid, Hedy [AK]" userId="S::hedy.eischeid_neaalaska.org#ext#@neahq.onmicrosoft.com::549e5082-63c7-47ff-9cd6-fbb49a1f189e" providerId="AD" clId="Web-{F8B16C64-4C32-1D7C-5BFD-E90E760F8D20}" dt="2024-02-06T22:15:14.868" v="2113" actId="20577"/>
        <pc:sldMkLst>
          <pc:docMk/>
          <pc:sldMk cId="3599268158" sldId="1181"/>
        </pc:sldMkLst>
        <pc:spChg chg="mod">
          <ac:chgData name="Eischeid, Hedy [AK]" userId="S::hedy.eischeid_neaalaska.org#ext#@neahq.onmicrosoft.com::549e5082-63c7-47ff-9cd6-fbb49a1f189e" providerId="AD" clId="Web-{F8B16C64-4C32-1D7C-5BFD-E90E760F8D20}" dt="2024-02-06T22:15:14.868" v="2113" actId="20577"/>
          <ac:spMkLst>
            <pc:docMk/>
            <pc:sldMk cId="3599268158" sldId="1181"/>
            <ac:spMk id="3" creationId="{00000000-0000-0000-0000-000000000000}"/>
          </ac:spMkLst>
        </pc:spChg>
      </pc:sldChg>
      <pc:sldChg chg="modSp">
        <pc:chgData name="Eischeid, Hedy [AK]" userId="S::hedy.eischeid_neaalaska.org#ext#@neahq.onmicrosoft.com::549e5082-63c7-47ff-9cd6-fbb49a1f189e" providerId="AD" clId="Web-{F8B16C64-4C32-1D7C-5BFD-E90E760F8D20}" dt="2024-02-06T21:27:42.258" v="1267" actId="20577"/>
        <pc:sldMkLst>
          <pc:docMk/>
          <pc:sldMk cId="837445937" sldId="1183"/>
        </pc:sldMkLst>
        <pc:spChg chg="mod">
          <ac:chgData name="Eischeid, Hedy [AK]" userId="S::hedy.eischeid_neaalaska.org#ext#@neahq.onmicrosoft.com::549e5082-63c7-47ff-9cd6-fbb49a1f189e" providerId="AD" clId="Web-{F8B16C64-4C32-1D7C-5BFD-E90E760F8D20}" dt="2024-02-06T21:27:42.258" v="1267" actId="20577"/>
          <ac:spMkLst>
            <pc:docMk/>
            <pc:sldMk cId="837445937" sldId="1183"/>
            <ac:spMk id="4" creationId="{F9BD72F2-477F-429B-9790-2D67D4A322FF}"/>
          </ac:spMkLst>
        </pc:spChg>
      </pc:sldChg>
      <pc:sldChg chg="modSp">
        <pc:chgData name="Eischeid, Hedy [AK]" userId="S::hedy.eischeid_neaalaska.org#ext#@neahq.onmicrosoft.com::549e5082-63c7-47ff-9cd6-fbb49a1f189e" providerId="AD" clId="Web-{F8B16C64-4C32-1D7C-5BFD-E90E760F8D20}" dt="2024-02-06T20:05:45.478" v="120" actId="1076"/>
        <pc:sldMkLst>
          <pc:docMk/>
          <pc:sldMk cId="1559038816" sldId="1191"/>
        </pc:sldMkLst>
        <pc:spChg chg="mod">
          <ac:chgData name="Eischeid, Hedy [AK]" userId="S::hedy.eischeid_neaalaska.org#ext#@neahq.onmicrosoft.com::549e5082-63c7-47ff-9cd6-fbb49a1f189e" providerId="AD" clId="Web-{F8B16C64-4C32-1D7C-5BFD-E90E760F8D20}" dt="2024-02-06T20:05:41.602" v="119" actId="20577"/>
          <ac:spMkLst>
            <pc:docMk/>
            <pc:sldMk cId="1559038816" sldId="1191"/>
            <ac:spMk id="3" creationId="{00000000-0000-0000-0000-000000000000}"/>
          </ac:spMkLst>
        </pc:spChg>
        <pc:picChg chg="mod">
          <ac:chgData name="Eischeid, Hedy [AK]" userId="S::hedy.eischeid_neaalaska.org#ext#@neahq.onmicrosoft.com::549e5082-63c7-47ff-9cd6-fbb49a1f189e" providerId="AD" clId="Web-{F8B16C64-4C32-1D7C-5BFD-E90E760F8D20}" dt="2024-02-06T20:05:45.478" v="120" actId="1076"/>
          <ac:picMkLst>
            <pc:docMk/>
            <pc:sldMk cId="1559038816" sldId="1191"/>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0:12:19.741" v="503" actId="20577"/>
        <pc:sldMkLst>
          <pc:docMk/>
          <pc:sldMk cId="715537790" sldId="1197"/>
        </pc:sldMkLst>
        <pc:spChg chg="mod">
          <ac:chgData name="Eischeid, Hedy [AK]" userId="S::hedy.eischeid_neaalaska.org#ext#@neahq.onmicrosoft.com::549e5082-63c7-47ff-9cd6-fbb49a1f189e" providerId="AD" clId="Web-{F8B16C64-4C32-1D7C-5BFD-E90E760F8D20}" dt="2024-02-06T20:12:19.741" v="503" actId="20577"/>
          <ac:spMkLst>
            <pc:docMk/>
            <pc:sldMk cId="715537790" sldId="1197"/>
            <ac:spMk id="3" creationId="{46EDE838-4CFA-4BDE-A741-A6FF53770A6A}"/>
          </ac:spMkLst>
        </pc:spChg>
      </pc:sldChg>
      <pc:sldChg chg="modSp">
        <pc:chgData name="Eischeid, Hedy [AK]" userId="S::hedy.eischeid_neaalaska.org#ext#@neahq.onmicrosoft.com::549e5082-63c7-47ff-9cd6-fbb49a1f189e" providerId="AD" clId="Web-{F8B16C64-4C32-1D7C-5BFD-E90E760F8D20}" dt="2024-02-06T20:15:23.248" v="674" actId="20577"/>
        <pc:sldMkLst>
          <pc:docMk/>
          <pc:sldMk cId="1852296199" sldId="1198"/>
        </pc:sldMkLst>
        <pc:spChg chg="mod">
          <ac:chgData name="Eischeid, Hedy [AK]" userId="S::hedy.eischeid_neaalaska.org#ext#@neahq.onmicrosoft.com::549e5082-63c7-47ff-9cd6-fbb49a1f189e" providerId="AD" clId="Web-{F8B16C64-4C32-1D7C-5BFD-E90E760F8D20}" dt="2024-02-06T20:15:23.248" v="674" actId="20577"/>
          <ac:spMkLst>
            <pc:docMk/>
            <pc:sldMk cId="1852296199" sldId="1198"/>
            <ac:spMk id="3" creationId="{30E80EA3-2262-4299-9018-A68922DFBFE6}"/>
          </ac:spMkLst>
        </pc:spChg>
      </pc:sldChg>
      <pc:sldChg chg="modSp">
        <pc:chgData name="Eischeid, Hedy [AK]" userId="S::hedy.eischeid_neaalaska.org#ext#@neahq.onmicrosoft.com::549e5082-63c7-47ff-9cd6-fbb49a1f189e" providerId="AD" clId="Web-{F8B16C64-4C32-1D7C-5BFD-E90E760F8D20}" dt="2024-02-06T20:28:34.259" v="855" actId="20577"/>
        <pc:sldMkLst>
          <pc:docMk/>
          <pc:sldMk cId="2851953078" sldId="1199"/>
        </pc:sldMkLst>
        <pc:spChg chg="mod">
          <ac:chgData name="Eischeid, Hedy [AK]" userId="S::hedy.eischeid_neaalaska.org#ext#@neahq.onmicrosoft.com::549e5082-63c7-47ff-9cd6-fbb49a1f189e" providerId="AD" clId="Web-{F8B16C64-4C32-1D7C-5BFD-E90E760F8D20}" dt="2024-02-06T20:28:34.259" v="855" actId="20577"/>
          <ac:spMkLst>
            <pc:docMk/>
            <pc:sldMk cId="2851953078" sldId="1199"/>
            <ac:spMk id="3" creationId="{E791C2F6-2EFF-4C2A-B2A2-5D8E4BA8BB31}"/>
          </ac:spMkLst>
        </pc:spChg>
      </pc:sldChg>
      <pc:sldChg chg="modSp">
        <pc:chgData name="Eischeid, Hedy [AK]" userId="S::hedy.eischeid_neaalaska.org#ext#@neahq.onmicrosoft.com::549e5082-63c7-47ff-9cd6-fbb49a1f189e" providerId="AD" clId="Web-{F8B16C64-4C32-1D7C-5BFD-E90E760F8D20}" dt="2024-02-06T20:42:25.038" v="932" actId="1076"/>
        <pc:sldMkLst>
          <pc:docMk/>
          <pc:sldMk cId="283340525" sldId="1200"/>
        </pc:sldMkLst>
        <pc:spChg chg="mod">
          <ac:chgData name="Eischeid, Hedy [AK]" userId="S::hedy.eischeid_neaalaska.org#ext#@neahq.onmicrosoft.com::549e5082-63c7-47ff-9cd6-fbb49a1f189e" providerId="AD" clId="Web-{F8B16C64-4C32-1D7C-5BFD-E90E760F8D20}" dt="2024-02-06T20:42:24.007" v="931" actId="20577"/>
          <ac:spMkLst>
            <pc:docMk/>
            <pc:sldMk cId="283340525" sldId="1200"/>
            <ac:spMk id="3" creationId="{1D9218A8-331B-4C35-9D49-D122BE07752E}"/>
          </ac:spMkLst>
        </pc:spChg>
        <pc:picChg chg="mod">
          <ac:chgData name="Eischeid, Hedy [AK]" userId="S::hedy.eischeid_neaalaska.org#ext#@neahq.onmicrosoft.com::549e5082-63c7-47ff-9cd6-fbb49a1f189e" providerId="AD" clId="Web-{F8B16C64-4C32-1D7C-5BFD-E90E760F8D20}" dt="2024-02-06T20:42:25.038" v="932" actId="1076"/>
          <ac:picMkLst>
            <pc:docMk/>
            <pc:sldMk cId="283340525" sldId="1200"/>
            <ac:picMk id="4" creationId="{EB93357D-79A1-47DD-AA9D-9F7D4E1AF031}"/>
          </ac:picMkLst>
        </pc:picChg>
      </pc:sldChg>
      <pc:sldChg chg="modSp">
        <pc:chgData name="Eischeid, Hedy [AK]" userId="S::hedy.eischeid_neaalaska.org#ext#@neahq.onmicrosoft.com::549e5082-63c7-47ff-9cd6-fbb49a1f189e" providerId="AD" clId="Web-{F8B16C64-4C32-1D7C-5BFD-E90E760F8D20}" dt="2024-02-06T21:30:23.919" v="1309" actId="20577"/>
        <pc:sldMkLst>
          <pc:docMk/>
          <pc:sldMk cId="1509465525" sldId="1201"/>
        </pc:sldMkLst>
        <pc:spChg chg="mod">
          <ac:chgData name="Eischeid, Hedy [AK]" userId="S::hedy.eischeid_neaalaska.org#ext#@neahq.onmicrosoft.com::549e5082-63c7-47ff-9cd6-fbb49a1f189e" providerId="AD" clId="Web-{F8B16C64-4C32-1D7C-5BFD-E90E760F8D20}" dt="2024-02-06T21:30:23.919" v="1309" actId="20577"/>
          <ac:spMkLst>
            <pc:docMk/>
            <pc:sldMk cId="1509465525" sldId="1201"/>
            <ac:spMk id="3" creationId="{249879C8-D5EB-479F-A14E-3530E359814B}"/>
          </ac:spMkLst>
        </pc:spChg>
      </pc:sldChg>
      <pc:sldChg chg="modSp del">
        <pc:chgData name="Eischeid, Hedy [AK]" userId="S::hedy.eischeid_neaalaska.org#ext#@neahq.onmicrosoft.com::549e5082-63c7-47ff-9cd6-fbb49a1f189e" providerId="AD" clId="Web-{F8B16C64-4C32-1D7C-5BFD-E90E760F8D20}" dt="2024-02-06T22:14:08.163" v="2110"/>
        <pc:sldMkLst>
          <pc:docMk/>
          <pc:sldMk cId="3422007996" sldId="1202"/>
        </pc:sldMkLst>
        <pc:spChg chg="mod">
          <ac:chgData name="Eischeid, Hedy [AK]" userId="S::hedy.eischeid_neaalaska.org#ext#@neahq.onmicrosoft.com::549e5082-63c7-47ff-9cd6-fbb49a1f189e" providerId="AD" clId="Web-{F8B16C64-4C32-1D7C-5BFD-E90E760F8D20}" dt="2024-02-06T21:44:18.972" v="1525" actId="20577"/>
          <ac:spMkLst>
            <pc:docMk/>
            <pc:sldMk cId="3422007996" sldId="1202"/>
            <ac:spMk id="3" creationId="{4D5BE3DC-FD17-416C-AE84-3A81865F9C27}"/>
          </ac:spMkLst>
        </pc:spChg>
        <pc:spChg chg="mod">
          <ac:chgData name="Eischeid, Hedy [AK]" userId="S::hedy.eischeid_neaalaska.org#ext#@neahq.onmicrosoft.com::549e5082-63c7-47ff-9cd6-fbb49a1f189e" providerId="AD" clId="Web-{F8B16C64-4C32-1D7C-5BFD-E90E760F8D20}" dt="2024-02-06T21:31:48.562" v="1310" actId="20577"/>
          <ac:spMkLst>
            <pc:docMk/>
            <pc:sldMk cId="3422007996" sldId="1202"/>
            <ac:spMk id="4" creationId="{AF3844A9-C5CA-4D3B-B2B2-496BFE33BECB}"/>
          </ac:spMkLst>
        </pc:spChg>
      </pc:sldChg>
      <pc:sldChg chg="modSp">
        <pc:chgData name="Eischeid, Hedy [AK]" userId="S::hedy.eischeid_neaalaska.org#ext#@neahq.onmicrosoft.com::549e5082-63c7-47ff-9cd6-fbb49a1f189e" providerId="AD" clId="Web-{F8B16C64-4C32-1D7C-5BFD-E90E760F8D20}" dt="2024-02-06T21:56:23.586" v="1638" actId="20577"/>
        <pc:sldMkLst>
          <pc:docMk/>
          <pc:sldMk cId="1724770136" sldId="1203"/>
        </pc:sldMkLst>
        <pc:spChg chg="mod">
          <ac:chgData name="Eischeid, Hedy [AK]" userId="S::hedy.eischeid_neaalaska.org#ext#@neahq.onmicrosoft.com::549e5082-63c7-47ff-9cd6-fbb49a1f189e" providerId="AD" clId="Web-{F8B16C64-4C32-1D7C-5BFD-E90E760F8D20}" dt="2024-02-06T21:56:23.586" v="1638" actId="20577"/>
          <ac:spMkLst>
            <pc:docMk/>
            <pc:sldMk cId="1724770136" sldId="1203"/>
            <ac:spMk id="3" creationId="{42580A06-6A5E-42F0-BD83-2D427DC819B6}"/>
          </ac:spMkLst>
        </pc:spChg>
      </pc:sldChg>
      <pc:sldChg chg="modSp add replId">
        <pc:chgData name="Eischeid, Hedy [AK]" userId="S::hedy.eischeid_neaalaska.org#ext#@neahq.onmicrosoft.com::549e5082-63c7-47ff-9cd6-fbb49a1f189e" providerId="AD" clId="Web-{F8B16C64-4C32-1D7C-5BFD-E90E760F8D20}" dt="2024-02-06T20:11:48.443" v="499" actId="20577"/>
        <pc:sldMkLst>
          <pc:docMk/>
          <pc:sldMk cId="2836252106" sldId="2045"/>
        </pc:sldMkLst>
        <pc:spChg chg="mod">
          <ac:chgData name="Eischeid, Hedy [AK]" userId="S::hedy.eischeid_neaalaska.org#ext#@neahq.onmicrosoft.com::549e5082-63c7-47ff-9cd6-fbb49a1f189e" providerId="AD" clId="Web-{F8B16C64-4C32-1D7C-5BFD-E90E760F8D20}" dt="2024-02-06T20:07:21.278" v="133" actId="20577"/>
          <ac:spMkLst>
            <pc:docMk/>
            <pc:sldMk cId="2836252106" sldId="2045"/>
            <ac:spMk id="2" creationId="{53AC37B7-576A-479F-8150-D6A70486581A}"/>
          </ac:spMkLst>
        </pc:spChg>
        <pc:spChg chg="mod">
          <ac:chgData name="Eischeid, Hedy [AK]" userId="S::hedy.eischeid_neaalaska.org#ext#@neahq.onmicrosoft.com::549e5082-63c7-47ff-9cd6-fbb49a1f189e" providerId="AD" clId="Web-{F8B16C64-4C32-1D7C-5BFD-E90E760F8D20}" dt="2024-02-06T20:11:48.443" v="499" actId="20577"/>
          <ac:spMkLst>
            <pc:docMk/>
            <pc:sldMk cId="2836252106" sldId="2045"/>
            <ac:spMk id="3" creationId="{46EDE838-4CFA-4BDE-A741-A6FF53770A6A}"/>
          </ac:spMkLst>
        </pc:spChg>
      </pc:sldChg>
      <pc:sldChg chg="modSp add replId">
        <pc:chgData name="Eischeid, Hedy [AK]" userId="S::hedy.eischeid_neaalaska.org#ext#@neahq.onmicrosoft.com::549e5082-63c7-47ff-9cd6-fbb49a1f189e" providerId="AD" clId="Web-{F8B16C64-4C32-1D7C-5BFD-E90E760F8D20}" dt="2024-02-06T22:12:31.223" v="2106" actId="1076"/>
        <pc:sldMkLst>
          <pc:docMk/>
          <pc:sldMk cId="992794897" sldId="2046"/>
        </pc:sldMkLst>
        <pc:spChg chg="mod">
          <ac:chgData name="Eischeid, Hedy [AK]" userId="S::hedy.eischeid_neaalaska.org#ext#@neahq.onmicrosoft.com::549e5082-63c7-47ff-9cd6-fbb49a1f189e" providerId="AD" clId="Web-{F8B16C64-4C32-1D7C-5BFD-E90E760F8D20}" dt="2024-02-06T22:12:28.176" v="2105" actId="20577"/>
          <ac:spMkLst>
            <pc:docMk/>
            <pc:sldMk cId="992794897" sldId="2046"/>
            <ac:spMk id="3" creationId="{46EDE838-4CFA-4BDE-A741-A6FF53770A6A}"/>
          </ac:spMkLst>
        </pc:spChg>
        <pc:picChg chg="mod">
          <ac:chgData name="Eischeid, Hedy [AK]" userId="S::hedy.eischeid_neaalaska.org#ext#@neahq.onmicrosoft.com::549e5082-63c7-47ff-9cd6-fbb49a1f189e" providerId="AD" clId="Web-{F8B16C64-4C32-1D7C-5BFD-E90E760F8D20}" dt="2024-02-06T22:12:31.223" v="2106" actId="1076"/>
          <ac:picMkLst>
            <pc:docMk/>
            <pc:sldMk cId="992794897" sldId="2046"/>
            <ac:picMk id="4" creationId="{AB687912-53A7-4050-893E-AF469D037E48}"/>
          </ac:picMkLst>
        </pc:picChg>
      </pc:sldChg>
      <pc:sldChg chg="modSp add replId">
        <pc:chgData name="Eischeid, Hedy [AK]" userId="S::hedy.eischeid_neaalaska.org#ext#@neahq.onmicrosoft.com::549e5082-63c7-47ff-9cd6-fbb49a1f189e" providerId="AD" clId="Web-{F8B16C64-4C32-1D7C-5BFD-E90E760F8D20}" dt="2024-02-06T22:12:04.472" v="2098" actId="20577"/>
        <pc:sldMkLst>
          <pc:docMk/>
          <pc:sldMk cId="1508812105" sldId="2047"/>
        </pc:sldMkLst>
        <pc:spChg chg="mod">
          <ac:chgData name="Eischeid, Hedy [AK]" userId="S::hedy.eischeid_neaalaska.org#ext#@neahq.onmicrosoft.com::549e5082-63c7-47ff-9cd6-fbb49a1f189e" providerId="AD" clId="Web-{F8B16C64-4C32-1D7C-5BFD-E90E760F8D20}" dt="2024-02-06T22:12:04.472" v="2098" actId="20577"/>
          <ac:spMkLst>
            <pc:docMk/>
            <pc:sldMk cId="1508812105" sldId="2047"/>
            <ac:spMk id="3" creationId="{30E80EA3-2262-4299-9018-A68922DFBFE6}"/>
          </ac:spMkLst>
        </pc:spChg>
      </pc:sldChg>
      <pc:sldChg chg="add del ord replId">
        <pc:chgData name="Eischeid, Hedy [AK]" userId="S::hedy.eischeid_neaalaska.org#ext#@neahq.onmicrosoft.com::549e5082-63c7-47ff-9cd6-fbb49a1f189e" providerId="AD" clId="Web-{F8B16C64-4C32-1D7C-5BFD-E90E760F8D20}" dt="2024-02-06T20:30:27.810" v="860"/>
        <pc:sldMkLst>
          <pc:docMk/>
          <pc:sldMk cId="1940912624" sldId="2048"/>
        </pc:sldMkLst>
      </pc:sldChg>
      <pc:sldChg chg="modSp add replId">
        <pc:chgData name="Eischeid, Hedy [AK]" userId="S::hedy.eischeid_neaalaska.org#ext#@neahq.onmicrosoft.com::549e5082-63c7-47ff-9cd6-fbb49a1f189e" providerId="AD" clId="Web-{F8B16C64-4C32-1D7C-5BFD-E90E760F8D20}" dt="2024-02-06T22:09:09.920" v="2039" actId="20577"/>
        <pc:sldMkLst>
          <pc:docMk/>
          <pc:sldMk cId="2369923407" sldId="2048"/>
        </pc:sldMkLst>
        <pc:spChg chg="mod">
          <ac:chgData name="Eischeid, Hedy [AK]" userId="S::hedy.eischeid_neaalaska.org#ext#@neahq.onmicrosoft.com::549e5082-63c7-47ff-9cd6-fbb49a1f189e" providerId="AD" clId="Web-{F8B16C64-4C32-1D7C-5BFD-E90E760F8D20}" dt="2024-02-06T22:09:09.920" v="2039" actId="20577"/>
          <ac:spMkLst>
            <pc:docMk/>
            <pc:sldMk cId="2369923407" sldId="2048"/>
            <ac:spMk id="3" creationId="{E791C2F6-2EFF-4C2A-B2A2-5D8E4BA8BB31}"/>
          </ac:spMkLst>
        </pc:spChg>
        <pc:picChg chg="mod">
          <ac:chgData name="Eischeid, Hedy [AK]" userId="S::hedy.eischeid_neaalaska.org#ext#@neahq.onmicrosoft.com::549e5082-63c7-47ff-9cd6-fbb49a1f189e" providerId="AD" clId="Web-{F8B16C64-4C32-1D7C-5BFD-E90E760F8D20}" dt="2024-02-06T22:08:45.966" v="2037" actId="1076"/>
          <ac:picMkLst>
            <pc:docMk/>
            <pc:sldMk cId="2369923407" sldId="2048"/>
            <ac:picMk id="4" creationId="{B0C9319D-B4D2-4D27-B4A6-211ABC6FDD36}"/>
          </ac:picMkLst>
        </pc:picChg>
      </pc:sldChg>
      <pc:sldChg chg="add del replId">
        <pc:chgData name="Eischeid, Hedy [AK]" userId="S::hedy.eischeid_neaalaska.org#ext#@neahq.onmicrosoft.com::549e5082-63c7-47ff-9cd6-fbb49a1f189e" providerId="AD" clId="Web-{F8B16C64-4C32-1D7C-5BFD-E90E760F8D20}" dt="2024-02-06T20:41:55.787" v="926"/>
        <pc:sldMkLst>
          <pc:docMk/>
          <pc:sldMk cId="1073042290" sldId="2049"/>
        </pc:sldMkLst>
      </pc:sldChg>
      <pc:sldChg chg="modSp add replId">
        <pc:chgData name="Eischeid, Hedy [AK]" userId="S::hedy.eischeid_neaalaska.org#ext#@neahq.onmicrosoft.com::549e5082-63c7-47ff-9cd6-fbb49a1f189e" providerId="AD" clId="Web-{F8B16C64-4C32-1D7C-5BFD-E90E760F8D20}" dt="2024-02-06T22:10:45.641" v="2069" actId="20577"/>
        <pc:sldMkLst>
          <pc:docMk/>
          <pc:sldMk cId="3537087880" sldId="2049"/>
        </pc:sldMkLst>
        <pc:spChg chg="mod">
          <ac:chgData name="Eischeid, Hedy [AK]" userId="S::hedy.eischeid_neaalaska.org#ext#@neahq.onmicrosoft.com::549e5082-63c7-47ff-9cd6-fbb49a1f189e" providerId="AD" clId="Web-{F8B16C64-4C32-1D7C-5BFD-E90E760F8D20}" dt="2024-02-06T22:10:45.641" v="2069" actId="20577"/>
          <ac:spMkLst>
            <pc:docMk/>
            <pc:sldMk cId="3537087880" sldId="2049"/>
            <ac:spMk id="3" creationId="{1D9218A8-331B-4C35-9D49-D122BE07752E}"/>
          </ac:spMkLst>
        </pc:spChg>
        <pc:picChg chg="mod">
          <ac:chgData name="Eischeid, Hedy [AK]" userId="S::hedy.eischeid_neaalaska.org#ext#@neahq.onmicrosoft.com::549e5082-63c7-47ff-9cd6-fbb49a1f189e" providerId="AD" clId="Web-{F8B16C64-4C32-1D7C-5BFD-E90E760F8D20}" dt="2024-02-06T20:47:16.048" v="1081" actId="1076"/>
          <ac:picMkLst>
            <pc:docMk/>
            <pc:sldMk cId="3537087880" sldId="2049"/>
            <ac:picMk id="4" creationId="{EB93357D-79A1-47DD-AA9D-9F7D4E1AF031}"/>
          </ac:picMkLst>
        </pc:picChg>
      </pc:sldChg>
      <pc:sldChg chg="modSp add del replId">
        <pc:chgData name="Eischeid, Hedy [AK]" userId="S::hedy.eischeid_neaalaska.org#ext#@neahq.onmicrosoft.com::549e5082-63c7-47ff-9cd6-fbb49a1f189e" providerId="AD" clId="Web-{F8B16C64-4C32-1D7C-5BFD-E90E760F8D20}" dt="2024-02-06T22:14:04.069" v="2109"/>
        <pc:sldMkLst>
          <pc:docMk/>
          <pc:sldMk cId="572221289" sldId="2050"/>
        </pc:sldMkLst>
        <pc:spChg chg="mod">
          <ac:chgData name="Eischeid, Hedy [AK]" userId="S::hedy.eischeid_neaalaska.org#ext#@neahq.onmicrosoft.com::549e5082-63c7-47ff-9cd6-fbb49a1f189e" providerId="AD" clId="Web-{F8B16C64-4C32-1D7C-5BFD-E90E760F8D20}" dt="2024-02-06T21:54:57.615" v="1635" actId="20577"/>
          <ac:spMkLst>
            <pc:docMk/>
            <pc:sldMk cId="572221289" sldId="2050"/>
            <ac:spMk id="3" creationId="{4D5BE3DC-FD17-416C-AE84-3A81865F9C27}"/>
          </ac:spMkLst>
        </pc:spChg>
      </pc:sldChg>
      <pc:sldChg chg="add replId">
        <pc:chgData name="Eischeid, Hedy [AK]" userId="S::hedy.eischeid_neaalaska.org#ext#@neahq.onmicrosoft.com::549e5082-63c7-47ff-9cd6-fbb49a1f189e" providerId="AD" clId="Web-{F8B16C64-4C32-1D7C-5BFD-E90E760F8D20}" dt="2024-02-06T22:13:35.240" v="2107"/>
        <pc:sldMkLst>
          <pc:docMk/>
          <pc:sldMk cId="1286432967" sldId="2051"/>
        </pc:sldMkLst>
      </pc:sldChg>
      <pc:sldChg chg="add replId">
        <pc:chgData name="Eischeid, Hedy [AK]" userId="S::hedy.eischeid_neaalaska.org#ext#@neahq.onmicrosoft.com::549e5082-63c7-47ff-9cd6-fbb49a1f189e" providerId="AD" clId="Web-{F8B16C64-4C32-1D7C-5BFD-E90E760F8D20}" dt="2024-02-06T22:13:55.022" v="2108"/>
        <pc:sldMkLst>
          <pc:docMk/>
          <pc:sldMk cId="567656811" sldId="2052"/>
        </pc:sldMkLst>
      </pc:sldChg>
    </pc:docChg>
  </pc:docChgLst>
  <pc:docChgLst>
    <pc:chgData name="Byrne, Katrina [NEA]" userId="S::kblomdahl@nea.org::9209ce16-82d1-430a-b613-faccaf6d5e06" providerId="AD" clId="Web-{338F9BB8-D8F9-23CE-8A90-1F77031EA26F}"/>
    <pc:docChg chg="delSld modSld">
      <pc:chgData name="Byrne, Katrina [NEA]" userId="S::kblomdahl@nea.org::9209ce16-82d1-430a-b613-faccaf6d5e06" providerId="AD" clId="Web-{338F9BB8-D8F9-23CE-8A90-1F77031EA26F}" dt="2024-02-05T17:36:58.165" v="363" actId="14100"/>
      <pc:docMkLst>
        <pc:docMk/>
      </pc:docMkLst>
      <pc:sldChg chg="modSp">
        <pc:chgData name="Byrne, Katrina [NEA]" userId="S::kblomdahl@nea.org::9209ce16-82d1-430a-b613-faccaf6d5e06" providerId="AD" clId="Web-{338F9BB8-D8F9-23CE-8A90-1F77031EA26F}" dt="2024-02-05T17:12:20.246" v="8" actId="14100"/>
        <pc:sldMkLst>
          <pc:docMk/>
          <pc:sldMk cId="1647351371" sldId="256"/>
        </pc:sldMkLst>
        <pc:spChg chg="mod">
          <ac:chgData name="Byrne, Katrina [NEA]" userId="S::kblomdahl@nea.org::9209ce16-82d1-430a-b613-faccaf6d5e06" providerId="AD" clId="Web-{338F9BB8-D8F9-23CE-8A90-1F77031EA26F}" dt="2024-02-05T17:12:20.246" v="8" actId="14100"/>
          <ac:spMkLst>
            <pc:docMk/>
            <pc:sldMk cId="1647351371" sldId="256"/>
            <ac:spMk id="2" creationId="{5B352933-2307-0AFA-B7B3-7308EB961B12}"/>
          </ac:spMkLst>
        </pc:spChg>
      </pc:sldChg>
      <pc:sldChg chg="modSp">
        <pc:chgData name="Byrne, Katrina [NEA]" userId="S::kblomdahl@nea.org::9209ce16-82d1-430a-b613-faccaf6d5e06" providerId="AD" clId="Web-{338F9BB8-D8F9-23CE-8A90-1F77031EA26F}" dt="2024-02-05T17:19:04.133" v="30" actId="20577"/>
        <pc:sldMkLst>
          <pc:docMk/>
          <pc:sldMk cId="2764710922" sldId="258"/>
        </pc:sldMkLst>
        <pc:spChg chg="mod">
          <ac:chgData name="Byrne, Katrina [NEA]" userId="S::kblomdahl@nea.org::9209ce16-82d1-430a-b613-faccaf6d5e06" providerId="AD" clId="Web-{338F9BB8-D8F9-23CE-8A90-1F77031EA26F}" dt="2024-02-05T17:19:04.133" v="30" actId="20577"/>
          <ac:spMkLst>
            <pc:docMk/>
            <pc:sldMk cId="2764710922" sldId="258"/>
            <ac:spMk id="2" creationId="{6AC55316-123C-9BDB-63BA-91A7D7BE2A48}"/>
          </ac:spMkLst>
        </pc:spChg>
        <pc:spChg chg="mod">
          <ac:chgData name="Byrne, Katrina [NEA]" userId="S::kblomdahl@nea.org::9209ce16-82d1-430a-b613-faccaf6d5e06" providerId="AD" clId="Web-{338F9BB8-D8F9-23CE-8A90-1F77031EA26F}" dt="2024-02-05T17:18:41.273" v="15" actId="20577"/>
          <ac:spMkLst>
            <pc:docMk/>
            <pc:sldMk cId="2764710922" sldId="258"/>
            <ac:spMk id="4" creationId="{884D1DAF-7BE4-7AFC-014D-DBA85E99166E}"/>
          </ac:spMkLst>
        </pc:spChg>
      </pc:sldChg>
      <pc:sldChg chg="modSp">
        <pc:chgData name="Byrne, Katrina [NEA]" userId="S::kblomdahl@nea.org::9209ce16-82d1-430a-b613-faccaf6d5e06" providerId="AD" clId="Web-{338F9BB8-D8F9-23CE-8A90-1F77031EA26F}" dt="2024-02-05T17:20:51.777" v="54" actId="20577"/>
        <pc:sldMkLst>
          <pc:docMk/>
          <pc:sldMk cId="3790399935" sldId="259"/>
        </pc:sldMkLst>
        <pc:spChg chg="mod">
          <ac:chgData name="Byrne, Katrina [NEA]" userId="S::kblomdahl@nea.org::9209ce16-82d1-430a-b613-faccaf6d5e06" providerId="AD" clId="Web-{338F9BB8-D8F9-23CE-8A90-1F77031EA26F}" dt="2024-02-05T17:20:51.777" v="54" actId="20577"/>
          <ac:spMkLst>
            <pc:docMk/>
            <pc:sldMk cId="3790399935" sldId="259"/>
            <ac:spMk id="2" creationId="{2CB38739-D44E-4A50-DDE7-35339C5A2AF6}"/>
          </ac:spMkLst>
        </pc:spChg>
        <pc:spChg chg="mod">
          <ac:chgData name="Byrne, Katrina [NEA]" userId="S::kblomdahl@nea.org::9209ce16-82d1-430a-b613-faccaf6d5e06" providerId="AD" clId="Web-{338F9BB8-D8F9-23CE-8A90-1F77031EA26F}" dt="2024-02-05T17:20:48.855" v="53" actId="1076"/>
          <ac:spMkLst>
            <pc:docMk/>
            <pc:sldMk cId="3790399935" sldId="259"/>
            <ac:spMk id="3" creationId="{C36020BE-F526-8727-5566-DC2C29265B60}"/>
          </ac:spMkLst>
        </pc:spChg>
      </pc:sldChg>
      <pc:sldChg chg="modSp">
        <pc:chgData name="Byrne, Katrina [NEA]" userId="S::kblomdahl@nea.org::9209ce16-82d1-430a-b613-faccaf6d5e06" providerId="AD" clId="Web-{338F9BB8-D8F9-23CE-8A90-1F77031EA26F}" dt="2024-02-05T17:26:00.989" v="149" actId="20577"/>
        <pc:sldMkLst>
          <pc:docMk/>
          <pc:sldMk cId="4040469514" sldId="260"/>
        </pc:sldMkLst>
        <pc:spChg chg="mod">
          <ac:chgData name="Byrne, Katrina [NEA]" userId="S::kblomdahl@nea.org::9209ce16-82d1-430a-b613-faccaf6d5e06" providerId="AD" clId="Web-{338F9BB8-D8F9-23CE-8A90-1F77031EA26F}" dt="2024-02-05T17:20:04.682" v="46" actId="20577"/>
          <ac:spMkLst>
            <pc:docMk/>
            <pc:sldMk cId="4040469514" sldId="260"/>
            <ac:spMk id="2" creationId="{472D1DCD-1C3D-9B7D-BF99-C19EB375B7E4}"/>
          </ac:spMkLst>
        </pc:spChg>
        <pc:spChg chg="mod">
          <ac:chgData name="Byrne, Katrina [NEA]" userId="S::kblomdahl@nea.org::9209ce16-82d1-430a-b613-faccaf6d5e06" providerId="AD" clId="Web-{338F9BB8-D8F9-23CE-8A90-1F77031EA26F}" dt="2024-02-05T17:26:00.989" v="149" actId="20577"/>
          <ac:spMkLst>
            <pc:docMk/>
            <pc:sldMk cId="4040469514" sldId="260"/>
            <ac:spMk id="3" creationId="{C89DBE11-C9A8-34F1-AB32-4A14DEF3C254}"/>
          </ac:spMkLst>
        </pc:spChg>
      </pc:sldChg>
      <pc:sldChg chg="addSp delSp modSp">
        <pc:chgData name="Byrne, Katrina [NEA]" userId="S::kblomdahl@nea.org::9209ce16-82d1-430a-b613-faccaf6d5e06" providerId="AD" clId="Web-{338F9BB8-D8F9-23CE-8A90-1F77031EA26F}" dt="2024-02-05T17:21:35.106" v="61" actId="20577"/>
        <pc:sldMkLst>
          <pc:docMk/>
          <pc:sldMk cId="3830510494" sldId="261"/>
        </pc:sldMkLst>
        <pc:spChg chg="mod">
          <ac:chgData name="Byrne, Katrina [NEA]" userId="S::kblomdahl@nea.org::9209ce16-82d1-430a-b613-faccaf6d5e06" providerId="AD" clId="Web-{338F9BB8-D8F9-23CE-8A90-1F77031EA26F}" dt="2024-02-05T17:21:20.215" v="59" actId="14100"/>
          <ac:spMkLst>
            <pc:docMk/>
            <pc:sldMk cId="3830510494" sldId="261"/>
            <ac:spMk id="2" creationId="{11E9F42E-C48E-A18C-953D-7334256FB17C}"/>
          </ac:spMkLst>
        </pc:spChg>
        <pc:spChg chg="mod">
          <ac:chgData name="Byrne, Katrina [NEA]" userId="S::kblomdahl@nea.org::9209ce16-82d1-430a-b613-faccaf6d5e06" providerId="AD" clId="Web-{338F9BB8-D8F9-23CE-8A90-1F77031EA26F}" dt="2024-02-05T17:21:35.106" v="61" actId="20577"/>
          <ac:spMkLst>
            <pc:docMk/>
            <pc:sldMk cId="3830510494" sldId="261"/>
            <ac:spMk id="3" creationId="{E7170606-8925-6994-C820-7755834CF942}"/>
          </ac:spMkLst>
        </pc:spChg>
        <pc:picChg chg="add del mod">
          <ac:chgData name="Byrne, Katrina [NEA]" userId="S::kblomdahl@nea.org::9209ce16-82d1-430a-b613-faccaf6d5e06" providerId="AD" clId="Web-{338F9BB8-D8F9-23CE-8A90-1F77031EA26F}" dt="2024-02-05T17:11:07.119" v="3"/>
          <ac:picMkLst>
            <pc:docMk/>
            <pc:sldMk cId="3830510494" sldId="261"/>
            <ac:picMk id="4" creationId="{65C5714C-9FE7-04B4-9F56-58AC2C58D60D}"/>
          </ac:picMkLst>
        </pc:picChg>
      </pc:sldChg>
      <pc:sldChg chg="modSp">
        <pc:chgData name="Byrne, Katrina [NEA]" userId="S::kblomdahl@nea.org::9209ce16-82d1-430a-b613-faccaf6d5e06" providerId="AD" clId="Web-{338F9BB8-D8F9-23CE-8A90-1F77031EA26F}" dt="2024-02-05T17:36:58.165" v="363" actId="14100"/>
        <pc:sldMkLst>
          <pc:docMk/>
          <pc:sldMk cId="2718417712" sldId="262"/>
        </pc:sldMkLst>
        <pc:spChg chg="mod">
          <ac:chgData name="Byrne, Katrina [NEA]" userId="S::kblomdahl@nea.org::9209ce16-82d1-430a-b613-faccaf6d5e06" providerId="AD" clId="Web-{338F9BB8-D8F9-23CE-8A90-1F77031EA26F}" dt="2024-02-05T17:24:19.314" v="93" actId="20577"/>
          <ac:spMkLst>
            <pc:docMk/>
            <pc:sldMk cId="2718417712" sldId="262"/>
            <ac:spMk id="2" creationId="{9EE1A09C-2357-3031-9BAE-60AF5EB4055B}"/>
          </ac:spMkLst>
        </pc:spChg>
        <pc:spChg chg="mod">
          <ac:chgData name="Byrne, Katrina [NEA]" userId="S::kblomdahl@nea.org::9209ce16-82d1-430a-b613-faccaf6d5e06" providerId="AD" clId="Web-{338F9BB8-D8F9-23CE-8A90-1F77031EA26F}" dt="2024-02-05T17:23:41.235" v="85" actId="20577"/>
          <ac:spMkLst>
            <pc:docMk/>
            <pc:sldMk cId="2718417712" sldId="262"/>
            <ac:spMk id="3" creationId="{43202CC2-4A1A-6E70-878B-54F6AE11F73B}"/>
          </ac:spMkLst>
        </pc:spChg>
        <pc:spChg chg="mod">
          <ac:chgData name="Byrne, Katrina [NEA]" userId="S::kblomdahl@nea.org::9209ce16-82d1-430a-b613-faccaf6d5e06" providerId="AD" clId="Web-{338F9BB8-D8F9-23CE-8A90-1F77031EA26F}" dt="2024-02-05T17:23:33.751" v="83" actId="20577"/>
          <ac:spMkLst>
            <pc:docMk/>
            <pc:sldMk cId="2718417712" sldId="262"/>
            <ac:spMk id="6" creationId="{7ED1A4D3-5775-2B3A-6AA5-C2B8573B95A9}"/>
          </ac:spMkLst>
        </pc:spChg>
        <pc:spChg chg="mod">
          <ac:chgData name="Byrne, Katrina [NEA]" userId="S::kblomdahl@nea.org::9209ce16-82d1-430a-b613-faccaf6d5e06" providerId="AD" clId="Web-{338F9BB8-D8F9-23CE-8A90-1F77031EA26F}" dt="2024-02-05T17:23:24.938" v="82" actId="20577"/>
          <ac:spMkLst>
            <pc:docMk/>
            <pc:sldMk cId="2718417712" sldId="262"/>
            <ac:spMk id="7" creationId="{A3BF4AF6-7CC0-9868-850A-4B09AB2808C5}"/>
          </ac:spMkLst>
        </pc:spChg>
        <pc:spChg chg="mod">
          <ac:chgData name="Byrne, Katrina [NEA]" userId="S::kblomdahl@nea.org::9209ce16-82d1-430a-b613-faccaf6d5e06" providerId="AD" clId="Web-{338F9BB8-D8F9-23CE-8A90-1F77031EA26F}" dt="2024-02-05T17:36:58.165" v="363" actId="14100"/>
          <ac:spMkLst>
            <pc:docMk/>
            <pc:sldMk cId="2718417712" sldId="262"/>
            <ac:spMk id="8" creationId="{C8D96F2D-AA25-08D2-7037-2AF8EAC7F888}"/>
          </ac:spMkLst>
        </pc:spChg>
        <pc:spChg chg="mod">
          <ac:chgData name="Byrne, Katrina [NEA]" userId="S::kblomdahl@nea.org::9209ce16-82d1-430a-b613-faccaf6d5e06" providerId="AD" clId="Web-{338F9BB8-D8F9-23CE-8A90-1F77031EA26F}" dt="2024-02-05T17:36:05.523" v="352" actId="14100"/>
          <ac:spMkLst>
            <pc:docMk/>
            <pc:sldMk cId="2718417712" sldId="262"/>
            <ac:spMk id="9" creationId="{AC3C30B6-DE1B-4DA6-7A72-F2E8EC7D54C6}"/>
          </ac:spMkLst>
        </pc:spChg>
        <pc:spChg chg="mod">
          <ac:chgData name="Byrne, Katrina [NEA]" userId="S::kblomdahl@nea.org::9209ce16-82d1-430a-b613-faccaf6d5e06" providerId="AD" clId="Web-{338F9BB8-D8F9-23CE-8A90-1F77031EA26F}" dt="2024-02-05T17:36:33.618" v="360" actId="688"/>
          <ac:spMkLst>
            <pc:docMk/>
            <pc:sldMk cId="2718417712" sldId="262"/>
            <ac:spMk id="10" creationId="{2AF535B2-EF4F-854F-1FBB-A4B7C10EE49D}"/>
          </ac:spMkLst>
        </pc:spChg>
        <pc:spChg chg="mod">
          <ac:chgData name="Byrne, Katrina [NEA]" userId="S::kblomdahl@nea.org::9209ce16-82d1-430a-b613-faccaf6d5e06" providerId="AD" clId="Web-{338F9BB8-D8F9-23CE-8A90-1F77031EA26F}" dt="2024-02-05T17:36:50.306" v="362" actId="14100"/>
          <ac:spMkLst>
            <pc:docMk/>
            <pc:sldMk cId="2718417712" sldId="262"/>
            <ac:spMk id="11" creationId="{A817ADD5-4865-5DCB-9E3C-407E12BB8B1E}"/>
          </ac:spMkLst>
        </pc:spChg>
      </pc:sldChg>
      <pc:sldChg chg="del">
        <pc:chgData name="Byrne, Katrina [NEA]" userId="S::kblomdahl@nea.org::9209ce16-82d1-430a-b613-faccaf6d5e06" providerId="AD" clId="Web-{338F9BB8-D8F9-23CE-8A90-1F77031EA26F}" dt="2024-02-05T17:30:01.747" v="283"/>
        <pc:sldMkLst>
          <pc:docMk/>
          <pc:sldMk cId="1129784897" sldId="265"/>
        </pc:sldMkLst>
      </pc:sldChg>
      <pc:sldChg chg="addSp delSp modSp">
        <pc:chgData name="Byrne, Katrina [NEA]" userId="S::kblomdahl@nea.org::9209ce16-82d1-430a-b613-faccaf6d5e06" providerId="AD" clId="Web-{338F9BB8-D8F9-23CE-8A90-1F77031EA26F}" dt="2024-02-05T17:18:25.991" v="13" actId="20577"/>
        <pc:sldMkLst>
          <pc:docMk/>
          <pc:sldMk cId="3849000927" sldId="267"/>
        </pc:sldMkLst>
        <pc:spChg chg="mod">
          <ac:chgData name="Byrne, Katrina [NEA]" userId="S::kblomdahl@nea.org::9209ce16-82d1-430a-b613-faccaf6d5e06" providerId="AD" clId="Web-{338F9BB8-D8F9-23CE-8A90-1F77031EA26F}" dt="2024-02-05T17:18:25.991" v="13" actId="20577"/>
          <ac:spMkLst>
            <pc:docMk/>
            <pc:sldMk cId="3849000927" sldId="267"/>
            <ac:spMk id="2" creationId="{5C21475E-FFD6-1B48-8783-C98CC5B8D836}"/>
          </ac:spMkLst>
        </pc:spChg>
        <pc:picChg chg="add del mod">
          <ac:chgData name="Byrne, Katrina [NEA]" userId="S::kblomdahl@nea.org::9209ce16-82d1-430a-b613-faccaf6d5e06" providerId="AD" clId="Web-{338F9BB8-D8F9-23CE-8A90-1F77031EA26F}" dt="2024-02-05T17:08:07.066" v="1"/>
          <ac:picMkLst>
            <pc:docMk/>
            <pc:sldMk cId="3849000927" sldId="267"/>
            <ac:picMk id="4" creationId="{DA5EADE4-454C-6FE6-ED45-59BA9B6A1863}"/>
          </ac:picMkLst>
        </pc:picChg>
      </pc:sldChg>
      <pc:sldChg chg="modSp">
        <pc:chgData name="Byrne, Katrina [NEA]" userId="S::kblomdahl@nea.org::9209ce16-82d1-430a-b613-faccaf6d5e06" providerId="AD" clId="Web-{338F9BB8-D8F9-23CE-8A90-1F77031EA26F}" dt="2024-02-05T17:32:03.922" v="344" actId="20577"/>
        <pc:sldMkLst>
          <pc:docMk/>
          <pc:sldMk cId="1794177292" sldId="268"/>
        </pc:sldMkLst>
        <pc:spChg chg="mod">
          <ac:chgData name="Byrne, Katrina [NEA]" userId="S::kblomdahl@nea.org::9209ce16-82d1-430a-b613-faccaf6d5e06" providerId="AD" clId="Web-{338F9BB8-D8F9-23CE-8A90-1F77031EA26F}" dt="2024-02-05T17:32:03.922" v="344" actId="20577"/>
          <ac:spMkLst>
            <pc:docMk/>
            <pc:sldMk cId="1794177292" sldId="268"/>
            <ac:spMk id="3" creationId="{70D7EAA9-C5AC-5BBD-2D71-02E268752555}"/>
          </ac:spMkLst>
        </pc:spChg>
      </pc:sldChg>
      <pc:sldChg chg="modSp">
        <pc:chgData name="Byrne, Katrina [NEA]" userId="S::kblomdahl@nea.org::9209ce16-82d1-430a-b613-faccaf6d5e06" providerId="AD" clId="Web-{338F9BB8-D8F9-23CE-8A90-1F77031EA26F}" dt="2024-02-05T17:29:55.559" v="282" actId="20577"/>
        <pc:sldMkLst>
          <pc:docMk/>
          <pc:sldMk cId="3164271153" sldId="272"/>
        </pc:sldMkLst>
        <pc:spChg chg="mod">
          <ac:chgData name="Byrne, Katrina [NEA]" userId="S::kblomdahl@nea.org::9209ce16-82d1-430a-b613-faccaf6d5e06" providerId="AD" clId="Web-{338F9BB8-D8F9-23CE-8A90-1F77031EA26F}" dt="2024-02-05T17:29:55.559" v="282" actId="20577"/>
          <ac:spMkLst>
            <pc:docMk/>
            <pc:sldMk cId="3164271153" sldId="272"/>
            <ac:spMk id="3" creationId="{6B111D37-4453-F67E-BEBA-B116D06F58D9}"/>
          </ac:spMkLst>
        </pc:spChg>
      </pc:sldChg>
      <pc:sldChg chg="modSp">
        <pc:chgData name="Byrne, Katrina [NEA]" userId="S::kblomdahl@nea.org::9209ce16-82d1-430a-b613-faccaf6d5e06" providerId="AD" clId="Web-{338F9BB8-D8F9-23CE-8A90-1F77031EA26F}" dt="2024-02-05T17:29:02.964" v="219" actId="1076"/>
        <pc:sldMkLst>
          <pc:docMk/>
          <pc:sldMk cId="1656657405" sldId="280"/>
        </pc:sldMkLst>
        <pc:spChg chg="mod">
          <ac:chgData name="Byrne, Katrina [NEA]" userId="S::kblomdahl@nea.org::9209ce16-82d1-430a-b613-faccaf6d5e06" providerId="AD" clId="Web-{338F9BB8-D8F9-23CE-8A90-1F77031EA26F}" dt="2024-02-05T17:28:56.917" v="218" actId="20577"/>
          <ac:spMkLst>
            <pc:docMk/>
            <pc:sldMk cId="1656657405" sldId="280"/>
            <ac:spMk id="2" creationId="{3CAE0CBC-3E2F-5415-8919-261E8C74B5DE}"/>
          </ac:spMkLst>
        </pc:spChg>
        <pc:spChg chg="mod">
          <ac:chgData name="Byrne, Katrina [NEA]" userId="S::kblomdahl@nea.org::9209ce16-82d1-430a-b613-faccaf6d5e06" providerId="AD" clId="Web-{338F9BB8-D8F9-23CE-8A90-1F77031EA26F}" dt="2024-02-05T17:29:02.964" v="219" actId="1076"/>
          <ac:spMkLst>
            <pc:docMk/>
            <pc:sldMk cId="1656657405" sldId="280"/>
            <ac:spMk id="3" creationId="{4071AECB-8792-668E-B604-A8D713A9F119}"/>
          </ac:spMkLst>
        </pc:spChg>
      </pc:sldChg>
      <pc:sldChg chg="modSp">
        <pc:chgData name="Byrne, Katrina [NEA]" userId="S::kblomdahl@nea.org::9209ce16-82d1-430a-b613-faccaf6d5e06" providerId="AD" clId="Web-{338F9BB8-D8F9-23CE-8A90-1F77031EA26F}" dt="2024-02-05T17:30:26.482" v="285" actId="20577"/>
        <pc:sldMkLst>
          <pc:docMk/>
          <pc:sldMk cId="218661354" sldId="1265"/>
        </pc:sldMkLst>
        <pc:spChg chg="mod">
          <ac:chgData name="Byrne, Katrina [NEA]" userId="S::kblomdahl@nea.org::9209ce16-82d1-430a-b613-faccaf6d5e06" providerId="AD" clId="Web-{338F9BB8-D8F9-23CE-8A90-1F77031EA26F}" dt="2024-02-05T17:30:26.482" v="285" actId="20577"/>
          <ac:spMkLst>
            <pc:docMk/>
            <pc:sldMk cId="218661354" sldId="1265"/>
            <ac:spMk id="3" creationId="{21012393-7568-044F-ADDC-5C6B1771BBA2}"/>
          </ac:spMkLst>
        </pc:spChg>
      </pc:sldChg>
      <pc:sldChg chg="modSp">
        <pc:chgData name="Byrne, Katrina [NEA]" userId="S::kblomdahl@nea.org::9209ce16-82d1-430a-b613-faccaf6d5e06" providerId="AD" clId="Web-{338F9BB8-D8F9-23CE-8A90-1F77031EA26F}" dt="2024-02-05T17:27:35.055" v="185" actId="20577"/>
        <pc:sldMkLst>
          <pc:docMk/>
          <pc:sldMk cId="2137071841" sldId="1266"/>
        </pc:sldMkLst>
        <pc:spChg chg="mod">
          <ac:chgData name="Byrne, Katrina [NEA]" userId="S::kblomdahl@nea.org::9209ce16-82d1-430a-b613-faccaf6d5e06" providerId="AD" clId="Web-{338F9BB8-D8F9-23CE-8A90-1F77031EA26F}" dt="2024-02-05T17:27:35.055" v="185" actId="20577"/>
          <ac:spMkLst>
            <pc:docMk/>
            <pc:sldMk cId="2137071841" sldId="1266"/>
            <ac:spMk id="6" creationId="{AF1A872A-972E-913C-613D-02A2B9A9A678}"/>
          </ac:spMkLst>
        </pc:spChg>
      </pc:sldChg>
      <pc:sldChg chg="modSp">
        <pc:chgData name="Byrne, Katrina [NEA]" userId="S::kblomdahl@nea.org::9209ce16-82d1-430a-b613-faccaf6d5e06" providerId="AD" clId="Web-{338F9BB8-D8F9-23CE-8A90-1F77031EA26F}" dt="2024-02-05T17:25:16.738" v="131" actId="20577"/>
        <pc:sldMkLst>
          <pc:docMk/>
          <pc:sldMk cId="1905194865" sldId="1267"/>
        </pc:sldMkLst>
        <pc:spChg chg="mod">
          <ac:chgData name="Byrne, Katrina [NEA]" userId="S::kblomdahl@nea.org::9209ce16-82d1-430a-b613-faccaf6d5e06" providerId="AD" clId="Web-{338F9BB8-D8F9-23CE-8A90-1F77031EA26F}" dt="2024-02-05T17:25:16.738" v="131" actId="20577"/>
          <ac:spMkLst>
            <pc:docMk/>
            <pc:sldMk cId="1905194865" sldId="1267"/>
            <ac:spMk id="5" creationId="{38D4B8AB-C336-3BA4-C4C0-2B5905BEDD10}"/>
          </ac:spMkLst>
        </pc:spChg>
        <pc:spChg chg="mod">
          <ac:chgData name="Byrne, Katrina [NEA]" userId="S::kblomdahl@nea.org::9209ce16-82d1-430a-b613-faccaf6d5e06" providerId="AD" clId="Web-{338F9BB8-D8F9-23CE-8A90-1F77031EA26F}" dt="2024-02-05T17:25:02.003" v="108" actId="20577"/>
          <ac:spMkLst>
            <pc:docMk/>
            <pc:sldMk cId="1905194865" sldId="1267"/>
            <ac:spMk id="6" creationId="{C8232774-E43D-3CC4-A602-EE663A40345E}"/>
          </ac:spMkLst>
        </pc:spChg>
      </pc:sldChg>
      <pc:sldChg chg="modSp">
        <pc:chgData name="Byrne, Katrina [NEA]" userId="S::kblomdahl@nea.org::9209ce16-82d1-430a-b613-faccaf6d5e06" providerId="AD" clId="Web-{338F9BB8-D8F9-23CE-8A90-1F77031EA26F}" dt="2024-02-05T17:28:38.932" v="217" actId="20577"/>
        <pc:sldMkLst>
          <pc:docMk/>
          <pc:sldMk cId="1679744557" sldId="1268"/>
        </pc:sldMkLst>
        <pc:spChg chg="mod">
          <ac:chgData name="Byrne, Katrina [NEA]" userId="S::kblomdahl@nea.org::9209ce16-82d1-430a-b613-faccaf6d5e06" providerId="AD" clId="Web-{338F9BB8-D8F9-23CE-8A90-1F77031EA26F}" dt="2024-02-05T17:28:06.759" v="200" actId="20577"/>
          <ac:spMkLst>
            <pc:docMk/>
            <pc:sldMk cId="1679744557" sldId="1268"/>
            <ac:spMk id="2" creationId="{472D1DCD-1C3D-9B7D-BF99-C19EB375B7E4}"/>
          </ac:spMkLst>
        </pc:spChg>
        <pc:spChg chg="mod">
          <ac:chgData name="Byrne, Katrina [NEA]" userId="S::kblomdahl@nea.org::9209ce16-82d1-430a-b613-faccaf6d5e06" providerId="AD" clId="Web-{338F9BB8-D8F9-23CE-8A90-1F77031EA26F}" dt="2024-02-05T17:28:38.932" v="217" actId="20577"/>
          <ac:spMkLst>
            <pc:docMk/>
            <pc:sldMk cId="1679744557" sldId="1268"/>
            <ac:spMk id="3" creationId="{C89DBE11-C9A8-34F1-AB32-4A14DEF3C254}"/>
          </ac:spMkLst>
        </pc:spChg>
      </pc:sldChg>
    </pc:docChg>
  </pc:docChgLst>
  <pc:docChgLst>
    <pc:chgData name="Chisolm, Naomi [NC]" userId="S::naomi.chisolm_ncae.org#ext#@neahq.onmicrosoft.com::cf8d37a0-5ae9-4bf0-8105-28476b384835" providerId="AD" clId="Web-{B0A709D1-2859-6EA7-D9B3-4EB46F009D75}"/>
    <pc:docChg chg="modSld">
      <pc:chgData name="Chisolm, Naomi [NC]" userId="S::naomi.chisolm_ncae.org#ext#@neahq.onmicrosoft.com::cf8d37a0-5ae9-4bf0-8105-28476b384835" providerId="AD" clId="Web-{B0A709D1-2859-6EA7-D9B3-4EB46F009D75}" dt="2024-01-26T17:52:15.181" v="1" actId="1076"/>
      <pc:docMkLst>
        <pc:docMk/>
      </pc:docMkLst>
      <pc:sldChg chg="modSp">
        <pc:chgData name="Chisolm, Naomi [NC]" userId="S::naomi.chisolm_ncae.org#ext#@neahq.onmicrosoft.com::cf8d37a0-5ae9-4bf0-8105-28476b384835" providerId="AD" clId="Web-{B0A709D1-2859-6EA7-D9B3-4EB46F009D75}" dt="2024-01-26T17:52:15.181" v="1" actId="1076"/>
        <pc:sldMkLst>
          <pc:docMk/>
          <pc:sldMk cId="4034805378" sldId="257"/>
        </pc:sldMkLst>
        <pc:picChg chg="mod">
          <ac:chgData name="Chisolm, Naomi [NC]" userId="S::naomi.chisolm_ncae.org#ext#@neahq.onmicrosoft.com::cf8d37a0-5ae9-4bf0-8105-28476b384835" providerId="AD" clId="Web-{B0A709D1-2859-6EA7-D9B3-4EB46F009D75}" dt="2024-01-26T17:52:15.181" v="1" actId="1076"/>
          <ac:picMkLst>
            <pc:docMk/>
            <pc:sldMk cId="4034805378" sldId="257"/>
            <ac:picMk id="1028" creationId="{E859FD0B-11D8-48F5-B93D-544818367250}"/>
          </ac:picMkLst>
        </pc:picChg>
      </pc:sldChg>
    </pc:docChg>
  </pc:docChgLst>
  <pc:docChgLst>
    <pc:chgData name="Guest User" userId="S::urn:spo:anon#2d0811e898979079e3a6ec9a9036881b50c07483a4ca03ad42b3c534af2c6157::" providerId="AD" clId="Web-{71E1B52F-2B95-8DCC-6C62-4D3BB4FAF336}"/>
    <pc:docChg chg="modSld sldOrd">
      <pc:chgData name="Guest User" userId="S::urn:spo:anon#2d0811e898979079e3a6ec9a9036881b50c07483a4ca03ad42b3c534af2c6157::" providerId="AD" clId="Web-{71E1B52F-2B95-8DCC-6C62-4D3BB4FAF336}" dt="2022-02-23T22:30:45.604" v="196"/>
      <pc:docMkLst>
        <pc:docMk/>
      </pc:docMkLst>
      <pc:sldChg chg="ord">
        <pc:chgData name="Guest User" userId="S::urn:spo:anon#2d0811e898979079e3a6ec9a9036881b50c07483a4ca03ad42b3c534af2c6157::" providerId="AD" clId="Web-{71E1B52F-2B95-8DCC-6C62-4D3BB4FAF336}" dt="2022-02-23T22:30:45.604" v="196"/>
        <pc:sldMkLst>
          <pc:docMk/>
          <pc:sldMk cId="3021025633" sldId="730"/>
        </pc:sldMkLst>
      </pc:sldChg>
      <pc:sldChg chg="modSp">
        <pc:chgData name="Guest User" userId="S::urn:spo:anon#2d0811e898979079e3a6ec9a9036881b50c07483a4ca03ad42b3c534af2c6157::" providerId="AD" clId="Web-{71E1B52F-2B95-8DCC-6C62-4D3BB4FAF336}" dt="2022-02-23T21:53:25.640" v="126" actId="20577"/>
        <pc:sldMkLst>
          <pc:docMk/>
          <pc:sldMk cId="1204236010" sldId="1133"/>
        </pc:sldMkLst>
        <pc:spChg chg="mod">
          <ac:chgData name="Guest User" userId="S::urn:spo:anon#2d0811e898979079e3a6ec9a9036881b50c07483a4ca03ad42b3c534af2c6157::" providerId="AD" clId="Web-{71E1B52F-2B95-8DCC-6C62-4D3BB4FAF336}" dt="2022-02-23T21:53:25.640" v="126" actId="20577"/>
          <ac:spMkLst>
            <pc:docMk/>
            <pc:sldMk cId="1204236010" sldId="1133"/>
            <ac:spMk id="3" creationId="{00000000-0000-0000-0000-000000000000}"/>
          </ac:spMkLst>
        </pc:spChg>
      </pc:sldChg>
      <pc:sldChg chg="delSp modSp addAnim delAnim modAnim modNotes">
        <pc:chgData name="Guest User" userId="S::urn:spo:anon#2d0811e898979079e3a6ec9a9036881b50c07483a4ca03ad42b3c534af2c6157::" providerId="AD" clId="Web-{71E1B52F-2B95-8DCC-6C62-4D3BB4FAF336}" dt="2022-02-23T21:53:47.171" v="135" actId="20577"/>
        <pc:sldMkLst>
          <pc:docMk/>
          <pc:sldMk cId="3963041866" sldId="1174"/>
        </pc:sldMkLst>
        <pc:spChg chg="mod">
          <ac:chgData name="Guest User" userId="S::urn:spo:anon#2d0811e898979079e3a6ec9a9036881b50c07483a4ca03ad42b3c534af2c6157::" providerId="AD" clId="Web-{71E1B52F-2B95-8DCC-6C62-4D3BB4FAF336}" dt="2022-02-23T21:47:35.855" v="64"/>
          <ac:spMkLst>
            <pc:docMk/>
            <pc:sldMk cId="3963041866" sldId="1174"/>
            <ac:spMk id="2" creationId="{00000000-0000-0000-0000-000000000000}"/>
          </ac:spMkLst>
        </pc:spChg>
        <pc:spChg chg="del">
          <ac:chgData name="Guest User" userId="S::urn:spo:anon#2d0811e898979079e3a6ec9a9036881b50c07483a4ca03ad42b3c534af2c6157::" providerId="AD" clId="Web-{71E1B52F-2B95-8DCC-6C62-4D3BB4FAF336}" dt="2022-02-23T21:46:44.622" v="41"/>
          <ac:spMkLst>
            <pc:docMk/>
            <pc:sldMk cId="3963041866" sldId="1174"/>
            <ac:spMk id="6" creationId="{575DE978-C9EB-4170-AE53-AC167421A08A}"/>
          </ac:spMkLst>
        </pc:spChg>
        <pc:spChg chg="mod">
          <ac:chgData name="Guest User" userId="S::urn:spo:anon#2d0811e898979079e3a6ec9a9036881b50c07483a4ca03ad42b3c534af2c6157::" providerId="AD" clId="Web-{71E1B52F-2B95-8DCC-6C62-4D3BB4FAF336}" dt="2022-02-23T21:53:47.171" v="135" actId="20577"/>
          <ac:spMkLst>
            <pc:docMk/>
            <pc:sldMk cId="3963041866" sldId="1174"/>
            <ac:spMk id="8" creationId="{00000000-0000-0000-0000-000000000000}"/>
          </ac:spMkLst>
        </pc:spChg>
        <pc:picChg chg="mod">
          <ac:chgData name="Guest User" userId="S::urn:spo:anon#2d0811e898979079e3a6ec9a9036881b50c07483a4ca03ad42b3c534af2c6157::" providerId="AD" clId="Web-{71E1B52F-2B95-8DCC-6C62-4D3BB4FAF336}" dt="2022-02-23T21:46:18.854" v="34" actId="1076"/>
          <ac:picMkLst>
            <pc:docMk/>
            <pc:sldMk cId="3963041866" sldId="1174"/>
            <ac:picMk id="5" creationId="{00000000-0000-0000-0000-000000000000}"/>
          </ac:picMkLst>
        </pc:picChg>
      </pc:sldChg>
      <pc:sldChg chg="modSp">
        <pc:chgData name="Guest User" userId="S::urn:spo:anon#2d0811e898979079e3a6ec9a9036881b50c07483a4ca03ad42b3c534af2c6157::" providerId="AD" clId="Web-{71E1B52F-2B95-8DCC-6C62-4D3BB4FAF336}" dt="2022-02-23T21:50:17.075" v="84" actId="14100"/>
        <pc:sldMkLst>
          <pc:docMk/>
          <pc:sldMk cId="583092213" sldId="1175"/>
        </pc:sldMkLst>
        <pc:spChg chg="mod">
          <ac:chgData name="Guest User" userId="S::urn:spo:anon#2d0811e898979079e3a6ec9a9036881b50c07483a4ca03ad42b3c534af2c6157::" providerId="AD" clId="Web-{71E1B52F-2B95-8DCC-6C62-4D3BB4FAF336}" dt="2022-02-23T21:50:17.075" v="84" actId="14100"/>
          <ac:spMkLst>
            <pc:docMk/>
            <pc:sldMk cId="583092213" sldId="1175"/>
            <ac:spMk id="2" creationId="{00000000-0000-0000-0000-000000000000}"/>
          </ac:spMkLst>
        </pc:spChg>
        <pc:spChg chg="mod">
          <ac:chgData name="Guest User" userId="S::urn:spo:anon#2d0811e898979079e3a6ec9a9036881b50c07483a4ca03ad42b3c534af2c6157::" providerId="AD" clId="Web-{71E1B52F-2B95-8DCC-6C62-4D3BB4FAF336}" dt="2022-02-23T21:49:39.747" v="78" actId="20577"/>
          <ac:spMkLst>
            <pc:docMk/>
            <pc:sldMk cId="583092213" sldId="1175"/>
            <ac:spMk id="8" creationId="{00000000-0000-0000-0000-000000000000}"/>
          </ac:spMkLst>
        </pc:spChg>
        <pc:picChg chg="mod">
          <ac:chgData name="Guest User" userId="S::urn:spo:anon#2d0811e898979079e3a6ec9a9036881b50c07483a4ca03ad42b3c534af2c6157::" providerId="AD" clId="Web-{71E1B52F-2B95-8DCC-6C62-4D3BB4FAF336}" dt="2022-02-23T21:50:04.138" v="81" actId="14100"/>
          <ac:picMkLst>
            <pc:docMk/>
            <pc:sldMk cId="583092213" sldId="1175"/>
            <ac:picMk id="5" creationId="{00000000-0000-0000-0000-000000000000}"/>
          </ac:picMkLst>
        </pc:picChg>
      </pc:sldChg>
      <pc:sldChg chg="modSp">
        <pc:chgData name="Guest User" userId="S::urn:spo:anon#2d0811e898979079e3a6ec9a9036881b50c07483a4ca03ad42b3c534af2c6157::" providerId="AD" clId="Web-{71E1B52F-2B95-8DCC-6C62-4D3BB4FAF336}" dt="2022-02-23T21:52:15.358" v="109" actId="20577"/>
        <pc:sldMkLst>
          <pc:docMk/>
          <pc:sldMk cId="1250370533" sldId="1176"/>
        </pc:sldMkLst>
        <pc:spChg chg="mod">
          <ac:chgData name="Guest User" userId="S::urn:spo:anon#2d0811e898979079e3a6ec9a9036881b50c07483a4ca03ad42b3c534af2c6157::" providerId="AD" clId="Web-{71E1B52F-2B95-8DCC-6C62-4D3BB4FAF336}" dt="2022-02-23T21:52:15.358" v="109" actId="20577"/>
          <ac:spMkLst>
            <pc:docMk/>
            <pc:sldMk cId="1250370533" sldId="1176"/>
            <ac:spMk id="5" creationId="{00000000-0000-0000-0000-000000000000}"/>
          </ac:spMkLst>
        </pc:spChg>
        <pc:picChg chg="mod">
          <ac:chgData name="Guest User" userId="S::urn:spo:anon#2d0811e898979079e3a6ec9a9036881b50c07483a4ca03ad42b3c534af2c6157::" providerId="AD" clId="Web-{71E1B52F-2B95-8DCC-6C62-4D3BB4FAF336}" dt="2022-02-23T21:50:39.857" v="87" actId="1076"/>
          <ac:picMkLst>
            <pc:docMk/>
            <pc:sldMk cId="1250370533" sldId="1176"/>
            <ac:picMk id="4" creationId="{FC899F96-C217-48DB-BEF9-B5292B834B42}"/>
          </ac:picMkLst>
        </pc:picChg>
      </pc:sldChg>
      <pc:sldChg chg="modSp">
        <pc:chgData name="Guest User" userId="S::urn:spo:anon#2d0811e898979079e3a6ec9a9036881b50c07483a4ca03ad42b3c534af2c6157::" providerId="AD" clId="Web-{71E1B52F-2B95-8DCC-6C62-4D3BB4FAF336}" dt="2022-02-23T21:58:24.331" v="140" actId="1076"/>
        <pc:sldMkLst>
          <pc:docMk/>
          <pc:sldMk cId="1561081245" sldId="1225"/>
        </pc:sldMkLst>
        <pc:spChg chg="mod">
          <ac:chgData name="Guest User" userId="S::urn:spo:anon#2d0811e898979079e3a6ec9a9036881b50c07483a4ca03ad42b3c534af2c6157::" providerId="AD" clId="Web-{71E1B52F-2B95-8DCC-6C62-4D3BB4FAF336}" dt="2022-02-23T21:58:24.331" v="140" actId="1076"/>
          <ac:spMkLst>
            <pc:docMk/>
            <pc:sldMk cId="1561081245" sldId="1225"/>
            <ac:spMk id="2" creationId="{00000000-0000-0000-0000-000000000000}"/>
          </ac:spMkLst>
        </pc:spChg>
        <pc:spChg chg="mod">
          <ac:chgData name="Guest User" userId="S::urn:spo:anon#2d0811e898979079e3a6ec9a9036881b50c07483a4ca03ad42b3c534af2c6157::" providerId="AD" clId="Web-{71E1B52F-2B95-8DCC-6C62-4D3BB4FAF336}" dt="2022-02-23T21:58:05.690" v="137" actId="1076"/>
          <ac:spMkLst>
            <pc:docMk/>
            <pc:sldMk cId="1561081245" sldId="1225"/>
            <ac:spMk id="3" creationId="{00000000-0000-0000-0000-000000000000}"/>
          </ac:spMkLst>
        </pc:spChg>
      </pc:sldChg>
      <pc:sldChg chg="modSp">
        <pc:chgData name="Guest User" userId="S::urn:spo:anon#2d0811e898979079e3a6ec9a9036881b50c07483a4ca03ad42b3c534af2c6157::" providerId="AD" clId="Web-{71E1B52F-2B95-8DCC-6C62-4D3BB4FAF336}" dt="2022-02-23T22:00:29.176" v="168" actId="1076"/>
        <pc:sldMkLst>
          <pc:docMk/>
          <pc:sldMk cId="1395645205" sldId="1226"/>
        </pc:sldMkLst>
        <pc:spChg chg="mod">
          <ac:chgData name="Guest User" userId="S::urn:spo:anon#2d0811e898979079e3a6ec9a9036881b50c07483a4ca03ad42b3c534af2c6157::" providerId="AD" clId="Web-{71E1B52F-2B95-8DCC-6C62-4D3BB4FAF336}" dt="2022-02-23T22:00:24.207" v="167" actId="1076"/>
          <ac:spMkLst>
            <pc:docMk/>
            <pc:sldMk cId="1395645205" sldId="1226"/>
            <ac:spMk id="2" creationId="{00000000-0000-0000-0000-000000000000}"/>
          </ac:spMkLst>
        </pc:spChg>
        <pc:spChg chg="mod">
          <ac:chgData name="Guest User" userId="S::urn:spo:anon#2d0811e898979079e3a6ec9a9036881b50c07483a4ca03ad42b3c534af2c6157::" providerId="AD" clId="Web-{71E1B52F-2B95-8DCC-6C62-4D3BB4FAF336}" dt="2022-02-23T21:59:56.410" v="165" actId="20577"/>
          <ac:spMkLst>
            <pc:docMk/>
            <pc:sldMk cId="1395645205" sldId="1226"/>
            <ac:spMk id="4" creationId="{189FCB9D-B8F0-4372-96B8-123B94619212}"/>
          </ac:spMkLst>
        </pc:spChg>
        <pc:picChg chg="mod">
          <ac:chgData name="Guest User" userId="S::urn:spo:anon#2d0811e898979079e3a6ec9a9036881b50c07483a4ca03ad42b3c534af2c6157::" providerId="AD" clId="Web-{71E1B52F-2B95-8DCC-6C62-4D3BB4FAF336}" dt="2022-02-23T22:00:29.176" v="168"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71E1B52F-2B95-8DCC-6C62-4D3BB4FAF336}" dt="2022-02-23T22:01:14.083" v="178" actId="1076"/>
        <pc:sldMkLst>
          <pc:docMk/>
          <pc:sldMk cId="1014834647" sldId="1227"/>
        </pc:sldMkLst>
        <pc:spChg chg="mod">
          <ac:chgData name="Guest User" userId="S::urn:spo:anon#2d0811e898979079e3a6ec9a9036881b50c07483a4ca03ad42b3c534af2c6157::" providerId="AD" clId="Web-{71E1B52F-2B95-8DCC-6C62-4D3BB4FAF336}" dt="2022-02-23T22:00:52.145" v="174" actId="14100"/>
          <ac:spMkLst>
            <pc:docMk/>
            <pc:sldMk cId="1014834647" sldId="1227"/>
            <ac:spMk id="2" creationId="{00000000-0000-0000-0000-000000000000}"/>
          </ac:spMkLst>
        </pc:spChg>
        <pc:picChg chg="mod">
          <ac:chgData name="Guest User" userId="S::urn:spo:anon#2d0811e898979079e3a6ec9a9036881b50c07483a4ca03ad42b3c534af2c6157::" providerId="AD" clId="Web-{71E1B52F-2B95-8DCC-6C62-4D3BB4FAF336}" dt="2022-02-23T22:00:59.833" v="177" actId="1076"/>
          <ac:picMkLst>
            <pc:docMk/>
            <pc:sldMk cId="1014834647" sldId="1227"/>
            <ac:picMk id="7" creationId="{00000000-0000-0000-0000-000000000000}"/>
          </ac:picMkLst>
        </pc:picChg>
        <pc:picChg chg="mod">
          <ac:chgData name="Guest User" userId="S::urn:spo:anon#2d0811e898979079e3a6ec9a9036881b50c07483a4ca03ad42b3c534af2c6157::" providerId="AD" clId="Web-{71E1B52F-2B95-8DCC-6C62-4D3BB4FAF336}" dt="2022-02-23T22:00:57.255" v="176" actId="1076"/>
          <ac:picMkLst>
            <pc:docMk/>
            <pc:sldMk cId="1014834647" sldId="1227"/>
            <ac:picMk id="8" creationId="{00000000-0000-0000-0000-000000000000}"/>
          </ac:picMkLst>
        </pc:picChg>
        <pc:picChg chg="mod">
          <ac:chgData name="Guest User" userId="S::urn:spo:anon#2d0811e898979079e3a6ec9a9036881b50c07483a4ca03ad42b3c534af2c6157::" providerId="AD" clId="Web-{71E1B52F-2B95-8DCC-6C62-4D3BB4FAF336}" dt="2022-02-23T22:00:54.505" v="175" actId="1076"/>
          <ac:picMkLst>
            <pc:docMk/>
            <pc:sldMk cId="1014834647" sldId="1227"/>
            <ac:picMk id="9" creationId="{00000000-0000-0000-0000-000000000000}"/>
          </ac:picMkLst>
        </pc:picChg>
        <pc:picChg chg="mod">
          <ac:chgData name="Guest User" userId="S::urn:spo:anon#2d0811e898979079e3a6ec9a9036881b50c07483a4ca03ad42b3c534af2c6157::" providerId="AD" clId="Web-{71E1B52F-2B95-8DCC-6C62-4D3BB4FAF336}" dt="2022-02-23T22:01:14.083" v="178" actId="1076"/>
          <ac:picMkLst>
            <pc:docMk/>
            <pc:sldMk cId="1014834647" sldId="1227"/>
            <ac:picMk id="99333" creationId="{00000000-0000-0000-0000-000000000000}"/>
          </ac:picMkLst>
        </pc:picChg>
      </pc:sldChg>
      <pc:sldChg chg="modSp">
        <pc:chgData name="Guest User" userId="S::urn:spo:anon#2d0811e898979079e3a6ec9a9036881b50c07483a4ca03ad42b3c534af2c6157::" providerId="AD" clId="Web-{71E1B52F-2B95-8DCC-6C62-4D3BB4FAF336}" dt="2022-02-23T22:01:58.052" v="187" actId="20577"/>
        <pc:sldMkLst>
          <pc:docMk/>
          <pc:sldMk cId="1860949175" sldId="1229"/>
        </pc:sldMkLst>
        <pc:spChg chg="mod">
          <ac:chgData name="Guest User" userId="S::urn:spo:anon#2d0811e898979079e3a6ec9a9036881b50c07483a4ca03ad42b3c534af2c6157::" providerId="AD" clId="Web-{71E1B52F-2B95-8DCC-6C62-4D3BB4FAF336}" dt="2022-02-23T22:01:58.052" v="187" actId="20577"/>
          <ac:spMkLst>
            <pc:docMk/>
            <pc:sldMk cId="1860949175" sldId="1229"/>
            <ac:spMk id="5" creationId="{00000000-0000-0000-0000-000000000000}"/>
          </ac:spMkLst>
        </pc:spChg>
      </pc:sldChg>
      <pc:sldChg chg="modSp">
        <pc:chgData name="Guest User" userId="S::urn:spo:anon#2d0811e898979079e3a6ec9a9036881b50c07483a4ca03ad42b3c534af2c6157::" providerId="AD" clId="Web-{71E1B52F-2B95-8DCC-6C62-4D3BB4FAF336}" dt="2022-02-23T22:02:28.099" v="195" actId="20577"/>
        <pc:sldMkLst>
          <pc:docMk/>
          <pc:sldMk cId="3851529735" sldId="1230"/>
        </pc:sldMkLst>
        <pc:spChg chg="mod">
          <ac:chgData name="Guest User" userId="S::urn:spo:anon#2d0811e898979079e3a6ec9a9036881b50c07483a4ca03ad42b3c534af2c6157::" providerId="AD" clId="Web-{71E1B52F-2B95-8DCC-6C62-4D3BB4FAF336}" dt="2022-02-23T22:02:28.099" v="195" actId="20577"/>
          <ac:spMkLst>
            <pc:docMk/>
            <pc:sldMk cId="3851529735" sldId="1230"/>
            <ac:spMk id="2" creationId="{7E681E87-5E3C-4CDE-99D5-2EDFD44052BC}"/>
          </ac:spMkLst>
        </pc:spChg>
        <pc:spChg chg="mod">
          <ac:chgData name="Guest User" userId="S::urn:spo:anon#2d0811e898979079e3a6ec9a9036881b50c07483a4ca03ad42b3c534af2c6157::" providerId="AD" clId="Web-{71E1B52F-2B95-8DCC-6C62-4D3BB4FAF336}" dt="2022-02-23T22:02:21.115" v="194" actId="1076"/>
          <ac:spMkLst>
            <pc:docMk/>
            <pc:sldMk cId="3851529735" sldId="1230"/>
            <ac:spMk id="3" creationId="{1626D2E9-5AF5-4D05-98DA-57F795A8AE70}"/>
          </ac:spMkLst>
        </pc:spChg>
        <pc:picChg chg="mod">
          <ac:chgData name="Guest User" userId="S::urn:spo:anon#2d0811e898979079e3a6ec9a9036881b50c07483a4ca03ad42b3c534af2c6157::" providerId="AD" clId="Web-{71E1B52F-2B95-8DCC-6C62-4D3BB4FAF336}" dt="2022-02-23T22:02:02.255" v="189" actId="1076"/>
          <ac:picMkLst>
            <pc:docMk/>
            <pc:sldMk cId="3851529735" sldId="1230"/>
            <ac:picMk id="10242" creationId="{BE559CB4-CC0C-4E57-A306-6AF5B8BE73EB}"/>
          </ac:picMkLst>
        </pc:picChg>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Michael Ruiz [WA]" userId="0bdfa670-4f7d-4afe-a8d2-ed8f052fbb33" providerId="ADAL" clId="{11EA1F96-2EFD-B842-9C37-489FAD9EC117}"/>
    <pc:docChg chg="undo custSel addSld delSld modSld sldOrd modMainMaster">
      <pc:chgData name="Michael Ruiz [WA]" userId="0bdfa670-4f7d-4afe-a8d2-ed8f052fbb33" providerId="ADAL" clId="{11EA1F96-2EFD-B842-9C37-489FAD9EC117}" dt="2024-06-10T16:12:45.812" v="324" actId="207"/>
      <pc:docMkLst>
        <pc:docMk/>
      </pc:docMkLst>
      <pc:sldChg chg="del">
        <pc:chgData name="Michael Ruiz [WA]" userId="0bdfa670-4f7d-4afe-a8d2-ed8f052fbb33" providerId="ADAL" clId="{11EA1F96-2EFD-B842-9C37-489FAD9EC117}" dt="2024-06-10T15:49:53.269" v="4" actId="2696"/>
        <pc:sldMkLst>
          <pc:docMk/>
          <pc:sldMk cId="1647351371" sldId="256"/>
        </pc:sldMkLst>
      </pc:sldChg>
      <pc:sldChg chg="modSp mod">
        <pc:chgData name="Michael Ruiz [WA]" userId="0bdfa670-4f7d-4afe-a8d2-ed8f052fbb33" providerId="ADAL" clId="{11EA1F96-2EFD-B842-9C37-489FAD9EC117}" dt="2024-06-10T15:54:21.175" v="104" actId="27636"/>
        <pc:sldMkLst>
          <pc:docMk/>
          <pc:sldMk cId="4034805378" sldId="257"/>
        </pc:sldMkLst>
        <pc:spChg chg="mod">
          <ac:chgData name="Michael Ruiz [WA]" userId="0bdfa670-4f7d-4afe-a8d2-ed8f052fbb33" providerId="ADAL" clId="{11EA1F96-2EFD-B842-9C37-489FAD9EC117}" dt="2024-06-10T15:54:21.175" v="104" actId="27636"/>
          <ac:spMkLst>
            <pc:docMk/>
            <pc:sldMk cId="4034805378" sldId="257"/>
            <ac:spMk id="2" creationId="{4685398D-812F-444B-A806-695A72A5FA07}"/>
          </ac:spMkLst>
        </pc:spChg>
      </pc:sldChg>
      <pc:sldChg chg="del">
        <pc:chgData name="Michael Ruiz [WA]" userId="0bdfa670-4f7d-4afe-a8d2-ed8f052fbb33" providerId="ADAL" clId="{11EA1F96-2EFD-B842-9C37-489FAD9EC117}" dt="2024-06-10T15:49:53.269" v="4" actId="2696"/>
        <pc:sldMkLst>
          <pc:docMk/>
          <pc:sldMk cId="2764710922" sldId="258"/>
        </pc:sldMkLst>
      </pc:sldChg>
      <pc:sldChg chg="del">
        <pc:chgData name="Michael Ruiz [WA]" userId="0bdfa670-4f7d-4afe-a8d2-ed8f052fbb33" providerId="ADAL" clId="{11EA1F96-2EFD-B842-9C37-489FAD9EC117}" dt="2024-06-10T15:49:53.269" v="4" actId="2696"/>
        <pc:sldMkLst>
          <pc:docMk/>
          <pc:sldMk cId="3790399935" sldId="259"/>
        </pc:sldMkLst>
      </pc:sldChg>
      <pc:sldChg chg="del">
        <pc:chgData name="Michael Ruiz [WA]" userId="0bdfa670-4f7d-4afe-a8d2-ed8f052fbb33" providerId="ADAL" clId="{11EA1F96-2EFD-B842-9C37-489FAD9EC117}" dt="2024-06-10T15:49:53.269" v="4" actId="2696"/>
        <pc:sldMkLst>
          <pc:docMk/>
          <pc:sldMk cId="4040469514" sldId="260"/>
        </pc:sldMkLst>
      </pc:sldChg>
      <pc:sldChg chg="del">
        <pc:chgData name="Michael Ruiz [WA]" userId="0bdfa670-4f7d-4afe-a8d2-ed8f052fbb33" providerId="ADAL" clId="{11EA1F96-2EFD-B842-9C37-489FAD9EC117}" dt="2024-06-10T15:49:53.269" v="4" actId="2696"/>
        <pc:sldMkLst>
          <pc:docMk/>
          <pc:sldMk cId="3830510494" sldId="261"/>
        </pc:sldMkLst>
      </pc:sldChg>
      <pc:sldChg chg="del">
        <pc:chgData name="Michael Ruiz [WA]" userId="0bdfa670-4f7d-4afe-a8d2-ed8f052fbb33" providerId="ADAL" clId="{11EA1F96-2EFD-B842-9C37-489FAD9EC117}" dt="2024-06-10T15:49:53.269" v="4" actId="2696"/>
        <pc:sldMkLst>
          <pc:docMk/>
          <pc:sldMk cId="2718417712" sldId="262"/>
        </pc:sldMkLst>
      </pc:sldChg>
      <pc:sldChg chg="modSp">
        <pc:chgData name="Michael Ruiz [WA]" userId="0bdfa670-4f7d-4afe-a8d2-ed8f052fbb33" providerId="ADAL" clId="{11EA1F96-2EFD-B842-9C37-489FAD9EC117}" dt="2024-06-10T16:11:02.915" v="317"/>
        <pc:sldMkLst>
          <pc:docMk/>
          <pc:sldMk cId="611677144" sldId="263"/>
        </pc:sldMkLst>
        <pc:spChg chg="mod">
          <ac:chgData name="Michael Ruiz [WA]" userId="0bdfa670-4f7d-4afe-a8d2-ed8f052fbb33" providerId="ADAL" clId="{11EA1F96-2EFD-B842-9C37-489FAD9EC117}" dt="2024-06-10T16:11:02.915" v="317"/>
          <ac:spMkLst>
            <pc:docMk/>
            <pc:sldMk cId="611677144" sldId="263"/>
            <ac:spMk id="2" creationId="{BA3D9075-0058-4A2B-8FFB-0D242D0FEDB7}"/>
          </ac:spMkLst>
        </pc:spChg>
      </pc:sldChg>
      <pc:sldChg chg="modSp mod">
        <pc:chgData name="Michael Ruiz [WA]" userId="0bdfa670-4f7d-4afe-a8d2-ed8f052fbb33" providerId="ADAL" clId="{11EA1F96-2EFD-B842-9C37-489FAD9EC117}" dt="2024-06-10T15:52:23.713" v="33" actId="27636"/>
        <pc:sldMkLst>
          <pc:docMk/>
          <pc:sldMk cId="4294061869" sldId="266"/>
        </pc:sldMkLst>
        <pc:spChg chg="mod">
          <ac:chgData name="Michael Ruiz [WA]" userId="0bdfa670-4f7d-4afe-a8d2-ed8f052fbb33" providerId="ADAL" clId="{11EA1F96-2EFD-B842-9C37-489FAD9EC117}" dt="2024-06-10T15:52:23.713" v="33" actId="27636"/>
          <ac:spMkLst>
            <pc:docMk/>
            <pc:sldMk cId="4294061869" sldId="266"/>
            <ac:spMk id="2" creationId="{BA3D9075-0058-4A2B-8FFB-0D242D0FEDB7}"/>
          </ac:spMkLst>
        </pc:spChg>
      </pc:sldChg>
      <pc:sldChg chg="del">
        <pc:chgData name="Michael Ruiz [WA]" userId="0bdfa670-4f7d-4afe-a8d2-ed8f052fbb33" providerId="ADAL" clId="{11EA1F96-2EFD-B842-9C37-489FAD9EC117}" dt="2024-06-10T15:49:53.269" v="4" actId="2696"/>
        <pc:sldMkLst>
          <pc:docMk/>
          <pc:sldMk cId="3849000927" sldId="267"/>
        </pc:sldMkLst>
      </pc:sldChg>
      <pc:sldChg chg="modSp mod">
        <pc:chgData name="Michael Ruiz [WA]" userId="0bdfa670-4f7d-4afe-a8d2-ed8f052fbb33" providerId="ADAL" clId="{11EA1F96-2EFD-B842-9C37-489FAD9EC117}" dt="2024-06-10T15:54:21.020" v="84" actId="27636"/>
        <pc:sldMkLst>
          <pc:docMk/>
          <pc:sldMk cId="1794177292" sldId="268"/>
        </pc:sldMkLst>
        <pc:spChg chg="mod">
          <ac:chgData name="Michael Ruiz [WA]" userId="0bdfa670-4f7d-4afe-a8d2-ed8f052fbb33" providerId="ADAL" clId="{11EA1F96-2EFD-B842-9C37-489FAD9EC117}" dt="2024-06-10T15:54:21.020" v="84" actId="27636"/>
          <ac:spMkLst>
            <pc:docMk/>
            <pc:sldMk cId="1794177292" sldId="268"/>
            <ac:spMk id="3" creationId="{70D7EAA9-C5AC-5BBD-2D71-02E268752555}"/>
          </ac:spMkLst>
        </pc:spChg>
      </pc:sldChg>
      <pc:sldChg chg="delSp modSp mod delDesignElem">
        <pc:chgData name="Michael Ruiz [WA]" userId="0bdfa670-4f7d-4afe-a8d2-ed8f052fbb33" providerId="ADAL" clId="{11EA1F96-2EFD-B842-9C37-489FAD9EC117}" dt="2024-06-10T15:54:21.013" v="83" actId="27636"/>
        <pc:sldMkLst>
          <pc:docMk/>
          <pc:sldMk cId="2996774864" sldId="269"/>
        </pc:sldMkLst>
        <pc:spChg chg="mod">
          <ac:chgData name="Michael Ruiz [WA]" userId="0bdfa670-4f7d-4afe-a8d2-ed8f052fbb33" providerId="ADAL" clId="{11EA1F96-2EFD-B842-9C37-489FAD9EC117}" dt="2024-06-10T15:54:21.013" v="83" actId="27636"/>
          <ac:spMkLst>
            <pc:docMk/>
            <pc:sldMk cId="2996774864" sldId="269"/>
            <ac:spMk id="3" creationId="{CE593EE0-D16E-A935-79D5-CCBC9F1AB319}"/>
          </ac:spMkLst>
        </pc:spChg>
        <pc:spChg chg="del">
          <ac:chgData name="Michael Ruiz [WA]" userId="0bdfa670-4f7d-4afe-a8d2-ed8f052fbb33" providerId="ADAL" clId="{11EA1F96-2EFD-B842-9C37-489FAD9EC117}" dt="2024-06-10T15:51:13.810" v="16"/>
          <ac:spMkLst>
            <pc:docMk/>
            <pc:sldMk cId="2996774864" sldId="269"/>
            <ac:spMk id="17" creationId="{D40791F6-715D-481A-9C4A-3645AECFD5A0}"/>
          </ac:spMkLst>
        </pc:spChg>
        <pc:spChg chg="del">
          <ac:chgData name="Michael Ruiz [WA]" userId="0bdfa670-4f7d-4afe-a8d2-ed8f052fbb33" providerId="ADAL" clId="{11EA1F96-2EFD-B842-9C37-489FAD9EC117}" dt="2024-06-10T15:51:13.810" v="16"/>
          <ac:spMkLst>
            <pc:docMk/>
            <pc:sldMk cId="2996774864" sldId="269"/>
            <ac:spMk id="19" creationId="{CADA4CA0-9A57-4FBE-A9E5-24DFC23C3F1A}"/>
          </ac:spMkLst>
        </pc:spChg>
        <pc:spChg chg="del">
          <ac:chgData name="Michael Ruiz [WA]" userId="0bdfa670-4f7d-4afe-a8d2-ed8f052fbb33" providerId="ADAL" clId="{11EA1F96-2EFD-B842-9C37-489FAD9EC117}" dt="2024-06-10T15:51:13.810" v="16"/>
          <ac:spMkLst>
            <pc:docMk/>
            <pc:sldMk cId="2996774864" sldId="269"/>
            <ac:spMk id="20" creationId="{811CBAFA-D7E0-40A7-BB94-2C05304B407B}"/>
          </ac:spMkLst>
        </pc:spChg>
        <pc:cxnChg chg="del">
          <ac:chgData name="Michael Ruiz [WA]" userId="0bdfa670-4f7d-4afe-a8d2-ed8f052fbb33" providerId="ADAL" clId="{11EA1F96-2EFD-B842-9C37-489FAD9EC117}" dt="2024-06-10T15:51:13.810" v="16"/>
          <ac:cxnSpMkLst>
            <pc:docMk/>
            <pc:sldMk cId="2996774864" sldId="269"/>
            <ac:cxnSpMk id="18" creationId="{740F83A4-FAC4-4867-95A5-BBFD280C7BF5}"/>
          </ac:cxnSpMkLst>
        </pc:cxnChg>
      </pc:sldChg>
      <pc:sldChg chg="del">
        <pc:chgData name="Michael Ruiz [WA]" userId="0bdfa670-4f7d-4afe-a8d2-ed8f052fbb33" providerId="ADAL" clId="{11EA1F96-2EFD-B842-9C37-489FAD9EC117}" dt="2024-06-10T15:49:53.269" v="4" actId="2696"/>
        <pc:sldMkLst>
          <pc:docMk/>
          <pc:sldMk cId="3164271153" sldId="272"/>
        </pc:sldMkLst>
      </pc:sldChg>
      <pc:sldChg chg="del">
        <pc:chgData name="Michael Ruiz [WA]" userId="0bdfa670-4f7d-4afe-a8d2-ed8f052fbb33" providerId="ADAL" clId="{11EA1F96-2EFD-B842-9C37-489FAD9EC117}" dt="2024-06-10T15:49:53.269" v="4" actId="2696"/>
        <pc:sldMkLst>
          <pc:docMk/>
          <pc:sldMk cId="1656657405" sldId="280"/>
        </pc:sldMkLst>
      </pc:sldChg>
      <pc:sldChg chg="modSp">
        <pc:chgData name="Michael Ruiz [WA]" userId="0bdfa670-4f7d-4afe-a8d2-ed8f052fbb33" providerId="ADAL" clId="{11EA1F96-2EFD-B842-9C37-489FAD9EC117}" dt="2024-06-10T16:11:02.915" v="317"/>
        <pc:sldMkLst>
          <pc:docMk/>
          <pc:sldMk cId="2750677614" sldId="292"/>
        </pc:sldMkLst>
        <pc:spChg chg="mod">
          <ac:chgData name="Michael Ruiz [WA]" userId="0bdfa670-4f7d-4afe-a8d2-ed8f052fbb33" providerId="ADAL" clId="{11EA1F96-2EFD-B842-9C37-489FAD9EC117}" dt="2024-06-10T16:11:02.915" v="317"/>
          <ac:spMkLst>
            <pc:docMk/>
            <pc:sldMk cId="2750677614" sldId="292"/>
            <ac:spMk id="2" creationId="{BA3D9075-0058-4A2B-8FFB-0D242D0FEDB7}"/>
          </ac:spMkLst>
        </pc:spChg>
      </pc:sldChg>
      <pc:sldChg chg="delSp delDesignElem">
        <pc:chgData name="Michael Ruiz [WA]" userId="0bdfa670-4f7d-4afe-a8d2-ed8f052fbb33" providerId="ADAL" clId="{11EA1F96-2EFD-B842-9C37-489FAD9EC117}" dt="2024-06-10T15:51:13.810" v="16"/>
        <pc:sldMkLst>
          <pc:docMk/>
          <pc:sldMk cId="2624900878" sldId="301"/>
        </pc:sldMkLst>
        <pc:spChg chg="del">
          <ac:chgData name="Michael Ruiz [WA]" userId="0bdfa670-4f7d-4afe-a8d2-ed8f052fbb33" providerId="ADAL" clId="{11EA1F96-2EFD-B842-9C37-489FAD9EC117}" dt="2024-06-10T15:51:13.810" v="16"/>
          <ac:spMkLst>
            <pc:docMk/>
            <pc:sldMk cId="2624900878" sldId="301"/>
            <ac:spMk id="76" creationId="{D40791F6-715D-481A-9C4A-3645AECFD5A0}"/>
          </ac:spMkLst>
        </pc:spChg>
        <pc:spChg chg="del">
          <ac:chgData name="Michael Ruiz [WA]" userId="0bdfa670-4f7d-4afe-a8d2-ed8f052fbb33" providerId="ADAL" clId="{11EA1F96-2EFD-B842-9C37-489FAD9EC117}" dt="2024-06-10T15:51:13.810" v="16"/>
          <ac:spMkLst>
            <pc:docMk/>
            <pc:sldMk cId="2624900878" sldId="301"/>
            <ac:spMk id="79" creationId="{CADA4CA0-9A57-4FBE-A9E5-24DFC23C3F1A}"/>
          </ac:spMkLst>
        </pc:spChg>
        <pc:spChg chg="del">
          <ac:chgData name="Michael Ruiz [WA]" userId="0bdfa670-4f7d-4afe-a8d2-ed8f052fbb33" providerId="ADAL" clId="{11EA1F96-2EFD-B842-9C37-489FAD9EC117}" dt="2024-06-10T15:51:13.810" v="16"/>
          <ac:spMkLst>
            <pc:docMk/>
            <pc:sldMk cId="2624900878" sldId="301"/>
            <ac:spMk id="81" creationId="{811CBAFA-D7E0-40A7-BB94-2C05304B407B}"/>
          </ac:spMkLst>
        </pc:spChg>
        <pc:cxnChg chg="del">
          <ac:chgData name="Michael Ruiz [WA]" userId="0bdfa670-4f7d-4afe-a8d2-ed8f052fbb33" providerId="ADAL" clId="{11EA1F96-2EFD-B842-9C37-489FAD9EC117}" dt="2024-06-10T15:51:13.810" v="16"/>
          <ac:cxnSpMkLst>
            <pc:docMk/>
            <pc:sldMk cId="2624900878" sldId="301"/>
            <ac:cxnSpMk id="78" creationId="{740F83A4-FAC4-4867-95A5-BBFD280C7BF5}"/>
          </ac:cxnSpMkLst>
        </pc:cxnChg>
      </pc:sldChg>
      <pc:sldChg chg="delSp delDesignElem">
        <pc:chgData name="Michael Ruiz [WA]" userId="0bdfa670-4f7d-4afe-a8d2-ed8f052fbb33" providerId="ADAL" clId="{11EA1F96-2EFD-B842-9C37-489FAD9EC117}" dt="2024-06-10T15:51:13.810" v="16"/>
        <pc:sldMkLst>
          <pc:docMk/>
          <pc:sldMk cId="3021025633" sldId="730"/>
        </pc:sldMkLst>
        <pc:spChg chg="del">
          <ac:chgData name="Michael Ruiz [WA]" userId="0bdfa670-4f7d-4afe-a8d2-ed8f052fbb33" providerId="ADAL" clId="{11EA1F96-2EFD-B842-9C37-489FAD9EC117}" dt="2024-06-10T15:51:13.810" v="16"/>
          <ac:spMkLst>
            <pc:docMk/>
            <pc:sldMk cId="3021025633" sldId="730"/>
            <ac:spMk id="71" creationId="{F240A2FC-E2C3-458D-96B4-5DF9028D93A5}"/>
          </ac:spMkLst>
        </pc:spChg>
        <pc:spChg chg="del">
          <ac:chgData name="Michael Ruiz [WA]" userId="0bdfa670-4f7d-4afe-a8d2-ed8f052fbb33" providerId="ADAL" clId="{11EA1F96-2EFD-B842-9C37-489FAD9EC117}" dt="2024-06-10T15:51:13.810" v="16"/>
          <ac:spMkLst>
            <pc:docMk/>
            <pc:sldMk cId="3021025633" sldId="730"/>
            <ac:spMk id="73" creationId="{5F097929-F3D6-4D1F-8AFC-CF348171A9E1}"/>
          </ac:spMkLst>
        </pc:spChg>
        <pc:spChg chg="del">
          <ac:chgData name="Michael Ruiz [WA]" userId="0bdfa670-4f7d-4afe-a8d2-ed8f052fbb33" providerId="ADAL" clId="{11EA1F96-2EFD-B842-9C37-489FAD9EC117}" dt="2024-06-10T15:51:13.810" v="16"/>
          <ac:spMkLst>
            <pc:docMk/>
            <pc:sldMk cId="3021025633" sldId="730"/>
            <ac:spMk id="77" creationId="{33428ACC-71EC-4171-9527-10983BA6B41D}"/>
          </ac:spMkLst>
        </pc:spChg>
        <pc:spChg chg="del">
          <ac:chgData name="Michael Ruiz [WA]" userId="0bdfa670-4f7d-4afe-a8d2-ed8f052fbb33" providerId="ADAL" clId="{11EA1F96-2EFD-B842-9C37-489FAD9EC117}" dt="2024-06-10T15:51:13.810" v="16"/>
          <ac:spMkLst>
            <pc:docMk/>
            <pc:sldMk cId="3021025633" sldId="730"/>
            <ac:spMk id="81" creationId="{2B9BBBC4-97A3-47D2-BFFE-A68530CDB9DC}"/>
          </ac:spMkLst>
        </pc:spChg>
        <pc:spChg chg="del">
          <ac:chgData name="Michael Ruiz [WA]" userId="0bdfa670-4f7d-4afe-a8d2-ed8f052fbb33" providerId="ADAL" clId="{11EA1F96-2EFD-B842-9C37-489FAD9EC117}" dt="2024-06-10T15:51:13.810" v="16"/>
          <ac:spMkLst>
            <pc:docMk/>
            <pc:sldMk cId="3021025633" sldId="730"/>
            <ac:spMk id="83" creationId="{78967BEA-EA6A-4FF1-94E2-B010B61A36A9}"/>
          </ac:spMkLst>
        </pc:spChg>
        <pc:cxnChg chg="del">
          <ac:chgData name="Michael Ruiz [WA]" userId="0bdfa670-4f7d-4afe-a8d2-ed8f052fbb33" providerId="ADAL" clId="{11EA1F96-2EFD-B842-9C37-489FAD9EC117}" dt="2024-06-10T15:51:13.810" v="16"/>
          <ac:cxnSpMkLst>
            <pc:docMk/>
            <pc:sldMk cId="3021025633" sldId="730"/>
            <ac:cxnSpMk id="75" creationId="{43074C91-9045-414B-B5F9-567DAE3EED25}"/>
          </ac:cxnSpMkLst>
        </pc:cxnChg>
        <pc:cxnChg chg="del">
          <ac:chgData name="Michael Ruiz [WA]" userId="0bdfa670-4f7d-4afe-a8d2-ed8f052fbb33" providerId="ADAL" clId="{11EA1F96-2EFD-B842-9C37-489FAD9EC117}" dt="2024-06-10T15:51:13.810" v="16"/>
          <ac:cxnSpMkLst>
            <pc:docMk/>
            <pc:sldMk cId="3021025633" sldId="730"/>
            <ac:cxnSpMk id="79" creationId="{BA22713B-ABB6-4391-97F9-0449A2B9B664}"/>
          </ac:cxnSpMkLst>
        </pc:cxnChg>
      </pc:sldChg>
      <pc:sldChg chg="addSp delSp modSp mod">
        <pc:chgData name="Michael Ruiz [WA]" userId="0bdfa670-4f7d-4afe-a8d2-ed8f052fbb33" providerId="ADAL" clId="{11EA1F96-2EFD-B842-9C37-489FAD9EC117}" dt="2024-06-10T16:11:02.915" v="317"/>
        <pc:sldMkLst>
          <pc:docMk/>
          <pc:sldMk cId="1204236010" sldId="1133"/>
        </pc:sldMkLst>
        <pc:spChg chg="mod">
          <ac:chgData name="Michael Ruiz [WA]" userId="0bdfa670-4f7d-4afe-a8d2-ed8f052fbb33" providerId="ADAL" clId="{11EA1F96-2EFD-B842-9C37-489FAD9EC117}" dt="2024-06-10T16:11:02.915" v="317"/>
          <ac:spMkLst>
            <pc:docMk/>
            <pc:sldMk cId="1204236010" sldId="1133"/>
            <ac:spMk id="2" creationId="{00000000-0000-0000-0000-000000000000}"/>
          </ac:spMkLst>
        </pc:spChg>
        <pc:spChg chg="add del mod">
          <ac:chgData name="Michael Ruiz [WA]" userId="0bdfa670-4f7d-4afe-a8d2-ed8f052fbb33" providerId="ADAL" clId="{11EA1F96-2EFD-B842-9C37-489FAD9EC117}" dt="2024-06-10T15:55:53.564" v="119"/>
          <ac:spMkLst>
            <pc:docMk/>
            <pc:sldMk cId="1204236010" sldId="1133"/>
            <ac:spMk id="3" creationId="{48ED422B-2F23-8119-CC70-C94A7FA97975}"/>
          </ac:spMkLst>
        </pc:spChg>
        <pc:spChg chg="mod">
          <ac:chgData name="Michael Ruiz [WA]" userId="0bdfa670-4f7d-4afe-a8d2-ed8f052fbb33" providerId="ADAL" clId="{11EA1F96-2EFD-B842-9C37-489FAD9EC117}" dt="2024-06-10T16:11:02.915" v="317"/>
          <ac:spMkLst>
            <pc:docMk/>
            <pc:sldMk cId="1204236010" sldId="1133"/>
            <ac:spMk id="5" creationId="{004D9342-E269-4518-BCB8-03497EEEC8A3}"/>
          </ac:spMkLst>
        </pc:spChg>
      </pc:sldChg>
      <pc:sldChg chg="modSp mod">
        <pc:chgData name="Michael Ruiz [WA]" userId="0bdfa670-4f7d-4afe-a8d2-ed8f052fbb33" providerId="ADAL" clId="{11EA1F96-2EFD-B842-9C37-489FAD9EC117}" dt="2024-06-10T16:11:02.915" v="317"/>
        <pc:sldMkLst>
          <pc:docMk/>
          <pc:sldMk cId="1250370533" sldId="1176"/>
        </pc:sldMkLst>
        <pc:spChg chg="mod">
          <ac:chgData name="Michael Ruiz [WA]" userId="0bdfa670-4f7d-4afe-a8d2-ed8f052fbb33" providerId="ADAL" clId="{11EA1F96-2EFD-B842-9C37-489FAD9EC117}" dt="2024-06-10T16:11:02.915" v="317"/>
          <ac:spMkLst>
            <pc:docMk/>
            <pc:sldMk cId="1250370533" sldId="1176"/>
            <ac:spMk id="2" creationId="{45F68767-BA6B-4718-8342-805AF4798FBD}"/>
          </ac:spMkLst>
        </pc:spChg>
        <pc:spChg chg="mod">
          <ac:chgData name="Michael Ruiz [WA]" userId="0bdfa670-4f7d-4afe-a8d2-ed8f052fbb33" providerId="ADAL" clId="{11EA1F96-2EFD-B842-9C37-489FAD9EC117}" dt="2024-06-10T15:54:21.192" v="106" actId="27636"/>
          <ac:spMkLst>
            <pc:docMk/>
            <pc:sldMk cId="1250370533" sldId="1176"/>
            <ac:spMk id="5" creationId="{00000000-0000-0000-0000-000000000000}"/>
          </ac:spMkLst>
        </pc:spChg>
      </pc:sldChg>
      <pc:sldChg chg="modSp">
        <pc:chgData name="Michael Ruiz [WA]" userId="0bdfa670-4f7d-4afe-a8d2-ed8f052fbb33" providerId="ADAL" clId="{11EA1F96-2EFD-B842-9C37-489FAD9EC117}" dt="2024-06-10T16:11:02.915" v="317"/>
        <pc:sldMkLst>
          <pc:docMk/>
          <pc:sldMk cId="410688401" sldId="1178"/>
        </pc:sldMkLst>
        <pc:spChg chg="mod">
          <ac:chgData name="Michael Ruiz [WA]" userId="0bdfa670-4f7d-4afe-a8d2-ed8f052fbb33" providerId="ADAL" clId="{11EA1F96-2EFD-B842-9C37-489FAD9EC117}" dt="2024-06-10T16:11:02.915" v="317"/>
          <ac:spMkLst>
            <pc:docMk/>
            <pc:sldMk cId="410688401" sldId="1178"/>
            <ac:spMk id="2" creationId="{00000000-0000-0000-0000-000000000000}"/>
          </ac:spMkLst>
        </pc:spChg>
        <pc:spChg chg="mod">
          <ac:chgData name="Michael Ruiz [WA]" userId="0bdfa670-4f7d-4afe-a8d2-ed8f052fbb33" providerId="ADAL" clId="{11EA1F96-2EFD-B842-9C37-489FAD9EC117}" dt="2024-06-10T16:11:02.915" v="317"/>
          <ac:spMkLst>
            <pc:docMk/>
            <pc:sldMk cId="410688401" sldId="1178"/>
            <ac:spMk id="5" creationId="{7F126B6C-D238-4031-BF07-CBE1138D9252}"/>
          </ac:spMkLst>
        </pc:spChg>
      </pc:sldChg>
      <pc:sldChg chg="modSp">
        <pc:chgData name="Michael Ruiz [WA]" userId="0bdfa670-4f7d-4afe-a8d2-ed8f052fbb33" providerId="ADAL" clId="{11EA1F96-2EFD-B842-9C37-489FAD9EC117}" dt="2024-06-10T16:11:02.915" v="317"/>
        <pc:sldMkLst>
          <pc:docMk/>
          <pc:sldMk cId="1195948790" sldId="1180"/>
        </pc:sldMkLst>
        <pc:spChg chg="mod">
          <ac:chgData name="Michael Ruiz [WA]" userId="0bdfa670-4f7d-4afe-a8d2-ed8f052fbb33" providerId="ADAL" clId="{11EA1F96-2EFD-B842-9C37-489FAD9EC117}" dt="2024-06-10T16:11:02.915" v="317"/>
          <ac:spMkLst>
            <pc:docMk/>
            <pc:sldMk cId="1195948790" sldId="1180"/>
            <ac:spMk id="2" creationId="{7DFB6730-BC14-446E-A0C8-FE5C940DA668}"/>
          </ac:spMkLst>
        </pc:spChg>
        <pc:spChg chg="mod">
          <ac:chgData name="Michael Ruiz [WA]" userId="0bdfa670-4f7d-4afe-a8d2-ed8f052fbb33" providerId="ADAL" clId="{11EA1F96-2EFD-B842-9C37-489FAD9EC117}" dt="2024-06-10T16:11:02.915" v="317"/>
          <ac:spMkLst>
            <pc:docMk/>
            <pc:sldMk cId="1195948790" sldId="1180"/>
            <ac:spMk id="3" creationId="{ADDA4318-C622-4B6E-A26C-FC4EAB4FC75F}"/>
          </ac:spMkLst>
        </pc:spChg>
      </pc:sldChg>
      <pc:sldChg chg="modSp mod">
        <pc:chgData name="Michael Ruiz [WA]" userId="0bdfa670-4f7d-4afe-a8d2-ed8f052fbb33" providerId="ADAL" clId="{11EA1F96-2EFD-B842-9C37-489FAD9EC117}" dt="2024-06-10T15:54:21.063" v="89" actId="27636"/>
        <pc:sldMkLst>
          <pc:docMk/>
          <pc:sldMk cId="1559038816" sldId="1191"/>
        </pc:sldMkLst>
        <pc:spChg chg="mod">
          <ac:chgData name="Michael Ruiz [WA]" userId="0bdfa670-4f7d-4afe-a8d2-ed8f052fbb33" providerId="ADAL" clId="{11EA1F96-2EFD-B842-9C37-489FAD9EC117}" dt="2024-06-10T15:54:21.063" v="89" actId="27636"/>
          <ac:spMkLst>
            <pc:docMk/>
            <pc:sldMk cId="1559038816" sldId="1191"/>
            <ac:spMk id="3" creationId="{00000000-0000-0000-0000-000000000000}"/>
          </ac:spMkLst>
        </pc:spChg>
      </pc:sldChg>
      <pc:sldChg chg="modSp mod">
        <pc:chgData name="Michael Ruiz [WA]" userId="0bdfa670-4f7d-4afe-a8d2-ed8f052fbb33" providerId="ADAL" clId="{11EA1F96-2EFD-B842-9C37-489FAD9EC117}" dt="2024-06-10T15:54:21.087" v="92" actId="27636"/>
        <pc:sldMkLst>
          <pc:docMk/>
          <pc:sldMk cId="2851953078" sldId="1199"/>
        </pc:sldMkLst>
        <pc:spChg chg="mod">
          <ac:chgData name="Michael Ruiz [WA]" userId="0bdfa670-4f7d-4afe-a8d2-ed8f052fbb33" providerId="ADAL" clId="{11EA1F96-2EFD-B842-9C37-489FAD9EC117}" dt="2024-06-10T15:54:21.087" v="92" actId="27636"/>
          <ac:spMkLst>
            <pc:docMk/>
            <pc:sldMk cId="2851953078" sldId="1199"/>
            <ac:spMk id="3" creationId="{E791C2F6-2EFF-4C2A-B2A2-5D8E4BA8BB31}"/>
          </ac:spMkLst>
        </pc:spChg>
      </pc:sldChg>
      <pc:sldChg chg="modSp mod">
        <pc:chgData name="Michael Ruiz [WA]" userId="0bdfa670-4f7d-4afe-a8d2-ed8f052fbb33" providerId="ADAL" clId="{11EA1F96-2EFD-B842-9C37-489FAD9EC117}" dt="2024-06-10T15:54:21.436" v="110" actId="27636"/>
        <pc:sldMkLst>
          <pc:docMk/>
          <pc:sldMk cId="1724770136" sldId="1203"/>
        </pc:sldMkLst>
        <pc:spChg chg="mod">
          <ac:chgData name="Michael Ruiz [WA]" userId="0bdfa670-4f7d-4afe-a8d2-ed8f052fbb33" providerId="ADAL" clId="{11EA1F96-2EFD-B842-9C37-489FAD9EC117}" dt="2024-06-10T15:54:21.436" v="110" actId="27636"/>
          <ac:spMkLst>
            <pc:docMk/>
            <pc:sldMk cId="1724770136" sldId="1203"/>
            <ac:spMk id="3" creationId="{42580A06-6A5E-42F0-BD83-2D427DC819B6}"/>
          </ac:spMkLst>
        </pc:spChg>
      </pc:sldChg>
      <pc:sldChg chg="modSp mod">
        <pc:chgData name="Michael Ruiz [WA]" userId="0bdfa670-4f7d-4afe-a8d2-ed8f052fbb33" providerId="ADAL" clId="{11EA1F96-2EFD-B842-9C37-489FAD9EC117}" dt="2024-06-10T15:54:21.458" v="113" actId="27636"/>
        <pc:sldMkLst>
          <pc:docMk/>
          <pc:sldMk cId="3908614182" sldId="1206"/>
        </pc:sldMkLst>
        <pc:spChg chg="mod">
          <ac:chgData name="Michael Ruiz [WA]" userId="0bdfa670-4f7d-4afe-a8d2-ed8f052fbb33" providerId="ADAL" clId="{11EA1F96-2EFD-B842-9C37-489FAD9EC117}" dt="2024-06-10T15:54:21.458" v="113" actId="27636"/>
          <ac:spMkLst>
            <pc:docMk/>
            <pc:sldMk cId="3908614182" sldId="1206"/>
            <ac:spMk id="3" creationId="{00000000-0000-0000-0000-000000000000}"/>
          </ac:spMkLst>
        </pc:spChg>
      </pc:sldChg>
      <pc:sldChg chg="modSp mod">
        <pc:chgData name="Michael Ruiz [WA]" userId="0bdfa670-4f7d-4afe-a8d2-ed8f052fbb33" providerId="ADAL" clId="{11EA1F96-2EFD-B842-9C37-489FAD9EC117}" dt="2024-06-10T16:11:02.915" v="317"/>
        <pc:sldMkLst>
          <pc:docMk/>
          <pc:sldMk cId="4283063015" sldId="1219"/>
        </pc:sldMkLst>
        <pc:spChg chg="mod">
          <ac:chgData name="Michael Ruiz [WA]" userId="0bdfa670-4f7d-4afe-a8d2-ed8f052fbb33" providerId="ADAL" clId="{11EA1F96-2EFD-B842-9C37-489FAD9EC117}" dt="2024-06-10T16:11:02.915" v="317"/>
          <ac:spMkLst>
            <pc:docMk/>
            <pc:sldMk cId="4283063015" sldId="1219"/>
            <ac:spMk id="2" creationId="{34410E6C-1697-4857-A9F2-C6FE5986C589}"/>
          </ac:spMkLst>
        </pc:spChg>
        <pc:spChg chg="mod">
          <ac:chgData name="Michael Ruiz [WA]" userId="0bdfa670-4f7d-4afe-a8d2-ed8f052fbb33" providerId="ADAL" clId="{11EA1F96-2EFD-B842-9C37-489FAD9EC117}" dt="2024-06-10T15:54:21.181" v="105" actId="27636"/>
          <ac:spMkLst>
            <pc:docMk/>
            <pc:sldMk cId="4283063015" sldId="1219"/>
            <ac:spMk id="3" creationId="{7248748C-D351-47FB-A208-AAAEB607FB3C}"/>
          </ac:spMkLst>
        </pc:spChg>
      </pc:sldChg>
      <pc:sldChg chg="modSp mod">
        <pc:chgData name="Michael Ruiz [WA]" userId="0bdfa670-4f7d-4afe-a8d2-ed8f052fbb33" providerId="ADAL" clId="{11EA1F96-2EFD-B842-9C37-489FAD9EC117}" dt="2024-06-10T15:54:21.443" v="111" actId="27636"/>
        <pc:sldMkLst>
          <pc:docMk/>
          <pc:sldMk cId="1222302042" sldId="1222"/>
        </pc:sldMkLst>
        <pc:spChg chg="mod">
          <ac:chgData name="Michael Ruiz [WA]" userId="0bdfa670-4f7d-4afe-a8d2-ed8f052fbb33" providerId="ADAL" clId="{11EA1F96-2EFD-B842-9C37-489FAD9EC117}" dt="2024-06-10T15:54:21.443" v="111" actId="27636"/>
          <ac:spMkLst>
            <pc:docMk/>
            <pc:sldMk cId="1222302042" sldId="1222"/>
            <ac:spMk id="2" creationId="{BA3D9075-0058-4A2B-8FFB-0D242D0FEDB7}"/>
          </ac:spMkLst>
        </pc:spChg>
      </pc:sldChg>
      <pc:sldChg chg="modSp">
        <pc:chgData name="Michael Ruiz [WA]" userId="0bdfa670-4f7d-4afe-a8d2-ed8f052fbb33" providerId="ADAL" clId="{11EA1F96-2EFD-B842-9C37-489FAD9EC117}" dt="2024-06-10T16:11:02.915" v="317"/>
        <pc:sldMkLst>
          <pc:docMk/>
          <pc:sldMk cId="4008378632" sldId="1223"/>
        </pc:sldMkLst>
        <pc:spChg chg="mod">
          <ac:chgData name="Michael Ruiz [WA]" userId="0bdfa670-4f7d-4afe-a8d2-ed8f052fbb33" providerId="ADAL" clId="{11EA1F96-2EFD-B842-9C37-489FAD9EC117}" dt="2024-06-10T16:11:02.915" v="317"/>
          <ac:spMkLst>
            <pc:docMk/>
            <pc:sldMk cId="4008378632" sldId="1223"/>
            <ac:spMk id="2" creationId="{7DFB6730-BC14-446E-A0C8-FE5C940DA668}"/>
          </ac:spMkLst>
        </pc:spChg>
        <pc:spChg chg="mod">
          <ac:chgData name="Michael Ruiz [WA]" userId="0bdfa670-4f7d-4afe-a8d2-ed8f052fbb33" providerId="ADAL" clId="{11EA1F96-2EFD-B842-9C37-489FAD9EC117}" dt="2024-06-10T16:11:02.915" v="317"/>
          <ac:spMkLst>
            <pc:docMk/>
            <pc:sldMk cId="4008378632" sldId="1223"/>
            <ac:spMk id="3" creationId="{ADDA4318-C622-4B6E-A26C-FC4EAB4FC75F}"/>
          </ac:spMkLst>
        </pc:spChg>
      </pc:sldChg>
      <pc:sldChg chg="modSp mod">
        <pc:chgData name="Michael Ruiz [WA]" userId="0bdfa670-4f7d-4afe-a8d2-ed8f052fbb33" providerId="ADAL" clId="{11EA1F96-2EFD-B842-9C37-489FAD9EC117}" dt="2024-06-10T15:54:21.157" v="101" actId="27636"/>
        <pc:sldMkLst>
          <pc:docMk/>
          <pc:sldMk cId="1561081245" sldId="1225"/>
        </pc:sldMkLst>
        <pc:spChg chg="mod">
          <ac:chgData name="Michael Ruiz [WA]" userId="0bdfa670-4f7d-4afe-a8d2-ed8f052fbb33" providerId="ADAL" clId="{11EA1F96-2EFD-B842-9C37-489FAD9EC117}" dt="2024-06-10T15:54:21.157" v="101" actId="27636"/>
          <ac:spMkLst>
            <pc:docMk/>
            <pc:sldMk cId="1561081245" sldId="1225"/>
            <ac:spMk id="3" creationId="{00000000-0000-0000-0000-000000000000}"/>
          </ac:spMkLst>
        </pc:spChg>
      </pc:sldChg>
      <pc:sldChg chg="modSp mod">
        <pc:chgData name="Michael Ruiz [WA]" userId="0bdfa670-4f7d-4afe-a8d2-ed8f052fbb33" providerId="ADAL" clId="{11EA1F96-2EFD-B842-9C37-489FAD9EC117}" dt="2024-06-10T15:54:21.164" v="102" actId="27636"/>
        <pc:sldMkLst>
          <pc:docMk/>
          <pc:sldMk cId="1395645205" sldId="1226"/>
        </pc:sldMkLst>
        <pc:spChg chg="mod">
          <ac:chgData name="Michael Ruiz [WA]" userId="0bdfa670-4f7d-4afe-a8d2-ed8f052fbb33" providerId="ADAL" clId="{11EA1F96-2EFD-B842-9C37-489FAD9EC117}" dt="2024-06-10T15:54:21.164" v="102" actId="27636"/>
          <ac:spMkLst>
            <pc:docMk/>
            <pc:sldMk cId="1395645205" sldId="1226"/>
            <ac:spMk id="4" creationId="{189FCB9D-B8F0-4372-96B8-123B94619212}"/>
          </ac:spMkLst>
        </pc:spChg>
      </pc:sldChg>
      <pc:sldChg chg="modSp">
        <pc:chgData name="Michael Ruiz [WA]" userId="0bdfa670-4f7d-4afe-a8d2-ed8f052fbb33" providerId="ADAL" clId="{11EA1F96-2EFD-B842-9C37-489FAD9EC117}" dt="2024-06-10T16:11:02.915" v="317"/>
        <pc:sldMkLst>
          <pc:docMk/>
          <pc:sldMk cId="1014834647" sldId="1227"/>
        </pc:sldMkLst>
        <pc:picChg chg="mod">
          <ac:chgData name="Michael Ruiz [WA]" userId="0bdfa670-4f7d-4afe-a8d2-ed8f052fbb33" providerId="ADAL" clId="{11EA1F96-2EFD-B842-9C37-489FAD9EC117}" dt="2024-06-10T16:11:02.915" v="317"/>
          <ac:picMkLst>
            <pc:docMk/>
            <pc:sldMk cId="1014834647" sldId="1227"/>
            <ac:picMk id="7" creationId="{00000000-0000-0000-0000-000000000000}"/>
          </ac:picMkLst>
        </pc:picChg>
      </pc:sldChg>
      <pc:sldChg chg="modSp">
        <pc:chgData name="Michael Ruiz [WA]" userId="0bdfa670-4f7d-4afe-a8d2-ed8f052fbb33" providerId="ADAL" clId="{11EA1F96-2EFD-B842-9C37-489FAD9EC117}" dt="2024-06-10T15:51:13.810" v="16"/>
        <pc:sldMkLst>
          <pc:docMk/>
          <pc:sldMk cId="2512857001" sldId="1228"/>
        </pc:sldMkLst>
        <pc:spChg chg="mod">
          <ac:chgData name="Michael Ruiz [WA]" userId="0bdfa670-4f7d-4afe-a8d2-ed8f052fbb33" providerId="ADAL" clId="{11EA1F96-2EFD-B842-9C37-489FAD9EC117}" dt="2024-06-10T15:51:13.810" v="16"/>
          <ac:spMkLst>
            <pc:docMk/>
            <pc:sldMk cId="2512857001" sldId="1228"/>
            <ac:spMk id="2" creationId="{00000000-0000-0000-0000-000000000000}"/>
          </ac:spMkLst>
        </pc:spChg>
        <pc:spChg chg="mod">
          <ac:chgData name="Michael Ruiz [WA]" userId="0bdfa670-4f7d-4afe-a8d2-ed8f052fbb33" providerId="ADAL" clId="{11EA1F96-2EFD-B842-9C37-489FAD9EC117}" dt="2024-06-10T15:51:13.810" v="16"/>
          <ac:spMkLst>
            <pc:docMk/>
            <pc:sldMk cId="2512857001" sldId="1228"/>
            <ac:spMk id="97283" creationId="{00000000-0000-0000-0000-000000000000}"/>
          </ac:spMkLst>
        </pc:spChg>
      </pc:sldChg>
      <pc:sldChg chg="modSp mod">
        <pc:chgData name="Michael Ruiz [WA]" userId="0bdfa670-4f7d-4afe-a8d2-ed8f052fbb33" providerId="ADAL" clId="{11EA1F96-2EFD-B842-9C37-489FAD9EC117}" dt="2024-06-10T15:54:21.169" v="103" actId="27636"/>
        <pc:sldMkLst>
          <pc:docMk/>
          <pc:sldMk cId="3851529735" sldId="1230"/>
        </pc:sldMkLst>
        <pc:spChg chg="mod">
          <ac:chgData name="Michael Ruiz [WA]" userId="0bdfa670-4f7d-4afe-a8d2-ed8f052fbb33" providerId="ADAL" clId="{11EA1F96-2EFD-B842-9C37-489FAD9EC117}" dt="2024-06-10T15:54:21.169" v="103" actId="27636"/>
          <ac:spMkLst>
            <pc:docMk/>
            <pc:sldMk cId="3851529735" sldId="1230"/>
            <ac:spMk id="3" creationId="{1626D2E9-5AF5-4D05-98DA-57F795A8AE70}"/>
          </ac:spMkLst>
        </pc:spChg>
      </pc:sldChg>
      <pc:sldChg chg="modSp mod">
        <pc:chgData name="Michael Ruiz [WA]" userId="0bdfa670-4f7d-4afe-a8d2-ed8f052fbb33" providerId="ADAL" clId="{11EA1F96-2EFD-B842-9C37-489FAD9EC117}" dt="2024-06-10T15:54:21.451" v="112" actId="27636"/>
        <pc:sldMkLst>
          <pc:docMk/>
          <pc:sldMk cId="3309877280" sldId="1235"/>
        </pc:sldMkLst>
        <pc:spChg chg="mod">
          <ac:chgData name="Michael Ruiz [WA]" userId="0bdfa670-4f7d-4afe-a8d2-ed8f052fbb33" providerId="ADAL" clId="{11EA1F96-2EFD-B842-9C37-489FAD9EC117}" dt="2024-06-10T15:54:21.451" v="112" actId="27636"/>
          <ac:spMkLst>
            <pc:docMk/>
            <pc:sldMk cId="3309877280" sldId="1235"/>
            <ac:spMk id="2" creationId="{00000000-0000-0000-0000-000000000000}"/>
          </ac:spMkLst>
        </pc:spChg>
        <pc:spChg chg="mod">
          <ac:chgData name="Michael Ruiz [WA]" userId="0bdfa670-4f7d-4afe-a8d2-ed8f052fbb33" providerId="ADAL" clId="{11EA1F96-2EFD-B842-9C37-489FAD9EC117}" dt="2024-06-10T15:54:21.120" v="97" actId="27636"/>
          <ac:spMkLst>
            <pc:docMk/>
            <pc:sldMk cId="3309877280" sldId="1235"/>
            <ac:spMk id="3" creationId="{00000000-0000-0000-0000-000000000000}"/>
          </ac:spMkLst>
        </pc:spChg>
      </pc:sldChg>
      <pc:sldChg chg="modSp">
        <pc:chgData name="Michael Ruiz [WA]" userId="0bdfa670-4f7d-4afe-a8d2-ed8f052fbb33" providerId="ADAL" clId="{11EA1F96-2EFD-B842-9C37-489FAD9EC117}" dt="2024-06-10T16:11:02.915" v="317"/>
        <pc:sldMkLst>
          <pc:docMk/>
          <pc:sldMk cId="1815958910" sldId="1237"/>
        </pc:sldMkLst>
        <pc:spChg chg="mod">
          <ac:chgData name="Michael Ruiz [WA]" userId="0bdfa670-4f7d-4afe-a8d2-ed8f052fbb33" providerId="ADAL" clId="{11EA1F96-2EFD-B842-9C37-489FAD9EC117}" dt="2024-06-10T16:11:02.915" v="317"/>
          <ac:spMkLst>
            <pc:docMk/>
            <pc:sldMk cId="1815958910" sldId="1237"/>
            <ac:spMk id="2" creationId="{6B63E237-B88E-4162-8866-17E91FB16527}"/>
          </ac:spMkLst>
        </pc:spChg>
        <pc:picChg chg="mod">
          <ac:chgData name="Michael Ruiz [WA]" userId="0bdfa670-4f7d-4afe-a8d2-ed8f052fbb33" providerId="ADAL" clId="{11EA1F96-2EFD-B842-9C37-489FAD9EC117}" dt="2024-06-10T15:51:13.810" v="16"/>
          <ac:picMkLst>
            <pc:docMk/>
            <pc:sldMk cId="1815958910" sldId="1237"/>
            <ac:picMk id="4" creationId="{00000000-0000-0000-0000-000000000000}"/>
          </ac:picMkLst>
        </pc:picChg>
      </pc:sldChg>
      <pc:sldChg chg="modSp mod">
        <pc:chgData name="Michael Ruiz [WA]" userId="0bdfa670-4f7d-4afe-a8d2-ed8f052fbb33" providerId="ADAL" clId="{11EA1F96-2EFD-B842-9C37-489FAD9EC117}" dt="2024-06-10T15:54:21.148" v="100" actId="27636"/>
        <pc:sldMkLst>
          <pc:docMk/>
          <pc:sldMk cId="3375550210" sldId="1238"/>
        </pc:sldMkLst>
        <pc:spChg chg="mod">
          <ac:chgData name="Michael Ruiz [WA]" userId="0bdfa670-4f7d-4afe-a8d2-ed8f052fbb33" providerId="ADAL" clId="{11EA1F96-2EFD-B842-9C37-489FAD9EC117}" dt="2024-06-10T15:54:21.148" v="100" actId="27636"/>
          <ac:spMkLst>
            <pc:docMk/>
            <pc:sldMk cId="3375550210" sldId="1238"/>
            <ac:spMk id="3" creationId="{E2F9169C-1B8F-4BF0-B9A5-8B2DF88CE0D1}"/>
          </ac:spMkLst>
        </pc:spChg>
      </pc:sldChg>
      <pc:sldChg chg="modSp mod">
        <pc:chgData name="Michael Ruiz [WA]" userId="0bdfa670-4f7d-4afe-a8d2-ed8f052fbb33" providerId="ADAL" clId="{11EA1F96-2EFD-B842-9C37-489FAD9EC117}" dt="2024-06-10T15:54:21.135" v="99" actId="27636"/>
        <pc:sldMkLst>
          <pc:docMk/>
          <pc:sldMk cId="2497536026" sldId="1242"/>
        </pc:sldMkLst>
        <pc:spChg chg="mod">
          <ac:chgData name="Michael Ruiz [WA]" userId="0bdfa670-4f7d-4afe-a8d2-ed8f052fbb33" providerId="ADAL" clId="{11EA1F96-2EFD-B842-9C37-489FAD9EC117}" dt="2024-06-10T15:54:21.135" v="99" actId="27636"/>
          <ac:spMkLst>
            <pc:docMk/>
            <pc:sldMk cId="2497536026" sldId="1242"/>
            <ac:spMk id="3" creationId="{00000000-0000-0000-0000-000000000000}"/>
          </ac:spMkLst>
        </pc:spChg>
      </pc:sldChg>
      <pc:sldChg chg="modSp mod">
        <pc:chgData name="Michael Ruiz [WA]" userId="0bdfa670-4f7d-4afe-a8d2-ed8f052fbb33" providerId="ADAL" clId="{11EA1F96-2EFD-B842-9C37-489FAD9EC117}" dt="2024-06-10T15:54:21.114" v="95" actId="27636"/>
        <pc:sldMkLst>
          <pc:docMk/>
          <pc:sldMk cId="3866591015" sldId="1243"/>
        </pc:sldMkLst>
        <pc:spChg chg="mod">
          <ac:chgData name="Michael Ruiz [WA]" userId="0bdfa670-4f7d-4afe-a8d2-ed8f052fbb33" providerId="ADAL" clId="{11EA1F96-2EFD-B842-9C37-489FAD9EC117}" dt="2024-06-10T15:54:21.114" v="95" actId="27636"/>
          <ac:spMkLst>
            <pc:docMk/>
            <pc:sldMk cId="3866591015" sldId="1243"/>
            <ac:spMk id="3" creationId="{00000000-0000-0000-0000-000000000000}"/>
          </ac:spMkLst>
        </pc:spChg>
      </pc:sldChg>
      <pc:sldChg chg="modSp setBg">
        <pc:chgData name="Michael Ruiz [WA]" userId="0bdfa670-4f7d-4afe-a8d2-ed8f052fbb33" providerId="ADAL" clId="{11EA1F96-2EFD-B842-9C37-489FAD9EC117}" dt="2024-06-10T16:11:02.915" v="317"/>
        <pc:sldMkLst>
          <pc:docMk/>
          <pc:sldMk cId="1453811628" sldId="1252"/>
        </pc:sldMkLst>
        <pc:spChg chg="mod">
          <ac:chgData name="Michael Ruiz [WA]" userId="0bdfa670-4f7d-4afe-a8d2-ed8f052fbb33" providerId="ADAL" clId="{11EA1F96-2EFD-B842-9C37-489FAD9EC117}" dt="2024-06-10T16:11:02.915" v="317"/>
          <ac:spMkLst>
            <pc:docMk/>
            <pc:sldMk cId="1453811628" sldId="1252"/>
            <ac:spMk id="3" creationId="{E24173AC-2772-0AED-BECD-D8822D34830D}"/>
          </ac:spMkLst>
        </pc:spChg>
      </pc:sldChg>
      <pc:sldChg chg="modSp">
        <pc:chgData name="Michael Ruiz [WA]" userId="0bdfa670-4f7d-4afe-a8d2-ed8f052fbb33" providerId="ADAL" clId="{11EA1F96-2EFD-B842-9C37-489FAD9EC117}" dt="2024-06-10T16:11:02.915" v="317"/>
        <pc:sldMkLst>
          <pc:docMk/>
          <pc:sldMk cId="3632334489" sldId="1254"/>
        </pc:sldMkLst>
        <pc:spChg chg="mod">
          <ac:chgData name="Michael Ruiz [WA]" userId="0bdfa670-4f7d-4afe-a8d2-ed8f052fbb33" providerId="ADAL" clId="{11EA1F96-2EFD-B842-9C37-489FAD9EC117}" dt="2024-06-10T16:11:02.915" v="317"/>
          <ac:spMkLst>
            <pc:docMk/>
            <pc:sldMk cId="3632334489" sldId="1254"/>
            <ac:spMk id="2" creationId="{46CB43AB-4F8C-FA4F-F1A1-E9984B4A2C94}"/>
          </ac:spMkLst>
        </pc:spChg>
        <pc:spChg chg="mod">
          <ac:chgData name="Michael Ruiz [WA]" userId="0bdfa670-4f7d-4afe-a8d2-ed8f052fbb33" providerId="ADAL" clId="{11EA1F96-2EFD-B842-9C37-489FAD9EC117}" dt="2024-06-10T16:11:02.915" v="317"/>
          <ac:spMkLst>
            <pc:docMk/>
            <pc:sldMk cId="3632334489" sldId="1254"/>
            <ac:spMk id="3" creationId="{BC4473AA-3344-0CE9-E64D-AD17C1FBDC18}"/>
          </ac:spMkLst>
        </pc:spChg>
      </pc:sldChg>
      <pc:sldChg chg="modSp">
        <pc:chgData name="Michael Ruiz [WA]" userId="0bdfa670-4f7d-4afe-a8d2-ed8f052fbb33" providerId="ADAL" clId="{11EA1F96-2EFD-B842-9C37-489FAD9EC117}" dt="2024-06-10T16:11:02.915" v="317"/>
        <pc:sldMkLst>
          <pc:docMk/>
          <pc:sldMk cId="481077393" sldId="1255"/>
        </pc:sldMkLst>
        <pc:spChg chg="mod">
          <ac:chgData name="Michael Ruiz [WA]" userId="0bdfa670-4f7d-4afe-a8d2-ed8f052fbb33" providerId="ADAL" clId="{11EA1F96-2EFD-B842-9C37-489FAD9EC117}" dt="2024-06-10T16:11:02.915" v="317"/>
          <ac:spMkLst>
            <pc:docMk/>
            <pc:sldMk cId="481077393" sldId="1255"/>
            <ac:spMk id="2" creationId="{830F5FB0-1FBB-EE3D-8139-5A5C4F8D2027}"/>
          </ac:spMkLst>
        </pc:spChg>
        <pc:spChg chg="mod">
          <ac:chgData name="Michael Ruiz [WA]" userId="0bdfa670-4f7d-4afe-a8d2-ed8f052fbb33" providerId="ADAL" clId="{11EA1F96-2EFD-B842-9C37-489FAD9EC117}" dt="2024-06-10T16:11:02.915" v="317"/>
          <ac:spMkLst>
            <pc:docMk/>
            <pc:sldMk cId="481077393" sldId="1255"/>
            <ac:spMk id="3" creationId="{A4D43E5F-6973-AF54-9F81-05E06B896FD3}"/>
          </ac:spMkLst>
        </pc:spChg>
      </pc:sldChg>
      <pc:sldChg chg="modSp">
        <pc:chgData name="Michael Ruiz [WA]" userId="0bdfa670-4f7d-4afe-a8d2-ed8f052fbb33" providerId="ADAL" clId="{11EA1F96-2EFD-B842-9C37-489FAD9EC117}" dt="2024-06-10T16:11:02.915" v="317"/>
        <pc:sldMkLst>
          <pc:docMk/>
          <pc:sldMk cId="1406482579" sldId="1256"/>
        </pc:sldMkLst>
        <pc:spChg chg="mod">
          <ac:chgData name="Michael Ruiz [WA]" userId="0bdfa670-4f7d-4afe-a8d2-ed8f052fbb33" providerId="ADAL" clId="{11EA1F96-2EFD-B842-9C37-489FAD9EC117}" dt="2024-06-10T16:11:02.915" v="317"/>
          <ac:spMkLst>
            <pc:docMk/>
            <pc:sldMk cId="1406482579" sldId="1256"/>
            <ac:spMk id="2" creationId="{20786FE4-D825-9BD9-EEBE-AB558D706933}"/>
          </ac:spMkLst>
        </pc:spChg>
        <pc:spChg chg="mod">
          <ac:chgData name="Michael Ruiz [WA]" userId="0bdfa670-4f7d-4afe-a8d2-ed8f052fbb33" providerId="ADAL" clId="{11EA1F96-2EFD-B842-9C37-489FAD9EC117}" dt="2024-06-10T16:11:02.915" v="317"/>
          <ac:spMkLst>
            <pc:docMk/>
            <pc:sldMk cId="1406482579" sldId="1256"/>
            <ac:spMk id="3" creationId="{AD3FBEE4-DAEB-E100-979A-8906276ACF33}"/>
          </ac:spMkLst>
        </pc:spChg>
      </pc:sldChg>
      <pc:sldChg chg="modSp">
        <pc:chgData name="Michael Ruiz [WA]" userId="0bdfa670-4f7d-4afe-a8d2-ed8f052fbb33" providerId="ADAL" clId="{11EA1F96-2EFD-B842-9C37-489FAD9EC117}" dt="2024-06-10T16:11:02.915" v="317"/>
        <pc:sldMkLst>
          <pc:docMk/>
          <pc:sldMk cId="1875586848" sldId="1258"/>
        </pc:sldMkLst>
        <pc:spChg chg="mod">
          <ac:chgData name="Michael Ruiz [WA]" userId="0bdfa670-4f7d-4afe-a8d2-ed8f052fbb33" providerId="ADAL" clId="{11EA1F96-2EFD-B842-9C37-489FAD9EC117}" dt="2024-06-10T16:11:02.915" v="317"/>
          <ac:spMkLst>
            <pc:docMk/>
            <pc:sldMk cId="1875586848" sldId="1258"/>
            <ac:spMk id="2" creationId="{E906C3CF-2EF7-4F55-338D-34064F0D858C}"/>
          </ac:spMkLst>
        </pc:spChg>
        <pc:spChg chg="mod">
          <ac:chgData name="Michael Ruiz [WA]" userId="0bdfa670-4f7d-4afe-a8d2-ed8f052fbb33" providerId="ADAL" clId="{11EA1F96-2EFD-B842-9C37-489FAD9EC117}" dt="2024-06-10T16:11:02.915" v="317"/>
          <ac:spMkLst>
            <pc:docMk/>
            <pc:sldMk cId="1875586848" sldId="1258"/>
            <ac:spMk id="3" creationId="{D8CF80BE-6DBD-AC30-B105-58DE84E0F76D}"/>
          </ac:spMkLst>
        </pc:spChg>
      </pc:sldChg>
      <pc:sldChg chg="delSp delDesignElem">
        <pc:chgData name="Michael Ruiz [WA]" userId="0bdfa670-4f7d-4afe-a8d2-ed8f052fbb33" providerId="ADAL" clId="{11EA1F96-2EFD-B842-9C37-489FAD9EC117}" dt="2024-06-10T15:51:13.810" v="16"/>
        <pc:sldMkLst>
          <pc:docMk/>
          <pc:sldMk cId="473005130" sldId="1260"/>
        </pc:sldMkLst>
        <pc:spChg chg="del">
          <ac:chgData name="Michael Ruiz [WA]" userId="0bdfa670-4f7d-4afe-a8d2-ed8f052fbb33" providerId="ADAL" clId="{11EA1F96-2EFD-B842-9C37-489FAD9EC117}" dt="2024-06-10T15:51:13.810" v="16"/>
          <ac:spMkLst>
            <pc:docMk/>
            <pc:sldMk cId="473005130" sldId="1260"/>
            <ac:spMk id="26" creationId="{D829E218-74FB-4455-98BE-F2C5BA8978BE}"/>
          </ac:spMkLst>
        </pc:spChg>
        <pc:spChg chg="del">
          <ac:chgData name="Michael Ruiz [WA]" userId="0bdfa670-4f7d-4afe-a8d2-ed8f052fbb33" providerId="ADAL" clId="{11EA1F96-2EFD-B842-9C37-489FAD9EC117}" dt="2024-06-10T15:51:13.810" v="16"/>
          <ac:spMkLst>
            <pc:docMk/>
            <pc:sldMk cId="473005130" sldId="1260"/>
            <ac:spMk id="28" creationId="{7E8D75FD-D4F9-4D11-B70D-82EFCB4CFA5B}"/>
          </ac:spMkLst>
        </pc:spChg>
        <pc:spChg chg="del">
          <ac:chgData name="Michael Ruiz [WA]" userId="0bdfa670-4f7d-4afe-a8d2-ed8f052fbb33" providerId="ADAL" clId="{11EA1F96-2EFD-B842-9C37-489FAD9EC117}" dt="2024-06-10T15:51:13.810" v="16"/>
          <ac:spMkLst>
            <pc:docMk/>
            <pc:sldMk cId="473005130" sldId="1260"/>
            <ac:spMk id="32" creationId="{8638A98B-4B4B-4607-B11F-7DCA0D7CCE17}"/>
          </ac:spMkLst>
        </pc:spChg>
        <pc:spChg chg="del">
          <ac:chgData name="Michael Ruiz [WA]" userId="0bdfa670-4f7d-4afe-a8d2-ed8f052fbb33" providerId="ADAL" clId="{11EA1F96-2EFD-B842-9C37-489FAD9EC117}" dt="2024-06-10T15:51:13.810" v="16"/>
          <ac:spMkLst>
            <pc:docMk/>
            <pc:sldMk cId="473005130" sldId="1260"/>
            <ac:spMk id="34" creationId="{8E3B9B0E-204E-4BFD-B58A-E71D9CDC37F3}"/>
          </ac:spMkLst>
        </pc:spChg>
        <pc:spChg chg="del">
          <ac:chgData name="Michael Ruiz [WA]" userId="0bdfa670-4f7d-4afe-a8d2-ed8f052fbb33" providerId="ADAL" clId="{11EA1F96-2EFD-B842-9C37-489FAD9EC117}" dt="2024-06-10T15:51:13.810" v="16"/>
          <ac:spMkLst>
            <pc:docMk/>
            <pc:sldMk cId="473005130" sldId="1260"/>
            <ac:spMk id="36" creationId="{B1121E64-CB88-4BF5-B531-C0316E7F6E30}"/>
          </ac:spMkLst>
        </pc:spChg>
        <pc:cxnChg chg="del">
          <ac:chgData name="Michael Ruiz [WA]" userId="0bdfa670-4f7d-4afe-a8d2-ed8f052fbb33" providerId="ADAL" clId="{11EA1F96-2EFD-B842-9C37-489FAD9EC117}" dt="2024-06-10T15:51:13.810" v="16"/>
          <ac:cxnSpMkLst>
            <pc:docMk/>
            <pc:sldMk cId="473005130" sldId="1260"/>
            <ac:cxnSpMk id="30" creationId="{1F5DC8C3-BA5F-4EED-BB9A-A14272BD82A1}"/>
          </ac:cxnSpMkLst>
        </pc:cxnChg>
      </pc:sldChg>
      <pc:sldChg chg="modSp">
        <pc:chgData name="Michael Ruiz [WA]" userId="0bdfa670-4f7d-4afe-a8d2-ed8f052fbb33" providerId="ADAL" clId="{11EA1F96-2EFD-B842-9C37-489FAD9EC117}" dt="2024-06-10T16:11:02.915" v="317"/>
        <pc:sldMkLst>
          <pc:docMk/>
          <pc:sldMk cId="1474435644" sldId="1264"/>
        </pc:sldMkLst>
        <pc:spChg chg="mod">
          <ac:chgData name="Michael Ruiz [WA]" userId="0bdfa670-4f7d-4afe-a8d2-ed8f052fbb33" providerId="ADAL" clId="{11EA1F96-2EFD-B842-9C37-489FAD9EC117}" dt="2024-06-10T16:11:02.915" v="317"/>
          <ac:spMkLst>
            <pc:docMk/>
            <pc:sldMk cId="1474435644" sldId="1264"/>
            <ac:spMk id="2" creationId="{6CD766CE-B246-C7FE-6F58-E4DD0E694189}"/>
          </ac:spMkLst>
        </pc:spChg>
        <pc:spChg chg="mod">
          <ac:chgData name="Michael Ruiz [WA]" userId="0bdfa670-4f7d-4afe-a8d2-ed8f052fbb33" providerId="ADAL" clId="{11EA1F96-2EFD-B842-9C37-489FAD9EC117}" dt="2024-06-10T16:11:02.915" v="317"/>
          <ac:spMkLst>
            <pc:docMk/>
            <pc:sldMk cId="1474435644" sldId="1264"/>
            <ac:spMk id="3" creationId="{B5C072BA-6375-3CB3-DAC7-CC35D3B39F6C}"/>
          </ac:spMkLst>
        </pc:spChg>
      </pc:sldChg>
      <pc:sldChg chg="del">
        <pc:chgData name="Michael Ruiz [WA]" userId="0bdfa670-4f7d-4afe-a8d2-ed8f052fbb33" providerId="ADAL" clId="{11EA1F96-2EFD-B842-9C37-489FAD9EC117}" dt="2024-06-10T15:49:53.269" v="4" actId="2696"/>
        <pc:sldMkLst>
          <pc:docMk/>
          <pc:sldMk cId="218661354" sldId="1265"/>
        </pc:sldMkLst>
      </pc:sldChg>
      <pc:sldChg chg="del">
        <pc:chgData name="Michael Ruiz [WA]" userId="0bdfa670-4f7d-4afe-a8d2-ed8f052fbb33" providerId="ADAL" clId="{11EA1F96-2EFD-B842-9C37-489FAD9EC117}" dt="2024-06-10T15:49:53.269" v="4" actId="2696"/>
        <pc:sldMkLst>
          <pc:docMk/>
          <pc:sldMk cId="2137071841" sldId="1266"/>
        </pc:sldMkLst>
      </pc:sldChg>
      <pc:sldChg chg="del">
        <pc:chgData name="Michael Ruiz [WA]" userId="0bdfa670-4f7d-4afe-a8d2-ed8f052fbb33" providerId="ADAL" clId="{11EA1F96-2EFD-B842-9C37-489FAD9EC117}" dt="2024-06-10T15:49:53.269" v="4" actId="2696"/>
        <pc:sldMkLst>
          <pc:docMk/>
          <pc:sldMk cId="1905194865" sldId="1267"/>
        </pc:sldMkLst>
      </pc:sldChg>
      <pc:sldChg chg="del">
        <pc:chgData name="Michael Ruiz [WA]" userId="0bdfa670-4f7d-4afe-a8d2-ed8f052fbb33" providerId="ADAL" clId="{11EA1F96-2EFD-B842-9C37-489FAD9EC117}" dt="2024-06-10T15:49:53.269" v="4" actId="2696"/>
        <pc:sldMkLst>
          <pc:docMk/>
          <pc:sldMk cId="1679744557" sldId="1268"/>
        </pc:sldMkLst>
      </pc:sldChg>
      <pc:sldChg chg="modSp mod">
        <pc:chgData name="Michael Ruiz [WA]" userId="0bdfa670-4f7d-4afe-a8d2-ed8f052fbb33" providerId="ADAL" clId="{11EA1F96-2EFD-B842-9C37-489FAD9EC117}" dt="2024-06-10T16:11:02.915" v="317"/>
        <pc:sldMkLst>
          <pc:docMk/>
          <pc:sldMk cId="144436542" sldId="1725"/>
        </pc:sldMkLst>
        <pc:spChg chg="mod">
          <ac:chgData name="Michael Ruiz [WA]" userId="0bdfa670-4f7d-4afe-a8d2-ed8f052fbb33" providerId="ADAL" clId="{11EA1F96-2EFD-B842-9C37-489FAD9EC117}" dt="2024-06-10T15:54:21.404" v="109" actId="27636"/>
          <ac:spMkLst>
            <pc:docMk/>
            <pc:sldMk cId="144436542" sldId="1725"/>
            <ac:spMk id="2" creationId="{00000000-0000-0000-0000-000000000000}"/>
          </ac:spMkLst>
        </pc:spChg>
        <pc:picChg chg="mod">
          <ac:chgData name="Michael Ruiz [WA]" userId="0bdfa670-4f7d-4afe-a8d2-ed8f052fbb33" providerId="ADAL" clId="{11EA1F96-2EFD-B842-9C37-489FAD9EC117}" dt="2024-06-10T16:11:02.915" v="317"/>
          <ac:picMkLst>
            <pc:docMk/>
            <pc:sldMk cId="144436542" sldId="1725"/>
            <ac:picMk id="1026" creationId="{00000000-0000-0000-0000-000000000000}"/>
          </ac:picMkLst>
        </pc:picChg>
      </pc:sldChg>
      <pc:sldChg chg="modSp mod">
        <pc:chgData name="Michael Ruiz [WA]" userId="0bdfa670-4f7d-4afe-a8d2-ed8f052fbb33" providerId="ADAL" clId="{11EA1F96-2EFD-B842-9C37-489FAD9EC117}" dt="2024-06-10T16:11:02.915" v="317"/>
        <pc:sldMkLst>
          <pc:docMk/>
          <pc:sldMk cId="3258822871" sldId="1726"/>
        </pc:sldMkLst>
        <pc:spChg chg="mod">
          <ac:chgData name="Michael Ruiz [WA]" userId="0bdfa670-4f7d-4afe-a8d2-ed8f052fbb33" providerId="ADAL" clId="{11EA1F96-2EFD-B842-9C37-489FAD9EC117}" dt="2024-06-10T16:11:02.915" v="317"/>
          <ac:spMkLst>
            <pc:docMk/>
            <pc:sldMk cId="3258822871" sldId="1726"/>
            <ac:spMk id="2" creationId="{00000000-0000-0000-0000-000000000000}"/>
          </ac:spMkLst>
        </pc:spChg>
        <pc:spChg chg="mod">
          <ac:chgData name="Michael Ruiz [WA]" userId="0bdfa670-4f7d-4afe-a8d2-ed8f052fbb33" providerId="ADAL" clId="{11EA1F96-2EFD-B842-9C37-489FAD9EC117}" dt="2024-06-10T15:54:21.035" v="86" actId="27636"/>
          <ac:spMkLst>
            <pc:docMk/>
            <pc:sldMk cId="3258822871" sldId="1726"/>
            <ac:spMk id="3" creationId="{00000000-0000-0000-0000-000000000000}"/>
          </ac:spMkLst>
        </pc:spChg>
      </pc:sldChg>
      <pc:sldChg chg="modSp mod">
        <pc:chgData name="Michael Ruiz [WA]" userId="0bdfa670-4f7d-4afe-a8d2-ed8f052fbb33" providerId="ADAL" clId="{11EA1F96-2EFD-B842-9C37-489FAD9EC117}" dt="2024-06-10T15:54:21.044" v="88" actId="27636"/>
        <pc:sldMkLst>
          <pc:docMk/>
          <pc:sldMk cId="247359138" sldId="1727"/>
        </pc:sldMkLst>
        <pc:spChg chg="mod">
          <ac:chgData name="Michael Ruiz [WA]" userId="0bdfa670-4f7d-4afe-a8d2-ed8f052fbb33" providerId="ADAL" clId="{11EA1F96-2EFD-B842-9C37-489FAD9EC117}" dt="2024-06-10T15:54:21.044" v="88" actId="27636"/>
          <ac:spMkLst>
            <pc:docMk/>
            <pc:sldMk cId="247359138" sldId="1727"/>
            <ac:spMk id="3" creationId="{F9D3F729-DDE4-449A-B0C8-0D8054D9C51A}"/>
          </ac:spMkLst>
        </pc:spChg>
      </pc:sldChg>
      <pc:sldChg chg="modSp mod">
        <pc:chgData name="Michael Ruiz [WA]" userId="0bdfa670-4f7d-4afe-a8d2-ed8f052fbb33" providerId="ADAL" clId="{11EA1F96-2EFD-B842-9C37-489FAD9EC117}" dt="2024-06-10T16:11:02.915" v="317"/>
        <pc:sldMkLst>
          <pc:docMk/>
          <pc:sldMk cId="4094024452" sldId="2007"/>
        </pc:sldMkLst>
        <pc:spChg chg="mod">
          <ac:chgData name="Michael Ruiz [WA]" userId="0bdfa670-4f7d-4afe-a8d2-ed8f052fbb33" providerId="ADAL" clId="{11EA1F96-2EFD-B842-9C37-489FAD9EC117}" dt="2024-06-10T16:11:02.915" v="317"/>
          <ac:spMkLst>
            <pc:docMk/>
            <pc:sldMk cId="4094024452" sldId="2007"/>
            <ac:spMk id="2" creationId="{00000000-0000-0000-0000-000000000000}"/>
          </ac:spMkLst>
        </pc:spChg>
        <pc:spChg chg="mod">
          <ac:chgData name="Michael Ruiz [WA]" userId="0bdfa670-4f7d-4afe-a8d2-ed8f052fbb33" providerId="ADAL" clId="{11EA1F96-2EFD-B842-9C37-489FAD9EC117}" dt="2024-06-10T15:54:21.039" v="87" actId="27636"/>
          <ac:spMkLst>
            <pc:docMk/>
            <pc:sldMk cId="4094024452" sldId="2007"/>
            <ac:spMk id="3" creationId="{00000000-0000-0000-0000-000000000000}"/>
          </ac:spMkLst>
        </pc:spChg>
      </pc:sldChg>
      <pc:sldChg chg="modSp mod">
        <pc:chgData name="Michael Ruiz [WA]" userId="0bdfa670-4f7d-4afe-a8d2-ed8f052fbb33" providerId="ADAL" clId="{11EA1F96-2EFD-B842-9C37-489FAD9EC117}" dt="2024-06-10T16:11:02.915" v="317"/>
        <pc:sldMkLst>
          <pc:docMk/>
          <pc:sldMk cId="2855145690" sldId="2041"/>
        </pc:sldMkLst>
        <pc:spChg chg="mod">
          <ac:chgData name="Michael Ruiz [WA]" userId="0bdfa670-4f7d-4afe-a8d2-ed8f052fbb33" providerId="ADAL" clId="{11EA1F96-2EFD-B842-9C37-489FAD9EC117}" dt="2024-06-10T16:11:02.915" v="317"/>
          <ac:spMkLst>
            <pc:docMk/>
            <pc:sldMk cId="2855145690" sldId="2041"/>
            <ac:spMk id="2" creationId="{00000000-0000-0000-0000-000000000000}"/>
          </ac:spMkLst>
        </pc:spChg>
        <pc:spChg chg="mod">
          <ac:chgData name="Michael Ruiz [WA]" userId="0bdfa670-4f7d-4afe-a8d2-ed8f052fbb33" providerId="ADAL" clId="{11EA1F96-2EFD-B842-9C37-489FAD9EC117}" dt="2024-06-10T15:54:21.028" v="85" actId="27636"/>
          <ac:spMkLst>
            <pc:docMk/>
            <pc:sldMk cId="2855145690" sldId="2041"/>
            <ac:spMk id="3" creationId="{00000000-0000-0000-0000-000000000000}"/>
          </ac:spMkLst>
        </pc:spChg>
      </pc:sldChg>
      <pc:sldChg chg="modSp">
        <pc:chgData name="Michael Ruiz [WA]" userId="0bdfa670-4f7d-4afe-a8d2-ed8f052fbb33" providerId="ADAL" clId="{11EA1F96-2EFD-B842-9C37-489FAD9EC117}" dt="2024-06-10T16:11:02.915" v="317"/>
        <pc:sldMkLst>
          <pc:docMk/>
          <pc:sldMk cId="4135684003" sldId="2042"/>
        </pc:sldMkLst>
        <pc:spChg chg="mod">
          <ac:chgData name="Michael Ruiz [WA]" userId="0bdfa670-4f7d-4afe-a8d2-ed8f052fbb33" providerId="ADAL" clId="{11EA1F96-2EFD-B842-9C37-489FAD9EC117}" dt="2024-06-10T16:11:02.915" v="317"/>
          <ac:spMkLst>
            <pc:docMk/>
            <pc:sldMk cId="4135684003" sldId="2042"/>
            <ac:spMk id="2" creationId="{7DFB6730-BC14-446E-A0C8-FE5C940DA668}"/>
          </ac:spMkLst>
        </pc:spChg>
        <pc:spChg chg="mod">
          <ac:chgData name="Michael Ruiz [WA]" userId="0bdfa670-4f7d-4afe-a8d2-ed8f052fbb33" providerId="ADAL" clId="{11EA1F96-2EFD-B842-9C37-489FAD9EC117}" dt="2024-06-10T16:11:02.915" v="317"/>
          <ac:spMkLst>
            <pc:docMk/>
            <pc:sldMk cId="4135684003" sldId="2042"/>
            <ac:spMk id="3" creationId="{ADDA4318-C622-4B6E-A26C-FC4EAB4FC75F}"/>
          </ac:spMkLst>
        </pc:spChg>
      </pc:sldChg>
      <pc:sldChg chg="del">
        <pc:chgData name="Michael Ruiz [WA]" userId="0bdfa670-4f7d-4afe-a8d2-ed8f052fbb33" providerId="ADAL" clId="{11EA1F96-2EFD-B842-9C37-489FAD9EC117}" dt="2024-06-10T15:49:53.269" v="4" actId="2696"/>
        <pc:sldMkLst>
          <pc:docMk/>
          <pc:sldMk cId="1795005028" sldId="2043"/>
        </pc:sldMkLst>
      </pc:sldChg>
      <pc:sldChg chg="del">
        <pc:chgData name="Michael Ruiz [WA]" userId="0bdfa670-4f7d-4afe-a8d2-ed8f052fbb33" providerId="ADAL" clId="{11EA1F96-2EFD-B842-9C37-489FAD9EC117}" dt="2024-06-10T15:49:53.269" v="4" actId="2696"/>
        <pc:sldMkLst>
          <pc:docMk/>
          <pc:sldMk cId="259051151" sldId="2044"/>
        </pc:sldMkLst>
      </pc:sldChg>
      <pc:sldChg chg="modSp mod">
        <pc:chgData name="Michael Ruiz [WA]" userId="0bdfa670-4f7d-4afe-a8d2-ed8f052fbb33" providerId="ADAL" clId="{11EA1F96-2EFD-B842-9C37-489FAD9EC117}" dt="2024-06-10T15:54:21.073" v="91" actId="27636"/>
        <pc:sldMkLst>
          <pc:docMk/>
          <pc:sldMk cId="2836252106" sldId="2045"/>
        </pc:sldMkLst>
        <pc:spChg chg="mod">
          <ac:chgData name="Michael Ruiz [WA]" userId="0bdfa670-4f7d-4afe-a8d2-ed8f052fbb33" providerId="ADAL" clId="{11EA1F96-2EFD-B842-9C37-489FAD9EC117}" dt="2024-06-10T15:54:21.073" v="91" actId="27636"/>
          <ac:spMkLst>
            <pc:docMk/>
            <pc:sldMk cId="2836252106" sldId="2045"/>
            <ac:spMk id="3" creationId="{46EDE838-4CFA-4BDE-A741-A6FF53770A6A}"/>
          </ac:spMkLst>
        </pc:spChg>
      </pc:sldChg>
      <pc:sldChg chg="modSp mod">
        <pc:chgData name="Michael Ruiz [WA]" userId="0bdfa670-4f7d-4afe-a8d2-ed8f052fbb33" providerId="ADAL" clId="{11EA1F96-2EFD-B842-9C37-489FAD9EC117}" dt="2024-06-10T15:54:21.094" v="93" actId="27636"/>
        <pc:sldMkLst>
          <pc:docMk/>
          <pc:sldMk cId="3537087880" sldId="2049"/>
        </pc:sldMkLst>
        <pc:spChg chg="mod">
          <ac:chgData name="Michael Ruiz [WA]" userId="0bdfa670-4f7d-4afe-a8d2-ed8f052fbb33" providerId="ADAL" clId="{11EA1F96-2EFD-B842-9C37-489FAD9EC117}" dt="2024-06-10T15:54:21.094" v="93" actId="27636"/>
          <ac:spMkLst>
            <pc:docMk/>
            <pc:sldMk cId="3537087880" sldId="2049"/>
            <ac:spMk id="3" creationId="{1D9218A8-331B-4C35-9D49-D122BE07752E}"/>
          </ac:spMkLst>
        </pc:spChg>
      </pc:sldChg>
      <pc:sldChg chg="modSp mod">
        <pc:chgData name="Michael Ruiz [WA]" userId="0bdfa670-4f7d-4afe-a8d2-ed8f052fbb33" providerId="ADAL" clId="{11EA1F96-2EFD-B842-9C37-489FAD9EC117}" dt="2024-06-10T15:54:21.069" v="90" actId="27636"/>
        <pc:sldMkLst>
          <pc:docMk/>
          <pc:sldMk cId="1286432967" sldId="2051"/>
        </pc:sldMkLst>
        <pc:spChg chg="mod">
          <ac:chgData name="Michael Ruiz [WA]" userId="0bdfa670-4f7d-4afe-a8d2-ed8f052fbb33" providerId="ADAL" clId="{11EA1F96-2EFD-B842-9C37-489FAD9EC117}" dt="2024-06-10T15:54:21.069" v="90" actId="27636"/>
          <ac:spMkLst>
            <pc:docMk/>
            <pc:sldMk cId="1286432967" sldId="2051"/>
            <ac:spMk id="3" creationId="{4D5BE3DC-FD17-416C-AE84-3A81865F9C27}"/>
          </ac:spMkLst>
        </pc:spChg>
      </pc:sldChg>
      <pc:sldChg chg="addSp delSp modSp add del mod setBg setClrOvrMap delDesignElem">
        <pc:chgData name="Michael Ruiz [WA]" userId="0bdfa670-4f7d-4afe-a8d2-ed8f052fbb33" providerId="ADAL" clId="{11EA1F96-2EFD-B842-9C37-489FAD9EC117}" dt="2024-06-10T16:12:30.233" v="323" actId="26606"/>
        <pc:sldMkLst>
          <pc:docMk/>
          <pc:sldMk cId="730305357" sldId="2067"/>
        </pc:sldMkLst>
        <pc:spChg chg="mod">
          <ac:chgData name="Michael Ruiz [WA]" userId="0bdfa670-4f7d-4afe-a8d2-ed8f052fbb33" providerId="ADAL" clId="{11EA1F96-2EFD-B842-9C37-489FAD9EC117}" dt="2024-06-10T16:12:30.233" v="323" actId="26606"/>
          <ac:spMkLst>
            <pc:docMk/>
            <pc:sldMk cId="730305357" sldId="2067"/>
            <ac:spMk id="5" creationId="{2B87C61C-FC8D-26AB-EACC-757956CE4D5F}"/>
          </ac:spMkLst>
        </pc:spChg>
        <pc:spChg chg="mod ord">
          <ac:chgData name="Michael Ruiz [WA]" userId="0bdfa670-4f7d-4afe-a8d2-ed8f052fbb33" providerId="ADAL" clId="{11EA1F96-2EFD-B842-9C37-489FAD9EC117}" dt="2024-06-10T16:12:30.233" v="323" actId="26606"/>
          <ac:spMkLst>
            <pc:docMk/>
            <pc:sldMk cId="730305357" sldId="2067"/>
            <ac:spMk id="7" creationId="{00000000-0000-0000-0000-000000000000}"/>
          </ac:spMkLst>
        </pc:spChg>
        <pc:spChg chg="add del">
          <ac:chgData name="Michael Ruiz [WA]" userId="0bdfa670-4f7d-4afe-a8d2-ed8f052fbb33" providerId="ADAL" clId="{11EA1F96-2EFD-B842-9C37-489FAD9EC117}" dt="2024-06-10T16:09:17.025" v="289"/>
          <ac:spMkLst>
            <pc:docMk/>
            <pc:sldMk cId="730305357" sldId="2067"/>
            <ac:spMk id="9" creationId="{04812C46-200A-4DEB-A05E-3ED6C68C2387}"/>
          </ac:spMkLst>
        </pc:spChg>
        <pc:spChg chg="add del">
          <ac:chgData name="Michael Ruiz [WA]" userId="0bdfa670-4f7d-4afe-a8d2-ed8f052fbb33" providerId="ADAL" clId="{11EA1F96-2EFD-B842-9C37-489FAD9EC117}" dt="2024-06-10T16:09:17.025" v="289"/>
          <ac:spMkLst>
            <pc:docMk/>
            <pc:sldMk cId="730305357" sldId="2067"/>
            <ac:spMk id="10" creationId="{D1EA859B-E555-4109-94F3-6700E046E008}"/>
          </ac:spMkLst>
        </pc:spChg>
        <pc:spChg chg="add">
          <ac:chgData name="Michael Ruiz [WA]" userId="0bdfa670-4f7d-4afe-a8d2-ed8f052fbb33" providerId="ADAL" clId="{11EA1F96-2EFD-B842-9C37-489FAD9EC117}" dt="2024-06-10T16:12:30.233" v="323" actId="26606"/>
          <ac:spMkLst>
            <pc:docMk/>
            <pc:sldMk cId="730305357" sldId="2067"/>
            <ac:spMk id="11" creationId="{04812C46-200A-4DEB-A05E-3ED6C68C2387}"/>
          </ac:spMkLst>
        </pc:spChg>
        <pc:spChg chg="add del">
          <ac:chgData name="Michael Ruiz [WA]" userId="0bdfa670-4f7d-4afe-a8d2-ed8f052fbb33" providerId="ADAL" clId="{11EA1F96-2EFD-B842-9C37-489FAD9EC117}" dt="2024-06-10T15:51:58.488" v="19" actId="26606"/>
          <ac:spMkLst>
            <pc:docMk/>
            <pc:sldMk cId="730305357" sldId="2067"/>
            <ac:spMk id="12" creationId="{416A0E3C-60E6-4F39-BC55-5F7C224E1F7C}"/>
          </ac:spMkLst>
        </pc:spChg>
        <pc:spChg chg="add">
          <ac:chgData name="Michael Ruiz [WA]" userId="0bdfa670-4f7d-4afe-a8d2-ed8f052fbb33" providerId="ADAL" clId="{11EA1F96-2EFD-B842-9C37-489FAD9EC117}" dt="2024-06-10T16:12:30.233" v="323" actId="26606"/>
          <ac:spMkLst>
            <pc:docMk/>
            <pc:sldMk cId="730305357" sldId="2067"/>
            <ac:spMk id="13" creationId="{D1EA859B-E555-4109-94F3-6700E046E008}"/>
          </ac:spMkLst>
        </pc:spChg>
        <pc:spChg chg="add del">
          <ac:chgData name="Michael Ruiz [WA]" userId="0bdfa670-4f7d-4afe-a8d2-ed8f052fbb33" providerId="ADAL" clId="{11EA1F96-2EFD-B842-9C37-489FAD9EC117}" dt="2024-06-10T15:51:58.488" v="19" actId="26606"/>
          <ac:spMkLst>
            <pc:docMk/>
            <pc:sldMk cId="730305357" sldId="2067"/>
            <ac:spMk id="14" creationId="{1A03258A-52C6-4288-AA56-C3262A0D2584}"/>
          </ac:spMkLst>
        </pc:spChg>
        <pc:spChg chg="add del">
          <ac:chgData name="Michael Ruiz [WA]" userId="0bdfa670-4f7d-4afe-a8d2-ed8f052fbb33" providerId="ADAL" clId="{11EA1F96-2EFD-B842-9C37-489FAD9EC117}" dt="2024-06-10T15:51:58.488" v="19" actId="26606"/>
          <ac:spMkLst>
            <pc:docMk/>
            <pc:sldMk cId="730305357" sldId="2067"/>
            <ac:spMk id="18" creationId="{990D0034-F768-41E7-85D4-F38C4DE85770}"/>
          </ac:spMkLst>
        </pc:spChg>
        <pc:spChg chg="add del">
          <ac:chgData name="Michael Ruiz [WA]" userId="0bdfa670-4f7d-4afe-a8d2-ed8f052fbb33" providerId="ADAL" clId="{11EA1F96-2EFD-B842-9C37-489FAD9EC117}" dt="2024-06-10T15:52:02.137" v="21" actId="26606"/>
          <ac:spMkLst>
            <pc:docMk/>
            <pc:sldMk cId="730305357" sldId="2067"/>
            <ac:spMk id="22" creationId="{CADA4CA0-9A57-4FBE-A9E5-24DFC23C3F1A}"/>
          </ac:spMkLst>
        </pc:spChg>
        <pc:spChg chg="add del">
          <ac:chgData name="Michael Ruiz [WA]" userId="0bdfa670-4f7d-4afe-a8d2-ed8f052fbb33" providerId="ADAL" clId="{11EA1F96-2EFD-B842-9C37-489FAD9EC117}" dt="2024-06-10T15:52:02.137" v="21" actId="26606"/>
          <ac:spMkLst>
            <pc:docMk/>
            <pc:sldMk cId="730305357" sldId="2067"/>
            <ac:spMk id="23" creationId="{416A0E3C-60E6-4F39-BC55-5F7C224E1F7C}"/>
          </ac:spMkLst>
        </pc:spChg>
        <pc:spChg chg="add del">
          <ac:chgData name="Michael Ruiz [WA]" userId="0bdfa670-4f7d-4afe-a8d2-ed8f052fbb33" providerId="ADAL" clId="{11EA1F96-2EFD-B842-9C37-489FAD9EC117}" dt="2024-06-10T15:52:02.137" v="21" actId="26606"/>
          <ac:spMkLst>
            <pc:docMk/>
            <pc:sldMk cId="730305357" sldId="2067"/>
            <ac:spMk id="24" creationId="{811CBAFA-D7E0-40A7-BB94-2C05304B407B}"/>
          </ac:spMkLst>
        </pc:spChg>
        <pc:spChg chg="add del">
          <ac:chgData name="Michael Ruiz [WA]" userId="0bdfa670-4f7d-4afe-a8d2-ed8f052fbb33" providerId="ADAL" clId="{11EA1F96-2EFD-B842-9C37-489FAD9EC117}" dt="2024-06-10T15:52:02.137" v="21" actId="26606"/>
          <ac:spMkLst>
            <pc:docMk/>
            <pc:sldMk cId="730305357" sldId="2067"/>
            <ac:spMk id="25" creationId="{1A03258A-52C6-4288-AA56-C3262A0D2584}"/>
          </ac:spMkLst>
        </pc:spChg>
        <pc:spChg chg="add del">
          <ac:chgData name="Michael Ruiz [WA]" userId="0bdfa670-4f7d-4afe-a8d2-ed8f052fbb33" providerId="ADAL" clId="{11EA1F96-2EFD-B842-9C37-489FAD9EC117}" dt="2024-06-10T15:52:02.137" v="21" actId="26606"/>
          <ac:spMkLst>
            <pc:docMk/>
            <pc:sldMk cId="730305357" sldId="2067"/>
            <ac:spMk id="27" creationId="{D40791F6-715D-481A-9C4A-3645AECFD5A0}"/>
          </ac:spMkLst>
        </pc:spChg>
        <pc:spChg chg="add del">
          <ac:chgData name="Michael Ruiz [WA]" userId="0bdfa670-4f7d-4afe-a8d2-ed8f052fbb33" providerId="ADAL" clId="{11EA1F96-2EFD-B842-9C37-489FAD9EC117}" dt="2024-06-10T15:52:23.464" v="26"/>
          <ac:spMkLst>
            <pc:docMk/>
            <pc:sldMk cId="730305357" sldId="2067"/>
            <ac:spMk id="30" creationId="{416A0E3C-60E6-4F39-BC55-5F7C224E1F7C}"/>
          </ac:spMkLst>
        </pc:spChg>
        <pc:spChg chg="add del">
          <ac:chgData name="Michael Ruiz [WA]" userId="0bdfa670-4f7d-4afe-a8d2-ed8f052fbb33" providerId="ADAL" clId="{11EA1F96-2EFD-B842-9C37-489FAD9EC117}" dt="2024-06-10T15:52:23.464" v="26"/>
          <ac:spMkLst>
            <pc:docMk/>
            <pc:sldMk cId="730305357" sldId="2067"/>
            <ac:spMk id="31" creationId="{1A03258A-52C6-4288-AA56-C3262A0D2584}"/>
          </ac:spMkLst>
        </pc:spChg>
        <pc:spChg chg="add del">
          <ac:chgData name="Michael Ruiz [WA]" userId="0bdfa670-4f7d-4afe-a8d2-ed8f052fbb33" providerId="ADAL" clId="{11EA1F96-2EFD-B842-9C37-489FAD9EC117}" dt="2024-06-10T15:52:23.464" v="26"/>
          <ac:spMkLst>
            <pc:docMk/>
            <pc:sldMk cId="730305357" sldId="2067"/>
            <ac:spMk id="33" creationId="{873ECEC8-0F24-45B8-950F-35FC94BCEAC8}"/>
          </ac:spMkLst>
        </pc:spChg>
        <pc:spChg chg="add del">
          <ac:chgData name="Michael Ruiz [WA]" userId="0bdfa670-4f7d-4afe-a8d2-ed8f052fbb33" providerId="ADAL" clId="{11EA1F96-2EFD-B842-9C37-489FAD9EC117}" dt="2024-06-10T15:52:23.464" v="26"/>
          <ac:spMkLst>
            <pc:docMk/>
            <pc:sldMk cId="730305357" sldId="2067"/>
            <ac:spMk id="35" creationId="{7D417315-0A35-4882-ABD2-ABE3C89E5DCF}"/>
          </ac:spMkLst>
        </pc:spChg>
        <pc:spChg chg="add del">
          <ac:chgData name="Michael Ruiz [WA]" userId="0bdfa670-4f7d-4afe-a8d2-ed8f052fbb33" providerId="ADAL" clId="{11EA1F96-2EFD-B842-9C37-489FAD9EC117}" dt="2024-06-10T15:52:23.464" v="26"/>
          <ac:spMkLst>
            <pc:docMk/>
            <pc:sldMk cId="730305357" sldId="2067"/>
            <ac:spMk id="36" creationId="{8B53612E-ADB2-4457-9688-89506397AF28}"/>
          </ac:spMkLst>
        </pc:spChg>
        <pc:picChg chg="add mod">
          <ac:chgData name="Michael Ruiz [WA]" userId="0bdfa670-4f7d-4afe-a8d2-ed8f052fbb33" providerId="ADAL" clId="{11EA1F96-2EFD-B842-9C37-489FAD9EC117}" dt="2024-06-10T16:07:02.827" v="259"/>
          <ac:picMkLst>
            <pc:docMk/>
            <pc:sldMk cId="730305357" sldId="2067"/>
            <ac:picMk id="2" creationId="{4914FF97-C1A7-9F84-7D15-1302DB79E6F0}"/>
          </ac:picMkLst>
        </pc:picChg>
        <pc:picChg chg="mod ord">
          <ac:chgData name="Michael Ruiz [WA]" userId="0bdfa670-4f7d-4afe-a8d2-ed8f052fbb33" providerId="ADAL" clId="{11EA1F96-2EFD-B842-9C37-489FAD9EC117}" dt="2024-06-10T16:07:41.933" v="270" actId="1076"/>
          <ac:picMkLst>
            <pc:docMk/>
            <pc:sldMk cId="730305357" sldId="2067"/>
            <ac:picMk id="6" creationId="{05AD93F7-A143-4BA2-A5C3-200997B72A25}"/>
          </ac:picMkLst>
        </pc:picChg>
        <pc:cxnChg chg="add del">
          <ac:chgData name="Michael Ruiz [WA]" userId="0bdfa670-4f7d-4afe-a8d2-ed8f052fbb33" providerId="ADAL" clId="{11EA1F96-2EFD-B842-9C37-489FAD9EC117}" dt="2024-06-10T15:51:58.488" v="19" actId="26606"/>
          <ac:cxnSpMkLst>
            <pc:docMk/>
            <pc:sldMk cId="730305357" sldId="2067"/>
            <ac:cxnSpMk id="16" creationId="{C5025DAC-8B93-4160-B017-3A274A5828C0}"/>
          </ac:cxnSpMkLst>
        </pc:cxnChg>
        <pc:cxnChg chg="add del">
          <ac:chgData name="Michael Ruiz [WA]" userId="0bdfa670-4f7d-4afe-a8d2-ed8f052fbb33" providerId="ADAL" clId="{11EA1F96-2EFD-B842-9C37-489FAD9EC117}" dt="2024-06-10T15:51:58.488" v="19" actId="26606"/>
          <ac:cxnSpMkLst>
            <pc:docMk/>
            <pc:sldMk cId="730305357" sldId="2067"/>
            <ac:cxnSpMk id="20" creationId="{5A0A5CF6-407C-4691-8122-49DF69D0020D}"/>
          </ac:cxnSpMkLst>
        </pc:cxnChg>
        <pc:cxnChg chg="add del">
          <ac:chgData name="Michael Ruiz [WA]" userId="0bdfa670-4f7d-4afe-a8d2-ed8f052fbb33" providerId="ADAL" clId="{11EA1F96-2EFD-B842-9C37-489FAD9EC117}" dt="2024-06-10T15:52:02.137" v="21" actId="26606"/>
          <ac:cxnSpMkLst>
            <pc:docMk/>
            <pc:sldMk cId="730305357" sldId="2067"/>
            <ac:cxnSpMk id="26" creationId="{C5025DAC-8B93-4160-B017-3A274A5828C0}"/>
          </ac:cxnSpMkLst>
        </pc:cxnChg>
        <pc:cxnChg chg="add del">
          <ac:chgData name="Michael Ruiz [WA]" userId="0bdfa670-4f7d-4afe-a8d2-ed8f052fbb33" providerId="ADAL" clId="{11EA1F96-2EFD-B842-9C37-489FAD9EC117}" dt="2024-06-10T15:52:02.137" v="21" actId="26606"/>
          <ac:cxnSpMkLst>
            <pc:docMk/>
            <pc:sldMk cId="730305357" sldId="2067"/>
            <ac:cxnSpMk id="28" creationId="{740F83A4-FAC4-4867-95A5-BBFD280C7BF5}"/>
          </ac:cxnSpMkLst>
        </pc:cxnChg>
        <pc:cxnChg chg="add del">
          <ac:chgData name="Michael Ruiz [WA]" userId="0bdfa670-4f7d-4afe-a8d2-ed8f052fbb33" providerId="ADAL" clId="{11EA1F96-2EFD-B842-9C37-489FAD9EC117}" dt="2024-06-10T15:52:23.464" v="26"/>
          <ac:cxnSpMkLst>
            <pc:docMk/>
            <pc:sldMk cId="730305357" sldId="2067"/>
            <ac:cxnSpMk id="32" creationId="{C5025DAC-8B93-4160-B017-3A274A5828C0}"/>
          </ac:cxnSpMkLst>
        </pc:cxnChg>
        <pc:cxnChg chg="add del">
          <ac:chgData name="Michael Ruiz [WA]" userId="0bdfa670-4f7d-4afe-a8d2-ed8f052fbb33" providerId="ADAL" clId="{11EA1F96-2EFD-B842-9C37-489FAD9EC117}" dt="2024-06-10T15:52:23.464" v="26"/>
          <ac:cxnSpMkLst>
            <pc:docMk/>
            <pc:sldMk cId="730305357" sldId="2067"/>
            <ac:cxnSpMk id="34" creationId="{89EB8C68-FF1B-4849-867B-32D29B19F102}"/>
          </ac:cxnSpMkLst>
        </pc:cxnChg>
      </pc:sldChg>
      <pc:sldChg chg="addSp delSp modSp add del mod setBg chgLayout">
        <pc:chgData name="Michael Ruiz [WA]" userId="0bdfa670-4f7d-4afe-a8d2-ed8f052fbb33" providerId="ADAL" clId="{11EA1F96-2EFD-B842-9C37-489FAD9EC117}" dt="2024-06-10T16:03:33.883" v="217" actId="2696"/>
        <pc:sldMkLst>
          <pc:docMk/>
          <pc:sldMk cId="2756514965" sldId="2068"/>
        </pc:sldMkLst>
        <pc:spChg chg="add del mod ord">
          <ac:chgData name="Michael Ruiz [WA]" userId="0bdfa670-4f7d-4afe-a8d2-ed8f052fbb33" providerId="ADAL" clId="{11EA1F96-2EFD-B842-9C37-489FAD9EC117}" dt="2024-06-10T15:53:48.931" v="44" actId="6264"/>
          <ac:spMkLst>
            <pc:docMk/>
            <pc:sldMk cId="2756514965" sldId="2068"/>
            <ac:spMk id="2" creationId="{EB6F0492-3264-A9DC-0698-1EB42B6E503D}"/>
          </ac:spMkLst>
        </pc:spChg>
        <pc:spChg chg="add del mod ord">
          <ac:chgData name="Michael Ruiz [WA]" userId="0bdfa670-4f7d-4afe-a8d2-ed8f052fbb33" providerId="ADAL" clId="{11EA1F96-2EFD-B842-9C37-489FAD9EC117}" dt="2024-06-10T15:53:48.931" v="44" actId="6264"/>
          <ac:spMkLst>
            <pc:docMk/>
            <pc:sldMk cId="2756514965" sldId="2068"/>
            <ac:spMk id="3" creationId="{0418C3C6-37ED-E351-6741-0138345EBC34}"/>
          </ac:spMkLst>
        </pc:spChg>
        <pc:spChg chg="mod">
          <ac:chgData name="Michael Ruiz [WA]" userId="0bdfa670-4f7d-4afe-a8d2-ed8f052fbb33" providerId="ADAL" clId="{11EA1F96-2EFD-B842-9C37-489FAD9EC117}" dt="2024-06-10T16:01:32.133" v="187" actId="1076"/>
          <ac:spMkLst>
            <pc:docMk/>
            <pc:sldMk cId="2756514965" sldId="2068"/>
            <ac:spMk id="5" creationId="{2B87C61C-FC8D-26AB-EACC-757956CE4D5F}"/>
          </ac:spMkLst>
        </pc:spChg>
        <pc:picChg chg="add del mod">
          <ac:chgData name="Michael Ruiz [WA]" userId="0bdfa670-4f7d-4afe-a8d2-ed8f052fbb33" providerId="ADAL" clId="{11EA1F96-2EFD-B842-9C37-489FAD9EC117}" dt="2024-06-10T16:03:05.655" v="211" actId="478"/>
          <ac:picMkLst>
            <pc:docMk/>
            <pc:sldMk cId="2756514965" sldId="2068"/>
            <ac:picMk id="6" creationId="{05AD93F7-A143-4BA2-A5C3-200997B72A25}"/>
          </ac:picMkLst>
        </pc:picChg>
      </pc:sldChg>
      <pc:sldChg chg="delSp modSp add del mod setBg">
        <pc:chgData name="Michael Ruiz [WA]" userId="0bdfa670-4f7d-4afe-a8d2-ed8f052fbb33" providerId="ADAL" clId="{11EA1F96-2EFD-B842-9C37-489FAD9EC117}" dt="2024-06-10T15:56:08.473" v="120"/>
        <pc:sldMkLst>
          <pc:docMk/>
          <pc:sldMk cId="3966668448" sldId="2071"/>
        </pc:sldMkLst>
        <pc:spChg chg="mod">
          <ac:chgData name="Michael Ruiz [WA]" userId="0bdfa670-4f7d-4afe-a8d2-ed8f052fbb33" providerId="ADAL" clId="{11EA1F96-2EFD-B842-9C37-489FAD9EC117}" dt="2024-06-10T15:52:51.448" v="41" actId="207"/>
          <ac:spMkLst>
            <pc:docMk/>
            <pc:sldMk cId="3966668448" sldId="2071"/>
            <ac:spMk id="2" creationId="{00000000-0000-0000-0000-000000000000}"/>
          </ac:spMkLst>
        </pc:spChg>
        <pc:spChg chg="mod">
          <ac:chgData name="Michael Ruiz [WA]" userId="0bdfa670-4f7d-4afe-a8d2-ed8f052fbb33" providerId="ADAL" clId="{11EA1F96-2EFD-B842-9C37-489FAD9EC117}" dt="2024-06-10T15:52:47.182" v="38" actId="207"/>
          <ac:spMkLst>
            <pc:docMk/>
            <pc:sldMk cId="3966668448" sldId="2071"/>
            <ac:spMk id="5" creationId="{8D083698-65B0-74B1-5ADA-6A744CE2D50B}"/>
          </ac:spMkLst>
        </pc:spChg>
        <pc:picChg chg="del">
          <ac:chgData name="Michael Ruiz [WA]" userId="0bdfa670-4f7d-4afe-a8d2-ed8f052fbb33" providerId="ADAL" clId="{11EA1F96-2EFD-B842-9C37-489FAD9EC117}" dt="2024-06-10T15:52:53.738" v="42" actId="478"/>
          <ac:picMkLst>
            <pc:docMk/>
            <pc:sldMk cId="3966668448" sldId="2071"/>
            <ac:picMk id="4" creationId="{5368B6AB-23F2-F5FA-312E-8BCCF39814A0}"/>
          </ac:picMkLst>
        </pc:picChg>
      </pc:sldChg>
      <pc:sldChg chg="addSp delSp modSp add del mod setBg">
        <pc:chgData name="Michael Ruiz [WA]" userId="0bdfa670-4f7d-4afe-a8d2-ed8f052fbb33" providerId="ADAL" clId="{11EA1F96-2EFD-B842-9C37-489FAD9EC117}" dt="2024-06-10T16:06:54.428" v="257"/>
        <pc:sldMkLst>
          <pc:docMk/>
          <pc:sldMk cId="1041848111" sldId="2072"/>
        </pc:sldMkLst>
        <pc:spChg chg="mod">
          <ac:chgData name="Michael Ruiz [WA]" userId="0bdfa670-4f7d-4afe-a8d2-ed8f052fbb33" providerId="ADAL" clId="{11EA1F96-2EFD-B842-9C37-489FAD9EC117}" dt="2024-06-10T16:03:48.905" v="218" actId="207"/>
          <ac:spMkLst>
            <pc:docMk/>
            <pc:sldMk cId="1041848111" sldId="2072"/>
            <ac:spMk id="2" creationId="{46F80178-8019-4448-AED2-5C13AA81FB4D}"/>
          </ac:spMkLst>
        </pc:spChg>
        <pc:picChg chg="add mod">
          <ac:chgData name="Michael Ruiz [WA]" userId="0bdfa670-4f7d-4afe-a8d2-ed8f052fbb33" providerId="ADAL" clId="{11EA1F96-2EFD-B842-9C37-489FAD9EC117}" dt="2024-06-10T16:06:54.428" v="257"/>
          <ac:picMkLst>
            <pc:docMk/>
            <pc:sldMk cId="1041848111" sldId="2072"/>
            <ac:picMk id="3" creationId="{14370406-5FC4-92A1-92AC-1C4721612C69}"/>
          </ac:picMkLst>
        </pc:picChg>
        <pc:picChg chg="del">
          <ac:chgData name="Michael Ruiz [WA]" userId="0bdfa670-4f7d-4afe-a8d2-ed8f052fbb33" providerId="ADAL" clId="{11EA1F96-2EFD-B842-9C37-489FAD9EC117}" dt="2024-06-10T16:03:50.361" v="219" actId="478"/>
          <ac:picMkLst>
            <pc:docMk/>
            <pc:sldMk cId="1041848111" sldId="2072"/>
            <ac:picMk id="4" creationId="{A36B9231-8078-4734-A113-A24925454DE5}"/>
          </ac:picMkLst>
        </pc:picChg>
      </pc:sldChg>
      <pc:sldChg chg="addSp delSp modSp add del mod setBg">
        <pc:chgData name="Michael Ruiz [WA]" userId="0bdfa670-4f7d-4afe-a8d2-ed8f052fbb33" providerId="ADAL" clId="{11EA1F96-2EFD-B842-9C37-489FAD9EC117}" dt="2024-06-10T16:12:45.812" v="324" actId="207"/>
        <pc:sldMkLst>
          <pc:docMk/>
          <pc:sldMk cId="521309212" sldId="2073"/>
        </pc:sldMkLst>
        <pc:spChg chg="mod">
          <ac:chgData name="Michael Ruiz [WA]" userId="0bdfa670-4f7d-4afe-a8d2-ed8f052fbb33" providerId="ADAL" clId="{11EA1F96-2EFD-B842-9C37-489FAD9EC117}" dt="2024-06-10T16:04:27.457" v="228" actId="207"/>
          <ac:spMkLst>
            <pc:docMk/>
            <pc:sldMk cId="521309212" sldId="2073"/>
            <ac:spMk id="2" creationId="{00000000-0000-0000-0000-000000000000}"/>
          </ac:spMkLst>
        </pc:spChg>
        <pc:spChg chg="mod">
          <ac:chgData name="Michael Ruiz [WA]" userId="0bdfa670-4f7d-4afe-a8d2-ed8f052fbb33" providerId="ADAL" clId="{11EA1F96-2EFD-B842-9C37-489FAD9EC117}" dt="2024-06-10T16:04:18.074" v="224" actId="207"/>
          <ac:spMkLst>
            <pc:docMk/>
            <pc:sldMk cId="521309212" sldId="2073"/>
            <ac:spMk id="3" creationId="{00000000-0000-0000-0000-000000000000}"/>
          </ac:spMkLst>
        </pc:spChg>
        <pc:spChg chg="add del mod">
          <ac:chgData name="Michael Ruiz [WA]" userId="0bdfa670-4f7d-4afe-a8d2-ed8f052fbb33" providerId="ADAL" clId="{11EA1F96-2EFD-B842-9C37-489FAD9EC117}" dt="2024-06-10T16:04:30.403" v="230" actId="478"/>
          <ac:spMkLst>
            <pc:docMk/>
            <pc:sldMk cId="521309212" sldId="2073"/>
            <ac:spMk id="5" creationId="{00000000-0000-0000-0000-000000000000}"/>
          </ac:spMkLst>
        </pc:spChg>
        <pc:spChg chg="mod">
          <ac:chgData name="Michael Ruiz [WA]" userId="0bdfa670-4f7d-4afe-a8d2-ed8f052fbb33" providerId="ADAL" clId="{11EA1F96-2EFD-B842-9C37-489FAD9EC117}" dt="2024-06-10T16:12:45.812" v="324" actId="207"/>
          <ac:spMkLst>
            <pc:docMk/>
            <pc:sldMk cId="521309212" sldId="2073"/>
            <ac:spMk id="7" creationId="{00000000-0000-0000-0000-000000000000}"/>
          </ac:spMkLst>
        </pc:spChg>
        <pc:spChg chg="mod">
          <ac:chgData name="Michael Ruiz [WA]" userId="0bdfa670-4f7d-4afe-a8d2-ed8f052fbb33" providerId="ADAL" clId="{11EA1F96-2EFD-B842-9C37-489FAD9EC117}" dt="2024-06-10T16:04:20.251" v="225" actId="207"/>
          <ac:spMkLst>
            <pc:docMk/>
            <pc:sldMk cId="521309212" sldId="2073"/>
            <ac:spMk id="8" creationId="{00000000-0000-0000-0000-000000000000}"/>
          </ac:spMkLst>
        </pc:spChg>
        <pc:spChg chg="mod">
          <ac:chgData name="Michael Ruiz [WA]" userId="0bdfa670-4f7d-4afe-a8d2-ed8f052fbb33" providerId="ADAL" clId="{11EA1F96-2EFD-B842-9C37-489FAD9EC117}" dt="2024-06-10T16:04:14.121" v="222" actId="207"/>
          <ac:spMkLst>
            <pc:docMk/>
            <pc:sldMk cId="521309212" sldId="2073"/>
            <ac:spMk id="9" creationId="{00000000-0000-0000-0000-000000000000}"/>
          </ac:spMkLst>
        </pc:spChg>
        <pc:spChg chg="mod">
          <ac:chgData name="Michael Ruiz [WA]" userId="0bdfa670-4f7d-4afe-a8d2-ed8f052fbb33" providerId="ADAL" clId="{11EA1F96-2EFD-B842-9C37-489FAD9EC117}" dt="2024-06-10T16:04:14.121" v="222" actId="207"/>
          <ac:spMkLst>
            <pc:docMk/>
            <pc:sldMk cId="521309212" sldId="2073"/>
            <ac:spMk id="10" creationId="{00000000-0000-0000-0000-000000000000}"/>
          </ac:spMkLst>
        </pc:spChg>
        <pc:spChg chg="mod">
          <ac:chgData name="Michael Ruiz [WA]" userId="0bdfa670-4f7d-4afe-a8d2-ed8f052fbb33" providerId="ADAL" clId="{11EA1F96-2EFD-B842-9C37-489FAD9EC117}" dt="2024-06-10T16:04:25.329" v="227" actId="207"/>
          <ac:spMkLst>
            <pc:docMk/>
            <pc:sldMk cId="521309212" sldId="2073"/>
            <ac:spMk id="11" creationId="{00000000-0000-0000-0000-000000000000}"/>
          </ac:spMkLst>
        </pc:spChg>
        <pc:spChg chg="mod">
          <ac:chgData name="Michael Ruiz [WA]" userId="0bdfa670-4f7d-4afe-a8d2-ed8f052fbb33" providerId="ADAL" clId="{11EA1F96-2EFD-B842-9C37-489FAD9EC117}" dt="2024-06-10T16:04:22.360" v="226" actId="207"/>
          <ac:spMkLst>
            <pc:docMk/>
            <pc:sldMk cId="521309212" sldId="2073"/>
            <ac:spMk id="12" creationId="{00000000-0000-0000-0000-000000000000}"/>
          </ac:spMkLst>
        </pc:spChg>
        <pc:picChg chg="del">
          <ac:chgData name="Michael Ruiz [WA]" userId="0bdfa670-4f7d-4afe-a8d2-ed8f052fbb33" providerId="ADAL" clId="{11EA1F96-2EFD-B842-9C37-489FAD9EC117}" dt="2024-06-10T16:04:28.631" v="229" actId="478"/>
          <ac:picMkLst>
            <pc:docMk/>
            <pc:sldMk cId="521309212" sldId="2073"/>
            <ac:picMk id="4" creationId="{A36B9231-8078-4734-A113-A24925454DE5}"/>
          </ac:picMkLst>
        </pc:picChg>
        <pc:picChg chg="add mod">
          <ac:chgData name="Michael Ruiz [WA]" userId="0bdfa670-4f7d-4afe-a8d2-ed8f052fbb33" providerId="ADAL" clId="{11EA1F96-2EFD-B842-9C37-489FAD9EC117}" dt="2024-06-10T16:06:50.532" v="256"/>
          <ac:picMkLst>
            <pc:docMk/>
            <pc:sldMk cId="521309212" sldId="2073"/>
            <ac:picMk id="6" creationId="{3B5A634C-2EBF-026A-1BAC-71B942EBE17C}"/>
          </ac:picMkLst>
        </pc:picChg>
      </pc:sldChg>
      <pc:sldChg chg="addSp delSp modSp add del mod setBg">
        <pc:chgData name="Michael Ruiz [WA]" userId="0bdfa670-4f7d-4afe-a8d2-ed8f052fbb33" providerId="ADAL" clId="{11EA1F96-2EFD-B842-9C37-489FAD9EC117}" dt="2024-06-10T16:05:48.772" v="246" actId="1076"/>
        <pc:sldMkLst>
          <pc:docMk/>
          <pc:sldMk cId="1364725476" sldId="2074"/>
        </pc:sldMkLst>
        <pc:spChg chg="add mod">
          <ac:chgData name="Michael Ruiz [WA]" userId="0bdfa670-4f7d-4afe-a8d2-ed8f052fbb33" providerId="ADAL" clId="{11EA1F96-2EFD-B842-9C37-489FAD9EC117}" dt="2024-06-10T16:05:45.293" v="245" actId="1076"/>
          <ac:spMkLst>
            <pc:docMk/>
            <pc:sldMk cId="1364725476" sldId="2074"/>
            <ac:spMk id="2" creationId="{109C0EF2-28ED-F879-F79D-6C4F1B0767A5}"/>
          </ac:spMkLst>
        </pc:spChg>
        <pc:spChg chg="mod">
          <ac:chgData name="Michael Ruiz [WA]" userId="0bdfa670-4f7d-4afe-a8d2-ed8f052fbb33" providerId="ADAL" clId="{11EA1F96-2EFD-B842-9C37-489FAD9EC117}" dt="2024-06-10T16:04:40.681" v="232" actId="207"/>
          <ac:spMkLst>
            <pc:docMk/>
            <pc:sldMk cId="1364725476" sldId="2074"/>
            <ac:spMk id="3" creationId="{00000000-0000-0000-0000-000000000000}"/>
          </ac:spMkLst>
        </pc:spChg>
        <pc:spChg chg="mod">
          <ac:chgData name="Michael Ruiz [WA]" userId="0bdfa670-4f7d-4afe-a8d2-ed8f052fbb33" providerId="ADAL" clId="{11EA1F96-2EFD-B842-9C37-489FAD9EC117}" dt="2024-06-10T16:04:40.681" v="232" actId="207"/>
          <ac:spMkLst>
            <pc:docMk/>
            <pc:sldMk cId="1364725476" sldId="2074"/>
            <ac:spMk id="5" creationId="{00000000-0000-0000-0000-000000000000}"/>
          </ac:spMkLst>
        </pc:spChg>
        <pc:spChg chg="mod">
          <ac:chgData name="Michael Ruiz [WA]" userId="0bdfa670-4f7d-4afe-a8d2-ed8f052fbb33" providerId="ADAL" clId="{11EA1F96-2EFD-B842-9C37-489FAD9EC117}" dt="2024-06-10T16:05:48.772" v="246" actId="1076"/>
          <ac:spMkLst>
            <pc:docMk/>
            <pc:sldMk cId="1364725476" sldId="2074"/>
            <ac:spMk id="7" creationId="{A257D68E-B49B-EE46-B0D9-1AD82FF098E3}"/>
          </ac:spMkLst>
        </pc:spChg>
        <pc:spChg chg="mod">
          <ac:chgData name="Michael Ruiz [WA]" userId="0bdfa670-4f7d-4afe-a8d2-ed8f052fbb33" providerId="ADAL" clId="{11EA1F96-2EFD-B842-9C37-489FAD9EC117}" dt="2024-06-10T16:05:23.187" v="241" actId="207"/>
          <ac:spMkLst>
            <pc:docMk/>
            <pc:sldMk cId="1364725476" sldId="2074"/>
            <ac:spMk id="10" creationId="{00000000-0000-0000-0000-000000000000}"/>
          </ac:spMkLst>
        </pc:spChg>
        <pc:spChg chg="mod">
          <ac:chgData name="Michael Ruiz [WA]" userId="0bdfa670-4f7d-4afe-a8d2-ed8f052fbb33" providerId="ADAL" clId="{11EA1F96-2EFD-B842-9C37-489FAD9EC117}" dt="2024-06-10T16:04:40.681" v="232" actId="207"/>
          <ac:spMkLst>
            <pc:docMk/>
            <pc:sldMk cId="1364725476" sldId="2074"/>
            <ac:spMk id="12" creationId="{00000000-0000-0000-0000-000000000000}"/>
          </ac:spMkLst>
        </pc:spChg>
        <pc:spChg chg="mod">
          <ac:chgData name="Michael Ruiz [WA]" userId="0bdfa670-4f7d-4afe-a8d2-ed8f052fbb33" providerId="ADAL" clId="{11EA1F96-2EFD-B842-9C37-489FAD9EC117}" dt="2024-06-10T16:04:40.681" v="232" actId="207"/>
          <ac:spMkLst>
            <pc:docMk/>
            <pc:sldMk cId="1364725476" sldId="2074"/>
            <ac:spMk id="13" creationId="{00000000-0000-0000-0000-000000000000}"/>
          </ac:spMkLst>
        </pc:spChg>
        <pc:picChg chg="del">
          <ac:chgData name="Michael Ruiz [WA]" userId="0bdfa670-4f7d-4afe-a8d2-ed8f052fbb33" providerId="ADAL" clId="{11EA1F96-2EFD-B842-9C37-489FAD9EC117}" dt="2024-06-10T16:04:38.171" v="231" actId="478"/>
          <ac:picMkLst>
            <pc:docMk/>
            <pc:sldMk cId="1364725476" sldId="2074"/>
            <ac:picMk id="4" creationId="{40AC4F4F-5AD1-3D46-B9CB-8D4A1B995095}"/>
          </ac:picMkLst>
        </pc:picChg>
      </pc:sldChg>
      <pc:sldChg chg="addSp delSp modSp add del mod setBg">
        <pc:chgData name="Michael Ruiz [WA]" userId="0bdfa670-4f7d-4afe-a8d2-ed8f052fbb33" providerId="ADAL" clId="{11EA1F96-2EFD-B842-9C37-489FAD9EC117}" dt="2024-06-10T16:06:46.026" v="255"/>
        <pc:sldMkLst>
          <pc:docMk/>
          <pc:sldMk cId="3588997503" sldId="2075"/>
        </pc:sldMkLst>
        <pc:spChg chg="mod">
          <ac:chgData name="Michael Ruiz [WA]" userId="0bdfa670-4f7d-4afe-a8d2-ed8f052fbb33" providerId="ADAL" clId="{11EA1F96-2EFD-B842-9C37-489FAD9EC117}" dt="2024-06-10T16:06:07.190" v="250" actId="207"/>
          <ac:spMkLst>
            <pc:docMk/>
            <pc:sldMk cId="3588997503" sldId="2075"/>
            <ac:spMk id="2" creationId="{DEBFF6CE-CA65-5446-A424-C9237E2D19AC}"/>
          </ac:spMkLst>
        </pc:spChg>
        <pc:spChg chg="mod">
          <ac:chgData name="Michael Ruiz [WA]" userId="0bdfa670-4f7d-4afe-a8d2-ed8f052fbb33" providerId="ADAL" clId="{11EA1F96-2EFD-B842-9C37-489FAD9EC117}" dt="2024-06-10T16:06:07.190" v="250" actId="207"/>
          <ac:spMkLst>
            <pc:docMk/>
            <pc:sldMk cId="3588997503" sldId="2075"/>
            <ac:spMk id="4" creationId="{79C1ADEE-069F-0BE7-186F-1996FF995EF1}"/>
          </ac:spMkLst>
        </pc:spChg>
        <pc:spChg chg="mod">
          <ac:chgData name="Michael Ruiz [WA]" userId="0bdfa670-4f7d-4afe-a8d2-ed8f052fbb33" providerId="ADAL" clId="{11EA1F96-2EFD-B842-9C37-489FAD9EC117}" dt="2024-06-10T16:06:07.190" v="250" actId="207"/>
          <ac:spMkLst>
            <pc:docMk/>
            <pc:sldMk cId="3588997503" sldId="2075"/>
            <ac:spMk id="5" creationId="{DEBFF6CE-CA65-5446-A424-C9237E2D19AC}"/>
          </ac:spMkLst>
        </pc:spChg>
        <pc:spChg chg="mod">
          <ac:chgData name="Michael Ruiz [WA]" userId="0bdfa670-4f7d-4afe-a8d2-ed8f052fbb33" providerId="ADAL" clId="{11EA1F96-2EFD-B842-9C37-489FAD9EC117}" dt="2024-06-10T16:06:07.190" v="250" actId="207"/>
          <ac:spMkLst>
            <pc:docMk/>
            <pc:sldMk cId="3588997503" sldId="2075"/>
            <ac:spMk id="6" creationId="{DEBFF6CE-CA65-5446-A424-C9237E2D19AC}"/>
          </ac:spMkLst>
        </pc:spChg>
        <pc:spChg chg="mod">
          <ac:chgData name="Michael Ruiz [WA]" userId="0bdfa670-4f7d-4afe-a8d2-ed8f052fbb33" providerId="ADAL" clId="{11EA1F96-2EFD-B842-9C37-489FAD9EC117}" dt="2024-06-10T16:06:07.190" v="250" actId="207"/>
          <ac:spMkLst>
            <pc:docMk/>
            <pc:sldMk cId="3588997503" sldId="2075"/>
            <ac:spMk id="7" creationId="{DEBFF6CE-CA65-5446-A424-C9237E2D19AC}"/>
          </ac:spMkLst>
        </pc:spChg>
        <pc:picChg chg="del mod">
          <ac:chgData name="Michael Ruiz [WA]" userId="0bdfa670-4f7d-4afe-a8d2-ed8f052fbb33" providerId="ADAL" clId="{11EA1F96-2EFD-B842-9C37-489FAD9EC117}" dt="2024-06-10T16:06:10.355" v="251" actId="478"/>
          <ac:picMkLst>
            <pc:docMk/>
            <pc:sldMk cId="3588997503" sldId="2075"/>
            <ac:picMk id="3" creationId="{2FF7E84C-3B13-D186-0A0A-E37787C84244}"/>
          </ac:picMkLst>
        </pc:picChg>
        <pc:picChg chg="add mod">
          <ac:chgData name="Michael Ruiz [WA]" userId="0bdfa670-4f7d-4afe-a8d2-ed8f052fbb33" providerId="ADAL" clId="{11EA1F96-2EFD-B842-9C37-489FAD9EC117}" dt="2024-06-10T16:06:46.026" v="255"/>
          <ac:picMkLst>
            <pc:docMk/>
            <pc:sldMk cId="3588997503" sldId="2075"/>
            <ac:picMk id="8" creationId="{82422483-72F4-9074-8E59-2E17E38E6C3C}"/>
          </ac:picMkLst>
        </pc:picChg>
      </pc:sldChg>
      <pc:sldChg chg="addSp delSp modSp add del mod setBg">
        <pc:chgData name="Michael Ruiz [WA]" userId="0bdfa670-4f7d-4afe-a8d2-ed8f052fbb33" providerId="ADAL" clId="{11EA1F96-2EFD-B842-9C37-489FAD9EC117}" dt="2024-06-10T16:06:31.392" v="253" actId="478"/>
        <pc:sldMkLst>
          <pc:docMk/>
          <pc:sldMk cId="2945636201" sldId="2077"/>
        </pc:sldMkLst>
        <pc:spChg chg="add del mod">
          <ac:chgData name="Michael Ruiz [WA]" userId="0bdfa670-4f7d-4afe-a8d2-ed8f052fbb33" providerId="ADAL" clId="{11EA1F96-2EFD-B842-9C37-489FAD9EC117}" dt="2024-06-10T15:59:44.789" v="170"/>
          <ac:spMkLst>
            <pc:docMk/>
            <pc:sldMk cId="2945636201" sldId="2077"/>
            <ac:spMk id="2" creationId="{660E4473-1344-D0E8-9AF9-4A1DFADEA776}"/>
          </ac:spMkLst>
        </pc:spChg>
        <pc:spChg chg="mod">
          <ac:chgData name="Michael Ruiz [WA]" userId="0bdfa670-4f7d-4afe-a8d2-ed8f052fbb33" providerId="ADAL" clId="{11EA1F96-2EFD-B842-9C37-489FAD9EC117}" dt="2024-06-10T16:06:28.463" v="252" actId="207"/>
          <ac:spMkLst>
            <pc:docMk/>
            <pc:sldMk cId="2945636201" sldId="2077"/>
            <ac:spMk id="3" creationId="{00000000-0000-0000-0000-000000000000}"/>
          </ac:spMkLst>
        </pc:spChg>
        <pc:spChg chg="add del mod">
          <ac:chgData name="Michael Ruiz [WA]" userId="0bdfa670-4f7d-4afe-a8d2-ed8f052fbb33" providerId="ADAL" clId="{11EA1F96-2EFD-B842-9C37-489FAD9EC117}" dt="2024-06-10T15:59:50.899" v="173"/>
          <ac:spMkLst>
            <pc:docMk/>
            <pc:sldMk cId="2945636201" sldId="2077"/>
            <ac:spMk id="4" creationId="{A674DCEE-9AD3-FDCC-7B4D-BFDB3602437E}"/>
          </ac:spMkLst>
        </pc:spChg>
        <pc:spChg chg="mod">
          <ac:chgData name="Michael Ruiz [WA]" userId="0bdfa670-4f7d-4afe-a8d2-ed8f052fbb33" providerId="ADAL" clId="{11EA1F96-2EFD-B842-9C37-489FAD9EC117}" dt="2024-06-10T16:06:28.463" v="252" actId="207"/>
          <ac:spMkLst>
            <pc:docMk/>
            <pc:sldMk cId="2945636201" sldId="2077"/>
            <ac:spMk id="6" creationId="{269AAED5-3E5A-0B4E-898B-AD11296EB4D4}"/>
          </ac:spMkLst>
        </pc:spChg>
        <pc:spChg chg="mod">
          <ac:chgData name="Michael Ruiz [WA]" userId="0bdfa670-4f7d-4afe-a8d2-ed8f052fbb33" providerId="ADAL" clId="{11EA1F96-2EFD-B842-9C37-489FAD9EC117}" dt="2024-06-10T16:06:28.463" v="252" actId="207"/>
          <ac:spMkLst>
            <pc:docMk/>
            <pc:sldMk cId="2945636201" sldId="2077"/>
            <ac:spMk id="7" creationId="{00000000-0000-0000-0000-000000000000}"/>
          </ac:spMkLst>
        </pc:spChg>
        <pc:spChg chg="add del mod">
          <ac:chgData name="Michael Ruiz [WA]" userId="0bdfa670-4f7d-4afe-a8d2-ed8f052fbb33" providerId="ADAL" clId="{11EA1F96-2EFD-B842-9C37-489FAD9EC117}" dt="2024-06-10T16:00:23.384" v="179"/>
          <ac:spMkLst>
            <pc:docMk/>
            <pc:sldMk cId="2945636201" sldId="2077"/>
            <ac:spMk id="8" creationId="{789EBF30-ADF2-6A34-38CB-D1DA05D11042}"/>
          </ac:spMkLst>
        </pc:spChg>
        <pc:picChg chg="del">
          <ac:chgData name="Michael Ruiz [WA]" userId="0bdfa670-4f7d-4afe-a8d2-ed8f052fbb33" providerId="ADAL" clId="{11EA1F96-2EFD-B842-9C37-489FAD9EC117}" dt="2024-06-10T16:06:31.392" v="253" actId="478"/>
          <ac:picMkLst>
            <pc:docMk/>
            <pc:sldMk cId="2945636201" sldId="2077"/>
            <ac:picMk id="5" creationId="{40AC4F4F-5AD1-3D46-B9CB-8D4A1B995095}"/>
          </ac:picMkLst>
        </pc:picChg>
      </pc:sldChg>
      <pc:sldChg chg="addSp delSp modSp add del mod setBg">
        <pc:chgData name="Michael Ruiz [WA]" userId="0bdfa670-4f7d-4afe-a8d2-ed8f052fbb33" providerId="ADAL" clId="{11EA1F96-2EFD-B842-9C37-489FAD9EC117}" dt="2024-06-10T16:11:33.228" v="322" actId="14100"/>
        <pc:sldMkLst>
          <pc:docMk/>
          <pc:sldMk cId="3432871947" sldId="2078"/>
        </pc:sldMkLst>
        <pc:spChg chg="mod ord">
          <ac:chgData name="Michael Ruiz [WA]" userId="0bdfa670-4f7d-4afe-a8d2-ed8f052fbb33" providerId="ADAL" clId="{11EA1F96-2EFD-B842-9C37-489FAD9EC117}" dt="2024-06-10T16:11:33.228" v="322" actId="14100"/>
          <ac:spMkLst>
            <pc:docMk/>
            <pc:sldMk cId="3432871947" sldId="2078"/>
            <ac:spMk id="2" creationId="{00000000-0000-0000-0000-000000000000}"/>
          </ac:spMkLst>
        </pc:spChg>
        <pc:spChg chg="add del mod">
          <ac:chgData name="Michael Ruiz [WA]" userId="0bdfa670-4f7d-4afe-a8d2-ed8f052fbb33" providerId="ADAL" clId="{11EA1F96-2EFD-B842-9C37-489FAD9EC117}" dt="2024-06-10T16:02:33.367" v="199" actId="478"/>
          <ac:spMkLst>
            <pc:docMk/>
            <pc:sldMk cId="3432871947" sldId="2078"/>
            <ac:spMk id="4" creationId="{F4165B3B-5B3C-3E80-581E-9F771670C8B2}"/>
          </ac:spMkLst>
        </pc:spChg>
        <pc:spChg chg="mod">
          <ac:chgData name="Michael Ruiz [WA]" userId="0bdfa670-4f7d-4afe-a8d2-ed8f052fbb33" providerId="ADAL" clId="{11EA1F96-2EFD-B842-9C37-489FAD9EC117}" dt="2024-06-10T16:11:02.401" v="316" actId="26606"/>
          <ac:spMkLst>
            <pc:docMk/>
            <pc:sldMk cId="3432871947" sldId="2078"/>
            <ac:spMk id="13" creationId="{81C2C333-7EFE-40E8-988A-3F7F75BBD6FF}"/>
          </ac:spMkLst>
        </pc:spChg>
        <pc:spChg chg="mod">
          <ac:chgData name="Michael Ruiz [WA]" userId="0bdfa670-4f7d-4afe-a8d2-ed8f052fbb33" providerId="ADAL" clId="{11EA1F96-2EFD-B842-9C37-489FAD9EC117}" dt="2024-06-10T16:11:02.401" v="316" actId="26606"/>
          <ac:spMkLst>
            <pc:docMk/>
            <pc:sldMk cId="3432871947" sldId="2078"/>
            <ac:spMk id="14" creationId="{DC85F575-4D5A-404E-92CD-CBEEB47BCA06}"/>
          </ac:spMkLst>
        </pc:spChg>
        <pc:spChg chg="add del">
          <ac:chgData name="Michael Ruiz [WA]" userId="0bdfa670-4f7d-4afe-a8d2-ed8f052fbb33" providerId="ADAL" clId="{11EA1F96-2EFD-B842-9C37-489FAD9EC117}" dt="2024-06-10T16:10:49.382" v="304" actId="26606"/>
          <ac:spMkLst>
            <pc:docMk/>
            <pc:sldMk cId="3432871947" sldId="2078"/>
            <ac:spMk id="19" creationId="{9D8233B0-41B5-4D9A-AEEC-13DB66A8C9B5}"/>
          </ac:spMkLst>
        </pc:spChg>
        <pc:spChg chg="add del">
          <ac:chgData name="Michael Ruiz [WA]" userId="0bdfa670-4f7d-4afe-a8d2-ed8f052fbb33" providerId="ADAL" clId="{11EA1F96-2EFD-B842-9C37-489FAD9EC117}" dt="2024-06-10T16:11:02.401" v="316" actId="26606"/>
          <ac:spMkLst>
            <pc:docMk/>
            <pc:sldMk cId="3432871947" sldId="2078"/>
            <ac:spMk id="23" creationId="{AAD0DBB9-1A4B-4391-81D4-CB19F9AB918A}"/>
          </ac:spMkLst>
        </pc:spChg>
        <pc:spChg chg="add del">
          <ac:chgData name="Michael Ruiz [WA]" userId="0bdfa670-4f7d-4afe-a8d2-ed8f052fbb33" providerId="ADAL" clId="{11EA1F96-2EFD-B842-9C37-489FAD9EC117}" dt="2024-06-10T16:10:49.382" v="304" actId="26606"/>
          <ac:spMkLst>
            <pc:docMk/>
            <pc:sldMk cId="3432871947" sldId="2078"/>
            <ac:spMk id="25" creationId="{E659831F-0D9A-4C63-9EBB-8435B85A440F}"/>
          </ac:spMkLst>
        </pc:spChg>
        <pc:spChg chg="add del">
          <ac:chgData name="Michael Ruiz [WA]" userId="0bdfa670-4f7d-4afe-a8d2-ed8f052fbb33" providerId="ADAL" clId="{11EA1F96-2EFD-B842-9C37-489FAD9EC117}" dt="2024-06-10T16:10:52.165" v="306" actId="26606"/>
          <ac:spMkLst>
            <pc:docMk/>
            <pc:sldMk cId="3432871947" sldId="2078"/>
            <ac:spMk id="27" creationId="{5D11FD0E-2D27-4A5A-949D-222E61ECBCC3}"/>
          </ac:spMkLst>
        </pc:spChg>
        <pc:spChg chg="add del">
          <ac:chgData name="Michael Ruiz [WA]" userId="0bdfa670-4f7d-4afe-a8d2-ed8f052fbb33" providerId="ADAL" clId="{11EA1F96-2EFD-B842-9C37-489FAD9EC117}" dt="2024-06-10T16:10:52.165" v="306" actId="26606"/>
          <ac:spMkLst>
            <pc:docMk/>
            <pc:sldMk cId="3432871947" sldId="2078"/>
            <ac:spMk id="28" creationId="{1BC8109F-B452-45EE-8BB3-65433C039601}"/>
          </ac:spMkLst>
        </pc:spChg>
        <pc:spChg chg="add del">
          <ac:chgData name="Michael Ruiz [WA]" userId="0bdfa670-4f7d-4afe-a8d2-ed8f052fbb33" providerId="ADAL" clId="{11EA1F96-2EFD-B842-9C37-489FAD9EC117}" dt="2024-06-10T16:10:55.069" v="308" actId="26606"/>
          <ac:spMkLst>
            <pc:docMk/>
            <pc:sldMk cId="3432871947" sldId="2078"/>
            <ac:spMk id="30" creationId="{9D8233B0-41B5-4D9A-AEEC-13DB66A8C9B5}"/>
          </ac:spMkLst>
        </pc:spChg>
        <pc:spChg chg="add del">
          <ac:chgData name="Michael Ruiz [WA]" userId="0bdfa670-4f7d-4afe-a8d2-ed8f052fbb33" providerId="ADAL" clId="{11EA1F96-2EFD-B842-9C37-489FAD9EC117}" dt="2024-06-10T16:10:55.069" v="308" actId="26606"/>
          <ac:spMkLst>
            <pc:docMk/>
            <pc:sldMk cId="3432871947" sldId="2078"/>
            <ac:spMk id="32" creationId="{E659831F-0D9A-4C63-9EBB-8435B85A440F}"/>
          </ac:spMkLst>
        </pc:spChg>
        <pc:spChg chg="add del">
          <ac:chgData name="Michael Ruiz [WA]" userId="0bdfa670-4f7d-4afe-a8d2-ed8f052fbb33" providerId="ADAL" clId="{11EA1F96-2EFD-B842-9C37-489FAD9EC117}" dt="2024-06-10T16:10:56.167" v="310" actId="26606"/>
          <ac:spMkLst>
            <pc:docMk/>
            <pc:sldMk cId="3432871947" sldId="2078"/>
            <ac:spMk id="34" creationId="{16AC3602-3348-4F31-9E43-076B03514ECB}"/>
          </ac:spMkLst>
        </pc:spChg>
        <pc:spChg chg="add del">
          <ac:chgData name="Michael Ruiz [WA]" userId="0bdfa670-4f7d-4afe-a8d2-ed8f052fbb33" providerId="ADAL" clId="{11EA1F96-2EFD-B842-9C37-489FAD9EC117}" dt="2024-06-10T16:10:56.167" v="310" actId="26606"/>
          <ac:spMkLst>
            <pc:docMk/>
            <pc:sldMk cId="3432871947" sldId="2078"/>
            <ac:spMk id="35" creationId="{394094B0-A6C9-44BE-9042-66EF0612F625}"/>
          </ac:spMkLst>
        </pc:spChg>
        <pc:spChg chg="add del">
          <ac:chgData name="Michael Ruiz [WA]" userId="0bdfa670-4f7d-4afe-a8d2-ed8f052fbb33" providerId="ADAL" clId="{11EA1F96-2EFD-B842-9C37-489FAD9EC117}" dt="2024-06-10T16:10:56.167" v="310" actId="26606"/>
          <ac:spMkLst>
            <pc:docMk/>
            <pc:sldMk cId="3432871947" sldId="2078"/>
            <ac:spMk id="36" creationId="{64C2CA96-0B16-4AA7-B340-33044D238597}"/>
          </ac:spMkLst>
        </pc:spChg>
        <pc:spChg chg="add del">
          <ac:chgData name="Michael Ruiz [WA]" userId="0bdfa670-4f7d-4afe-a8d2-ed8f052fbb33" providerId="ADAL" clId="{11EA1F96-2EFD-B842-9C37-489FAD9EC117}" dt="2024-06-10T16:10:56.167" v="310" actId="26606"/>
          <ac:spMkLst>
            <pc:docMk/>
            <pc:sldMk cId="3432871947" sldId="2078"/>
            <ac:spMk id="37" creationId="{1D50D7A8-F1D5-4306-8A9B-DD7A73EB8BCE}"/>
          </ac:spMkLst>
        </pc:spChg>
        <pc:spChg chg="add del">
          <ac:chgData name="Michael Ruiz [WA]" userId="0bdfa670-4f7d-4afe-a8d2-ed8f052fbb33" providerId="ADAL" clId="{11EA1F96-2EFD-B842-9C37-489FAD9EC117}" dt="2024-06-10T16:10:59.669" v="312" actId="26606"/>
          <ac:spMkLst>
            <pc:docMk/>
            <pc:sldMk cId="3432871947" sldId="2078"/>
            <ac:spMk id="39" creationId="{9D8233B0-41B5-4D9A-AEEC-13DB66A8C9B5}"/>
          </ac:spMkLst>
        </pc:spChg>
        <pc:spChg chg="add del">
          <ac:chgData name="Michael Ruiz [WA]" userId="0bdfa670-4f7d-4afe-a8d2-ed8f052fbb33" providerId="ADAL" clId="{11EA1F96-2EFD-B842-9C37-489FAD9EC117}" dt="2024-06-10T16:10:59.669" v="312" actId="26606"/>
          <ac:spMkLst>
            <pc:docMk/>
            <pc:sldMk cId="3432871947" sldId="2078"/>
            <ac:spMk id="41" creationId="{E659831F-0D9A-4C63-9EBB-8435B85A440F}"/>
          </ac:spMkLst>
        </pc:spChg>
        <pc:spChg chg="add del">
          <ac:chgData name="Michael Ruiz [WA]" userId="0bdfa670-4f7d-4afe-a8d2-ed8f052fbb33" providerId="ADAL" clId="{11EA1F96-2EFD-B842-9C37-489FAD9EC117}" dt="2024-06-10T16:11:00.556" v="314" actId="26606"/>
          <ac:spMkLst>
            <pc:docMk/>
            <pc:sldMk cId="3432871947" sldId="2078"/>
            <ac:spMk id="43" creationId="{DCC231C8-C761-4B31-9B1C-C6D19248C6B3}"/>
          </ac:spMkLst>
        </pc:spChg>
        <pc:spChg chg="add del">
          <ac:chgData name="Michael Ruiz [WA]" userId="0bdfa670-4f7d-4afe-a8d2-ed8f052fbb33" providerId="ADAL" clId="{11EA1F96-2EFD-B842-9C37-489FAD9EC117}" dt="2024-06-10T16:11:02.401" v="316" actId="26606"/>
          <ac:spMkLst>
            <pc:docMk/>
            <pc:sldMk cId="3432871947" sldId="2078"/>
            <ac:spMk id="45" creationId="{BACC6370-2D7E-4714-9D71-7542949D7D5D}"/>
          </ac:spMkLst>
        </pc:spChg>
        <pc:spChg chg="add del">
          <ac:chgData name="Michael Ruiz [WA]" userId="0bdfa670-4f7d-4afe-a8d2-ed8f052fbb33" providerId="ADAL" clId="{11EA1F96-2EFD-B842-9C37-489FAD9EC117}" dt="2024-06-10T16:11:02.401" v="316" actId="26606"/>
          <ac:spMkLst>
            <pc:docMk/>
            <pc:sldMk cId="3432871947" sldId="2078"/>
            <ac:spMk id="46" creationId="{F68B3F68-107C-434F-AA38-110D5EA91B85}"/>
          </ac:spMkLst>
        </pc:spChg>
        <pc:spChg chg="add del">
          <ac:chgData name="Michael Ruiz [WA]" userId="0bdfa670-4f7d-4afe-a8d2-ed8f052fbb33" providerId="ADAL" clId="{11EA1F96-2EFD-B842-9C37-489FAD9EC117}" dt="2024-06-10T16:11:02.401" v="316" actId="26606"/>
          <ac:spMkLst>
            <pc:docMk/>
            <pc:sldMk cId="3432871947" sldId="2078"/>
            <ac:spMk id="47" creationId="{063BBA22-50EA-4C4D-BE05-F1CE4E63AA56}"/>
          </ac:spMkLst>
        </pc:spChg>
        <pc:grpChg chg="add del">
          <ac:chgData name="Michael Ruiz [WA]" userId="0bdfa670-4f7d-4afe-a8d2-ed8f052fbb33" providerId="ADAL" clId="{11EA1F96-2EFD-B842-9C37-489FAD9EC117}" dt="2024-06-10T16:10:49.382" v="304" actId="26606"/>
          <ac:grpSpMkLst>
            <pc:docMk/>
            <pc:sldMk cId="3432871947" sldId="2078"/>
            <ac:grpSpMk id="21" creationId="{28FAF094-D087-493F-8DF9-A486C2D6BBAA}"/>
          </ac:grpSpMkLst>
        </pc:grpChg>
        <pc:grpChg chg="add del">
          <ac:chgData name="Michael Ruiz [WA]" userId="0bdfa670-4f7d-4afe-a8d2-ed8f052fbb33" providerId="ADAL" clId="{11EA1F96-2EFD-B842-9C37-489FAD9EC117}" dt="2024-06-10T16:10:55.069" v="308" actId="26606"/>
          <ac:grpSpMkLst>
            <pc:docMk/>
            <pc:sldMk cId="3432871947" sldId="2078"/>
            <ac:grpSpMk id="31" creationId="{28FAF094-D087-493F-8DF9-A486C2D6BBAA}"/>
          </ac:grpSpMkLst>
        </pc:grpChg>
        <pc:grpChg chg="add del">
          <ac:chgData name="Michael Ruiz [WA]" userId="0bdfa670-4f7d-4afe-a8d2-ed8f052fbb33" providerId="ADAL" clId="{11EA1F96-2EFD-B842-9C37-489FAD9EC117}" dt="2024-06-10T16:10:59.669" v="312" actId="26606"/>
          <ac:grpSpMkLst>
            <pc:docMk/>
            <pc:sldMk cId="3432871947" sldId="2078"/>
            <ac:grpSpMk id="40" creationId="{28FAF094-D087-493F-8DF9-A486C2D6BBAA}"/>
          </ac:grpSpMkLst>
        </pc:grpChg>
        <pc:picChg chg="mod">
          <ac:chgData name="Michael Ruiz [WA]" userId="0bdfa670-4f7d-4afe-a8d2-ed8f052fbb33" providerId="ADAL" clId="{11EA1F96-2EFD-B842-9C37-489FAD9EC117}" dt="2024-06-10T16:11:02.401" v="316" actId="26606"/>
          <ac:picMkLst>
            <pc:docMk/>
            <pc:sldMk cId="3432871947" sldId="2078"/>
            <ac:picMk id="5" creationId="{BF214CFD-A831-9448-AE50-46A45D79CAF3}"/>
          </ac:picMkLst>
        </pc:picChg>
        <pc:picChg chg="add mod">
          <ac:chgData name="Michael Ruiz [WA]" userId="0bdfa670-4f7d-4afe-a8d2-ed8f052fbb33" providerId="ADAL" clId="{11EA1F96-2EFD-B842-9C37-489FAD9EC117}" dt="2024-06-10T16:11:02.401" v="316" actId="26606"/>
          <ac:picMkLst>
            <pc:docMk/>
            <pc:sldMk cId="3432871947" sldId="2078"/>
            <ac:picMk id="6" creationId="{B614504D-5041-676F-37F7-254A2F55C7E0}"/>
          </ac:picMkLst>
        </pc:picChg>
        <pc:picChg chg="add del mod">
          <ac:chgData name="Michael Ruiz [WA]" userId="0bdfa670-4f7d-4afe-a8d2-ed8f052fbb33" providerId="ADAL" clId="{11EA1F96-2EFD-B842-9C37-489FAD9EC117}" dt="2024-06-10T16:02:19.595" v="194" actId="478"/>
          <ac:picMkLst>
            <pc:docMk/>
            <pc:sldMk cId="3432871947" sldId="2078"/>
            <ac:picMk id="9" creationId="{B7622ACF-3EF8-4361-8FC0-55B0C01EB4EE}"/>
          </ac:picMkLst>
        </pc:picChg>
      </pc:sldChg>
      <pc:sldChg chg="addSp delSp modSp add del mod setBg">
        <pc:chgData name="Michael Ruiz [WA]" userId="0bdfa670-4f7d-4afe-a8d2-ed8f052fbb33" providerId="ADAL" clId="{11EA1F96-2EFD-B842-9C37-489FAD9EC117}" dt="2024-06-10T15:59:30.549" v="166" actId="2696"/>
        <pc:sldMkLst>
          <pc:docMk/>
          <pc:sldMk cId="1538529348" sldId="2079"/>
        </pc:sldMkLst>
        <pc:spChg chg="mod">
          <ac:chgData name="Michael Ruiz [WA]" userId="0bdfa670-4f7d-4afe-a8d2-ed8f052fbb33" providerId="ADAL" clId="{11EA1F96-2EFD-B842-9C37-489FAD9EC117}" dt="2024-06-10T15:59:25.818" v="164" actId="207"/>
          <ac:spMkLst>
            <pc:docMk/>
            <pc:sldMk cId="1538529348" sldId="2079"/>
            <ac:spMk id="2" creationId="{00000000-0000-0000-0000-000000000000}"/>
          </ac:spMkLst>
        </pc:spChg>
        <pc:spChg chg="mod">
          <ac:chgData name="Michael Ruiz [WA]" userId="0bdfa670-4f7d-4afe-a8d2-ed8f052fbb33" providerId="ADAL" clId="{11EA1F96-2EFD-B842-9C37-489FAD9EC117}" dt="2024-06-10T15:59:18.160" v="162" actId="207"/>
          <ac:spMkLst>
            <pc:docMk/>
            <pc:sldMk cId="1538529348" sldId="2079"/>
            <ac:spMk id="3" creationId="{00000000-0000-0000-0000-000000000000}"/>
          </ac:spMkLst>
        </pc:spChg>
        <pc:picChg chg="add del">
          <ac:chgData name="Michael Ruiz [WA]" userId="0bdfa670-4f7d-4afe-a8d2-ed8f052fbb33" providerId="ADAL" clId="{11EA1F96-2EFD-B842-9C37-489FAD9EC117}" dt="2024-06-10T15:58:54.643" v="159" actId="478"/>
          <ac:picMkLst>
            <pc:docMk/>
            <pc:sldMk cId="1538529348" sldId="2079"/>
            <ac:picMk id="4" creationId="{05AD93F7-A143-4BA2-A5C3-200997B72A25}"/>
          </ac:picMkLst>
        </pc:picChg>
      </pc:sldChg>
      <pc:sldChg chg="addSp delSp modSp add del mod setBg">
        <pc:chgData name="Michael Ruiz [WA]" userId="0bdfa670-4f7d-4afe-a8d2-ed8f052fbb33" providerId="ADAL" clId="{11EA1F96-2EFD-B842-9C37-489FAD9EC117}" dt="2024-06-10T15:58:48.166" v="157" actId="2696"/>
        <pc:sldMkLst>
          <pc:docMk/>
          <pc:sldMk cId="666938137" sldId="2081"/>
        </pc:sldMkLst>
        <pc:spChg chg="add del">
          <ac:chgData name="Michael Ruiz [WA]" userId="0bdfa670-4f7d-4afe-a8d2-ed8f052fbb33" providerId="ADAL" clId="{11EA1F96-2EFD-B842-9C37-489FAD9EC117}" dt="2024-06-10T15:57:37.194" v="135" actId="478"/>
          <ac:spMkLst>
            <pc:docMk/>
            <pc:sldMk cId="666938137" sldId="2081"/>
            <ac:spMk id="2" creationId="{00000000-0000-0000-0000-000000000000}"/>
          </ac:spMkLst>
        </pc:spChg>
        <pc:spChg chg="add del mod">
          <ac:chgData name="Michael Ruiz [WA]" userId="0bdfa670-4f7d-4afe-a8d2-ed8f052fbb33" providerId="ADAL" clId="{11EA1F96-2EFD-B842-9C37-489FAD9EC117}" dt="2024-06-10T15:57:52.366" v="141"/>
          <ac:spMkLst>
            <pc:docMk/>
            <pc:sldMk cId="666938137" sldId="2081"/>
            <ac:spMk id="3" creationId="{73EC0B0A-DDDE-3F47-3B35-2F66C5988370}"/>
          </ac:spMkLst>
        </pc:spChg>
        <pc:spChg chg="add del mod">
          <ac:chgData name="Michael Ruiz [WA]" userId="0bdfa670-4f7d-4afe-a8d2-ed8f052fbb33" providerId="ADAL" clId="{11EA1F96-2EFD-B842-9C37-489FAD9EC117}" dt="2024-06-10T15:57:53.636" v="144"/>
          <ac:spMkLst>
            <pc:docMk/>
            <pc:sldMk cId="666938137" sldId="2081"/>
            <ac:spMk id="4" creationId="{D4F07DB2-A391-1B2B-DAB3-FCAC143519AF}"/>
          </ac:spMkLst>
        </pc:spChg>
        <pc:spChg chg="add del mod">
          <ac:chgData name="Michael Ruiz [WA]" userId="0bdfa670-4f7d-4afe-a8d2-ed8f052fbb33" providerId="ADAL" clId="{11EA1F96-2EFD-B842-9C37-489FAD9EC117}" dt="2024-06-10T15:57:56.022" v="145" actId="478"/>
          <ac:spMkLst>
            <pc:docMk/>
            <pc:sldMk cId="666938137" sldId="2081"/>
            <ac:spMk id="6" creationId="{48C04696-90FE-BADB-F219-6BFA1C0DE51D}"/>
          </ac:spMkLst>
        </pc:spChg>
        <pc:spChg chg="mod">
          <ac:chgData name="Michael Ruiz [WA]" userId="0bdfa670-4f7d-4afe-a8d2-ed8f052fbb33" providerId="ADAL" clId="{11EA1F96-2EFD-B842-9C37-489FAD9EC117}" dt="2024-06-10T15:58:37.008" v="155" actId="1076"/>
          <ac:spMkLst>
            <pc:docMk/>
            <pc:sldMk cId="666938137" sldId="2081"/>
            <ac:spMk id="7" creationId="{00000000-0000-0000-0000-000000000000}"/>
          </ac:spMkLst>
        </pc:spChg>
        <pc:spChg chg="add del mod">
          <ac:chgData name="Michael Ruiz [WA]" userId="0bdfa670-4f7d-4afe-a8d2-ed8f052fbb33" providerId="ADAL" clId="{11EA1F96-2EFD-B842-9C37-489FAD9EC117}" dt="2024-06-10T15:58:00.252" v="148"/>
          <ac:spMkLst>
            <pc:docMk/>
            <pc:sldMk cId="666938137" sldId="2081"/>
            <ac:spMk id="8" creationId="{BD04AFA0-125D-B337-D1F8-D1C56746779B}"/>
          </ac:spMkLst>
        </pc:spChg>
        <pc:spChg chg="mod">
          <ac:chgData name="Michael Ruiz [WA]" userId="0bdfa670-4f7d-4afe-a8d2-ed8f052fbb33" providerId="ADAL" clId="{11EA1F96-2EFD-B842-9C37-489FAD9EC117}" dt="2024-06-10T15:57:24.339" v="133" actId="207"/>
          <ac:spMkLst>
            <pc:docMk/>
            <pc:sldMk cId="666938137" sldId="2081"/>
            <ac:spMk id="9" creationId="{21012393-7568-044F-ADDC-5C6B1771BBA2}"/>
          </ac:spMkLst>
        </pc:spChg>
      </pc:sldChg>
      <pc:sldChg chg="addSp delSp modSp add del mod setBg">
        <pc:chgData name="Michael Ruiz [WA]" userId="0bdfa670-4f7d-4afe-a8d2-ed8f052fbb33" providerId="ADAL" clId="{11EA1F96-2EFD-B842-9C37-489FAD9EC117}" dt="2024-06-10T16:11:02.915" v="317"/>
        <pc:sldMkLst>
          <pc:docMk/>
          <pc:sldMk cId="2329144840" sldId="2083"/>
        </pc:sldMkLst>
        <pc:spChg chg="mod">
          <ac:chgData name="Michael Ruiz [WA]" userId="0bdfa670-4f7d-4afe-a8d2-ed8f052fbb33" providerId="ADAL" clId="{11EA1F96-2EFD-B842-9C37-489FAD9EC117}" dt="2024-06-10T16:11:02.915" v="317"/>
          <ac:spMkLst>
            <pc:docMk/>
            <pc:sldMk cId="2329144840" sldId="2083"/>
            <ac:spMk id="2" creationId="{00000000-0000-0000-0000-000000000000}"/>
          </ac:spMkLst>
        </pc:spChg>
        <pc:spChg chg="mod">
          <ac:chgData name="Michael Ruiz [WA]" userId="0bdfa670-4f7d-4afe-a8d2-ed8f052fbb33" providerId="ADAL" clId="{11EA1F96-2EFD-B842-9C37-489FAD9EC117}" dt="2024-06-10T16:11:02.915" v="317"/>
          <ac:spMkLst>
            <pc:docMk/>
            <pc:sldMk cId="2329144840" sldId="2083"/>
            <ac:spMk id="3" creationId="{00000000-0000-0000-0000-000000000000}"/>
          </ac:spMkLst>
        </pc:spChg>
        <pc:picChg chg="del">
          <ac:chgData name="Michael Ruiz [WA]" userId="0bdfa670-4f7d-4afe-a8d2-ed8f052fbb33" providerId="ADAL" clId="{11EA1F96-2EFD-B842-9C37-489FAD9EC117}" dt="2024-06-10T15:57:09.246" v="128" actId="478"/>
          <ac:picMkLst>
            <pc:docMk/>
            <pc:sldMk cId="2329144840" sldId="2083"/>
            <ac:picMk id="4" creationId="{5368B6AB-23F2-F5FA-312E-8BCCF39814A0}"/>
          </ac:picMkLst>
        </pc:picChg>
        <pc:picChg chg="add mod">
          <ac:chgData name="Michael Ruiz [WA]" userId="0bdfa670-4f7d-4afe-a8d2-ed8f052fbb33" providerId="ADAL" clId="{11EA1F96-2EFD-B842-9C37-489FAD9EC117}" dt="2024-06-10T16:01:08.134" v="184" actId="1076"/>
          <ac:picMkLst>
            <pc:docMk/>
            <pc:sldMk cId="2329144840" sldId="2083"/>
            <ac:picMk id="5" creationId="{70AFCE84-A9AB-C21D-930F-58B8CDA621CB}"/>
          </ac:picMkLst>
        </pc:picChg>
      </pc:sldChg>
      <pc:sldChg chg="modSp add setBg">
        <pc:chgData name="Michael Ruiz [WA]" userId="0bdfa670-4f7d-4afe-a8d2-ed8f052fbb33" providerId="ADAL" clId="{11EA1F96-2EFD-B842-9C37-489FAD9EC117}" dt="2024-06-10T16:11:02.915" v="317"/>
        <pc:sldMkLst>
          <pc:docMk/>
          <pc:sldMk cId="1620969987" sldId="2084"/>
        </pc:sldMkLst>
        <pc:spChg chg="mod">
          <ac:chgData name="Michael Ruiz [WA]" userId="0bdfa670-4f7d-4afe-a8d2-ed8f052fbb33" providerId="ADAL" clId="{11EA1F96-2EFD-B842-9C37-489FAD9EC117}" dt="2024-06-10T16:11:02.915" v="317"/>
          <ac:spMkLst>
            <pc:docMk/>
            <pc:sldMk cId="1620969987" sldId="2084"/>
            <ac:spMk id="2" creationId="{00000000-0000-0000-0000-000000000000}"/>
          </ac:spMkLst>
        </pc:spChg>
        <pc:spChg chg="mod">
          <ac:chgData name="Michael Ruiz [WA]" userId="0bdfa670-4f7d-4afe-a8d2-ed8f052fbb33" providerId="ADAL" clId="{11EA1F96-2EFD-B842-9C37-489FAD9EC117}" dt="2024-06-10T16:11:02.915" v="317"/>
          <ac:spMkLst>
            <pc:docMk/>
            <pc:sldMk cId="1620969987" sldId="2084"/>
            <ac:spMk id="3" creationId="{00000000-0000-0000-0000-000000000000}"/>
          </ac:spMkLst>
        </pc:spChg>
      </pc:sldChg>
      <pc:sldChg chg="addSp delSp modSp add mod ord setBg">
        <pc:chgData name="Michael Ruiz [WA]" userId="0bdfa670-4f7d-4afe-a8d2-ed8f052fbb33" providerId="ADAL" clId="{11EA1F96-2EFD-B842-9C37-489FAD9EC117}" dt="2024-06-10T16:11:02.915" v="317"/>
        <pc:sldMkLst>
          <pc:docMk/>
          <pc:sldMk cId="1284501477" sldId="2085"/>
        </pc:sldMkLst>
        <pc:spChg chg="mod">
          <ac:chgData name="Michael Ruiz [WA]" userId="0bdfa670-4f7d-4afe-a8d2-ed8f052fbb33" providerId="ADAL" clId="{11EA1F96-2EFD-B842-9C37-489FAD9EC117}" dt="2024-06-10T16:11:02.915" v="317"/>
          <ac:spMkLst>
            <pc:docMk/>
            <pc:sldMk cId="1284501477" sldId="2085"/>
            <ac:spMk id="2" creationId="{00000000-0000-0000-0000-000000000000}"/>
          </ac:spMkLst>
        </pc:spChg>
        <pc:spChg chg="mod">
          <ac:chgData name="Michael Ruiz [WA]" userId="0bdfa670-4f7d-4afe-a8d2-ed8f052fbb33" providerId="ADAL" clId="{11EA1F96-2EFD-B842-9C37-489FAD9EC117}" dt="2024-06-10T16:11:02.915" v="317"/>
          <ac:spMkLst>
            <pc:docMk/>
            <pc:sldMk cId="1284501477" sldId="2085"/>
            <ac:spMk id="3" creationId="{00000000-0000-0000-0000-000000000000}"/>
          </ac:spMkLst>
        </pc:spChg>
        <pc:spChg chg="add mod">
          <ac:chgData name="Michael Ruiz [WA]" userId="0bdfa670-4f7d-4afe-a8d2-ed8f052fbb33" providerId="ADAL" clId="{11EA1F96-2EFD-B842-9C37-489FAD9EC117}" dt="2024-06-10T15:59:41.357" v="168"/>
          <ac:spMkLst>
            <pc:docMk/>
            <pc:sldMk cId="1284501477" sldId="2085"/>
            <ac:spMk id="4" creationId="{9A5129F9-63D0-1C12-6D78-E6831D6518ED}"/>
          </ac:spMkLst>
        </pc:spChg>
        <pc:picChg chg="add del mod">
          <ac:chgData name="Michael Ruiz [WA]" userId="0bdfa670-4f7d-4afe-a8d2-ed8f052fbb33" providerId="ADAL" clId="{11EA1F96-2EFD-B842-9C37-489FAD9EC117}" dt="2024-06-10T16:00:26.167" v="180" actId="478"/>
          <ac:picMkLst>
            <pc:docMk/>
            <pc:sldMk cId="1284501477" sldId="2085"/>
            <ac:picMk id="5" creationId="{7497CC6F-EC8B-3AB0-6381-CCE1FA4D7D2B}"/>
          </ac:picMkLst>
        </pc:picChg>
        <pc:picChg chg="add mod">
          <ac:chgData name="Michael Ruiz [WA]" userId="0bdfa670-4f7d-4afe-a8d2-ed8f052fbb33" providerId="ADAL" clId="{11EA1F96-2EFD-B842-9C37-489FAD9EC117}" dt="2024-06-10T16:00:50.510" v="182" actId="1076"/>
          <ac:picMkLst>
            <pc:docMk/>
            <pc:sldMk cId="1284501477" sldId="2085"/>
            <ac:picMk id="6" creationId="{88B7800D-BFD3-768B-91BD-4D02C32E51C5}"/>
          </ac:picMkLst>
        </pc:picChg>
      </pc:sldChg>
      <pc:sldChg chg="addSp delSp modSp add mod ord setBg delDesignElem">
        <pc:chgData name="Michael Ruiz [WA]" userId="0bdfa670-4f7d-4afe-a8d2-ed8f052fbb33" providerId="ADAL" clId="{11EA1F96-2EFD-B842-9C37-489FAD9EC117}" dt="2024-06-10T16:10:04.253" v="301"/>
        <pc:sldMkLst>
          <pc:docMk/>
          <pc:sldMk cId="3202307161" sldId="2086"/>
        </pc:sldMkLst>
        <pc:spChg chg="mod">
          <ac:chgData name="Michael Ruiz [WA]" userId="0bdfa670-4f7d-4afe-a8d2-ed8f052fbb33" providerId="ADAL" clId="{11EA1F96-2EFD-B842-9C37-489FAD9EC117}" dt="2024-06-10T16:10:00.504" v="299" actId="207"/>
          <ac:spMkLst>
            <pc:docMk/>
            <pc:sldMk cId="3202307161" sldId="2086"/>
            <ac:spMk id="2" creationId="{09D5A9A3-9910-5793-4847-405BDAAB9224}"/>
          </ac:spMkLst>
        </pc:spChg>
        <pc:spChg chg="add del mod">
          <ac:chgData name="Michael Ruiz [WA]" userId="0bdfa670-4f7d-4afe-a8d2-ed8f052fbb33" providerId="ADAL" clId="{11EA1F96-2EFD-B842-9C37-489FAD9EC117}" dt="2024-06-10T16:08:01.528" v="273" actId="26606"/>
          <ac:spMkLst>
            <pc:docMk/>
            <pc:sldMk cId="3202307161" sldId="2086"/>
            <ac:spMk id="3" creationId="{E24173AC-2772-0AED-BECD-D8822D34830D}"/>
          </ac:spMkLst>
        </pc:spChg>
        <pc:spChg chg="add del mod">
          <ac:chgData name="Michael Ruiz [WA]" userId="0bdfa670-4f7d-4afe-a8d2-ed8f052fbb33" providerId="ADAL" clId="{11EA1F96-2EFD-B842-9C37-489FAD9EC117}" dt="2024-06-10T16:08:32.910" v="277"/>
          <ac:spMkLst>
            <pc:docMk/>
            <pc:sldMk cId="3202307161" sldId="2086"/>
            <ac:spMk id="5" creationId="{4522ABC4-A96C-E0D6-EDDC-1E73B19515BE}"/>
          </ac:spMkLst>
        </pc:spChg>
        <pc:spChg chg="add del mod">
          <ac:chgData name="Michael Ruiz [WA]" userId="0bdfa670-4f7d-4afe-a8d2-ed8f052fbb33" providerId="ADAL" clId="{11EA1F96-2EFD-B842-9C37-489FAD9EC117}" dt="2024-06-10T16:08:34.146" v="279"/>
          <ac:spMkLst>
            <pc:docMk/>
            <pc:sldMk cId="3202307161" sldId="2086"/>
            <ac:spMk id="7" creationId="{45887946-664F-3C09-676C-0FF69E7591AA}"/>
          </ac:spMkLst>
        </pc:spChg>
        <pc:spChg chg="add del mod">
          <ac:chgData name="Michael Ruiz [WA]" userId="0bdfa670-4f7d-4afe-a8d2-ed8f052fbb33" providerId="ADAL" clId="{11EA1F96-2EFD-B842-9C37-489FAD9EC117}" dt="2024-06-10T16:10:04.253" v="301"/>
          <ac:spMkLst>
            <pc:docMk/>
            <pc:sldMk cId="3202307161" sldId="2086"/>
            <ac:spMk id="8" creationId="{E9507403-2BE5-8696-A73C-52CAFADAEEA5}"/>
          </ac:spMkLst>
        </pc:spChg>
        <pc:spChg chg="add del">
          <ac:chgData name="Michael Ruiz [WA]" userId="0bdfa670-4f7d-4afe-a8d2-ed8f052fbb33" providerId="ADAL" clId="{11EA1F96-2EFD-B842-9C37-489FAD9EC117}" dt="2024-06-10T16:08:01.505" v="272" actId="26606"/>
          <ac:spMkLst>
            <pc:docMk/>
            <pc:sldMk cId="3202307161" sldId="2086"/>
            <ac:spMk id="10" creationId="{5C8908E2-EE49-44D2-9428-A28D2312A8D5}"/>
          </ac:spMkLst>
        </pc:spChg>
        <pc:spChg chg="add del">
          <ac:chgData name="Michael Ruiz [WA]" userId="0bdfa670-4f7d-4afe-a8d2-ed8f052fbb33" providerId="ADAL" clId="{11EA1F96-2EFD-B842-9C37-489FAD9EC117}" dt="2024-06-10T16:08:01.505" v="272" actId="26606"/>
          <ac:spMkLst>
            <pc:docMk/>
            <pc:sldMk cId="3202307161" sldId="2086"/>
            <ac:spMk id="16" creationId="{7449A6C7-D15F-4AA5-BFA5-71A404B47016}"/>
          </ac:spMkLst>
        </pc:spChg>
        <pc:spChg chg="add del">
          <ac:chgData name="Michael Ruiz [WA]" userId="0bdfa670-4f7d-4afe-a8d2-ed8f052fbb33" providerId="ADAL" clId="{11EA1F96-2EFD-B842-9C37-489FAD9EC117}" dt="2024-06-10T16:08:01.505" v="272" actId="26606"/>
          <ac:spMkLst>
            <pc:docMk/>
            <pc:sldMk cId="3202307161" sldId="2086"/>
            <ac:spMk id="18" creationId="{ED888B23-07FA-482A-96DF-47E31AF1A603}"/>
          </ac:spMkLst>
        </pc:spChg>
        <pc:spChg chg="add del">
          <ac:chgData name="Michael Ruiz [WA]" userId="0bdfa670-4f7d-4afe-a8d2-ed8f052fbb33" providerId="ADAL" clId="{11EA1F96-2EFD-B842-9C37-489FAD9EC117}" dt="2024-06-10T16:08:56.760" v="286" actId="26606"/>
          <ac:spMkLst>
            <pc:docMk/>
            <pc:sldMk cId="3202307161" sldId="2086"/>
            <ac:spMk id="20" creationId="{7517A47C-B2E5-4B79-8061-D74B1311AF6E}"/>
          </ac:spMkLst>
        </pc:spChg>
        <pc:spChg chg="add del">
          <ac:chgData name="Michael Ruiz [WA]" userId="0bdfa670-4f7d-4afe-a8d2-ed8f052fbb33" providerId="ADAL" clId="{11EA1F96-2EFD-B842-9C37-489FAD9EC117}" dt="2024-06-10T16:08:56.760" v="286" actId="26606"/>
          <ac:spMkLst>
            <pc:docMk/>
            <pc:sldMk cId="3202307161" sldId="2086"/>
            <ac:spMk id="21" creationId="{C505E780-2083-4CB5-A42A-5E0E2908ECC3}"/>
          </ac:spMkLst>
        </pc:spChg>
        <pc:spChg chg="add del">
          <ac:chgData name="Michael Ruiz [WA]" userId="0bdfa670-4f7d-4afe-a8d2-ed8f052fbb33" providerId="ADAL" clId="{11EA1F96-2EFD-B842-9C37-489FAD9EC117}" dt="2024-06-10T16:08:56.760" v="286" actId="26606"/>
          <ac:spMkLst>
            <pc:docMk/>
            <pc:sldMk cId="3202307161" sldId="2086"/>
            <ac:spMk id="22" creationId="{D2C0AE1C-0118-41AE-8A10-7CDCBF10E96F}"/>
          </ac:spMkLst>
        </pc:spChg>
        <pc:spChg chg="add del">
          <ac:chgData name="Michael Ruiz [WA]" userId="0bdfa670-4f7d-4afe-a8d2-ed8f052fbb33" providerId="ADAL" clId="{11EA1F96-2EFD-B842-9C37-489FAD9EC117}" dt="2024-06-10T16:08:56.760" v="286" actId="26606"/>
          <ac:spMkLst>
            <pc:docMk/>
            <pc:sldMk cId="3202307161" sldId="2086"/>
            <ac:spMk id="23" creationId="{463EEC44-1BA3-44ED-81FC-A644B04B2A44}"/>
          </ac:spMkLst>
        </pc:spChg>
        <pc:spChg chg="add del">
          <ac:chgData name="Michael Ruiz [WA]" userId="0bdfa670-4f7d-4afe-a8d2-ed8f052fbb33" providerId="ADAL" clId="{11EA1F96-2EFD-B842-9C37-489FAD9EC117}" dt="2024-06-10T16:09:34.487" v="292" actId="26606"/>
          <ac:spMkLst>
            <pc:docMk/>
            <pc:sldMk cId="3202307161" sldId="2086"/>
            <ac:spMk id="27" creationId="{BACC6370-2D7E-4714-9D71-7542949D7D5D}"/>
          </ac:spMkLst>
        </pc:spChg>
        <pc:spChg chg="add del">
          <ac:chgData name="Michael Ruiz [WA]" userId="0bdfa670-4f7d-4afe-a8d2-ed8f052fbb33" providerId="ADAL" clId="{11EA1F96-2EFD-B842-9C37-489FAD9EC117}" dt="2024-06-10T16:09:34.487" v="292" actId="26606"/>
          <ac:spMkLst>
            <pc:docMk/>
            <pc:sldMk cId="3202307161" sldId="2086"/>
            <ac:spMk id="28" creationId="{F68B3F68-107C-434F-AA38-110D5EA91B85}"/>
          </ac:spMkLst>
        </pc:spChg>
        <pc:spChg chg="add del">
          <ac:chgData name="Michael Ruiz [WA]" userId="0bdfa670-4f7d-4afe-a8d2-ed8f052fbb33" providerId="ADAL" clId="{11EA1F96-2EFD-B842-9C37-489FAD9EC117}" dt="2024-06-10T16:08:54.741" v="281" actId="26606"/>
          <ac:spMkLst>
            <pc:docMk/>
            <pc:sldMk cId="3202307161" sldId="2086"/>
            <ac:spMk id="29" creationId="{345A976A-8DE3-4B67-B94B-2044FDD12899}"/>
          </ac:spMkLst>
        </pc:spChg>
        <pc:spChg chg="add del">
          <ac:chgData name="Michael Ruiz [WA]" userId="0bdfa670-4f7d-4afe-a8d2-ed8f052fbb33" providerId="ADAL" clId="{11EA1F96-2EFD-B842-9C37-489FAD9EC117}" dt="2024-06-10T16:08:56.699" v="285" actId="26606"/>
          <ac:spMkLst>
            <pc:docMk/>
            <pc:sldMk cId="3202307161" sldId="2086"/>
            <ac:spMk id="30" creationId="{B50AB553-2A96-4A92-96F2-93548E096954}"/>
          </ac:spMkLst>
        </pc:spChg>
        <pc:spChg chg="add del">
          <ac:chgData name="Michael Ruiz [WA]" userId="0bdfa670-4f7d-4afe-a8d2-ed8f052fbb33" providerId="ADAL" clId="{11EA1F96-2EFD-B842-9C37-489FAD9EC117}" dt="2024-06-10T16:08:54.741" v="281" actId="26606"/>
          <ac:spMkLst>
            <pc:docMk/>
            <pc:sldMk cId="3202307161" sldId="2086"/>
            <ac:spMk id="31" creationId="{6EAAA1B9-2DDB-49C9-A037-A523D2F13C15}"/>
          </ac:spMkLst>
        </pc:spChg>
        <pc:spChg chg="add del">
          <ac:chgData name="Michael Ruiz [WA]" userId="0bdfa670-4f7d-4afe-a8d2-ed8f052fbb33" providerId="ADAL" clId="{11EA1F96-2EFD-B842-9C37-489FAD9EC117}" dt="2024-06-10T16:09:17.025" v="289"/>
          <ac:spMkLst>
            <pc:docMk/>
            <pc:sldMk cId="3202307161" sldId="2086"/>
            <ac:spMk id="32" creationId="{DCC231C8-C761-4B31-9B1C-C6D19248C6B3}"/>
          </ac:spMkLst>
        </pc:spChg>
        <pc:spChg chg="add del">
          <ac:chgData name="Michael Ruiz [WA]" userId="0bdfa670-4f7d-4afe-a8d2-ed8f052fbb33" providerId="ADAL" clId="{11EA1F96-2EFD-B842-9C37-489FAD9EC117}" dt="2024-06-10T16:09:34.487" v="292" actId="26606"/>
          <ac:spMkLst>
            <pc:docMk/>
            <pc:sldMk cId="3202307161" sldId="2086"/>
            <ac:spMk id="34" creationId="{AAD0DBB9-1A4B-4391-81D4-CB19F9AB918A}"/>
          </ac:spMkLst>
        </pc:spChg>
        <pc:spChg chg="add del">
          <ac:chgData name="Michael Ruiz [WA]" userId="0bdfa670-4f7d-4afe-a8d2-ed8f052fbb33" providerId="ADAL" clId="{11EA1F96-2EFD-B842-9C37-489FAD9EC117}" dt="2024-06-10T16:09:34.487" v="292" actId="26606"/>
          <ac:spMkLst>
            <pc:docMk/>
            <pc:sldMk cId="3202307161" sldId="2086"/>
            <ac:spMk id="35" creationId="{063BBA22-50EA-4C4D-BE05-F1CE4E63AA56}"/>
          </ac:spMkLst>
        </pc:spChg>
        <pc:spChg chg="add del">
          <ac:chgData name="Michael Ruiz [WA]" userId="0bdfa670-4f7d-4afe-a8d2-ed8f052fbb33" providerId="ADAL" clId="{11EA1F96-2EFD-B842-9C37-489FAD9EC117}" dt="2024-06-10T16:09:51.527" v="298"/>
          <ac:spMkLst>
            <pc:docMk/>
            <pc:sldMk cId="3202307161" sldId="2086"/>
            <ac:spMk id="36" creationId="{BACC6370-2D7E-4714-9D71-7542949D7D5D}"/>
          </ac:spMkLst>
        </pc:spChg>
        <pc:spChg chg="add del">
          <ac:chgData name="Michael Ruiz [WA]" userId="0bdfa670-4f7d-4afe-a8d2-ed8f052fbb33" providerId="ADAL" clId="{11EA1F96-2EFD-B842-9C37-489FAD9EC117}" dt="2024-06-10T16:09:51.527" v="298"/>
          <ac:spMkLst>
            <pc:docMk/>
            <pc:sldMk cId="3202307161" sldId="2086"/>
            <ac:spMk id="37" creationId="{F68B3F68-107C-434F-AA38-110D5EA91B85}"/>
          </ac:spMkLst>
        </pc:spChg>
        <pc:spChg chg="add del">
          <ac:chgData name="Michael Ruiz [WA]" userId="0bdfa670-4f7d-4afe-a8d2-ed8f052fbb33" providerId="ADAL" clId="{11EA1F96-2EFD-B842-9C37-489FAD9EC117}" dt="2024-06-10T16:09:51.527" v="298"/>
          <ac:spMkLst>
            <pc:docMk/>
            <pc:sldMk cId="3202307161" sldId="2086"/>
            <ac:spMk id="38" creationId="{AAD0DBB9-1A4B-4391-81D4-CB19F9AB918A}"/>
          </ac:spMkLst>
        </pc:spChg>
        <pc:spChg chg="add del">
          <ac:chgData name="Michael Ruiz [WA]" userId="0bdfa670-4f7d-4afe-a8d2-ed8f052fbb33" providerId="ADAL" clId="{11EA1F96-2EFD-B842-9C37-489FAD9EC117}" dt="2024-06-10T16:09:51.527" v="298"/>
          <ac:spMkLst>
            <pc:docMk/>
            <pc:sldMk cId="3202307161" sldId="2086"/>
            <ac:spMk id="40" creationId="{063BBA22-50EA-4C4D-BE05-F1CE4E63AA56}"/>
          </ac:spMkLst>
        </pc:spChg>
        <pc:spChg chg="add del">
          <ac:chgData name="Michael Ruiz [WA]" userId="0bdfa670-4f7d-4afe-a8d2-ed8f052fbb33" providerId="ADAL" clId="{11EA1F96-2EFD-B842-9C37-489FAD9EC117}" dt="2024-06-10T16:08:55.978" v="283" actId="26606"/>
          <ac:spMkLst>
            <pc:docMk/>
            <pc:sldMk cId="3202307161" sldId="2086"/>
            <ac:spMk id="45" creationId="{BACC6370-2D7E-4714-9D71-7542949D7D5D}"/>
          </ac:spMkLst>
        </pc:spChg>
        <pc:spChg chg="add del">
          <ac:chgData name="Michael Ruiz [WA]" userId="0bdfa670-4f7d-4afe-a8d2-ed8f052fbb33" providerId="ADAL" clId="{11EA1F96-2EFD-B842-9C37-489FAD9EC117}" dt="2024-06-10T16:08:55.978" v="283" actId="26606"/>
          <ac:spMkLst>
            <pc:docMk/>
            <pc:sldMk cId="3202307161" sldId="2086"/>
            <ac:spMk id="46" creationId="{F68B3F68-107C-434F-AA38-110D5EA91B85}"/>
          </ac:spMkLst>
        </pc:spChg>
        <pc:spChg chg="add del">
          <ac:chgData name="Michael Ruiz [WA]" userId="0bdfa670-4f7d-4afe-a8d2-ed8f052fbb33" providerId="ADAL" clId="{11EA1F96-2EFD-B842-9C37-489FAD9EC117}" dt="2024-06-10T16:08:55.978" v="283" actId="26606"/>
          <ac:spMkLst>
            <pc:docMk/>
            <pc:sldMk cId="3202307161" sldId="2086"/>
            <ac:spMk id="47" creationId="{AAD0DBB9-1A4B-4391-81D4-CB19F9AB918A}"/>
          </ac:spMkLst>
        </pc:spChg>
        <pc:spChg chg="add del">
          <ac:chgData name="Michael Ruiz [WA]" userId="0bdfa670-4f7d-4afe-a8d2-ed8f052fbb33" providerId="ADAL" clId="{11EA1F96-2EFD-B842-9C37-489FAD9EC117}" dt="2024-06-10T16:08:55.978" v="283" actId="26606"/>
          <ac:spMkLst>
            <pc:docMk/>
            <pc:sldMk cId="3202307161" sldId="2086"/>
            <ac:spMk id="48" creationId="{063BBA22-50EA-4C4D-BE05-F1CE4E63AA56}"/>
          </ac:spMkLst>
        </pc:spChg>
        <pc:grpChg chg="add del">
          <ac:chgData name="Michael Ruiz [WA]" userId="0bdfa670-4f7d-4afe-a8d2-ed8f052fbb33" providerId="ADAL" clId="{11EA1F96-2EFD-B842-9C37-489FAD9EC117}" dt="2024-06-10T16:08:01.505" v="272" actId="26606"/>
          <ac:grpSpMkLst>
            <pc:docMk/>
            <pc:sldMk cId="3202307161" sldId="2086"/>
            <ac:grpSpMk id="12" creationId="{05314994-6337-4875-8CF5-652CAFE8342C}"/>
          </ac:grpSpMkLst>
        </pc:grpChg>
        <pc:grpChg chg="add del">
          <ac:chgData name="Michael Ruiz [WA]" userId="0bdfa670-4f7d-4afe-a8d2-ed8f052fbb33" providerId="ADAL" clId="{11EA1F96-2EFD-B842-9C37-489FAD9EC117}" dt="2024-06-10T16:08:54.741" v="281" actId="26606"/>
          <ac:grpSpMkLst>
            <pc:docMk/>
            <pc:sldMk cId="3202307161" sldId="2086"/>
            <ac:grpSpMk id="33" creationId="{B441F8D5-EBCE-4FB9-91A9-3425971C1F99}"/>
          </ac:grpSpMkLst>
        </pc:grpChg>
        <pc:grpChg chg="add del">
          <ac:chgData name="Michael Ruiz [WA]" userId="0bdfa670-4f7d-4afe-a8d2-ed8f052fbb33" providerId="ADAL" clId="{11EA1F96-2EFD-B842-9C37-489FAD9EC117}" dt="2024-06-10T16:08:54.741" v="281" actId="26606"/>
          <ac:grpSpMkLst>
            <pc:docMk/>
            <pc:sldMk cId="3202307161" sldId="2086"/>
            <ac:grpSpMk id="39" creationId="{08701F99-7E4C-4B92-A4B5-307CDFB7A4DE}"/>
          </ac:grpSpMkLst>
        </pc:grpChg>
        <pc:graphicFrameChg chg="add del">
          <ac:chgData name="Michael Ruiz [WA]" userId="0bdfa670-4f7d-4afe-a8d2-ed8f052fbb33" providerId="ADAL" clId="{11EA1F96-2EFD-B842-9C37-489FAD9EC117}" dt="2024-06-10T16:08:01.505" v="272" actId="26606"/>
          <ac:graphicFrameMkLst>
            <pc:docMk/>
            <pc:sldMk cId="3202307161" sldId="2086"/>
            <ac:graphicFrameMk id="6" creationId="{9BA16DF6-8123-990F-0A07-372C31BEB428}"/>
          </ac:graphicFrameMkLst>
        </pc:graphicFrameChg>
        <pc:graphicFrameChg chg="add mod ord modGraphic">
          <ac:chgData name="Michael Ruiz [WA]" userId="0bdfa670-4f7d-4afe-a8d2-ed8f052fbb33" providerId="ADAL" clId="{11EA1F96-2EFD-B842-9C37-489FAD9EC117}" dt="2024-06-10T16:09:42.328" v="295" actId="26606"/>
          <ac:graphicFrameMkLst>
            <pc:docMk/>
            <pc:sldMk cId="3202307161" sldId="2086"/>
            <ac:graphicFrameMk id="24" creationId="{07973ABD-4AC2-3DBE-B26B-98B0EE44F9C4}"/>
          </ac:graphicFrameMkLst>
        </pc:graphicFrameChg>
        <pc:picChg chg="add mod">
          <ac:chgData name="Michael Ruiz [WA]" userId="0bdfa670-4f7d-4afe-a8d2-ed8f052fbb33" providerId="ADAL" clId="{11EA1F96-2EFD-B842-9C37-489FAD9EC117}" dt="2024-06-10T16:06:58.063" v="258"/>
          <ac:picMkLst>
            <pc:docMk/>
            <pc:sldMk cId="3202307161" sldId="2086"/>
            <ac:picMk id="4" creationId="{0AD19594-CA03-8E48-0E9E-83B787CA486D}"/>
          </ac:picMkLst>
        </pc:picChg>
        <pc:picChg chg="add del">
          <ac:chgData name="Michael Ruiz [WA]" userId="0bdfa670-4f7d-4afe-a8d2-ed8f052fbb33" providerId="ADAL" clId="{11EA1F96-2EFD-B842-9C37-489FAD9EC117}" dt="2024-06-10T16:08:56.699" v="285" actId="26606"/>
          <ac:picMkLst>
            <pc:docMk/>
            <pc:sldMk cId="3202307161" sldId="2086"/>
            <ac:picMk id="26" creationId="{C07D80E8-9C02-0E18-32DB-46E1B402A0E2}"/>
          </ac:picMkLst>
        </pc:picChg>
      </pc:sldChg>
      <pc:sldChg chg="new del">
        <pc:chgData name="Michael Ruiz [WA]" userId="0bdfa670-4f7d-4afe-a8d2-ed8f052fbb33" providerId="ADAL" clId="{11EA1F96-2EFD-B842-9C37-489FAD9EC117}" dt="2024-06-10T16:02:45.103" v="209" actId="2696"/>
        <pc:sldMkLst>
          <pc:docMk/>
          <pc:sldMk cId="3420919639" sldId="2086"/>
        </pc:sldMkLst>
      </pc:sldChg>
      <pc:sldMasterChg chg="modSldLayout">
        <pc:chgData name="Michael Ruiz [WA]" userId="0bdfa670-4f7d-4afe-a8d2-ed8f052fbb33" providerId="ADAL" clId="{11EA1F96-2EFD-B842-9C37-489FAD9EC117}" dt="2024-06-10T15:51:13.810" v="16"/>
        <pc:sldMasterMkLst>
          <pc:docMk/>
          <pc:sldMasterMk cId="112567768" sldId="2147483666"/>
        </pc:sldMasterMkLst>
        <pc:sldLayoutChg chg="delSp">
          <pc:chgData name="Michael Ruiz [WA]" userId="0bdfa670-4f7d-4afe-a8d2-ed8f052fbb33" providerId="ADAL" clId="{11EA1F96-2EFD-B842-9C37-489FAD9EC117}" dt="2024-06-10T15:51:13.810" v="16"/>
          <pc:sldLayoutMkLst>
            <pc:docMk/>
            <pc:sldMasterMk cId="112567768" sldId="2147483666"/>
            <pc:sldLayoutMk cId="1638592005" sldId="2147483671"/>
          </pc:sldLayoutMkLst>
          <pc:spChg chg="del">
            <ac:chgData name="Michael Ruiz [WA]" userId="0bdfa670-4f7d-4afe-a8d2-ed8f052fbb33" providerId="ADAL" clId="{11EA1F96-2EFD-B842-9C37-489FAD9EC117}" dt="2024-06-10T15:51:13.810" v="16"/>
            <ac:spMkLst>
              <pc:docMk/>
              <pc:sldMasterMk cId="112567768" sldId="2147483666"/>
              <pc:sldLayoutMk cId="1638592005" sldId="2147483671"/>
              <ac:spMk id="7" creationId="{00000000-0000-0000-0000-000000000000}"/>
            </ac:spMkLst>
          </pc:spChg>
          <pc:spChg chg="del">
            <ac:chgData name="Michael Ruiz [WA]" userId="0bdfa670-4f7d-4afe-a8d2-ed8f052fbb33" providerId="ADAL" clId="{11EA1F96-2EFD-B842-9C37-489FAD9EC117}" dt="2024-06-10T15:51:13.810" v="16"/>
            <ac:spMkLst>
              <pc:docMk/>
              <pc:sldMasterMk cId="112567768" sldId="2147483666"/>
              <pc:sldLayoutMk cId="1638592005" sldId="2147483671"/>
              <ac:spMk id="8" creationId="{00000000-0000-0000-0000-000000000000}"/>
            </ac:spMkLst>
          </pc:spChg>
        </pc:sldLayoutChg>
        <pc:sldLayoutChg chg="delSp">
          <pc:chgData name="Michael Ruiz [WA]" userId="0bdfa670-4f7d-4afe-a8d2-ed8f052fbb33" providerId="ADAL" clId="{11EA1F96-2EFD-B842-9C37-489FAD9EC117}" dt="2024-06-10T15:51:13.810" v="16"/>
          <pc:sldLayoutMkLst>
            <pc:docMk/>
            <pc:sldMasterMk cId="112567768" sldId="2147483666"/>
            <pc:sldLayoutMk cId="2049893323" sldId="2147483672"/>
          </pc:sldLayoutMkLst>
          <pc:spChg chg="del">
            <ac:chgData name="Michael Ruiz [WA]" userId="0bdfa670-4f7d-4afe-a8d2-ed8f052fbb33" providerId="ADAL" clId="{11EA1F96-2EFD-B842-9C37-489FAD9EC117}" dt="2024-06-10T15:51:13.810" v="16"/>
            <ac:spMkLst>
              <pc:docMk/>
              <pc:sldMasterMk cId="112567768" sldId="2147483666"/>
              <pc:sldLayoutMk cId="2049893323" sldId="2147483672"/>
              <ac:spMk id="7" creationId="{00000000-0000-0000-0000-000000000000}"/>
            </ac:spMkLst>
          </pc:spChg>
          <pc:spChg chg="del">
            <ac:chgData name="Michael Ruiz [WA]" userId="0bdfa670-4f7d-4afe-a8d2-ed8f052fbb33" providerId="ADAL" clId="{11EA1F96-2EFD-B842-9C37-489FAD9EC117}" dt="2024-06-10T15:51:13.810" v="16"/>
            <ac:spMkLst>
              <pc:docMk/>
              <pc:sldMasterMk cId="112567768" sldId="2147483666"/>
              <pc:sldLayoutMk cId="2049893323" sldId="2147483672"/>
              <ac:spMk id="8" creationId="{00000000-0000-0000-0000-000000000000}"/>
            </ac:spMkLst>
          </pc:spChg>
          <pc:cxnChg chg="del">
            <ac:chgData name="Michael Ruiz [WA]" userId="0bdfa670-4f7d-4afe-a8d2-ed8f052fbb33" providerId="ADAL" clId="{11EA1F96-2EFD-B842-9C37-489FAD9EC117}" dt="2024-06-10T15:51:13.810" v="16"/>
            <ac:cxnSpMkLst>
              <pc:docMk/>
              <pc:sldMasterMk cId="112567768" sldId="2147483666"/>
              <pc:sldLayoutMk cId="2049893323" sldId="2147483672"/>
              <ac:cxnSpMk id="9" creationId="{00000000-0000-0000-0000-000000000000}"/>
            </ac:cxnSpMkLst>
          </pc:cxnChg>
        </pc:sldLayoutChg>
      </pc:sldMasterChg>
      <pc:sldMasterChg chg="modSldLayout">
        <pc:chgData name="Michael Ruiz [WA]" userId="0bdfa670-4f7d-4afe-a8d2-ed8f052fbb33" providerId="ADAL" clId="{11EA1F96-2EFD-B842-9C37-489FAD9EC117}" dt="2024-06-10T15:52:23.464" v="26"/>
        <pc:sldMasterMkLst>
          <pc:docMk/>
          <pc:sldMasterMk cId="3576888643" sldId="2147483673"/>
        </pc:sldMasterMkLst>
        <pc:sldLayoutChg chg="addSp">
          <pc:chgData name="Michael Ruiz [WA]" userId="0bdfa670-4f7d-4afe-a8d2-ed8f052fbb33" providerId="ADAL" clId="{11EA1F96-2EFD-B842-9C37-489FAD9EC117}" dt="2024-06-10T15:52:23.464" v="26"/>
          <pc:sldLayoutMkLst>
            <pc:docMk/>
            <pc:sldMasterMk cId="3576888643" sldId="2147483673"/>
            <pc:sldLayoutMk cId="3768409161" sldId="2147483674"/>
          </pc:sldLayoutMkLst>
          <pc:picChg chg="add">
            <ac:chgData name="Michael Ruiz [WA]" userId="0bdfa670-4f7d-4afe-a8d2-ed8f052fbb33" providerId="ADAL" clId="{11EA1F96-2EFD-B842-9C37-489FAD9EC117}" dt="2024-06-10T15:52:23.464" v="26"/>
            <ac:picMkLst>
              <pc:docMk/>
              <pc:sldMasterMk cId="3576888643" sldId="2147483673"/>
              <pc:sldLayoutMk cId="3768409161" sldId="2147483674"/>
              <ac:picMk id="7" creationId="{08EF1A6B-1478-F72C-60AD-85F9B43811F8}"/>
            </ac:picMkLst>
          </pc:picChg>
        </pc:sldLayoutChg>
        <pc:sldLayoutChg chg="addSp">
          <pc:chgData name="Michael Ruiz [WA]" userId="0bdfa670-4f7d-4afe-a8d2-ed8f052fbb33" providerId="ADAL" clId="{11EA1F96-2EFD-B842-9C37-489FAD9EC117}" dt="2024-06-10T15:52:23.464" v="26"/>
          <pc:sldLayoutMkLst>
            <pc:docMk/>
            <pc:sldMasterMk cId="3576888643" sldId="2147483673"/>
            <pc:sldLayoutMk cId="1339502127" sldId="2147483675"/>
          </pc:sldLayoutMkLst>
          <pc:spChg chg="add">
            <ac:chgData name="Michael Ruiz [WA]" userId="0bdfa670-4f7d-4afe-a8d2-ed8f052fbb33" providerId="ADAL" clId="{11EA1F96-2EFD-B842-9C37-489FAD9EC117}" dt="2024-06-10T15:52:23.464" v="26"/>
            <ac:spMkLst>
              <pc:docMk/>
              <pc:sldMasterMk cId="3576888643" sldId="2147483673"/>
              <pc:sldLayoutMk cId="1339502127" sldId="2147483675"/>
              <ac:spMk id="7" creationId="{3AA3C4A9-2867-25C2-D945-28154B30B8A5}"/>
            </ac:spMkLst>
          </pc:spChg>
        </pc:sldLayoutChg>
        <pc:sldLayoutChg chg="addSp">
          <pc:chgData name="Michael Ruiz [WA]" userId="0bdfa670-4f7d-4afe-a8d2-ed8f052fbb33" providerId="ADAL" clId="{11EA1F96-2EFD-B842-9C37-489FAD9EC117}" dt="2024-06-10T15:52:23.464" v="26"/>
          <pc:sldLayoutMkLst>
            <pc:docMk/>
            <pc:sldMasterMk cId="3576888643" sldId="2147483673"/>
            <pc:sldLayoutMk cId="2327309807" sldId="2147483676"/>
          </pc:sldLayoutMkLst>
          <pc:picChg chg="add">
            <ac:chgData name="Michael Ruiz [WA]" userId="0bdfa670-4f7d-4afe-a8d2-ed8f052fbb33" providerId="ADAL" clId="{11EA1F96-2EFD-B842-9C37-489FAD9EC117}" dt="2024-06-10T15:52:23.464" v="26"/>
            <ac:picMkLst>
              <pc:docMk/>
              <pc:sldMasterMk cId="3576888643" sldId="2147483673"/>
              <pc:sldLayoutMk cId="2327309807" sldId="2147483676"/>
              <ac:picMk id="7" creationId="{41E6C400-498E-B1CA-2144-CD877D8529EA}"/>
            </ac:picMkLst>
          </pc:picChg>
        </pc:sldLayoutChg>
        <pc:sldLayoutChg chg="addSp">
          <pc:chgData name="Michael Ruiz [WA]" userId="0bdfa670-4f7d-4afe-a8d2-ed8f052fbb33" providerId="ADAL" clId="{11EA1F96-2EFD-B842-9C37-489FAD9EC117}" dt="2024-06-10T15:52:23.464" v="26"/>
          <pc:sldLayoutMkLst>
            <pc:docMk/>
            <pc:sldMasterMk cId="3576888643" sldId="2147483673"/>
            <pc:sldLayoutMk cId="894193240" sldId="2147483680"/>
          </pc:sldLayoutMkLst>
          <pc:picChg chg="add">
            <ac:chgData name="Michael Ruiz [WA]" userId="0bdfa670-4f7d-4afe-a8d2-ed8f052fbb33" providerId="ADAL" clId="{11EA1F96-2EFD-B842-9C37-489FAD9EC117}" dt="2024-06-10T15:52:23.464" v="26"/>
            <ac:picMkLst>
              <pc:docMk/>
              <pc:sldMasterMk cId="3576888643" sldId="2147483673"/>
              <pc:sldLayoutMk cId="894193240" sldId="2147483680"/>
              <ac:picMk id="5" creationId="{ABB50A37-9169-83C7-A8F1-417E5965DECD}"/>
            </ac:picMkLst>
          </pc:picChg>
        </pc:sldLayoutChg>
      </pc:sldMasterChg>
      <pc:sldMasterChg chg="modSldLayout">
        <pc:chgData name="Michael Ruiz [WA]" userId="0bdfa670-4f7d-4afe-a8d2-ed8f052fbb33" providerId="ADAL" clId="{11EA1F96-2EFD-B842-9C37-489FAD9EC117}" dt="2024-06-10T15:54:19.290" v="47"/>
        <pc:sldMasterMkLst>
          <pc:docMk/>
          <pc:sldMasterMk cId="1030307921" sldId="2147483685"/>
        </pc:sldMasterMkLst>
        <pc:sldLayoutChg chg="addSp">
          <pc:chgData name="Michael Ruiz [WA]" userId="0bdfa670-4f7d-4afe-a8d2-ed8f052fbb33" providerId="ADAL" clId="{11EA1F96-2EFD-B842-9C37-489FAD9EC117}" dt="2024-06-10T15:54:19.290" v="47"/>
          <pc:sldLayoutMkLst>
            <pc:docMk/>
            <pc:sldMasterMk cId="1030307921" sldId="2147483685"/>
            <pc:sldLayoutMk cId="1949094116" sldId="2147483686"/>
          </pc:sldLayoutMkLst>
          <pc:picChg chg="add">
            <ac:chgData name="Michael Ruiz [WA]" userId="0bdfa670-4f7d-4afe-a8d2-ed8f052fbb33" providerId="ADAL" clId="{11EA1F96-2EFD-B842-9C37-489FAD9EC117}" dt="2024-06-10T15:54:19.290" v="47"/>
            <ac:picMkLst>
              <pc:docMk/>
              <pc:sldMasterMk cId="1030307921" sldId="2147483685"/>
              <pc:sldLayoutMk cId="1949094116" sldId="2147483686"/>
              <ac:picMk id="7" creationId="{AACFEA72-7B27-62D2-D13C-02604FA0BD5C}"/>
            </ac:picMkLst>
          </pc:picChg>
        </pc:sldLayoutChg>
        <pc:sldLayoutChg chg="addSp">
          <pc:chgData name="Michael Ruiz [WA]" userId="0bdfa670-4f7d-4afe-a8d2-ed8f052fbb33" providerId="ADAL" clId="{11EA1F96-2EFD-B842-9C37-489FAD9EC117}" dt="2024-06-10T15:54:19.290" v="47"/>
          <pc:sldLayoutMkLst>
            <pc:docMk/>
            <pc:sldMasterMk cId="1030307921" sldId="2147483685"/>
            <pc:sldLayoutMk cId="3609124660" sldId="2147483687"/>
          </pc:sldLayoutMkLst>
          <pc:spChg chg="add">
            <ac:chgData name="Michael Ruiz [WA]" userId="0bdfa670-4f7d-4afe-a8d2-ed8f052fbb33" providerId="ADAL" clId="{11EA1F96-2EFD-B842-9C37-489FAD9EC117}" dt="2024-06-10T15:54:19.290" v="47"/>
            <ac:spMkLst>
              <pc:docMk/>
              <pc:sldMasterMk cId="1030307921" sldId="2147483685"/>
              <pc:sldLayoutMk cId="3609124660" sldId="2147483687"/>
              <ac:spMk id="7" creationId="{FACC68ED-E528-B880-B31E-308363BE04BF}"/>
            </ac:spMkLst>
          </pc:spChg>
        </pc:sldLayoutChg>
        <pc:sldLayoutChg chg="addSp">
          <pc:chgData name="Michael Ruiz [WA]" userId="0bdfa670-4f7d-4afe-a8d2-ed8f052fbb33" providerId="ADAL" clId="{11EA1F96-2EFD-B842-9C37-489FAD9EC117}" dt="2024-06-10T15:54:19.290" v="47"/>
          <pc:sldLayoutMkLst>
            <pc:docMk/>
            <pc:sldMasterMk cId="1030307921" sldId="2147483685"/>
            <pc:sldLayoutMk cId="2747814534" sldId="2147483688"/>
          </pc:sldLayoutMkLst>
          <pc:picChg chg="add">
            <ac:chgData name="Michael Ruiz [WA]" userId="0bdfa670-4f7d-4afe-a8d2-ed8f052fbb33" providerId="ADAL" clId="{11EA1F96-2EFD-B842-9C37-489FAD9EC117}" dt="2024-06-10T15:54:19.290" v="47"/>
            <ac:picMkLst>
              <pc:docMk/>
              <pc:sldMasterMk cId="1030307921" sldId="2147483685"/>
              <pc:sldLayoutMk cId="2747814534" sldId="2147483688"/>
              <ac:picMk id="7" creationId="{683BD51D-4067-A809-042A-FF2808759EFB}"/>
            </ac:picMkLst>
          </pc:picChg>
        </pc:sldLayoutChg>
        <pc:sldLayoutChg chg="addSp">
          <pc:chgData name="Michael Ruiz [WA]" userId="0bdfa670-4f7d-4afe-a8d2-ed8f052fbb33" providerId="ADAL" clId="{11EA1F96-2EFD-B842-9C37-489FAD9EC117}" dt="2024-06-10T15:54:19.290" v="47"/>
          <pc:sldLayoutMkLst>
            <pc:docMk/>
            <pc:sldMasterMk cId="1030307921" sldId="2147483685"/>
            <pc:sldLayoutMk cId="2535598124" sldId="2147483692"/>
          </pc:sldLayoutMkLst>
          <pc:picChg chg="add">
            <ac:chgData name="Michael Ruiz [WA]" userId="0bdfa670-4f7d-4afe-a8d2-ed8f052fbb33" providerId="ADAL" clId="{11EA1F96-2EFD-B842-9C37-489FAD9EC117}" dt="2024-06-10T15:54:19.290" v="47"/>
            <ac:picMkLst>
              <pc:docMk/>
              <pc:sldMasterMk cId="1030307921" sldId="2147483685"/>
              <pc:sldLayoutMk cId="2535598124" sldId="2147483692"/>
              <ac:picMk id="5" creationId="{83B75D52-0476-2046-8CCD-4371570FBCD7}"/>
            </ac:picMkLst>
          </pc:picChg>
        </pc:sldLayoutChg>
      </pc:sldMasterChg>
      <pc:sldMasterChg chg="modSldLayout">
        <pc:chgData name="Michael Ruiz [WA]" userId="0bdfa670-4f7d-4afe-a8d2-ed8f052fbb33" providerId="ADAL" clId="{11EA1F96-2EFD-B842-9C37-489FAD9EC117}" dt="2024-06-10T15:54:20.032" v="48"/>
        <pc:sldMasterMkLst>
          <pc:docMk/>
          <pc:sldMasterMk cId="4011985101" sldId="2147483697"/>
        </pc:sldMasterMkLst>
        <pc:sldLayoutChg chg="addSp">
          <pc:chgData name="Michael Ruiz [WA]" userId="0bdfa670-4f7d-4afe-a8d2-ed8f052fbb33" providerId="ADAL" clId="{11EA1F96-2EFD-B842-9C37-489FAD9EC117}" dt="2024-06-10T15:54:20.032" v="48"/>
          <pc:sldLayoutMkLst>
            <pc:docMk/>
            <pc:sldMasterMk cId="4011985101" sldId="2147483697"/>
            <pc:sldLayoutMk cId="3177858849" sldId="2147483698"/>
          </pc:sldLayoutMkLst>
          <pc:picChg chg="add">
            <ac:chgData name="Michael Ruiz [WA]" userId="0bdfa670-4f7d-4afe-a8d2-ed8f052fbb33" providerId="ADAL" clId="{11EA1F96-2EFD-B842-9C37-489FAD9EC117}" dt="2024-06-10T15:54:20.032" v="48"/>
            <ac:picMkLst>
              <pc:docMk/>
              <pc:sldMasterMk cId="4011985101" sldId="2147483697"/>
              <pc:sldLayoutMk cId="3177858849" sldId="2147483698"/>
              <ac:picMk id="7" creationId="{334036F0-DF7F-DD45-43CB-59EF79551BF5}"/>
            </ac:picMkLst>
          </pc:picChg>
        </pc:sldLayoutChg>
        <pc:sldLayoutChg chg="addSp">
          <pc:chgData name="Michael Ruiz [WA]" userId="0bdfa670-4f7d-4afe-a8d2-ed8f052fbb33" providerId="ADAL" clId="{11EA1F96-2EFD-B842-9C37-489FAD9EC117}" dt="2024-06-10T15:54:20.032" v="48"/>
          <pc:sldLayoutMkLst>
            <pc:docMk/>
            <pc:sldMasterMk cId="4011985101" sldId="2147483697"/>
            <pc:sldLayoutMk cId="350879328" sldId="2147483699"/>
          </pc:sldLayoutMkLst>
          <pc:spChg chg="add">
            <ac:chgData name="Michael Ruiz [WA]" userId="0bdfa670-4f7d-4afe-a8d2-ed8f052fbb33" providerId="ADAL" clId="{11EA1F96-2EFD-B842-9C37-489FAD9EC117}" dt="2024-06-10T15:54:20.032" v="48"/>
            <ac:spMkLst>
              <pc:docMk/>
              <pc:sldMasterMk cId="4011985101" sldId="2147483697"/>
              <pc:sldLayoutMk cId="350879328" sldId="2147483699"/>
              <ac:spMk id="7" creationId="{4BB0AA8F-95B0-B77E-5B3F-E9F249330CE7}"/>
            </ac:spMkLst>
          </pc:spChg>
        </pc:sldLayoutChg>
        <pc:sldLayoutChg chg="addSp">
          <pc:chgData name="Michael Ruiz [WA]" userId="0bdfa670-4f7d-4afe-a8d2-ed8f052fbb33" providerId="ADAL" clId="{11EA1F96-2EFD-B842-9C37-489FAD9EC117}" dt="2024-06-10T15:54:20.032" v="48"/>
          <pc:sldLayoutMkLst>
            <pc:docMk/>
            <pc:sldMasterMk cId="4011985101" sldId="2147483697"/>
            <pc:sldLayoutMk cId="283813652" sldId="2147483700"/>
          </pc:sldLayoutMkLst>
          <pc:picChg chg="add">
            <ac:chgData name="Michael Ruiz [WA]" userId="0bdfa670-4f7d-4afe-a8d2-ed8f052fbb33" providerId="ADAL" clId="{11EA1F96-2EFD-B842-9C37-489FAD9EC117}" dt="2024-06-10T15:54:20.032" v="48"/>
            <ac:picMkLst>
              <pc:docMk/>
              <pc:sldMasterMk cId="4011985101" sldId="2147483697"/>
              <pc:sldLayoutMk cId="283813652" sldId="2147483700"/>
              <ac:picMk id="7" creationId="{B45B8AB9-4895-8ABB-1B5E-2E1A27FFAF83}"/>
            </ac:picMkLst>
          </pc:picChg>
        </pc:sldLayoutChg>
        <pc:sldLayoutChg chg="addSp">
          <pc:chgData name="Michael Ruiz [WA]" userId="0bdfa670-4f7d-4afe-a8d2-ed8f052fbb33" providerId="ADAL" clId="{11EA1F96-2EFD-B842-9C37-489FAD9EC117}" dt="2024-06-10T15:54:20.032" v="48"/>
          <pc:sldLayoutMkLst>
            <pc:docMk/>
            <pc:sldMasterMk cId="4011985101" sldId="2147483697"/>
            <pc:sldLayoutMk cId="3940377388" sldId="2147483704"/>
          </pc:sldLayoutMkLst>
          <pc:picChg chg="add">
            <ac:chgData name="Michael Ruiz [WA]" userId="0bdfa670-4f7d-4afe-a8d2-ed8f052fbb33" providerId="ADAL" clId="{11EA1F96-2EFD-B842-9C37-489FAD9EC117}" dt="2024-06-10T15:54:20.032" v="48"/>
            <ac:picMkLst>
              <pc:docMk/>
              <pc:sldMasterMk cId="4011985101" sldId="2147483697"/>
              <pc:sldLayoutMk cId="3940377388" sldId="2147483704"/>
              <ac:picMk id="5" creationId="{10D9F4EC-D3C0-B547-C75C-71BFFB500355}"/>
            </ac:picMkLst>
          </pc:picChg>
        </pc:sldLayoutChg>
      </pc:sldMasterChg>
      <pc:sldMasterChg chg="modSldLayout">
        <pc:chgData name="Michael Ruiz [WA]" userId="0bdfa670-4f7d-4afe-a8d2-ed8f052fbb33" providerId="ADAL" clId="{11EA1F96-2EFD-B842-9C37-489FAD9EC117}" dt="2024-06-10T15:54:20.513" v="54"/>
        <pc:sldMasterMkLst>
          <pc:docMk/>
          <pc:sldMasterMk cId="3179269857" sldId="2147483709"/>
        </pc:sldMasterMkLst>
        <pc:sldLayoutChg chg="addSp">
          <pc:chgData name="Michael Ruiz [WA]" userId="0bdfa670-4f7d-4afe-a8d2-ed8f052fbb33" providerId="ADAL" clId="{11EA1F96-2EFD-B842-9C37-489FAD9EC117}" dt="2024-06-10T15:54:20.513" v="54"/>
          <pc:sldLayoutMkLst>
            <pc:docMk/>
            <pc:sldMasterMk cId="3179269857" sldId="2147483709"/>
            <pc:sldLayoutMk cId="2399834269" sldId="2147483710"/>
          </pc:sldLayoutMkLst>
          <pc:picChg chg="add">
            <ac:chgData name="Michael Ruiz [WA]" userId="0bdfa670-4f7d-4afe-a8d2-ed8f052fbb33" providerId="ADAL" clId="{11EA1F96-2EFD-B842-9C37-489FAD9EC117}" dt="2024-06-10T15:54:20.513" v="54"/>
            <ac:picMkLst>
              <pc:docMk/>
              <pc:sldMasterMk cId="3179269857" sldId="2147483709"/>
              <pc:sldLayoutMk cId="2399834269" sldId="2147483710"/>
              <ac:picMk id="9" creationId="{52CFB2DE-8002-AA86-C16E-579EF50EA663}"/>
            </ac:picMkLst>
          </pc:picChg>
        </pc:sldLayoutChg>
        <pc:sldLayoutChg chg="addSp">
          <pc:chgData name="Michael Ruiz [WA]" userId="0bdfa670-4f7d-4afe-a8d2-ed8f052fbb33" providerId="ADAL" clId="{11EA1F96-2EFD-B842-9C37-489FAD9EC117}" dt="2024-06-10T15:54:20.513" v="54"/>
          <pc:sldLayoutMkLst>
            <pc:docMk/>
            <pc:sldMasterMk cId="3179269857" sldId="2147483709"/>
            <pc:sldLayoutMk cId="1445222452" sldId="2147483711"/>
          </pc:sldLayoutMkLst>
          <pc:spChg chg="add">
            <ac:chgData name="Michael Ruiz [WA]" userId="0bdfa670-4f7d-4afe-a8d2-ed8f052fbb33" providerId="ADAL" clId="{11EA1F96-2EFD-B842-9C37-489FAD9EC117}" dt="2024-06-10T15:54:20.513" v="54"/>
            <ac:spMkLst>
              <pc:docMk/>
              <pc:sldMasterMk cId="3179269857" sldId="2147483709"/>
              <pc:sldLayoutMk cId="1445222452" sldId="2147483711"/>
              <ac:spMk id="8" creationId="{D508BCDA-5F0E-C3C4-33F1-6BD23D9D7A0A}"/>
            </ac:spMkLst>
          </pc:spChg>
        </pc:sldLayoutChg>
        <pc:sldLayoutChg chg="addSp">
          <pc:chgData name="Michael Ruiz [WA]" userId="0bdfa670-4f7d-4afe-a8d2-ed8f052fbb33" providerId="ADAL" clId="{11EA1F96-2EFD-B842-9C37-489FAD9EC117}" dt="2024-06-10T15:54:20.513" v="54"/>
          <pc:sldLayoutMkLst>
            <pc:docMk/>
            <pc:sldMasterMk cId="3179269857" sldId="2147483709"/>
            <pc:sldLayoutMk cId="495275069" sldId="2147483712"/>
          </pc:sldLayoutMkLst>
          <pc:picChg chg="add">
            <ac:chgData name="Michael Ruiz [WA]" userId="0bdfa670-4f7d-4afe-a8d2-ed8f052fbb33" providerId="ADAL" clId="{11EA1F96-2EFD-B842-9C37-489FAD9EC117}" dt="2024-06-10T15:54:20.513" v="54"/>
            <ac:picMkLst>
              <pc:docMk/>
              <pc:sldMasterMk cId="3179269857" sldId="2147483709"/>
              <pc:sldLayoutMk cId="495275069" sldId="2147483712"/>
              <ac:picMk id="7" creationId="{557FF8CC-BD02-78B5-D92A-DC804A1E6288}"/>
            </ac:picMkLst>
          </pc:picChg>
        </pc:sldLayoutChg>
        <pc:sldLayoutChg chg="addSp">
          <pc:chgData name="Michael Ruiz [WA]" userId="0bdfa670-4f7d-4afe-a8d2-ed8f052fbb33" providerId="ADAL" clId="{11EA1F96-2EFD-B842-9C37-489FAD9EC117}" dt="2024-06-10T15:54:20.513" v="54"/>
          <pc:sldLayoutMkLst>
            <pc:docMk/>
            <pc:sldMasterMk cId="3179269857" sldId="2147483709"/>
            <pc:sldLayoutMk cId="742526933" sldId="2147483716"/>
          </pc:sldLayoutMkLst>
          <pc:picChg chg="add">
            <ac:chgData name="Michael Ruiz [WA]" userId="0bdfa670-4f7d-4afe-a8d2-ed8f052fbb33" providerId="ADAL" clId="{11EA1F96-2EFD-B842-9C37-489FAD9EC117}" dt="2024-06-10T15:54:20.513" v="54"/>
            <ac:picMkLst>
              <pc:docMk/>
              <pc:sldMasterMk cId="3179269857" sldId="2147483709"/>
              <pc:sldLayoutMk cId="742526933" sldId="2147483716"/>
              <ac:picMk id="5" creationId="{0113811E-1250-E350-F439-32FC84C171BA}"/>
            </ac:picMkLst>
          </pc:picChg>
        </pc:sldLayoutChg>
      </pc:sldMasterChg>
      <pc:sldMasterChg chg="modSldLayout">
        <pc:chgData name="Michael Ruiz [WA]" userId="0bdfa670-4f7d-4afe-a8d2-ed8f052fbb33" providerId="ADAL" clId="{11EA1F96-2EFD-B842-9C37-489FAD9EC117}" dt="2024-06-10T15:54:20.927" v="81"/>
        <pc:sldMasterMkLst>
          <pc:docMk/>
          <pc:sldMasterMk cId="3037607542" sldId="2147483721"/>
        </pc:sldMasterMkLst>
        <pc:sldLayoutChg chg="addSp">
          <pc:chgData name="Michael Ruiz [WA]" userId="0bdfa670-4f7d-4afe-a8d2-ed8f052fbb33" providerId="ADAL" clId="{11EA1F96-2EFD-B842-9C37-489FAD9EC117}" dt="2024-06-10T15:54:20.927" v="81"/>
          <pc:sldLayoutMkLst>
            <pc:docMk/>
            <pc:sldMasterMk cId="3037607542" sldId="2147483721"/>
            <pc:sldLayoutMk cId="2509344485" sldId="2147483722"/>
          </pc:sldLayoutMkLst>
          <pc:picChg chg="add">
            <ac:chgData name="Michael Ruiz [WA]" userId="0bdfa670-4f7d-4afe-a8d2-ed8f052fbb33" providerId="ADAL" clId="{11EA1F96-2EFD-B842-9C37-489FAD9EC117}" dt="2024-06-10T15:54:20.927" v="81"/>
            <ac:picMkLst>
              <pc:docMk/>
              <pc:sldMasterMk cId="3037607542" sldId="2147483721"/>
              <pc:sldLayoutMk cId="2509344485" sldId="2147483722"/>
              <ac:picMk id="7" creationId="{E383B7E5-47ED-7040-7D55-80195DCDDDAA}"/>
            </ac:picMkLst>
          </pc:picChg>
        </pc:sldLayoutChg>
        <pc:sldLayoutChg chg="addSp">
          <pc:chgData name="Michael Ruiz [WA]" userId="0bdfa670-4f7d-4afe-a8d2-ed8f052fbb33" providerId="ADAL" clId="{11EA1F96-2EFD-B842-9C37-489FAD9EC117}" dt="2024-06-10T15:54:20.927" v="81"/>
          <pc:sldLayoutMkLst>
            <pc:docMk/>
            <pc:sldMasterMk cId="3037607542" sldId="2147483721"/>
            <pc:sldLayoutMk cId="398826280" sldId="2147483723"/>
          </pc:sldLayoutMkLst>
          <pc:spChg chg="add">
            <ac:chgData name="Michael Ruiz [WA]" userId="0bdfa670-4f7d-4afe-a8d2-ed8f052fbb33" providerId="ADAL" clId="{11EA1F96-2EFD-B842-9C37-489FAD9EC117}" dt="2024-06-10T15:54:20.927" v="81"/>
            <ac:spMkLst>
              <pc:docMk/>
              <pc:sldMasterMk cId="3037607542" sldId="2147483721"/>
              <pc:sldLayoutMk cId="398826280" sldId="2147483723"/>
              <ac:spMk id="7" creationId="{335C5A0D-C938-D795-5481-7C253CDC631C}"/>
            </ac:spMkLst>
          </pc:spChg>
        </pc:sldLayoutChg>
        <pc:sldLayoutChg chg="addSp">
          <pc:chgData name="Michael Ruiz [WA]" userId="0bdfa670-4f7d-4afe-a8d2-ed8f052fbb33" providerId="ADAL" clId="{11EA1F96-2EFD-B842-9C37-489FAD9EC117}" dt="2024-06-10T15:54:20.927" v="81"/>
          <pc:sldLayoutMkLst>
            <pc:docMk/>
            <pc:sldMasterMk cId="3037607542" sldId="2147483721"/>
            <pc:sldLayoutMk cId="3343218781" sldId="2147483724"/>
          </pc:sldLayoutMkLst>
          <pc:picChg chg="add">
            <ac:chgData name="Michael Ruiz [WA]" userId="0bdfa670-4f7d-4afe-a8d2-ed8f052fbb33" providerId="ADAL" clId="{11EA1F96-2EFD-B842-9C37-489FAD9EC117}" dt="2024-06-10T15:54:20.927" v="81"/>
            <ac:picMkLst>
              <pc:docMk/>
              <pc:sldMasterMk cId="3037607542" sldId="2147483721"/>
              <pc:sldLayoutMk cId="3343218781" sldId="2147483724"/>
              <ac:picMk id="7" creationId="{0FA925F4-4707-0F97-04BC-78806325A975}"/>
            </ac:picMkLst>
          </pc:picChg>
        </pc:sldLayoutChg>
        <pc:sldLayoutChg chg="addSp">
          <pc:chgData name="Michael Ruiz [WA]" userId="0bdfa670-4f7d-4afe-a8d2-ed8f052fbb33" providerId="ADAL" clId="{11EA1F96-2EFD-B842-9C37-489FAD9EC117}" dt="2024-06-10T15:54:20.927" v="81"/>
          <pc:sldLayoutMkLst>
            <pc:docMk/>
            <pc:sldMasterMk cId="3037607542" sldId="2147483721"/>
            <pc:sldLayoutMk cId="2770748893" sldId="2147483728"/>
          </pc:sldLayoutMkLst>
          <pc:picChg chg="add">
            <ac:chgData name="Michael Ruiz [WA]" userId="0bdfa670-4f7d-4afe-a8d2-ed8f052fbb33" providerId="ADAL" clId="{11EA1F96-2EFD-B842-9C37-489FAD9EC117}" dt="2024-06-10T15:54:20.927" v="81"/>
            <ac:picMkLst>
              <pc:docMk/>
              <pc:sldMasterMk cId="3037607542" sldId="2147483721"/>
              <pc:sldLayoutMk cId="2770748893" sldId="2147483728"/>
              <ac:picMk id="5" creationId="{E19AC985-D120-CAEA-23BA-143406CF51B7}"/>
            </ac:picMkLst>
          </pc:picChg>
        </pc:sldLayoutChg>
      </pc:sldMasterChg>
      <pc:sldMasterChg chg="modSldLayout">
        <pc:chgData name="Michael Ruiz [WA]" userId="0bdfa670-4f7d-4afe-a8d2-ed8f052fbb33" providerId="ADAL" clId="{11EA1F96-2EFD-B842-9C37-489FAD9EC117}" dt="2024-06-10T15:54:21.353" v="108"/>
        <pc:sldMasterMkLst>
          <pc:docMk/>
          <pc:sldMasterMk cId="1740447519" sldId="2147483733"/>
        </pc:sldMasterMkLst>
        <pc:sldLayoutChg chg="addSp">
          <pc:chgData name="Michael Ruiz [WA]" userId="0bdfa670-4f7d-4afe-a8d2-ed8f052fbb33" providerId="ADAL" clId="{11EA1F96-2EFD-B842-9C37-489FAD9EC117}" dt="2024-06-10T15:54:21.353" v="108"/>
          <pc:sldLayoutMkLst>
            <pc:docMk/>
            <pc:sldMasterMk cId="1740447519" sldId="2147483733"/>
            <pc:sldLayoutMk cId="3857523978" sldId="2147483734"/>
          </pc:sldLayoutMkLst>
          <pc:picChg chg="add">
            <ac:chgData name="Michael Ruiz [WA]" userId="0bdfa670-4f7d-4afe-a8d2-ed8f052fbb33" providerId="ADAL" clId="{11EA1F96-2EFD-B842-9C37-489FAD9EC117}" dt="2024-06-10T15:54:21.353" v="108"/>
            <ac:picMkLst>
              <pc:docMk/>
              <pc:sldMasterMk cId="1740447519" sldId="2147483733"/>
              <pc:sldLayoutMk cId="3857523978" sldId="2147483734"/>
              <ac:picMk id="7" creationId="{40677D50-6096-E04C-A752-27C3783AEA81}"/>
            </ac:picMkLst>
          </pc:picChg>
        </pc:sldLayoutChg>
        <pc:sldLayoutChg chg="addSp">
          <pc:chgData name="Michael Ruiz [WA]" userId="0bdfa670-4f7d-4afe-a8d2-ed8f052fbb33" providerId="ADAL" clId="{11EA1F96-2EFD-B842-9C37-489FAD9EC117}" dt="2024-06-10T15:54:21.353" v="108"/>
          <pc:sldLayoutMkLst>
            <pc:docMk/>
            <pc:sldMasterMk cId="1740447519" sldId="2147483733"/>
            <pc:sldLayoutMk cId="2629459808" sldId="2147483735"/>
          </pc:sldLayoutMkLst>
          <pc:spChg chg="add">
            <ac:chgData name="Michael Ruiz [WA]" userId="0bdfa670-4f7d-4afe-a8d2-ed8f052fbb33" providerId="ADAL" clId="{11EA1F96-2EFD-B842-9C37-489FAD9EC117}" dt="2024-06-10T15:54:21.353" v="108"/>
            <ac:spMkLst>
              <pc:docMk/>
              <pc:sldMasterMk cId="1740447519" sldId="2147483733"/>
              <pc:sldLayoutMk cId="2629459808" sldId="2147483735"/>
              <ac:spMk id="7" creationId="{2F3AD55A-0493-F496-91DE-15DD13DD694B}"/>
            </ac:spMkLst>
          </pc:spChg>
        </pc:sldLayoutChg>
        <pc:sldLayoutChg chg="addSp">
          <pc:chgData name="Michael Ruiz [WA]" userId="0bdfa670-4f7d-4afe-a8d2-ed8f052fbb33" providerId="ADAL" clId="{11EA1F96-2EFD-B842-9C37-489FAD9EC117}" dt="2024-06-10T15:54:21.353" v="108"/>
          <pc:sldLayoutMkLst>
            <pc:docMk/>
            <pc:sldMasterMk cId="1740447519" sldId="2147483733"/>
            <pc:sldLayoutMk cId="2759296429" sldId="2147483736"/>
          </pc:sldLayoutMkLst>
          <pc:picChg chg="add">
            <ac:chgData name="Michael Ruiz [WA]" userId="0bdfa670-4f7d-4afe-a8d2-ed8f052fbb33" providerId="ADAL" clId="{11EA1F96-2EFD-B842-9C37-489FAD9EC117}" dt="2024-06-10T15:54:21.353" v="108"/>
            <ac:picMkLst>
              <pc:docMk/>
              <pc:sldMasterMk cId="1740447519" sldId="2147483733"/>
              <pc:sldLayoutMk cId="2759296429" sldId="2147483736"/>
              <ac:picMk id="7" creationId="{2CF6223B-998E-7129-4420-E43267C1B25B}"/>
            </ac:picMkLst>
          </pc:picChg>
        </pc:sldLayoutChg>
        <pc:sldLayoutChg chg="addSp">
          <pc:chgData name="Michael Ruiz [WA]" userId="0bdfa670-4f7d-4afe-a8d2-ed8f052fbb33" providerId="ADAL" clId="{11EA1F96-2EFD-B842-9C37-489FAD9EC117}" dt="2024-06-10T15:54:21.353" v="108"/>
          <pc:sldLayoutMkLst>
            <pc:docMk/>
            <pc:sldMasterMk cId="1740447519" sldId="2147483733"/>
            <pc:sldLayoutMk cId="2960931359" sldId="2147483740"/>
          </pc:sldLayoutMkLst>
          <pc:picChg chg="add">
            <ac:chgData name="Michael Ruiz [WA]" userId="0bdfa670-4f7d-4afe-a8d2-ed8f052fbb33" providerId="ADAL" clId="{11EA1F96-2EFD-B842-9C37-489FAD9EC117}" dt="2024-06-10T15:54:21.353" v="108"/>
            <ac:picMkLst>
              <pc:docMk/>
              <pc:sldMasterMk cId="1740447519" sldId="2147483733"/>
              <pc:sldLayoutMk cId="2960931359" sldId="2147483740"/>
              <ac:picMk id="5" creationId="{378713D1-7246-3A26-EB18-A1FD6DDB5E4E}"/>
            </ac:picMkLst>
          </pc:picChg>
        </pc:sldLayoutChg>
      </pc:sldMasterChg>
      <pc:sldMasterChg chg="modSldLayout">
        <pc:chgData name="Michael Ruiz [WA]" userId="0bdfa670-4f7d-4afe-a8d2-ed8f052fbb33" providerId="ADAL" clId="{11EA1F96-2EFD-B842-9C37-489FAD9EC117}" dt="2024-06-10T16:09:17.025" v="289"/>
        <pc:sldMasterMkLst>
          <pc:docMk/>
          <pc:sldMasterMk cId="1005073223" sldId="2147483745"/>
        </pc:sldMasterMkLst>
        <pc:sldLayoutChg chg="addSp">
          <pc:chgData name="Michael Ruiz [WA]" userId="0bdfa670-4f7d-4afe-a8d2-ed8f052fbb33" providerId="ADAL" clId="{11EA1F96-2EFD-B842-9C37-489FAD9EC117}" dt="2024-06-10T16:09:17.025" v="289"/>
          <pc:sldLayoutMkLst>
            <pc:docMk/>
            <pc:sldMasterMk cId="1005073223" sldId="2147483745"/>
            <pc:sldLayoutMk cId="1269320176" sldId="2147483746"/>
          </pc:sldLayoutMkLst>
          <pc:picChg chg="add">
            <ac:chgData name="Michael Ruiz [WA]" userId="0bdfa670-4f7d-4afe-a8d2-ed8f052fbb33" providerId="ADAL" clId="{11EA1F96-2EFD-B842-9C37-489FAD9EC117}" dt="2024-06-10T16:09:17.025" v="289"/>
            <ac:picMkLst>
              <pc:docMk/>
              <pc:sldMasterMk cId="1005073223" sldId="2147483745"/>
              <pc:sldLayoutMk cId="1269320176" sldId="2147483746"/>
              <ac:picMk id="7" creationId="{B8E302F8-21AD-8262-8B00-AA316C8E5A93}"/>
            </ac:picMkLst>
          </pc:picChg>
        </pc:sldLayoutChg>
        <pc:sldLayoutChg chg="addSp">
          <pc:chgData name="Michael Ruiz [WA]" userId="0bdfa670-4f7d-4afe-a8d2-ed8f052fbb33" providerId="ADAL" clId="{11EA1F96-2EFD-B842-9C37-489FAD9EC117}" dt="2024-06-10T16:09:17.025" v="289"/>
          <pc:sldLayoutMkLst>
            <pc:docMk/>
            <pc:sldMasterMk cId="1005073223" sldId="2147483745"/>
            <pc:sldLayoutMk cId="2869388245" sldId="2147483747"/>
          </pc:sldLayoutMkLst>
          <pc:spChg chg="add">
            <ac:chgData name="Michael Ruiz [WA]" userId="0bdfa670-4f7d-4afe-a8d2-ed8f052fbb33" providerId="ADAL" clId="{11EA1F96-2EFD-B842-9C37-489FAD9EC117}" dt="2024-06-10T16:09:17.025" v="289"/>
            <ac:spMkLst>
              <pc:docMk/>
              <pc:sldMasterMk cId="1005073223" sldId="2147483745"/>
              <pc:sldLayoutMk cId="2869388245" sldId="2147483747"/>
              <ac:spMk id="7" creationId="{EB431416-1001-3F6A-C0AF-932C7F9295FB}"/>
            </ac:spMkLst>
          </pc:spChg>
        </pc:sldLayoutChg>
        <pc:sldLayoutChg chg="addSp">
          <pc:chgData name="Michael Ruiz [WA]" userId="0bdfa670-4f7d-4afe-a8d2-ed8f052fbb33" providerId="ADAL" clId="{11EA1F96-2EFD-B842-9C37-489FAD9EC117}" dt="2024-06-10T16:09:17.025" v="289"/>
          <pc:sldLayoutMkLst>
            <pc:docMk/>
            <pc:sldMasterMk cId="1005073223" sldId="2147483745"/>
            <pc:sldLayoutMk cId="4081782682" sldId="2147483748"/>
          </pc:sldLayoutMkLst>
          <pc:picChg chg="add">
            <ac:chgData name="Michael Ruiz [WA]" userId="0bdfa670-4f7d-4afe-a8d2-ed8f052fbb33" providerId="ADAL" clId="{11EA1F96-2EFD-B842-9C37-489FAD9EC117}" dt="2024-06-10T16:09:17.025" v="289"/>
            <ac:picMkLst>
              <pc:docMk/>
              <pc:sldMasterMk cId="1005073223" sldId="2147483745"/>
              <pc:sldLayoutMk cId="4081782682" sldId="2147483748"/>
              <ac:picMk id="7" creationId="{FE5887A9-435E-4892-40B9-B92E56BDE2BD}"/>
            </ac:picMkLst>
          </pc:picChg>
        </pc:sldLayoutChg>
        <pc:sldLayoutChg chg="addSp">
          <pc:chgData name="Michael Ruiz [WA]" userId="0bdfa670-4f7d-4afe-a8d2-ed8f052fbb33" providerId="ADAL" clId="{11EA1F96-2EFD-B842-9C37-489FAD9EC117}" dt="2024-06-10T16:09:17.025" v="289"/>
          <pc:sldLayoutMkLst>
            <pc:docMk/>
            <pc:sldMasterMk cId="1005073223" sldId="2147483745"/>
            <pc:sldLayoutMk cId="3098465100" sldId="2147483752"/>
          </pc:sldLayoutMkLst>
          <pc:picChg chg="add">
            <ac:chgData name="Michael Ruiz [WA]" userId="0bdfa670-4f7d-4afe-a8d2-ed8f052fbb33" providerId="ADAL" clId="{11EA1F96-2EFD-B842-9C37-489FAD9EC117}" dt="2024-06-10T16:09:17.025" v="289"/>
            <ac:picMkLst>
              <pc:docMk/>
              <pc:sldMasterMk cId="1005073223" sldId="2147483745"/>
              <pc:sldLayoutMk cId="3098465100" sldId="2147483752"/>
              <ac:picMk id="5" creationId="{34688756-2661-6050-2838-72436C098707}"/>
            </ac:picMkLst>
          </pc:picChg>
        </pc:sldLayoutChg>
      </pc:sldMasterChg>
    </pc:docChg>
  </pc:docChgLst>
  <pc:docChgLst>
    <pc:chgData name="Guest User" userId="S::urn:spo:anon#2d0811e898979079e3a6ec9a9036881b50c07483a4ca03ad42b3c534af2c6157::" providerId="AD" clId="Web-{E707F5A7-9B4F-30BC-4420-792013E36086}"/>
    <pc:docChg chg="sldOrd">
      <pc:chgData name="Guest User" userId="S::urn:spo:anon#2d0811e898979079e3a6ec9a9036881b50c07483a4ca03ad42b3c534af2c6157::" providerId="AD" clId="Web-{E707F5A7-9B4F-30BC-4420-792013E36086}" dt="2022-03-04T02:36:18.848" v="0"/>
      <pc:docMkLst>
        <pc:docMk/>
      </pc:docMkLst>
      <pc:sldChg chg="ord">
        <pc:chgData name="Guest User" userId="S::urn:spo:anon#2d0811e898979079e3a6ec9a9036881b50c07483a4ca03ad42b3c534af2c6157::" providerId="AD" clId="Web-{E707F5A7-9B4F-30BC-4420-792013E36086}" dt="2022-03-04T02:36:18.848" v="0"/>
        <pc:sldMkLst>
          <pc:docMk/>
          <pc:sldMk cId="1045482865" sldId="1224"/>
        </pc:sldMkLst>
      </pc:sldChg>
    </pc:docChg>
  </pc:docChgLst>
  <pc:docChgLst>
    <pc:chgData name="Chisolm, Naomi [NC]" userId="S::naomi.chisolm_ncae.org#ext#@neahq.onmicrosoft.com::cf8d37a0-5ae9-4bf0-8105-28476b384835" providerId="AD" clId="Web-{FCDAC348-0638-FF16-3198-3D1E71E35E04}"/>
    <pc:docChg chg="modSld">
      <pc:chgData name="Chisolm, Naomi [NC]" userId="S::naomi.chisolm_ncae.org#ext#@neahq.onmicrosoft.com::cf8d37a0-5ae9-4bf0-8105-28476b384835" providerId="AD" clId="Web-{FCDAC348-0638-FF16-3198-3D1E71E35E04}" dt="2023-05-10T22:28:11.185" v="9" actId="20577"/>
      <pc:docMkLst>
        <pc:docMk/>
      </pc:docMkLst>
      <pc:sldChg chg="modSp">
        <pc:chgData name="Chisolm, Naomi [NC]" userId="S::naomi.chisolm_ncae.org#ext#@neahq.onmicrosoft.com::cf8d37a0-5ae9-4bf0-8105-28476b384835" providerId="AD" clId="Web-{FCDAC348-0638-FF16-3198-3D1E71E35E04}" dt="2023-05-10T22:28:11.185" v="9" actId="20577"/>
        <pc:sldMkLst>
          <pc:docMk/>
          <pc:sldMk cId="1453811628" sldId="1252"/>
        </pc:sldMkLst>
        <pc:spChg chg="mod">
          <ac:chgData name="Chisolm, Naomi [NC]" userId="S::naomi.chisolm_ncae.org#ext#@neahq.onmicrosoft.com::cf8d37a0-5ae9-4bf0-8105-28476b384835" providerId="AD" clId="Web-{FCDAC348-0638-FF16-3198-3D1E71E35E04}" dt="2023-05-10T22:28:11.185" v="9" actId="20577"/>
          <ac:spMkLst>
            <pc:docMk/>
            <pc:sldMk cId="1453811628" sldId="1252"/>
            <ac:spMk id="2" creationId="{09D5A9A3-9910-5793-4847-405BDAAB9224}"/>
          </ac:spMkLst>
        </pc:spChg>
      </pc:sldChg>
    </pc:docChg>
  </pc:docChgLst>
  <pc:docChgLst>
    <pc:chgData name="Guest User" userId="S::urn:spo:anon#7d85ca737f9f6c633022036c25380c392e449f7e7267d91f91d5a5f31c184600::" providerId="AD" clId="Web-{A3DFF369-543B-09CB-3EAF-26851FA709D5}"/>
    <pc:docChg chg="addSld delSld modSld sldOrd">
      <pc:chgData name="Guest User" userId="S::urn:spo:anon#7d85ca737f9f6c633022036c25380c392e449f7e7267d91f91d5a5f31c184600::" providerId="AD" clId="Web-{A3DFF369-543B-09CB-3EAF-26851FA709D5}" dt="2023-03-22T20:51:06.793" v="69" actId="20577"/>
      <pc:docMkLst>
        <pc:docMk/>
      </pc:docMkLst>
      <pc:sldChg chg="delSp ord">
        <pc:chgData name="Guest User" userId="S::urn:spo:anon#7d85ca737f9f6c633022036c25380c392e449f7e7267d91f91d5a5f31c184600::" providerId="AD" clId="Web-{A3DFF369-543B-09CB-3EAF-26851FA709D5}" dt="2023-03-22T20:45:48.536" v="30"/>
        <pc:sldMkLst>
          <pc:docMk/>
          <pc:sldMk cId="2750677614" sldId="292"/>
        </pc:sldMkLst>
        <pc:spChg chg="del">
          <ac:chgData name="Guest User" userId="S::urn:spo:anon#7d85ca737f9f6c633022036c25380c392e449f7e7267d91f91d5a5f31c184600::" providerId="AD" clId="Web-{A3DFF369-543B-09CB-3EAF-26851FA709D5}" dt="2023-03-22T20:45:48.536" v="30"/>
          <ac:spMkLst>
            <pc:docMk/>
            <pc:sldMk cId="2750677614" sldId="292"/>
            <ac:spMk id="3" creationId="{E90F637A-28BF-4A83-9C2E-79664D85C545}"/>
          </ac:spMkLst>
        </pc:spChg>
      </pc:sldChg>
      <pc:sldChg chg="ord">
        <pc:chgData name="Guest User" userId="S::urn:spo:anon#7d85ca737f9f6c633022036c25380c392e449f7e7267d91f91d5a5f31c184600::" providerId="AD" clId="Web-{A3DFF369-543B-09CB-3EAF-26851FA709D5}" dt="2023-03-22T20:44:09.236" v="10"/>
        <pc:sldMkLst>
          <pc:docMk/>
          <pc:sldMk cId="3230292660" sldId="703"/>
        </pc:sldMkLst>
      </pc:sldChg>
      <pc:sldChg chg="ord">
        <pc:chgData name="Guest User" userId="S::urn:spo:anon#7d85ca737f9f6c633022036c25380c392e449f7e7267d91f91d5a5f31c184600::" providerId="AD" clId="Web-{A3DFF369-543B-09CB-3EAF-26851FA709D5}" dt="2023-03-22T20:49:11.041" v="59"/>
        <pc:sldMkLst>
          <pc:docMk/>
          <pc:sldMk cId="110210729" sldId="1210"/>
        </pc:sldMkLst>
      </pc:sldChg>
      <pc:sldChg chg="ord">
        <pc:chgData name="Guest User" userId="S::urn:spo:anon#7d85ca737f9f6c633022036c25380c392e449f7e7267d91f91d5a5f31c184600::" providerId="AD" clId="Web-{A3DFF369-543B-09CB-3EAF-26851FA709D5}" dt="2023-03-22T20:50:35.636" v="65"/>
        <pc:sldMkLst>
          <pc:docMk/>
          <pc:sldMk cId="1222302042" sldId="1222"/>
        </pc:sldMkLst>
      </pc:sldChg>
      <pc:sldChg chg="add del ord">
        <pc:chgData name="Guest User" userId="S::urn:spo:anon#7d85ca737f9f6c633022036c25380c392e449f7e7267d91f91d5a5f31c184600::" providerId="AD" clId="Web-{A3DFF369-543B-09CB-3EAF-26851FA709D5}" dt="2023-03-22T20:49:11.025" v="55"/>
        <pc:sldMkLst>
          <pc:docMk/>
          <pc:sldMk cId="1045482865" sldId="1224"/>
        </pc:sldMkLst>
      </pc:sldChg>
      <pc:sldChg chg="ord">
        <pc:chgData name="Guest User" userId="S::urn:spo:anon#7d85ca737f9f6c633022036c25380c392e449f7e7267d91f91d5a5f31c184600::" providerId="AD" clId="Web-{A3DFF369-543B-09CB-3EAF-26851FA709D5}" dt="2023-03-22T20:47:41.679" v="31"/>
        <pc:sldMkLst>
          <pc:docMk/>
          <pc:sldMk cId="762593451" sldId="1234"/>
        </pc:sldMkLst>
      </pc:sldChg>
      <pc:sldChg chg="ord">
        <pc:chgData name="Guest User" userId="S::urn:spo:anon#7d85ca737f9f6c633022036c25380c392e449f7e7267d91f91d5a5f31c184600::" providerId="AD" clId="Web-{A3DFF369-543B-09CB-3EAF-26851FA709D5}" dt="2023-03-22T20:49:11.041" v="58"/>
        <pc:sldMkLst>
          <pc:docMk/>
          <pc:sldMk cId="970729053" sldId="1240"/>
        </pc:sldMkLst>
      </pc:sldChg>
      <pc:sldChg chg="add del ord">
        <pc:chgData name="Guest User" userId="S::urn:spo:anon#7d85ca737f9f6c633022036c25380c392e449f7e7267d91f91d5a5f31c184600::" providerId="AD" clId="Web-{A3DFF369-543B-09CB-3EAF-26851FA709D5}" dt="2023-03-22T20:49:11.025" v="54"/>
        <pc:sldMkLst>
          <pc:docMk/>
          <pc:sldMk cId="2180306548" sldId="1244"/>
        </pc:sldMkLst>
      </pc:sldChg>
      <pc:sldChg chg="ord">
        <pc:chgData name="Guest User" userId="S::urn:spo:anon#7d85ca737f9f6c633022036c25380c392e449f7e7267d91f91d5a5f31c184600::" providerId="AD" clId="Web-{A3DFF369-543B-09CB-3EAF-26851FA709D5}" dt="2023-03-22T20:49:11.025" v="57"/>
        <pc:sldMkLst>
          <pc:docMk/>
          <pc:sldMk cId="4253120889" sldId="1246"/>
        </pc:sldMkLst>
      </pc:sldChg>
      <pc:sldChg chg="ord">
        <pc:chgData name="Guest User" userId="S::urn:spo:anon#7d85ca737f9f6c633022036c25380c392e449f7e7267d91f91d5a5f31c184600::" providerId="AD" clId="Web-{A3DFF369-543B-09CB-3EAF-26851FA709D5}" dt="2023-03-22T20:49:11.025" v="56"/>
        <pc:sldMkLst>
          <pc:docMk/>
          <pc:sldMk cId="265837951" sldId="1247"/>
        </pc:sldMkLst>
      </pc:sldChg>
      <pc:sldChg chg="modSp new mod ord modClrScheme chgLayout">
        <pc:chgData name="Guest User" userId="S::urn:spo:anon#7d85ca737f9f6c633022036c25380c392e449f7e7267d91f91d5a5f31c184600::" providerId="AD" clId="Web-{A3DFF369-543B-09CB-3EAF-26851FA709D5}" dt="2023-03-22T20:43:49.001" v="5" actId="20577"/>
        <pc:sldMkLst>
          <pc:docMk/>
          <pc:sldMk cId="3042303404" sldId="1250"/>
        </pc:sldMkLst>
        <pc:spChg chg="mod ord">
          <ac:chgData name="Guest User" userId="S::urn:spo:anon#7d85ca737f9f6c633022036c25380c392e449f7e7267d91f91d5a5f31c184600::" providerId="AD" clId="Web-{A3DFF369-543B-09CB-3EAF-26851FA709D5}" dt="2023-03-22T20:43:49.001" v="5" actId="20577"/>
          <ac:spMkLst>
            <pc:docMk/>
            <pc:sldMk cId="3042303404" sldId="1250"/>
            <ac:spMk id="2" creationId="{4A905FD6-88EF-B258-9189-3E91A83FCAFF}"/>
          </ac:spMkLst>
        </pc:spChg>
        <pc:spChg chg="mod ord">
          <ac:chgData name="Guest User" userId="S::urn:spo:anon#7d85ca737f9f6c633022036c25380c392e449f7e7267d91f91d5a5f31c184600::" providerId="AD" clId="Web-{A3DFF369-543B-09CB-3EAF-26851FA709D5}" dt="2023-03-22T20:43:38.173" v="2"/>
          <ac:spMkLst>
            <pc:docMk/>
            <pc:sldMk cId="3042303404" sldId="1250"/>
            <ac:spMk id="3" creationId="{C79835DE-CC88-41A2-ABC2-C684FAE3D27B}"/>
          </ac:spMkLst>
        </pc:spChg>
      </pc:sldChg>
      <pc:sldChg chg="modSp new">
        <pc:chgData name="Guest User" userId="S::urn:spo:anon#7d85ca737f9f6c633022036c25380c392e449f7e7267d91f91d5a5f31c184600::" providerId="AD" clId="Web-{A3DFF369-543B-09CB-3EAF-26851FA709D5}" dt="2023-03-22T20:44:01.658" v="9" actId="20577"/>
        <pc:sldMkLst>
          <pc:docMk/>
          <pc:sldMk cId="2248800893" sldId="1251"/>
        </pc:sldMkLst>
        <pc:spChg chg="mod">
          <ac:chgData name="Guest User" userId="S::urn:spo:anon#7d85ca737f9f6c633022036c25380c392e449f7e7267d91f91d5a5f31c184600::" providerId="AD" clId="Web-{A3DFF369-543B-09CB-3EAF-26851FA709D5}" dt="2023-03-22T20:44:01.658" v="9" actId="20577"/>
          <ac:spMkLst>
            <pc:docMk/>
            <pc:sldMk cId="2248800893" sldId="1251"/>
            <ac:spMk id="2" creationId="{FA00A574-80F1-4D46-B33A-C1D4E168C29B}"/>
          </ac:spMkLst>
        </pc:spChg>
      </pc:sldChg>
      <pc:sldChg chg="modSp new">
        <pc:chgData name="Guest User" userId="S::urn:spo:anon#7d85ca737f9f6c633022036c25380c392e449f7e7267d91f91d5a5f31c184600::" providerId="AD" clId="Web-{A3DFF369-543B-09CB-3EAF-26851FA709D5}" dt="2023-03-22T20:44:22.174" v="15" actId="20577"/>
        <pc:sldMkLst>
          <pc:docMk/>
          <pc:sldMk cId="1453811628" sldId="1252"/>
        </pc:sldMkLst>
        <pc:spChg chg="mod">
          <ac:chgData name="Guest User" userId="S::urn:spo:anon#7d85ca737f9f6c633022036c25380c392e449f7e7267d91f91d5a5f31c184600::" providerId="AD" clId="Web-{A3DFF369-543B-09CB-3EAF-26851FA709D5}" dt="2023-03-22T20:44:22.174" v="15" actId="20577"/>
          <ac:spMkLst>
            <pc:docMk/>
            <pc:sldMk cId="1453811628" sldId="1252"/>
            <ac:spMk id="2" creationId="{09D5A9A3-9910-5793-4847-405BDAAB9224}"/>
          </ac:spMkLst>
        </pc:spChg>
      </pc:sldChg>
      <pc:sldChg chg="modSp new mod modClrScheme chgLayout">
        <pc:chgData name="Guest User" userId="S::urn:spo:anon#7d85ca737f9f6c633022036c25380c392e449f7e7267d91f91d5a5f31c184600::" providerId="AD" clId="Web-{A3DFF369-543B-09CB-3EAF-26851FA709D5}" dt="2023-03-22T20:45:10.816" v="22" actId="20577"/>
        <pc:sldMkLst>
          <pc:docMk/>
          <pc:sldMk cId="510382243" sldId="1253"/>
        </pc:sldMkLst>
        <pc:spChg chg="mod ord">
          <ac:chgData name="Guest User" userId="S::urn:spo:anon#7d85ca737f9f6c633022036c25380c392e449f7e7267d91f91d5a5f31c184600::" providerId="AD" clId="Web-{A3DFF369-543B-09CB-3EAF-26851FA709D5}" dt="2023-03-22T20:45:10.816" v="22" actId="20577"/>
          <ac:spMkLst>
            <pc:docMk/>
            <pc:sldMk cId="510382243" sldId="1253"/>
            <ac:spMk id="2" creationId="{5C027F54-1FE9-477C-3C10-AE933A1DFAC4}"/>
          </ac:spMkLst>
        </pc:spChg>
        <pc:spChg chg="mod ord">
          <ac:chgData name="Guest User" userId="S::urn:spo:anon#7d85ca737f9f6c633022036c25380c392e449f7e7267d91f91d5a5f31c184600::" providerId="AD" clId="Web-{A3DFF369-543B-09CB-3EAF-26851FA709D5}" dt="2023-03-22T20:44:29.909" v="17"/>
          <ac:spMkLst>
            <pc:docMk/>
            <pc:sldMk cId="510382243" sldId="1253"/>
            <ac:spMk id="3" creationId="{EDF2EB9F-B6F5-08E1-B6B5-142ECC122048}"/>
          </ac:spMkLst>
        </pc:spChg>
      </pc:sldChg>
      <pc:sldChg chg="modSp new mod ord modClrScheme chgLayout">
        <pc:chgData name="Guest User" userId="S::urn:spo:anon#7d85ca737f9f6c633022036c25380c392e449f7e7267d91f91d5a5f31c184600::" providerId="AD" clId="Web-{A3DFF369-543B-09CB-3EAF-26851FA709D5}" dt="2023-03-22T20:45:32.082" v="28" actId="20577"/>
        <pc:sldMkLst>
          <pc:docMk/>
          <pc:sldMk cId="3632334489" sldId="1254"/>
        </pc:sldMkLst>
        <pc:spChg chg="mod ord">
          <ac:chgData name="Guest User" userId="S::urn:spo:anon#7d85ca737f9f6c633022036c25380c392e449f7e7267d91f91d5a5f31c184600::" providerId="AD" clId="Web-{A3DFF369-543B-09CB-3EAF-26851FA709D5}" dt="2023-03-22T20:45:32.082" v="28" actId="20577"/>
          <ac:spMkLst>
            <pc:docMk/>
            <pc:sldMk cId="3632334489" sldId="1254"/>
            <ac:spMk id="2" creationId="{46CB43AB-4F8C-FA4F-F1A1-E9984B4A2C94}"/>
          </ac:spMkLst>
        </pc:spChg>
        <pc:spChg chg="mod ord">
          <ac:chgData name="Guest User" userId="S::urn:spo:anon#7d85ca737f9f6c633022036c25380c392e449f7e7267d91f91d5a5f31c184600::" providerId="AD" clId="Web-{A3DFF369-543B-09CB-3EAF-26851FA709D5}" dt="2023-03-22T20:45:16.019" v="25"/>
          <ac:spMkLst>
            <pc:docMk/>
            <pc:sldMk cId="3632334489" sldId="1254"/>
            <ac:spMk id="3" creationId="{BC4473AA-3344-0CE9-E64D-AD17C1FBDC18}"/>
          </ac:spMkLst>
        </pc:spChg>
      </pc:sldChg>
      <pc:sldChg chg="modSp new ord">
        <pc:chgData name="Guest User" userId="S::urn:spo:anon#7d85ca737f9f6c633022036c25380c392e449f7e7267d91f91d5a5f31c184600::" providerId="AD" clId="Web-{A3DFF369-543B-09CB-3EAF-26851FA709D5}" dt="2023-03-22T20:48:14.023" v="44" actId="20577"/>
        <pc:sldMkLst>
          <pc:docMk/>
          <pc:sldMk cId="481077393" sldId="1255"/>
        </pc:sldMkLst>
        <pc:spChg chg="mod">
          <ac:chgData name="Guest User" userId="S::urn:spo:anon#7d85ca737f9f6c633022036c25380c392e449f7e7267d91f91d5a5f31c184600::" providerId="AD" clId="Web-{A3DFF369-543B-09CB-3EAF-26851FA709D5}" dt="2023-03-22T20:48:14.023" v="44" actId="20577"/>
          <ac:spMkLst>
            <pc:docMk/>
            <pc:sldMk cId="481077393" sldId="1255"/>
            <ac:spMk id="2" creationId="{830F5FB0-1FBB-EE3D-8139-5A5C4F8D2027}"/>
          </ac:spMkLst>
        </pc:spChg>
      </pc:sldChg>
      <pc:sldChg chg="modSp new mod ord modClrScheme chgLayout">
        <pc:chgData name="Guest User" userId="S::urn:spo:anon#7d85ca737f9f6c633022036c25380c392e449f7e7267d91f91d5a5f31c184600::" providerId="AD" clId="Web-{A3DFF369-543B-09CB-3EAF-26851FA709D5}" dt="2023-03-22T20:48:44.899" v="49" actId="20577"/>
        <pc:sldMkLst>
          <pc:docMk/>
          <pc:sldMk cId="1406482579" sldId="1256"/>
        </pc:sldMkLst>
        <pc:spChg chg="mod ord">
          <ac:chgData name="Guest User" userId="S::urn:spo:anon#7d85ca737f9f6c633022036c25380c392e449f7e7267d91f91d5a5f31c184600::" providerId="AD" clId="Web-{A3DFF369-543B-09CB-3EAF-26851FA709D5}" dt="2023-03-22T20:48:44.899" v="49" actId="20577"/>
          <ac:spMkLst>
            <pc:docMk/>
            <pc:sldMk cId="1406482579" sldId="1256"/>
            <ac:spMk id="2" creationId="{20786FE4-D825-9BD9-EEBE-AB558D706933}"/>
          </ac:spMkLst>
        </pc:spChg>
        <pc:spChg chg="mod ord">
          <ac:chgData name="Guest User" userId="S::urn:spo:anon#7d85ca737f9f6c633022036c25380c392e449f7e7267d91f91d5a5f31c184600::" providerId="AD" clId="Web-{A3DFF369-543B-09CB-3EAF-26851FA709D5}" dt="2023-03-22T20:48:41.274" v="47"/>
          <ac:spMkLst>
            <pc:docMk/>
            <pc:sldMk cId="1406482579" sldId="1256"/>
            <ac:spMk id="3" creationId="{AD3FBEE4-DAEB-E100-979A-8906276ACF33}"/>
          </ac:spMkLst>
        </pc:spChg>
      </pc:sldChg>
      <pc:sldChg chg="addSp modSp new mod modClrScheme chgLayout">
        <pc:chgData name="Guest User" userId="S::urn:spo:anon#7d85ca737f9f6c633022036c25380c392e449f7e7267d91f91d5a5f31c184600::" providerId="AD" clId="Web-{A3DFF369-543B-09CB-3EAF-26851FA709D5}" dt="2023-03-22T20:49:33.338" v="64" actId="20577"/>
        <pc:sldMkLst>
          <pc:docMk/>
          <pc:sldMk cId="1690284819" sldId="1257"/>
        </pc:sldMkLst>
        <pc:spChg chg="add mod">
          <ac:chgData name="Guest User" userId="S::urn:spo:anon#7d85ca737f9f6c633022036c25380c392e449f7e7267d91f91d5a5f31c184600::" providerId="AD" clId="Web-{A3DFF369-543B-09CB-3EAF-26851FA709D5}" dt="2023-03-22T20:49:33.338" v="64" actId="20577"/>
          <ac:spMkLst>
            <pc:docMk/>
            <pc:sldMk cId="1690284819" sldId="1257"/>
            <ac:spMk id="2" creationId="{BAB00E40-EB1F-00FB-577B-E747A4A4ABAA}"/>
          </ac:spMkLst>
        </pc:spChg>
        <pc:spChg chg="add mod">
          <ac:chgData name="Guest User" userId="S::urn:spo:anon#7d85ca737f9f6c633022036c25380c392e449f7e7267d91f91d5a5f31c184600::" providerId="AD" clId="Web-{A3DFF369-543B-09CB-3EAF-26851FA709D5}" dt="2023-03-22T20:49:23.556" v="61"/>
          <ac:spMkLst>
            <pc:docMk/>
            <pc:sldMk cId="1690284819" sldId="1257"/>
            <ac:spMk id="3" creationId="{00BF75D7-6652-773A-48F2-A4975CE1A7FE}"/>
          </ac:spMkLst>
        </pc:spChg>
      </pc:sldChg>
      <pc:sldChg chg="modSp new ord">
        <pc:chgData name="Guest User" userId="S::urn:spo:anon#7d85ca737f9f6c633022036c25380c392e449f7e7267d91f91d5a5f31c184600::" providerId="AD" clId="Web-{A3DFF369-543B-09CB-3EAF-26851FA709D5}" dt="2023-03-22T20:51:06.793" v="69" actId="20577"/>
        <pc:sldMkLst>
          <pc:docMk/>
          <pc:sldMk cId="1875586848" sldId="1258"/>
        </pc:sldMkLst>
        <pc:spChg chg="mod">
          <ac:chgData name="Guest User" userId="S::urn:spo:anon#7d85ca737f9f6c633022036c25380c392e449f7e7267d91f91d5a5f31c184600::" providerId="AD" clId="Web-{A3DFF369-543B-09CB-3EAF-26851FA709D5}" dt="2023-03-22T20:51:06.793" v="69" actId="20577"/>
          <ac:spMkLst>
            <pc:docMk/>
            <pc:sldMk cId="1875586848" sldId="1258"/>
            <ac:spMk id="2" creationId="{E906C3CF-2EF7-4F55-338D-34064F0D858C}"/>
          </ac:spMkLst>
        </pc:spChg>
      </pc:sldChg>
    </pc:docChg>
  </pc:docChgLst>
  <pc:docChgLst>
    <pc:chgData name="Holmes, Ellen [NEA]" userId="S::eholmes@nea.org::8df78491-616d-4641-a13e-176bb27a1b7f" providerId="AD" clId="Web-{54CCEB57-737D-EE8B-D8F4-4CEB1F87B597}"/>
    <pc:docChg chg="addSld delSld modSld sldOrd">
      <pc:chgData name="Holmes, Ellen [NEA]" userId="S::eholmes@nea.org::8df78491-616d-4641-a13e-176bb27a1b7f" providerId="AD" clId="Web-{54CCEB57-737D-EE8B-D8F4-4CEB1F87B597}" dt="2024-02-05T18:27:45.457" v="773"/>
      <pc:docMkLst>
        <pc:docMk/>
      </pc:docMkLst>
      <pc:sldChg chg="ord">
        <pc:chgData name="Holmes, Ellen [NEA]" userId="S::eholmes@nea.org::8df78491-616d-4641-a13e-176bb27a1b7f" providerId="AD" clId="Web-{54CCEB57-737D-EE8B-D8F4-4CEB1F87B597}" dt="2024-02-05T17:37:52.331" v="312"/>
        <pc:sldMkLst>
          <pc:docMk/>
          <pc:sldMk cId="2750677614" sldId="292"/>
        </pc:sldMkLst>
      </pc:sldChg>
      <pc:sldChg chg="addSp delSp modSp">
        <pc:chgData name="Holmes, Ellen [NEA]" userId="S::eholmes@nea.org::8df78491-616d-4641-a13e-176bb27a1b7f" providerId="AD" clId="Web-{54CCEB57-737D-EE8B-D8F4-4CEB1F87B597}" dt="2024-02-05T17:29:12.942" v="2"/>
        <pc:sldMkLst>
          <pc:docMk/>
          <pc:sldMk cId="1195948790" sldId="1180"/>
        </pc:sldMkLst>
        <pc:spChg chg="add del mod">
          <ac:chgData name="Holmes, Ellen [NEA]" userId="S::eholmes@nea.org::8df78491-616d-4641-a13e-176bb27a1b7f" providerId="AD" clId="Web-{54CCEB57-737D-EE8B-D8F4-4CEB1F87B597}" dt="2024-02-05T17:29:12.942" v="2"/>
          <ac:spMkLst>
            <pc:docMk/>
            <pc:sldMk cId="1195948790" sldId="1180"/>
            <ac:spMk id="4" creationId="{0CAF5FCC-C5C1-0D42-20CF-0756F53A1BE3}"/>
          </ac:spMkLst>
        </pc:spChg>
      </pc:sldChg>
      <pc:sldChg chg="modSp">
        <pc:chgData name="Holmes, Ellen [NEA]" userId="S::eholmes@nea.org::8df78491-616d-4641-a13e-176bb27a1b7f" providerId="AD" clId="Web-{54CCEB57-737D-EE8B-D8F4-4CEB1F87B597}" dt="2024-02-05T17:35:38.280" v="310" actId="1076"/>
        <pc:sldMkLst>
          <pc:docMk/>
          <pc:sldMk cId="837445937" sldId="1183"/>
        </pc:sldMkLst>
        <pc:spChg chg="mod">
          <ac:chgData name="Holmes, Ellen [NEA]" userId="S::eholmes@nea.org::8df78491-616d-4641-a13e-176bb27a1b7f" providerId="AD" clId="Web-{54CCEB57-737D-EE8B-D8F4-4CEB1F87B597}" dt="2024-02-05T17:35:34.155" v="309" actId="1076"/>
          <ac:spMkLst>
            <pc:docMk/>
            <pc:sldMk cId="837445937" sldId="1183"/>
            <ac:spMk id="2" creationId="{BA3D9075-0058-4A2B-8FFB-0D242D0FEDB7}"/>
          </ac:spMkLst>
        </pc:spChg>
        <pc:spChg chg="mod">
          <ac:chgData name="Holmes, Ellen [NEA]" userId="S::eholmes@nea.org::8df78491-616d-4641-a13e-176bb27a1b7f" providerId="AD" clId="Web-{54CCEB57-737D-EE8B-D8F4-4CEB1F87B597}" dt="2024-02-05T17:35:38.280" v="310" actId="1076"/>
          <ac:spMkLst>
            <pc:docMk/>
            <pc:sldMk cId="837445937" sldId="1183"/>
            <ac:spMk id="4" creationId="{F9BD72F2-477F-429B-9790-2D67D4A322FF}"/>
          </ac:spMkLst>
        </pc:spChg>
        <pc:picChg chg="mod">
          <ac:chgData name="Holmes, Ellen [NEA]" userId="S::eholmes@nea.org::8df78491-616d-4641-a13e-176bb27a1b7f" providerId="AD" clId="Web-{54CCEB57-737D-EE8B-D8F4-4CEB1F87B597}" dt="2024-02-05T17:35:21.483" v="307" actId="14100"/>
          <ac:picMkLst>
            <pc:docMk/>
            <pc:sldMk cId="837445937" sldId="1183"/>
            <ac:picMk id="4098" creationId="{D10C27A9-1348-4B87-861E-61E3358076C7}"/>
          </ac:picMkLst>
        </pc:picChg>
      </pc:sldChg>
      <pc:sldChg chg="modSp">
        <pc:chgData name="Holmes, Ellen [NEA]" userId="S::eholmes@nea.org::8df78491-616d-4641-a13e-176bb27a1b7f" providerId="AD" clId="Web-{54CCEB57-737D-EE8B-D8F4-4CEB1F87B597}" dt="2024-02-05T17:40:30.554" v="325" actId="20577"/>
        <pc:sldMkLst>
          <pc:docMk/>
          <pc:sldMk cId="1559038816" sldId="1191"/>
        </pc:sldMkLst>
        <pc:spChg chg="mod">
          <ac:chgData name="Holmes, Ellen [NEA]" userId="S::eholmes@nea.org::8df78491-616d-4641-a13e-176bb27a1b7f" providerId="AD" clId="Web-{54CCEB57-737D-EE8B-D8F4-4CEB1F87B597}" dt="2024-02-05T17:40:30.554" v="325" actId="20577"/>
          <ac:spMkLst>
            <pc:docMk/>
            <pc:sldMk cId="1559038816" sldId="1191"/>
            <ac:spMk id="2" creationId="{00000000-0000-0000-0000-000000000000}"/>
          </ac:spMkLst>
        </pc:spChg>
      </pc:sldChg>
      <pc:sldChg chg="modSp">
        <pc:chgData name="Holmes, Ellen [NEA]" userId="S::eholmes@nea.org::8df78491-616d-4641-a13e-176bb27a1b7f" providerId="AD" clId="Web-{54CCEB57-737D-EE8B-D8F4-4CEB1F87B597}" dt="2024-02-05T18:25:57.736" v="769" actId="20577"/>
        <pc:sldMkLst>
          <pc:docMk/>
          <pc:sldMk cId="1724770136" sldId="1203"/>
        </pc:sldMkLst>
        <pc:spChg chg="mod">
          <ac:chgData name="Holmes, Ellen [NEA]" userId="S::eholmes@nea.org::8df78491-616d-4641-a13e-176bb27a1b7f" providerId="AD" clId="Web-{54CCEB57-737D-EE8B-D8F4-4CEB1F87B597}" dt="2024-02-05T18:25:57.736" v="769" actId="20577"/>
          <ac:spMkLst>
            <pc:docMk/>
            <pc:sldMk cId="1724770136" sldId="1203"/>
            <ac:spMk id="3" creationId="{42580A06-6A5E-42F0-BD83-2D427DC819B6}"/>
          </ac:spMkLst>
        </pc:spChg>
      </pc:sldChg>
      <pc:sldChg chg="del">
        <pc:chgData name="Holmes, Ellen [NEA]" userId="S::eholmes@nea.org::8df78491-616d-4641-a13e-176bb27a1b7f" providerId="AD" clId="Web-{54CCEB57-737D-EE8B-D8F4-4CEB1F87B597}" dt="2024-02-05T17:38:23.269" v="314"/>
        <pc:sldMkLst>
          <pc:docMk/>
          <pc:sldMk cId="1655558511" sldId="1220"/>
        </pc:sldMkLst>
      </pc:sldChg>
      <pc:sldChg chg="del">
        <pc:chgData name="Holmes, Ellen [NEA]" userId="S::eholmes@nea.org::8df78491-616d-4641-a13e-176bb27a1b7f" providerId="AD" clId="Web-{54CCEB57-737D-EE8B-D8F4-4CEB1F87B597}" dt="2024-02-05T18:27:45.457" v="773"/>
        <pc:sldMkLst>
          <pc:docMk/>
          <pc:sldMk cId="249582529" sldId="1221"/>
        </pc:sldMkLst>
      </pc:sldChg>
      <pc:sldChg chg="modSp">
        <pc:chgData name="Holmes, Ellen [NEA]" userId="S::eholmes@nea.org::8df78491-616d-4641-a13e-176bb27a1b7f" providerId="AD" clId="Web-{54CCEB57-737D-EE8B-D8F4-4CEB1F87B597}" dt="2024-02-05T18:26:06.955" v="772" actId="20577"/>
        <pc:sldMkLst>
          <pc:docMk/>
          <pc:sldMk cId="3562800144" sldId="1232"/>
        </pc:sldMkLst>
        <pc:spChg chg="mod">
          <ac:chgData name="Holmes, Ellen [NEA]" userId="S::eholmes@nea.org::8df78491-616d-4641-a13e-176bb27a1b7f" providerId="AD" clId="Web-{54CCEB57-737D-EE8B-D8F4-4CEB1F87B597}" dt="2024-02-05T18:26:06.955" v="772" actId="20577"/>
          <ac:spMkLst>
            <pc:docMk/>
            <pc:sldMk cId="3562800144" sldId="1232"/>
            <ac:spMk id="3" creationId="{42580A06-6A5E-42F0-BD83-2D427DC819B6}"/>
          </ac:spMkLst>
        </pc:spChg>
      </pc:sldChg>
      <pc:sldChg chg="del">
        <pc:chgData name="Holmes, Ellen [NEA]" userId="S::eholmes@nea.org::8df78491-616d-4641-a13e-176bb27a1b7f" providerId="AD" clId="Web-{54CCEB57-737D-EE8B-D8F4-4CEB1F87B597}" dt="2024-02-05T17:37:58.878" v="313"/>
        <pc:sldMkLst>
          <pc:docMk/>
          <pc:sldMk cId="1760655151" sldId="1233"/>
        </pc:sldMkLst>
      </pc:sldChg>
      <pc:sldChg chg="ord">
        <pc:chgData name="Holmes, Ellen [NEA]" userId="S::eholmes@nea.org::8df78491-616d-4641-a13e-176bb27a1b7f" providerId="AD" clId="Web-{54CCEB57-737D-EE8B-D8F4-4CEB1F87B597}" dt="2024-02-05T17:38:28.378" v="315"/>
        <pc:sldMkLst>
          <pc:docMk/>
          <pc:sldMk cId="762593451" sldId="1234"/>
        </pc:sldMkLst>
      </pc:sldChg>
      <pc:sldChg chg="add del">
        <pc:chgData name="Holmes, Ellen [NEA]" userId="S::eholmes@nea.org::8df78491-616d-4641-a13e-176bb27a1b7f" providerId="AD" clId="Web-{54CCEB57-737D-EE8B-D8F4-4CEB1F87B597}" dt="2024-02-05T17:29:37.755" v="9"/>
        <pc:sldMkLst>
          <pc:docMk/>
          <pc:sldMk cId="372484289" sldId="1724"/>
        </pc:sldMkLst>
      </pc:sldChg>
      <pc:sldChg chg="addSp modSp add del ord">
        <pc:chgData name="Holmes, Ellen [NEA]" userId="S::eholmes@nea.org::8df78491-616d-4641-a13e-176bb27a1b7f" providerId="AD" clId="Web-{54CCEB57-737D-EE8B-D8F4-4CEB1F87B597}" dt="2024-02-05T17:56:43.829" v="474" actId="20577"/>
        <pc:sldMkLst>
          <pc:docMk/>
          <pc:sldMk cId="144436542" sldId="1725"/>
        </pc:sldMkLst>
        <pc:spChg chg="mod">
          <ac:chgData name="Holmes, Ellen [NEA]" userId="S::eholmes@nea.org::8df78491-616d-4641-a13e-176bb27a1b7f" providerId="AD" clId="Web-{54CCEB57-737D-EE8B-D8F4-4CEB1F87B597}" dt="2024-02-05T17:44:52.514" v="469" actId="20577"/>
          <ac:spMkLst>
            <pc:docMk/>
            <pc:sldMk cId="144436542" sldId="1725"/>
            <ac:spMk id="2" creationId="{00000000-0000-0000-0000-000000000000}"/>
          </ac:spMkLst>
        </pc:spChg>
        <pc:spChg chg="add mod">
          <ac:chgData name="Holmes, Ellen [NEA]" userId="S::eholmes@nea.org::8df78491-616d-4641-a13e-176bb27a1b7f" providerId="AD" clId="Web-{54CCEB57-737D-EE8B-D8F4-4CEB1F87B597}" dt="2024-02-05T17:56:43.829" v="474" actId="20577"/>
          <ac:spMkLst>
            <pc:docMk/>
            <pc:sldMk cId="144436542" sldId="1725"/>
            <ac:spMk id="4" creationId="{6ECFB65E-5BC1-227D-AC1A-91D878D59B5A}"/>
          </ac:spMkLst>
        </pc:spChg>
        <pc:picChg chg="mod modCrop">
          <ac:chgData name="Holmes, Ellen [NEA]" userId="S::eholmes@nea.org::8df78491-616d-4641-a13e-176bb27a1b7f" providerId="AD" clId="Web-{54CCEB57-737D-EE8B-D8F4-4CEB1F87B597}" dt="2024-02-05T17:41:14.367" v="329"/>
          <ac:picMkLst>
            <pc:docMk/>
            <pc:sldMk cId="144436542" sldId="1725"/>
            <ac:picMk id="1026" creationId="{00000000-0000-0000-0000-000000000000}"/>
          </ac:picMkLst>
        </pc:picChg>
      </pc:sldChg>
      <pc:sldChg chg="modSp add del">
        <pc:chgData name="Holmes, Ellen [NEA]" userId="S::eholmes@nea.org::8df78491-616d-4641-a13e-176bb27a1b7f" providerId="AD" clId="Web-{54CCEB57-737D-EE8B-D8F4-4CEB1F87B597}" dt="2024-02-05T18:19:33.616" v="718" actId="20577"/>
        <pc:sldMkLst>
          <pc:docMk/>
          <pc:sldMk cId="3258822871" sldId="1726"/>
        </pc:sldMkLst>
        <pc:spChg chg="mod">
          <ac:chgData name="Holmes, Ellen [NEA]" userId="S::eholmes@nea.org::8df78491-616d-4641-a13e-176bb27a1b7f" providerId="AD" clId="Web-{54CCEB57-737D-EE8B-D8F4-4CEB1F87B597}" dt="2024-02-05T18:14:45.811" v="497" actId="20577"/>
          <ac:spMkLst>
            <pc:docMk/>
            <pc:sldMk cId="3258822871" sldId="1726"/>
            <ac:spMk id="2" creationId="{00000000-0000-0000-0000-000000000000}"/>
          </ac:spMkLst>
        </pc:spChg>
        <pc:spChg chg="mod">
          <ac:chgData name="Holmes, Ellen [NEA]" userId="S::eholmes@nea.org::8df78491-616d-4641-a13e-176bb27a1b7f" providerId="AD" clId="Web-{54CCEB57-737D-EE8B-D8F4-4CEB1F87B597}" dt="2024-02-05T18:19:33.616" v="718" actId="20577"/>
          <ac:spMkLst>
            <pc:docMk/>
            <pc:sldMk cId="3258822871" sldId="1726"/>
            <ac:spMk id="3" creationId="{00000000-0000-0000-0000-000000000000}"/>
          </ac:spMkLst>
        </pc:spChg>
      </pc:sldChg>
      <pc:sldChg chg="modSp add del">
        <pc:chgData name="Holmes, Ellen [NEA]" userId="S::eholmes@nea.org::8df78491-616d-4641-a13e-176bb27a1b7f" providerId="AD" clId="Web-{54CCEB57-737D-EE8B-D8F4-4CEB1F87B597}" dt="2024-02-05T18:14:17.826" v="482"/>
        <pc:sldMkLst>
          <pc:docMk/>
          <pc:sldMk cId="247359138" sldId="1727"/>
        </pc:sldMkLst>
        <pc:spChg chg="mod">
          <ac:chgData name="Holmes, Ellen [NEA]" userId="S::eholmes@nea.org::8df78491-616d-4641-a13e-176bb27a1b7f" providerId="AD" clId="Web-{54CCEB57-737D-EE8B-D8F4-4CEB1F87B597}" dt="2024-02-05T18:05:01.999" v="478" actId="20577"/>
          <ac:spMkLst>
            <pc:docMk/>
            <pc:sldMk cId="247359138" sldId="1727"/>
            <ac:spMk id="3" creationId="{F9D3F729-DDE4-449A-B0C8-0D8054D9C51A}"/>
          </ac:spMkLst>
        </pc:spChg>
      </pc:sldChg>
      <pc:sldChg chg="modSp add del ord">
        <pc:chgData name="Holmes, Ellen [NEA]" userId="S::eholmes@nea.org::8df78491-616d-4641-a13e-176bb27a1b7f" providerId="AD" clId="Web-{54CCEB57-737D-EE8B-D8F4-4CEB1F87B597}" dt="2024-02-05T18:22:37.340" v="743" actId="20577"/>
        <pc:sldMkLst>
          <pc:docMk/>
          <pc:sldMk cId="4094024452" sldId="2007"/>
        </pc:sldMkLst>
        <pc:spChg chg="mod">
          <ac:chgData name="Holmes, Ellen [NEA]" userId="S::eholmes@nea.org::8df78491-616d-4641-a13e-176bb27a1b7f" providerId="AD" clId="Web-{54CCEB57-737D-EE8B-D8F4-4CEB1F87B597}" dt="2024-02-05T18:22:37.340" v="743" actId="20577"/>
          <ac:spMkLst>
            <pc:docMk/>
            <pc:sldMk cId="4094024452" sldId="2007"/>
            <ac:spMk id="3" creationId="{00000000-0000-0000-0000-000000000000}"/>
          </ac:spMkLst>
        </pc:spChg>
      </pc:sldChg>
      <pc:sldChg chg="add ord">
        <pc:chgData name="Holmes, Ellen [NEA]" userId="S::eholmes@nea.org::8df78491-616d-4641-a13e-176bb27a1b7f" providerId="AD" clId="Web-{54CCEB57-737D-EE8B-D8F4-4CEB1F87B597}" dt="2024-02-05T17:42:04.212" v="333"/>
        <pc:sldMkLst>
          <pc:docMk/>
          <pc:sldMk cId="2624360154" sldId="2040"/>
        </pc:sldMkLst>
      </pc:sldChg>
      <pc:sldChg chg="add replId">
        <pc:chgData name="Holmes, Ellen [NEA]" userId="S::eholmes@nea.org::8df78491-616d-4641-a13e-176bb27a1b7f" providerId="AD" clId="Web-{54CCEB57-737D-EE8B-D8F4-4CEB1F87B597}" dt="2024-02-05T18:14:36.764" v="485"/>
        <pc:sldMkLst>
          <pc:docMk/>
          <pc:sldMk cId="2855145690" sldId="2041"/>
        </pc:sldMkLst>
      </pc:sldChg>
      <pc:sldChg chg="modSp add replId">
        <pc:chgData name="Holmes, Ellen [NEA]" userId="S::eholmes@nea.org::8df78491-616d-4641-a13e-176bb27a1b7f" providerId="AD" clId="Web-{54CCEB57-737D-EE8B-D8F4-4CEB1F87B597}" dt="2024-02-05T18:23:04.731" v="748" actId="20577"/>
        <pc:sldMkLst>
          <pc:docMk/>
          <pc:sldMk cId="4135684003" sldId="2042"/>
        </pc:sldMkLst>
        <pc:spChg chg="mod">
          <ac:chgData name="Holmes, Ellen [NEA]" userId="S::eholmes@nea.org::8df78491-616d-4641-a13e-176bb27a1b7f" providerId="AD" clId="Web-{54CCEB57-737D-EE8B-D8F4-4CEB1F87B597}" dt="2024-02-05T18:23:04.731" v="748" actId="20577"/>
          <ac:spMkLst>
            <pc:docMk/>
            <pc:sldMk cId="4135684003" sldId="2042"/>
            <ac:spMk id="2" creationId="{7DFB6730-BC14-446E-A0C8-FE5C940DA668}"/>
          </ac:spMkLst>
        </pc:spChg>
      </pc:sldChg>
    </pc:docChg>
  </pc:docChgLst>
  <pc:docChgLst>
    <pc:chgData name="Guest User" userId="S::urn:spo:anon#2d0811e898979079e3a6ec9a9036881b50c07483a4ca03ad42b3c534af2c6157::" providerId="AD" clId="Web-{4E67D8FC-C97B-467B-C154-250DA120D407}"/>
    <pc:docChg chg="modSld">
      <pc:chgData name="Guest User" userId="S::urn:spo:anon#2d0811e898979079e3a6ec9a9036881b50c07483a4ca03ad42b3c534af2c6157::" providerId="AD" clId="Web-{4E67D8FC-C97B-467B-C154-250DA120D407}" dt="2022-02-24T16:51:45.488" v="1" actId="20577"/>
      <pc:docMkLst>
        <pc:docMk/>
      </pc:docMkLst>
      <pc:sldChg chg="modSp">
        <pc:chgData name="Guest User" userId="S::urn:spo:anon#2d0811e898979079e3a6ec9a9036881b50c07483a4ca03ad42b3c534af2c6157::" providerId="AD" clId="Web-{4E67D8FC-C97B-467B-C154-250DA120D407}" dt="2022-02-24T16:51:45.488" v="1" actId="20577"/>
        <pc:sldMkLst>
          <pc:docMk/>
          <pc:sldMk cId="1561081245" sldId="1225"/>
        </pc:sldMkLst>
        <pc:spChg chg="mod">
          <ac:chgData name="Guest User" userId="S::urn:spo:anon#2d0811e898979079e3a6ec9a9036881b50c07483a4ca03ad42b3c534af2c6157::" providerId="AD" clId="Web-{4E67D8FC-C97B-467B-C154-250DA120D407}" dt="2022-02-24T16:51:45.488" v="1" actId="20577"/>
          <ac:spMkLst>
            <pc:docMk/>
            <pc:sldMk cId="1561081245" sldId="1225"/>
            <ac:spMk id="3" creationId="{00000000-0000-0000-0000-000000000000}"/>
          </ac:spMkLst>
        </pc:spChg>
      </pc:sldChg>
    </pc:docChg>
  </pc:docChgLst>
  <pc:docChgLst>
    <pc:chgData name="Adam Janiak" userId="S::adam.janiak_edmn.org#ext#@neahq.onmicrosoft.com::002a7ee9-41a7-4f0b-84b8-5a04768eeadd" providerId="AD" clId="Web-{A36D338E-BB0D-4CED-3CEE-327D310B301E}"/>
    <pc:docChg chg="addSld delSld modSld">
      <pc:chgData name="Adam Janiak" userId="S::adam.janiak_edmn.org#ext#@neahq.onmicrosoft.com::002a7ee9-41a7-4f0b-84b8-5a04768eeadd" providerId="AD" clId="Web-{A36D338E-BB0D-4CED-3CEE-327D310B301E}" dt="2024-01-30T20:59:02.172" v="21" actId="20577"/>
      <pc:docMkLst>
        <pc:docMk/>
      </pc:docMkLst>
      <pc:sldChg chg="add">
        <pc:chgData name="Adam Janiak" userId="S::adam.janiak_edmn.org#ext#@neahq.onmicrosoft.com::002a7ee9-41a7-4f0b-84b8-5a04768eeadd" providerId="AD" clId="Web-{A36D338E-BB0D-4CED-3CEE-327D310B301E}" dt="2024-01-30T20:57:57.608" v="19"/>
        <pc:sldMkLst>
          <pc:docMk/>
          <pc:sldMk cId="1647351371" sldId="256"/>
        </pc:sldMkLst>
      </pc:sldChg>
      <pc:sldChg chg="add">
        <pc:chgData name="Adam Janiak" userId="S::adam.janiak_edmn.org#ext#@neahq.onmicrosoft.com::002a7ee9-41a7-4f0b-84b8-5a04768eeadd" providerId="AD" clId="Web-{A36D338E-BB0D-4CED-3CEE-327D310B301E}" dt="2024-01-30T20:57:57.420" v="17"/>
        <pc:sldMkLst>
          <pc:docMk/>
          <pc:sldMk cId="2764710922" sldId="258"/>
        </pc:sldMkLst>
      </pc:sldChg>
      <pc:sldChg chg="add">
        <pc:chgData name="Adam Janiak" userId="S::adam.janiak_edmn.org#ext#@neahq.onmicrosoft.com::002a7ee9-41a7-4f0b-84b8-5a04768eeadd" providerId="AD" clId="Web-{A36D338E-BB0D-4CED-3CEE-327D310B301E}" dt="2024-01-30T20:57:57.264" v="15"/>
        <pc:sldMkLst>
          <pc:docMk/>
          <pc:sldMk cId="3790399935" sldId="259"/>
        </pc:sldMkLst>
      </pc:sldChg>
      <pc:sldChg chg="add">
        <pc:chgData name="Adam Janiak" userId="S::adam.janiak_edmn.org#ext#@neahq.onmicrosoft.com::002a7ee9-41a7-4f0b-84b8-5a04768eeadd" providerId="AD" clId="Web-{A36D338E-BB0D-4CED-3CEE-327D310B301E}" dt="2024-01-30T20:57:57.327" v="16"/>
        <pc:sldMkLst>
          <pc:docMk/>
          <pc:sldMk cId="4040469514" sldId="260"/>
        </pc:sldMkLst>
      </pc:sldChg>
      <pc:sldChg chg="add">
        <pc:chgData name="Adam Janiak" userId="S::adam.janiak_edmn.org#ext#@neahq.onmicrosoft.com::002a7ee9-41a7-4f0b-84b8-5a04768eeadd" providerId="AD" clId="Web-{A36D338E-BB0D-4CED-3CEE-327D310B301E}" dt="2024-01-30T20:57:57.186" v="14"/>
        <pc:sldMkLst>
          <pc:docMk/>
          <pc:sldMk cId="3830510494" sldId="261"/>
        </pc:sldMkLst>
      </pc:sldChg>
      <pc:sldChg chg="add">
        <pc:chgData name="Adam Janiak" userId="S::adam.janiak_edmn.org#ext#@neahq.onmicrosoft.com::002a7ee9-41a7-4f0b-84b8-5a04768eeadd" providerId="AD" clId="Web-{A36D338E-BB0D-4CED-3CEE-327D310B301E}" dt="2024-01-30T20:57:57.108" v="13"/>
        <pc:sldMkLst>
          <pc:docMk/>
          <pc:sldMk cId="2718417712" sldId="262"/>
        </pc:sldMkLst>
      </pc:sldChg>
      <pc:sldChg chg="add">
        <pc:chgData name="Adam Janiak" userId="S::adam.janiak_edmn.org#ext#@neahq.onmicrosoft.com::002a7ee9-41a7-4f0b-84b8-5a04768eeadd" providerId="AD" clId="Web-{A36D338E-BB0D-4CED-3CEE-327D310B301E}" dt="2024-01-30T20:57:56.795" v="8"/>
        <pc:sldMkLst>
          <pc:docMk/>
          <pc:sldMk cId="1129784897" sldId="265"/>
        </pc:sldMkLst>
      </pc:sldChg>
      <pc:sldChg chg="modSp add">
        <pc:chgData name="Adam Janiak" userId="S::adam.janiak_edmn.org#ext#@neahq.onmicrosoft.com::002a7ee9-41a7-4f0b-84b8-5a04768eeadd" providerId="AD" clId="Web-{A36D338E-BB0D-4CED-3CEE-327D310B301E}" dt="2024-01-30T20:59:02.172" v="21" actId="20577"/>
        <pc:sldMkLst>
          <pc:docMk/>
          <pc:sldMk cId="3849000927" sldId="267"/>
        </pc:sldMkLst>
        <pc:spChg chg="mod">
          <ac:chgData name="Adam Janiak" userId="S::adam.janiak_edmn.org#ext#@neahq.onmicrosoft.com::002a7ee9-41a7-4f0b-84b8-5a04768eeadd" providerId="AD" clId="Web-{A36D338E-BB0D-4CED-3CEE-327D310B301E}" dt="2024-01-30T20:59:02.172" v="21" actId="20577"/>
          <ac:spMkLst>
            <pc:docMk/>
            <pc:sldMk cId="3849000927" sldId="267"/>
            <ac:spMk id="2" creationId="{5C21475E-FFD6-1B48-8783-C98CC5B8D836}"/>
          </ac:spMkLst>
        </pc:spChg>
      </pc:sldChg>
      <pc:sldChg chg="add">
        <pc:chgData name="Adam Janiak" userId="S::adam.janiak_edmn.org#ext#@neahq.onmicrosoft.com::002a7ee9-41a7-4f0b-84b8-5a04768eeadd" providerId="AD" clId="Web-{A36D338E-BB0D-4CED-3CEE-327D310B301E}" dt="2024-01-30T20:57:56.280" v="0"/>
        <pc:sldMkLst>
          <pc:docMk/>
          <pc:sldMk cId="1794177292" sldId="268"/>
        </pc:sldMkLst>
      </pc:sldChg>
      <pc:sldChg chg="add">
        <pc:chgData name="Adam Janiak" userId="S::adam.janiak_edmn.org#ext#@neahq.onmicrosoft.com::002a7ee9-41a7-4f0b-84b8-5a04768eeadd" providerId="AD" clId="Web-{A36D338E-BB0D-4CED-3CEE-327D310B301E}" dt="2024-01-30T20:57:56.592" v="5"/>
        <pc:sldMkLst>
          <pc:docMk/>
          <pc:sldMk cId="2996774864" sldId="269"/>
        </pc:sldMkLst>
      </pc:sldChg>
      <pc:sldChg chg="add">
        <pc:chgData name="Adam Janiak" userId="S::adam.janiak_edmn.org#ext#@neahq.onmicrosoft.com::002a7ee9-41a7-4f0b-84b8-5a04768eeadd" providerId="AD" clId="Web-{A36D338E-BB0D-4CED-3CEE-327D310B301E}" dt="2024-01-30T20:57:56.826" v="9"/>
        <pc:sldMkLst>
          <pc:docMk/>
          <pc:sldMk cId="3164271153" sldId="272"/>
        </pc:sldMkLst>
      </pc:sldChg>
      <pc:sldChg chg="add">
        <pc:chgData name="Adam Janiak" userId="S::adam.janiak_edmn.org#ext#@neahq.onmicrosoft.com::002a7ee9-41a7-4f0b-84b8-5a04768eeadd" providerId="AD" clId="Web-{A36D338E-BB0D-4CED-3CEE-327D310B301E}" dt="2024-01-30T20:57:56.686" v="6"/>
        <pc:sldMkLst>
          <pc:docMk/>
          <pc:sldMk cId="790221839" sldId="273"/>
        </pc:sldMkLst>
      </pc:sldChg>
      <pc:sldChg chg="add">
        <pc:chgData name="Adam Janiak" userId="S::adam.janiak_edmn.org#ext#@neahq.onmicrosoft.com::002a7ee9-41a7-4f0b-84b8-5a04768eeadd" providerId="AD" clId="Web-{A36D338E-BB0D-4CED-3CEE-327D310B301E}" dt="2024-01-30T20:57:56.545" v="4"/>
        <pc:sldMkLst>
          <pc:docMk/>
          <pc:sldMk cId="2533953165" sldId="275"/>
        </pc:sldMkLst>
      </pc:sldChg>
      <pc:sldChg chg="add">
        <pc:chgData name="Adam Janiak" userId="S::adam.janiak_edmn.org#ext#@neahq.onmicrosoft.com::002a7ee9-41a7-4f0b-84b8-5a04768eeadd" providerId="AD" clId="Web-{A36D338E-BB0D-4CED-3CEE-327D310B301E}" dt="2024-01-30T20:57:56.451" v="3"/>
        <pc:sldMkLst>
          <pc:docMk/>
          <pc:sldMk cId="1517565249" sldId="277"/>
        </pc:sldMkLst>
      </pc:sldChg>
      <pc:sldChg chg="add">
        <pc:chgData name="Adam Janiak" userId="S::adam.janiak_edmn.org#ext#@neahq.onmicrosoft.com::002a7ee9-41a7-4f0b-84b8-5a04768eeadd" providerId="AD" clId="Web-{A36D338E-BB0D-4CED-3CEE-327D310B301E}" dt="2024-01-30T20:57:56.389" v="2"/>
        <pc:sldMkLst>
          <pc:docMk/>
          <pc:sldMk cId="2086659191" sldId="278"/>
        </pc:sldMkLst>
      </pc:sldChg>
      <pc:sldChg chg="add">
        <pc:chgData name="Adam Janiak" userId="S::adam.janiak_edmn.org#ext#@neahq.onmicrosoft.com::002a7ee9-41a7-4f0b-84b8-5a04768eeadd" providerId="AD" clId="Web-{A36D338E-BB0D-4CED-3CEE-327D310B301E}" dt="2024-01-30T20:57:56.342" v="1"/>
        <pc:sldMkLst>
          <pc:docMk/>
          <pc:sldMk cId="3426821853" sldId="279"/>
        </pc:sldMkLst>
      </pc:sldChg>
      <pc:sldChg chg="add">
        <pc:chgData name="Adam Janiak" userId="S::adam.janiak_edmn.org#ext#@neahq.onmicrosoft.com::002a7ee9-41a7-4f0b-84b8-5a04768eeadd" providerId="AD" clId="Web-{A36D338E-BB0D-4CED-3CEE-327D310B301E}" dt="2024-01-30T20:57:56.889" v="10"/>
        <pc:sldMkLst>
          <pc:docMk/>
          <pc:sldMk cId="1656657405" sldId="280"/>
        </pc:sldMkLst>
      </pc:sldChg>
      <pc:sldChg chg="del">
        <pc:chgData name="Adam Janiak" userId="S::adam.janiak_edmn.org#ext#@neahq.onmicrosoft.com::002a7ee9-41a7-4f0b-84b8-5a04768eeadd" providerId="AD" clId="Web-{A36D338E-BB0D-4CED-3CEE-327D310B301E}" dt="2024-01-30T20:58:13.733" v="20"/>
        <pc:sldMkLst>
          <pc:docMk/>
          <pc:sldMk cId="3459964981" sldId="1263"/>
        </pc:sldMkLst>
      </pc:sldChg>
      <pc:sldChg chg="add">
        <pc:chgData name="Adam Janiak" userId="S::adam.janiak_edmn.org#ext#@neahq.onmicrosoft.com::002a7ee9-41a7-4f0b-84b8-5a04768eeadd" providerId="AD" clId="Web-{A36D338E-BB0D-4CED-3CEE-327D310B301E}" dt="2024-01-30T20:57:56.748" v="7"/>
        <pc:sldMkLst>
          <pc:docMk/>
          <pc:sldMk cId="218661354" sldId="1265"/>
        </pc:sldMkLst>
      </pc:sldChg>
      <pc:sldChg chg="add">
        <pc:chgData name="Adam Janiak" userId="S::adam.janiak_edmn.org#ext#@neahq.onmicrosoft.com::002a7ee9-41a7-4f0b-84b8-5a04768eeadd" providerId="AD" clId="Web-{A36D338E-BB0D-4CED-3CEE-327D310B301E}" dt="2024-01-30T20:57:56.951" v="11"/>
        <pc:sldMkLst>
          <pc:docMk/>
          <pc:sldMk cId="2137071841" sldId="1266"/>
        </pc:sldMkLst>
      </pc:sldChg>
      <pc:sldChg chg="add">
        <pc:chgData name="Adam Janiak" userId="S::adam.janiak_edmn.org#ext#@neahq.onmicrosoft.com::002a7ee9-41a7-4f0b-84b8-5a04768eeadd" providerId="AD" clId="Web-{A36D338E-BB0D-4CED-3CEE-327D310B301E}" dt="2024-01-30T20:57:56.998" v="12"/>
        <pc:sldMkLst>
          <pc:docMk/>
          <pc:sldMk cId="1905194865" sldId="1267"/>
        </pc:sldMkLst>
      </pc:sldChg>
      <pc:sldMasterChg chg="addSldLayout">
        <pc:chgData name="Adam Janiak" userId="S::adam.janiak_edmn.org#ext#@neahq.onmicrosoft.com::002a7ee9-41a7-4f0b-84b8-5a04768eeadd" providerId="AD" clId="Web-{A36D338E-BB0D-4CED-3CEE-327D310B301E}" dt="2024-01-30T20:57:57.420" v="17"/>
        <pc:sldMasterMkLst>
          <pc:docMk/>
          <pc:sldMasterMk cId="3775071122" sldId="2147483660"/>
        </pc:sldMasterMkLst>
        <pc:sldLayoutChg chg="add replId">
          <pc:chgData name="Adam Janiak" userId="S::adam.janiak_edmn.org#ext#@neahq.onmicrosoft.com::002a7ee9-41a7-4f0b-84b8-5a04768eeadd" providerId="AD" clId="Web-{A36D338E-BB0D-4CED-3CEE-327D310B301E}" dt="2024-01-30T20:57:57.108" v="13"/>
          <pc:sldLayoutMkLst>
            <pc:docMk/>
            <pc:sldMasterMk cId="3775071122" sldId="2147483660"/>
            <pc:sldLayoutMk cId="3709720010" sldId="2147483668"/>
          </pc:sldLayoutMkLst>
        </pc:sldLayoutChg>
        <pc:sldLayoutChg chg="add">
          <pc:chgData name="Adam Janiak" userId="S::adam.janiak_edmn.org#ext#@neahq.onmicrosoft.com::002a7ee9-41a7-4f0b-84b8-5a04768eeadd" providerId="AD" clId="Web-{A36D338E-BB0D-4CED-3CEE-327D310B301E}" dt="2024-01-30T20:57:57.420" v="17"/>
          <pc:sldLayoutMkLst>
            <pc:docMk/>
            <pc:sldMasterMk cId="3775071122" sldId="2147483660"/>
            <pc:sldLayoutMk cId="626663733" sldId="2147483669"/>
          </pc:sldLayoutMkLst>
        </pc:sldLayoutChg>
      </pc:sldMasterChg>
    </pc:docChg>
  </pc:docChgLst>
  <pc:docChgLst>
    <pc:chgData name="Guest User" userId="S::urn:spo:anon#2d0811e898979079e3a6ec9a9036881b50c07483a4ca03ad42b3c534af2c6157::" providerId="AD" clId="Web-{30E93DF7-B648-48B1-9FE0-1B19F6F3166D}"/>
    <pc:docChg chg="modSld">
      <pc:chgData name="Guest User" userId="S::urn:spo:anon#2d0811e898979079e3a6ec9a9036881b50c07483a4ca03ad42b3c534af2c6157::" providerId="AD" clId="Web-{30E93DF7-B648-48B1-9FE0-1B19F6F3166D}" dt="2022-03-07T19:44:08.549" v="104" actId="14100"/>
      <pc:docMkLst>
        <pc:docMk/>
      </pc:docMkLst>
      <pc:sldChg chg="modSp">
        <pc:chgData name="Guest User" userId="S::urn:spo:anon#2d0811e898979079e3a6ec9a9036881b50c07483a4ca03ad42b3c534af2c6157::" providerId="AD" clId="Web-{30E93DF7-B648-48B1-9FE0-1B19F6F3166D}" dt="2022-03-07T19:36:35.826" v="1" actId="20577"/>
        <pc:sldMkLst>
          <pc:docMk/>
          <pc:sldMk cId="249582529" sldId="1221"/>
        </pc:sldMkLst>
        <pc:spChg chg="mod">
          <ac:chgData name="Guest User" userId="S::urn:spo:anon#2d0811e898979079e3a6ec9a9036881b50c07483a4ca03ad42b3c534af2c6157::" providerId="AD" clId="Web-{30E93DF7-B648-48B1-9FE0-1B19F6F3166D}" dt="2022-03-07T19:36:35.826" v="1" actId="20577"/>
          <ac:spMkLst>
            <pc:docMk/>
            <pc:sldMk cId="249582529" sldId="1221"/>
            <ac:spMk id="4" creationId="{F9BD72F2-477F-429B-9790-2D67D4A322FF}"/>
          </ac:spMkLst>
        </pc:spChg>
      </pc:sldChg>
      <pc:sldChg chg="modSp">
        <pc:chgData name="Guest User" userId="S::urn:spo:anon#2d0811e898979079e3a6ec9a9036881b50c07483a4ca03ad42b3c534af2c6157::" providerId="AD" clId="Web-{30E93DF7-B648-48B1-9FE0-1B19F6F3166D}" dt="2022-03-07T19:43:19.923" v="95" actId="1076"/>
        <pc:sldMkLst>
          <pc:docMk/>
          <pc:sldMk cId="3375550210" sldId="1238"/>
        </pc:sldMkLst>
        <pc:spChg chg="mod">
          <ac:chgData name="Guest User" userId="S::urn:spo:anon#2d0811e898979079e3a6ec9a9036881b50c07483a4ca03ad42b3c534af2c6157::" providerId="AD" clId="Web-{30E93DF7-B648-48B1-9FE0-1B19F6F3166D}" dt="2022-03-07T19:42:33.673" v="79" actId="14100"/>
          <ac:spMkLst>
            <pc:docMk/>
            <pc:sldMk cId="3375550210" sldId="1238"/>
            <ac:spMk id="2" creationId="{4EB246D3-979F-4DEA-A876-46D0723AD9ED}"/>
          </ac:spMkLst>
        </pc:spChg>
        <pc:spChg chg="mod">
          <ac:chgData name="Guest User" userId="S::urn:spo:anon#2d0811e898979079e3a6ec9a9036881b50c07483a4ca03ad42b3c534af2c6157::" providerId="AD" clId="Web-{30E93DF7-B648-48B1-9FE0-1B19F6F3166D}" dt="2022-03-07T19:43:14.595" v="93" actId="14100"/>
          <ac:spMkLst>
            <pc:docMk/>
            <pc:sldMk cId="3375550210" sldId="1238"/>
            <ac:spMk id="3" creationId="{E2F9169C-1B8F-4BF0-B9A5-8B2DF88CE0D1}"/>
          </ac:spMkLst>
        </pc:spChg>
        <pc:picChg chg="mod">
          <ac:chgData name="Guest User" userId="S::urn:spo:anon#2d0811e898979079e3a6ec9a9036881b50c07483a4ca03ad42b3c534af2c6157::" providerId="AD" clId="Web-{30E93DF7-B648-48B1-9FE0-1B19F6F3166D}" dt="2022-03-07T19:43:19.923" v="95" actId="1076"/>
          <ac:picMkLst>
            <pc:docMk/>
            <pc:sldMk cId="3375550210" sldId="1238"/>
            <ac:picMk id="3074" creationId="{00000000-0000-0000-0000-000000000000}"/>
          </ac:picMkLst>
        </pc:picChg>
      </pc:sldChg>
      <pc:sldChg chg="modSp">
        <pc:chgData name="Guest User" userId="S::urn:spo:anon#2d0811e898979079e3a6ec9a9036881b50c07483a4ca03ad42b3c534af2c6157::" providerId="AD" clId="Web-{30E93DF7-B648-48B1-9FE0-1B19F6F3166D}" dt="2022-03-07T19:39:02.577" v="25" actId="20577"/>
        <pc:sldMkLst>
          <pc:docMk/>
          <pc:sldMk cId="2497536026" sldId="1242"/>
        </pc:sldMkLst>
        <pc:spChg chg="mod">
          <ac:chgData name="Guest User" userId="S::urn:spo:anon#2d0811e898979079e3a6ec9a9036881b50c07483a4ca03ad42b3c534af2c6157::" providerId="AD" clId="Web-{30E93DF7-B648-48B1-9FE0-1B19F6F3166D}" dt="2022-03-07T19:39:02.577" v="25" actId="20577"/>
          <ac:spMkLst>
            <pc:docMk/>
            <pc:sldMk cId="2497536026" sldId="1242"/>
            <ac:spMk id="2" creationId="{00000000-0000-0000-0000-000000000000}"/>
          </ac:spMkLst>
        </pc:spChg>
        <pc:spChg chg="mod">
          <ac:chgData name="Guest User" userId="S::urn:spo:anon#2d0811e898979079e3a6ec9a9036881b50c07483a4ca03ad42b3c534af2c6157::" providerId="AD" clId="Web-{30E93DF7-B648-48B1-9FE0-1B19F6F3166D}" dt="2022-03-07T19:38:45.936" v="21" actId="14100"/>
          <ac:spMkLst>
            <pc:docMk/>
            <pc:sldMk cId="2497536026" sldId="1242"/>
            <ac:spMk id="3" creationId="{00000000-0000-0000-0000-000000000000}"/>
          </ac:spMkLst>
        </pc:spChg>
        <pc:picChg chg="mod">
          <ac:chgData name="Guest User" userId="S::urn:spo:anon#2d0811e898979079e3a6ec9a9036881b50c07483a4ca03ad42b3c534af2c6157::" providerId="AD" clId="Web-{30E93DF7-B648-48B1-9FE0-1B19F6F3166D}" dt="2022-03-07T19:38:19.999" v="13" actId="1076"/>
          <ac:picMkLst>
            <pc:docMk/>
            <pc:sldMk cId="2497536026" sldId="1242"/>
            <ac:picMk id="4" creationId="{BE559CB4-CC0C-4E57-A306-6AF5B8BE73EB}"/>
          </ac:picMkLst>
        </pc:picChg>
      </pc:sldChg>
      <pc:sldChg chg="modSp">
        <pc:chgData name="Guest User" userId="S::urn:spo:anon#2d0811e898979079e3a6ec9a9036881b50c07483a4ca03ad42b3c534af2c6157::" providerId="AD" clId="Web-{30E93DF7-B648-48B1-9FE0-1B19F6F3166D}" dt="2022-03-07T19:37:36.889" v="10" actId="14100"/>
        <pc:sldMkLst>
          <pc:docMk/>
          <pc:sldMk cId="3866591015" sldId="1243"/>
        </pc:sldMkLst>
        <pc:spChg chg="mod">
          <ac:chgData name="Guest User" userId="S::urn:spo:anon#2d0811e898979079e3a6ec9a9036881b50c07483a4ca03ad42b3c534af2c6157::" providerId="AD" clId="Web-{30E93DF7-B648-48B1-9FE0-1B19F6F3166D}" dt="2022-03-07T19:37:36.889" v="10" actId="14100"/>
          <ac:spMkLst>
            <pc:docMk/>
            <pc:sldMk cId="3866591015" sldId="1243"/>
            <ac:spMk id="3" creationId="{00000000-0000-0000-0000-000000000000}"/>
          </ac:spMkLst>
        </pc:spChg>
        <pc:picChg chg="mod">
          <ac:chgData name="Guest User" userId="S::urn:spo:anon#2d0811e898979079e3a6ec9a9036881b50c07483a4ca03ad42b3c534af2c6157::" providerId="AD" clId="Web-{30E93DF7-B648-48B1-9FE0-1B19F6F3166D}" dt="2022-03-07T19:36:48.373" v="3" actId="1076"/>
          <ac:picMkLst>
            <pc:docMk/>
            <pc:sldMk cId="3866591015" sldId="1243"/>
            <ac:picMk id="4" creationId="{BE559CB4-CC0C-4E57-A306-6AF5B8BE73EB}"/>
          </ac:picMkLst>
        </pc:picChg>
      </pc:sldChg>
      <pc:sldChg chg="modSp">
        <pc:chgData name="Guest User" userId="S::urn:spo:anon#2d0811e898979079e3a6ec9a9036881b50c07483a4ca03ad42b3c534af2c6157::" providerId="AD" clId="Web-{30E93DF7-B648-48B1-9FE0-1B19F6F3166D}" dt="2022-03-07T19:42:14.813" v="77" actId="20577"/>
        <pc:sldMkLst>
          <pc:docMk/>
          <pc:sldMk cId="2180306548" sldId="1244"/>
        </pc:sldMkLst>
        <pc:spChg chg="mod">
          <ac:chgData name="Guest User" userId="S::urn:spo:anon#2d0811e898979079e3a6ec9a9036881b50c07483a4ca03ad42b3c534af2c6157::" providerId="AD" clId="Web-{30E93DF7-B648-48B1-9FE0-1B19F6F3166D}" dt="2022-03-07T19:42:14.813" v="77" actId="20577"/>
          <ac:spMkLst>
            <pc:docMk/>
            <pc:sldMk cId="2180306548" sldId="1244"/>
            <ac:spMk id="2" creationId="{00000000-0000-0000-0000-000000000000}"/>
          </ac:spMkLst>
        </pc:spChg>
        <pc:picChg chg="mod">
          <ac:chgData name="Guest User" userId="S::urn:spo:anon#2d0811e898979079e3a6ec9a9036881b50c07483a4ca03ad42b3c534af2c6157::" providerId="AD" clId="Web-{30E93DF7-B648-48B1-9FE0-1B19F6F3166D}" dt="2022-03-07T19:40:11.937" v="40" actId="1076"/>
          <ac:picMkLst>
            <pc:docMk/>
            <pc:sldMk cId="2180306548" sldId="1244"/>
            <ac:picMk id="1026" creationId="{00000000-0000-0000-0000-000000000000}"/>
          </ac:picMkLst>
        </pc:picChg>
      </pc:sldChg>
      <pc:sldChg chg="modSp">
        <pc:chgData name="Guest User" userId="S::urn:spo:anon#2d0811e898979079e3a6ec9a9036881b50c07483a4ca03ad42b3c534af2c6157::" providerId="AD" clId="Web-{30E93DF7-B648-48B1-9FE0-1B19F6F3166D}" dt="2022-03-07T19:44:08.549" v="104" actId="14100"/>
        <pc:sldMkLst>
          <pc:docMk/>
          <pc:sldMk cId="2902592106" sldId="1245"/>
        </pc:sldMkLst>
        <pc:spChg chg="mod">
          <ac:chgData name="Guest User" userId="S::urn:spo:anon#2d0811e898979079e3a6ec9a9036881b50c07483a4ca03ad42b3c534af2c6157::" providerId="AD" clId="Web-{30E93DF7-B648-48B1-9FE0-1B19F6F3166D}" dt="2022-03-07T19:44:08.549" v="104" actId="14100"/>
          <ac:spMkLst>
            <pc:docMk/>
            <pc:sldMk cId="2902592106" sldId="1245"/>
            <ac:spMk id="2" creationId="{00000000-0000-0000-0000-000000000000}"/>
          </ac:spMkLst>
        </pc:spChg>
        <pc:spChg chg="mod">
          <ac:chgData name="Guest User" userId="S::urn:spo:anon#2d0811e898979079e3a6ec9a9036881b50c07483a4ca03ad42b3c534af2c6157::" providerId="AD" clId="Web-{30E93DF7-B648-48B1-9FE0-1B19F6F3166D}" dt="2022-03-07T19:44:02.564" v="102" actId="14100"/>
          <ac:spMkLst>
            <pc:docMk/>
            <pc:sldMk cId="2902592106" sldId="1245"/>
            <ac:spMk id="3" creationId="{00000000-0000-0000-0000-000000000000}"/>
          </ac:spMkLst>
        </pc:spChg>
        <pc:picChg chg="mod">
          <ac:chgData name="Guest User" userId="S::urn:spo:anon#2d0811e898979079e3a6ec9a9036881b50c07483a4ca03ad42b3c534af2c6157::" providerId="AD" clId="Web-{30E93DF7-B648-48B1-9FE0-1B19F6F3166D}" dt="2022-03-07T19:43:48.127" v="97" actId="1076"/>
          <ac:picMkLst>
            <pc:docMk/>
            <pc:sldMk cId="2902592106" sldId="1245"/>
            <ac:picMk id="5" creationId="{00000000-0000-0000-0000-000000000000}"/>
          </ac:picMkLst>
        </pc:picChg>
      </pc:sldChg>
    </pc:docChg>
  </pc:docChgLst>
  <pc:docChgLst>
    <pc:chgData name="Guest User" userId="S::urn:spo:anon#2d0811e898979079e3a6ec9a9036881b50c07483a4ca03ad42b3c534af2c6157::" providerId="AD" clId="Web-{E50C9A23-E73C-27D3-8FDE-866EC7360EA6}"/>
    <pc:docChg chg="modSld">
      <pc:chgData name="Guest User" userId="S::urn:spo:anon#2d0811e898979079e3a6ec9a9036881b50c07483a4ca03ad42b3c534af2c6157::" providerId="AD" clId="Web-{E50C9A23-E73C-27D3-8FDE-866EC7360EA6}" dt="2022-03-07T19:27:25.625" v="1" actId="1076"/>
      <pc:docMkLst>
        <pc:docMk/>
      </pc:docMkLst>
      <pc:sldChg chg="modSp">
        <pc:chgData name="Guest User" userId="S::urn:spo:anon#2d0811e898979079e3a6ec9a9036881b50c07483a4ca03ad42b3c534af2c6157::" providerId="AD" clId="Web-{E50C9A23-E73C-27D3-8FDE-866EC7360EA6}" dt="2022-03-07T19:27:25.625" v="1" actId="1076"/>
        <pc:sldMkLst>
          <pc:docMk/>
          <pc:sldMk cId="4034805378" sldId="257"/>
        </pc:sldMkLst>
        <pc:picChg chg="mod">
          <ac:chgData name="Guest User" userId="S::urn:spo:anon#2d0811e898979079e3a6ec9a9036881b50c07483a4ca03ad42b3c534af2c6157::" providerId="AD" clId="Web-{E50C9A23-E73C-27D3-8FDE-866EC7360EA6}" dt="2022-03-07T19:27:25.625" v="1" actId="1076"/>
          <ac:picMkLst>
            <pc:docMk/>
            <pc:sldMk cId="4034805378" sldId="257"/>
            <ac:picMk id="1028" creationId="{E859FD0B-11D8-48F5-B93D-544818367250}"/>
          </ac:picMkLst>
        </pc:picChg>
      </pc:sldChg>
    </pc:docChg>
  </pc:docChgLst>
  <pc:docChgLst>
    <pc:chgData name="Holmes, Ellen [NEA]" userId="S::eholmes@nea.org::8df78491-616d-4641-a13e-176bb27a1b7f" providerId="AD" clId="Web-{32A8B760-AE1D-CD01-A478-1C9B37F26ED5}"/>
    <pc:docChg chg="delSld">
      <pc:chgData name="Holmes, Ellen [NEA]" userId="S::eholmes@nea.org::8df78491-616d-4641-a13e-176bb27a1b7f" providerId="AD" clId="Web-{32A8B760-AE1D-CD01-A478-1C9B37F26ED5}" dt="2024-02-05T22:46:39.341" v="9"/>
      <pc:docMkLst>
        <pc:docMk/>
      </pc:docMkLst>
      <pc:sldChg chg="del">
        <pc:chgData name="Holmes, Ellen [NEA]" userId="S::eholmes@nea.org::8df78491-616d-4641-a13e-176bb27a1b7f" providerId="AD" clId="Web-{32A8B760-AE1D-CD01-A478-1C9B37F26ED5}" dt="2024-02-05T22:46:39.341" v="2"/>
        <pc:sldMkLst>
          <pc:docMk/>
          <pc:sldMk cId="1517565249" sldId="277"/>
        </pc:sldMkLst>
      </pc:sldChg>
      <pc:sldChg chg="del">
        <pc:chgData name="Holmes, Ellen [NEA]" userId="S::eholmes@nea.org::8df78491-616d-4641-a13e-176bb27a1b7f" providerId="AD" clId="Web-{32A8B760-AE1D-CD01-A478-1C9B37F26ED5}" dt="2024-02-05T22:46:39.341" v="1"/>
        <pc:sldMkLst>
          <pc:docMk/>
          <pc:sldMk cId="2086659191" sldId="278"/>
        </pc:sldMkLst>
      </pc:sldChg>
      <pc:sldChg chg="del">
        <pc:chgData name="Holmes, Ellen [NEA]" userId="S::eholmes@nea.org::8df78491-616d-4641-a13e-176bb27a1b7f" providerId="AD" clId="Web-{32A8B760-AE1D-CD01-A478-1C9B37F26ED5}" dt="2024-02-05T22:46:39.341" v="0"/>
        <pc:sldMkLst>
          <pc:docMk/>
          <pc:sldMk cId="3426821853" sldId="279"/>
        </pc:sldMkLst>
      </pc:sldChg>
      <pc:sldChg chg="del">
        <pc:chgData name="Holmes, Ellen [NEA]" userId="S::eholmes@nea.org::8df78491-616d-4641-a13e-176bb27a1b7f" providerId="AD" clId="Web-{32A8B760-AE1D-CD01-A478-1C9B37F26ED5}" dt="2024-02-05T22:46:39.341" v="8"/>
        <pc:sldMkLst>
          <pc:docMk/>
          <pc:sldMk cId="110210729" sldId="1210"/>
        </pc:sldMkLst>
      </pc:sldChg>
      <pc:sldChg chg="del">
        <pc:chgData name="Holmes, Ellen [NEA]" userId="S::eholmes@nea.org::8df78491-616d-4641-a13e-176bb27a1b7f" providerId="AD" clId="Web-{32A8B760-AE1D-CD01-A478-1C9B37F26ED5}" dt="2024-02-05T22:46:39.341" v="4"/>
        <pc:sldMkLst>
          <pc:docMk/>
          <pc:sldMk cId="1045482865" sldId="1224"/>
        </pc:sldMkLst>
      </pc:sldChg>
      <pc:sldChg chg="del">
        <pc:chgData name="Holmes, Ellen [NEA]" userId="S::eholmes@nea.org::8df78491-616d-4641-a13e-176bb27a1b7f" providerId="AD" clId="Web-{32A8B760-AE1D-CD01-A478-1C9B37F26ED5}" dt="2024-02-05T22:46:39.341" v="7"/>
        <pc:sldMkLst>
          <pc:docMk/>
          <pc:sldMk cId="970729053" sldId="1240"/>
        </pc:sldMkLst>
      </pc:sldChg>
      <pc:sldChg chg="del">
        <pc:chgData name="Holmes, Ellen [NEA]" userId="S::eholmes@nea.org::8df78491-616d-4641-a13e-176bb27a1b7f" providerId="AD" clId="Web-{32A8B760-AE1D-CD01-A478-1C9B37F26ED5}" dt="2024-02-05T22:46:39.341" v="3"/>
        <pc:sldMkLst>
          <pc:docMk/>
          <pc:sldMk cId="2180306548" sldId="1244"/>
        </pc:sldMkLst>
      </pc:sldChg>
      <pc:sldChg chg="del">
        <pc:chgData name="Holmes, Ellen [NEA]" userId="S::eholmes@nea.org::8df78491-616d-4641-a13e-176bb27a1b7f" providerId="AD" clId="Web-{32A8B760-AE1D-CD01-A478-1C9B37F26ED5}" dt="2024-02-05T22:46:39.341" v="6"/>
        <pc:sldMkLst>
          <pc:docMk/>
          <pc:sldMk cId="4253120889" sldId="1246"/>
        </pc:sldMkLst>
      </pc:sldChg>
      <pc:sldChg chg="del">
        <pc:chgData name="Holmes, Ellen [NEA]" userId="S::eholmes@nea.org::8df78491-616d-4641-a13e-176bb27a1b7f" providerId="AD" clId="Web-{32A8B760-AE1D-CD01-A478-1C9B37F26ED5}" dt="2024-02-05T22:46:39.341" v="5"/>
        <pc:sldMkLst>
          <pc:docMk/>
          <pc:sldMk cId="265837951" sldId="1247"/>
        </pc:sldMkLst>
      </pc:sldChg>
      <pc:sldChg chg="del">
        <pc:chgData name="Holmes, Ellen [NEA]" userId="S::eholmes@nea.org::8df78491-616d-4641-a13e-176bb27a1b7f" providerId="AD" clId="Web-{32A8B760-AE1D-CD01-A478-1C9B37F26ED5}" dt="2024-02-05T22:46:39.341" v="9"/>
        <pc:sldMkLst>
          <pc:docMk/>
          <pc:sldMk cId="1690284819" sldId="1257"/>
        </pc:sldMkLst>
      </pc:sldChg>
    </pc:docChg>
  </pc:docChgLst>
  <pc:docChgLst>
    <pc:chgData name="Guest User" userId="S::urn:spo:anon#2d0811e898979079e3a6ec9a9036881b50c07483a4ca03ad42b3c534af2c6157::" providerId="AD" clId="Web-{10BBF619-D182-6B29-F418-E983EA0AE586}"/>
    <pc:docChg chg="addSld delSld modSld">
      <pc:chgData name="Guest User" userId="S::urn:spo:anon#2d0811e898979079e3a6ec9a9036881b50c07483a4ca03ad42b3c534af2c6157::" providerId="AD" clId="Web-{10BBF619-D182-6B29-F418-E983EA0AE586}" dt="2022-03-08T04:29:09.521" v="104" actId="20577"/>
      <pc:docMkLst>
        <pc:docMk/>
      </pc:docMkLst>
      <pc:sldChg chg="modSp">
        <pc:chgData name="Guest User" userId="S::urn:spo:anon#2d0811e898979079e3a6ec9a9036881b50c07483a4ca03ad42b3c534af2c6157::" providerId="AD" clId="Web-{10BBF619-D182-6B29-F418-E983EA0AE586}" dt="2022-03-08T04:10:22.214" v="4" actId="14100"/>
        <pc:sldMkLst>
          <pc:docMk/>
          <pc:sldMk cId="837445937" sldId="1183"/>
        </pc:sldMkLst>
        <pc:spChg chg="mod">
          <ac:chgData name="Guest User" userId="S::urn:spo:anon#2d0811e898979079e3a6ec9a9036881b50c07483a4ca03ad42b3c534af2c6157::" providerId="AD" clId="Web-{10BBF619-D182-6B29-F418-E983EA0AE586}" dt="2022-03-08T04:10:22.214" v="4" actId="14100"/>
          <ac:spMkLst>
            <pc:docMk/>
            <pc:sldMk cId="837445937" sldId="1183"/>
            <ac:spMk id="2" creationId="{BA3D9075-0058-4A2B-8FFB-0D242D0FEDB7}"/>
          </ac:spMkLst>
        </pc:spChg>
      </pc:sldChg>
      <pc:sldChg chg="modSp">
        <pc:chgData name="Guest User" userId="S::urn:spo:anon#2d0811e898979079e3a6ec9a9036881b50c07483a4ca03ad42b3c534af2c6157::" providerId="AD" clId="Web-{10BBF619-D182-6B29-F418-E983EA0AE586}" dt="2022-03-08T04:10:46.448" v="6" actId="20577"/>
        <pc:sldMkLst>
          <pc:docMk/>
          <pc:sldMk cId="715537790" sldId="1197"/>
        </pc:sldMkLst>
        <pc:spChg chg="mod">
          <ac:chgData name="Guest User" userId="S::urn:spo:anon#2d0811e898979079e3a6ec9a9036881b50c07483a4ca03ad42b3c534af2c6157::" providerId="AD" clId="Web-{10BBF619-D182-6B29-F418-E983EA0AE586}" dt="2022-03-08T04:10:46.448" v="6" actId="20577"/>
          <ac:spMkLst>
            <pc:docMk/>
            <pc:sldMk cId="715537790" sldId="1197"/>
            <ac:spMk id="3" creationId="{46EDE838-4CFA-4BDE-A741-A6FF53770A6A}"/>
          </ac:spMkLst>
        </pc:spChg>
      </pc:sldChg>
      <pc:sldChg chg="modSp">
        <pc:chgData name="Guest User" userId="S::urn:spo:anon#2d0811e898979079e3a6ec9a9036881b50c07483a4ca03ad42b3c534af2c6157::" providerId="AD" clId="Web-{10BBF619-D182-6B29-F418-E983EA0AE586}" dt="2022-03-08T04:10:48.745" v="7" actId="20577"/>
        <pc:sldMkLst>
          <pc:docMk/>
          <pc:sldMk cId="1852296199" sldId="1198"/>
        </pc:sldMkLst>
        <pc:spChg chg="mod">
          <ac:chgData name="Guest User" userId="S::urn:spo:anon#2d0811e898979079e3a6ec9a9036881b50c07483a4ca03ad42b3c534af2c6157::" providerId="AD" clId="Web-{10BBF619-D182-6B29-F418-E983EA0AE586}" dt="2022-03-08T04:10:48.745" v="7" actId="20577"/>
          <ac:spMkLst>
            <pc:docMk/>
            <pc:sldMk cId="1852296199" sldId="1198"/>
            <ac:spMk id="3" creationId="{30E80EA3-2262-4299-9018-A68922DFBFE6}"/>
          </ac:spMkLst>
        </pc:spChg>
      </pc:sldChg>
      <pc:sldChg chg="modSp">
        <pc:chgData name="Guest User" userId="S::urn:spo:anon#2d0811e898979079e3a6ec9a9036881b50c07483a4ca03ad42b3c534af2c6157::" providerId="AD" clId="Web-{10BBF619-D182-6B29-F418-E983EA0AE586}" dt="2022-03-08T04:10:53.636" v="8" actId="20577"/>
        <pc:sldMkLst>
          <pc:docMk/>
          <pc:sldMk cId="2851953078" sldId="1199"/>
        </pc:sldMkLst>
        <pc:spChg chg="mod">
          <ac:chgData name="Guest User" userId="S::urn:spo:anon#2d0811e898979079e3a6ec9a9036881b50c07483a4ca03ad42b3c534af2c6157::" providerId="AD" clId="Web-{10BBF619-D182-6B29-F418-E983EA0AE586}" dt="2022-03-08T04:10:53.636" v="8" actId="20577"/>
          <ac:spMkLst>
            <pc:docMk/>
            <pc:sldMk cId="2851953078" sldId="1199"/>
            <ac:spMk id="3" creationId="{E791C2F6-2EFF-4C2A-B2A2-5D8E4BA8BB31}"/>
          </ac:spMkLst>
        </pc:spChg>
      </pc:sldChg>
      <pc:sldChg chg="modSp">
        <pc:chgData name="Guest User" userId="S::urn:spo:anon#2d0811e898979079e3a6ec9a9036881b50c07483a4ca03ad42b3c534af2c6157::" providerId="AD" clId="Web-{10BBF619-D182-6B29-F418-E983EA0AE586}" dt="2022-03-08T04:10:58.526" v="9" actId="20577"/>
        <pc:sldMkLst>
          <pc:docMk/>
          <pc:sldMk cId="283340525" sldId="1200"/>
        </pc:sldMkLst>
        <pc:spChg chg="mod">
          <ac:chgData name="Guest User" userId="S::urn:spo:anon#2d0811e898979079e3a6ec9a9036881b50c07483a4ca03ad42b3c534af2c6157::" providerId="AD" clId="Web-{10BBF619-D182-6B29-F418-E983EA0AE586}" dt="2022-03-08T04:10:58.526" v="9" actId="20577"/>
          <ac:spMkLst>
            <pc:docMk/>
            <pc:sldMk cId="283340525" sldId="1200"/>
            <ac:spMk id="3" creationId="{1D9218A8-331B-4C35-9D49-D122BE07752E}"/>
          </ac:spMkLst>
        </pc:spChg>
      </pc:sldChg>
      <pc:sldChg chg="modSp">
        <pc:chgData name="Guest User" userId="S::urn:spo:anon#2d0811e898979079e3a6ec9a9036881b50c07483a4ca03ad42b3c534af2c6157::" providerId="AD" clId="Web-{10BBF619-D182-6B29-F418-E983EA0AE586}" dt="2022-03-08T04:11:05.917" v="11" actId="20577"/>
        <pc:sldMkLst>
          <pc:docMk/>
          <pc:sldMk cId="1509465525" sldId="1201"/>
        </pc:sldMkLst>
        <pc:spChg chg="mod">
          <ac:chgData name="Guest User" userId="S::urn:spo:anon#2d0811e898979079e3a6ec9a9036881b50c07483a4ca03ad42b3c534af2c6157::" providerId="AD" clId="Web-{10BBF619-D182-6B29-F418-E983EA0AE586}" dt="2022-03-08T04:11:05.917" v="11" actId="20577"/>
          <ac:spMkLst>
            <pc:docMk/>
            <pc:sldMk cId="1509465525" sldId="1201"/>
            <ac:spMk id="3" creationId="{249879C8-D5EB-479F-A14E-3530E359814B}"/>
          </ac:spMkLst>
        </pc:spChg>
      </pc:sldChg>
      <pc:sldChg chg="modSp">
        <pc:chgData name="Guest User" userId="S::urn:spo:anon#2d0811e898979079e3a6ec9a9036881b50c07483a4ca03ad42b3c534af2c6157::" providerId="AD" clId="Web-{10BBF619-D182-6B29-F418-E983EA0AE586}" dt="2022-03-08T04:11:33.402" v="19" actId="20577"/>
        <pc:sldMkLst>
          <pc:docMk/>
          <pc:sldMk cId="3422007996" sldId="1202"/>
        </pc:sldMkLst>
        <pc:spChg chg="mod">
          <ac:chgData name="Guest User" userId="S::urn:spo:anon#2d0811e898979079e3a6ec9a9036881b50c07483a4ca03ad42b3c534af2c6157::" providerId="AD" clId="Web-{10BBF619-D182-6B29-F418-E983EA0AE586}" dt="2022-03-08T04:11:33.402" v="19" actId="20577"/>
          <ac:spMkLst>
            <pc:docMk/>
            <pc:sldMk cId="3422007996" sldId="1202"/>
            <ac:spMk id="3" creationId="{4D5BE3DC-FD17-416C-AE84-3A81865F9C27}"/>
          </ac:spMkLst>
        </pc:spChg>
      </pc:sldChg>
      <pc:sldChg chg="modSp">
        <pc:chgData name="Guest User" userId="S::urn:spo:anon#2d0811e898979079e3a6ec9a9036881b50c07483a4ca03ad42b3c534af2c6157::" providerId="AD" clId="Web-{10BBF619-D182-6B29-F418-E983EA0AE586}" dt="2022-03-08T04:11:46.027" v="20" actId="20577"/>
        <pc:sldMkLst>
          <pc:docMk/>
          <pc:sldMk cId="1724770136" sldId="1203"/>
        </pc:sldMkLst>
        <pc:spChg chg="mod">
          <ac:chgData name="Guest User" userId="S::urn:spo:anon#2d0811e898979079e3a6ec9a9036881b50c07483a4ca03ad42b3c534af2c6157::" providerId="AD" clId="Web-{10BBF619-D182-6B29-F418-E983EA0AE586}" dt="2022-03-08T04:11:46.027" v="20" actId="20577"/>
          <ac:spMkLst>
            <pc:docMk/>
            <pc:sldMk cId="1724770136" sldId="1203"/>
            <ac:spMk id="3" creationId="{42580A06-6A5E-42F0-BD83-2D427DC819B6}"/>
          </ac:spMkLst>
        </pc:spChg>
      </pc:sldChg>
      <pc:sldChg chg="modSp">
        <pc:chgData name="Guest User" userId="S::urn:spo:anon#2d0811e898979079e3a6ec9a9036881b50c07483a4ca03ad42b3c534af2c6157::" providerId="AD" clId="Web-{10BBF619-D182-6B29-F418-E983EA0AE586}" dt="2022-03-08T04:13:02.840" v="28" actId="20577"/>
        <pc:sldMkLst>
          <pc:docMk/>
          <pc:sldMk cId="3908614182" sldId="1206"/>
        </pc:sldMkLst>
        <pc:spChg chg="mod">
          <ac:chgData name="Guest User" userId="S::urn:spo:anon#2d0811e898979079e3a6ec9a9036881b50c07483a4ca03ad42b3c534af2c6157::" providerId="AD" clId="Web-{10BBF619-D182-6B29-F418-E983EA0AE586}" dt="2022-03-08T04:13:02.840" v="28" actId="20577"/>
          <ac:spMkLst>
            <pc:docMk/>
            <pc:sldMk cId="3908614182" sldId="1206"/>
            <ac:spMk id="3" creationId="{00000000-0000-0000-0000-000000000000}"/>
          </ac:spMkLst>
        </pc:spChg>
      </pc:sldChg>
      <pc:sldChg chg="modSp">
        <pc:chgData name="Guest User" userId="S::urn:spo:anon#2d0811e898979079e3a6ec9a9036881b50c07483a4ca03ad42b3c534af2c6157::" providerId="AD" clId="Web-{10BBF619-D182-6B29-F418-E983EA0AE586}" dt="2022-03-08T04:12:17.980" v="26" actId="1076"/>
        <pc:sldMkLst>
          <pc:docMk/>
          <pc:sldMk cId="249582529" sldId="1221"/>
        </pc:sldMkLst>
        <pc:spChg chg="mod">
          <ac:chgData name="Guest User" userId="S::urn:spo:anon#2d0811e898979079e3a6ec9a9036881b50c07483a4ca03ad42b3c534af2c6157::" providerId="AD" clId="Web-{10BBF619-D182-6B29-F418-E983EA0AE586}" dt="2022-03-08T04:12:06.761" v="23" actId="14100"/>
          <ac:spMkLst>
            <pc:docMk/>
            <pc:sldMk cId="249582529" sldId="1221"/>
            <ac:spMk id="2" creationId="{BA3D9075-0058-4A2B-8FFB-0D242D0FEDB7}"/>
          </ac:spMkLst>
        </pc:spChg>
        <pc:picChg chg="mod">
          <ac:chgData name="Guest User" userId="S::urn:spo:anon#2d0811e898979079e3a6ec9a9036881b50c07483a4ca03ad42b3c534af2c6157::" providerId="AD" clId="Web-{10BBF619-D182-6B29-F418-E983EA0AE586}" dt="2022-03-08T04:12:17.980" v="26" actId="1076"/>
          <ac:picMkLst>
            <pc:docMk/>
            <pc:sldMk cId="249582529" sldId="1221"/>
            <ac:picMk id="4098" creationId="{D10C27A9-1348-4B87-861E-61E3358076C7}"/>
          </ac:picMkLst>
        </pc:picChg>
      </pc:sldChg>
      <pc:sldChg chg="delSp">
        <pc:chgData name="Guest User" userId="S::urn:spo:anon#2d0811e898979079e3a6ec9a9036881b50c07483a4ca03ad42b3c534af2c6157::" providerId="AD" clId="Web-{10BBF619-D182-6B29-F418-E983EA0AE586}" dt="2022-03-08T04:12:27.965" v="27"/>
        <pc:sldMkLst>
          <pc:docMk/>
          <pc:sldMk cId="762593451" sldId="1234"/>
        </pc:sldMkLst>
        <pc:spChg chg="del">
          <ac:chgData name="Guest User" userId="S::urn:spo:anon#2d0811e898979079e3a6ec9a9036881b50c07483a4ca03ad42b3c534af2c6157::" providerId="AD" clId="Web-{10BBF619-D182-6B29-F418-E983EA0AE586}" dt="2022-03-08T04:12:27.965" v="27"/>
          <ac:spMkLst>
            <pc:docMk/>
            <pc:sldMk cId="762593451" sldId="1234"/>
            <ac:spMk id="6" creationId="{C33C5CBB-F679-45FD-929E-8AAE4A2D84F4}"/>
          </ac:spMkLst>
        </pc:spChg>
      </pc:sldChg>
      <pc:sldChg chg="addSp modSp">
        <pc:chgData name="Guest User" userId="S::urn:spo:anon#2d0811e898979079e3a6ec9a9036881b50c07483a4ca03ad42b3c534af2c6157::" providerId="AD" clId="Web-{10BBF619-D182-6B29-F418-E983EA0AE586}" dt="2022-03-08T04:28:49.896" v="102" actId="1076"/>
        <pc:sldMkLst>
          <pc:docMk/>
          <pc:sldMk cId="970729053" sldId="1240"/>
        </pc:sldMkLst>
        <pc:spChg chg="add mod">
          <ac:chgData name="Guest User" userId="S::urn:spo:anon#2d0811e898979079e3a6ec9a9036881b50c07483a4ca03ad42b3c534af2c6157::" providerId="AD" clId="Web-{10BBF619-D182-6B29-F418-E983EA0AE586}" dt="2022-03-08T04:28:49.896" v="102" actId="1076"/>
          <ac:spMkLst>
            <pc:docMk/>
            <pc:sldMk cId="970729053" sldId="1240"/>
            <ac:spMk id="2" creationId="{F93EBC9A-CB32-4C16-96C3-1E8ECC81E008}"/>
          </ac:spMkLst>
        </pc:spChg>
        <pc:spChg chg="mod">
          <ac:chgData name="Guest User" userId="S::urn:spo:anon#2d0811e898979079e3a6ec9a9036881b50c07483a4ca03ad42b3c534af2c6157::" providerId="AD" clId="Web-{10BBF619-D182-6B29-F418-E983EA0AE586}" dt="2022-03-08T04:25:41.175" v="66" actId="1076"/>
          <ac:spMkLst>
            <pc:docMk/>
            <pc:sldMk cId="970729053" sldId="1240"/>
            <ac:spMk id="6" creationId="{9D527981-4DDF-4B83-9384-395EF94632ED}"/>
          </ac:spMkLst>
        </pc:spChg>
        <pc:picChg chg="mod">
          <ac:chgData name="Guest User" userId="S::urn:spo:anon#2d0811e898979079e3a6ec9a9036881b50c07483a4ca03ad42b3c534af2c6157::" providerId="AD" clId="Web-{10BBF619-D182-6B29-F418-E983EA0AE586}" dt="2022-03-08T04:25:24.581" v="65" actId="1076"/>
          <ac:picMkLst>
            <pc:docMk/>
            <pc:sldMk cId="970729053" sldId="1240"/>
            <ac:picMk id="4" creationId="{87602A17-DF12-413B-8338-2E588F871513}"/>
          </ac:picMkLst>
        </pc:picChg>
      </pc:sldChg>
      <pc:sldChg chg="del">
        <pc:chgData name="Guest User" userId="S::urn:spo:anon#2d0811e898979079e3a6ec9a9036881b50c07483a4ca03ad42b3c534af2c6157::" providerId="AD" clId="Web-{10BBF619-D182-6B29-F418-E983EA0AE586}" dt="2022-03-08T04:25:52.269" v="68"/>
        <pc:sldMkLst>
          <pc:docMk/>
          <pc:sldMk cId="1863744442" sldId="1241"/>
        </pc:sldMkLst>
      </pc:sldChg>
      <pc:sldChg chg="modSp">
        <pc:chgData name="Guest User" userId="S::urn:spo:anon#2d0811e898979079e3a6ec9a9036881b50c07483a4ca03ad42b3c534af2c6157::" providerId="AD" clId="Web-{10BBF619-D182-6B29-F418-E983EA0AE586}" dt="2022-03-08T04:16:04.467" v="29" actId="1076"/>
        <pc:sldMkLst>
          <pc:docMk/>
          <pc:sldMk cId="2180306548" sldId="1244"/>
        </pc:sldMkLst>
        <pc:spChg chg="mod">
          <ac:chgData name="Guest User" userId="S::urn:spo:anon#2d0811e898979079e3a6ec9a9036881b50c07483a4ca03ad42b3c534af2c6157::" providerId="AD" clId="Web-{10BBF619-D182-6B29-F418-E983EA0AE586}" dt="2022-03-08T04:16:04.467" v="29" actId="1076"/>
          <ac:spMkLst>
            <pc:docMk/>
            <pc:sldMk cId="2180306548" sldId="1244"/>
            <ac:spMk id="2" creationId="{00000000-0000-0000-0000-000000000000}"/>
          </ac:spMkLst>
        </pc:spChg>
      </pc:sldChg>
      <pc:sldChg chg="modSp add replId">
        <pc:chgData name="Guest User" userId="S::urn:spo:anon#2d0811e898979079e3a6ec9a9036881b50c07483a4ca03ad42b3c534af2c6157::" providerId="AD" clId="Web-{10BBF619-D182-6B29-F418-E983EA0AE586}" dt="2022-03-08T04:29:09.521" v="104" actId="20577"/>
        <pc:sldMkLst>
          <pc:docMk/>
          <pc:sldMk cId="4253120889" sldId="1246"/>
        </pc:sldMkLst>
        <pc:spChg chg="mod">
          <ac:chgData name="Guest User" userId="S::urn:spo:anon#2d0811e898979079e3a6ec9a9036881b50c07483a4ca03ad42b3c534af2c6157::" providerId="AD" clId="Web-{10BBF619-D182-6B29-F418-E983EA0AE586}" dt="2022-03-08T04:29:09.521" v="104" actId="20577"/>
          <ac:spMkLst>
            <pc:docMk/>
            <pc:sldMk cId="4253120889" sldId="1246"/>
            <ac:spMk id="2" creationId="{F93EBC9A-CB32-4C16-96C3-1E8ECC81E008}"/>
          </ac:spMkLst>
        </pc:spChg>
        <pc:spChg chg="mod">
          <ac:chgData name="Guest User" userId="S::urn:spo:anon#2d0811e898979079e3a6ec9a9036881b50c07483a4ca03ad42b3c534af2c6157::" providerId="AD" clId="Web-{10BBF619-D182-6B29-F418-E983EA0AE586}" dt="2022-03-08T04:26:50.051" v="80" actId="1076"/>
          <ac:spMkLst>
            <pc:docMk/>
            <pc:sldMk cId="4253120889" sldId="1246"/>
            <ac:spMk id="6" creationId="{9D527981-4DDF-4B83-9384-395EF94632ED}"/>
          </ac:spMkLst>
        </pc:spChg>
      </pc:sldChg>
      <pc:sldChg chg="modSp add replId">
        <pc:chgData name="Guest User" userId="S::urn:spo:anon#2d0811e898979079e3a6ec9a9036881b50c07483a4ca03ad42b3c534af2c6157::" providerId="AD" clId="Web-{10BBF619-D182-6B29-F418-E983EA0AE586}" dt="2022-03-08T04:27:40.832" v="98" actId="1076"/>
        <pc:sldMkLst>
          <pc:docMk/>
          <pc:sldMk cId="265837951" sldId="1247"/>
        </pc:sldMkLst>
        <pc:spChg chg="mod">
          <ac:chgData name="Guest User" userId="S::urn:spo:anon#2d0811e898979079e3a6ec9a9036881b50c07483a4ca03ad42b3c534af2c6157::" providerId="AD" clId="Web-{10BBF619-D182-6B29-F418-E983EA0AE586}" dt="2022-03-08T04:27:34.379" v="97" actId="1076"/>
          <ac:spMkLst>
            <pc:docMk/>
            <pc:sldMk cId="265837951" sldId="1247"/>
            <ac:spMk id="2" creationId="{F93EBC9A-CB32-4C16-96C3-1E8ECC81E008}"/>
          </ac:spMkLst>
        </pc:spChg>
        <pc:spChg chg="mod">
          <ac:chgData name="Guest User" userId="S::urn:spo:anon#2d0811e898979079e3a6ec9a9036881b50c07483a4ca03ad42b3c534af2c6157::" providerId="AD" clId="Web-{10BBF619-D182-6B29-F418-E983EA0AE586}" dt="2022-03-08T04:27:40.832" v="98" actId="1076"/>
          <ac:spMkLst>
            <pc:docMk/>
            <pc:sldMk cId="265837951" sldId="1247"/>
            <ac:spMk id="6" creationId="{9D527981-4DDF-4B83-9384-395EF94632ED}"/>
          </ac:spMkLst>
        </pc:spChg>
      </pc:sldChg>
    </pc:docChg>
  </pc:docChgLst>
  <pc:docChgLst>
    <pc:chgData name="Guest User" userId="S::urn:spo:anon#6fa793b3440737b7e924df1d558fd7d0f0f73afadebc9217af5b5edd23c2ef45::" providerId="AD" clId="Web-{4F0A5433-84CF-46DC-906F-EEE120EDC9BE}"/>
    <pc:docChg chg="modSld">
      <pc:chgData name="Guest User" userId="S::urn:spo:anon#6fa793b3440737b7e924df1d558fd7d0f0f73afadebc9217af5b5edd23c2ef45::" providerId="AD" clId="Web-{4F0A5433-84CF-46DC-906F-EEE120EDC9BE}" dt="2023-03-25T18:34:40.998" v="1" actId="1076"/>
      <pc:docMkLst>
        <pc:docMk/>
      </pc:docMkLst>
      <pc:sldChg chg="modSp">
        <pc:chgData name="Guest User" userId="S::urn:spo:anon#6fa793b3440737b7e924df1d558fd7d0f0f73afadebc9217af5b5edd23c2ef45::" providerId="AD" clId="Web-{4F0A5433-84CF-46DC-906F-EEE120EDC9BE}" dt="2023-03-25T18:34:40.998" v="1" actId="1076"/>
        <pc:sldMkLst>
          <pc:docMk/>
          <pc:sldMk cId="1306486428" sldId="1079"/>
        </pc:sldMkLst>
        <pc:picChg chg="mod">
          <ac:chgData name="Guest User" userId="S::urn:spo:anon#6fa793b3440737b7e924df1d558fd7d0f0f73afadebc9217af5b5edd23c2ef45::" providerId="AD" clId="Web-{4F0A5433-84CF-46DC-906F-EEE120EDC9BE}" dt="2023-03-25T18:34:40.998" v="1" actId="1076"/>
          <ac:picMkLst>
            <pc:docMk/>
            <pc:sldMk cId="1306486428" sldId="1079"/>
            <ac:picMk id="1026" creationId="{00000000-0000-0000-0000-000000000000}"/>
          </ac:picMkLst>
        </pc:picChg>
      </pc:sldChg>
    </pc:docChg>
  </pc:docChgLst>
  <pc:docChgLst>
    <pc:chgData name="Guest User" userId="S::urn:spo:anon#7d85ca737f9f6c633022036c25380c392e449f7e7267d91f91d5a5f31c184600::" providerId="AD" clId="Web-{86AFB492-1102-638D-5848-A48271D2A3EC}"/>
    <pc:docChg chg="modSld sldOrd">
      <pc:chgData name="Guest User" userId="S::urn:spo:anon#7d85ca737f9f6c633022036c25380c392e449f7e7267d91f91d5a5f31c184600::" providerId="AD" clId="Web-{86AFB492-1102-638D-5848-A48271D2A3EC}" dt="2023-03-27T18:26:16.606" v="19"/>
      <pc:docMkLst>
        <pc:docMk/>
      </pc:docMkLst>
      <pc:sldChg chg="modSp">
        <pc:chgData name="Guest User" userId="S::urn:spo:anon#7d85ca737f9f6c633022036c25380c392e449f7e7267d91f91d5a5f31c184600::" providerId="AD" clId="Web-{86AFB492-1102-638D-5848-A48271D2A3EC}" dt="2023-03-27T17:27:29.229" v="9" actId="20577"/>
        <pc:sldMkLst>
          <pc:docMk/>
          <pc:sldMk cId="2078542368" sldId="1205"/>
        </pc:sldMkLst>
        <pc:spChg chg="mod">
          <ac:chgData name="Guest User" userId="S::urn:spo:anon#7d85ca737f9f6c633022036c25380c392e449f7e7267d91f91d5a5f31c184600::" providerId="AD" clId="Web-{86AFB492-1102-638D-5848-A48271D2A3EC}" dt="2023-03-27T17:27:29.229" v="9" actId="20577"/>
          <ac:spMkLst>
            <pc:docMk/>
            <pc:sldMk cId="2078542368" sldId="1205"/>
            <ac:spMk id="2" creationId="{00000000-0000-0000-0000-000000000000}"/>
          </ac:spMkLst>
        </pc:spChg>
      </pc:sldChg>
      <pc:sldChg chg="modSp">
        <pc:chgData name="Guest User" userId="S::urn:spo:anon#7d85ca737f9f6c633022036c25380c392e449f7e7267d91f91d5a5f31c184600::" providerId="AD" clId="Web-{86AFB492-1102-638D-5848-A48271D2A3EC}" dt="2023-03-27T18:25:26.947" v="15" actId="20577"/>
        <pc:sldMkLst>
          <pc:docMk/>
          <pc:sldMk cId="1561081245" sldId="1225"/>
        </pc:sldMkLst>
        <pc:spChg chg="mod">
          <ac:chgData name="Guest User" userId="S::urn:spo:anon#7d85ca737f9f6c633022036c25380c392e449f7e7267d91f91d5a5f31c184600::" providerId="AD" clId="Web-{86AFB492-1102-638D-5848-A48271D2A3EC}" dt="2023-03-27T18:25:26.947" v="15" actId="20577"/>
          <ac:spMkLst>
            <pc:docMk/>
            <pc:sldMk cId="1561081245" sldId="1225"/>
            <ac:spMk id="2" creationId="{00000000-0000-0000-0000-000000000000}"/>
          </ac:spMkLst>
        </pc:spChg>
      </pc:sldChg>
      <pc:sldChg chg="modSp">
        <pc:chgData name="Guest User" userId="S::urn:spo:anon#7d85ca737f9f6c633022036c25380c392e449f7e7267d91f91d5a5f31c184600::" providerId="AD" clId="Web-{86AFB492-1102-638D-5848-A48271D2A3EC}" dt="2023-03-27T18:25:36.416" v="18" actId="20577"/>
        <pc:sldMkLst>
          <pc:docMk/>
          <pc:sldMk cId="1395645205" sldId="1226"/>
        </pc:sldMkLst>
        <pc:spChg chg="mod">
          <ac:chgData name="Guest User" userId="S::urn:spo:anon#7d85ca737f9f6c633022036c25380c392e449f7e7267d91f91d5a5f31c184600::" providerId="AD" clId="Web-{86AFB492-1102-638D-5848-A48271D2A3EC}" dt="2023-03-27T18:25:36.416" v="18" actId="20577"/>
          <ac:spMkLst>
            <pc:docMk/>
            <pc:sldMk cId="1395645205" sldId="1226"/>
            <ac:spMk id="2" creationId="{00000000-0000-0000-0000-000000000000}"/>
          </ac:spMkLst>
        </pc:spChg>
        <pc:spChg chg="mod">
          <ac:chgData name="Guest User" userId="S::urn:spo:anon#7d85ca737f9f6c633022036c25380c392e449f7e7267d91f91d5a5f31c184600::" providerId="AD" clId="Web-{86AFB492-1102-638D-5848-A48271D2A3EC}" dt="2023-03-27T18:11:38.235" v="14" actId="20577"/>
          <ac:spMkLst>
            <pc:docMk/>
            <pc:sldMk cId="1395645205" sldId="1226"/>
            <ac:spMk id="4" creationId="{189FCB9D-B8F0-4372-96B8-123B94619212}"/>
          </ac:spMkLst>
        </pc:spChg>
      </pc:sldChg>
      <pc:sldChg chg="ord">
        <pc:chgData name="Guest User" userId="S::urn:spo:anon#7d85ca737f9f6c633022036c25380c392e449f7e7267d91f91d5a5f31c184600::" providerId="AD" clId="Web-{86AFB492-1102-638D-5848-A48271D2A3EC}" dt="2023-03-27T18:26:16.606" v="19"/>
        <pc:sldMkLst>
          <pc:docMk/>
          <pc:sldMk cId="1014834647" sldId="1227"/>
        </pc:sldMkLst>
      </pc:sldChg>
      <pc:sldChg chg="modSp">
        <pc:chgData name="Guest User" userId="S::urn:spo:anon#7d85ca737f9f6c633022036c25380c392e449f7e7267d91f91d5a5f31c184600::" providerId="AD" clId="Web-{86AFB492-1102-638D-5848-A48271D2A3EC}" dt="2023-03-27T17:27:34.480" v="11" actId="20577"/>
        <pc:sldMkLst>
          <pc:docMk/>
          <pc:sldMk cId="1007435164" sldId="1249"/>
        </pc:sldMkLst>
        <pc:spChg chg="mod">
          <ac:chgData name="Guest User" userId="S::urn:spo:anon#7d85ca737f9f6c633022036c25380c392e449f7e7267d91f91d5a5f31c184600::" providerId="AD" clId="Web-{86AFB492-1102-638D-5848-A48271D2A3EC}" dt="2023-03-27T17:27:34.480" v="11" actId="20577"/>
          <ac:spMkLst>
            <pc:docMk/>
            <pc:sldMk cId="1007435164" sldId="1249"/>
            <ac:spMk id="2" creationId="{BA3D9075-0058-4A2B-8FFB-0D242D0FEDB7}"/>
          </ac:spMkLst>
        </pc:spChg>
      </pc:sldChg>
    </pc:docChg>
  </pc:docChgLst>
  <pc:docChgLst>
    <pc:chgData name="Guest User" userId="S::urn:spo:anon#2d0811e898979079e3a6ec9a9036881b50c07483a4ca03ad42b3c534af2c6157::" providerId="AD" clId="Web-{D6795C5D-6C1F-085F-2D23-4A648DFA7322}"/>
    <pc:docChg chg="modSld">
      <pc:chgData name="Guest User" userId="S::urn:spo:anon#2d0811e898979079e3a6ec9a9036881b50c07483a4ca03ad42b3c534af2c6157::" providerId="AD" clId="Web-{D6795C5D-6C1F-085F-2D23-4A648DFA7322}" dt="2022-03-02T16:53:45.736" v="132" actId="14100"/>
      <pc:docMkLst>
        <pc:docMk/>
      </pc:docMkLst>
      <pc:sldChg chg="modSp">
        <pc:chgData name="Guest User" userId="S::urn:spo:anon#2d0811e898979079e3a6ec9a9036881b50c07483a4ca03ad42b3c534af2c6157::" providerId="AD" clId="Web-{D6795C5D-6C1F-085F-2D23-4A648DFA7322}" dt="2022-03-02T16:48:17.034" v="62" actId="20577"/>
        <pc:sldMkLst>
          <pc:docMk/>
          <pc:sldMk cId="4070238703" sldId="1184"/>
        </pc:sldMkLst>
        <pc:spChg chg="mod">
          <ac:chgData name="Guest User" userId="S::urn:spo:anon#2d0811e898979079e3a6ec9a9036881b50c07483a4ca03ad42b3c534af2c6157::" providerId="AD" clId="Web-{D6795C5D-6C1F-085F-2D23-4A648DFA7322}" dt="2022-03-02T16:48:17.034" v="62" actId="20577"/>
          <ac:spMkLst>
            <pc:docMk/>
            <pc:sldMk cId="4070238703" sldId="1184"/>
            <ac:spMk id="3" creationId="{00000000-0000-0000-0000-000000000000}"/>
          </ac:spMkLst>
        </pc:spChg>
      </pc:sldChg>
      <pc:sldChg chg="modSp">
        <pc:chgData name="Guest User" userId="S::urn:spo:anon#2d0811e898979079e3a6ec9a9036881b50c07483a4ca03ad42b3c534af2c6157::" providerId="AD" clId="Web-{D6795C5D-6C1F-085F-2D23-4A648DFA7322}" dt="2022-03-02T16:44:24.081" v="11" actId="1076"/>
        <pc:sldMkLst>
          <pc:docMk/>
          <pc:sldMk cId="1559038816" sldId="1191"/>
        </pc:sldMkLst>
        <pc:spChg chg="mod">
          <ac:chgData name="Guest User" userId="S::urn:spo:anon#2d0811e898979079e3a6ec9a9036881b50c07483a4ca03ad42b3c534af2c6157::" providerId="AD" clId="Web-{D6795C5D-6C1F-085F-2D23-4A648DFA7322}" dt="2022-03-02T16:44:16.456" v="10" actId="20577"/>
          <ac:spMkLst>
            <pc:docMk/>
            <pc:sldMk cId="1559038816" sldId="1191"/>
            <ac:spMk id="3" creationId="{00000000-0000-0000-0000-000000000000}"/>
          </ac:spMkLst>
        </pc:spChg>
        <pc:picChg chg="mod">
          <ac:chgData name="Guest User" userId="S::urn:spo:anon#2d0811e898979079e3a6ec9a9036881b50c07483a4ca03ad42b3c534af2c6157::" providerId="AD" clId="Web-{D6795C5D-6C1F-085F-2D23-4A648DFA7322}" dt="2022-03-02T16:44:24.081" v="11" actId="1076"/>
          <ac:picMkLst>
            <pc:docMk/>
            <pc:sldMk cId="1559038816" sldId="1191"/>
            <ac:picMk id="4" creationId="{EB93357D-79A1-47DD-AA9D-9F7D4E1AF031}"/>
          </ac:picMkLst>
        </pc:picChg>
      </pc:sldChg>
      <pc:sldChg chg="modSp">
        <pc:chgData name="Guest User" userId="S::urn:spo:anon#2d0811e898979079e3a6ec9a9036881b50c07483a4ca03ad42b3c534af2c6157::" providerId="AD" clId="Web-{D6795C5D-6C1F-085F-2D23-4A648DFA7322}" dt="2022-03-02T16:44:26.972" v="12" actId="1076"/>
        <pc:sldMkLst>
          <pc:docMk/>
          <pc:sldMk cId="715537790" sldId="1197"/>
        </pc:sldMkLst>
        <pc:picChg chg="mod">
          <ac:chgData name="Guest User" userId="S::urn:spo:anon#2d0811e898979079e3a6ec9a9036881b50c07483a4ca03ad42b3c534af2c6157::" providerId="AD" clId="Web-{D6795C5D-6C1F-085F-2D23-4A648DFA7322}" dt="2022-03-02T16:44:26.972" v="12" actId="1076"/>
          <ac:picMkLst>
            <pc:docMk/>
            <pc:sldMk cId="715537790" sldId="1197"/>
            <ac:picMk id="4" creationId="{AB687912-53A7-4050-893E-AF469D037E48}"/>
          </ac:picMkLst>
        </pc:picChg>
      </pc:sldChg>
      <pc:sldChg chg="modSp">
        <pc:chgData name="Guest User" userId="S::urn:spo:anon#2d0811e898979079e3a6ec9a9036881b50c07483a4ca03ad42b3c534af2c6157::" providerId="AD" clId="Web-{D6795C5D-6C1F-085F-2D23-4A648DFA7322}" dt="2022-03-02T16:44:44.987" v="16" actId="1076"/>
        <pc:sldMkLst>
          <pc:docMk/>
          <pc:sldMk cId="1852296199" sldId="1198"/>
        </pc:sldMkLst>
        <pc:spChg chg="mod">
          <ac:chgData name="Guest User" userId="S::urn:spo:anon#2d0811e898979079e3a6ec9a9036881b50c07483a4ca03ad42b3c534af2c6157::" providerId="AD" clId="Web-{D6795C5D-6C1F-085F-2D23-4A648DFA7322}" dt="2022-03-02T16:44:42.519" v="15" actId="20577"/>
          <ac:spMkLst>
            <pc:docMk/>
            <pc:sldMk cId="1852296199" sldId="1198"/>
            <ac:spMk id="3" creationId="{30E80EA3-2262-4299-9018-A68922DFBFE6}"/>
          </ac:spMkLst>
        </pc:spChg>
        <pc:picChg chg="mod">
          <ac:chgData name="Guest User" userId="S::urn:spo:anon#2d0811e898979079e3a6ec9a9036881b50c07483a4ca03ad42b3c534af2c6157::" providerId="AD" clId="Web-{D6795C5D-6C1F-085F-2D23-4A648DFA7322}" dt="2022-03-02T16:44:44.987" v="16" actId="1076"/>
          <ac:picMkLst>
            <pc:docMk/>
            <pc:sldMk cId="1852296199" sldId="1198"/>
            <ac:picMk id="4" creationId="{EE6BF2A2-9FEF-4677-87D0-0CC2DC0B9E48}"/>
          </ac:picMkLst>
        </pc:picChg>
      </pc:sldChg>
      <pc:sldChg chg="modSp">
        <pc:chgData name="Guest User" userId="S::urn:spo:anon#2d0811e898979079e3a6ec9a9036881b50c07483a4ca03ad42b3c534af2c6157::" providerId="AD" clId="Web-{D6795C5D-6C1F-085F-2D23-4A648DFA7322}" dt="2022-03-02T16:45:00.815" v="20" actId="1076"/>
        <pc:sldMkLst>
          <pc:docMk/>
          <pc:sldMk cId="2851953078" sldId="1199"/>
        </pc:sldMkLst>
        <pc:spChg chg="mod">
          <ac:chgData name="Guest User" userId="S::urn:spo:anon#2d0811e898979079e3a6ec9a9036881b50c07483a4ca03ad42b3c534af2c6157::" providerId="AD" clId="Web-{D6795C5D-6C1F-085F-2D23-4A648DFA7322}" dt="2022-03-02T16:44:52.440" v="17" actId="1076"/>
          <ac:spMkLst>
            <pc:docMk/>
            <pc:sldMk cId="2851953078" sldId="1199"/>
            <ac:spMk id="3" creationId="{E791C2F6-2EFF-4C2A-B2A2-5D8E4BA8BB31}"/>
          </ac:spMkLst>
        </pc:spChg>
        <pc:picChg chg="mod">
          <ac:chgData name="Guest User" userId="S::urn:spo:anon#2d0811e898979079e3a6ec9a9036881b50c07483a4ca03ad42b3c534af2c6157::" providerId="AD" clId="Web-{D6795C5D-6C1F-085F-2D23-4A648DFA7322}" dt="2022-03-02T16:45:00.815" v="20" actId="1076"/>
          <ac:picMkLst>
            <pc:docMk/>
            <pc:sldMk cId="2851953078" sldId="1199"/>
            <ac:picMk id="4" creationId="{B0C9319D-B4D2-4D27-B4A6-211ABC6FDD36}"/>
          </ac:picMkLst>
        </pc:picChg>
      </pc:sldChg>
      <pc:sldChg chg="modSp">
        <pc:chgData name="Guest User" userId="S::urn:spo:anon#2d0811e898979079e3a6ec9a9036881b50c07483a4ca03ad42b3c534af2c6157::" providerId="AD" clId="Web-{D6795C5D-6C1F-085F-2D23-4A648DFA7322}" dt="2022-03-02T16:45:43.768" v="33" actId="1076"/>
        <pc:sldMkLst>
          <pc:docMk/>
          <pc:sldMk cId="283340525" sldId="1200"/>
        </pc:sldMkLst>
        <pc:spChg chg="mod">
          <ac:chgData name="Guest User" userId="S::urn:spo:anon#2d0811e898979079e3a6ec9a9036881b50c07483a4ca03ad42b3c534af2c6157::" providerId="AD" clId="Web-{D6795C5D-6C1F-085F-2D23-4A648DFA7322}" dt="2022-03-02T16:45:38.440" v="31" actId="20577"/>
          <ac:spMkLst>
            <pc:docMk/>
            <pc:sldMk cId="283340525" sldId="1200"/>
            <ac:spMk id="3" creationId="{1D9218A8-331B-4C35-9D49-D122BE07752E}"/>
          </ac:spMkLst>
        </pc:spChg>
        <pc:picChg chg="mod">
          <ac:chgData name="Guest User" userId="S::urn:spo:anon#2d0811e898979079e3a6ec9a9036881b50c07483a4ca03ad42b3c534af2c6157::" providerId="AD" clId="Web-{D6795C5D-6C1F-085F-2D23-4A648DFA7322}" dt="2022-03-02T16:45:43.768" v="33" actId="1076"/>
          <ac:picMkLst>
            <pc:docMk/>
            <pc:sldMk cId="283340525" sldId="1200"/>
            <ac:picMk id="4" creationId="{EB93357D-79A1-47DD-AA9D-9F7D4E1AF031}"/>
          </ac:picMkLst>
        </pc:picChg>
      </pc:sldChg>
      <pc:sldChg chg="modSp">
        <pc:chgData name="Guest User" userId="S::urn:spo:anon#2d0811e898979079e3a6ec9a9036881b50c07483a4ca03ad42b3c534af2c6157::" providerId="AD" clId="Web-{D6795C5D-6C1F-085F-2D23-4A648DFA7322}" dt="2022-03-02T16:45:50.518" v="35" actId="1076"/>
        <pc:sldMkLst>
          <pc:docMk/>
          <pc:sldMk cId="1509465525" sldId="1201"/>
        </pc:sldMkLst>
        <pc:spChg chg="mod">
          <ac:chgData name="Guest User" userId="S::urn:spo:anon#2d0811e898979079e3a6ec9a9036881b50c07483a4ca03ad42b3c534af2c6157::" providerId="AD" clId="Web-{D6795C5D-6C1F-085F-2D23-4A648DFA7322}" dt="2022-03-02T16:45:48.175" v="34" actId="1076"/>
          <ac:spMkLst>
            <pc:docMk/>
            <pc:sldMk cId="1509465525" sldId="1201"/>
            <ac:spMk id="3" creationId="{249879C8-D5EB-479F-A14E-3530E359814B}"/>
          </ac:spMkLst>
        </pc:spChg>
        <pc:picChg chg="mod">
          <ac:chgData name="Guest User" userId="S::urn:spo:anon#2d0811e898979079e3a6ec9a9036881b50c07483a4ca03ad42b3c534af2c6157::" providerId="AD" clId="Web-{D6795C5D-6C1F-085F-2D23-4A648DFA7322}" dt="2022-03-02T16:45:50.518" v="35" actId="1076"/>
          <ac:picMkLst>
            <pc:docMk/>
            <pc:sldMk cId="1509465525" sldId="1201"/>
            <ac:picMk id="4" creationId="{91C72E54-3F29-4046-BA01-BCDF06442577}"/>
          </ac:picMkLst>
        </pc:picChg>
      </pc:sldChg>
      <pc:sldChg chg="modSp">
        <pc:chgData name="Guest User" userId="S::urn:spo:anon#2d0811e898979079e3a6ec9a9036881b50c07483a4ca03ad42b3c534af2c6157::" providerId="AD" clId="Web-{D6795C5D-6C1F-085F-2D23-4A648DFA7322}" dt="2022-03-02T16:46:25.425" v="42" actId="1076"/>
        <pc:sldMkLst>
          <pc:docMk/>
          <pc:sldMk cId="3422007996" sldId="1202"/>
        </pc:sldMkLst>
        <pc:spChg chg="mod">
          <ac:chgData name="Guest User" userId="S::urn:spo:anon#2d0811e898979079e3a6ec9a9036881b50c07483a4ca03ad42b3c534af2c6157::" providerId="AD" clId="Web-{D6795C5D-6C1F-085F-2D23-4A648DFA7322}" dt="2022-03-02T16:46:22.706" v="41" actId="14100"/>
          <ac:spMkLst>
            <pc:docMk/>
            <pc:sldMk cId="3422007996" sldId="1202"/>
            <ac:spMk id="3" creationId="{4D5BE3DC-FD17-416C-AE84-3A81865F9C27}"/>
          </ac:spMkLst>
        </pc:spChg>
        <pc:picChg chg="mod">
          <ac:chgData name="Guest User" userId="S::urn:spo:anon#2d0811e898979079e3a6ec9a9036881b50c07483a4ca03ad42b3c534af2c6157::" providerId="AD" clId="Web-{D6795C5D-6C1F-085F-2D23-4A648DFA7322}" dt="2022-03-02T16:46:25.425" v="42" actId="1076"/>
          <ac:picMkLst>
            <pc:docMk/>
            <pc:sldMk cId="3422007996" sldId="1202"/>
            <ac:picMk id="5" creationId="{6A9370E1-66F5-4475-89BF-E3DCAC13AABD}"/>
          </ac:picMkLst>
        </pc:picChg>
      </pc:sldChg>
      <pc:sldChg chg="modSp">
        <pc:chgData name="Guest User" userId="S::urn:spo:anon#2d0811e898979079e3a6ec9a9036881b50c07483a4ca03ad42b3c534af2c6157::" providerId="AD" clId="Web-{D6795C5D-6C1F-085F-2D23-4A648DFA7322}" dt="2022-03-02T16:46:33.206" v="43" actId="14100"/>
        <pc:sldMkLst>
          <pc:docMk/>
          <pc:sldMk cId="1724770136" sldId="1203"/>
        </pc:sldMkLst>
        <pc:picChg chg="mod">
          <ac:chgData name="Guest User" userId="S::urn:spo:anon#2d0811e898979079e3a6ec9a9036881b50c07483a4ca03ad42b3c534af2c6157::" providerId="AD" clId="Web-{D6795C5D-6C1F-085F-2D23-4A648DFA7322}" dt="2022-03-02T16:46:33.206" v="43" actId="14100"/>
          <ac:picMkLst>
            <pc:docMk/>
            <pc:sldMk cId="1724770136" sldId="1203"/>
            <ac:picMk id="4" creationId="{DF8B2A33-6CA4-4838-A7F4-A8EFC6D6D59E}"/>
          </ac:picMkLst>
        </pc:picChg>
      </pc:sldChg>
      <pc:sldChg chg="delSp modSp">
        <pc:chgData name="Guest User" userId="S::urn:spo:anon#2d0811e898979079e3a6ec9a9036881b50c07483a4ca03ad42b3c534af2c6157::" providerId="AD" clId="Web-{D6795C5D-6C1F-085F-2D23-4A648DFA7322}" dt="2022-03-02T16:47:21.143" v="51" actId="1076"/>
        <pc:sldMkLst>
          <pc:docMk/>
          <pc:sldMk cId="1420141167" sldId="1204"/>
        </pc:sldMkLst>
        <pc:spChg chg="mod">
          <ac:chgData name="Guest User" userId="S::urn:spo:anon#2d0811e898979079e3a6ec9a9036881b50c07483a4ca03ad42b3c534af2c6157::" providerId="AD" clId="Web-{D6795C5D-6C1F-085F-2D23-4A648DFA7322}" dt="2022-03-02T16:47:02.315" v="47"/>
          <ac:spMkLst>
            <pc:docMk/>
            <pc:sldMk cId="1420141167" sldId="1204"/>
            <ac:spMk id="2" creationId="{00000000-0000-0000-0000-000000000000}"/>
          </ac:spMkLst>
        </pc:spChg>
        <pc:spChg chg="del">
          <ac:chgData name="Guest User" userId="S::urn:spo:anon#2d0811e898979079e3a6ec9a9036881b50c07483a4ca03ad42b3c534af2c6157::" providerId="AD" clId="Web-{D6795C5D-6C1F-085F-2D23-4A648DFA7322}" dt="2022-03-02T16:47:13.925" v="49"/>
          <ac:spMkLst>
            <pc:docMk/>
            <pc:sldMk cId="1420141167" sldId="1204"/>
            <ac:spMk id="3" creationId="{00000000-0000-0000-0000-000000000000}"/>
          </ac:spMkLst>
        </pc:spChg>
        <pc:picChg chg="mod">
          <ac:chgData name="Guest User" userId="S::urn:spo:anon#2d0811e898979079e3a6ec9a9036881b50c07483a4ca03ad42b3c534af2c6157::" providerId="AD" clId="Web-{D6795C5D-6C1F-085F-2D23-4A648DFA7322}" dt="2022-03-02T16:47:21.143" v="51" actId="1076"/>
          <ac:picMkLst>
            <pc:docMk/>
            <pc:sldMk cId="1420141167" sldId="1204"/>
            <ac:picMk id="5" creationId="{00000000-0000-0000-0000-000000000000}"/>
          </ac:picMkLst>
        </pc:picChg>
      </pc:sldChg>
      <pc:sldChg chg="modSp">
        <pc:chgData name="Guest User" userId="S::urn:spo:anon#2d0811e898979079e3a6ec9a9036881b50c07483a4ca03ad42b3c534af2c6157::" providerId="AD" clId="Web-{D6795C5D-6C1F-085F-2D23-4A648DFA7322}" dt="2022-03-02T16:49:33.127" v="78" actId="20577"/>
        <pc:sldMkLst>
          <pc:docMk/>
          <pc:sldMk cId="3908614182" sldId="1206"/>
        </pc:sldMkLst>
        <pc:spChg chg="mod">
          <ac:chgData name="Guest User" userId="S::urn:spo:anon#2d0811e898979079e3a6ec9a9036881b50c07483a4ca03ad42b3c534af2c6157::" providerId="AD" clId="Web-{D6795C5D-6C1F-085F-2D23-4A648DFA7322}" dt="2022-03-02T16:48:37.518" v="64" actId="14100"/>
          <ac:spMkLst>
            <pc:docMk/>
            <pc:sldMk cId="3908614182" sldId="1206"/>
            <ac:spMk id="2" creationId="{00000000-0000-0000-0000-000000000000}"/>
          </ac:spMkLst>
        </pc:spChg>
        <pc:spChg chg="mod">
          <ac:chgData name="Guest User" userId="S::urn:spo:anon#2d0811e898979079e3a6ec9a9036881b50c07483a4ca03ad42b3c534af2c6157::" providerId="AD" clId="Web-{D6795C5D-6C1F-085F-2D23-4A648DFA7322}" dt="2022-03-02T16:49:33.127" v="78" actId="20577"/>
          <ac:spMkLst>
            <pc:docMk/>
            <pc:sldMk cId="3908614182" sldId="1206"/>
            <ac:spMk id="3" creationId="{00000000-0000-0000-0000-000000000000}"/>
          </ac:spMkLst>
        </pc:spChg>
        <pc:picChg chg="mod">
          <ac:chgData name="Guest User" userId="S::urn:spo:anon#2d0811e898979079e3a6ec9a9036881b50c07483a4ca03ad42b3c534af2c6157::" providerId="AD" clId="Web-{D6795C5D-6C1F-085F-2D23-4A648DFA7322}" dt="2022-03-02T16:49:20.222" v="75" actId="14100"/>
          <ac:picMkLst>
            <pc:docMk/>
            <pc:sldMk cId="3908614182" sldId="1206"/>
            <ac:picMk id="4" creationId="{D10C27A9-1348-4B87-861E-61E3358076C7}"/>
          </ac:picMkLst>
        </pc:picChg>
      </pc:sldChg>
      <pc:sldChg chg="modSp">
        <pc:chgData name="Guest User" userId="S::urn:spo:anon#2d0811e898979079e3a6ec9a9036881b50c07483a4ca03ad42b3c534af2c6157::" providerId="AD" clId="Web-{D6795C5D-6C1F-085F-2D23-4A648DFA7322}" dt="2022-03-02T16:53:05.580" v="114" actId="20577"/>
        <pc:sldMkLst>
          <pc:docMk/>
          <pc:sldMk cId="1395645205" sldId="1226"/>
        </pc:sldMkLst>
        <pc:spChg chg="mod">
          <ac:chgData name="Guest User" userId="S::urn:spo:anon#2d0811e898979079e3a6ec9a9036881b50c07483a4ca03ad42b3c534af2c6157::" providerId="AD" clId="Web-{D6795C5D-6C1F-085F-2D23-4A648DFA7322}" dt="2022-03-02T16:53:05.580" v="114" actId="20577"/>
          <ac:spMkLst>
            <pc:docMk/>
            <pc:sldMk cId="1395645205" sldId="1226"/>
            <ac:spMk id="4" creationId="{189FCB9D-B8F0-4372-96B8-123B94619212}"/>
          </ac:spMkLst>
        </pc:spChg>
        <pc:picChg chg="mod">
          <ac:chgData name="Guest User" userId="S::urn:spo:anon#2d0811e898979079e3a6ec9a9036881b50c07483a4ca03ad42b3c534af2c6157::" providerId="AD" clId="Web-{D6795C5D-6C1F-085F-2D23-4A648DFA7322}" dt="2022-03-02T16:51:22.002" v="89" actId="1076"/>
          <ac:picMkLst>
            <pc:docMk/>
            <pc:sldMk cId="1395645205" sldId="1226"/>
            <ac:picMk id="6" creationId="{00000000-0000-0000-0000-000000000000}"/>
          </ac:picMkLst>
        </pc:picChg>
      </pc:sldChg>
      <pc:sldChg chg="modSp">
        <pc:chgData name="Guest User" userId="S::urn:spo:anon#2d0811e898979079e3a6ec9a9036881b50c07483a4ca03ad42b3c534af2c6157::" providerId="AD" clId="Web-{D6795C5D-6C1F-085F-2D23-4A648DFA7322}" dt="2022-03-02T16:52:31.455" v="104" actId="1076"/>
        <pc:sldMkLst>
          <pc:docMk/>
          <pc:sldMk cId="1014834647" sldId="1227"/>
        </pc:sldMkLst>
        <pc:spChg chg="mod">
          <ac:chgData name="Guest User" userId="S::urn:spo:anon#2d0811e898979079e3a6ec9a9036881b50c07483a4ca03ad42b3c534af2c6157::" providerId="AD" clId="Web-{D6795C5D-6C1F-085F-2D23-4A648DFA7322}" dt="2022-03-02T16:52:31.455" v="104" actId="1076"/>
          <ac:spMkLst>
            <pc:docMk/>
            <pc:sldMk cId="1014834647" sldId="1227"/>
            <ac:spMk id="2" creationId="{00000000-0000-0000-0000-000000000000}"/>
          </ac:spMkLst>
        </pc:spChg>
      </pc:sldChg>
      <pc:sldChg chg="modSp">
        <pc:chgData name="Guest User" userId="S::urn:spo:anon#2d0811e898979079e3a6ec9a9036881b50c07483a4ca03ad42b3c534af2c6157::" providerId="AD" clId="Web-{D6795C5D-6C1F-085F-2D23-4A648DFA7322}" dt="2022-03-02T16:52:48.768" v="107" actId="20577"/>
        <pc:sldMkLst>
          <pc:docMk/>
          <pc:sldMk cId="2512857001" sldId="1228"/>
        </pc:sldMkLst>
        <pc:spChg chg="mod">
          <ac:chgData name="Guest User" userId="S::urn:spo:anon#2d0811e898979079e3a6ec9a9036881b50c07483a4ca03ad42b3c534af2c6157::" providerId="AD" clId="Web-{D6795C5D-6C1F-085F-2D23-4A648DFA7322}" dt="2022-03-02T16:52:48.768" v="107" actId="20577"/>
          <ac:spMkLst>
            <pc:docMk/>
            <pc:sldMk cId="2512857001" sldId="1228"/>
            <ac:spMk id="97283" creationId="{00000000-0000-0000-0000-000000000000}"/>
          </ac:spMkLst>
        </pc:spChg>
      </pc:sldChg>
      <pc:sldChg chg="modSp">
        <pc:chgData name="Guest User" userId="S::urn:spo:anon#2d0811e898979079e3a6ec9a9036881b50c07483a4ca03ad42b3c534af2c6157::" providerId="AD" clId="Web-{D6795C5D-6C1F-085F-2D23-4A648DFA7322}" dt="2022-03-02T16:53:45.736" v="132" actId="14100"/>
        <pc:sldMkLst>
          <pc:docMk/>
          <pc:sldMk cId="1860949175" sldId="1229"/>
        </pc:sldMkLst>
        <pc:spChg chg="mod">
          <ac:chgData name="Guest User" userId="S::urn:spo:anon#2d0811e898979079e3a6ec9a9036881b50c07483a4ca03ad42b3c534af2c6157::" providerId="AD" clId="Web-{D6795C5D-6C1F-085F-2D23-4A648DFA7322}" dt="2022-03-02T16:53:45.736" v="132" actId="14100"/>
          <ac:spMkLst>
            <pc:docMk/>
            <pc:sldMk cId="1860949175" sldId="1229"/>
            <ac:spMk id="5" creationId="{00000000-0000-0000-0000-000000000000}"/>
          </ac:spMkLst>
        </pc:spChg>
        <pc:picChg chg="mod">
          <ac:chgData name="Guest User" userId="S::urn:spo:anon#2d0811e898979079e3a6ec9a9036881b50c07483a4ca03ad42b3c534af2c6157::" providerId="AD" clId="Web-{D6795C5D-6C1F-085F-2D23-4A648DFA7322}" dt="2022-03-02T16:53:43.424" v="131" actId="1076"/>
          <ac:picMkLst>
            <pc:docMk/>
            <pc:sldMk cId="1860949175" sldId="1229"/>
            <ac:picMk id="7170" creationId="{B2860E39-F128-4F04-A455-7EBF95D01129}"/>
          </ac:picMkLst>
        </pc:picChg>
      </pc:sldChg>
    </pc:docChg>
  </pc:docChgLst>
  <pc:docChgLst>
    <pc:chgData name="Heidi Miller" userId="S::heidi.miller_nysut.org#ext#@neahq.onmicrosoft.com::d2b3cd83-1e2a-4414-a4e0-68164f5fa57a" providerId="AD" clId="Web-{B0553FDD-E491-D511-8344-FF3FFAA7A651}"/>
    <pc:docChg chg="modSld">
      <pc:chgData name="Heidi Miller" userId="S::heidi.miller_nysut.org#ext#@neahq.onmicrosoft.com::d2b3cd83-1e2a-4414-a4e0-68164f5fa57a" providerId="AD" clId="Web-{B0553FDD-E491-D511-8344-FF3FFAA7A651}" dt="2024-02-06T00:02:23.954" v="4" actId="20577"/>
      <pc:docMkLst>
        <pc:docMk/>
      </pc:docMkLst>
      <pc:sldChg chg="modSp">
        <pc:chgData name="Heidi Miller" userId="S::heidi.miller_nysut.org#ext#@neahq.onmicrosoft.com::d2b3cd83-1e2a-4414-a4e0-68164f5fa57a" providerId="AD" clId="Web-{B0553FDD-E491-D511-8344-FF3FFAA7A651}" dt="2024-02-06T00:02:23.954" v="4" actId="20577"/>
        <pc:sldMkLst>
          <pc:docMk/>
          <pc:sldMk cId="2764710922" sldId="258"/>
        </pc:sldMkLst>
        <pc:spChg chg="mod">
          <ac:chgData name="Heidi Miller" userId="S::heidi.miller_nysut.org#ext#@neahq.onmicrosoft.com::d2b3cd83-1e2a-4414-a4e0-68164f5fa57a" providerId="AD" clId="Web-{B0553FDD-E491-D511-8344-FF3FFAA7A651}" dt="2024-02-06T00:02:23.954" v="4" actId="20577"/>
          <ac:spMkLst>
            <pc:docMk/>
            <pc:sldMk cId="2764710922" sldId="258"/>
            <ac:spMk id="4" creationId="{884D1DAF-7BE4-7AFC-014D-DBA85E99166E}"/>
          </ac:spMkLst>
        </pc:spChg>
      </pc:sldChg>
    </pc:docChg>
  </pc:docChgLst>
  <pc:docChgLst>
    <pc:chgData name="Adam Janiak" userId="S::adam.janiak_edmn.org#ext#@neahq.onmicrosoft.com::002a7ee9-41a7-4f0b-84b8-5a04768eeadd" providerId="AD" clId="Web-{E78AD6F4-7954-F79D-CD6C-04242359ECE7}"/>
    <pc:docChg chg="delSld modSld sldOrd">
      <pc:chgData name="Adam Janiak" userId="S::adam.janiak_edmn.org#ext#@neahq.onmicrosoft.com::002a7ee9-41a7-4f0b-84b8-5a04768eeadd" providerId="AD" clId="Web-{E78AD6F4-7954-F79D-CD6C-04242359ECE7}" dt="2024-02-05T19:34:09.168" v="409"/>
      <pc:docMkLst>
        <pc:docMk/>
      </pc:docMkLst>
      <pc:sldChg chg="modSp">
        <pc:chgData name="Adam Janiak" userId="S::adam.janiak_edmn.org#ext#@neahq.onmicrosoft.com::002a7ee9-41a7-4f0b-84b8-5a04768eeadd" providerId="AD" clId="Web-{E78AD6F4-7954-F79D-CD6C-04242359ECE7}" dt="2024-02-05T15:36:13.599" v="15" actId="20577"/>
        <pc:sldMkLst>
          <pc:docMk/>
          <pc:sldMk cId="4034805378" sldId="257"/>
        </pc:sldMkLst>
        <pc:spChg chg="mod">
          <ac:chgData name="Adam Janiak" userId="S::adam.janiak_edmn.org#ext#@neahq.onmicrosoft.com::002a7ee9-41a7-4f0b-84b8-5a04768eeadd" providerId="AD" clId="Web-{E78AD6F4-7954-F79D-CD6C-04242359ECE7}" dt="2024-02-05T15:36:13.599" v="15" actId="20577"/>
          <ac:spMkLst>
            <pc:docMk/>
            <pc:sldMk cId="4034805378" sldId="257"/>
            <ac:spMk id="3" creationId="{0835B4E0-1508-4E7E-9403-DEBEA573E330}"/>
          </ac:spMkLst>
        </pc:spChg>
      </pc:sldChg>
      <pc:sldChg chg="modSp">
        <pc:chgData name="Adam Janiak" userId="S::adam.janiak_edmn.org#ext#@neahq.onmicrosoft.com::002a7ee9-41a7-4f0b-84b8-5a04768eeadd" providerId="AD" clId="Web-{E78AD6F4-7954-F79D-CD6C-04242359ECE7}" dt="2024-02-05T15:45:57.180" v="284" actId="1076"/>
        <pc:sldMkLst>
          <pc:docMk/>
          <pc:sldMk cId="611677144" sldId="263"/>
        </pc:sldMkLst>
        <pc:spChg chg="mod">
          <ac:chgData name="Adam Janiak" userId="S::adam.janiak_edmn.org#ext#@neahq.onmicrosoft.com::002a7ee9-41a7-4f0b-84b8-5a04768eeadd" providerId="AD" clId="Web-{E78AD6F4-7954-F79D-CD6C-04242359ECE7}" dt="2024-02-05T15:45:55.368" v="283" actId="14100"/>
          <ac:spMkLst>
            <pc:docMk/>
            <pc:sldMk cId="611677144" sldId="263"/>
            <ac:spMk id="3" creationId="{E90F637A-28BF-4A83-9C2E-79664D85C545}"/>
          </ac:spMkLst>
        </pc:spChg>
        <pc:picChg chg="mod">
          <ac:chgData name="Adam Janiak" userId="S::adam.janiak_edmn.org#ext#@neahq.onmicrosoft.com::002a7ee9-41a7-4f0b-84b8-5a04768eeadd" providerId="AD" clId="Web-{E78AD6F4-7954-F79D-CD6C-04242359ECE7}" dt="2024-02-05T15:45:57.180" v="284" actId="1076"/>
          <ac:picMkLst>
            <pc:docMk/>
            <pc:sldMk cId="611677144" sldId="263"/>
            <ac:picMk id="3074" creationId="{F9B86EE7-F16C-4EB5-857B-0B6F5F4D2B25}"/>
          </ac:picMkLst>
        </pc:picChg>
      </pc:sldChg>
      <pc:sldChg chg="modSp">
        <pc:chgData name="Adam Janiak" userId="S::adam.janiak_edmn.org#ext#@neahq.onmicrosoft.com::002a7ee9-41a7-4f0b-84b8-5a04768eeadd" providerId="AD" clId="Web-{E78AD6F4-7954-F79D-CD6C-04242359ECE7}" dt="2024-02-05T15:43:05.221" v="157" actId="20577"/>
        <pc:sldMkLst>
          <pc:docMk/>
          <pc:sldMk cId="99665071" sldId="264"/>
        </pc:sldMkLst>
        <pc:graphicFrameChg chg="modGraphic">
          <ac:chgData name="Adam Janiak" userId="S::adam.janiak_edmn.org#ext#@neahq.onmicrosoft.com::002a7ee9-41a7-4f0b-84b8-5a04768eeadd" providerId="AD" clId="Web-{E78AD6F4-7954-F79D-CD6C-04242359ECE7}" dt="2024-02-05T15:43:05.221" v="157" actId="20577"/>
          <ac:graphicFrameMkLst>
            <pc:docMk/>
            <pc:sldMk cId="99665071" sldId="264"/>
            <ac:graphicFrameMk id="21" creationId="{B064020D-B6AF-441D-921B-7037EF65A926}"/>
          </ac:graphicFrameMkLst>
        </pc:graphicFrameChg>
      </pc:sldChg>
      <pc:sldChg chg="ord">
        <pc:chgData name="Adam Janiak" userId="S::adam.janiak_edmn.org#ext#@neahq.onmicrosoft.com::002a7ee9-41a7-4f0b-84b8-5a04768eeadd" providerId="AD" clId="Web-{E78AD6F4-7954-F79D-CD6C-04242359ECE7}" dt="2024-02-05T15:52:41.584" v="308"/>
        <pc:sldMkLst>
          <pc:docMk/>
          <pc:sldMk cId="4294061869" sldId="266"/>
        </pc:sldMkLst>
      </pc:sldChg>
      <pc:sldChg chg="addSp">
        <pc:chgData name="Adam Janiak" userId="S::adam.janiak_edmn.org#ext#@neahq.onmicrosoft.com::002a7ee9-41a7-4f0b-84b8-5a04768eeadd" providerId="AD" clId="Web-{E78AD6F4-7954-F79D-CD6C-04242359ECE7}" dt="2024-02-05T16:55:33.927" v="381"/>
        <pc:sldMkLst>
          <pc:docMk/>
          <pc:sldMk cId="1794177292" sldId="268"/>
        </pc:sldMkLst>
        <pc:picChg chg="add">
          <ac:chgData name="Adam Janiak" userId="S::adam.janiak_edmn.org#ext#@neahq.onmicrosoft.com::002a7ee9-41a7-4f0b-84b8-5a04768eeadd" providerId="AD" clId="Web-{E78AD6F4-7954-F79D-CD6C-04242359ECE7}" dt="2024-02-05T16:55:33.927" v="381"/>
          <ac:picMkLst>
            <pc:docMk/>
            <pc:sldMk cId="1794177292" sldId="268"/>
            <ac:picMk id="5" creationId="{30C83084-B0E3-8AB5-753A-6592E2A0F550}"/>
          </ac:picMkLst>
        </pc:picChg>
      </pc:sldChg>
      <pc:sldChg chg="modSp">
        <pc:chgData name="Adam Janiak" userId="S::adam.janiak_edmn.org#ext#@neahq.onmicrosoft.com::002a7ee9-41a7-4f0b-84b8-5a04768eeadd" providerId="AD" clId="Web-{E78AD6F4-7954-F79D-CD6C-04242359ECE7}" dt="2024-02-05T17:56:14.563" v="408" actId="20577"/>
        <pc:sldMkLst>
          <pc:docMk/>
          <pc:sldMk cId="2624900878" sldId="301"/>
        </pc:sldMkLst>
        <pc:spChg chg="mod">
          <ac:chgData name="Adam Janiak" userId="S::adam.janiak_edmn.org#ext#@neahq.onmicrosoft.com::002a7ee9-41a7-4f0b-84b8-5a04768eeadd" providerId="AD" clId="Web-{E78AD6F4-7954-F79D-CD6C-04242359ECE7}" dt="2024-02-05T17:56:14.563" v="408" actId="20577"/>
          <ac:spMkLst>
            <pc:docMk/>
            <pc:sldMk cId="2624900878" sldId="301"/>
            <ac:spMk id="3" creationId="{E90F637A-28BF-4A83-9C2E-79664D85C545}"/>
          </ac:spMkLst>
        </pc:spChg>
      </pc:sldChg>
      <pc:sldChg chg="del">
        <pc:chgData name="Adam Janiak" userId="S::adam.janiak_edmn.org#ext#@neahq.onmicrosoft.com::002a7ee9-41a7-4f0b-84b8-5a04768eeadd" providerId="AD" clId="Web-{E78AD6F4-7954-F79D-CD6C-04242359ECE7}" dt="2024-02-05T19:34:09.168" v="409"/>
        <pc:sldMkLst>
          <pc:docMk/>
          <pc:sldMk cId="2702077748" sldId="1126"/>
        </pc:sldMkLst>
      </pc:sldChg>
      <pc:sldChg chg="modSp">
        <pc:chgData name="Adam Janiak" userId="S::adam.janiak_edmn.org#ext#@neahq.onmicrosoft.com::002a7ee9-41a7-4f0b-84b8-5a04768eeadd" providerId="AD" clId="Web-{E78AD6F4-7954-F79D-CD6C-04242359ECE7}" dt="2024-02-05T15:41:27.359" v="103" actId="20577"/>
        <pc:sldMkLst>
          <pc:docMk/>
          <pc:sldMk cId="3007469332" sldId="1170"/>
        </pc:sldMkLst>
        <pc:spChg chg="mod">
          <ac:chgData name="Adam Janiak" userId="S::adam.janiak_edmn.org#ext#@neahq.onmicrosoft.com::002a7ee9-41a7-4f0b-84b8-5a04768eeadd" providerId="AD" clId="Web-{E78AD6F4-7954-F79D-CD6C-04242359ECE7}" dt="2024-02-05T15:41:27.359" v="103" actId="20577"/>
          <ac:spMkLst>
            <pc:docMk/>
            <pc:sldMk cId="3007469332" sldId="1170"/>
            <ac:spMk id="5" creationId="{E90F637A-28BF-4A83-9C2E-79664D85C545}"/>
          </ac:spMkLst>
        </pc:spChg>
      </pc:sldChg>
      <pc:sldChg chg="modSp">
        <pc:chgData name="Adam Janiak" userId="S::adam.janiak_edmn.org#ext#@neahq.onmicrosoft.com::002a7ee9-41a7-4f0b-84b8-5a04768eeadd" providerId="AD" clId="Web-{E78AD6F4-7954-F79D-CD6C-04242359ECE7}" dt="2024-02-05T16:02:10.134" v="377" actId="1076"/>
        <pc:sldMkLst>
          <pc:docMk/>
          <pc:sldMk cId="583092213" sldId="1175"/>
        </pc:sldMkLst>
        <pc:spChg chg="mod">
          <ac:chgData name="Adam Janiak" userId="S::adam.janiak_edmn.org#ext#@neahq.onmicrosoft.com::002a7ee9-41a7-4f0b-84b8-5a04768eeadd" providerId="AD" clId="Web-{E78AD6F4-7954-F79D-CD6C-04242359ECE7}" dt="2024-02-05T16:02:07.853" v="375" actId="14100"/>
          <ac:spMkLst>
            <pc:docMk/>
            <pc:sldMk cId="583092213" sldId="1175"/>
            <ac:spMk id="8" creationId="{00000000-0000-0000-0000-000000000000}"/>
          </ac:spMkLst>
        </pc:spChg>
        <pc:picChg chg="mod">
          <ac:chgData name="Adam Janiak" userId="S::adam.janiak_edmn.org#ext#@neahq.onmicrosoft.com::002a7ee9-41a7-4f0b-84b8-5a04768eeadd" providerId="AD" clId="Web-{E78AD6F4-7954-F79D-CD6C-04242359ECE7}" dt="2024-02-05T16:02:10.134" v="377" actId="1076"/>
          <ac:picMkLst>
            <pc:docMk/>
            <pc:sldMk cId="583092213" sldId="1175"/>
            <ac:picMk id="5" creationId="{00000000-0000-0000-0000-000000000000}"/>
          </ac:picMkLst>
        </pc:picChg>
      </pc:sldChg>
      <pc:sldChg chg="modSp">
        <pc:chgData name="Adam Janiak" userId="S::adam.janiak_edmn.org#ext#@neahq.onmicrosoft.com::002a7ee9-41a7-4f0b-84b8-5a04768eeadd" providerId="AD" clId="Web-{E78AD6F4-7954-F79D-CD6C-04242359ECE7}" dt="2024-02-05T17:50:54.270" v="395" actId="20577"/>
        <pc:sldMkLst>
          <pc:docMk/>
          <pc:sldMk cId="2078542368" sldId="1205"/>
        </pc:sldMkLst>
        <pc:spChg chg="mod">
          <ac:chgData name="Adam Janiak" userId="S::adam.janiak_edmn.org#ext#@neahq.onmicrosoft.com::002a7ee9-41a7-4f0b-84b8-5a04768eeadd" providerId="AD" clId="Web-{E78AD6F4-7954-F79D-CD6C-04242359ECE7}" dt="2024-02-05T17:50:54.270" v="395" actId="20577"/>
          <ac:spMkLst>
            <pc:docMk/>
            <pc:sldMk cId="2078542368" sldId="1205"/>
            <ac:spMk id="2" creationId="{00000000-0000-0000-0000-000000000000}"/>
          </ac:spMkLst>
        </pc:spChg>
      </pc:sldChg>
      <pc:sldChg chg="modSp">
        <pc:chgData name="Adam Janiak" userId="S::adam.janiak_edmn.org#ext#@neahq.onmicrosoft.com::002a7ee9-41a7-4f0b-84b8-5a04768eeadd" providerId="AD" clId="Web-{E78AD6F4-7954-F79D-CD6C-04242359ECE7}" dt="2024-02-05T15:38:22.665" v="78" actId="20577"/>
        <pc:sldMkLst>
          <pc:docMk/>
          <pc:sldMk cId="4283063015" sldId="1219"/>
        </pc:sldMkLst>
        <pc:spChg chg="mod">
          <ac:chgData name="Adam Janiak" userId="S::adam.janiak_edmn.org#ext#@neahq.onmicrosoft.com::002a7ee9-41a7-4f0b-84b8-5a04768eeadd" providerId="AD" clId="Web-{E78AD6F4-7954-F79D-CD6C-04242359ECE7}" dt="2024-02-05T15:38:22.665" v="78" actId="20577"/>
          <ac:spMkLst>
            <pc:docMk/>
            <pc:sldMk cId="4283063015" sldId="1219"/>
            <ac:spMk id="3" creationId="{7248748C-D351-47FB-A208-AAAEB607FB3C}"/>
          </ac:spMkLst>
        </pc:spChg>
      </pc:sldChg>
      <pc:sldChg chg="modSp">
        <pc:chgData name="Adam Janiak" userId="S::adam.janiak_edmn.org#ext#@neahq.onmicrosoft.com::002a7ee9-41a7-4f0b-84b8-5a04768eeadd" providerId="AD" clId="Web-{E78AD6F4-7954-F79D-CD6C-04242359ECE7}" dt="2024-02-05T17:52:25.274" v="404" actId="14100"/>
        <pc:sldMkLst>
          <pc:docMk/>
          <pc:sldMk cId="3851529735" sldId="1230"/>
        </pc:sldMkLst>
        <pc:spChg chg="mod">
          <ac:chgData name="Adam Janiak" userId="S::adam.janiak_edmn.org#ext#@neahq.onmicrosoft.com::002a7ee9-41a7-4f0b-84b8-5a04768eeadd" providerId="AD" clId="Web-{E78AD6F4-7954-F79D-CD6C-04242359ECE7}" dt="2024-02-05T17:52:25.274" v="404" actId="14100"/>
          <ac:spMkLst>
            <pc:docMk/>
            <pc:sldMk cId="3851529735" sldId="1230"/>
            <ac:spMk id="3" creationId="{1626D2E9-5AF5-4D05-98DA-57F795A8AE70}"/>
          </ac:spMkLst>
        </pc:spChg>
        <pc:picChg chg="mod">
          <ac:chgData name="Adam Janiak" userId="S::adam.janiak_edmn.org#ext#@neahq.onmicrosoft.com::002a7ee9-41a7-4f0b-84b8-5a04768eeadd" providerId="AD" clId="Web-{E78AD6F4-7954-F79D-CD6C-04242359ECE7}" dt="2024-02-05T17:52:22.337" v="403" actId="1076"/>
          <ac:picMkLst>
            <pc:docMk/>
            <pc:sldMk cId="3851529735" sldId="1230"/>
            <ac:picMk id="10242" creationId="{BE559CB4-CC0C-4E57-A306-6AF5B8BE73EB}"/>
          </ac:picMkLst>
        </pc:picChg>
      </pc:sldChg>
      <pc:sldChg chg="addSp delSp modSp mod setBg">
        <pc:chgData name="Adam Janiak" userId="S::adam.janiak_edmn.org#ext#@neahq.onmicrosoft.com::002a7ee9-41a7-4f0b-84b8-5a04768eeadd" providerId="AD" clId="Web-{E78AD6F4-7954-F79D-CD6C-04242359ECE7}" dt="2024-02-05T17:51:36.007" v="401" actId="14100"/>
        <pc:sldMkLst>
          <pc:docMk/>
          <pc:sldMk cId="1696902132" sldId="1239"/>
        </pc:sldMkLst>
        <pc:spChg chg="mod">
          <ac:chgData name="Adam Janiak" userId="S::adam.janiak_edmn.org#ext#@neahq.onmicrosoft.com::002a7ee9-41a7-4f0b-84b8-5a04768eeadd" providerId="AD" clId="Web-{E78AD6F4-7954-F79D-CD6C-04242359ECE7}" dt="2024-02-05T17:51:24.835" v="398"/>
          <ac:spMkLst>
            <pc:docMk/>
            <pc:sldMk cId="1696902132" sldId="1239"/>
            <ac:spMk id="2" creationId="{C147931B-9DFC-4600-88AE-20FFA1BDB84D}"/>
          </ac:spMkLst>
        </pc:spChg>
        <pc:spChg chg="mod">
          <ac:chgData name="Adam Janiak" userId="S::adam.janiak_edmn.org#ext#@neahq.onmicrosoft.com::002a7ee9-41a7-4f0b-84b8-5a04768eeadd" providerId="AD" clId="Web-{E78AD6F4-7954-F79D-CD6C-04242359ECE7}" dt="2024-02-05T17:51:36.007" v="401" actId="14100"/>
          <ac:spMkLst>
            <pc:docMk/>
            <pc:sldMk cId="1696902132" sldId="1239"/>
            <ac:spMk id="3" creationId="{E1645FDB-6C95-7853-1181-0519E3D1E60D}"/>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5" creationId="{E36F1772-5B88-4687-974A-52C4564FFF24}"/>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59" creationId="{C7E8667B-49C4-4E47-AB3E-78AC18E95CB5}"/>
          </ac:spMkLst>
        </pc:spChg>
        <pc:spChg chg="add del">
          <ac:chgData name="Adam Janiak" userId="S::adam.janiak_edmn.org#ext#@neahq.onmicrosoft.com::002a7ee9-41a7-4f0b-84b8-5a04768eeadd" providerId="AD" clId="Web-{E78AD6F4-7954-F79D-CD6C-04242359ECE7}" dt="2024-02-05T17:51:24.835" v="398"/>
          <ac:spMkLst>
            <pc:docMk/>
            <pc:sldMk cId="1696902132" sldId="1239"/>
            <ac:spMk id="2061" creationId="{8A1780B1-1435-4EBC-947B-9609953FD3FE}"/>
          </ac:spMkLst>
        </pc:spChg>
        <pc:picChg chg="add del mod ord">
          <ac:chgData name="Adam Janiak" userId="S::adam.janiak_edmn.org#ext#@neahq.onmicrosoft.com::002a7ee9-41a7-4f0b-84b8-5a04768eeadd" providerId="AD" clId="Web-{E78AD6F4-7954-F79D-CD6C-04242359ECE7}" dt="2024-02-05T17:51:28.132" v="399"/>
          <ac:picMkLst>
            <pc:docMk/>
            <pc:sldMk cId="1696902132" sldId="1239"/>
            <ac:picMk id="5" creationId="{F5FF7347-BF08-246B-371C-FFB3B6963342}"/>
          </ac:picMkLst>
        </pc:picChg>
        <pc:picChg chg="mod">
          <ac:chgData name="Adam Janiak" userId="S::adam.janiak_edmn.org#ext#@neahq.onmicrosoft.com::002a7ee9-41a7-4f0b-84b8-5a04768eeadd" providerId="AD" clId="Web-{E78AD6F4-7954-F79D-CD6C-04242359ECE7}" dt="2024-02-05T17:51:31.585" v="400" actId="1076"/>
          <ac:picMkLst>
            <pc:docMk/>
            <pc:sldMk cId="1696902132" sldId="1239"/>
            <ac:picMk id="2050" creationId="{00000000-0000-0000-0000-000000000000}"/>
          </ac:picMkLst>
        </pc:picChg>
        <pc:cxnChg chg="add del">
          <ac:chgData name="Adam Janiak" userId="S::adam.janiak_edmn.org#ext#@neahq.onmicrosoft.com::002a7ee9-41a7-4f0b-84b8-5a04768eeadd" providerId="AD" clId="Web-{E78AD6F4-7954-F79D-CD6C-04242359ECE7}" dt="2024-02-05T17:51:24.835" v="398"/>
          <ac:cxnSpMkLst>
            <pc:docMk/>
            <pc:sldMk cId="1696902132" sldId="1239"/>
            <ac:cxnSpMk id="2057" creationId="{FC2C99CD-8BCA-45F5-BA47-7A6D80CA8924}"/>
          </ac:cxnSpMkLst>
        </pc:cxnChg>
      </pc:sldChg>
      <pc:sldChg chg="delSp modSp">
        <pc:chgData name="Adam Janiak" userId="S::adam.janiak_edmn.org#ext#@neahq.onmicrosoft.com::002a7ee9-41a7-4f0b-84b8-5a04768eeadd" providerId="AD" clId="Web-{E78AD6F4-7954-F79D-CD6C-04242359ECE7}" dt="2024-02-05T15:53:57.368" v="310" actId="1076"/>
        <pc:sldMkLst>
          <pc:docMk/>
          <pc:sldMk cId="3042303404" sldId="1250"/>
        </pc:sldMkLst>
        <pc:spChg chg="mod">
          <ac:chgData name="Adam Janiak" userId="S::adam.janiak_edmn.org#ext#@neahq.onmicrosoft.com::002a7ee9-41a7-4f0b-84b8-5a04768eeadd" providerId="AD" clId="Web-{E78AD6F4-7954-F79D-CD6C-04242359ECE7}" dt="2024-02-05T15:53:57.368" v="310" actId="1076"/>
          <ac:spMkLst>
            <pc:docMk/>
            <pc:sldMk cId="3042303404" sldId="1250"/>
            <ac:spMk id="2" creationId="{4A905FD6-88EF-B258-9189-3E91A83FCAFF}"/>
          </ac:spMkLst>
        </pc:spChg>
        <pc:spChg chg="del">
          <ac:chgData name="Adam Janiak" userId="S::adam.janiak_edmn.org#ext#@neahq.onmicrosoft.com::002a7ee9-41a7-4f0b-84b8-5a04768eeadd" providerId="AD" clId="Web-{E78AD6F4-7954-F79D-CD6C-04242359ECE7}" dt="2024-02-05T15:53:54.305" v="309"/>
          <ac:spMkLst>
            <pc:docMk/>
            <pc:sldMk cId="3042303404" sldId="1250"/>
            <ac:spMk id="3" creationId="{C79835DE-CC88-41A2-ABC2-C684FAE3D27B}"/>
          </ac:spMkLst>
        </pc:spChg>
      </pc:sldChg>
      <pc:sldChg chg="delSp modSp">
        <pc:chgData name="Adam Janiak" userId="S::adam.janiak_edmn.org#ext#@neahq.onmicrosoft.com::002a7ee9-41a7-4f0b-84b8-5a04768eeadd" providerId="AD" clId="Web-{E78AD6F4-7954-F79D-CD6C-04242359ECE7}" dt="2024-02-05T16:05:00.921" v="379" actId="1076"/>
        <pc:sldMkLst>
          <pc:docMk/>
          <pc:sldMk cId="2248800893" sldId="1251"/>
        </pc:sldMkLst>
        <pc:spChg chg="mod">
          <ac:chgData name="Adam Janiak" userId="S::adam.janiak_edmn.org#ext#@neahq.onmicrosoft.com::002a7ee9-41a7-4f0b-84b8-5a04768eeadd" providerId="AD" clId="Web-{E78AD6F4-7954-F79D-CD6C-04242359ECE7}" dt="2024-02-05T16:05:00.921" v="379" actId="1076"/>
          <ac:spMkLst>
            <pc:docMk/>
            <pc:sldMk cId="2248800893" sldId="1251"/>
            <ac:spMk id="2" creationId="{FA00A574-80F1-4D46-B33A-C1D4E168C29B}"/>
          </ac:spMkLst>
        </pc:spChg>
        <pc:spChg chg="del">
          <ac:chgData name="Adam Janiak" userId="S::adam.janiak_edmn.org#ext#@neahq.onmicrosoft.com::002a7ee9-41a7-4f0b-84b8-5a04768eeadd" providerId="AD" clId="Web-{E78AD6F4-7954-F79D-CD6C-04242359ECE7}" dt="2024-02-05T16:04:57.858" v="378"/>
          <ac:spMkLst>
            <pc:docMk/>
            <pc:sldMk cId="2248800893" sldId="1251"/>
            <ac:spMk id="3" creationId="{D3488BD4-B677-15A4-D3B6-39B512AD2163}"/>
          </ac:spMkLst>
        </pc:spChg>
      </pc:sldChg>
      <pc:sldChg chg="del">
        <pc:chgData name="Adam Janiak" userId="S::adam.janiak_edmn.org#ext#@neahq.onmicrosoft.com::002a7ee9-41a7-4f0b-84b8-5a04768eeadd" providerId="AD" clId="Web-{E78AD6F4-7954-F79D-CD6C-04242359ECE7}" dt="2024-02-05T16:54:34.644" v="380"/>
        <pc:sldMkLst>
          <pc:docMk/>
          <pc:sldMk cId="510382243" sldId="1253"/>
        </pc:sldMkLst>
      </pc:sldChg>
      <pc:sldChg chg="modSp del">
        <pc:chgData name="Adam Janiak" userId="S::adam.janiak_edmn.org#ext#@neahq.onmicrosoft.com::002a7ee9-41a7-4f0b-84b8-5a04768eeadd" providerId="AD" clId="Web-{E78AD6F4-7954-F79D-CD6C-04242359ECE7}" dt="2024-02-05T15:51:05.112" v="306"/>
        <pc:sldMkLst>
          <pc:docMk/>
          <pc:sldMk cId="546973964" sldId="1261"/>
        </pc:sldMkLst>
        <pc:spChg chg="mod">
          <ac:chgData name="Adam Janiak" userId="S::adam.janiak_edmn.org#ext#@neahq.onmicrosoft.com::002a7ee9-41a7-4f0b-84b8-5a04768eeadd" providerId="AD" clId="Web-{E78AD6F4-7954-F79D-CD6C-04242359ECE7}" dt="2024-02-05T15:49:28.390" v="305" actId="20577"/>
          <ac:spMkLst>
            <pc:docMk/>
            <pc:sldMk cId="546973964" sldId="1261"/>
            <ac:spMk id="2" creationId="{9B8D4272-7397-65E5-FE5C-18DFC29FFB8F}"/>
          </ac:spMkLst>
        </pc:spChg>
      </pc:sldChg>
    </pc:docChg>
  </pc:docChgLst>
  <pc:docChgLst>
    <pc:chgData name="Guest User" userId="S::urn:spo:anon#2d0811e898979079e3a6ec9a9036881b50c07483a4ca03ad42b3c534af2c6157::" providerId="AD" clId="Web-{4B8FCDE0-A178-BD7C-EEBE-A06EE585B048}"/>
    <pc:docChg chg="modSld">
      <pc:chgData name="Guest User" userId="S::urn:spo:anon#2d0811e898979079e3a6ec9a9036881b50c07483a4ca03ad42b3c534af2c6157::" providerId="AD" clId="Web-{4B8FCDE0-A178-BD7C-EEBE-A06EE585B048}" dt="2022-02-24T19:55:24.276" v="1"/>
      <pc:docMkLst>
        <pc:docMk/>
      </pc:docMkLst>
      <pc:sldChg chg="addSp delSp modSp">
        <pc:chgData name="Guest User" userId="S::urn:spo:anon#2d0811e898979079e3a6ec9a9036881b50c07483a4ca03ad42b3c534af2c6157::" providerId="AD" clId="Web-{4B8FCDE0-A178-BD7C-EEBE-A06EE585B048}" dt="2022-02-24T19:55:10.089" v="0"/>
        <pc:sldMkLst>
          <pc:docMk/>
          <pc:sldMk cId="1204236010" sldId="1133"/>
        </pc:sldMkLst>
        <pc:spChg chg="del">
          <ac:chgData name="Guest User" userId="S::urn:spo:anon#2d0811e898979079e3a6ec9a9036881b50c07483a4ca03ad42b3c534af2c6157::" providerId="AD" clId="Web-{4B8FCDE0-A178-BD7C-EEBE-A06EE585B048}" dt="2022-02-24T19:55:10.089" v="0"/>
          <ac:spMkLst>
            <pc:docMk/>
            <pc:sldMk cId="1204236010" sldId="1133"/>
            <ac:spMk id="3" creationId="{00000000-0000-0000-0000-000000000000}"/>
          </ac:spMkLst>
        </pc:spChg>
        <pc:spChg chg="add mod">
          <ac:chgData name="Guest User" userId="S::urn:spo:anon#2d0811e898979079e3a6ec9a9036881b50c07483a4ca03ad42b3c534af2c6157::" providerId="AD" clId="Web-{4B8FCDE0-A178-BD7C-EEBE-A06EE585B048}" dt="2022-02-24T19:55:10.089" v="0"/>
          <ac:spMkLst>
            <pc:docMk/>
            <pc:sldMk cId="1204236010" sldId="1133"/>
            <ac:spMk id="5" creationId="{004D9342-E269-4518-BCB8-03497EEEC8A3}"/>
          </ac:spMkLst>
        </pc:spChg>
      </pc:sldChg>
      <pc:sldChg chg="addSp delSp modSp">
        <pc:chgData name="Guest User" userId="S::urn:spo:anon#2d0811e898979079e3a6ec9a9036881b50c07483a4ca03ad42b3c534af2c6157::" providerId="AD" clId="Web-{4B8FCDE0-A178-BD7C-EEBE-A06EE585B048}" dt="2022-02-24T19:55:24.276" v="1"/>
        <pc:sldMkLst>
          <pc:docMk/>
          <pc:sldMk cId="410688401" sldId="1178"/>
        </pc:sldMkLst>
        <pc:spChg chg="del">
          <ac:chgData name="Guest User" userId="S::urn:spo:anon#2d0811e898979079e3a6ec9a9036881b50c07483a4ca03ad42b3c534af2c6157::" providerId="AD" clId="Web-{4B8FCDE0-A178-BD7C-EEBE-A06EE585B048}" dt="2022-02-24T19:55:24.276" v="1"/>
          <ac:spMkLst>
            <pc:docMk/>
            <pc:sldMk cId="410688401" sldId="1178"/>
            <ac:spMk id="3" creationId="{00000000-0000-0000-0000-000000000000}"/>
          </ac:spMkLst>
        </pc:spChg>
        <pc:spChg chg="add mod">
          <ac:chgData name="Guest User" userId="S::urn:spo:anon#2d0811e898979079e3a6ec9a9036881b50c07483a4ca03ad42b3c534af2c6157::" providerId="AD" clId="Web-{4B8FCDE0-A178-BD7C-EEBE-A06EE585B048}" dt="2022-02-24T19:55:24.276" v="1"/>
          <ac:spMkLst>
            <pc:docMk/>
            <pc:sldMk cId="410688401" sldId="1178"/>
            <ac:spMk id="5" creationId="{7F126B6C-D238-4031-BF07-CBE1138D9252}"/>
          </ac:spMkLst>
        </pc:spChg>
      </pc:sldChg>
    </pc:docChg>
  </pc:docChgLst>
  <pc:docChgLst>
    <pc:chgData name="Heidi Miller" userId="S::heidi.miller_nysut.org#ext#@neahq.onmicrosoft.com::d2b3cd83-1e2a-4414-a4e0-68164f5fa57a" providerId="AD" clId="Web-{E693B068-7532-6F08-6767-D35D75B548FE}"/>
    <pc:docChg chg="addSld delSld modSld">
      <pc:chgData name="Heidi Miller" userId="S::heidi.miller_nysut.org#ext#@neahq.onmicrosoft.com::d2b3cd83-1e2a-4414-a4e0-68164f5fa57a" providerId="AD" clId="Web-{E693B068-7532-6F08-6767-D35D75B548FE}" dt="2024-02-05T19:23:56.089" v="192" actId="20577"/>
      <pc:docMkLst>
        <pc:docMk/>
      </pc:docMkLst>
      <pc:sldChg chg="modSp">
        <pc:chgData name="Heidi Miller" userId="S::heidi.miller_nysut.org#ext#@neahq.onmicrosoft.com::d2b3cd83-1e2a-4414-a4e0-68164f5fa57a" providerId="AD" clId="Web-{E693B068-7532-6F08-6767-D35D75B548FE}" dt="2024-02-05T16:24:33.050" v="15" actId="20577"/>
        <pc:sldMkLst>
          <pc:docMk/>
          <pc:sldMk cId="3790399935" sldId="259"/>
        </pc:sldMkLst>
        <pc:spChg chg="mod">
          <ac:chgData name="Heidi Miller" userId="S::heidi.miller_nysut.org#ext#@neahq.onmicrosoft.com::d2b3cd83-1e2a-4414-a4e0-68164f5fa57a" providerId="AD" clId="Web-{E693B068-7532-6F08-6767-D35D75B548FE}" dt="2024-02-05T16:24:33.050" v="15" actId="20577"/>
          <ac:spMkLst>
            <pc:docMk/>
            <pc:sldMk cId="3790399935" sldId="259"/>
            <ac:spMk id="2" creationId="{2CB38739-D44E-4A50-DDE7-35339C5A2AF6}"/>
          </ac:spMkLst>
        </pc:spChg>
        <pc:spChg chg="mod">
          <ac:chgData name="Heidi Miller" userId="S::heidi.miller_nysut.org#ext#@neahq.onmicrosoft.com::d2b3cd83-1e2a-4414-a4e0-68164f5fa57a" providerId="AD" clId="Web-{E693B068-7532-6F08-6767-D35D75B548FE}" dt="2024-02-05T16:24:30.644" v="14" actId="20577"/>
          <ac:spMkLst>
            <pc:docMk/>
            <pc:sldMk cId="3790399935" sldId="259"/>
            <ac:spMk id="3" creationId="{C36020BE-F526-8727-5566-DC2C29265B60}"/>
          </ac:spMkLst>
        </pc:spChg>
      </pc:sldChg>
      <pc:sldChg chg="modSp">
        <pc:chgData name="Heidi Miller" userId="S::heidi.miller_nysut.org#ext#@neahq.onmicrosoft.com::d2b3cd83-1e2a-4414-a4e0-68164f5fa57a" providerId="AD" clId="Web-{E693B068-7532-6F08-6767-D35D75B548FE}" dt="2024-02-05T19:23:56.089" v="192" actId="20577"/>
        <pc:sldMkLst>
          <pc:docMk/>
          <pc:sldMk cId="4040469514" sldId="260"/>
        </pc:sldMkLst>
        <pc:spChg chg="mod">
          <ac:chgData name="Heidi Miller" userId="S::heidi.miller_nysut.org#ext#@neahq.onmicrosoft.com::d2b3cd83-1e2a-4414-a4e0-68164f5fa57a" providerId="AD" clId="Web-{E693B068-7532-6F08-6767-D35D75B548FE}" dt="2024-02-05T19:23:56.089" v="192" actId="20577"/>
          <ac:spMkLst>
            <pc:docMk/>
            <pc:sldMk cId="4040469514" sldId="260"/>
            <ac:spMk id="2" creationId="{472D1DCD-1C3D-9B7D-BF99-C19EB375B7E4}"/>
          </ac:spMkLst>
        </pc:spChg>
        <pc:spChg chg="mod">
          <ac:chgData name="Heidi Miller" userId="S::heidi.miller_nysut.org#ext#@neahq.onmicrosoft.com::d2b3cd83-1e2a-4414-a4e0-68164f5fa57a" providerId="AD" clId="Web-{E693B068-7532-6F08-6767-D35D75B548FE}" dt="2024-02-05T16:24:22.003" v="10" actId="1076"/>
          <ac:spMkLst>
            <pc:docMk/>
            <pc:sldMk cId="4040469514" sldId="260"/>
            <ac:spMk id="3" creationId="{C89DBE11-C9A8-34F1-AB32-4A14DEF3C254}"/>
          </ac:spMkLst>
        </pc:spChg>
      </pc:sldChg>
      <pc:sldChg chg="modSp">
        <pc:chgData name="Heidi Miller" userId="S::heidi.miller_nysut.org#ext#@neahq.onmicrosoft.com::d2b3cd83-1e2a-4414-a4e0-68164f5fa57a" providerId="AD" clId="Web-{E693B068-7532-6F08-6767-D35D75B548FE}" dt="2024-02-05T17:03:28.286" v="125" actId="20577"/>
        <pc:sldMkLst>
          <pc:docMk/>
          <pc:sldMk cId="3830510494" sldId="261"/>
        </pc:sldMkLst>
        <pc:spChg chg="mod">
          <ac:chgData name="Heidi Miller" userId="S::heidi.miller_nysut.org#ext#@neahq.onmicrosoft.com::d2b3cd83-1e2a-4414-a4e0-68164f5fa57a" providerId="AD" clId="Web-{E693B068-7532-6F08-6767-D35D75B548FE}" dt="2024-02-05T16:25:06.817" v="27" actId="20577"/>
          <ac:spMkLst>
            <pc:docMk/>
            <pc:sldMk cId="3830510494" sldId="261"/>
            <ac:spMk id="2" creationId="{11E9F42E-C48E-A18C-953D-7334256FB17C}"/>
          </ac:spMkLst>
        </pc:spChg>
        <pc:spChg chg="mod">
          <ac:chgData name="Heidi Miller" userId="S::heidi.miller_nysut.org#ext#@neahq.onmicrosoft.com::d2b3cd83-1e2a-4414-a4e0-68164f5fa57a" providerId="AD" clId="Web-{E693B068-7532-6F08-6767-D35D75B548FE}" dt="2024-02-05T17:03:28.286" v="125" actId="20577"/>
          <ac:spMkLst>
            <pc:docMk/>
            <pc:sldMk cId="3830510494" sldId="261"/>
            <ac:spMk id="3" creationId="{E7170606-8925-6994-C820-7755834CF942}"/>
          </ac:spMkLst>
        </pc:spChg>
      </pc:sldChg>
      <pc:sldChg chg="modSp">
        <pc:chgData name="Heidi Miller" userId="S::heidi.miller_nysut.org#ext#@neahq.onmicrosoft.com::d2b3cd83-1e2a-4414-a4e0-68164f5fa57a" providerId="AD" clId="Web-{E693B068-7532-6F08-6767-D35D75B548FE}" dt="2024-02-05T16:26:51.522" v="47" actId="20577"/>
        <pc:sldMkLst>
          <pc:docMk/>
          <pc:sldMk cId="2718417712" sldId="262"/>
        </pc:sldMkLst>
        <pc:spChg chg="mod">
          <ac:chgData name="Heidi Miller" userId="S::heidi.miller_nysut.org#ext#@neahq.onmicrosoft.com::d2b3cd83-1e2a-4414-a4e0-68164f5fa57a" providerId="AD" clId="Web-{E693B068-7532-6F08-6767-D35D75B548FE}" dt="2024-02-05T16:26:51.522" v="47" actId="20577"/>
          <ac:spMkLst>
            <pc:docMk/>
            <pc:sldMk cId="2718417712" sldId="262"/>
            <ac:spMk id="2" creationId="{9EE1A09C-2357-3031-9BAE-60AF5EB4055B}"/>
          </ac:spMkLst>
        </pc:spChg>
        <pc:spChg chg="mod">
          <ac:chgData name="Heidi Miller" userId="S::heidi.miller_nysut.org#ext#@neahq.onmicrosoft.com::d2b3cd83-1e2a-4414-a4e0-68164f5fa57a" providerId="AD" clId="Web-{E693B068-7532-6F08-6767-D35D75B548FE}" dt="2024-02-05T16:25:50.161" v="31" actId="20577"/>
          <ac:spMkLst>
            <pc:docMk/>
            <pc:sldMk cId="2718417712" sldId="262"/>
            <ac:spMk id="3" creationId="{43202CC2-4A1A-6E70-878B-54F6AE11F73B}"/>
          </ac:spMkLst>
        </pc:spChg>
        <pc:spChg chg="mod">
          <ac:chgData name="Heidi Miller" userId="S::heidi.miller_nysut.org#ext#@neahq.onmicrosoft.com::d2b3cd83-1e2a-4414-a4e0-68164f5fa57a" providerId="AD" clId="Web-{E693B068-7532-6F08-6767-D35D75B548FE}" dt="2024-02-05T16:25:56.240" v="32" actId="20577"/>
          <ac:spMkLst>
            <pc:docMk/>
            <pc:sldMk cId="2718417712" sldId="262"/>
            <ac:spMk id="4" creationId="{BE867B83-5CDB-4F06-D479-348E3ABE9E37}"/>
          </ac:spMkLst>
        </pc:spChg>
      </pc:sldChg>
      <pc:sldChg chg="modSp">
        <pc:chgData name="Heidi Miller" userId="S::heidi.miller_nysut.org#ext#@neahq.onmicrosoft.com::d2b3cd83-1e2a-4414-a4e0-68164f5fa57a" providerId="AD" clId="Web-{E693B068-7532-6F08-6767-D35D75B548FE}" dt="2024-02-05T16:27:14.601" v="54" actId="20577"/>
        <pc:sldMkLst>
          <pc:docMk/>
          <pc:sldMk cId="1129784897" sldId="265"/>
        </pc:sldMkLst>
        <pc:spChg chg="mod">
          <ac:chgData name="Heidi Miller" userId="S::heidi.miller_nysut.org#ext#@neahq.onmicrosoft.com::d2b3cd83-1e2a-4414-a4e0-68164f5fa57a" providerId="AD" clId="Web-{E693B068-7532-6F08-6767-D35D75B548FE}" dt="2024-02-05T16:27:08.897" v="51" actId="20577"/>
          <ac:spMkLst>
            <pc:docMk/>
            <pc:sldMk cId="1129784897" sldId="265"/>
            <ac:spMk id="2" creationId="{23FD1AF2-895B-CA5C-7747-372731C229B1}"/>
          </ac:spMkLst>
        </pc:spChg>
        <pc:spChg chg="mod">
          <ac:chgData name="Heidi Miller" userId="S::heidi.miller_nysut.org#ext#@neahq.onmicrosoft.com::d2b3cd83-1e2a-4414-a4e0-68164f5fa57a" providerId="AD" clId="Web-{E693B068-7532-6F08-6767-D35D75B548FE}" dt="2024-02-05T16:27:14.601" v="54" actId="20577"/>
          <ac:spMkLst>
            <pc:docMk/>
            <pc:sldMk cId="1129784897" sldId="265"/>
            <ac:spMk id="3" creationId="{8D8A7FF1-153C-2752-5506-869DB7C2758F}"/>
          </ac:spMkLst>
        </pc:spChg>
      </pc:sldChg>
      <pc:sldChg chg="modSp">
        <pc:chgData name="Heidi Miller" userId="S::heidi.miller_nysut.org#ext#@neahq.onmicrosoft.com::d2b3cd83-1e2a-4414-a4e0-68164f5fa57a" providerId="AD" clId="Web-{E693B068-7532-6F08-6767-D35D75B548FE}" dt="2024-02-05T19:23:00.556" v="190" actId="20577"/>
        <pc:sldMkLst>
          <pc:docMk/>
          <pc:sldMk cId="1794177292" sldId="268"/>
        </pc:sldMkLst>
        <pc:spChg chg="mod">
          <ac:chgData name="Heidi Miller" userId="S::heidi.miller_nysut.org#ext#@neahq.onmicrosoft.com::d2b3cd83-1e2a-4414-a4e0-68164f5fa57a" providerId="AD" clId="Web-{E693B068-7532-6F08-6767-D35D75B548FE}" dt="2024-02-05T19:23:00.556" v="190" actId="20577"/>
          <ac:spMkLst>
            <pc:docMk/>
            <pc:sldMk cId="1794177292" sldId="268"/>
            <ac:spMk id="3" creationId="{70D7EAA9-C5AC-5BBD-2D71-02E268752555}"/>
          </ac:spMkLst>
        </pc:spChg>
      </pc:sldChg>
      <pc:sldChg chg="addSp delSp modSp">
        <pc:chgData name="Heidi Miller" userId="S::heidi.miller_nysut.org#ext#@neahq.onmicrosoft.com::d2b3cd83-1e2a-4414-a4e0-68164f5fa57a" providerId="AD" clId="Web-{E693B068-7532-6F08-6767-D35D75B548FE}" dt="2024-02-05T16:54:38.947" v="111" actId="20577"/>
        <pc:sldMkLst>
          <pc:docMk/>
          <pc:sldMk cId="2996774864" sldId="269"/>
        </pc:sldMkLst>
        <pc:spChg chg="mod">
          <ac:chgData name="Heidi Miller" userId="S::heidi.miller_nysut.org#ext#@neahq.onmicrosoft.com::d2b3cd83-1e2a-4414-a4e0-68164f5fa57a" providerId="AD" clId="Web-{E693B068-7532-6F08-6767-D35D75B548FE}" dt="2024-02-05T16:54:34.462" v="110"/>
          <ac:spMkLst>
            <pc:docMk/>
            <pc:sldMk cId="2996774864" sldId="269"/>
            <ac:spMk id="2" creationId="{EBE54BA7-A115-D58E-9612-49D352F8288D}"/>
          </ac:spMkLst>
        </pc:spChg>
        <pc:spChg chg="mod ord">
          <ac:chgData name="Heidi Miller" userId="S::heidi.miller_nysut.org#ext#@neahq.onmicrosoft.com::d2b3cd83-1e2a-4414-a4e0-68164f5fa57a" providerId="AD" clId="Web-{E693B068-7532-6F08-6767-D35D75B548FE}" dt="2024-02-05T16:54:38.947" v="111" actId="20577"/>
          <ac:spMkLst>
            <pc:docMk/>
            <pc:sldMk cId="2996774864" sldId="269"/>
            <ac:spMk id="3" creationId="{CE593EE0-D16E-A935-79D5-CCBC9F1AB319}"/>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9" creationId="{873ECEC8-0F24-45B8-950F-35FC94BCEAC8}"/>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3" creationId="{7D417315-0A35-4882-ABD2-ABE3C89E5DCF}"/>
          </ac:spMkLst>
        </pc:spChg>
        <pc:spChg chg="add del">
          <ac:chgData name="Heidi Miller" userId="S::heidi.miller_nysut.org#ext#@neahq.onmicrosoft.com::d2b3cd83-1e2a-4414-a4e0-68164f5fa57a" providerId="AD" clId="Web-{E693B068-7532-6F08-6767-D35D75B548FE}" dt="2024-02-05T16:54:34.447" v="109"/>
          <ac:spMkLst>
            <pc:docMk/>
            <pc:sldMk cId="2996774864" sldId="269"/>
            <ac:spMk id="15" creationId="{8B53612E-ADB2-4457-9688-89506397AF28}"/>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7" creationId="{D40791F6-715D-481A-9C4A-3645AECFD5A0}"/>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19" creationId="{CADA4CA0-9A57-4FBE-A9E5-24DFC23C3F1A}"/>
          </ac:spMkLst>
        </pc:spChg>
        <pc:spChg chg="add">
          <ac:chgData name="Heidi Miller" userId="S::heidi.miller_nysut.org#ext#@neahq.onmicrosoft.com::d2b3cd83-1e2a-4414-a4e0-68164f5fa57a" providerId="AD" clId="Web-{E693B068-7532-6F08-6767-D35D75B548FE}" dt="2024-02-05T16:54:34.462" v="110"/>
          <ac:spMkLst>
            <pc:docMk/>
            <pc:sldMk cId="2996774864" sldId="269"/>
            <ac:spMk id="20" creationId="{811CBAFA-D7E0-40A7-BB94-2C05304B407B}"/>
          </ac:spMkLst>
        </pc:spChg>
        <pc:picChg chg="add mod">
          <ac:chgData name="Heidi Miller" userId="S::heidi.miller_nysut.org#ext#@neahq.onmicrosoft.com::d2b3cd83-1e2a-4414-a4e0-68164f5fa57a" providerId="AD" clId="Web-{E693B068-7532-6F08-6767-D35D75B548FE}" dt="2024-02-05T16:54:34.462" v="110"/>
          <ac:picMkLst>
            <pc:docMk/>
            <pc:sldMk cId="2996774864" sldId="269"/>
            <ac:picMk id="4" creationId="{2C39A570-3337-077E-45FB-69D2E6084FF5}"/>
          </ac:picMkLst>
        </pc:picChg>
        <pc:cxnChg chg="add del">
          <ac:chgData name="Heidi Miller" userId="S::heidi.miller_nysut.org#ext#@neahq.onmicrosoft.com::d2b3cd83-1e2a-4414-a4e0-68164f5fa57a" providerId="AD" clId="Web-{E693B068-7532-6F08-6767-D35D75B548FE}" dt="2024-02-05T16:54:34.447" v="109"/>
          <ac:cxnSpMkLst>
            <pc:docMk/>
            <pc:sldMk cId="2996774864" sldId="269"/>
            <ac:cxnSpMk id="11" creationId="{89EB8C68-FF1B-4849-867B-32D29B19F102}"/>
          </ac:cxnSpMkLst>
        </pc:cxnChg>
        <pc:cxnChg chg="add">
          <ac:chgData name="Heidi Miller" userId="S::heidi.miller_nysut.org#ext#@neahq.onmicrosoft.com::d2b3cd83-1e2a-4414-a4e0-68164f5fa57a" providerId="AD" clId="Web-{E693B068-7532-6F08-6767-D35D75B548FE}" dt="2024-02-05T16:54:34.462" v="110"/>
          <ac:cxnSpMkLst>
            <pc:docMk/>
            <pc:sldMk cId="2996774864" sldId="269"/>
            <ac:cxnSpMk id="18" creationId="{740F83A4-FAC4-4867-95A5-BBFD280C7BF5}"/>
          </ac:cxnSpMkLst>
        </pc:cxnChg>
      </pc:sldChg>
      <pc:sldChg chg="modSp">
        <pc:chgData name="Heidi Miller" userId="S::heidi.miller_nysut.org#ext#@neahq.onmicrosoft.com::d2b3cd83-1e2a-4414-a4e0-68164f5fa57a" providerId="AD" clId="Web-{E693B068-7532-6F08-6767-D35D75B548FE}" dt="2024-02-05T16:27:04.132" v="50" actId="14100"/>
        <pc:sldMkLst>
          <pc:docMk/>
          <pc:sldMk cId="3164271153" sldId="272"/>
        </pc:sldMkLst>
        <pc:spChg chg="mod">
          <ac:chgData name="Heidi Miller" userId="S::heidi.miller_nysut.org#ext#@neahq.onmicrosoft.com::d2b3cd83-1e2a-4414-a4e0-68164f5fa57a" providerId="AD" clId="Web-{E693B068-7532-6F08-6767-D35D75B548FE}" dt="2024-02-05T16:26:56.944" v="48" actId="20577"/>
          <ac:spMkLst>
            <pc:docMk/>
            <pc:sldMk cId="3164271153" sldId="272"/>
            <ac:spMk id="2" creationId="{5A1C7A7E-3D04-C0E0-7506-74372298BD1D}"/>
          </ac:spMkLst>
        </pc:spChg>
        <pc:spChg chg="mod">
          <ac:chgData name="Heidi Miller" userId="S::heidi.miller_nysut.org#ext#@neahq.onmicrosoft.com::d2b3cd83-1e2a-4414-a4e0-68164f5fa57a" providerId="AD" clId="Web-{E693B068-7532-6F08-6767-D35D75B548FE}" dt="2024-02-05T16:27:04.132" v="50" actId="14100"/>
          <ac:spMkLst>
            <pc:docMk/>
            <pc:sldMk cId="3164271153" sldId="272"/>
            <ac:spMk id="3" creationId="{6B111D37-4453-F67E-BEBA-B116D06F58D9}"/>
          </ac:spMkLst>
        </pc:spChg>
      </pc:sldChg>
      <pc:sldChg chg="modSp">
        <pc:chgData name="Heidi Miller" userId="S::heidi.miller_nysut.org#ext#@neahq.onmicrosoft.com::d2b3cd83-1e2a-4414-a4e0-68164f5fa57a" providerId="AD" clId="Web-{E693B068-7532-6F08-6767-D35D75B548FE}" dt="2024-02-05T16:39:39.319" v="75" actId="14100"/>
        <pc:sldMkLst>
          <pc:docMk/>
          <pc:sldMk cId="790221839" sldId="273"/>
        </pc:sldMkLst>
        <pc:spChg chg="mod">
          <ac:chgData name="Heidi Miller" userId="S::heidi.miller_nysut.org#ext#@neahq.onmicrosoft.com::d2b3cd83-1e2a-4414-a4e0-68164f5fa57a" providerId="AD" clId="Web-{E693B068-7532-6F08-6767-D35D75B548FE}" dt="2024-02-05T16:39:39.319" v="75" actId="14100"/>
          <ac:spMkLst>
            <pc:docMk/>
            <pc:sldMk cId="790221839" sldId="273"/>
            <ac:spMk id="2" creationId="{3430CB50-343B-B6FB-F94F-A5A0657FC18B}"/>
          </ac:spMkLst>
        </pc:spChg>
        <pc:spChg chg="mod">
          <ac:chgData name="Heidi Miller" userId="S::heidi.miller_nysut.org#ext#@neahq.onmicrosoft.com::d2b3cd83-1e2a-4414-a4e0-68164f5fa57a" providerId="AD" clId="Web-{E693B068-7532-6F08-6767-D35D75B548FE}" dt="2024-02-05T16:39:13.631" v="69" actId="20577"/>
          <ac:spMkLst>
            <pc:docMk/>
            <pc:sldMk cId="790221839" sldId="273"/>
            <ac:spMk id="4" creationId="{8FFCAB96-06EA-E25B-A462-34F8AB300474}"/>
          </ac:spMkLst>
        </pc:spChg>
      </pc:sldChg>
      <pc:sldChg chg="del">
        <pc:chgData name="Heidi Miller" userId="S::heidi.miller_nysut.org#ext#@neahq.onmicrosoft.com::d2b3cd83-1e2a-4414-a4e0-68164f5fa57a" providerId="AD" clId="Web-{E693B068-7532-6F08-6767-D35D75B548FE}" dt="2024-02-05T16:54:52.822" v="112"/>
        <pc:sldMkLst>
          <pc:docMk/>
          <pc:sldMk cId="2533953165" sldId="275"/>
        </pc:sldMkLst>
      </pc:sldChg>
      <pc:sldChg chg="add del">
        <pc:chgData name="Heidi Miller" userId="S::heidi.miller_nysut.org#ext#@neahq.onmicrosoft.com::d2b3cd83-1e2a-4414-a4e0-68164f5fa57a" providerId="AD" clId="Web-{E693B068-7532-6F08-6767-D35D75B548FE}" dt="2024-02-05T16:59:08.687" v="118"/>
        <pc:sldMkLst>
          <pc:docMk/>
          <pc:sldMk cId="1517565249" sldId="277"/>
        </pc:sldMkLst>
      </pc:sldChg>
      <pc:sldChg chg="add del">
        <pc:chgData name="Heidi Miller" userId="S::heidi.miller_nysut.org#ext#@neahq.onmicrosoft.com::d2b3cd83-1e2a-4414-a4e0-68164f5fa57a" providerId="AD" clId="Web-{E693B068-7532-6F08-6767-D35D75B548FE}" dt="2024-02-05T16:59:08.640" v="117"/>
        <pc:sldMkLst>
          <pc:docMk/>
          <pc:sldMk cId="2086659191" sldId="278"/>
        </pc:sldMkLst>
      </pc:sldChg>
      <pc:sldChg chg="add del">
        <pc:chgData name="Heidi Miller" userId="S::heidi.miller_nysut.org#ext#@neahq.onmicrosoft.com::d2b3cd83-1e2a-4414-a4e0-68164f5fa57a" providerId="AD" clId="Web-{E693B068-7532-6F08-6767-D35D75B548FE}" dt="2024-02-05T16:59:08.593" v="116"/>
        <pc:sldMkLst>
          <pc:docMk/>
          <pc:sldMk cId="3426821853" sldId="279"/>
        </pc:sldMkLst>
      </pc:sldChg>
      <pc:sldChg chg="modSp">
        <pc:chgData name="Heidi Miller" userId="S::heidi.miller_nysut.org#ext#@neahq.onmicrosoft.com::d2b3cd83-1e2a-4414-a4e0-68164f5fa57a" providerId="AD" clId="Web-{E693B068-7532-6F08-6767-D35D75B548FE}" dt="2024-02-05T16:26:37.115" v="44" actId="20577"/>
        <pc:sldMkLst>
          <pc:docMk/>
          <pc:sldMk cId="1656657405" sldId="280"/>
        </pc:sldMkLst>
        <pc:spChg chg="mod">
          <ac:chgData name="Heidi Miller" userId="S::heidi.miller_nysut.org#ext#@neahq.onmicrosoft.com::d2b3cd83-1e2a-4414-a4e0-68164f5fa57a" providerId="AD" clId="Web-{E693B068-7532-6F08-6767-D35D75B548FE}" dt="2024-02-05T16:26:37.115" v="44" actId="20577"/>
          <ac:spMkLst>
            <pc:docMk/>
            <pc:sldMk cId="1656657405" sldId="280"/>
            <ac:spMk id="2" creationId="{3CAE0CBC-3E2F-5415-8919-261E8C74B5DE}"/>
          </ac:spMkLst>
        </pc:spChg>
        <pc:spChg chg="mod">
          <ac:chgData name="Heidi Miller" userId="S::heidi.miller_nysut.org#ext#@neahq.onmicrosoft.com::d2b3cd83-1e2a-4414-a4e0-68164f5fa57a" providerId="AD" clId="Web-{E693B068-7532-6F08-6767-D35D75B548FE}" dt="2024-02-05T16:26:30.272" v="43" actId="20577"/>
          <ac:spMkLst>
            <pc:docMk/>
            <pc:sldMk cId="1656657405" sldId="280"/>
            <ac:spMk id="3" creationId="{4071AECB-8792-668E-B604-A8D713A9F119}"/>
          </ac:spMkLst>
        </pc:spChg>
      </pc:sldChg>
      <pc:sldChg chg="modSp">
        <pc:chgData name="Heidi Miller" userId="S::heidi.miller_nysut.org#ext#@neahq.onmicrosoft.com::d2b3cd83-1e2a-4414-a4e0-68164f5fa57a" providerId="AD" clId="Web-{E693B068-7532-6F08-6767-D35D75B548FE}" dt="2024-02-05T17:40:28.579" v="132" actId="14100"/>
        <pc:sldMkLst>
          <pc:docMk/>
          <pc:sldMk cId="1561081245" sldId="1225"/>
        </pc:sldMkLst>
        <pc:spChg chg="mod">
          <ac:chgData name="Heidi Miller" userId="S::heidi.miller_nysut.org#ext#@neahq.onmicrosoft.com::d2b3cd83-1e2a-4414-a4e0-68164f5fa57a" providerId="AD" clId="Web-{E693B068-7532-6F08-6767-D35D75B548FE}" dt="2024-02-05T17:40:25.329" v="131" actId="20577"/>
          <ac:spMkLst>
            <pc:docMk/>
            <pc:sldMk cId="1561081245" sldId="1225"/>
            <ac:spMk id="2" creationId="{00000000-0000-0000-0000-000000000000}"/>
          </ac:spMkLst>
        </pc:spChg>
        <pc:spChg chg="mod">
          <ac:chgData name="Heidi Miller" userId="S::heidi.miller_nysut.org#ext#@neahq.onmicrosoft.com::d2b3cd83-1e2a-4414-a4e0-68164f5fa57a" providerId="AD" clId="Web-{E693B068-7532-6F08-6767-D35D75B548FE}" dt="2024-02-05T17:40:28.579" v="132" actId="14100"/>
          <ac:spMkLst>
            <pc:docMk/>
            <pc:sldMk cId="1561081245" sldId="1225"/>
            <ac:spMk id="3" creationId="{00000000-0000-0000-0000-000000000000}"/>
          </ac:spMkLst>
        </pc:spChg>
      </pc:sldChg>
      <pc:sldChg chg="modSp del">
        <pc:chgData name="Heidi Miller" userId="S::heidi.miller_nysut.org#ext#@neahq.onmicrosoft.com::d2b3cd83-1e2a-4414-a4e0-68164f5fa57a" providerId="AD" clId="Web-{E693B068-7532-6F08-6767-D35D75B548FE}" dt="2024-02-05T17:50:58.538" v="176"/>
        <pc:sldMkLst>
          <pc:docMk/>
          <pc:sldMk cId="1860949175" sldId="1229"/>
        </pc:sldMkLst>
        <pc:spChg chg="mod">
          <ac:chgData name="Heidi Miller" userId="S::heidi.miller_nysut.org#ext#@neahq.onmicrosoft.com::d2b3cd83-1e2a-4414-a4e0-68164f5fa57a" providerId="AD" clId="Web-{E693B068-7532-6F08-6767-D35D75B548FE}" dt="2024-02-05T17:43:06.741" v="139" actId="20577"/>
          <ac:spMkLst>
            <pc:docMk/>
            <pc:sldMk cId="1860949175" sldId="1229"/>
            <ac:spMk id="4" creationId="{00000000-0000-0000-0000-000000000000}"/>
          </ac:spMkLst>
        </pc:spChg>
      </pc:sldChg>
      <pc:sldChg chg="modSp">
        <pc:chgData name="Heidi Miller" userId="S::heidi.miller_nysut.org#ext#@neahq.onmicrosoft.com::d2b3cd83-1e2a-4414-a4e0-68164f5fa57a" providerId="AD" clId="Web-{E693B068-7532-6F08-6767-D35D75B548FE}" dt="2024-02-05T17:33:14.173" v="130" actId="20577"/>
        <pc:sldMkLst>
          <pc:docMk/>
          <pc:sldMk cId="3309877280" sldId="1235"/>
        </pc:sldMkLst>
        <pc:spChg chg="mod">
          <ac:chgData name="Heidi Miller" userId="S::heidi.miller_nysut.org#ext#@neahq.onmicrosoft.com::d2b3cd83-1e2a-4414-a4e0-68164f5fa57a" providerId="AD" clId="Web-{E693B068-7532-6F08-6767-D35D75B548FE}" dt="2024-02-05T17:33:14.173" v="130" actId="20577"/>
          <ac:spMkLst>
            <pc:docMk/>
            <pc:sldMk cId="3309877280" sldId="1235"/>
            <ac:spMk id="2" creationId="{00000000-0000-0000-0000-000000000000}"/>
          </ac:spMkLst>
        </pc:spChg>
      </pc:sldChg>
      <pc:sldChg chg="addSp modSp">
        <pc:chgData name="Heidi Miller" userId="S::heidi.miller_nysut.org#ext#@neahq.onmicrosoft.com::d2b3cd83-1e2a-4414-a4e0-68164f5fa57a" providerId="AD" clId="Web-{E693B068-7532-6F08-6767-D35D75B548FE}" dt="2024-02-05T17:49:58.052" v="175" actId="1076"/>
        <pc:sldMkLst>
          <pc:docMk/>
          <pc:sldMk cId="1696902132" sldId="1239"/>
        </pc:sldMkLst>
        <pc:spChg chg="mod">
          <ac:chgData name="Heidi Miller" userId="S::heidi.miller_nysut.org#ext#@neahq.onmicrosoft.com::d2b3cd83-1e2a-4414-a4e0-68164f5fa57a" providerId="AD" clId="Web-{E693B068-7532-6F08-6767-D35D75B548FE}" dt="2024-02-05T17:49:58.052" v="175" actId="1076"/>
          <ac:spMkLst>
            <pc:docMk/>
            <pc:sldMk cId="1696902132" sldId="1239"/>
            <ac:spMk id="2" creationId="{C147931B-9DFC-4600-88AE-20FFA1BDB84D}"/>
          </ac:spMkLst>
        </pc:spChg>
        <pc:spChg chg="add mod">
          <ac:chgData name="Heidi Miller" userId="S::heidi.miller_nysut.org#ext#@neahq.onmicrosoft.com::d2b3cd83-1e2a-4414-a4e0-68164f5fa57a" providerId="AD" clId="Web-{E693B068-7532-6F08-6767-D35D75B548FE}" dt="2024-02-05T17:49:42.520" v="173" actId="20577"/>
          <ac:spMkLst>
            <pc:docMk/>
            <pc:sldMk cId="1696902132" sldId="1239"/>
            <ac:spMk id="3" creationId="{E1645FDB-6C95-7853-1181-0519E3D1E60D}"/>
          </ac:spMkLst>
        </pc:spChg>
        <pc:picChg chg="mod">
          <ac:chgData name="Heidi Miller" userId="S::heidi.miller_nysut.org#ext#@neahq.onmicrosoft.com::d2b3cd83-1e2a-4414-a4e0-68164f5fa57a" providerId="AD" clId="Web-{E693B068-7532-6F08-6767-D35D75B548FE}" dt="2024-02-05T17:49:30.270" v="167" actId="14100"/>
          <ac:picMkLst>
            <pc:docMk/>
            <pc:sldMk cId="1696902132" sldId="1239"/>
            <ac:picMk id="2050" creationId="{00000000-0000-0000-0000-000000000000}"/>
          </ac:picMkLst>
        </pc:picChg>
      </pc:sldChg>
      <pc:sldChg chg="modSp">
        <pc:chgData name="Heidi Miller" userId="S::heidi.miller_nysut.org#ext#@neahq.onmicrosoft.com::d2b3cd83-1e2a-4414-a4e0-68164f5fa57a" providerId="AD" clId="Web-{E693B068-7532-6F08-6767-D35D75B548FE}" dt="2024-02-05T16:45:53.624" v="81" actId="20577"/>
        <pc:sldMkLst>
          <pc:docMk/>
          <pc:sldMk cId="218661354" sldId="1265"/>
        </pc:sldMkLst>
        <pc:spChg chg="mod">
          <ac:chgData name="Heidi Miller" userId="S::heidi.miller_nysut.org#ext#@neahq.onmicrosoft.com::d2b3cd83-1e2a-4414-a4e0-68164f5fa57a" providerId="AD" clId="Web-{E693B068-7532-6F08-6767-D35D75B548FE}" dt="2024-02-05T16:39:00.162" v="66" actId="1076"/>
          <ac:spMkLst>
            <pc:docMk/>
            <pc:sldMk cId="218661354" sldId="1265"/>
            <ac:spMk id="2" creationId="{96B5A8F9-0DB5-9CCA-A8E9-1DB324B58E9C}"/>
          </ac:spMkLst>
        </pc:spChg>
        <pc:spChg chg="mod">
          <ac:chgData name="Heidi Miller" userId="S::heidi.miller_nysut.org#ext#@neahq.onmicrosoft.com::d2b3cd83-1e2a-4414-a4e0-68164f5fa57a" providerId="AD" clId="Web-{E693B068-7532-6F08-6767-D35D75B548FE}" dt="2024-02-05T16:45:53.624" v="81" actId="20577"/>
          <ac:spMkLst>
            <pc:docMk/>
            <pc:sldMk cId="218661354" sldId="1265"/>
            <ac:spMk id="3" creationId="{21012393-7568-044F-ADDC-5C6B1771BBA2}"/>
          </ac:spMkLst>
        </pc:spChg>
      </pc:sldChg>
      <pc:sldChg chg="modSp">
        <pc:chgData name="Heidi Miller" userId="S::heidi.miller_nysut.org#ext#@neahq.onmicrosoft.com::d2b3cd83-1e2a-4414-a4e0-68164f5fa57a" providerId="AD" clId="Web-{E693B068-7532-6F08-6767-D35D75B548FE}" dt="2024-02-05T16:26:39.084" v="45" actId="20577"/>
        <pc:sldMkLst>
          <pc:docMk/>
          <pc:sldMk cId="2137071841" sldId="1266"/>
        </pc:sldMkLst>
        <pc:spChg chg="mod">
          <ac:chgData name="Heidi Miller" userId="S::heidi.miller_nysut.org#ext#@neahq.onmicrosoft.com::d2b3cd83-1e2a-4414-a4e0-68164f5fa57a" providerId="AD" clId="Web-{E693B068-7532-6F08-6767-D35D75B548FE}" dt="2024-02-05T16:26:39.084" v="45" actId="20577"/>
          <ac:spMkLst>
            <pc:docMk/>
            <pc:sldMk cId="2137071841" sldId="1266"/>
            <ac:spMk id="5" creationId="{975D61C9-0D15-E4D3-50ED-4D54BAFCB739}"/>
          </ac:spMkLst>
        </pc:spChg>
        <pc:spChg chg="mod">
          <ac:chgData name="Heidi Miller" userId="S::heidi.miller_nysut.org#ext#@neahq.onmicrosoft.com::d2b3cd83-1e2a-4414-a4e0-68164f5fa57a" providerId="AD" clId="Web-{E693B068-7532-6F08-6767-D35D75B548FE}" dt="2024-02-05T16:26:16.662" v="40" actId="14100"/>
          <ac:spMkLst>
            <pc:docMk/>
            <pc:sldMk cId="2137071841" sldId="1266"/>
            <ac:spMk id="6" creationId="{AF1A872A-972E-913C-613D-02A2B9A9A678}"/>
          </ac:spMkLst>
        </pc:spChg>
      </pc:sldChg>
      <pc:sldChg chg="modSp">
        <pc:chgData name="Heidi Miller" userId="S::heidi.miller_nysut.org#ext#@neahq.onmicrosoft.com::d2b3cd83-1e2a-4414-a4e0-68164f5fa57a" providerId="AD" clId="Web-{E693B068-7532-6F08-6767-D35D75B548FE}" dt="2024-02-05T16:38:39.943" v="65" actId="20577"/>
        <pc:sldMkLst>
          <pc:docMk/>
          <pc:sldMk cId="1905194865" sldId="1267"/>
        </pc:sldMkLst>
        <pc:spChg chg="mod">
          <ac:chgData name="Heidi Miller" userId="S::heidi.miller_nysut.org#ext#@neahq.onmicrosoft.com::d2b3cd83-1e2a-4414-a4e0-68164f5fa57a" providerId="AD" clId="Web-{E693B068-7532-6F08-6767-D35D75B548FE}" dt="2024-02-05T16:38:39.943" v="65" actId="20577"/>
          <ac:spMkLst>
            <pc:docMk/>
            <pc:sldMk cId="1905194865" sldId="1267"/>
            <ac:spMk id="5" creationId="{38D4B8AB-C336-3BA4-C4C0-2B5905BEDD10}"/>
          </ac:spMkLst>
        </pc:spChg>
        <pc:spChg chg="mod">
          <ac:chgData name="Heidi Miller" userId="S::heidi.miller_nysut.org#ext#@neahq.onmicrosoft.com::d2b3cd83-1e2a-4414-a4e0-68164f5fa57a" providerId="AD" clId="Web-{E693B068-7532-6F08-6767-D35D75B548FE}" dt="2024-02-05T16:26:09.006" v="36" actId="1076"/>
          <ac:spMkLst>
            <pc:docMk/>
            <pc:sldMk cId="1905194865" sldId="1267"/>
            <ac:spMk id="6" creationId="{C8232774-E43D-3CC4-A602-EE663A40345E}"/>
          </ac:spMkLst>
        </pc:spChg>
      </pc:sldChg>
    </pc:docChg>
  </pc:docChgLst>
  <pc:docChgLst>
    <pc:chgData name="Pulkrabek, Vanessa [MN]" userId="S::vanessa.pulkrabek_edmn.org#ext#@neahq.onmicrosoft.com::a81224d0-e988-4d62-a387-eaa8d26915eb" providerId="AD" clId="Web-{4BDA19B2-8A8E-81DC-13D0-97CE52164566}"/>
    <pc:docChg chg="modSld">
      <pc:chgData name="Pulkrabek, Vanessa [MN]" userId="S::vanessa.pulkrabek_edmn.org#ext#@neahq.onmicrosoft.com::a81224d0-e988-4d62-a387-eaa8d26915eb" providerId="AD" clId="Web-{4BDA19B2-8A8E-81DC-13D0-97CE52164566}" dt="2024-06-05T15:33:24.511" v="6" actId="20577"/>
      <pc:docMkLst>
        <pc:docMk/>
      </pc:docMkLst>
      <pc:sldChg chg="modSp">
        <pc:chgData name="Pulkrabek, Vanessa [MN]" userId="S::vanessa.pulkrabek_edmn.org#ext#@neahq.onmicrosoft.com::a81224d0-e988-4d62-a387-eaa8d26915eb" providerId="AD" clId="Web-{4BDA19B2-8A8E-81DC-13D0-97CE52164566}" dt="2024-06-05T15:33:24.511" v="6" actId="20577"/>
        <pc:sldMkLst>
          <pc:docMk/>
          <pc:sldMk cId="410688401" sldId="1178"/>
        </pc:sldMkLst>
        <pc:spChg chg="mod">
          <ac:chgData name="Pulkrabek, Vanessa [MN]" userId="S::vanessa.pulkrabek_edmn.org#ext#@neahq.onmicrosoft.com::a81224d0-e988-4d62-a387-eaa8d26915eb" providerId="AD" clId="Web-{4BDA19B2-8A8E-81DC-13D0-97CE52164566}" dt="2024-06-05T15:33:24.511" v="6" actId="20577"/>
          <ac:spMkLst>
            <pc:docMk/>
            <pc:sldMk cId="410688401" sldId="1178"/>
            <ac:spMk id="2" creationId="{00000000-0000-0000-0000-000000000000}"/>
          </ac:spMkLst>
        </pc:spChg>
      </pc:sldChg>
    </pc:docChg>
  </pc:docChgLst>
  <pc:docChgLst>
    <pc:chgData name="Chun, Helenna [CO]" userId="S::hchun_coloradoea.org#ext#@neahq.onmicrosoft.com::d89df420-c46a-4a3e-b7de-9c8f17ba880a" providerId="AD" clId="Web-{FF01FD9F-652F-B711-4F67-18D7702D0F0B}"/>
    <pc:docChg chg="modSld">
      <pc:chgData name="Chun, Helenna [CO]" userId="S::hchun_coloradoea.org#ext#@neahq.onmicrosoft.com::d89df420-c46a-4a3e-b7de-9c8f17ba880a" providerId="AD" clId="Web-{FF01FD9F-652F-B711-4F67-18D7702D0F0B}" dt="2024-02-05T16:19:02.338" v="2" actId="20577"/>
      <pc:docMkLst>
        <pc:docMk/>
      </pc:docMkLst>
      <pc:sldChg chg="modSp">
        <pc:chgData name="Chun, Helenna [CO]" userId="S::hchun_coloradoea.org#ext#@neahq.onmicrosoft.com::d89df420-c46a-4a3e-b7de-9c8f17ba880a" providerId="AD" clId="Web-{FF01FD9F-652F-B711-4F67-18D7702D0F0B}" dt="2024-02-05T16:19:02.338" v="2" actId="20577"/>
        <pc:sldMkLst>
          <pc:docMk/>
          <pc:sldMk cId="3849000927" sldId="267"/>
        </pc:sldMkLst>
        <pc:spChg chg="mod">
          <ac:chgData name="Chun, Helenna [CO]" userId="S::hchun_coloradoea.org#ext#@neahq.onmicrosoft.com::d89df420-c46a-4a3e-b7de-9c8f17ba880a" providerId="AD" clId="Web-{FF01FD9F-652F-B711-4F67-18D7702D0F0B}" dt="2024-02-05T16:19:02.338" v="2" actId="20577"/>
          <ac:spMkLst>
            <pc:docMk/>
            <pc:sldMk cId="3849000927" sldId="267"/>
            <ac:spMk id="3" creationId="{2B87C61C-FC8D-26AB-EACC-757956CE4D5F}"/>
          </ac:spMkLst>
        </pc:spChg>
      </pc:sldChg>
    </pc:docChg>
  </pc:docChgLst>
  <pc:docChgLst>
    <pc:chgData name="Heidi Miller" userId="S::heidi.miller_nysut.org#ext#@neahq.onmicrosoft.com::d2b3cd83-1e2a-4414-a4e0-68164f5fa57a" providerId="AD" clId="Web-{A0BB3F25-FF64-1B24-5545-72E563AE6DE3}"/>
    <pc:docChg chg="modSld sldOrd">
      <pc:chgData name="Heidi Miller" userId="S::heidi.miller_nysut.org#ext#@neahq.onmicrosoft.com::d2b3cd83-1e2a-4414-a4e0-68164f5fa57a" providerId="AD" clId="Web-{A0BB3F25-FF64-1B24-5545-72E563AE6DE3}" dt="2024-02-06T20:11:32.403" v="24" actId="20577"/>
      <pc:docMkLst>
        <pc:docMk/>
      </pc:docMkLst>
      <pc:sldChg chg="ord">
        <pc:chgData name="Heidi Miller" userId="S::heidi.miller_nysut.org#ext#@neahq.onmicrosoft.com::d2b3cd83-1e2a-4414-a4e0-68164f5fa57a" providerId="AD" clId="Web-{A0BB3F25-FF64-1B24-5545-72E563AE6DE3}" dt="2024-02-06T14:48:22.701" v="10"/>
        <pc:sldMkLst>
          <pc:docMk/>
          <pc:sldMk cId="3007469332" sldId="1170"/>
        </pc:sldMkLst>
      </pc:sldChg>
      <pc:sldChg chg="modSp">
        <pc:chgData name="Heidi Miller" userId="S::heidi.miller_nysut.org#ext#@neahq.onmicrosoft.com::d2b3cd83-1e2a-4414-a4e0-68164f5fa57a" providerId="AD" clId="Web-{A0BB3F25-FF64-1B24-5545-72E563AE6DE3}" dt="2024-02-06T20:11:32.403" v="24" actId="20577"/>
        <pc:sldMkLst>
          <pc:docMk/>
          <pc:sldMk cId="2078542368" sldId="1205"/>
        </pc:sldMkLst>
        <pc:spChg chg="mod">
          <ac:chgData name="Heidi Miller" userId="S::heidi.miller_nysut.org#ext#@neahq.onmicrosoft.com::d2b3cd83-1e2a-4414-a4e0-68164f5fa57a" providerId="AD" clId="Web-{A0BB3F25-FF64-1B24-5545-72E563AE6DE3}" dt="2024-02-06T20:11:32.403" v="24" actId="20577"/>
          <ac:spMkLst>
            <pc:docMk/>
            <pc:sldMk cId="2078542368" sldId="1205"/>
            <ac:spMk id="2" creationId="{00000000-0000-0000-0000-000000000000}"/>
          </ac:spMkLst>
        </pc:spChg>
      </pc:sldChg>
      <pc:sldChg chg="modSp">
        <pc:chgData name="Heidi Miller" userId="S::heidi.miller_nysut.org#ext#@neahq.onmicrosoft.com::d2b3cd83-1e2a-4414-a4e0-68164f5fa57a" providerId="AD" clId="Web-{A0BB3F25-FF64-1B24-5545-72E563AE6DE3}" dt="2024-02-06T14:48:20.904" v="9" actId="20577"/>
        <pc:sldMkLst>
          <pc:docMk/>
          <pc:sldMk cId="4283063015" sldId="1219"/>
        </pc:sldMkLst>
        <pc:spChg chg="mod">
          <ac:chgData name="Heidi Miller" userId="S::heidi.miller_nysut.org#ext#@neahq.onmicrosoft.com::d2b3cd83-1e2a-4414-a4e0-68164f5fa57a" providerId="AD" clId="Web-{A0BB3F25-FF64-1B24-5545-72E563AE6DE3}" dt="2024-02-06T14:48:20.904" v="9" actId="20577"/>
          <ac:spMkLst>
            <pc:docMk/>
            <pc:sldMk cId="4283063015" sldId="1219"/>
            <ac:spMk id="3" creationId="{7248748C-D351-47FB-A208-AAAEB607FB3C}"/>
          </ac:spMkLst>
        </pc:spChg>
      </pc:sldChg>
      <pc:sldChg chg="modSp">
        <pc:chgData name="Heidi Miller" userId="S::heidi.miller_nysut.org#ext#@neahq.onmicrosoft.com::d2b3cd83-1e2a-4414-a4e0-68164f5fa57a" providerId="AD" clId="Web-{A0BB3F25-FF64-1B24-5545-72E563AE6DE3}" dt="2024-02-06T19:30:57.219" v="12" actId="20577"/>
        <pc:sldMkLst>
          <pc:docMk/>
          <pc:sldMk cId="1395645205" sldId="1226"/>
        </pc:sldMkLst>
        <pc:spChg chg="mod">
          <ac:chgData name="Heidi Miller" userId="S::heidi.miller_nysut.org#ext#@neahq.onmicrosoft.com::d2b3cd83-1e2a-4414-a4e0-68164f5fa57a" providerId="AD" clId="Web-{A0BB3F25-FF64-1B24-5545-72E563AE6DE3}" dt="2024-02-06T19:30:57.219" v="12" actId="20577"/>
          <ac:spMkLst>
            <pc:docMk/>
            <pc:sldMk cId="1395645205" sldId="1226"/>
            <ac:spMk id="2" creationId="{00000000-0000-0000-0000-000000000000}"/>
          </ac:spMkLst>
        </pc:spChg>
      </pc:sldChg>
    </pc:docChg>
  </pc:docChgLst>
  <pc:docChgLst>
    <pc:chgData name="Heidi Miller" userId="S::heidi.miller_nysut.org#ext#@neahq.onmicrosoft.com::d2b3cd83-1e2a-4414-a4e0-68164f5fa57a" providerId="AD" clId="Web-{D193C9B5-6567-5B77-9FF6-F6A15B778A6F}"/>
    <pc:docChg chg="modSld">
      <pc:chgData name="Heidi Miller" userId="S::heidi.miller_nysut.org#ext#@neahq.onmicrosoft.com::d2b3cd83-1e2a-4414-a4e0-68164f5fa57a" providerId="AD" clId="Web-{D193C9B5-6567-5B77-9FF6-F6A15B778A6F}" dt="2024-02-06T12:33:54.030" v="17" actId="20577"/>
      <pc:docMkLst>
        <pc:docMk/>
      </pc:docMkLst>
      <pc:sldChg chg="modSp">
        <pc:chgData name="Heidi Miller" userId="S::heidi.miller_nysut.org#ext#@neahq.onmicrosoft.com::d2b3cd83-1e2a-4414-a4e0-68164f5fa57a" providerId="AD" clId="Web-{D193C9B5-6567-5B77-9FF6-F6A15B778A6F}" dt="2024-02-06T12:33:54.030" v="17" actId="20577"/>
        <pc:sldMkLst>
          <pc:docMk/>
          <pc:sldMk cId="1679744557" sldId="1268"/>
        </pc:sldMkLst>
        <pc:spChg chg="mod">
          <ac:chgData name="Heidi Miller" userId="S::heidi.miller_nysut.org#ext#@neahq.onmicrosoft.com::d2b3cd83-1e2a-4414-a4e0-68164f5fa57a" providerId="AD" clId="Web-{D193C9B5-6567-5B77-9FF6-F6A15B778A6F}" dt="2024-02-06T12:33:54.030" v="17" actId="20577"/>
          <ac:spMkLst>
            <pc:docMk/>
            <pc:sldMk cId="1679744557" sldId="1268"/>
            <ac:spMk id="3" creationId="{C89DBE11-C9A8-34F1-AB32-4A14DEF3C254}"/>
          </ac:spMkLst>
        </pc:spChg>
      </pc:sldChg>
    </pc:docChg>
  </pc:docChgLst>
  <pc:docChgLst>
    <pc:chgData name="Byrne, Katrina [NEA]" userId="S::kblomdahl@nea.org::9209ce16-82d1-430a-b613-faccaf6d5e06" providerId="AD" clId="Web-{5EDF5435-2311-933F-437E-D5A87BF1868D}"/>
    <pc:docChg chg="modSld">
      <pc:chgData name="Byrne, Katrina [NEA]" userId="S::kblomdahl@nea.org::9209ce16-82d1-430a-b613-faccaf6d5e06" providerId="AD" clId="Web-{5EDF5435-2311-933F-437E-D5A87BF1868D}" dt="2024-02-06T21:55:42.202" v="11"/>
      <pc:docMkLst>
        <pc:docMk/>
      </pc:docMkLst>
      <pc:sldChg chg="modNotes">
        <pc:chgData name="Byrne, Katrina [NEA]" userId="S::kblomdahl@nea.org::9209ce16-82d1-430a-b613-faccaf6d5e06" providerId="AD" clId="Web-{5EDF5435-2311-933F-437E-D5A87BF1868D}" dt="2024-02-06T21:54:46.622" v="1"/>
        <pc:sldMkLst>
          <pc:docMk/>
          <pc:sldMk cId="2764710922" sldId="258"/>
        </pc:sldMkLst>
      </pc:sldChg>
      <pc:sldChg chg="modNotes">
        <pc:chgData name="Byrne, Katrina [NEA]" userId="S::kblomdahl@nea.org::9209ce16-82d1-430a-b613-faccaf6d5e06" providerId="AD" clId="Web-{5EDF5435-2311-933F-437E-D5A87BF1868D}" dt="2024-02-06T21:54:55.638" v="3"/>
        <pc:sldMkLst>
          <pc:docMk/>
          <pc:sldMk cId="3790399935" sldId="259"/>
        </pc:sldMkLst>
      </pc:sldChg>
      <pc:sldChg chg="modNotes">
        <pc:chgData name="Byrne, Katrina [NEA]" userId="S::kblomdahl@nea.org::9209ce16-82d1-430a-b613-faccaf6d5e06" providerId="AD" clId="Web-{5EDF5435-2311-933F-437E-D5A87BF1868D}" dt="2024-02-06T21:54:51.044" v="2"/>
        <pc:sldMkLst>
          <pc:docMk/>
          <pc:sldMk cId="4040469514" sldId="260"/>
        </pc:sldMkLst>
      </pc:sldChg>
      <pc:sldChg chg="modNotes">
        <pc:chgData name="Byrne, Katrina [NEA]" userId="S::kblomdahl@nea.org::9209ce16-82d1-430a-b613-faccaf6d5e06" providerId="AD" clId="Web-{5EDF5435-2311-933F-437E-D5A87BF1868D}" dt="2024-02-06T21:55:00.576" v="4"/>
        <pc:sldMkLst>
          <pc:docMk/>
          <pc:sldMk cId="3830510494" sldId="261"/>
        </pc:sldMkLst>
      </pc:sldChg>
      <pc:sldChg chg="modNotes">
        <pc:chgData name="Byrne, Katrina [NEA]" userId="S::kblomdahl@nea.org::9209ce16-82d1-430a-b613-faccaf6d5e06" providerId="AD" clId="Web-{5EDF5435-2311-933F-437E-D5A87BF1868D}" dt="2024-02-06T21:54:42.716" v="0"/>
        <pc:sldMkLst>
          <pc:docMk/>
          <pc:sldMk cId="3849000927" sldId="267"/>
        </pc:sldMkLst>
      </pc:sldChg>
      <pc:sldChg chg="modNotes">
        <pc:chgData name="Byrne, Katrina [NEA]" userId="S::kblomdahl@nea.org::9209ce16-82d1-430a-b613-faccaf6d5e06" providerId="AD" clId="Web-{5EDF5435-2311-933F-437E-D5A87BF1868D}" dt="2024-02-06T21:55:42.202" v="11"/>
        <pc:sldMkLst>
          <pc:docMk/>
          <pc:sldMk cId="2996774864" sldId="269"/>
        </pc:sldMkLst>
      </pc:sldChg>
      <pc:sldChg chg="modNotes">
        <pc:chgData name="Byrne, Katrina [NEA]" userId="S::kblomdahl@nea.org::9209ce16-82d1-430a-b613-faccaf6d5e06" providerId="AD" clId="Web-{5EDF5435-2311-933F-437E-D5A87BF1868D}" dt="2024-02-06T21:55:28.608" v="9"/>
        <pc:sldMkLst>
          <pc:docMk/>
          <pc:sldMk cId="3164271153" sldId="272"/>
        </pc:sldMkLst>
      </pc:sldChg>
      <pc:sldChg chg="modNotes">
        <pc:chgData name="Byrne, Katrina [NEA]" userId="S::kblomdahl@nea.org::9209ce16-82d1-430a-b613-faccaf6d5e06" providerId="AD" clId="Web-{5EDF5435-2311-933F-437E-D5A87BF1868D}" dt="2024-02-06T21:55:24.827" v="8"/>
        <pc:sldMkLst>
          <pc:docMk/>
          <pc:sldMk cId="1656657405" sldId="280"/>
        </pc:sldMkLst>
      </pc:sldChg>
      <pc:sldChg chg="modNotes">
        <pc:chgData name="Byrne, Katrina [NEA]" userId="S::kblomdahl@nea.org::9209ce16-82d1-430a-b613-faccaf6d5e06" providerId="AD" clId="Web-{5EDF5435-2311-933F-437E-D5A87BF1868D}" dt="2024-02-06T21:55:36.687" v="10"/>
        <pc:sldMkLst>
          <pc:docMk/>
          <pc:sldMk cId="218661354" sldId="1265"/>
        </pc:sldMkLst>
      </pc:sldChg>
      <pc:sldChg chg="modNotes">
        <pc:chgData name="Byrne, Katrina [NEA]" userId="S::kblomdahl@nea.org::9209ce16-82d1-430a-b613-faccaf6d5e06" providerId="AD" clId="Web-{5EDF5435-2311-933F-437E-D5A87BF1868D}" dt="2024-02-06T21:55:12.983" v="6"/>
        <pc:sldMkLst>
          <pc:docMk/>
          <pc:sldMk cId="2137071841" sldId="1266"/>
        </pc:sldMkLst>
      </pc:sldChg>
      <pc:sldChg chg="modNotes">
        <pc:chgData name="Byrne, Katrina [NEA]" userId="S::kblomdahl@nea.org::9209ce16-82d1-430a-b613-faccaf6d5e06" providerId="AD" clId="Web-{5EDF5435-2311-933F-437E-D5A87BF1868D}" dt="2024-02-06T21:55:09.311" v="5"/>
        <pc:sldMkLst>
          <pc:docMk/>
          <pc:sldMk cId="1905194865" sldId="1267"/>
        </pc:sldMkLst>
      </pc:sldChg>
      <pc:sldChg chg="modNotes">
        <pc:chgData name="Byrne, Katrina [NEA]" userId="S::kblomdahl@nea.org::9209ce16-82d1-430a-b613-faccaf6d5e06" providerId="AD" clId="Web-{5EDF5435-2311-933F-437E-D5A87BF1868D}" dt="2024-02-06T21:55:17.514" v="7"/>
        <pc:sldMkLst>
          <pc:docMk/>
          <pc:sldMk cId="1679744557" sldId="1268"/>
        </pc:sldMkLst>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dgm:spPr/>
      <dgm:t>
        <a:bodyPr/>
        <a:lstStyle/>
        <a:p>
          <a:endParaRPr lang="en-US"/>
        </a:p>
      </dgm:t>
    </dgm:pt>
    <dgm:pt modelId="{D1138A9C-4E75-4F5C-9D8E-7FAFAFFD0053}">
      <dgm:prSet/>
      <dgm:spPr/>
      <dgm:t>
        <a:bodyPr/>
        <a:lstStyle/>
        <a:p>
          <a:pPr rtl="0"/>
          <a:r>
            <a:rPr lang="en-US">
              <a:latin typeface="Calibri Light" panose="020F0302020204030204"/>
            </a:rPr>
            <a:t>Rideshare Lot</a:t>
          </a:r>
          <a:endParaRPr lang="en-US"/>
        </a:p>
      </dgm:t>
    </dgm:pt>
    <dgm:pt modelId="{DDF11701-993C-4743-B56E-D752E758EEF4}" type="parTrans" cxnId="{1AC37312-E2EC-455F-B52A-8AC12FEB9707}">
      <dgm:prSet/>
      <dgm:spPr/>
      <dgm:t>
        <a:bodyPr/>
        <a:lstStyle/>
        <a:p>
          <a:endParaRPr lang="en-US"/>
        </a:p>
      </dgm:t>
    </dgm:pt>
    <dgm:pt modelId="{FF40C07A-62CA-4759-A3FF-82E2480065E9}" type="sibTrans" cxnId="{1AC37312-E2EC-455F-B52A-8AC12FEB9707}">
      <dgm:prSet/>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pPr rtl="0"/>
          <a:r>
            <a:rPr lang="en-US"/>
            <a:t>Food</a:t>
          </a:r>
          <a:r>
            <a:rPr lang="en-US">
              <a:latin typeface="Calibri Light" panose="020F0302020204030204"/>
            </a:rPr>
            <a:t> (In Clipper)</a:t>
          </a:r>
          <a:endParaRPr lang="en-US"/>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r>
            <a:rPr lang="en-US" b="1">
              <a:latin typeface="Calibri Light" panose="020F0302020204030204"/>
            </a:rPr>
            <a:t>Karla</a:t>
          </a:r>
          <a:r>
            <a:rPr lang="en-US" b="1"/>
            <a:t> </a:t>
          </a:r>
          <a:r>
            <a:rPr lang="en-US"/>
            <a:t>as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11DA1051-A144-4F09-AE2B-5A3DE370C261}" type="pres">
      <dgm:prSet presAssocID="{AC1A5CF0-CE13-4236-A126-5D1190E42DFF}" presName="diagram" presStyleCnt="0">
        <dgm:presLayoutVars>
          <dgm:dir/>
          <dgm:resizeHandles val="exact"/>
        </dgm:presLayoutVars>
      </dgm:prSet>
      <dgm:spPr/>
    </dgm:pt>
    <dgm:pt modelId="{9C7234FD-C90F-4ACD-BB29-B80B050F5475}" type="pres">
      <dgm:prSet presAssocID="{D1138A9C-4E75-4F5C-9D8E-7FAFAFFD0053}" presName="node" presStyleLbl="node1" presStyleIdx="0" presStyleCnt="7">
        <dgm:presLayoutVars>
          <dgm:bulletEnabled val="1"/>
        </dgm:presLayoutVars>
      </dgm:prSet>
      <dgm:spPr/>
    </dgm:pt>
    <dgm:pt modelId="{33ABF879-BE19-4E8D-B894-5CED849EAEE3}" type="pres">
      <dgm:prSet presAssocID="{FF40C07A-62CA-4759-A3FF-82E2480065E9}" presName="sibTrans" presStyleCnt="0"/>
      <dgm:spPr/>
    </dgm:pt>
    <dgm:pt modelId="{E00EDA92-8B82-4C14-8D5F-FD12793BCD54}" type="pres">
      <dgm:prSet presAssocID="{871539F4-FCEA-422E-8AAB-81B8B970F1F7}" presName="node" presStyleLbl="node1" presStyleIdx="1" presStyleCnt="7">
        <dgm:presLayoutVars>
          <dgm:bulletEnabled val="1"/>
        </dgm:presLayoutVars>
      </dgm:prSet>
      <dgm:spPr/>
    </dgm:pt>
    <dgm:pt modelId="{BB0F92FE-EE68-4229-B3B1-AB612B87B5DD}" type="pres">
      <dgm:prSet presAssocID="{B51641A2-5F70-44AC-979D-9F85F0BE91E4}"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pt>
  </dgm:ptLst>
  <dgm:cxnLst>
    <dgm:cxn modelId="{64AD5D0C-50BB-4AA1-8BA8-D7F8D311237B}" type="presOf" srcId="{4B4A9B04-2255-43F5-B248-6E867932C062}" destId="{9CC1DFB9-6CA4-4E66-8AA6-4D21A54A3398}"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E5F3F410-078D-4AED-AC4C-FCA5BF84118E}" type="presOf" srcId="{D1138A9C-4E75-4F5C-9D8E-7FAFAFFD0053}" destId="{9C7234FD-C90F-4ACD-BB29-B80B050F5475}" srcOrd="0" destOrd="0" presId="urn:microsoft.com/office/officeart/2005/8/layout/default"/>
    <dgm:cxn modelId="{C6141312-0BA5-4727-8131-C3791199EC55}" type="presOf" srcId="{871539F4-FCEA-422E-8AAB-81B8B970F1F7}" destId="{E00EDA92-8B82-4C14-8D5F-FD12793BCD54}" srcOrd="0" destOrd="0" presId="urn:microsoft.com/office/officeart/2005/8/layout/default"/>
    <dgm:cxn modelId="{1AC37312-E2EC-455F-B52A-8AC12FEB9707}" srcId="{AC1A5CF0-CE13-4236-A126-5D1190E42DFF}" destId="{D1138A9C-4E75-4F5C-9D8E-7FAFAFFD0053}" srcOrd="0" destOrd="0" parTransId="{DDF11701-993C-4743-B56E-D752E758EEF4}" sibTransId="{FF40C07A-62CA-4759-A3FF-82E2480065E9}"/>
    <dgm:cxn modelId="{BD40A320-DC0E-4D82-9B7D-1367A232D9F9}" type="presOf" srcId="{AC1A5CF0-CE13-4236-A126-5D1190E42DFF}" destId="{11DA1051-A144-4F09-AE2B-5A3DE370C261}" srcOrd="0" destOrd="0" presId="urn:microsoft.com/office/officeart/2005/8/layout/default"/>
    <dgm:cxn modelId="{E5789F7C-B0D6-428A-9052-A5C86501EBD9}" type="presOf" srcId="{EC1E0B72-4B67-4497-9B6E-7DBEE1971020}" destId="{1EF5CBF5-922C-4567-A879-B8B015598305}" srcOrd="0" destOrd="0" presId="urn:microsoft.com/office/officeart/2005/8/layout/default"/>
    <dgm:cxn modelId="{73690BAF-0257-4974-BEBF-CB7918F8E4DE}" type="presOf" srcId="{1B5A3E32-E62D-4772-8E5D-1B38826AEF35}" destId="{4A6D6F7A-D1F3-476F-A8EF-F16FB3A97EF0}" srcOrd="0" destOrd="0" presId="urn:microsoft.com/office/officeart/2005/8/layout/default"/>
    <dgm:cxn modelId="{8286B4B2-72BB-4B1F-9089-D9A6DB5B7C99}" type="presOf" srcId="{AF8312C1-EDA3-4FB8-8CFC-1101576104BE}" destId="{2F2F0A17-31E8-4355-A057-ACE0B7806526}" srcOrd="0" destOrd="0" presId="urn:microsoft.com/office/officeart/2005/8/layout/default"/>
    <dgm:cxn modelId="{23663FC7-CFA9-4F05-9EBA-F422983DBC5B}" type="presOf" srcId="{7BF89E4E-D9AE-4BB9-A975-4AEB8FF88C6D}" destId="{D23CACB1-A607-4120-B19A-2E121EC4544C}" srcOrd="0" destOrd="0" presId="urn:microsoft.com/office/officeart/2005/8/layout/default"/>
    <dgm:cxn modelId="{CD0321D8-8E9E-45B7-991C-4B05CBE935C6}" srcId="{AC1A5CF0-CE13-4236-A126-5D1190E42DFF}" destId="{871539F4-FCEA-422E-8AAB-81B8B970F1F7}" srcOrd="1" destOrd="0" parTransId="{8603DD1B-ADDD-47CB-ACDF-87B6C63A8266}" sibTransId="{B51641A2-5F70-44AC-979D-9F85F0BE91E4}"/>
    <dgm:cxn modelId="{192A34E3-0369-438F-802E-DF5FDAD5EB7D}" srcId="{AC1A5CF0-CE13-4236-A126-5D1190E42DFF}" destId="{AF8312C1-EDA3-4FB8-8CFC-1101576104BE}" srcOrd="5" destOrd="0" parTransId="{3B89D3CA-4935-45E6-A18C-AD456385D49E}" sibTransId="{32EEB335-D477-44B1-A86C-833382A6D62B}"/>
    <dgm:cxn modelId="{17A761E4-7C9C-4A5B-9E5E-A8537EBD2287}" srcId="{AC1A5CF0-CE13-4236-A126-5D1190E42DFF}" destId="{EC1E0B72-4B67-4497-9B6E-7DBEE1971020}" srcOrd="2" destOrd="0" parTransId="{05C97236-93DF-4512-B3B8-4E2BA65B9429}" sibTransId="{BC5C0883-3444-4163-8D17-8FF9EF5BCE85}"/>
    <dgm:cxn modelId="{86399CE5-1422-45AE-A01F-0A3FDB98AEF3}" srcId="{AC1A5CF0-CE13-4236-A126-5D1190E42DFF}" destId="{4B4A9B04-2255-43F5-B248-6E867932C062}" srcOrd="3" destOrd="0" parTransId="{18BA941C-356B-4D88-A325-0329690E0604}" sibTransId="{1E93137E-2E9E-4C84-9B81-EB10728E9D26}"/>
    <dgm:cxn modelId="{B4B12AEF-C56F-4E8D-9AE7-7896023F50C8}" srcId="{AC1A5CF0-CE13-4236-A126-5D1190E42DFF}" destId="{1B5A3E32-E62D-4772-8E5D-1B38826AEF35}" srcOrd="4" destOrd="0" parTransId="{7F1ABFDB-F648-4F85-B8C7-FF930A6EC2F1}" sibTransId="{47B17E8F-D879-4A34-90C5-162F712DD419}"/>
    <dgm:cxn modelId="{28C99256-F98C-44B4-9B87-F711EE4C28F2}" type="presParOf" srcId="{11DA1051-A144-4F09-AE2B-5A3DE370C261}" destId="{9C7234FD-C90F-4ACD-BB29-B80B050F5475}" srcOrd="0" destOrd="0" presId="urn:microsoft.com/office/officeart/2005/8/layout/default"/>
    <dgm:cxn modelId="{EC2BA2A5-5335-4727-A3BB-FE9977057308}" type="presParOf" srcId="{11DA1051-A144-4F09-AE2B-5A3DE370C261}" destId="{33ABF879-BE19-4E8D-B894-5CED849EAEE3}" srcOrd="1" destOrd="0" presId="urn:microsoft.com/office/officeart/2005/8/layout/default"/>
    <dgm:cxn modelId="{9914BC36-16B8-4B13-B89D-D8C1C2C584DF}" type="presParOf" srcId="{11DA1051-A144-4F09-AE2B-5A3DE370C261}" destId="{E00EDA92-8B82-4C14-8D5F-FD12793BCD54}" srcOrd="2" destOrd="0" presId="urn:microsoft.com/office/officeart/2005/8/layout/default"/>
    <dgm:cxn modelId="{F95B2033-E8F3-452E-A412-C6CFD1A83176}" type="presParOf" srcId="{11DA1051-A144-4F09-AE2B-5A3DE370C261}" destId="{BB0F92FE-EE68-4229-B3B1-AB612B87B5DD}" srcOrd="3" destOrd="0" presId="urn:microsoft.com/office/officeart/2005/8/layout/default"/>
    <dgm:cxn modelId="{3072ACE3-DA86-424B-9EC5-A30BDFE67189}" type="presParOf" srcId="{11DA1051-A144-4F09-AE2B-5A3DE370C261}" destId="{1EF5CBF5-922C-4567-A879-B8B015598305}" srcOrd="4" destOrd="0" presId="urn:microsoft.com/office/officeart/2005/8/layout/default"/>
    <dgm:cxn modelId="{3CFB7412-C39B-4226-B26C-D1E733EEF947}" type="presParOf" srcId="{11DA1051-A144-4F09-AE2B-5A3DE370C261}" destId="{10F89890-176F-4A72-9879-7C1AB1DB0D74}" srcOrd="5" destOrd="0" presId="urn:microsoft.com/office/officeart/2005/8/layout/default"/>
    <dgm:cxn modelId="{FCA468A2-7C4C-46F6-9E26-43B9DF70D919}" type="presParOf" srcId="{11DA1051-A144-4F09-AE2B-5A3DE370C261}" destId="{9CC1DFB9-6CA4-4E66-8AA6-4D21A54A3398}" srcOrd="6" destOrd="0" presId="urn:microsoft.com/office/officeart/2005/8/layout/default"/>
    <dgm:cxn modelId="{75756C7C-0E09-47B6-B4FB-0AB277175F25}" type="presParOf" srcId="{11DA1051-A144-4F09-AE2B-5A3DE370C261}" destId="{F93A1C8E-E844-4020-9733-EDA2481B225A}" srcOrd="7" destOrd="0" presId="urn:microsoft.com/office/officeart/2005/8/layout/default"/>
    <dgm:cxn modelId="{43B13843-5D64-4464-9946-6A5C677488C2}" type="presParOf" srcId="{11DA1051-A144-4F09-AE2B-5A3DE370C261}" destId="{4A6D6F7A-D1F3-476F-A8EF-F16FB3A97EF0}" srcOrd="8" destOrd="0" presId="urn:microsoft.com/office/officeart/2005/8/layout/default"/>
    <dgm:cxn modelId="{50EBC6E2-BAE7-4F7B-B46A-291A4AB27E16}" type="presParOf" srcId="{11DA1051-A144-4F09-AE2B-5A3DE370C261}" destId="{8D2765A8-F048-4640-991F-5C6CB51D6B40}" srcOrd="9" destOrd="0" presId="urn:microsoft.com/office/officeart/2005/8/layout/default"/>
    <dgm:cxn modelId="{8E4050B6-370C-4511-B69C-8DDB62694F48}" type="presParOf" srcId="{11DA1051-A144-4F09-AE2B-5A3DE370C261}" destId="{2F2F0A17-31E8-4355-A057-ACE0B7806526}" srcOrd="10" destOrd="0" presId="urn:microsoft.com/office/officeart/2005/8/layout/default"/>
    <dgm:cxn modelId="{A81DCE82-D53E-46C0-9BB6-25146FCB3881}" type="presParOf" srcId="{11DA1051-A144-4F09-AE2B-5A3DE370C261}" destId="{910B213E-2DE2-48D5-90AB-6A8267CB7175}" srcOrd="11" destOrd="0" presId="urn:microsoft.com/office/officeart/2005/8/layout/default"/>
    <dgm:cxn modelId="{0BC3BC27-F431-4003-9608-2C0C6B1B11DD}"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3629C8-9E87-4CBC-BA60-2C063B8109A9}"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D798A06-00A3-4754-970F-1DED3BEA5B62}">
      <dgm:prSet/>
      <dgm:spPr/>
      <dgm:t>
        <a:bodyPr/>
        <a:lstStyle/>
        <a:p>
          <a:pPr>
            <a:lnSpc>
              <a:spcPct val="100000"/>
            </a:lnSpc>
            <a:defRPr cap="all"/>
          </a:pPr>
          <a:r>
            <a:rPr lang="en-US"/>
            <a:t>Interviews with active ESP organizers.</a:t>
          </a:r>
        </a:p>
      </dgm:t>
    </dgm:pt>
    <dgm:pt modelId="{9C3E08EF-7C04-4FC1-9689-3D5710FF472B}" type="parTrans" cxnId="{A1B6C838-2B60-43F3-A17E-F12435CF96E4}">
      <dgm:prSet/>
      <dgm:spPr/>
      <dgm:t>
        <a:bodyPr/>
        <a:lstStyle/>
        <a:p>
          <a:endParaRPr lang="en-US"/>
        </a:p>
      </dgm:t>
    </dgm:pt>
    <dgm:pt modelId="{01976CA7-F2AA-4876-827B-EF80E51BDB75}" type="sibTrans" cxnId="{A1B6C838-2B60-43F3-A17E-F12435CF96E4}">
      <dgm:prSet/>
      <dgm:spPr/>
      <dgm:t>
        <a:bodyPr/>
        <a:lstStyle/>
        <a:p>
          <a:endParaRPr lang="en-US"/>
        </a:p>
      </dgm:t>
    </dgm:pt>
    <dgm:pt modelId="{74BB4297-ECA3-42AA-B5E1-17BB9847CC6A}">
      <dgm:prSet/>
      <dgm:spPr/>
      <dgm:t>
        <a:bodyPr/>
        <a:lstStyle/>
        <a:p>
          <a:pPr>
            <a:lnSpc>
              <a:spcPct val="100000"/>
            </a:lnSpc>
            <a:defRPr cap="all"/>
          </a:pPr>
          <a:r>
            <a:rPr lang="en-US"/>
            <a:t>Focus groups with potential ESP members.</a:t>
          </a:r>
        </a:p>
      </dgm:t>
    </dgm:pt>
    <dgm:pt modelId="{0ACA689A-6E47-43C0-B8DF-68F206C58ADA}" type="parTrans" cxnId="{B416D0B1-FE3D-43B7-BC8C-1BE8E7C60DB8}">
      <dgm:prSet/>
      <dgm:spPr/>
      <dgm:t>
        <a:bodyPr/>
        <a:lstStyle/>
        <a:p>
          <a:endParaRPr lang="en-US"/>
        </a:p>
      </dgm:t>
    </dgm:pt>
    <dgm:pt modelId="{CF8CCFB2-F261-4BB6-B84A-98F492DA60DC}" type="sibTrans" cxnId="{B416D0B1-FE3D-43B7-BC8C-1BE8E7C60DB8}">
      <dgm:prSet/>
      <dgm:spPr/>
      <dgm:t>
        <a:bodyPr/>
        <a:lstStyle/>
        <a:p>
          <a:endParaRPr lang="en-US"/>
        </a:p>
      </dgm:t>
    </dgm:pt>
    <dgm:pt modelId="{F0A6B294-FFA3-4888-994F-40BCDD743EE7}">
      <dgm:prSet/>
      <dgm:spPr/>
      <dgm:t>
        <a:bodyPr/>
        <a:lstStyle/>
        <a:p>
          <a:pPr>
            <a:lnSpc>
              <a:spcPct val="100000"/>
            </a:lnSpc>
            <a:defRPr cap="all"/>
          </a:pPr>
          <a:r>
            <a:rPr lang="en-US"/>
            <a:t>Online survey of 1,038 potential ESP members.</a:t>
          </a:r>
        </a:p>
      </dgm:t>
    </dgm:pt>
    <dgm:pt modelId="{D8A16AF2-5C9B-4A54-AA4F-3663F4E2B693}" type="parTrans" cxnId="{6D92D36E-20E8-4D85-90C2-1E69DC0590E5}">
      <dgm:prSet/>
      <dgm:spPr/>
      <dgm:t>
        <a:bodyPr/>
        <a:lstStyle/>
        <a:p>
          <a:endParaRPr lang="en-US"/>
        </a:p>
      </dgm:t>
    </dgm:pt>
    <dgm:pt modelId="{1796C22C-A252-4CB7-84B3-D1ED978CD9CF}" type="sibTrans" cxnId="{6D92D36E-20E8-4D85-90C2-1E69DC0590E5}">
      <dgm:prSet/>
      <dgm:spPr/>
      <dgm:t>
        <a:bodyPr/>
        <a:lstStyle/>
        <a:p>
          <a:endParaRPr lang="en-US"/>
        </a:p>
      </dgm:t>
    </dgm:pt>
    <dgm:pt modelId="{A763D6FE-B6FF-4B9A-B121-0C7B4C88F196}" type="pres">
      <dgm:prSet presAssocID="{E53629C8-9E87-4CBC-BA60-2C063B8109A9}" presName="root" presStyleCnt="0">
        <dgm:presLayoutVars>
          <dgm:dir/>
          <dgm:resizeHandles val="exact"/>
        </dgm:presLayoutVars>
      </dgm:prSet>
      <dgm:spPr/>
    </dgm:pt>
    <dgm:pt modelId="{7081FA7F-F50C-4A68-A411-53B76CFD47FF}" type="pres">
      <dgm:prSet presAssocID="{3D798A06-00A3-4754-970F-1DED3BEA5B62}" presName="compNode" presStyleCnt="0"/>
      <dgm:spPr/>
    </dgm:pt>
    <dgm:pt modelId="{D393BFC7-9431-49ED-BDCF-00E607AC00AD}" type="pres">
      <dgm:prSet presAssocID="{3D798A06-00A3-4754-970F-1DED3BEA5B62}" presName="iconBgRect" presStyleLbl="bgShp" presStyleIdx="0" presStyleCnt="3"/>
      <dgm:spPr/>
    </dgm:pt>
    <dgm:pt modelId="{B2FB63DA-B8D7-41C7-9796-642FBB16BE08}" type="pres">
      <dgm:prSet presAssocID="{3D798A06-00A3-4754-970F-1DED3BEA5B6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D5675F4E-B340-49E7-9B5C-A721CDA69FFE}" type="pres">
      <dgm:prSet presAssocID="{3D798A06-00A3-4754-970F-1DED3BEA5B62}" presName="spaceRect" presStyleCnt="0"/>
      <dgm:spPr/>
    </dgm:pt>
    <dgm:pt modelId="{0FFD27B9-06E8-4987-8888-D5A21F6BDCF9}" type="pres">
      <dgm:prSet presAssocID="{3D798A06-00A3-4754-970F-1DED3BEA5B62}" presName="textRect" presStyleLbl="revTx" presStyleIdx="0" presStyleCnt="3">
        <dgm:presLayoutVars>
          <dgm:chMax val="1"/>
          <dgm:chPref val="1"/>
        </dgm:presLayoutVars>
      </dgm:prSet>
      <dgm:spPr/>
    </dgm:pt>
    <dgm:pt modelId="{5C54790D-6CC9-4B03-BE20-FEF9F5847868}" type="pres">
      <dgm:prSet presAssocID="{01976CA7-F2AA-4876-827B-EF80E51BDB75}" presName="sibTrans" presStyleCnt="0"/>
      <dgm:spPr/>
    </dgm:pt>
    <dgm:pt modelId="{EAB3C540-58E6-4755-807B-8DA56EE239C9}" type="pres">
      <dgm:prSet presAssocID="{74BB4297-ECA3-42AA-B5E1-17BB9847CC6A}" presName="compNode" presStyleCnt="0"/>
      <dgm:spPr/>
    </dgm:pt>
    <dgm:pt modelId="{459C4226-CBA7-487D-9018-8D2489FFC8AF}" type="pres">
      <dgm:prSet presAssocID="{74BB4297-ECA3-42AA-B5E1-17BB9847CC6A}" presName="iconBgRect" presStyleLbl="bgShp" presStyleIdx="1" presStyleCnt="3"/>
      <dgm:spPr/>
    </dgm:pt>
    <dgm:pt modelId="{EA91CFE3-1C21-40FD-9478-56EE7EACE26A}" type="pres">
      <dgm:prSet presAssocID="{74BB4297-ECA3-42AA-B5E1-17BB9847CC6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BD089742-4ABD-4885-B498-4C705EF0DA88}" type="pres">
      <dgm:prSet presAssocID="{74BB4297-ECA3-42AA-B5E1-17BB9847CC6A}" presName="spaceRect" presStyleCnt="0"/>
      <dgm:spPr/>
    </dgm:pt>
    <dgm:pt modelId="{E33F0684-7732-4DC7-A123-F5C0BCA024D9}" type="pres">
      <dgm:prSet presAssocID="{74BB4297-ECA3-42AA-B5E1-17BB9847CC6A}" presName="textRect" presStyleLbl="revTx" presStyleIdx="1" presStyleCnt="3">
        <dgm:presLayoutVars>
          <dgm:chMax val="1"/>
          <dgm:chPref val="1"/>
        </dgm:presLayoutVars>
      </dgm:prSet>
      <dgm:spPr/>
    </dgm:pt>
    <dgm:pt modelId="{A4190571-0C5E-44FC-A955-E60BA59E2C44}" type="pres">
      <dgm:prSet presAssocID="{CF8CCFB2-F261-4BB6-B84A-98F492DA60DC}" presName="sibTrans" presStyleCnt="0"/>
      <dgm:spPr/>
    </dgm:pt>
    <dgm:pt modelId="{F5F3BEB5-D799-4B59-B138-25120C15DDFF}" type="pres">
      <dgm:prSet presAssocID="{F0A6B294-FFA3-4888-994F-40BCDD743EE7}" presName="compNode" presStyleCnt="0"/>
      <dgm:spPr/>
    </dgm:pt>
    <dgm:pt modelId="{A14C92EE-6362-43FE-AF1C-F7100917755E}" type="pres">
      <dgm:prSet presAssocID="{F0A6B294-FFA3-4888-994F-40BCDD743EE7}" presName="iconBgRect" presStyleLbl="bgShp" presStyleIdx="2" presStyleCnt="3"/>
      <dgm:spPr/>
    </dgm:pt>
    <dgm:pt modelId="{BEC0FCBF-74C8-4C51-9C7B-2969219A4955}" type="pres">
      <dgm:prSet presAssocID="{F0A6B294-FFA3-4888-994F-40BCDD743E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A7A28D6B-DFE4-417D-8FCD-AC75D8B96A9E}" type="pres">
      <dgm:prSet presAssocID="{F0A6B294-FFA3-4888-994F-40BCDD743EE7}" presName="spaceRect" presStyleCnt="0"/>
      <dgm:spPr/>
    </dgm:pt>
    <dgm:pt modelId="{F5531E20-38C1-417F-A311-2666D8B60104}" type="pres">
      <dgm:prSet presAssocID="{F0A6B294-FFA3-4888-994F-40BCDD743EE7}" presName="textRect" presStyleLbl="revTx" presStyleIdx="2" presStyleCnt="3">
        <dgm:presLayoutVars>
          <dgm:chMax val="1"/>
          <dgm:chPref val="1"/>
        </dgm:presLayoutVars>
      </dgm:prSet>
      <dgm:spPr/>
    </dgm:pt>
  </dgm:ptLst>
  <dgm:cxnLst>
    <dgm:cxn modelId="{100B012B-1EF2-F74C-B696-78466C822D87}" type="presOf" srcId="{3D798A06-00A3-4754-970F-1DED3BEA5B62}" destId="{0FFD27B9-06E8-4987-8888-D5A21F6BDCF9}" srcOrd="0" destOrd="0" presId="urn:microsoft.com/office/officeart/2018/5/layout/IconCircleLabelList"/>
    <dgm:cxn modelId="{A1B6C838-2B60-43F3-A17E-F12435CF96E4}" srcId="{E53629C8-9E87-4CBC-BA60-2C063B8109A9}" destId="{3D798A06-00A3-4754-970F-1DED3BEA5B62}" srcOrd="0" destOrd="0" parTransId="{9C3E08EF-7C04-4FC1-9689-3D5710FF472B}" sibTransId="{01976CA7-F2AA-4876-827B-EF80E51BDB75}"/>
    <dgm:cxn modelId="{5E1BFA3A-448A-6640-BD45-C5890B15B72F}" type="presOf" srcId="{F0A6B294-FFA3-4888-994F-40BCDD743EE7}" destId="{F5531E20-38C1-417F-A311-2666D8B60104}" srcOrd="0" destOrd="0" presId="urn:microsoft.com/office/officeart/2018/5/layout/IconCircleLabelList"/>
    <dgm:cxn modelId="{6D92D36E-20E8-4D85-90C2-1E69DC0590E5}" srcId="{E53629C8-9E87-4CBC-BA60-2C063B8109A9}" destId="{F0A6B294-FFA3-4888-994F-40BCDD743EE7}" srcOrd="2" destOrd="0" parTransId="{D8A16AF2-5C9B-4A54-AA4F-3663F4E2B693}" sibTransId="{1796C22C-A252-4CB7-84B3-D1ED978CD9CF}"/>
    <dgm:cxn modelId="{B416D0B1-FE3D-43B7-BC8C-1BE8E7C60DB8}" srcId="{E53629C8-9E87-4CBC-BA60-2C063B8109A9}" destId="{74BB4297-ECA3-42AA-B5E1-17BB9847CC6A}" srcOrd="1" destOrd="0" parTransId="{0ACA689A-6E47-43C0-B8DF-68F206C58ADA}" sibTransId="{CF8CCFB2-F261-4BB6-B84A-98F492DA60DC}"/>
    <dgm:cxn modelId="{BFF9B1B7-4A13-A646-ADD0-FCF0BCFA9F90}" type="presOf" srcId="{74BB4297-ECA3-42AA-B5E1-17BB9847CC6A}" destId="{E33F0684-7732-4DC7-A123-F5C0BCA024D9}" srcOrd="0" destOrd="0" presId="urn:microsoft.com/office/officeart/2018/5/layout/IconCircleLabelList"/>
    <dgm:cxn modelId="{F6902CD3-7928-924B-A75C-7B29E07CF691}" type="presOf" srcId="{E53629C8-9E87-4CBC-BA60-2C063B8109A9}" destId="{A763D6FE-B6FF-4B9A-B121-0C7B4C88F196}" srcOrd="0" destOrd="0" presId="urn:microsoft.com/office/officeart/2018/5/layout/IconCircleLabelList"/>
    <dgm:cxn modelId="{FE08DDFD-4EEA-B44F-A5F3-6A8561C03992}" type="presParOf" srcId="{A763D6FE-B6FF-4B9A-B121-0C7B4C88F196}" destId="{7081FA7F-F50C-4A68-A411-53B76CFD47FF}" srcOrd="0" destOrd="0" presId="urn:microsoft.com/office/officeart/2018/5/layout/IconCircleLabelList"/>
    <dgm:cxn modelId="{45156F0E-9C77-1845-BA39-6AC2AD16F7EC}" type="presParOf" srcId="{7081FA7F-F50C-4A68-A411-53B76CFD47FF}" destId="{D393BFC7-9431-49ED-BDCF-00E607AC00AD}" srcOrd="0" destOrd="0" presId="urn:microsoft.com/office/officeart/2018/5/layout/IconCircleLabelList"/>
    <dgm:cxn modelId="{C745C8BD-5816-5142-959B-89C4E6BDE6D7}" type="presParOf" srcId="{7081FA7F-F50C-4A68-A411-53B76CFD47FF}" destId="{B2FB63DA-B8D7-41C7-9796-642FBB16BE08}" srcOrd="1" destOrd="0" presId="urn:microsoft.com/office/officeart/2018/5/layout/IconCircleLabelList"/>
    <dgm:cxn modelId="{DDC64132-366A-FB4A-95E9-34963FF2E949}" type="presParOf" srcId="{7081FA7F-F50C-4A68-A411-53B76CFD47FF}" destId="{D5675F4E-B340-49E7-9B5C-A721CDA69FFE}" srcOrd="2" destOrd="0" presId="urn:microsoft.com/office/officeart/2018/5/layout/IconCircleLabelList"/>
    <dgm:cxn modelId="{CEDFD0C5-C60E-7749-8C98-6F2036514CAA}" type="presParOf" srcId="{7081FA7F-F50C-4A68-A411-53B76CFD47FF}" destId="{0FFD27B9-06E8-4987-8888-D5A21F6BDCF9}" srcOrd="3" destOrd="0" presId="urn:microsoft.com/office/officeart/2018/5/layout/IconCircleLabelList"/>
    <dgm:cxn modelId="{DB6219A9-2CF8-7345-B3B6-4923D492029D}" type="presParOf" srcId="{A763D6FE-B6FF-4B9A-B121-0C7B4C88F196}" destId="{5C54790D-6CC9-4B03-BE20-FEF9F5847868}" srcOrd="1" destOrd="0" presId="urn:microsoft.com/office/officeart/2018/5/layout/IconCircleLabelList"/>
    <dgm:cxn modelId="{2B6B8A35-8DBB-E145-B5A6-FAE905884689}" type="presParOf" srcId="{A763D6FE-B6FF-4B9A-B121-0C7B4C88F196}" destId="{EAB3C540-58E6-4755-807B-8DA56EE239C9}" srcOrd="2" destOrd="0" presId="urn:microsoft.com/office/officeart/2018/5/layout/IconCircleLabelList"/>
    <dgm:cxn modelId="{842258BB-ADBF-204D-A110-2BE8BA191EF4}" type="presParOf" srcId="{EAB3C540-58E6-4755-807B-8DA56EE239C9}" destId="{459C4226-CBA7-487D-9018-8D2489FFC8AF}" srcOrd="0" destOrd="0" presId="urn:microsoft.com/office/officeart/2018/5/layout/IconCircleLabelList"/>
    <dgm:cxn modelId="{6F20417B-BE96-9F41-BDDF-E7B9676BC19B}" type="presParOf" srcId="{EAB3C540-58E6-4755-807B-8DA56EE239C9}" destId="{EA91CFE3-1C21-40FD-9478-56EE7EACE26A}" srcOrd="1" destOrd="0" presId="urn:microsoft.com/office/officeart/2018/5/layout/IconCircleLabelList"/>
    <dgm:cxn modelId="{4FA162A1-3B99-BF46-BD07-0F97E3894035}" type="presParOf" srcId="{EAB3C540-58E6-4755-807B-8DA56EE239C9}" destId="{BD089742-4ABD-4885-B498-4C705EF0DA88}" srcOrd="2" destOrd="0" presId="urn:microsoft.com/office/officeart/2018/5/layout/IconCircleLabelList"/>
    <dgm:cxn modelId="{1C3FD8F3-8905-1641-A8F1-ABC15C37B29A}" type="presParOf" srcId="{EAB3C540-58E6-4755-807B-8DA56EE239C9}" destId="{E33F0684-7732-4DC7-A123-F5C0BCA024D9}" srcOrd="3" destOrd="0" presId="urn:microsoft.com/office/officeart/2018/5/layout/IconCircleLabelList"/>
    <dgm:cxn modelId="{335B181A-8C21-D042-8AE8-2F50AAA2F209}" type="presParOf" srcId="{A763D6FE-B6FF-4B9A-B121-0C7B4C88F196}" destId="{A4190571-0C5E-44FC-A955-E60BA59E2C44}" srcOrd="3" destOrd="0" presId="urn:microsoft.com/office/officeart/2018/5/layout/IconCircleLabelList"/>
    <dgm:cxn modelId="{A13F5F8D-F965-F149-93D5-CA1CA15C2D5B}" type="presParOf" srcId="{A763D6FE-B6FF-4B9A-B121-0C7B4C88F196}" destId="{F5F3BEB5-D799-4B59-B138-25120C15DDFF}" srcOrd="4" destOrd="0" presId="urn:microsoft.com/office/officeart/2018/5/layout/IconCircleLabelList"/>
    <dgm:cxn modelId="{2FCFE2F1-59BF-F34C-B6F0-1C34270EA8FF}" type="presParOf" srcId="{F5F3BEB5-D799-4B59-B138-25120C15DDFF}" destId="{A14C92EE-6362-43FE-AF1C-F7100917755E}" srcOrd="0" destOrd="0" presId="urn:microsoft.com/office/officeart/2018/5/layout/IconCircleLabelList"/>
    <dgm:cxn modelId="{34553881-A30E-5C44-8CF2-8D9CD82B3331}" type="presParOf" srcId="{F5F3BEB5-D799-4B59-B138-25120C15DDFF}" destId="{BEC0FCBF-74C8-4C51-9C7B-2969219A4955}" srcOrd="1" destOrd="0" presId="urn:microsoft.com/office/officeart/2018/5/layout/IconCircleLabelList"/>
    <dgm:cxn modelId="{26A0B635-9F23-E54C-8175-890B9DE30504}" type="presParOf" srcId="{F5F3BEB5-D799-4B59-B138-25120C15DDFF}" destId="{A7A28D6B-DFE4-417D-8FCD-AC75D8B96A9E}" srcOrd="2" destOrd="0" presId="urn:microsoft.com/office/officeart/2018/5/layout/IconCircleLabelList"/>
    <dgm:cxn modelId="{82ED2199-5155-CA4A-A8AA-6D3C55905563}" type="presParOf" srcId="{F5F3BEB5-D799-4B59-B138-25120C15DDFF}" destId="{F5531E20-38C1-417F-A311-2666D8B6010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234FD-C90F-4ACD-BB29-B80B050F5475}">
      <dsp:nvSpPr>
        <dsp:cNvPr id="0" name=""/>
        <dsp:cNvSpPr/>
      </dsp:nvSpPr>
      <dsp:spPr>
        <a:xfrm>
          <a:off x="10085" y="800"/>
          <a:ext cx="2010879" cy="1206527"/>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a:latin typeface="Calibri Light" panose="020F0302020204030204"/>
            </a:rPr>
            <a:t>Rideshare Lot</a:t>
          </a:r>
          <a:endParaRPr lang="en-US" sz="2700" kern="1200"/>
        </a:p>
      </dsp:txBody>
      <dsp:txXfrm>
        <a:off x="10085" y="800"/>
        <a:ext cx="2010879" cy="1206527"/>
      </dsp:txXfrm>
    </dsp:sp>
    <dsp:sp modelId="{E00EDA92-8B82-4C14-8D5F-FD12793BCD54}">
      <dsp:nvSpPr>
        <dsp:cNvPr id="0" name=""/>
        <dsp:cNvSpPr/>
      </dsp:nvSpPr>
      <dsp:spPr>
        <a:xfrm>
          <a:off x="2222053" y="800"/>
          <a:ext cx="2010879" cy="1206527"/>
        </a:xfrm>
        <a:prstGeom prst="rect">
          <a:avLst/>
        </a:prstGeom>
        <a:gradFill rotWithShape="0">
          <a:gsLst>
            <a:gs pos="0">
              <a:schemeClr val="accent2">
                <a:hueOff val="945855"/>
                <a:satOff val="2563"/>
                <a:lumOff val="-2026"/>
                <a:alphaOff val="0"/>
                <a:lumMod val="110000"/>
                <a:satMod val="105000"/>
                <a:tint val="67000"/>
              </a:schemeClr>
            </a:gs>
            <a:gs pos="50000">
              <a:schemeClr val="accent2">
                <a:hueOff val="945855"/>
                <a:satOff val="2563"/>
                <a:lumOff val="-2026"/>
                <a:alphaOff val="0"/>
                <a:lumMod val="105000"/>
                <a:satMod val="103000"/>
                <a:tint val="73000"/>
              </a:schemeClr>
            </a:gs>
            <a:gs pos="100000">
              <a:schemeClr val="accent2">
                <a:hueOff val="945855"/>
                <a:satOff val="2563"/>
                <a:lumOff val="-202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Bathroom Location</a:t>
          </a:r>
        </a:p>
      </dsp:txBody>
      <dsp:txXfrm>
        <a:off x="2222053" y="800"/>
        <a:ext cx="2010879" cy="1206527"/>
      </dsp:txXfrm>
    </dsp:sp>
    <dsp:sp modelId="{1EF5CBF5-922C-4567-A879-B8B015598305}">
      <dsp:nvSpPr>
        <dsp:cNvPr id="0" name=""/>
        <dsp:cNvSpPr/>
      </dsp:nvSpPr>
      <dsp:spPr>
        <a:xfrm>
          <a:off x="4434021" y="800"/>
          <a:ext cx="2010879" cy="1206527"/>
        </a:xfrm>
        <a:prstGeom prst="rect">
          <a:avLst/>
        </a:prstGeom>
        <a:gradFill rotWithShape="0">
          <a:gsLst>
            <a:gs pos="0">
              <a:schemeClr val="accent2">
                <a:hueOff val="1891710"/>
                <a:satOff val="5125"/>
                <a:lumOff val="-4052"/>
                <a:alphaOff val="0"/>
                <a:lumMod val="110000"/>
                <a:satMod val="105000"/>
                <a:tint val="67000"/>
              </a:schemeClr>
            </a:gs>
            <a:gs pos="50000">
              <a:schemeClr val="accent2">
                <a:hueOff val="1891710"/>
                <a:satOff val="5125"/>
                <a:lumOff val="-4052"/>
                <a:alphaOff val="0"/>
                <a:lumMod val="105000"/>
                <a:satMod val="103000"/>
                <a:tint val="73000"/>
              </a:schemeClr>
            </a:gs>
            <a:gs pos="100000">
              <a:schemeClr val="accent2">
                <a:hueOff val="1891710"/>
                <a:satOff val="5125"/>
                <a:lumOff val="-405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Materials</a:t>
          </a:r>
        </a:p>
      </dsp:txBody>
      <dsp:txXfrm>
        <a:off x="4434021" y="800"/>
        <a:ext cx="2010879" cy="1206527"/>
      </dsp:txXfrm>
    </dsp:sp>
    <dsp:sp modelId="{9CC1DFB9-6CA4-4E66-8AA6-4D21A54A3398}">
      <dsp:nvSpPr>
        <dsp:cNvPr id="0" name=""/>
        <dsp:cNvSpPr/>
      </dsp:nvSpPr>
      <dsp:spPr>
        <a:xfrm>
          <a:off x="10085" y="1408416"/>
          <a:ext cx="2010879" cy="1206527"/>
        </a:xfrm>
        <a:prstGeom prst="rect">
          <a:avLst/>
        </a:prstGeom>
        <a:gradFill rotWithShape="0">
          <a:gsLst>
            <a:gs pos="0">
              <a:schemeClr val="accent2">
                <a:hueOff val="2837564"/>
                <a:satOff val="7688"/>
                <a:lumOff val="-6079"/>
                <a:alphaOff val="0"/>
                <a:lumMod val="110000"/>
                <a:satMod val="105000"/>
                <a:tint val="67000"/>
              </a:schemeClr>
            </a:gs>
            <a:gs pos="50000">
              <a:schemeClr val="accent2">
                <a:hueOff val="2837564"/>
                <a:satOff val="7688"/>
                <a:lumOff val="-6079"/>
                <a:alphaOff val="0"/>
                <a:lumMod val="105000"/>
                <a:satMod val="103000"/>
                <a:tint val="73000"/>
              </a:schemeClr>
            </a:gs>
            <a:gs pos="100000">
              <a:schemeClr val="accent2">
                <a:hueOff val="2837564"/>
                <a:satOff val="7688"/>
                <a:lumOff val="-607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a:t>Food</a:t>
          </a:r>
          <a:r>
            <a:rPr lang="en-US" sz="2700" kern="1200">
              <a:latin typeface="Calibri Light" panose="020F0302020204030204"/>
            </a:rPr>
            <a:t> (In Clipper)</a:t>
          </a:r>
          <a:endParaRPr lang="en-US" sz="2700" kern="1200"/>
        </a:p>
      </dsp:txBody>
      <dsp:txXfrm>
        <a:off x="10085" y="1408416"/>
        <a:ext cx="2010879" cy="1206527"/>
      </dsp:txXfrm>
    </dsp:sp>
    <dsp:sp modelId="{4A6D6F7A-D1F3-476F-A8EF-F16FB3A97EF0}">
      <dsp:nvSpPr>
        <dsp:cNvPr id="0" name=""/>
        <dsp:cNvSpPr/>
      </dsp:nvSpPr>
      <dsp:spPr>
        <a:xfrm>
          <a:off x="2222053" y="1408416"/>
          <a:ext cx="2010879" cy="1206527"/>
        </a:xfrm>
        <a:prstGeom prst="rect">
          <a:avLst/>
        </a:prstGeom>
        <a:gradFill rotWithShape="0">
          <a:gsLst>
            <a:gs pos="0">
              <a:schemeClr val="accent2">
                <a:hueOff val="3783419"/>
                <a:satOff val="10250"/>
                <a:lumOff val="-8105"/>
                <a:alphaOff val="0"/>
                <a:lumMod val="110000"/>
                <a:satMod val="105000"/>
                <a:tint val="67000"/>
              </a:schemeClr>
            </a:gs>
            <a:gs pos="50000">
              <a:schemeClr val="accent2">
                <a:hueOff val="3783419"/>
                <a:satOff val="10250"/>
                <a:lumOff val="-8105"/>
                <a:alphaOff val="0"/>
                <a:lumMod val="105000"/>
                <a:satMod val="103000"/>
                <a:tint val="73000"/>
              </a:schemeClr>
            </a:gs>
            <a:gs pos="100000">
              <a:schemeClr val="accent2">
                <a:hueOff val="3783419"/>
                <a:satOff val="10250"/>
                <a:lumOff val="-810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Room Temp</a:t>
          </a:r>
        </a:p>
      </dsp:txBody>
      <dsp:txXfrm>
        <a:off x="2222053" y="1408416"/>
        <a:ext cx="2010879" cy="1206527"/>
      </dsp:txXfrm>
    </dsp:sp>
    <dsp:sp modelId="{2F2F0A17-31E8-4355-A057-ACE0B7806526}">
      <dsp:nvSpPr>
        <dsp:cNvPr id="0" name=""/>
        <dsp:cNvSpPr/>
      </dsp:nvSpPr>
      <dsp:spPr>
        <a:xfrm>
          <a:off x="4434021" y="1408416"/>
          <a:ext cx="2010879" cy="1206527"/>
        </a:xfrm>
        <a:prstGeom prst="rect">
          <a:avLst/>
        </a:prstGeom>
        <a:gradFill rotWithShape="0">
          <a:gsLst>
            <a:gs pos="0">
              <a:schemeClr val="accent2">
                <a:hueOff val="4729274"/>
                <a:satOff val="12812"/>
                <a:lumOff val="-10131"/>
                <a:alphaOff val="0"/>
                <a:lumMod val="110000"/>
                <a:satMod val="105000"/>
                <a:tint val="67000"/>
              </a:schemeClr>
            </a:gs>
            <a:gs pos="50000">
              <a:schemeClr val="accent2">
                <a:hueOff val="4729274"/>
                <a:satOff val="12812"/>
                <a:lumOff val="-10131"/>
                <a:alphaOff val="0"/>
                <a:lumMod val="105000"/>
                <a:satMod val="103000"/>
                <a:tint val="73000"/>
              </a:schemeClr>
            </a:gs>
            <a:gs pos="100000">
              <a:schemeClr val="accent2">
                <a:hueOff val="4729274"/>
                <a:satOff val="12812"/>
                <a:lumOff val="-1013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a:latin typeface="Calibri Light" panose="020F0302020204030204"/>
            </a:rPr>
            <a:t>Karla</a:t>
          </a:r>
          <a:r>
            <a:rPr lang="en-US" sz="2700" b="1" kern="1200"/>
            <a:t> </a:t>
          </a:r>
          <a:r>
            <a:rPr lang="en-US" sz="2700" kern="1200"/>
            <a:t>as Resource</a:t>
          </a:r>
        </a:p>
      </dsp:txBody>
      <dsp:txXfrm>
        <a:off x="4434021" y="1408416"/>
        <a:ext cx="2010879" cy="1206527"/>
      </dsp:txXfrm>
    </dsp:sp>
    <dsp:sp modelId="{D23CACB1-A607-4120-B19A-2E121EC4544C}">
      <dsp:nvSpPr>
        <dsp:cNvPr id="0" name=""/>
        <dsp:cNvSpPr/>
      </dsp:nvSpPr>
      <dsp:spPr>
        <a:xfrm>
          <a:off x="2222053" y="2816031"/>
          <a:ext cx="2010879" cy="1206527"/>
        </a:xfrm>
        <a:prstGeom prst="rect">
          <a:avLst/>
        </a:prstGeom>
        <a:gradFill rotWithShape="0">
          <a:gsLst>
            <a:gs pos="0">
              <a:schemeClr val="accent2">
                <a:hueOff val="5675129"/>
                <a:satOff val="15375"/>
                <a:lumOff val="-12157"/>
                <a:alphaOff val="0"/>
                <a:lumMod val="110000"/>
                <a:satMod val="105000"/>
                <a:tint val="67000"/>
              </a:schemeClr>
            </a:gs>
            <a:gs pos="50000">
              <a:schemeClr val="accent2">
                <a:hueOff val="5675129"/>
                <a:satOff val="15375"/>
                <a:lumOff val="-12157"/>
                <a:alphaOff val="0"/>
                <a:lumMod val="105000"/>
                <a:satMod val="103000"/>
                <a:tint val="73000"/>
              </a:schemeClr>
            </a:gs>
            <a:gs pos="100000">
              <a:schemeClr val="accent2">
                <a:hueOff val="5675129"/>
                <a:satOff val="15375"/>
                <a:lumOff val="-1215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a:t>Questions?</a:t>
          </a:r>
          <a:r>
            <a:rPr lang="en-US" sz="2700" kern="1200">
              <a:latin typeface="Calibri Light" panose="020F0302020204030204"/>
            </a:rPr>
            <a:t> </a:t>
          </a:r>
          <a:endParaRPr lang="en-US" sz="2700" kern="1200"/>
        </a:p>
      </dsp:txBody>
      <dsp:txXfrm>
        <a:off x="2222053" y="2816031"/>
        <a:ext cx="2010879" cy="1206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3BFC7-9431-49ED-BDCF-00E607AC00AD}">
      <dsp:nvSpPr>
        <dsp:cNvPr id="0" name=""/>
        <dsp:cNvSpPr/>
      </dsp:nvSpPr>
      <dsp:spPr>
        <a:xfrm>
          <a:off x="718664"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FB63DA-B8D7-41C7-9796-642FBB16BE08}">
      <dsp:nvSpPr>
        <dsp:cNvPr id="0" name=""/>
        <dsp:cNvSpPr/>
      </dsp:nvSpPr>
      <dsp:spPr>
        <a:xfrm>
          <a:off x="1135476" y="870715"/>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FD27B9-06E8-4987-8888-D5A21F6BDCF9}">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a:t>Interviews with active ESP organizers.</a:t>
          </a:r>
        </a:p>
      </dsp:txBody>
      <dsp:txXfrm>
        <a:off x="93445" y="3018902"/>
        <a:ext cx="3206250" cy="720000"/>
      </dsp:txXfrm>
    </dsp:sp>
    <dsp:sp modelId="{459C4226-CBA7-487D-9018-8D2489FFC8AF}">
      <dsp:nvSpPr>
        <dsp:cNvPr id="0" name=""/>
        <dsp:cNvSpPr/>
      </dsp:nvSpPr>
      <dsp:spPr>
        <a:xfrm>
          <a:off x="4486008"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91CFE3-1C21-40FD-9478-56EE7EACE26A}">
      <dsp:nvSpPr>
        <dsp:cNvPr id="0" name=""/>
        <dsp:cNvSpPr/>
      </dsp:nvSpPr>
      <dsp:spPr>
        <a:xfrm>
          <a:off x="4902820" y="870715"/>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3F0684-7732-4DC7-A123-F5C0BCA024D9}">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a:t>Focus groups with potential ESP members.</a:t>
          </a:r>
        </a:p>
      </dsp:txBody>
      <dsp:txXfrm>
        <a:off x="3860789" y="3018902"/>
        <a:ext cx="3206250" cy="720000"/>
      </dsp:txXfrm>
    </dsp:sp>
    <dsp:sp modelId="{A14C92EE-6362-43FE-AF1C-F7100917755E}">
      <dsp:nvSpPr>
        <dsp:cNvPr id="0" name=""/>
        <dsp:cNvSpPr/>
      </dsp:nvSpPr>
      <dsp:spPr>
        <a:xfrm>
          <a:off x="8253352"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C0FCBF-74C8-4C51-9C7B-2969219A4955}">
      <dsp:nvSpPr>
        <dsp:cNvPr id="0" name=""/>
        <dsp:cNvSpPr/>
      </dsp:nvSpPr>
      <dsp:spPr>
        <a:xfrm>
          <a:off x="8670164" y="870715"/>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31E20-38C1-417F-A311-2666D8B60104}">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defRPr cap="all"/>
          </a:pPr>
          <a:r>
            <a:rPr lang="en-US" sz="2100" kern="1200"/>
            <a:t>Online survey of 1,038 potential ESP members.</a:t>
          </a:r>
        </a:p>
      </dsp:txBody>
      <dsp:txXfrm>
        <a:off x="7628133" y="3018902"/>
        <a:ext cx="32062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6/10/24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Set up charts</a:t>
            </a:r>
          </a:p>
          <a:p>
            <a:pPr marL="171450" indent="-171450">
              <a:buFont typeface="Arial"/>
              <a:buChar char="•"/>
            </a:pPr>
            <a:endParaRPr lang="en-US">
              <a:cs typeface="Calibri"/>
            </a:endParaRPr>
          </a:p>
          <a:p>
            <a:r>
              <a:rPr lang="en-US">
                <a:cs typeface="Calibri"/>
              </a:rPr>
              <a:t>Table setup</a:t>
            </a:r>
          </a:p>
          <a:p>
            <a:pPr marL="171450" indent="-171450">
              <a:buFont typeface="Arial"/>
              <a:buChar char="•"/>
            </a:pPr>
            <a:r>
              <a:rPr lang="en-US">
                <a:cs typeface="Calibri"/>
              </a:rPr>
              <a:t>Put pictures upside down on the table and remind the participants not to touch them until directed</a:t>
            </a:r>
          </a:p>
        </p:txBody>
      </p:sp>
      <p:sp>
        <p:nvSpPr>
          <p:cNvPr id="4" name="Slide Number Placeholder 3"/>
          <p:cNvSpPr>
            <a:spLocks noGrp="1"/>
          </p:cNvSpPr>
          <p:nvPr>
            <p:ph type="sldNum" sz="quarter" idx="5"/>
          </p:nvPr>
        </p:nvSpPr>
        <p:spPr/>
        <p:txBody>
          <a:bodyPr/>
          <a:lstStyle/>
          <a:p>
            <a:fld id="{599A6B18-3A16-4671-A051-A19FA1E27CDA}" type="slidenum">
              <a:rPr lang="en-US" smtClean="0"/>
              <a:t>1</a:t>
            </a:fld>
            <a:endParaRPr lang="en-US"/>
          </a:p>
        </p:txBody>
      </p:sp>
    </p:spTree>
    <p:extLst>
      <p:ext uri="{BB962C8B-B14F-4D97-AF65-F5344CB8AC3E}">
        <p14:creationId xmlns:p14="http://schemas.microsoft.com/office/powerpoint/2010/main" val="357553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r>
              <a:rPr lang="en-US">
                <a:cs typeface="Calibri"/>
              </a:rPr>
              <a:t>Section Allotment: 30 minutes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312706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104747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endParaRPr lang="en-US">
              <a:cs typeface="Calibri"/>
            </a:endParaRPr>
          </a:p>
          <a:p>
            <a:r>
              <a:rPr lang="en-US">
                <a:cs typeface="Calibri"/>
              </a:rPr>
              <a:t>Team will briefly introduce </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245861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36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282618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3029084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endParaRPr lang="en-US"/>
          </a:p>
          <a:p>
            <a:r>
              <a:rPr lang="en-US" sz="1200" kern="1200">
                <a:solidFill>
                  <a:schemeClr val="tx1"/>
                </a:solidFill>
                <a:effectLst/>
                <a:latin typeface="+mn-lt"/>
                <a:ea typeface="+mn-ea"/>
                <a:cs typeface="+mn-cs"/>
              </a:rPr>
              <a:t>Community Agreements for Our Time</a:t>
            </a:r>
            <a:endParaRPr lang="en-US">
              <a:cs typeface="Calibri"/>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681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144305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55630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274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24</a:t>
            </a:fld>
            <a:endParaRPr lang="en-US"/>
          </a:p>
        </p:txBody>
      </p:sp>
    </p:spTree>
    <p:extLst>
      <p:ext uri="{BB962C8B-B14F-4D97-AF65-F5344CB8AC3E}">
        <p14:creationId xmlns:p14="http://schemas.microsoft.com/office/powerpoint/2010/main" val="4154312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26</a:t>
            </a:fld>
            <a:endParaRPr lang="en-US"/>
          </a:p>
        </p:txBody>
      </p:sp>
    </p:spTree>
    <p:extLst>
      <p:ext uri="{BB962C8B-B14F-4D97-AF65-F5344CB8AC3E}">
        <p14:creationId xmlns:p14="http://schemas.microsoft.com/office/powerpoint/2010/main" val="160406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27</a:t>
            </a:fld>
            <a:endParaRPr lang="en-US"/>
          </a:p>
        </p:txBody>
      </p:sp>
    </p:spTree>
    <p:extLst>
      <p:ext uri="{BB962C8B-B14F-4D97-AF65-F5344CB8AC3E}">
        <p14:creationId xmlns:p14="http://schemas.microsoft.com/office/powerpoint/2010/main" val="2167271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721E8F2B-36A4-49B0-BEFF-AE8106AA5FB5}" type="slidenum">
              <a:rPr lang="en-US" smtClean="0"/>
              <a:t>28</a:t>
            </a:fld>
            <a:endParaRPr lang="en-US"/>
          </a:p>
        </p:txBody>
      </p:sp>
    </p:spTree>
    <p:extLst>
      <p:ext uri="{BB962C8B-B14F-4D97-AF65-F5344CB8AC3E}">
        <p14:creationId xmlns:p14="http://schemas.microsoft.com/office/powerpoint/2010/main" val="742977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29</a:t>
            </a:fld>
            <a:endParaRPr lang="en-US"/>
          </a:p>
        </p:txBody>
      </p:sp>
    </p:spTree>
    <p:extLst>
      <p:ext uri="{BB962C8B-B14F-4D97-AF65-F5344CB8AC3E}">
        <p14:creationId xmlns:p14="http://schemas.microsoft.com/office/powerpoint/2010/main" val="18234898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5943F06-353C-E54A-A74C-E1A26C98FA8D}" type="slidenum">
              <a:rPr lang="en-US" smtClean="0"/>
              <a:t>30</a:t>
            </a:fld>
            <a:endParaRPr lang="en-US"/>
          </a:p>
        </p:txBody>
      </p:sp>
    </p:spTree>
    <p:extLst>
      <p:ext uri="{BB962C8B-B14F-4D97-AF65-F5344CB8AC3E}">
        <p14:creationId xmlns:p14="http://schemas.microsoft.com/office/powerpoint/2010/main" val="419654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Remember start with the transformation message!</a:t>
            </a:r>
            <a:endParaRPr lang="en-US"/>
          </a:p>
          <a:p>
            <a:pPr>
              <a:defRPr/>
            </a:pPr>
            <a:endParaRPr lang="en-US">
              <a:cs typeface="Calibri"/>
            </a:endParaRPr>
          </a:p>
          <a:p>
            <a:pPr>
              <a:defRPr/>
            </a:pPr>
            <a:r>
              <a:rPr lang="en-US"/>
              <a:t>Potential members want to be heard, and they want to be a part of something larger than themselves.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a:defRPr/>
            </a:pPr>
            <a:r>
              <a:rPr lang="en-US" b="1"/>
              <a:t>We need to shift the conversation from a transactional pitch (asking members to join so they get something) to a transformational pitch (asking members to join so they can create change.)</a:t>
            </a:r>
            <a:endParaRPr lang="en-US"/>
          </a:p>
          <a:p>
            <a:pPr>
              <a:defRPr/>
            </a:pPr>
            <a:endParaRPr lang="en-US"/>
          </a:p>
          <a:p>
            <a:pPr>
              <a:defRPr/>
            </a:pPr>
            <a:r>
              <a:rPr lang="en-US" b="1">
                <a:solidFill>
                  <a:srgbClr val="009CDE"/>
                </a:solidFill>
              </a:rPr>
              <a:t>Our overarching message for potential members should be transformational in nature, focusing on the potential of their affiliate to give education</a:t>
            </a:r>
            <a:r>
              <a:rPr lang="en-US" b="1" baseline="0">
                <a:solidFill>
                  <a:srgbClr val="009CDE"/>
                </a:solidFill>
              </a:rPr>
              <a:t> </a:t>
            </a:r>
            <a:r>
              <a:rPr lang="en-US" b="1">
                <a:solidFill>
                  <a:srgbClr val="009CDE"/>
                </a:solidFill>
              </a:rPr>
              <a:t>support professionals </a:t>
            </a:r>
            <a:r>
              <a:rPr lang="en-US" b="1" u="sng">
                <a:solidFill>
                  <a:srgbClr val="009CDE"/>
                </a:solidFill>
              </a:rPr>
              <a:t>a stronger voice, boost wages, and improve ESPs’ daily lives</a:t>
            </a:r>
            <a:r>
              <a:rPr lang="en-US" b="1">
                <a:solidFill>
                  <a:srgbClr val="009CDE"/>
                </a:solidFill>
              </a:rPr>
              <a:t>. </a:t>
            </a:r>
            <a:endParaRPr lang="en-US"/>
          </a:p>
          <a:p>
            <a:pPr>
              <a:defRPr/>
            </a:pPr>
            <a:endParaRPr lang="en-US"/>
          </a:p>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31</a:t>
            </a:fld>
            <a:endParaRPr lang="en-US"/>
          </a:p>
        </p:txBody>
      </p:sp>
    </p:spTree>
    <p:extLst>
      <p:ext uri="{BB962C8B-B14F-4D97-AF65-F5344CB8AC3E}">
        <p14:creationId xmlns:p14="http://schemas.microsoft.com/office/powerpoint/2010/main" val="1531532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Don’t forget to BRAG about your wins. Point to the day to day and how working</a:t>
            </a:r>
            <a:r>
              <a:rPr lang="en-US" baseline="0">
                <a:cs typeface="Calibri"/>
              </a:rPr>
              <a:t> together we can improve our daily lives.</a:t>
            </a:r>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32</a:t>
            </a:fld>
            <a:endParaRPr lang="en-US"/>
          </a:p>
        </p:txBody>
      </p:sp>
    </p:spTree>
    <p:extLst>
      <p:ext uri="{BB962C8B-B14F-4D97-AF65-F5344CB8AC3E}">
        <p14:creationId xmlns:p14="http://schemas.microsoft.com/office/powerpoint/2010/main" val="495919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33</a:t>
            </a:fld>
            <a:endParaRPr lang="en-US"/>
          </a:p>
        </p:txBody>
      </p:sp>
    </p:spTree>
    <p:extLst>
      <p:ext uri="{BB962C8B-B14F-4D97-AF65-F5344CB8AC3E}">
        <p14:creationId xmlns:p14="http://schemas.microsoft.com/office/powerpoint/2010/main" val="607697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34</a:t>
            </a:fld>
            <a:endParaRPr lang="en-US"/>
          </a:p>
        </p:txBody>
      </p:sp>
    </p:spTree>
    <p:extLst>
      <p:ext uri="{BB962C8B-B14F-4D97-AF65-F5344CB8AC3E}">
        <p14:creationId xmlns:p14="http://schemas.microsoft.com/office/powerpoint/2010/main" val="1550680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35</a:t>
            </a:fld>
            <a:endParaRPr lang="en-US"/>
          </a:p>
        </p:txBody>
      </p:sp>
    </p:spTree>
    <p:extLst>
      <p:ext uri="{BB962C8B-B14F-4D97-AF65-F5344CB8AC3E}">
        <p14:creationId xmlns:p14="http://schemas.microsoft.com/office/powerpoint/2010/main" val="17025785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36</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d7cbac9b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d7cbac9b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Dorian</a:t>
            </a:r>
            <a:endParaRPr/>
          </a:p>
        </p:txBody>
      </p:sp>
    </p:spTree>
    <p:extLst>
      <p:ext uri="{BB962C8B-B14F-4D97-AF65-F5344CB8AC3E}">
        <p14:creationId xmlns:p14="http://schemas.microsoft.com/office/powerpoint/2010/main" val="2895166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43</a:t>
            </a:fld>
            <a:endParaRPr lang="en-US"/>
          </a:p>
        </p:txBody>
      </p:sp>
    </p:spTree>
    <p:extLst>
      <p:ext uri="{BB962C8B-B14F-4D97-AF65-F5344CB8AC3E}">
        <p14:creationId xmlns:p14="http://schemas.microsoft.com/office/powerpoint/2010/main" val="970773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47</a:t>
            </a:fld>
            <a:endParaRPr lang="en-US"/>
          </a:p>
        </p:txBody>
      </p:sp>
    </p:spTree>
    <p:extLst>
      <p:ext uri="{BB962C8B-B14F-4D97-AF65-F5344CB8AC3E}">
        <p14:creationId xmlns:p14="http://schemas.microsoft.com/office/powerpoint/2010/main" val="1849265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49</a:t>
            </a:fld>
            <a:endParaRPr lang="en-US"/>
          </a:p>
        </p:txBody>
      </p:sp>
    </p:spTree>
    <p:extLst>
      <p:ext uri="{BB962C8B-B14F-4D97-AF65-F5344CB8AC3E}">
        <p14:creationId xmlns:p14="http://schemas.microsoft.com/office/powerpoint/2010/main" val="2674088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67</a:t>
            </a:fld>
            <a:endParaRPr lang="en-US"/>
          </a:p>
        </p:txBody>
      </p:sp>
    </p:spTree>
    <p:extLst>
      <p:ext uri="{BB962C8B-B14F-4D97-AF65-F5344CB8AC3E}">
        <p14:creationId xmlns:p14="http://schemas.microsoft.com/office/powerpoint/2010/main" val="14512851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72</a:t>
            </a:fld>
            <a:endParaRPr lang="en-US"/>
          </a:p>
        </p:txBody>
      </p:sp>
    </p:spTree>
    <p:extLst>
      <p:ext uri="{BB962C8B-B14F-4D97-AF65-F5344CB8AC3E}">
        <p14:creationId xmlns:p14="http://schemas.microsoft.com/office/powerpoint/2010/main" val="10941703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78</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79</a:t>
            </a:fld>
            <a:endParaRPr lang="en-US"/>
          </a:p>
        </p:txBody>
      </p:sp>
    </p:spTree>
    <p:extLst>
      <p:ext uri="{BB962C8B-B14F-4D97-AF65-F5344CB8AC3E}">
        <p14:creationId xmlns:p14="http://schemas.microsoft.com/office/powerpoint/2010/main" val="40490939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15 minutes</a:t>
            </a:r>
          </a:p>
          <a:p>
            <a:pPr marL="171450" indent="-171450">
              <a:buFont typeface="Arial"/>
              <a:buChar char="•"/>
            </a:pPr>
            <a:r>
              <a:rPr lang="en-US">
                <a:cs typeface="Calibri"/>
              </a:rPr>
              <a:t>Move participants into groups</a:t>
            </a:r>
          </a:p>
          <a:p>
            <a:pPr marL="171450" indent="-171450">
              <a:buFont typeface="Arial"/>
              <a:buChar char="•"/>
            </a:pPr>
            <a:r>
              <a:rPr lang="en-US">
                <a:cs typeface="Calibri"/>
              </a:rPr>
              <a:t>5 minutes to discuss the whys</a:t>
            </a:r>
          </a:p>
          <a:p>
            <a:pPr marL="171450" indent="-171450">
              <a:buFont typeface="Arial"/>
              <a:buChar char="•"/>
            </a:pPr>
            <a:r>
              <a:rPr lang="en-US">
                <a:cs typeface="Calibri"/>
              </a:rPr>
              <a:t>10 minutes to practice at tables</a:t>
            </a:r>
          </a:p>
        </p:txBody>
      </p:sp>
      <p:sp>
        <p:nvSpPr>
          <p:cNvPr id="4" name="Slide Number Placeholder 3"/>
          <p:cNvSpPr>
            <a:spLocks noGrp="1"/>
          </p:cNvSpPr>
          <p:nvPr>
            <p:ph type="sldNum" sz="quarter" idx="5"/>
          </p:nvPr>
        </p:nvSpPr>
        <p:spPr/>
        <p:txBody>
          <a:bodyPr/>
          <a:lstStyle/>
          <a:p>
            <a:fld id="{599A6B18-3A16-4671-A051-A19FA1E27CDA}" type="slidenum">
              <a:rPr lang="en-US" smtClean="0"/>
              <a:t>80</a:t>
            </a:fld>
            <a:endParaRPr lang="en-US"/>
          </a:p>
        </p:txBody>
      </p:sp>
    </p:spTree>
    <p:extLst>
      <p:ext uri="{BB962C8B-B14F-4D97-AF65-F5344CB8AC3E}">
        <p14:creationId xmlns:p14="http://schemas.microsoft.com/office/powerpoint/2010/main" val="33967475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5 minutes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81</a:t>
            </a:fld>
            <a:endParaRPr lang="en-US"/>
          </a:p>
        </p:txBody>
      </p:sp>
    </p:spTree>
    <p:extLst>
      <p:ext uri="{BB962C8B-B14F-4D97-AF65-F5344CB8AC3E}">
        <p14:creationId xmlns:p14="http://schemas.microsoft.com/office/powerpoint/2010/main" val="23152921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Time Allotment: 2 minutes</a:t>
            </a:r>
          </a:p>
        </p:txBody>
      </p:sp>
      <p:sp>
        <p:nvSpPr>
          <p:cNvPr id="4" name="Slide Number Placeholder 3"/>
          <p:cNvSpPr>
            <a:spLocks noGrp="1"/>
          </p:cNvSpPr>
          <p:nvPr>
            <p:ph type="sldNum" sz="quarter" idx="5"/>
          </p:nvPr>
        </p:nvSpPr>
        <p:spPr/>
        <p:txBody>
          <a:bodyPr/>
          <a:lstStyle/>
          <a:p>
            <a:fld id="{979DA763-8D56-48F7-A1A9-3B4AE30C1F04}" type="slidenum">
              <a:rPr lang="en-US" smtClean="0"/>
              <a:t>82</a:t>
            </a:fld>
            <a:endParaRPr lang="en-US"/>
          </a:p>
        </p:txBody>
      </p:sp>
    </p:spTree>
    <p:extLst>
      <p:ext uri="{BB962C8B-B14F-4D97-AF65-F5344CB8AC3E}">
        <p14:creationId xmlns:p14="http://schemas.microsoft.com/office/powerpoint/2010/main" val="1169227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83</a:t>
            </a:fld>
            <a:endParaRPr lang="en-US"/>
          </a:p>
        </p:txBody>
      </p:sp>
    </p:spTree>
    <p:extLst>
      <p:ext uri="{BB962C8B-B14F-4D97-AF65-F5344CB8AC3E}">
        <p14:creationId xmlns:p14="http://schemas.microsoft.com/office/powerpoint/2010/main" val="42661738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84</a:t>
            </a:fld>
            <a:endParaRPr lang="en-US"/>
          </a:p>
        </p:txBody>
      </p:sp>
    </p:spTree>
    <p:extLst>
      <p:ext uri="{BB962C8B-B14F-4D97-AF65-F5344CB8AC3E}">
        <p14:creationId xmlns:p14="http://schemas.microsoft.com/office/powerpoint/2010/main" val="26468476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11618951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25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87</a:t>
            </a:fld>
            <a:endParaRPr lang="en-US"/>
          </a:p>
        </p:txBody>
      </p:sp>
    </p:spTree>
    <p:extLst>
      <p:ext uri="{BB962C8B-B14F-4D97-AF65-F5344CB8AC3E}">
        <p14:creationId xmlns:p14="http://schemas.microsoft.com/office/powerpoint/2010/main" val="39600499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 minute</a:t>
            </a:r>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27361047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Section Time Allotment: 10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89</a:t>
            </a:fld>
            <a:endParaRPr lang="en-US"/>
          </a:p>
        </p:txBody>
      </p:sp>
    </p:spTree>
    <p:extLst>
      <p:ext uri="{BB962C8B-B14F-4D97-AF65-F5344CB8AC3E}">
        <p14:creationId xmlns:p14="http://schemas.microsoft.com/office/powerpoint/2010/main" val="9361029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11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close up of a sign&#10;&#10;Description generated with very high confidence">
            <a:extLst>
              <a:ext uri="{FF2B5EF4-FFF2-40B4-BE49-F238E27FC236}">
                <a16:creationId xmlns:a16="http://schemas.microsoft.com/office/drawing/2014/main" id="{B8E302F8-21AD-8262-8B00-AA316C8E5A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1269320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B431416-1001-3F6A-C0AF-932C7F9295FB}"/>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38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close up of a sign&#10;&#10;Description generated with very high confidence">
            <a:extLst>
              <a:ext uri="{FF2B5EF4-FFF2-40B4-BE49-F238E27FC236}">
                <a16:creationId xmlns:a16="http://schemas.microsoft.com/office/drawing/2014/main" id="{FE5887A9-435E-4892-40B9-B92E56BDE2BD}"/>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4081782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035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346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close up of a sign&#10;&#10;Description generated with very high confidence">
            <a:extLst>
              <a:ext uri="{FF2B5EF4-FFF2-40B4-BE49-F238E27FC236}">
                <a16:creationId xmlns:a16="http://schemas.microsoft.com/office/drawing/2014/main" id="{34688756-2661-6050-2838-72436C098707}"/>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098465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561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724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6174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359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6/10/24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07322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3.png"/></Relationships>
</file>

<file path=ppt/slides/_rels/slide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8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b="10000"/>
          <a:stretch/>
        </p:blipFill>
        <p:spPr bwMode="auto">
          <a:xfrm>
            <a:off x="33150" y="-331294"/>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56394" y="1198943"/>
            <a:ext cx="3502057" cy="2848747"/>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322889"/>
            <a:ext cx="10058400" cy="1143000"/>
          </a:xfrm>
        </p:spPr>
        <p:txBody>
          <a:bodyPr vert="horz" lIns="91440" tIns="45720" rIns="91440" bIns="45720" rtlCol="0" anchor="t">
            <a:noAutofit/>
          </a:bodyPr>
          <a:lstStyle/>
          <a:p>
            <a:pPr marL="0" indent="0">
              <a:buNone/>
            </a:pPr>
            <a:r>
              <a:rPr lang="en-US" sz="4400" b="1" spc="200">
                <a:solidFill>
                  <a:schemeClr val="tx1"/>
                </a:solidFill>
                <a:latin typeface="+mj-lt"/>
              </a:rPr>
              <a:t>What are the big issues that your ESP face in their… Work? Union? Lives? </a:t>
            </a:r>
          </a:p>
          <a:p>
            <a:pPr marL="0" indent="0">
              <a:buNone/>
            </a:pPr>
            <a:endParaRPr lang="en-US" sz="4400" b="1" spc="200">
              <a:solidFill>
                <a:schemeClr val="tx1"/>
              </a:solidFill>
              <a:latin typeface="+mj-lt"/>
            </a:endParaRPr>
          </a:p>
        </p:txBody>
      </p:sp>
    </p:spTree>
    <p:extLst>
      <p:ext uri="{BB962C8B-B14F-4D97-AF65-F5344CB8AC3E}">
        <p14:creationId xmlns:p14="http://schemas.microsoft.com/office/powerpoint/2010/main" val="403480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174517" y="579692"/>
            <a:ext cx="6444321"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385186" y="4961921"/>
            <a:ext cx="677049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a:bodyPr>
          <a:lstStyle/>
          <a:p>
            <a:r>
              <a:rPr lang="en-US" sz="3600"/>
              <a:t>We begin by acknowledging that through a history of colonization and brutality, we are currently on the </a:t>
            </a:r>
            <a:r>
              <a:rPr lang="en-US" sz="3600" err="1"/>
              <a:t>Chahta</a:t>
            </a:r>
            <a:r>
              <a:rPr lang="en-US" sz="3600"/>
              <a:t> </a:t>
            </a:r>
            <a:r>
              <a:rPr lang="en-US" sz="3600" err="1"/>
              <a:t>Yakni</a:t>
            </a:r>
            <a:r>
              <a:rPr lang="en-US" sz="3600"/>
              <a:t> (Choctaw) and Pensacola People's lands.</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428306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145336"/>
            <a:ext cx="6912217" cy="40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8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Meet the Team</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1231738"/>
            <a:ext cx="6912217" cy="3870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177138" y="841836"/>
            <a:ext cx="11674577" cy="50575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854539" y="1109893"/>
            <a:ext cx="4218771" cy="4603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961139" y="1321192"/>
            <a:ext cx="3690257" cy="1450757"/>
          </a:xfrm>
        </p:spPr>
        <p:txBody>
          <a:bodyPr>
            <a:normAutofit fontScale="90000"/>
          </a:bodyPr>
          <a:lstStyle/>
          <a:p>
            <a:r>
              <a:rPr lang="en-US" sz="4100" b="1"/>
              <a:t>Getting to Know Each Other</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06393" y="3031634"/>
            <a:ext cx="4027715" cy="3670180"/>
          </a:xfrm>
        </p:spPr>
        <p:txBody>
          <a:bodyPr>
            <a:normAutofit/>
          </a:bodyPr>
          <a:lstStyle/>
          <a:p>
            <a:r>
              <a:rPr lang="en-US" sz="3200"/>
              <a:t>Name</a:t>
            </a:r>
          </a:p>
          <a:p>
            <a:r>
              <a:rPr lang="en-US" sz="3200"/>
              <a:t>Location</a:t>
            </a:r>
          </a:p>
          <a:p>
            <a:r>
              <a:rPr lang="en-US" sz="3200"/>
              <a:t>Your Required Pronoun</a:t>
            </a:r>
          </a:p>
          <a:p>
            <a:r>
              <a:rPr lang="en-US" sz="3200"/>
              <a:t>15 Seconds Each</a:t>
            </a:r>
          </a:p>
        </p:txBody>
      </p:sp>
    </p:spTree>
    <p:extLst>
      <p:ext uri="{BB962C8B-B14F-4D97-AF65-F5344CB8AC3E}">
        <p14:creationId xmlns:p14="http://schemas.microsoft.com/office/powerpoint/2010/main" val="429406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35313" y="61082"/>
            <a:ext cx="7478909" cy="834400"/>
          </a:xfrm>
        </p:spPr>
        <p:txBody>
          <a:bodyPr>
            <a:normAutofit/>
          </a:bodyPr>
          <a:lstStyle/>
          <a:p>
            <a:r>
              <a:rPr lang="en-US" b="1"/>
              <a:t>Three Day Agenda Overview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4887311" y="968991"/>
            <a:ext cx="6796274" cy="5076967"/>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800"/>
              <a:t>Days 1-2</a:t>
            </a:r>
          </a:p>
          <a:p>
            <a:pPr marL="292100" lvl="1" indent="0">
              <a:buNone/>
            </a:pPr>
            <a:r>
              <a:rPr lang="en-US" sz="2600"/>
              <a:t>Convene at 8:30</a:t>
            </a:r>
            <a:endParaRPr lang="en-US" sz="2600">
              <a:cs typeface="Calibri"/>
            </a:endParaRPr>
          </a:p>
          <a:p>
            <a:pPr marL="292100" lvl="1" indent="0">
              <a:buNone/>
            </a:pPr>
            <a:r>
              <a:rPr lang="en-US" sz="2600"/>
              <a:t>Lunch from Noon to 1:00</a:t>
            </a:r>
            <a:endParaRPr lang="en-US" sz="2600">
              <a:cs typeface="Calibri"/>
            </a:endParaRPr>
          </a:p>
          <a:p>
            <a:pPr marL="292100" lvl="1" indent="0">
              <a:buNone/>
            </a:pPr>
            <a:r>
              <a:rPr lang="en-US" sz="2600"/>
              <a:t>15 Min Breaks at 10:30 and 2:15</a:t>
            </a:r>
            <a:endParaRPr lang="en-US" sz="2600">
              <a:cs typeface="Calibri" panose="020F0502020204030204"/>
            </a:endParaRPr>
          </a:p>
          <a:p>
            <a:pPr marL="292100" lvl="1" indent="0">
              <a:buNone/>
            </a:pPr>
            <a:r>
              <a:rPr lang="en-US" sz="2600"/>
              <a:t>4:30 to 5:00 Networking</a:t>
            </a:r>
            <a:endParaRPr lang="en-US" sz="2600">
              <a:cs typeface="Calibri"/>
            </a:endParaRPr>
          </a:p>
          <a:p>
            <a:pPr marL="292100" lvl="1" indent="0">
              <a:buNone/>
            </a:pPr>
            <a:r>
              <a:rPr lang="en-US" sz="2600"/>
              <a:t>5:00 Adjourn</a:t>
            </a:r>
            <a:endParaRPr lang="en-US" sz="2600">
              <a:cs typeface="Calibri"/>
            </a:endParaRPr>
          </a:p>
          <a:p>
            <a:pPr marL="0" indent="0">
              <a:buNone/>
            </a:pPr>
            <a:endParaRPr lang="en-US" sz="2800"/>
          </a:p>
          <a:p>
            <a:pPr marL="0" indent="0">
              <a:buNone/>
            </a:pPr>
            <a:r>
              <a:rPr lang="en-US" sz="2800"/>
              <a:t>Day 3</a:t>
            </a:r>
            <a:endParaRPr lang="en-US" sz="2800">
              <a:cs typeface="Calibri"/>
            </a:endParaRPr>
          </a:p>
          <a:p>
            <a:pPr marL="292100" lvl="1" indent="0">
              <a:lnSpc>
                <a:spcPct val="100000"/>
              </a:lnSpc>
              <a:buNone/>
            </a:pPr>
            <a:r>
              <a:rPr lang="en-US" sz="2600">
                <a:cs typeface="Calibri" panose="020F0502020204030204"/>
              </a:rPr>
              <a:t>Break at 10:25</a:t>
            </a:r>
          </a:p>
          <a:p>
            <a:pPr marL="292100" lvl="1" indent="0">
              <a:lnSpc>
                <a:spcPct val="100000"/>
              </a:lnSpc>
              <a:buNone/>
            </a:pPr>
            <a:r>
              <a:rPr lang="en-US" sz="2600"/>
              <a:t>Lunch is a boxed lunch at 1:00 PM</a:t>
            </a:r>
            <a:endParaRPr lang="en-US" sz="2600">
              <a:cs typeface="Calibri" panose="020F0502020204030204"/>
            </a:endParaRPr>
          </a:p>
          <a:p>
            <a:pPr marL="292100" lvl="1" indent="0">
              <a:lnSpc>
                <a:spcPct val="100000"/>
              </a:lnSpc>
              <a:buNone/>
            </a:pPr>
            <a:r>
              <a:rPr lang="en-US" sz="2600"/>
              <a:t>1:00 PM Adjourn, no flights before 4:00</a:t>
            </a:r>
            <a:endParaRPr lang="en-US" sz="2600">
              <a:cs typeface="Calibri" panose="020F0502020204030204"/>
            </a:endParaRPr>
          </a:p>
        </p:txBody>
      </p:sp>
    </p:spTree>
    <p:extLst>
      <p:ext uri="{BB962C8B-B14F-4D97-AF65-F5344CB8AC3E}">
        <p14:creationId xmlns:p14="http://schemas.microsoft.com/office/powerpoint/2010/main" val="30074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7280" y="286603"/>
            <a:ext cx="10058400" cy="1016215"/>
          </a:xfrm>
        </p:spPr>
        <p:txBody>
          <a:bodyPr>
            <a:normAutofit/>
          </a:bodyPr>
          <a:lstStyle/>
          <a:p>
            <a:r>
              <a:rPr lang="en-US" b="1"/>
              <a:t>Logistics to Remember</a:t>
            </a:r>
          </a:p>
        </p:txBody>
      </p:sp>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905" r="18989"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2528" y="1387366"/>
            <a:ext cx="7630703" cy="4989158"/>
          </a:xfrm>
        </p:spPr>
        <p:txBody>
          <a:bodyPr vert="horz" lIns="0" tIns="45720" rIns="0" bIns="45720" rtlCol="0" anchor="t">
            <a:normAutofit/>
          </a:bodyPr>
          <a:lstStyle/>
          <a:p>
            <a:r>
              <a:rPr lang="en-US" sz="2400"/>
              <a:t>Who are ESP</a:t>
            </a:r>
            <a:endParaRPr lang="en-US" sz="2400">
              <a:cs typeface="Calibri"/>
            </a:endParaRPr>
          </a:p>
          <a:p>
            <a:r>
              <a:rPr lang="en-US" sz="2400"/>
              <a:t>What are their issues</a:t>
            </a:r>
            <a:endParaRPr lang="en-US" sz="2400">
              <a:cs typeface="Calibri"/>
            </a:endParaRPr>
          </a:p>
          <a:p>
            <a:r>
              <a:rPr lang="en-US" sz="2400"/>
              <a:t>What is our work like with them</a:t>
            </a:r>
            <a:endParaRPr lang="en-US" sz="2400">
              <a:cs typeface="Calibri"/>
            </a:endParaRPr>
          </a:p>
          <a:p>
            <a:r>
              <a:rPr lang="en-US" sz="2400">
                <a:cs typeface="Calibri"/>
              </a:rPr>
              <a:t>Obstacles to recruitment</a:t>
            </a:r>
          </a:p>
          <a:p>
            <a:r>
              <a:rPr lang="en-US" sz="2400"/>
              <a:t>What are some institutional challenges we have</a:t>
            </a:r>
            <a:endParaRPr lang="en-US" sz="2400">
              <a:cs typeface="Calibri"/>
            </a:endParaRPr>
          </a:p>
          <a:p>
            <a:r>
              <a:rPr lang="en-US" sz="2400">
                <a:cs typeface="Calibri"/>
              </a:rPr>
              <a:t>Defining Class, Questioning systems, Reflections on practices</a:t>
            </a:r>
          </a:p>
          <a:p>
            <a:r>
              <a:rPr lang="en-US" sz="2400">
                <a:cs typeface="Calibri"/>
              </a:rPr>
              <a:t>Issue identification</a:t>
            </a:r>
          </a:p>
          <a:p>
            <a:endParaRPr lang="en-US" sz="2400"/>
          </a:p>
          <a:p>
            <a:endParaRPr lang="en-US" sz="2400">
              <a:cs typeface="Calibri"/>
            </a:endParaRP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048" y="1384022"/>
            <a:ext cx="4262651" cy="426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67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007435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5FD6-88EF-B258-9189-3E91A83FCAFF}"/>
              </a:ext>
            </a:extLst>
          </p:cNvPr>
          <p:cNvSpPr>
            <a:spLocks noGrp="1"/>
          </p:cNvSpPr>
          <p:nvPr>
            <p:ph type="title"/>
          </p:nvPr>
        </p:nvSpPr>
        <p:spPr>
          <a:xfrm>
            <a:off x="675684" y="256766"/>
            <a:ext cx="10058400" cy="1450757"/>
          </a:xfrm>
        </p:spPr>
        <p:txBody>
          <a:bodyPr/>
          <a:lstStyle/>
          <a:p>
            <a:r>
              <a:rPr lang="en-US">
                <a:cs typeface="Calibri Light"/>
              </a:rPr>
              <a:t>Juli and Adam</a:t>
            </a:r>
            <a:endParaRPr lang="en-US" err="1"/>
          </a:p>
        </p:txBody>
      </p:sp>
    </p:spTree>
    <p:extLst>
      <p:ext uri="{BB962C8B-B14F-4D97-AF65-F5344CB8AC3E}">
        <p14:creationId xmlns:p14="http://schemas.microsoft.com/office/powerpoint/2010/main" val="3042303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314037"/>
            <a:ext cx="7919539" cy="1450757"/>
          </a:xfrm>
        </p:spPr>
        <p:txBody>
          <a:bodyPr/>
          <a:lstStyle/>
          <a:p>
            <a:r>
              <a:rPr lang="en-US" b="1"/>
              <a:t>Similarities and Differences</a:t>
            </a:r>
          </a:p>
        </p:txBody>
      </p:sp>
      <p:sp>
        <p:nvSpPr>
          <p:cNvPr id="3" name="Content Placeholder 2">
            <a:extLst>
              <a:ext uri="{FF2B5EF4-FFF2-40B4-BE49-F238E27FC236}">
                <a16:creationId xmlns:a16="http://schemas.microsoft.com/office/drawing/2014/main" id="{575DE978-C9EB-4170-AE53-AC167421A08A}"/>
              </a:ext>
            </a:extLst>
          </p:cNvPr>
          <p:cNvSpPr>
            <a:spLocks noGrp="1"/>
          </p:cNvSpPr>
          <p:nvPr>
            <p:ph idx="1"/>
          </p:nvPr>
        </p:nvSpPr>
        <p:spPr>
          <a:xfrm>
            <a:off x="403655" y="1198180"/>
            <a:ext cx="6183125" cy="3094852"/>
          </a:xfrm>
        </p:spPr>
        <p:txBody>
          <a:bodyPr>
            <a:noAutofit/>
          </a:bodyPr>
          <a:lstStyle/>
          <a:p>
            <a:pPr marL="0" indent="0">
              <a:buNone/>
            </a:pPr>
            <a:r>
              <a:rPr lang="en-US" sz="3600"/>
              <a:t>On the center of the table are a number of Post it notes and a paper to make a Venn Diagram Mat.</a:t>
            </a:r>
          </a:p>
          <a:p>
            <a:pPr marL="0" indent="0">
              <a:buNone/>
            </a:pPr>
            <a:r>
              <a:rPr lang="en-US" sz="3600"/>
              <a:t>Working with your table write ideas/characteristics/issues that you think are unique to Certified Employees and ESP Employees and ones that are the same.  </a:t>
            </a:r>
          </a:p>
          <a:p>
            <a:pPr marL="0" indent="0">
              <a:buNone/>
            </a:pPr>
            <a:endParaRPr lang="en-US" sz="3600"/>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Venn Diagram - YouTube"/>
          <p:cNvPicPr>
            <a:picLocks noChangeAspect="1" noChangeArrowheads="1"/>
          </p:cNvPicPr>
          <p:nvPr/>
        </p:nvPicPr>
        <p:blipFill rotWithShape="1">
          <a:blip r:embed="rId2">
            <a:extLst>
              <a:ext uri="{28A0092B-C50C-407E-A947-70E740481C1C}">
                <a14:useLocalDpi xmlns:a14="http://schemas.microsoft.com/office/drawing/2010/main" val="0"/>
              </a:ext>
            </a:extLst>
          </a:blip>
          <a:srcRect l="20185" r="22395"/>
          <a:stretch/>
        </p:blipFill>
        <p:spPr bwMode="auto">
          <a:xfrm>
            <a:off x="6792383" y="1136720"/>
            <a:ext cx="5129939" cy="502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486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Challenges Our Members Face</a:t>
            </a:r>
          </a:p>
        </p:txBody>
      </p:sp>
      <p:sp>
        <p:nvSpPr>
          <p:cNvPr id="5" name="Text Placeholder 4">
            <a:extLst>
              <a:ext uri="{FF2B5EF4-FFF2-40B4-BE49-F238E27FC236}">
                <a16:creationId xmlns:a16="http://schemas.microsoft.com/office/drawing/2014/main" id="{004D9342-E269-4518-BCB8-03497EEEC8A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423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3" y="361592"/>
            <a:ext cx="5329518" cy="868051"/>
          </a:xfrm>
        </p:spPr>
        <p:txBody>
          <a:bodyPr/>
          <a:lstStyle/>
          <a:p>
            <a:pPr algn="ctr"/>
            <a:r>
              <a:rPr lang="en-US" b="1"/>
              <a:t>Affinity Wall</a:t>
            </a:r>
          </a:p>
        </p:txBody>
      </p:sp>
      <p:pic>
        <p:nvPicPr>
          <p:cNvPr id="5" name="Content Placeholder 4"/>
          <p:cNvPicPr>
            <a:picLocks noGrp="1" noChangeAspect="1"/>
          </p:cNvPicPr>
          <p:nvPr>
            <p:ph idx="1"/>
          </p:nvPr>
        </p:nvPicPr>
        <p:blipFill rotWithShape="1">
          <a:blip r:embed="rId3"/>
          <a:srcRect t="7945" b="13453"/>
          <a:stretch/>
        </p:blipFill>
        <p:spPr>
          <a:xfrm>
            <a:off x="5329291" y="653388"/>
            <a:ext cx="6863421" cy="4984904"/>
          </a:xfrm>
          <a:prstGeom prst="rect">
            <a:avLst/>
          </a:prstGeom>
        </p:spPr>
      </p:pic>
      <p:sp>
        <p:nvSpPr>
          <p:cNvPr id="8" name="Rectangle 7"/>
          <p:cNvSpPr/>
          <p:nvPr/>
        </p:nvSpPr>
        <p:spPr>
          <a:xfrm>
            <a:off x="168087" y="1981704"/>
            <a:ext cx="5071558" cy="3435812"/>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Brainstorm challenges/issues ESP members have - work, life, union, etc. </a:t>
            </a:r>
            <a:endParaRPr lang="en-US">
              <a:solidFill>
                <a:srgbClr val="000000"/>
              </a:solidFill>
              <a:latin typeface="Calibri"/>
              <a:ea typeface="Calibri" panose="020F0502020204030204" pitchFamily="34" charset="0"/>
              <a:cs typeface="Calibri"/>
            </a:endParaRP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gn="ctr">
              <a:lnSpc>
                <a:spcPct val="107000"/>
              </a:lnSpc>
              <a:spcAft>
                <a:spcPts val="800"/>
              </a:spcAft>
            </a:pPr>
            <a:r>
              <a:rPr lang="en-US" sz="3200">
                <a:solidFill>
                  <a:srgbClr val="000000"/>
                </a:solidFill>
                <a:latin typeface="Calibri"/>
                <a:ea typeface="Calibri" panose="020F0502020204030204" pitchFamily="34" charset="0"/>
                <a:cs typeface="Calibri"/>
              </a:rPr>
              <a:t>*write one challenge per post-it*  </a:t>
            </a:r>
            <a:endParaRPr lang="en-US">
              <a:latin typeface="Calibri"/>
              <a:cs typeface="Calibri"/>
            </a:endParaRPr>
          </a:p>
        </p:txBody>
      </p:sp>
    </p:spTree>
    <p:extLst>
      <p:ext uri="{BB962C8B-B14F-4D97-AF65-F5344CB8AC3E}">
        <p14:creationId xmlns:p14="http://schemas.microsoft.com/office/powerpoint/2010/main" val="3963041866"/>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2" y="3003"/>
            <a:ext cx="6326844" cy="1125787"/>
          </a:xfrm>
        </p:spPr>
        <p:txBody>
          <a:bodyPr/>
          <a:lstStyle/>
          <a:p>
            <a:pPr algn="ctr"/>
            <a:r>
              <a:rPr lang="en-US" b="1"/>
              <a:t>Affinity Wall Debrief</a:t>
            </a:r>
          </a:p>
        </p:txBody>
      </p:sp>
      <p:pic>
        <p:nvPicPr>
          <p:cNvPr id="5" name="Content Placeholder 4"/>
          <p:cNvPicPr>
            <a:picLocks noGrp="1" noChangeAspect="1"/>
          </p:cNvPicPr>
          <p:nvPr>
            <p:ph idx="1"/>
          </p:nvPr>
        </p:nvPicPr>
        <p:blipFill rotWithShape="1">
          <a:blip r:embed="rId2"/>
          <a:srcRect t="7945" b="13453"/>
          <a:stretch/>
        </p:blipFill>
        <p:spPr>
          <a:xfrm>
            <a:off x="7430499" y="411722"/>
            <a:ext cx="4489043" cy="3294930"/>
          </a:xfrm>
          <a:prstGeom prst="rect">
            <a:avLst/>
          </a:prstGeom>
        </p:spPr>
      </p:pic>
      <p:sp>
        <p:nvSpPr>
          <p:cNvPr id="6" name="Content Placeholder 2">
            <a:extLst>
              <a:ext uri="{FF2B5EF4-FFF2-40B4-BE49-F238E27FC236}">
                <a16:creationId xmlns:a16="http://schemas.microsoft.com/office/drawing/2014/main" id="{575DE978-C9EB-4170-AE53-AC167421A08A}"/>
              </a:ext>
            </a:extLst>
          </p:cNvPr>
          <p:cNvSpPr txBox="1">
            <a:spLocks/>
          </p:cNvSpPr>
          <p:nvPr/>
        </p:nvSpPr>
        <p:spPr>
          <a:xfrm>
            <a:off x="403655" y="1198179"/>
            <a:ext cx="6239324" cy="46709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600"/>
          </a:p>
        </p:txBody>
      </p:sp>
      <p:sp>
        <p:nvSpPr>
          <p:cNvPr id="8" name="Rectangle 7"/>
          <p:cNvSpPr/>
          <p:nvPr/>
        </p:nvSpPr>
        <p:spPr>
          <a:xfrm>
            <a:off x="267248" y="1252687"/>
            <a:ext cx="7822918" cy="4900059"/>
          </a:xfrm>
          <a:prstGeom prst="rect">
            <a:avLst/>
          </a:prstGeom>
        </p:spPr>
        <p:txBody>
          <a:bodyPr wrap="square" lIns="91440" tIns="45720" rIns="91440" bIns="45720" anchor="t">
            <a:spAutoFit/>
          </a:bodyPr>
          <a:lstStyle/>
          <a:p>
            <a:pPr>
              <a:lnSpc>
                <a:spcPct val="107000"/>
              </a:lnSpc>
              <a:spcAft>
                <a:spcPts val="800"/>
              </a:spcAft>
            </a:pPr>
            <a:r>
              <a:rPr lang="en-US" sz="3200">
                <a:solidFill>
                  <a:srgbClr val="000000"/>
                </a:solidFill>
                <a:latin typeface="Calibri"/>
                <a:ea typeface="Calibri" panose="020F0502020204030204" pitchFamily="34" charset="0"/>
                <a:cs typeface="Calibri"/>
              </a:rPr>
              <a:t>What are the major clusters?</a:t>
            </a:r>
          </a:p>
          <a:p>
            <a:pPr>
              <a:lnSpc>
                <a:spcPct val="107000"/>
              </a:lnSpc>
              <a:spcAft>
                <a:spcPts val="800"/>
              </a:spcAft>
            </a:pPr>
            <a:endParaRPr lang="en-US" sz="3200">
              <a:solidFill>
                <a:srgbClr val="000000"/>
              </a:solidFill>
              <a:latin typeface="Calibri"/>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Are any issues related to each other? (Which/How)</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does this mean for our work with ESPs?</a:t>
            </a:r>
          </a:p>
          <a:p>
            <a:pPr>
              <a:lnSpc>
                <a:spcPct val="107000"/>
              </a:lnSpc>
              <a:spcAft>
                <a:spcPts val="800"/>
              </a:spcAft>
            </a:pPr>
            <a:endParaRPr lang="en-US" sz="3200">
              <a:solidFill>
                <a:srgbClr val="000000"/>
              </a:solidFill>
              <a:latin typeface="Calibri" panose="020F0502020204030204" pitchFamily="34" charset="0"/>
              <a:ea typeface="Calibri" panose="020F0502020204030204" pitchFamily="34" charset="0"/>
              <a:cs typeface="Calibri"/>
            </a:endParaRPr>
          </a:p>
          <a:p>
            <a:pPr>
              <a:lnSpc>
                <a:spcPct val="107000"/>
              </a:lnSpc>
              <a:spcAft>
                <a:spcPts val="800"/>
              </a:spcAft>
            </a:pPr>
            <a:r>
              <a:rPr lang="en-US" sz="3200">
                <a:solidFill>
                  <a:srgbClr val="000000"/>
                </a:solidFill>
                <a:latin typeface="Calibri"/>
                <a:ea typeface="Calibri" panose="020F0502020204030204" pitchFamily="34" charset="0"/>
                <a:cs typeface="Calibri"/>
              </a:rPr>
              <a:t>What surprises you? </a:t>
            </a:r>
            <a:endParaRPr lang="en-US" sz="3200">
              <a:solidFill>
                <a:srgbClr val="000000"/>
              </a:solidFill>
              <a:latin typeface="Calibri"/>
              <a:ea typeface="Calibri" panose="020F0502020204030204" pitchFamily="34" charset="0"/>
            </a:endParaRPr>
          </a:p>
        </p:txBody>
      </p:sp>
    </p:spTree>
    <p:extLst>
      <p:ext uri="{BB962C8B-B14F-4D97-AF65-F5344CB8AC3E}">
        <p14:creationId xmlns:p14="http://schemas.microsoft.com/office/powerpoint/2010/main" val="58309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Ideas</a:t>
            </a:r>
          </a:p>
        </p:txBody>
      </p:sp>
      <p:sp>
        <p:nvSpPr>
          <p:cNvPr id="5" name="Content Placeholder 4"/>
          <p:cNvSpPr>
            <a:spLocks noGrp="1"/>
          </p:cNvSpPr>
          <p:nvPr>
            <p:ph idx="1"/>
          </p:nvPr>
        </p:nvSpPr>
        <p:spPr>
          <a:xfrm>
            <a:off x="4183375" y="1082399"/>
            <a:ext cx="8003245" cy="4786696"/>
          </a:xfrm>
        </p:spPr>
        <p:txBody>
          <a:bodyPr vert="horz" lIns="0" tIns="45720" rIns="0" bIns="45720" rtlCol="0" anchor="t">
            <a:normAutofit/>
          </a:bodyPr>
          <a:lstStyle/>
          <a:p>
            <a:pPr marL="0" indent="0" algn="ctr">
              <a:buNone/>
            </a:pPr>
            <a:r>
              <a:rPr lang="en-US" sz="4000"/>
              <a:t>Organizers begin with issues</a:t>
            </a:r>
            <a:endParaRPr lang="en-US">
              <a:cs typeface="Calibri" panose="020F0502020204030204"/>
            </a:endParaRPr>
          </a:p>
          <a:p>
            <a:pPr marL="0" indent="0" algn="ctr">
              <a:buNone/>
            </a:pPr>
            <a:endParaRPr lang="en-US" sz="4000">
              <a:cs typeface="Calibri" panose="020F0502020204030204"/>
            </a:endParaRPr>
          </a:p>
          <a:p>
            <a:pPr marL="0" indent="0" algn="ctr">
              <a:lnSpc>
                <a:spcPct val="100000"/>
              </a:lnSpc>
              <a:buNone/>
            </a:pPr>
            <a:r>
              <a:rPr lang="en-US" sz="4000"/>
              <a:t>The issues of our members ARE the issues of the union</a:t>
            </a:r>
            <a:endParaRPr lang="en-US" sz="4000">
              <a:cs typeface="Calibri" panose="020F0502020204030204"/>
            </a:endParaRPr>
          </a:p>
          <a:p>
            <a:pPr marL="0" indent="0" algn="ctr">
              <a:buNone/>
            </a:pPr>
            <a:endParaRPr lang="en-US" sz="4000">
              <a:cs typeface="Calibri" panose="020F0502020204030204"/>
            </a:endParaRPr>
          </a:p>
          <a:p>
            <a:pPr marL="0" indent="0" algn="ctr">
              <a:buNone/>
            </a:pPr>
            <a:r>
              <a:rPr lang="en-US" sz="4000"/>
              <a:t>Their issues are our best campaigns </a:t>
            </a:r>
            <a:endParaRPr lang="en-US" sz="4000">
              <a:cs typeface="Calibri"/>
            </a:endParaRPr>
          </a:p>
          <a:p>
            <a:endParaRPr lang="en-US" sz="4000"/>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26" y="1499242"/>
            <a:ext cx="4004907" cy="3268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370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0A574-80F1-4D46-B33A-C1D4E168C29B}"/>
              </a:ext>
            </a:extLst>
          </p:cNvPr>
          <p:cNvSpPr>
            <a:spLocks noGrp="1"/>
          </p:cNvSpPr>
          <p:nvPr>
            <p:ph type="title"/>
          </p:nvPr>
        </p:nvSpPr>
        <p:spPr>
          <a:xfrm>
            <a:off x="920099" y="486804"/>
            <a:ext cx="10058400" cy="1450757"/>
          </a:xfrm>
        </p:spPr>
        <p:txBody>
          <a:bodyPr/>
          <a:lstStyle/>
          <a:p>
            <a:r>
              <a:rPr lang="en-US">
                <a:cs typeface="Calibri Light"/>
              </a:rPr>
              <a:t>Naomi</a:t>
            </a:r>
            <a:endParaRPr lang="en-US" err="1"/>
          </a:p>
        </p:txBody>
      </p:sp>
    </p:spTree>
    <p:extLst>
      <p:ext uri="{BB962C8B-B14F-4D97-AF65-F5344CB8AC3E}">
        <p14:creationId xmlns:p14="http://schemas.microsoft.com/office/powerpoint/2010/main" val="2248800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Our Experiences Supporting ESP</a:t>
            </a:r>
          </a:p>
        </p:txBody>
      </p:sp>
      <p:sp>
        <p:nvSpPr>
          <p:cNvPr id="5" name="Text Placeholder 4">
            <a:extLst>
              <a:ext uri="{FF2B5EF4-FFF2-40B4-BE49-F238E27FC236}">
                <a16:creationId xmlns:a16="http://schemas.microsoft.com/office/drawing/2014/main" id="{7F126B6C-D238-4031-BF07-CBE1138D925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0688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pic>
        <p:nvPicPr>
          <p:cNvPr id="5" name="Picture 4"/>
          <p:cNvPicPr>
            <a:picLocks noChangeAspect="1"/>
          </p:cNvPicPr>
          <p:nvPr/>
        </p:nvPicPr>
        <p:blipFill rotWithShape="1">
          <a:blip r:embed="rId2"/>
          <a:srcRect b="15137"/>
          <a:stretch/>
        </p:blipFill>
        <p:spPr>
          <a:xfrm rot="20760000">
            <a:off x="3223018" y="1328924"/>
            <a:ext cx="7331017" cy="4455957"/>
          </a:xfrm>
          <a:prstGeom prst="rect">
            <a:avLst/>
          </a:prstGeom>
        </p:spPr>
      </p:pic>
    </p:spTree>
    <p:extLst>
      <p:ext uri="{BB962C8B-B14F-4D97-AF65-F5344CB8AC3E}">
        <p14:creationId xmlns:p14="http://schemas.microsoft.com/office/powerpoint/2010/main" val="50469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Picturing Our Experience</a:t>
            </a:r>
          </a:p>
        </p:txBody>
      </p:sp>
      <p:sp>
        <p:nvSpPr>
          <p:cNvPr id="3" name="Content Placeholder 2"/>
          <p:cNvSpPr>
            <a:spLocks noGrp="1"/>
          </p:cNvSpPr>
          <p:nvPr>
            <p:ph idx="1"/>
          </p:nvPr>
        </p:nvSpPr>
        <p:spPr>
          <a:xfrm>
            <a:off x="365760" y="1335024"/>
            <a:ext cx="7918704" cy="4534070"/>
          </a:xfrm>
        </p:spPr>
        <p:txBody>
          <a:bodyPr>
            <a:noAutofit/>
          </a:bodyPr>
          <a:lstStyle/>
          <a:p>
            <a:r>
              <a:rPr lang="en-US" sz="3200"/>
              <a:t>Step 1 -  Everyone Pick 2 Pictures – then I will give you a prompt</a:t>
            </a:r>
          </a:p>
          <a:p>
            <a:r>
              <a:rPr lang="en-US" sz="3200"/>
              <a:t>Step 2 – Create a two minute or less story using these two pictures</a:t>
            </a:r>
          </a:p>
          <a:p>
            <a:r>
              <a:rPr lang="en-US" sz="3200"/>
              <a:t>Step 3 – As a table, use ALL of the pictures to tell a two minute or less story</a:t>
            </a:r>
          </a:p>
          <a:p>
            <a:r>
              <a:rPr lang="en-US" sz="3200"/>
              <a:t>Step 4 – Identify a docent who will tell your story a number of times</a:t>
            </a:r>
          </a:p>
          <a:p>
            <a:r>
              <a:rPr lang="en-US" sz="3200"/>
              <a:t>Step 5 – We will carousel through the tables</a:t>
            </a:r>
          </a:p>
        </p:txBody>
      </p:sp>
      <p:pic>
        <p:nvPicPr>
          <p:cNvPr id="5" name="Picture 4"/>
          <p:cNvPicPr>
            <a:picLocks noChangeAspect="1"/>
          </p:cNvPicPr>
          <p:nvPr/>
        </p:nvPicPr>
        <p:blipFill rotWithShape="1">
          <a:blip r:embed="rId2"/>
          <a:srcRect b="15137"/>
          <a:stretch/>
        </p:blipFill>
        <p:spPr>
          <a:xfrm rot="5400000">
            <a:off x="7149061" y="1585534"/>
            <a:ext cx="5763885" cy="3507052"/>
          </a:xfrm>
          <a:prstGeom prst="rect">
            <a:avLst/>
          </a:prstGeom>
        </p:spPr>
      </p:pic>
    </p:spTree>
    <p:extLst>
      <p:ext uri="{BB962C8B-B14F-4D97-AF65-F5344CB8AC3E}">
        <p14:creationId xmlns:p14="http://schemas.microsoft.com/office/powerpoint/2010/main" val="2959455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 y="-361460"/>
            <a:ext cx="10922370" cy="1450757"/>
          </a:xfrm>
        </p:spPr>
        <p:txBody>
          <a:bodyPr/>
          <a:lstStyle/>
          <a:p>
            <a:r>
              <a:rPr lang="en-US"/>
              <a:t>Debrief</a:t>
            </a:r>
          </a:p>
        </p:txBody>
      </p:sp>
      <p:sp>
        <p:nvSpPr>
          <p:cNvPr id="3" name="Content Placeholder 2"/>
          <p:cNvSpPr>
            <a:spLocks noGrp="1"/>
          </p:cNvSpPr>
          <p:nvPr>
            <p:ph idx="1"/>
          </p:nvPr>
        </p:nvSpPr>
        <p:spPr>
          <a:xfrm>
            <a:off x="365760" y="1335024"/>
            <a:ext cx="8171123" cy="4534070"/>
          </a:xfrm>
        </p:spPr>
        <p:txBody>
          <a:bodyPr vert="horz" lIns="0" tIns="45720" rIns="0" bIns="45720" rtlCol="0" anchor="t">
            <a:noAutofit/>
          </a:bodyPr>
          <a:lstStyle/>
          <a:p>
            <a:r>
              <a:rPr lang="en-US" sz="4400"/>
              <a:t>What did you notice that </a:t>
            </a:r>
            <a:br>
              <a:rPr lang="en-US" sz="4400"/>
            </a:br>
            <a:r>
              <a:rPr lang="en-US" sz="4400"/>
              <a:t>was similar in the table stories?</a:t>
            </a:r>
          </a:p>
          <a:p>
            <a:endParaRPr lang="en-US" sz="4400"/>
          </a:p>
          <a:p>
            <a:r>
              <a:rPr lang="en-US" sz="4400"/>
              <a:t>What most surprised you as you heard the stories? </a:t>
            </a:r>
          </a:p>
        </p:txBody>
      </p:sp>
      <p:pic>
        <p:nvPicPr>
          <p:cNvPr id="5" name="Picture 4"/>
          <p:cNvPicPr>
            <a:picLocks noChangeAspect="1"/>
          </p:cNvPicPr>
          <p:nvPr/>
        </p:nvPicPr>
        <p:blipFill rotWithShape="1">
          <a:blip r:embed="rId2"/>
          <a:srcRect b="15137"/>
          <a:stretch/>
        </p:blipFill>
        <p:spPr>
          <a:xfrm rot="3840000">
            <a:off x="7711867" y="1574962"/>
            <a:ext cx="4697410" cy="2876221"/>
          </a:xfrm>
          <a:prstGeom prst="rect">
            <a:avLst/>
          </a:prstGeom>
        </p:spPr>
      </p:pic>
    </p:spTree>
    <p:extLst>
      <p:ext uri="{BB962C8B-B14F-4D97-AF65-F5344CB8AC3E}">
        <p14:creationId xmlns:p14="http://schemas.microsoft.com/office/powerpoint/2010/main" val="338755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9A3-9910-5793-4847-405BDAAB9224}"/>
              </a:ext>
            </a:extLst>
          </p:cNvPr>
          <p:cNvSpPr>
            <a:spLocks noGrp="1"/>
          </p:cNvSpPr>
          <p:nvPr>
            <p:ph type="title"/>
          </p:nvPr>
        </p:nvSpPr>
        <p:spPr>
          <a:xfrm>
            <a:off x="1035118" y="357408"/>
            <a:ext cx="10058400" cy="1450757"/>
          </a:xfrm>
        </p:spPr>
        <p:txBody>
          <a:bodyPr/>
          <a:lstStyle/>
          <a:p>
            <a:r>
              <a:rPr lang="en-US">
                <a:cs typeface="Calibri Light"/>
              </a:rPr>
              <a:t>Heidi and Katrina</a:t>
            </a:r>
            <a:br>
              <a:rPr lang="en-US">
                <a:cs typeface="Calibri Light"/>
              </a:rPr>
            </a:br>
            <a:endParaRPr lang="en-US">
              <a:cs typeface="Calibri Light"/>
            </a:endParaRPr>
          </a:p>
        </p:txBody>
      </p:sp>
      <p:sp>
        <p:nvSpPr>
          <p:cNvPr id="3" name="Content Placeholder 2">
            <a:extLst>
              <a:ext uri="{FF2B5EF4-FFF2-40B4-BE49-F238E27FC236}">
                <a16:creationId xmlns:a16="http://schemas.microsoft.com/office/drawing/2014/main" id="{E24173AC-2772-0AED-BECD-D8822D34830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53811628"/>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A group of people sitting in a row&#10;&#10;Description automatically generated">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r="-1" b="45211"/>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838200" y="365125"/>
            <a:ext cx="3822189" cy="189991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spc="-50" dirty="0">
                <a:latin typeface="+mj-lt"/>
                <a:ea typeface="+mj-ea"/>
                <a:cs typeface="+mj-cs"/>
              </a:rPr>
              <a:t>ESP Join Research Study</a:t>
            </a:r>
            <a:endParaRPr lang="en-US" sz="4000" spc="-50">
              <a:latin typeface="+mj-lt"/>
              <a:ea typeface="+mj-ea"/>
              <a:cs typeface="+mj-cs"/>
            </a:endParaRPr>
          </a:p>
        </p:txBody>
      </p:sp>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838200" y="2434201"/>
            <a:ext cx="3822189" cy="3742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228600" algn="l">
              <a:buClr>
                <a:schemeClr val="accent1"/>
              </a:buClr>
              <a:buFont typeface="Arial" panose="020B0604020202020204" pitchFamily="34" charset="0"/>
              <a:buChar char="•"/>
            </a:pPr>
            <a:r>
              <a:rPr lang="en-US" sz="2000"/>
              <a:t>From November 2022 – February 2023, NEA conducted a multi-phase research project designed to help NEA and state affiliates recruit potential ESPs into membership. </a:t>
            </a:r>
          </a:p>
        </p:txBody>
      </p:sp>
    </p:spTree>
    <p:extLst>
      <p:ext uri="{BB962C8B-B14F-4D97-AF65-F5344CB8AC3E}">
        <p14:creationId xmlns:p14="http://schemas.microsoft.com/office/powerpoint/2010/main" val="730305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9A3-9910-5793-4847-405BDAAB9224}"/>
              </a:ext>
            </a:extLst>
          </p:cNvPr>
          <p:cNvSpPr>
            <a:spLocks noGrp="1"/>
          </p:cNvSpPr>
          <p:nvPr>
            <p:ph type="title"/>
          </p:nvPr>
        </p:nvSpPr>
        <p:spPr>
          <a:xfrm>
            <a:off x="1371597" y="348865"/>
            <a:ext cx="10044023" cy="877729"/>
          </a:xfrm>
        </p:spPr>
        <p:txBody>
          <a:bodyPr anchor="ctr">
            <a:normAutofit/>
          </a:bodyPr>
          <a:lstStyle/>
          <a:p>
            <a:r>
              <a:rPr lang="en-US" sz="4000" dirty="0">
                <a:latin typeface="Trebuchet MS" panose="020B0603020202020204" pitchFamily="34" charset="0"/>
              </a:rPr>
              <a:t>There were three phases of the study:</a:t>
            </a:r>
          </a:p>
        </p:txBody>
      </p:sp>
      <p:graphicFrame>
        <p:nvGraphicFramePr>
          <p:cNvPr id="24" name="Content Placeholder 2">
            <a:extLst>
              <a:ext uri="{FF2B5EF4-FFF2-40B4-BE49-F238E27FC236}">
                <a16:creationId xmlns:a16="http://schemas.microsoft.com/office/drawing/2014/main" id="{07973ABD-4AC2-3DBE-B26B-98B0EE44F9C4}"/>
              </a:ext>
            </a:extLst>
          </p:cNvPr>
          <p:cNvGraphicFramePr>
            <a:graphicFrameLocks noGrp="1"/>
          </p:cNvGraphicFramePr>
          <p:nvPr>
            <p:ph idx="1"/>
            <p:extLst>
              <p:ext uri="{D42A27DB-BD31-4B8C-83A1-F6EECF244321}">
                <p14:modId xmlns:p14="http://schemas.microsoft.com/office/powerpoint/2010/main" val="205913184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0AD19594-CA03-8E48-0E9E-83B787CA486D}"/>
              </a:ext>
            </a:extLst>
          </p:cNvPr>
          <p:cNvPicPr>
            <a:picLocks noChangeAspect="1"/>
          </p:cNvPicPr>
          <p:nvPr/>
        </p:nvPicPr>
        <p:blipFill>
          <a:blip r:embed="rId7"/>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3202307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083698-65B0-74B1-5ADA-6A744CE2D50B}"/>
              </a:ext>
            </a:extLst>
          </p:cNvPr>
          <p:cNvSpPr txBox="1"/>
          <p:nvPr/>
        </p:nvSpPr>
        <p:spPr>
          <a:xfrm>
            <a:off x="562710" y="1700956"/>
            <a:ext cx="1106072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latin typeface="Trebuchet MS" panose="020B0603020202020204" pitchFamily="34" charset="0"/>
              </a:rPr>
              <a:t>ESP means "Education Support Professionals."  Education Support Professionals play vital roles inside and outside the classroom. They keep schools and campuses running and ensure students are safe, healthy, and ready to learn.</a:t>
            </a:r>
            <a:r>
              <a:rPr lang="en-US" sz="4000" dirty="0">
                <a:latin typeface="ff-good-web-pro-wide"/>
              </a:rPr>
              <a:t> </a:t>
            </a:r>
            <a:endParaRPr lang="en-US" sz="4000" dirty="0">
              <a:ea typeface="Calibri"/>
              <a:cs typeface="Calibri"/>
            </a:endParaRPr>
          </a:p>
        </p:txBody>
      </p:sp>
      <p:sp>
        <p:nvSpPr>
          <p:cNvPr id="2" name="TextBox 1"/>
          <p:cNvSpPr txBox="1"/>
          <p:nvPr/>
        </p:nvSpPr>
        <p:spPr>
          <a:xfrm>
            <a:off x="562709" y="500908"/>
            <a:ext cx="6858000" cy="1015663"/>
          </a:xfrm>
          <a:prstGeom prst="rect">
            <a:avLst/>
          </a:prstGeom>
          <a:noFill/>
        </p:spPr>
        <p:txBody>
          <a:bodyPr wrap="square" rtlCol="0">
            <a:spAutoFit/>
          </a:bodyPr>
          <a:lstStyle/>
          <a:p>
            <a:r>
              <a:rPr lang="en-US" sz="6000" dirty="0">
                <a:latin typeface="Trebuchet MS" panose="020B0603020202020204" pitchFamily="34" charset="0"/>
              </a:rPr>
              <a:t>ESP?</a:t>
            </a:r>
          </a:p>
        </p:txBody>
      </p:sp>
    </p:spTree>
    <p:extLst>
      <p:ext uri="{BB962C8B-B14F-4D97-AF65-F5344CB8AC3E}">
        <p14:creationId xmlns:p14="http://schemas.microsoft.com/office/powerpoint/2010/main" val="3966668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C265724A-A407-4169-B766-36D78F82C631}"/>
              </a:ext>
            </a:extLst>
          </p:cNvPr>
          <p:cNvSpPr txBox="1"/>
          <p:nvPr/>
        </p:nvSpPr>
        <p:spPr>
          <a:xfrm>
            <a:off x="0" y="2500673"/>
            <a:ext cx="11850843" cy="3416320"/>
          </a:xfrm>
          <a:prstGeom prst="rect">
            <a:avLst/>
          </a:prstGeom>
          <a:noFill/>
          <a:ln>
            <a:noFill/>
          </a:ln>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marL="955040" lvl="1" indent="-571500">
              <a:buFont typeface="Wingdings" panose="05000000000000000000" pitchFamily="2" charset="2"/>
              <a:buChar char="§"/>
            </a:pPr>
            <a:r>
              <a:rPr lang="en-US" sz="3600">
                <a:latin typeface="Trebuchet MS" panose="020B0603020202020204" pitchFamily="34" charset="0"/>
              </a:rPr>
              <a:t>Clerical service</a:t>
            </a:r>
          </a:p>
          <a:p>
            <a:pPr marL="955040" lvl="1" indent="-571500">
              <a:buFont typeface="Wingdings" panose="05000000000000000000" pitchFamily="2" charset="2"/>
              <a:buChar char="§"/>
            </a:pPr>
            <a:r>
              <a:rPr lang="en-US" sz="3600">
                <a:latin typeface="Trebuchet MS" panose="020B0603020202020204" pitchFamily="34" charset="0"/>
              </a:rPr>
              <a:t>Custodial and maintenance service</a:t>
            </a:r>
          </a:p>
          <a:p>
            <a:pPr marL="955040" lvl="1" indent="-571500">
              <a:buFont typeface="Wingdings" panose="05000000000000000000" pitchFamily="2" charset="2"/>
              <a:buChar char="§"/>
            </a:pPr>
            <a:r>
              <a:rPr lang="en-US" sz="3600">
                <a:latin typeface="Trebuchet MS" panose="020B0603020202020204" pitchFamily="34" charset="0"/>
              </a:rPr>
              <a:t>Food service</a:t>
            </a:r>
          </a:p>
          <a:p>
            <a:pPr marL="955040" lvl="1" indent="-571500">
              <a:buFont typeface="Wingdings" panose="05000000000000000000" pitchFamily="2" charset="2"/>
              <a:buChar char="§"/>
            </a:pPr>
            <a:r>
              <a:rPr lang="en-US" sz="3600">
                <a:latin typeface="Trebuchet MS" panose="020B0603020202020204" pitchFamily="34" charset="0"/>
              </a:rPr>
              <a:t>Health and student service</a:t>
            </a:r>
          </a:p>
          <a:p>
            <a:pPr marL="955040" lvl="1" indent="-571500">
              <a:buFont typeface="Wingdings" panose="05000000000000000000" pitchFamily="2" charset="2"/>
              <a:buChar char="§"/>
            </a:pPr>
            <a:r>
              <a:rPr lang="en-US" sz="3600" err="1">
                <a:latin typeface="Trebuchet MS" panose="020B0603020202020204" pitchFamily="34" charset="0"/>
              </a:rPr>
              <a:t>Paraeducators</a:t>
            </a:r>
            <a:endParaRPr lang="en-US" sz="3600">
              <a:latin typeface="Trebuchet MS" panose="020B0603020202020204" pitchFamily="34" charset="0"/>
            </a:endParaRPr>
          </a:p>
          <a:p>
            <a:pPr marL="955040" lvl="1" indent="-571500">
              <a:buFont typeface="Wingdings" panose="05000000000000000000" pitchFamily="2" charset="2"/>
              <a:buChar char="§"/>
            </a:pPr>
            <a:r>
              <a:rPr lang="en-US" sz="3600">
                <a:latin typeface="Trebuchet MS" panose="020B0603020202020204" pitchFamily="34" charset="0"/>
              </a:rPr>
              <a:t>Security service</a:t>
            </a:r>
          </a:p>
          <a:p>
            <a:pPr marL="955040" lvl="1" indent="-571500">
              <a:buFont typeface="Wingdings" panose="05000000000000000000" pitchFamily="2" charset="2"/>
              <a:buChar char="§"/>
            </a:pPr>
            <a:r>
              <a:rPr lang="en-US" sz="3600">
                <a:latin typeface="Trebuchet MS" panose="020B0603020202020204" pitchFamily="34" charset="0"/>
              </a:rPr>
              <a:t>Skilled trade</a:t>
            </a:r>
          </a:p>
          <a:p>
            <a:pPr marL="955040" lvl="1" indent="-571500">
              <a:buFont typeface="Wingdings" panose="05000000000000000000" pitchFamily="2" charset="2"/>
              <a:buChar char="§"/>
            </a:pPr>
            <a:r>
              <a:rPr lang="en-US" sz="3600">
                <a:latin typeface="Trebuchet MS" panose="020B0603020202020204" pitchFamily="34" charset="0"/>
              </a:rPr>
              <a:t>Technical service</a:t>
            </a:r>
          </a:p>
          <a:p>
            <a:pPr marL="955040" lvl="1" indent="-571500">
              <a:buFont typeface="Wingdings" panose="05000000000000000000" pitchFamily="2" charset="2"/>
              <a:buChar char="§"/>
            </a:pPr>
            <a:r>
              <a:rPr lang="en-US" sz="3600">
                <a:latin typeface="Trebuchet MS" panose="020B0603020202020204" pitchFamily="34" charset="0"/>
              </a:rPr>
              <a:t>Transportation service</a:t>
            </a:r>
          </a:p>
          <a:p>
            <a:pPr marL="285750" indent="-285750">
              <a:lnSpc>
                <a:spcPct val="90000"/>
              </a:lnSpc>
              <a:spcBef>
                <a:spcPts val="1200"/>
              </a:spcBef>
              <a:buFont typeface="Arial,Sans-Serif"/>
              <a:buChar char="•"/>
            </a:pPr>
            <a:endParaRPr lang="en-US" sz="2000" spc="-60">
              <a:latin typeface="Trebuchet MS"/>
              <a:cs typeface="Calibri"/>
            </a:endParaRPr>
          </a:p>
        </p:txBody>
      </p:sp>
      <p:sp>
        <p:nvSpPr>
          <p:cNvPr id="2" name="TextBox 1">
            <a:extLst>
              <a:ext uri="{FF2B5EF4-FFF2-40B4-BE49-F238E27FC236}">
                <a16:creationId xmlns:a16="http://schemas.microsoft.com/office/drawing/2014/main" id="{46F80178-8019-4448-AED2-5C13AA81FB4D}"/>
              </a:ext>
            </a:extLst>
          </p:cNvPr>
          <p:cNvSpPr txBox="1"/>
          <p:nvPr/>
        </p:nvSpPr>
        <p:spPr>
          <a:xfrm>
            <a:off x="366976" y="944670"/>
            <a:ext cx="1150220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4400" b="1" spc="-15" dirty="0">
                <a:latin typeface="Trebuchet MS"/>
              </a:rPr>
              <a:t>ESPs work in PK-Higher Ed, in a variety of career families</a:t>
            </a:r>
            <a:endParaRPr lang="en-US" dirty="0"/>
          </a:p>
          <a:p>
            <a:pPr algn="just"/>
            <a:endParaRPr lang="en-US" sz="4400" b="1" spc="-15" dirty="0">
              <a:latin typeface="Trebuchet MS"/>
            </a:endParaRPr>
          </a:p>
        </p:txBody>
      </p:sp>
      <p:pic>
        <p:nvPicPr>
          <p:cNvPr id="3" name="Picture 2">
            <a:extLst>
              <a:ext uri="{FF2B5EF4-FFF2-40B4-BE49-F238E27FC236}">
                <a16:creationId xmlns:a16="http://schemas.microsoft.com/office/drawing/2014/main" id="{14370406-5FC4-92A1-92AC-1C4721612C69}"/>
              </a:ext>
            </a:extLst>
          </p:cNvPr>
          <p:cNvPicPr>
            <a:picLocks noChangeAspect="1"/>
          </p:cNvPicPr>
          <p:nvPr/>
        </p:nvPicPr>
        <p:blipFill>
          <a:blip r:embed="rId3"/>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1041848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563843"/>
            <a:ext cx="10855569" cy="1325563"/>
          </a:xfrm>
        </p:spPr>
        <p:txBody>
          <a:bodyPr>
            <a:normAutofit/>
          </a:bodyPr>
          <a:lstStyle/>
          <a:p>
            <a:r>
              <a:rPr lang="en-US" b="1" dirty="0">
                <a:latin typeface="Trebuchet MS" panose="020B0603020202020204" pitchFamily="34" charset="0"/>
              </a:rPr>
              <a:t>Potential ESPs recognize themselves as…</a:t>
            </a:r>
          </a:p>
        </p:txBody>
      </p:sp>
      <p:sp>
        <p:nvSpPr>
          <p:cNvPr id="3" name="Content Placeholder 2"/>
          <p:cNvSpPr>
            <a:spLocks noGrp="1"/>
          </p:cNvSpPr>
          <p:nvPr>
            <p:ph idx="1"/>
          </p:nvPr>
        </p:nvSpPr>
        <p:spPr>
          <a:xfrm>
            <a:off x="1374530" y="3230557"/>
            <a:ext cx="3294185" cy="585806"/>
          </a:xfrm>
        </p:spPr>
        <p:txBody>
          <a:bodyPr>
            <a:noAutofit/>
          </a:bodyPr>
          <a:lstStyle/>
          <a:p>
            <a:pPr marL="0" indent="0">
              <a:buNone/>
            </a:pPr>
            <a:r>
              <a:rPr lang="en-US" sz="4000" dirty="0">
                <a:latin typeface="Trebuchet MS" panose="020B0603020202020204" pitchFamily="34" charset="0"/>
              </a:rPr>
              <a:t>Support Staff</a:t>
            </a:r>
          </a:p>
        </p:txBody>
      </p:sp>
      <p:sp>
        <p:nvSpPr>
          <p:cNvPr id="7" name="TextBox 6"/>
          <p:cNvSpPr txBox="1"/>
          <p:nvPr/>
        </p:nvSpPr>
        <p:spPr>
          <a:xfrm>
            <a:off x="4419599" y="2774059"/>
            <a:ext cx="1776047" cy="1723549"/>
          </a:xfrm>
          <a:prstGeom prst="rect">
            <a:avLst/>
          </a:prstGeom>
          <a:noFill/>
        </p:spPr>
        <p:txBody>
          <a:bodyPr wrap="square" rtlCol="0">
            <a:spAutoFit/>
          </a:bodyPr>
          <a:lstStyle/>
          <a:p>
            <a:r>
              <a:rPr lang="en-US" sz="8800" dirty="0">
                <a:solidFill>
                  <a:schemeClr val="accent1"/>
                </a:solidFill>
                <a:latin typeface="Trebuchet MS" panose="020B0603020202020204" pitchFamily="34" charset="0"/>
                <a:sym typeface="Wingdings" panose="05000000000000000000" pitchFamily="2" charset="2"/>
              </a:rPr>
              <a:t></a:t>
            </a:r>
            <a:endParaRPr lang="en-US" sz="8800" dirty="0">
              <a:solidFill>
                <a:schemeClr val="accent1"/>
              </a:solidFill>
              <a:latin typeface="Trebuchet MS" panose="020B0603020202020204" pitchFamily="34" charset="0"/>
            </a:endParaRPr>
          </a:p>
          <a:p>
            <a:endParaRPr lang="en-US" dirty="0"/>
          </a:p>
        </p:txBody>
      </p:sp>
      <p:sp>
        <p:nvSpPr>
          <p:cNvPr id="8" name="Content Placeholder 2"/>
          <p:cNvSpPr txBox="1">
            <a:spLocks/>
          </p:cNvSpPr>
          <p:nvPr/>
        </p:nvSpPr>
        <p:spPr>
          <a:xfrm>
            <a:off x="6660630" y="3166583"/>
            <a:ext cx="3839311" cy="1237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Trebuchet MS" panose="020B0603020202020204" pitchFamily="34" charset="0"/>
              </a:rPr>
              <a:t>ESP or Educator</a:t>
            </a:r>
          </a:p>
        </p:txBody>
      </p:sp>
      <p:sp>
        <p:nvSpPr>
          <p:cNvPr id="9" name="TextBox 8"/>
          <p:cNvSpPr txBox="1"/>
          <p:nvPr/>
        </p:nvSpPr>
        <p:spPr>
          <a:xfrm>
            <a:off x="10224600" y="2712503"/>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0" name="TextBox 9"/>
          <p:cNvSpPr txBox="1"/>
          <p:nvPr/>
        </p:nvSpPr>
        <p:spPr>
          <a:xfrm>
            <a:off x="5878459" y="2726674"/>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1" name="TextBox 10"/>
          <p:cNvSpPr txBox="1"/>
          <p:nvPr/>
        </p:nvSpPr>
        <p:spPr>
          <a:xfrm>
            <a:off x="1047742" y="5015660"/>
            <a:ext cx="10462846" cy="553998"/>
          </a:xfrm>
          <a:prstGeom prst="rect">
            <a:avLst/>
          </a:prstGeom>
          <a:noFill/>
        </p:spPr>
        <p:txBody>
          <a:bodyPr wrap="square" rtlCol="0">
            <a:spAutoFit/>
          </a:bodyPr>
          <a:lstStyle/>
          <a:p>
            <a:r>
              <a:rPr lang="en-US" sz="3000" dirty="0">
                <a:latin typeface="Trebuchet MS" panose="020B0603020202020204" pitchFamily="34" charset="0"/>
              </a:rPr>
              <a:t>Job titles are always preferred. If you’re not sure just ask!</a:t>
            </a:r>
          </a:p>
        </p:txBody>
      </p:sp>
      <p:sp>
        <p:nvSpPr>
          <p:cNvPr id="12" name="Content Placeholder 2"/>
          <p:cNvSpPr txBox="1">
            <a:spLocks/>
          </p:cNvSpPr>
          <p:nvPr/>
        </p:nvSpPr>
        <p:spPr>
          <a:xfrm>
            <a:off x="8036898" y="2683164"/>
            <a:ext cx="3294185" cy="5858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latin typeface="Trebuchet MS" panose="020B0603020202020204" pitchFamily="34" charset="0"/>
              </a:rPr>
              <a:t>Not</a:t>
            </a:r>
          </a:p>
        </p:txBody>
      </p:sp>
      <p:pic>
        <p:nvPicPr>
          <p:cNvPr id="6" name="Picture 5">
            <a:extLst>
              <a:ext uri="{FF2B5EF4-FFF2-40B4-BE49-F238E27FC236}">
                <a16:creationId xmlns:a16="http://schemas.microsoft.com/office/drawing/2014/main" id="{3B5A634C-2EBF-026A-1BAC-71B942EBE17C}"/>
              </a:ext>
            </a:extLst>
          </p:cNvPr>
          <p:cNvPicPr>
            <a:picLocks noChangeAspect="1"/>
          </p:cNvPicPr>
          <p:nvPr/>
        </p:nvPicPr>
        <p:blipFill>
          <a:blip r:embed="rId3"/>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52130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09C0EF2-28ED-F879-F79D-6C4F1B0767A5}"/>
              </a:ext>
            </a:extLst>
          </p:cNvPr>
          <p:cNvSpPr/>
          <p:nvPr/>
        </p:nvSpPr>
        <p:spPr>
          <a:xfrm>
            <a:off x="464003" y="736156"/>
            <a:ext cx="4826642" cy="5189978"/>
          </a:xfrm>
          <a:prstGeom prst="roundRect">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2">
            <a:extLst>
              <a:ext uri="{FF2B5EF4-FFF2-40B4-BE49-F238E27FC236}">
                <a16:creationId xmlns:a16="http://schemas.microsoft.com/office/drawing/2014/main" id="{A257D68E-B49B-EE46-B0D9-1AD82FF098E3}"/>
              </a:ext>
            </a:extLst>
          </p:cNvPr>
          <p:cNvSpPr txBox="1"/>
          <p:nvPr/>
        </p:nvSpPr>
        <p:spPr>
          <a:xfrm>
            <a:off x="558265" y="1284388"/>
            <a:ext cx="4352736" cy="378565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pc="20" dirty="0">
                <a:latin typeface="Trebuchet MS"/>
              </a:rPr>
              <a:t>According to research, potential member ESPs are most concerned about…</a:t>
            </a:r>
          </a:p>
        </p:txBody>
      </p:sp>
      <p:sp>
        <p:nvSpPr>
          <p:cNvPr id="10" name="Rounded Rectangle 9"/>
          <p:cNvSpPr/>
          <p:nvPr/>
        </p:nvSpPr>
        <p:spPr>
          <a:xfrm>
            <a:off x="6283528" y="834013"/>
            <a:ext cx="5150809" cy="5189978"/>
          </a:xfrm>
          <a:prstGeom prst="roundRect">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7620961" y="1007953"/>
            <a:ext cx="2145324" cy="707886"/>
          </a:xfrm>
          <a:prstGeom prst="rect">
            <a:avLst/>
          </a:prstGeom>
          <a:noFill/>
        </p:spPr>
        <p:txBody>
          <a:bodyPr wrap="square" rtlCol="0">
            <a:spAutoFit/>
          </a:bodyPr>
          <a:lstStyle/>
          <a:p>
            <a:pPr algn="ctr"/>
            <a:r>
              <a:rPr lang="en-US" sz="4000" b="1">
                <a:latin typeface="Trebuchet MS" panose="020B0603020202020204" pitchFamily="34" charset="0"/>
              </a:rPr>
              <a:t>WAGES</a:t>
            </a:r>
          </a:p>
        </p:txBody>
      </p:sp>
      <p:sp>
        <p:nvSpPr>
          <p:cNvPr id="12" name="TextBox 11"/>
          <p:cNvSpPr txBox="1"/>
          <p:nvPr/>
        </p:nvSpPr>
        <p:spPr>
          <a:xfrm>
            <a:off x="7325435" y="2052946"/>
            <a:ext cx="2736375" cy="707886"/>
          </a:xfrm>
          <a:prstGeom prst="rect">
            <a:avLst/>
          </a:prstGeom>
          <a:noFill/>
        </p:spPr>
        <p:txBody>
          <a:bodyPr wrap="square" rtlCol="0">
            <a:spAutoFit/>
          </a:bodyPr>
          <a:lstStyle/>
          <a:p>
            <a:pPr algn="ctr"/>
            <a:r>
              <a:rPr lang="en-US" sz="4000" b="1">
                <a:latin typeface="Trebuchet MS" panose="020B0603020202020204" pitchFamily="34" charset="0"/>
              </a:rPr>
              <a:t>BENEFITS</a:t>
            </a:r>
          </a:p>
        </p:txBody>
      </p:sp>
      <p:sp>
        <p:nvSpPr>
          <p:cNvPr id="13" name="TextBox 12"/>
          <p:cNvSpPr txBox="1"/>
          <p:nvPr/>
        </p:nvSpPr>
        <p:spPr>
          <a:xfrm>
            <a:off x="6469090" y="4670815"/>
            <a:ext cx="4912935" cy="707886"/>
          </a:xfrm>
          <a:prstGeom prst="rect">
            <a:avLst/>
          </a:prstGeom>
          <a:noFill/>
        </p:spPr>
        <p:txBody>
          <a:bodyPr wrap="square" rtlCol="0">
            <a:spAutoFit/>
          </a:bodyPr>
          <a:lstStyle/>
          <a:p>
            <a:pPr algn="ctr"/>
            <a:r>
              <a:rPr lang="en-US" sz="4000" b="1">
                <a:latin typeface="Trebuchet MS" panose="020B0603020202020204" pitchFamily="34" charset="0"/>
              </a:rPr>
              <a:t>RESPECT</a:t>
            </a:r>
          </a:p>
        </p:txBody>
      </p:sp>
      <p:sp>
        <p:nvSpPr>
          <p:cNvPr id="5" name="TextBox 4"/>
          <p:cNvSpPr txBox="1"/>
          <p:nvPr/>
        </p:nvSpPr>
        <p:spPr>
          <a:xfrm>
            <a:off x="6184566" y="3177214"/>
            <a:ext cx="5197459" cy="1077218"/>
          </a:xfrm>
          <a:prstGeom prst="rect">
            <a:avLst/>
          </a:prstGeom>
          <a:noFill/>
        </p:spPr>
        <p:txBody>
          <a:bodyPr wrap="square" rtlCol="0">
            <a:spAutoFit/>
          </a:bodyPr>
          <a:lstStyle/>
          <a:p>
            <a:pPr algn="ctr"/>
            <a:r>
              <a:rPr lang="en-US" sz="3200" b="1">
                <a:latin typeface="Trebuchet MS" panose="020B0603020202020204" pitchFamily="34" charset="0"/>
              </a:rPr>
              <a:t>WORKPLACE PROTECTIONS &amp; SAFETY</a:t>
            </a:r>
          </a:p>
        </p:txBody>
      </p:sp>
    </p:spTree>
    <p:extLst>
      <p:ext uri="{BB962C8B-B14F-4D97-AF65-F5344CB8AC3E}">
        <p14:creationId xmlns:p14="http://schemas.microsoft.com/office/powerpoint/2010/main" val="1364725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F6CE-CA65-5446-A424-C9237E2D19AC}"/>
              </a:ext>
            </a:extLst>
          </p:cNvPr>
          <p:cNvSpPr>
            <a:spLocks noGrp="1"/>
          </p:cNvSpPr>
          <p:nvPr>
            <p:ph type="title"/>
          </p:nvPr>
        </p:nvSpPr>
        <p:spPr>
          <a:xfrm>
            <a:off x="244921" y="951893"/>
            <a:ext cx="7842689" cy="2044840"/>
          </a:xfrm>
        </p:spPr>
        <p:txBody>
          <a:bodyPr>
            <a:normAutofit/>
          </a:bodyPr>
          <a:lstStyle/>
          <a:p>
            <a:pPr marL="457200" indent="-457200">
              <a:buFont typeface="Wingdings" panose="05000000000000000000" pitchFamily="2" charset="2"/>
              <a:buChar char="§"/>
            </a:pPr>
            <a:r>
              <a:rPr lang="en-US" sz="3000">
                <a:latin typeface="Trebuchet MS" panose="020B0703020202090204" pitchFamily="34" charset="0"/>
              </a:rPr>
              <a:t>Our association is a UNION. The word UNION conveys  more meaning than “Association.”</a:t>
            </a:r>
          </a:p>
        </p:txBody>
      </p:sp>
      <p:sp>
        <p:nvSpPr>
          <p:cNvPr id="4" name="TextBox 3">
            <a:extLst>
              <a:ext uri="{FF2B5EF4-FFF2-40B4-BE49-F238E27FC236}">
                <a16:creationId xmlns:a16="http://schemas.microsoft.com/office/drawing/2014/main" id="{79C1ADEE-069F-0BE7-186F-1996FF995EF1}"/>
              </a:ext>
            </a:extLst>
          </p:cNvPr>
          <p:cNvSpPr txBox="1"/>
          <p:nvPr/>
        </p:nvSpPr>
        <p:spPr>
          <a:xfrm>
            <a:off x="758143" y="-26231"/>
            <a:ext cx="10662211" cy="64633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spc="20" dirty="0">
                <a:latin typeface="Trebuchet MS"/>
              </a:rPr>
              <a:t>What do potential ESP members need to know?</a:t>
            </a:r>
          </a:p>
        </p:txBody>
      </p:sp>
      <p:sp>
        <p:nvSpPr>
          <p:cNvPr id="5" name="Title 1">
            <a:extLst>
              <a:ext uri="{FF2B5EF4-FFF2-40B4-BE49-F238E27FC236}">
                <a16:creationId xmlns:a16="http://schemas.microsoft.com/office/drawing/2014/main" id="{DEBFF6CE-CA65-5446-A424-C9237E2D19AC}"/>
              </a:ext>
            </a:extLst>
          </p:cNvPr>
          <p:cNvSpPr txBox="1">
            <a:spLocks/>
          </p:cNvSpPr>
          <p:nvPr/>
        </p:nvSpPr>
        <p:spPr>
          <a:xfrm>
            <a:off x="244922" y="2216321"/>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latin typeface="Trebuchet MS" panose="020B0703020202090204" pitchFamily="34" charset="0"/>
              </a:rPr>
              <a:t>The union negotiates/advocates on members’ behalf.</a:t>
            </a:r>
          </a:p>
        </p:txBody>
      </p:sp>
      <p:sp>
        <p:nvSpPr>
          <p:cNvPr id="6" name="Title 1">
            <a:extLst>
              <a:ext uri="{FF2B5EF4-FFF2-40B4-BE49-F238E27FC236}">
                <a16:creationId xmlns:a16="http://schemas.microsoft.com/office/drawing/2014/main" id="{DEBFF6CE-CA65-5446-A424-C9237E2D19AC}"/>
              </a:ext>
            </a:extLst>
          </p:cNvPr>
          <p:cNvSpPr txBox="1">
            <a:spLocks/>
          </p:cNvSpPr>
          <p:nvPr/>
        </p:nvSpPr>
        <p:spPr>
          <a:xfrm>
            <a:off x="244923" y="325599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latin typeface="Trebuchet MS" panose="020B0703020202090204" pitchFamily="34" charset="0"/>
              </a:rPr>
              <a:t>Joining a union is legal in bargaining and non-bargaining states.</a:t>
            </a:r>
          </a:p>
        </p:txBody>
      </p:sp>
      <p:sp>
        <p:nvSpPr>
          <p:cNvPr id="7" name="Title 1">
            <a:extLst>
              <a:ext uri="{FF2B5EF4-FFF2-40B4-BE49-F238E27FC236}">
                <a16:creationId xmlns:a16="http://schemas.microsoft.com/office/drawing/2014/main" id="{DEBFF6CE-CA65-5446-A424-C9237E2D19AC}"/>
              </a:ext>
            </a:extLst>
          </p:cNvPr>
          <p:cNvSpPr txBox="1">
            <a:spLocks/>
          </p:cNvSpPr>
          <p:nvPr/>
        </p:nvSpPr>
        <p:spPr>
          <a:xfrm>
            <a:off x="244924" y="427841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latin typeface="Trebuchet MS" panose="020B0703020202090204" pitchFamily="34" charset="0"/>
              </a:rPr>
              <a:t>ESPs are eligible to join.</a:t>
            </a:r>
          </a:p>
        </p:txBody>
      </p:sp>
      <p:pic>
        <p:nvPicPr>
          <p:cNvPr id="8" name="Picture 7">
            <a:extLst>
              <a:ext uri="{FF2B5EF4-FFF2-40B4-BE49-F238E27FC236}">
                <a16:creationId xmlns:a16="http://schemas.microsoft.com/office/drawing/2014/main" id="{82422483-72F4-9074-8E59-2E17E38E6C3C}"/>
              </a:ext>
            </a:extLst>
          </p:cNvPr>
          <p:cNvPicPr>
            <a:picLocks noChangeAspect="1"/>
          </p:cNvPicPr>
          <p:nvPr/>
        </p:nvPicPr>
        <p:blipFill>
          <a:blip r:embed="rId3"/>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3588997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2">
            <a:extLst>
              <a:ext uri="{FF2B5EF4-FFF2-40B4-BE49-F238E27FC236}">
                <a16:creationId xmlns:a16="http://schemas.microsoft.com/office/drawing/2014/main" id="{269AAED5-3E5A-0B4E-898B-AD11296EB4D4}"/>
              </a:ext>
            </a:extLst>
          </p:cNvPr>
          <p:cNvSpPr txBox="1"/>
          <p:nvPr/>
        </p:nvSpPr>
        <p:spPr>
          <a:xfrm>
            <a:off x="-3550448" y="126126"/>
            <a:ext cx="19290965" cy="70788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spc="20" dirty="0">
                <a:latin typeface="Trebuchet MS"/>
              </a:rPr>
              <a:t>TRANSFORMATIONAL </a:t>
            </a:r>
            <a:r>
              <a:rPr lang="en-US" sz="4000" b="1" i="1" spc="20" dirty="0">
                <a:latin typeface="Trebuchet MS"/>
              </a:rPr>
              <a:t>versus </a:t>
            </a:r>
            <a:r>
              <a:rPr lang="en-US" sz="4000" b="1" spc="20" dirty="0">
                <a:latin typeface="Trebuchet MS"/>
              </a:rPr>
              <a:t>TRANSACTIONAL</a:t>
            </a:r>
          </a:p>
        </p:txBody>
      </p:sp>
      <p:sp>
        <p:nvSpPr>
          <p:cNvPr id="3" name="TextBox 2"/>
          <p:cNvSpPr txBox="1"/>
          <p:nvPr/>
        </p:nvSpPr>
        <p:spPr>
          <a:xfrm>
            <a:off x="386861" y="1097593"/>
            <a:ext cx="5873262" cy="4662815"/>
          </a:xfrm>
          <a:prstGeom prst="rect">
            <a:avLst/>
          </a:prstGeom>
          <a:noFill/>
        </p:spPr>
        <p:txBody>
          <a:bodyPr wrap="square" rtlCol="0">
            <a:spAutoFit/>
          </a:bodyPr>
          <a:lstStyle/>
          <a:p>
            <a:pPr marL="457200" indent="-457200">
              <a:buFont typeface="Wingdings" panose="05000000000000000000" pitchFamily="2" charset="2"/>
              <a:buChar char="§"/>
            </a:pPr>
            <a:r>
              <a:rPr lang="en-US" sz="2700" dirty="0">
                <a:latin typeface="Trebuchet MS" panose="020B0603020202020204" pitchFamily="34" charset="0"/>
              </a:rPr>
              <a:t>Our voice is stronger and more effective when we band together.</a:t>
            </a:r>
          </a:p>
          <a:p>
            <a:pPr marL="457200" indent="-457200">
              <a:buFont typeface="Wingdings" panose="05000000000000000000" pitchFamily="2" charset="2"/>
              <a:buChar char="§"/>
            </a:pPr>
            <a:endParaRPr lang="en-US" sz="2700" dirty="0">
              <a:latin typeface="Trebuchet MS" panose="020B0603020202020204" pitchFamily="34" charset="0"/>
            </a:endParaRPr>
          </a:p>
          <a:p>
            <a:pPr marL="457200" indent="-457200">
              <a:buFont typeface="Wingdings" panose="05000000000000000000" pitchFamily="2" charset="2"/>
              <a:buChar char="§"/>
            </a:pPr>
            <a:r>
              <a:rPr lang="en-US" sz="2700" dirty="0">
                <a:latin typeface="Trebuchet MS" panose="020B0603020202020204" pitchFamily="34" charset="0"/>
              </a:rPr>
              <a:t>When more people join the union, administrators listen to us.</a:t>
            </a:r>
          </a:p>
          <a:p>
            <a:pPr marL="457200" indent="-457200">
              <a:buFont typeface="Wingdings" panose="05000000000000000000" pitchFamily="2" charset="2"/>
              <a:buChar char="§"/>
            </a:pPr>
            <a:endParaRPr lang="en-US" sz="2700" dirty="0">
              <a:latin typeface="Trebuchet MS" panose="020B0603020202020204" pitchFamily="34" charset="0"/>
            </a:endParaRPr>
          </a:p>
          <a:p>
            <a:pPr marL="457200" indent="-457200">
              <a:buFont typeface="Wingdings" panose="05000000000000000000" pitchFamily="2" charset="2"/>
              <a:buChar char="§"/>
            </a:pPr>
            <a:r>
              <a:rPr lang="en-US" sz="2700" dirty="0">
                <a:latin typeface="Trebuchet MS" panose="020B0603020202020204" pitchFamily="34" charset="0"/>
              </a:rPr>
              <a:t>With more members like you, we’ll have an even stronger voice and be able to secure real pay increases, COLA, and increases in retirement and healthcare.</a:t>
            </a:r>
          </a:p>
        </p:txBody>
      </p:sp>
      <p:sp>
        <p:nvSpPr>
          <p:cNvPr id="7" name="TextBox 6"/>
          <p:cNvSpPr txBox="1"/>
          <p:nvPr/>
        </p:nvSpPr>
        <p:spPr>
          <a:xfrm>
            <a:off x="6500446" y="1069771"/>
            <a:ext cx="5873262" cy="2169825"/>
          </a:xfrm>
          <a:prstGeom prst="rect">
            <a:avLst/>
          </a:prstGeom>
          <a:noFill/>
        </p:spPr>
        <p:txBody>
          <a:bodyPr wrap="square" rtlCol="0">
            <a:spAutoFit/>
          </a:bodyPr>
          <a:lstStyle/>
          <a:p>
            <a:pPr marL="457200" indent="-457200">
              <a:buFont typeface="Wingdings" panose="05000000000000000000" pitchFamily="2" charset="2"/>
              <a:buChar char="§"/>
            </a:pPr>
            <a:r>
              <a:rPr lang="en-US" sz="2700">
                <a:latin typeface="Trebuchet MS" panose="020B0603020202020204" pitchFamily="34" charset="0"/>
              </a:rPr>
              <a:t>“If you add up member benefits, dues pay for themselves…”</a:t>
            </a:r>
          </a:p>
          <a:p>
            <a:pPr marL="457200" indent="-457200">
              <a:buFont typeface="Wingdings" panose="05000000000000000000" pitchFamily="2" charset="2"/>
              <a:buChar char="§"/>
            </a:pPr>
            <a:r>
              <a:rPr lang="en-US" sz="2700">
                <a:latin typeface="Trebuchet MS" panose="020B0603020202020204" pitchFamily="34" charset="0"/>
              </a:rPr>
              <a:t>“You need to join because you need the insurance or legal services…”</a:t>
            </a:r>
          </a:p>
        </p:txBody>
      </p:sp>
    </p:spTree>
    <p:extLst>
      <p:ext uri="{BB962C8B-B14F-4D97-AF65-F5344CB8AC3E}">
        <p14:creationId xmlns:p14="http://schemas.microsoft.com/office/powerpoint/2010/main" val="2945636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7455877" y="1482921"/>
            <a:ext cx="4736124" cy="3844627"/>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81C2C333-7EFE-40E8-988A-3F7F75BBD6FF}"/>
              </a:ext>
            </a:extLst>
          </p:cNvPr>
          <p:cNvSpPr txBox="1"/>
          <p:nvPr/>
        </p:nvSpPr>
        <p:spPr>
          <a:xfrm>
            <a:off x="416562" y="834011"/>
            <a:ext cx="703931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spc="20">
                <a:latin typeface="Trebuchet MS"/>
              </a:rPr>
              <a:t>The importance of talking about “wins”</a:t>
            </a:r>
            <a:endParaRPr lang="en-US" sz="5400" dirty="0"/>
          </a:p>
        </p:txBody>
      </p:sp>
      <p:sp>
        <p:nvSpPr>
          <p:cNvPr id="14" name="TextBox 13">
            <a:extLst>
              <a:ext uri="{FF2B5EF4-FFF2-40B4-BE49-F238E27FC236}">
                <a16:creationId xmlns:a16="http://schemas.microsoft.com/office/drawing/2014/main" id="{DC85F575-4D5A-404E-92CD-CBEEB47BCA06}"/>
              </a:ext>
            </a:extLst>
          </p:cNvPr>
          <p:cNvSpPr txBox="1"/>
          <p:nvPr/>
        </p:nvSpPr>
        <p:spPr>
          <a:xfrm>
            <a:off x="579699" y="2773003"/>
            <a:ext cx="687617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Trebuchet MS" panose="020B0603020202020204" pitchFamily="34" charset="0"/>
                <a:ea typeface="+mn-lt"/>
                <a:cs typeface="+mn-lt"/>
              </a:rPr>
              <a:t>Higher salaries/benefits are at the core of our value proposition. Just short of that... Point to day-to-day wins, as a way of proving the union’s ability to deliver results.</a:t>
            </a:r>
            <a:endParaRPr lang="en-US" sz="3200" dirty="0">
              <a:latin typeface="Trebuchet MS" panose="020B0603020202020204" pitchFamily="34" charset="0"/>
              <a:ea typeface="Calibri" panose="020F0502020204030204"/>
              <a:cs typeface="Calibri" panose="020F0502020204030204"/>
            </a:endParaRPr>
          </a:p>
        </p:txBody>
      </p:sp>
      <p:pic>
        <p:nvPicPr>
          <p:cNvPr id="5" name="Picture 4" descr="A picture containing person, indoor, mask&#10;&#10;Description automatically generated">
            <a:extLst>
              <a:ext uri="{FF2B5EF4-FFF2-40B4-BE49-F238E27FC236}">
                <a16:creationId xmlns:a16="http://schemas.microsoft.com/office/drawing/2014/main" id="{BF214CFD-A831-9448-AE50-46A45D79CA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2037" y="1711174"/>
            <a:ext cx="4413216" cy="3449097"/>
          </a:xfrm>
          <a:prstGeom prst="rect">
            <a:avLst/>
          </a:prstGeom>
        </p:spPr>
      </p:pic>
      <p:pic>
        <p:nvPicPr>
          <p:cNvPr id="6" name="Picture 5">
            <a:extLst>
              <a:ext uri="{FF2B5EF4-FFF2-40B4-BE49-F238E27FC236}">
                <a16:creationId xmlns:a16="http://schemas.microsoft.com/office/drawing/2014/main" id="{B614504D-5041-676F-37F7-254A2F55C7E0}"/>
              </a:ext>
            </a:extLst>
          </p:cNvPr>
          <p:cNvPicPr>
            <a:picLocks noChangeAspect="1"/>
          </p:cNvPicPr>
          <p:nvPr/>
        </p:nvPicPr>
        <p:blipFill>
          <a:blip r:embed="rId4"/>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3432871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rebuchet MS" panose="020B0603020202020204" pitchFamily="34" charset="0"/>
              </a:rPr>
              <a:t>Barriers to Membership</a:t>
            </a:r>
            <a:endParaRPr lang="en-US" sz="4400" dirty="0">
              <a:latin typeface="Trebuchet MS" panose="020B0603020202020204" pitchFamily="34" charset="0"/>
            </a:endParaRPr>
          </a:p>
        </p:txBody>
      </p:sp>
      <p:sp>
        <p:nvSpPr>
          <p:cNvPr id="3" name="Content Placeholder 2"/>
          <p:cNvSpPr>
            <a:spLocks noGrp="1"/>
          </p:cNvSpPr>
          <p:nvPr>
            <p:ph idx="1"/>
          </p:nvPr>
        </p:nvSpPr>
        <p:spPr/>
        <p:txBody>
          <a:bodyPr>
            <a:noAutofit/>
          </a:bodyPr>
          <a:lstStyle/>
          <a:p>
            <a:pPr marL="0" indent="0">
              <a:buNone/>
            </a:pPr>
            <a:r>
              <a:rPr lang="en-US" sz="4000" dirty="0">
                <a:latin typeface="Trebuchet MS" panose="020B0603020202020204" pitchFamily="34" charset="0"/>
              </a:rPr>
              <a:t>Dues</a:t>
            </a:r>
          </a:p>
          <a:p>
            <a:pPr>
              <a:buFont typeface="Wingdings" panose="05000000000000000000" pitchFamily="2" charset="2"/>
              <a:buChar char="§"/>
            </a:pPr>
            <a:r>
              <a:rPr lang="en-US" sz="3200" dirty="0">
                <a:latin typeface="Trebuchet MS" panose="020B0603020202020204" pitchFamily="34" charset="0"/>
              </a:rPr>
              <a:t>Use monthly/weekly versus annual</a:t>
            </a:r>
          </a:p>
          <a:p>
            <a:pPr>
              <a:buFont typeface="Wingdings" panose="05000000000000000000" pitchFamily="2" charset="2"/>
              <a:buChar char="§"/>
            </a:pPr>
            <a:r>
              <a:rPr lang="en-US" sz="3200" dirty="0">
                <a:latin typeface="Trebuchet MS" panose="020B0603020202020204" pitchFamily="34" charset="0"/>
              </a:rPr>
              <a:t>Don’t equate dues to a small consumer item</a:t>
            </a:r>
          </a:p>
          <a:p>
            <a:pPr>
              <a:buFont typeface="Wingdings" panose="05000000000000000000" pitchFamily="2" charset="2"/>
              <a:buChar char="§"/>
            </a:pPr>
            <a:r>
              <a:rPr lang="en-US" sz="3200" dirty="0">
                <a:latin typeface="Trebuchet MS" panose="020B0603020202020204" pitchFamily="34" charset="0"/>
              </a:rPr>
              <a:t>Using terms like “freeloader” backfires.</a:t>
            </a:r>
          </a:p>
          <a:p>
            <a:pPr>
              <a:buFont typeface="Wingdings" panose="05000000000000000000" pitchFamily="2" charset="2"/>
              <a:buChar char="§"/>
            </a:pPr>
            <a:r>
              <a:rPr lang="en-US" sz="3200" dirty="0">
                <a:latin typeface="Trebuchet MS" panose="020B0603020202020204" pitchFamily="34" charset="0"/>
              </a:rPr>
              <a:t>Consider an Affirm, Answer, Redirect approach</a:t>
            </a:r>
          </a:p>
        </p:txBody>
      </p:sp>
      <p:pic>
        <p:nvPicPr>
          <p:cNvPr id="6" name="Picture 5">
            <a:extLst>
              <a:ext uri="{FF2B5EF4-FFF2-40B4-BE49-F238E27FC236}">
                <a16:creationId xmlns:a16="http://schemas.microsoft.com/office/drawing/2014/main" id="{88B7800D-BFD3-768B-91BD-4D02C32E51C5}"/>
              </a:ext>
            </a:extLst>
          </p:cNvPr>
          <p:cNvPicPr>
            <a:picLocks noChangeAspect="1"/>
          </p:cNvPicPr>
          <p:nvPr/>
        </p:nvPicPr>
        <p:blipFill>
          <a:blip r:embed="rId3"/>
          <a:stretch>
            <a:fillRect/>
          </a:stretch>
        </p:blipFill>
        <p:spPr>
          <a:xfrm>
            <a:off x="11645900" y="6273800"/>
            <a:ext cx="546100" cy="584200"/>
          </a:xfrm>
          <a:prstGeom prst="rect">
            <a:avLst/>
          </a:prstGeom>
        </p:spPr>
      </p:pic>
    </p:spTree>
    <p:extLst>
      <p:ext uri="{BB962C8B-B14F-4D97-AF65-F5344CB8AC3E}">
        <p14:creationId xmlns:p14="http://schemas.microsoft.com/office/powerpoint/2010/main" val="1284501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latin typeface="Trebuchet MS" panose="020B0603020202020204" pitchFamily="34" charset="0"/>
              </a:rPr>
              <a:t>When recruiting potential ESP members…</a:t>
            </a:r>
          </a:p>
        </p:txBody>
      </p:sp>
      <p:sp>
        <p:nvSpPr>
          <p:cNvPr id="3" name="Content Placeholder 2"/>
          <p:cNvSpPr>
            <a:spLocks noGrp="1"/>
          </p:cNvSpPr>
          <p:nvPr>
            <p:ph idx="1"/>
          </p:nvPr>
        </p:nvSpPr>
        <p:spPr/>
        <p:txBody>
          <a:bodyPr>
            <a:noAutofit/>
          </a:bodyPr>
          <a:lstStyle/>
          <a:p>
            <a:pPr marL="457200" indent="-457200" algn="l">
              <a:buFont typeface="Wingdings" panose="05000000000000000000" pitchFamily="2" charset="2"/>
              <a:buChar char="§"/>
            </a:pPr>
            <a:r>
              <a:rPr lang="en-US" sz="3200" dirty="0">
                <a:latin typeface="Trebuchet MS" panose="020B0603020202020204" pitchFamily="34" charset="0"/>
              </a:rPr>
              <a:t>Recognize that many ESPs have </a:t>
            </a:r>
            <a:r>
              <a:rPr lang="en-US" sz="3200" b="1" dirty="0">
                <a:latin typeface="Trebuchet MS" panose="020B0603020202020204" pitchFamily="34" charset="0"/>
              </a:rPr>
              <a:t>never </a:t>
            </a:r>
            <a:r>
              <a:rPr lang="en-US" sz="3200" dirty="0">
                <a:latin typeface="Trebuchet MS" panose="020B0603020202020204" pitchFamily="34" charset="0"/>
              </a:rPr>
              <a:t>been asked to join their Union and may not know what a union does.</a:t>
            </a:r>
            <a:endParaRPr lang="en-US" sz="3200" dirty="0">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3200" dirty="0">
                <a:latin typeface="Trebuchet MS" panose="020B0603020202020204" pitchFamily="34" charset="0"/>
              </a:rPr>
              <a:t>Transformational approaches highlighting real wins that improve lives work better than transactional approaches that emphasize services.</a:t>
            </a:r>
            <a:endParaRPr lang="en-US" sz="3200" dirty="0">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3200" dirty="0">
                <a:latin typeface="Trebuchet MS" panose="020B0603020202020204" pitchFamily="34" charset="0"/>
              </a:rPr>
              <a:t>Amicable and hopeful approaches work better than confrontational and fear-based approaches.</a:t>
            </a:r>
            <a:endParaRPr lang="en-US" sz="3200" dirty="0">
              <a:latin typeface="Trebuchet MS" panose="020B0603020202020204" pitchFamily="34" charset="0"/>
              <a:ea typeface="Calibri"/>
              <a:cs typeface="Calibri"/>
            </a:endParaRPr>
          </a:p>
        </p:txBody>
      </p:sp>
      <p:pic>
        <p:nvPicPr>
          <p:cNvPr id="5" name="Picture 4">
            <a:extLst>
              <a:ext uri="{FF2B5EF4-FFF2-40B4-BE49-F238E27FC236}">
                <a16:creationId xmlns:a16="http://schemas.microsoft.com/office/drawing/2014/main" id="{70AFCE84-A9AB-C21D-930F-58B8CDA621CB}"/>
              </a:ext>
            </a:extLst>
          </p:cNvPr>
          <p:cNvPicPr>
            <a:picLocks noChangeAspect="1"/>
          </p:cNvPicPr>
          <p:nvPr/>
        </p:nvPicPr>
        <p:blipFill>
          <a:blip r:embed="rId3"/>
          <a:stretch>
            <a:fillRect/>
          </a:stretch>
        </p:blipFill>
        <p:spPr>
          <a:xfrm>
            <a:off x="11645900" y="6217870"/>
            <a:ext cx="546100" cy="584200"/>
          </a:xfrm>
          <a:prstGeom prst="rect">
            <a:avLst/>
          </a:prstGeom>
        </p:spPr>
      </p:pic>
    </p:spTree>
    <p:extLst>
      <p:ext uri="{BB962C8B-B14F-4D97-AF65-F5344CB8AC3E}">
        <p14:creationId xmlns:p14="http://schemas.microsoft.com/office/powerpoint/2010/main" val="2329144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rebuchet MS" panose="020B0603020202020204" pitchFamily="34" charset="0"/>
              </a:rPr>
              <a:t>Important Takeaways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US" sz="3200" dirty="0">
                <a:latin typeface="Trebuchet MS" panose="020B0603020202020204" pitchFamily="34" charset="0"/>
              </a:rPr>
              <a:t>Potential member ESPs do not think of themselves as “ESP.” Support staff is a more recognized term. Job title is best.</a:t>
            </a:r>
          </a:p>
          <a:p>
            <a:pPr>
              <a:buFont typeface="Wingdings" panose="05000000000000000000" pitchFamily="2" charset="2"/>
              <a:buChar char="§"/>
            </a:pPr>
            <a:r>
              <a:rPr lang="en-US" sz="3200" dirty="0">
                <a:latin typeface="Trebuchet MS" panose="020B0603020202020204" pitchFamily="34" charset="0"/>
              </a:rPr>
              <a:t>Unions are legal.</a:t>
            </a:r>
          </a:p>
          <a:p>
            <a:pPr>
              <a:buFont typeface="Wingdings" panose="05000000000000000000" pitchFamily="2" charset="2"/>
              <a:buChar char="§"/>
            </a:pPr>
            <a:r>
              <a:rPr lang="en-US" sz="3200" dirty="0">
                <a:latin typeface="Trebuchet MS" panose="020B0603020202020204" pitchFamily="34" charset="0"/>
              </a:rPr>
              <a:t>ESPs are eligible to join their local union.</a:t>
            </a:r>
          </a:p>
          <a:p>
            <a:pPr>
              <a:buFont typeface="Wingdings" panose="05000000000000000000" pitchFamily="2" charset="2"/>
              <a:buChar char="§"/>
            </a:pPr>
            <a:r>
              <a:rPr lang="en-US" sz="3200" dirty="0">
                <a:latin typeface="Trebuchet MS" panose="020B0603020202020204" pitchFamily="34" charset="0"/>
              </a:rPr>
              <a:t>Transformational, not transactional. We need to invite ESPs into membership by focusing on how collective power helps them to have stronger work and home lives.</a:t>
            </a:r>
          </a:p>
        </p:txBody>
      </p:sp>
    </p:spTree>
    <p:extLst>
      <p:ext uri="{BB962C8B-B14F-4D97-AF65-F5344CB8AC3E}">
        <p14:creationId xmlns:p14="http://schemas.microsoft.com/office/powerpoint/2010/main" val="1620969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4974771" y="634946"/>
            <a:ext cx="6574972" cy="1450757"/>
          </a:xfrm>
        </p:spPr>
        <p:txBody>
          <a:bodyPr>
            <a:normAutofit/>
          </a:bodyPr>
          <a:lstStyle/>
          <a:p>
            <a:r>
              <a:rPr lang="en-US"/>
              <a:t>Let’s Recruit Some ESPs</a:t>
            </a:r>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sz="2400"/>
              <a:t>With your table/team,</a:t>
            </a:r>
            <a:endParaRPr lang="en-US" sz="2400">
              <a:ea typeface="Calibri"/>
              <a:cs typeface="Calibri"/>
            </a:endParaRPr>
          </a:p>
          <a:p>
            <a:endParaRPr lang="en-US" sz="2400">
              <a:ea typeface="Calibri"/>
              <a:cs typeface="Calibri"/>
            </a:endParaRPr>
          </a:p>
          <a:p>
            <a:pPr marL="383540"/>
            <a:r>
              <a:rPr lang="en-US" sz="2400"/>
              <a:t>Develop what you would say as part of a 1:1 to demonstrate how the Union will get results. </a:t>
            </a:r>
            <a:endParaRPr lang="en-US" sz="2400">
              <a:ea typeface="Calibri"/>
              <a:cs typeface="Calibri"/>
            </a:endParaRPr>
          </a:p>
          <a:p>
            <a:pPr marL="383540"/>
            <a:r>
              <a:rPr lang="en-US" sz="2400"/>
              <a:t>What’s your story around how we win? </a:t>
            </a:r>
            <a:endParaRPr lang="en-US" sz="2400">
              <a:ea typeface="Calibri"/>
              <a:cs typeface="Calibri"/>
            </a:endParaRPr>
          </a:p>
          <a:p>
            <a:pPr marL="383540"/>
            <a:r>
              <a:rPr lang="en-US" sz="2400"/>
              <a:t>Write your story 3-5 bullet statements. </a:t>
            </a:r>
            <a:endParaRPr lang="en-US" sz="2400">
              <a:ea typeface="Calibri"/>
              <a:cs typeface="Calibri"/>
            </a:endParaRPr>
          </a:p>
          <a:p>
            <a:pPr marL="383540" lvl="1"/>
            <a:endParaRPr lang="en-US">
              <a:ea typeface="Calibri"/>
              <a:cs typeface="Calibri"/>
            </a:endParaRPr>
          </a:p>
        </p:txBody>
      </p:sp>
      <p:pic>
        <p:nvPicPr>
          <p:cNvPr id="4" name="Picture 3" descr="Win White Stamp Text On Green Free Stock Photo - Public Domain Pictures">
            <a:extLst>
              <a:ext uri="{FF2B5EF4-FFF2-40B4-BE49-F238E27FC236}">
                <a16:creationId xmlns:a16="http://schemas.microsoft.com/office/drawing/2014/main" id="{2C39A570-3337-077E-45FB-69D2E6084FF5}"/>
              </a:ext>
            </a:extLst>
          </p:cNvPr>
          <p:cNvPicPr>
            <a:picLocks noChangeAspect="1"/>
          </p:cNvPicPr>
          <p:nvPr/>
        </p:nvPicPr>
        <p:blipFill rotWithShape="1">
          <a:blip r:embed="rId3"/>
          <a:srcRect l="14231" r="10477"/>
          <a:stretch/>
        </p:blipFill>
        <p:spPr>
          <a:xfrm>
            <a:off x="633999" y="640081"/>
            <a:ext cx="4001315" cy="5314406"/>
          </a:xfrm>
          <a:prstGeom prst="rect">
            <a:avLst/>
          </a:prstGeom>
        </p:spPr>
      </p:pic>
    </p:spTree>
    <p:extLst>
      <p:ext uri="{BB962C8B-B14F-4D97-AF65-F5344CB8AC3E}">
        <p14:creationId xmlns:p14="http://schemas.microsoft.com/office/powerpoint/2010/main" val="2996774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252678"/>
            <a:ext cx="6906491" cy="5924285"/>
          </a:xfrm>
        </p:spPr>
        <p:txBody>
          <a:bodyPr vert="horz" lIns="91440" tIns="45720" rIns="91440" bIns="45720" rtlCol="0" anchor="ctr">
            <a:normAutofit/>
          </a:bodyPr>
          <a:lstStyle/>
          <a:p>
            <a:pPr>
              <a:buFont typeface="Arial" panose="020F0502020204030204" pitchFamily="34" charset="0"/>
              <a:buChar char="•"/>
            </a:pPr>
            <a:r>
              <a:rPr lang="en-US" sz="2800"/>
              <a:t>Potential Members who are ESPs do not think of themselves as "ESPs." Support Staff is a more recognized term, but job title is best.</a:t>
            </a:r>
            <a:endParaRPr lang="en-US" sz="2800">
              <a:ea typeface="Calibri"/>
              <a:cs typeface="Calibri"/>
            </a:endParaRPr>
          </a:p>
          <a:p>
            <a:pPr>
              <a:buFont typeface="Arial" panose="020F0502020204030204" pitchFamily="34" charset="0"/>
              <a:buChar char="•"/>
            </a:pPr>
            <a:r>
              <a:rPr lang="en-US" sz="2800"/>
              <a:t>Unions are legal.</a:t>
            </a:r>
            <a:endParaRPr lang="en-US" sz="2800">
              <a:ea typeface="Calibri"/>
              <a:cs typeface="Calibri"/>
            </a:endParaRPr>
          </a:p>
          <a:p>
            <a:pPr>
              <a:buFont typeface="Arial" panose="020F0502020204030204" pitchFamily="34" charset="0"/>
              <a:buChar char="•"/>
            </a:pPr>
            <a:r>
              <a:rPr lang="en-US" sz="2800"/>
              <a:t>ESPs are eligible to join their local Union.</a:t>
            </a:r>
            <a:endParaRPr lang="en-US" sz="2800">
              <a:ea typeface="Calibri"/>
              <a:cs typeface="Calibri"/>
            </a:endParaRPr>
          </a:p>
          <a:p>
            <a:pPr>
              <a:buFont typeface="Arial" panose="020F0502020204030204" pitchFamily="34" charset="0"/>
              <a:buChar char="•"/>
            </a:pPr>
            <a:r>
              <a:rPr lang="en-US" sz="2800">
                <a:ea typeface="Calibri"/>
                <a:cs typeface="Calibri"/>
              </a:rPr>
              <a:t>Transformational, not transactional:</a:t>
            </a:r>
            <a:r>
              <a:rPr lang="en-US" sz="2800"/>
              <a:t> We need to invite ESPs into membership by focusing on how collective power helps them to have stronger work and home lives.</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30C83084-B0E3-8AB5-753A-6592E2A0F5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177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B43AB-4F8C-FA4F-F1A1-E9984B4A2C94}"/>
              </a:ext>
            </a:extLst>
          </p:cNvPr>
          <p:cNvSpPr>
            <a:spLocks noGrp="1"/>
          </p:cNvSpPr>
          <p:nvPr>
            <p:ph type="title"/>
          </p:nvPr>
        </p:nvSpPr>
        <p:spPr/>
        <p:txBody>
          <a:bodyPr/>
          <a:lstStyle/>
          <a:p>
            <a:r>
              <a:rPr lang="en-US">
                <a:cs typeface="Calibri Light"/>
              </a:rPr>
              <a:t>Hedy and Ellen</a:t>
            </a:r>
            <a:endParaRPr lang="en-US" err="1"/>
          </a:p>
        </p:txBody>
      </p:sp>
      <p:sp>
        <p:nvSpPr>
          <p:cNvPr id="3" name="Text Placeholder 2">
            <a:extLst>
              <a:ext uri="{FF2B5EF4-FFF2-40B4-BE49-F238E27FC236}">
                <a16:creationId xmlns:a16="http://schemas.microsoft.com/office/drawing/2014/main" id="{BC4473AA-3344-0CE9-E64D-AD17C1FBDC1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32334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An Institutional Problem</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95948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p:nvPr/>
        </p:nvSpPr>
        <p:spPr>
          <a:xfrm>
            <a:off x="988532" y="91039"/>
            <a:ext cx="10214939" cy="1561993"/>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5865" b="1" i="1">
                <a:latin typeface="Libre Baskerville"/>
                <a:ea typeface="Libre Baskerville"/>
                <a:cs typeface="Libre Baskerville"/>
                <a:sym typeface="Libre Baskerville"/>
              </a:rPr>
              <a:t>Oppression Continuum</a:t>
            </a:r>
            <a:endParaRPr sz="5865">
              <a:latin typeface="Calibri"/>
              <a:ea typeface="Calibri"/>
              <a:cs typeface="Calibri"/>
              <a:sym typeface="Calibri"/>
            </a:endParaRPr>
          </a:p>
        </p:txBody>
      </p:sp>
      <p:grpSp>
        <p:nvGrpSpPr>
          <p:cNvPr id="109" name="Google Shape;109;p20"/>
          <p:cNvGrpSpPr/>
          <p:nvPr/>
        </p:nvGrpSpPr>
        <p:grpSpPr>
          <a:xfrm>
            <a:off x="1821" y="3140061"/>
            <a:ext cx="12189256" cy="1138406"/>
            <a:chOff x="4763" y="963809"/>
            <a:chExt cx="10260686" cy="1109414"/>
          </a:xfrm>
        </p:grpSpPr>
        <p:sp>
          <p:nvSpPr>
            <p:cNvPr id="110" name="Google Shape;110;p20"/>
            <p:cNvSpPr/>
            <p:nvPr/>
          </p:nvSpPr>
          <p:spPr>
            <a:xfrm>
              <a:off x="4763" y="963809"/>
              <a:ext cx="2773200" cy="1109400"/>
            </a:xfrm>
            <a:prstGeom prst="chevron">
              <a:avLst>
                <a:gd name="adj" fmla="val 50000"/>
              </a:avLst>
            </a:prstGeom>
            <a:solidFill>
              <a:srgbClr val="ED7D31"/>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1" name="Google Shape;111;p20"/>
            <p:cNvSpPr txBox="1"/>
            <p:nvPr/>
          </p:nvSpPr>
          <p:spPr>
            <a:xfrm>
              <a:off x="559392"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Stereotype</a:t>
              </a:r>
              <a:endParaRPr sz="2533"/>
            </a:p>
          </p:txBody>
        </p:sp>
        <p:sp>
          <p:nvSpPr>
            <p:cNvPr id="112" name="Google Shape;112;p20"/>
            <p:cNvSpPr/>
            <p:nvPr/>
          </p:nvSpPr>
          <p:spPr>
            <a:xfrm>
              <a:off x="2500592" y="963809"/>
              <a:ext cx="2773200" cy="1109400"/>
            </a:xfrm>
            <a:prstGeom prst="chevron">
              <a:avLst>
                <a:gd name="adj" fmla="val 5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3" name="Google Shape;113;p20"/>
            <p:cNvSpPr txBox="1"/>
            <p:nvPr/>
          </p:nvSpPr>
          <p:spPr>
            <a:xfrm>
              <a:off x="3055221"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Prejudice</a:t>
              </a:r>
              <a:endParaRPr sz="2533"/>
            </a:p>
          </p:txBody>
        </p:sp>
        <p:sp>
          <p:nvSpPr>
            <p:cNvPr id="114" name="Google Shape;114;p20"/>
            <p:cNvSpPr/>
            <p:nvPr/>
          </p:nvSpPr>
          <p:spPr>
            <a:xfrm>
              <a:off x="4996420" y="963809"/>
              <a:ext cx="2773200" cy="1109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5" name="Google Shape;115;p20"/>
            <p:cNvSpPr txBox="1"/>
            <p:nvPr/>
          </p:nvSpPr>
          <p:spPr>
            <a:xfrm>
              <a:off x="5551049" y="963823"/>
              <a:ext cx="18099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Discrimination</a:t>
              </a:r>
              <a:endParaRPr sz="2533"/>
            </a:p>
          </p:txBody>
        </p:sp>
        <p:sp>
          <p:nvSpPr>
            <p:cNvPr id="116" name="Google Shape;116;p20"/>
            <p:cNvSpPr/>
            <p:nvPr/>
          </p:nvSpPr>
          <p:spPr>
            <a:xfrm>
              <a:off x="7492249" y="963809"/>
              <a:ext cx="2773200" cy="1109400"/>
            </a:xfrm>
            <a:prstGeom prst="chevron">
              <a:avLst>
                <a:gd name="adj" fmla="val 5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121868" tIns="121868" rIns="121868" bIns="121868" anchor="ctr" anchorCtr="0">
              <a:noAutofit/>
            </a:bodyPr>
            <a:lstStyle/>
            <a:p>
              <a:endParaRPr sz="2533"/>
            </a:p>
          </p:txBody>
        </p:sp>
        <p:sp>
          <p:nvSpPr>
            <p:cNvPr id="117" name="Google Shape;117;p20"/>
            <p:cNvSpPr txBox="1"/>
            <p:nvPr/>
          </p:nvSpPr>
          <p:spPr>
            <a:xfrm>
              <a:off x="8046878" y="963809"/>
              <a:ext cx="1663800" cy="1109400"/>
            </a:xfrm>
            <a:prstGeom prst="rect">
              <a:avLst/>
            </a:prstGeom>
            <a:noFill/>
            <a:ln>
              <a:noFill/>
            </a:ln>
          </p:spPr>
          <p:txBody>
            <a:bodyPr spcFirstLastPara="1" wrap="square" lIns="106639" tIns="35524" rIns="35524" bIns="35524" anchor="ctr" anchorCtr="0">
              <a:noAutofit/>
            </a:bodyPr>
            <a:lstStyle/>
            <a:p>
              <a:pPr algn="ctr">
                <a:lnSpc>
                  <a:spcPct val="90000"/>
                </a:lnSpc>
                <a:buClr>
                  <a:srgbClr val="FFFFFF"/>
                </a:buClr>
                <a:buSzPts val="2000"/>
              </a:pPr>
              <a:r>
                <a:rPr lang="en" sz="2666">
                  <a:solidFill>
                    <a:srgbClr val="FFFFFF"/>
                  </a:solidFill>
                  <a:latin typeface="Calibri"/>
                  <a:ea typeface="Calibri"/>
                  <a:cs typeface="Calibri"/>
                  <a:sym typeface="Calibri"/>
                </a:rPr>
                <a:t>Oppression</a:t>
              </a:r>
              <a:endParaRPr sz="2533"/>
            </a:p>
          </p:txBody>
        </p:sp>
      </p:grpSp>
    </p:spTree>
    <p:extLst>
      <p:ext uri="{BB962C8B-B14F-4D97-AF65-F5344CB8AC3E}">
        <p14:creationId xmlns:p14="http://schemas.microsoft.com/office/powerpoint/2010/main" val="2624360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645810"/>
            <a:ext cx="4203940" cy="3833082"/>
          </a:xfrm>
        </p:spPr>
        <p:txBody>
          <a:bodyPr>
            <a:normAutofit fontScale="90000"/>
          </a:bodyPr>
          <a:lstStyle/>
          <a:p>
            <a:r>
              <a:rPr lang="en-US"/>
              <a:t>A set of questions that allow a system to identify ways that policies and practices oppress others </a:t>
            </a:r>
          </a:p>
        </p:txBody>
      </p:sp>
      <p:pic>
        <p:nvPicPr>
          <p:cNvPr id="1026" name="Picture 2" descr="Ten Reasons Why Youth Empowerment Without a Racial Equity Approach ..."/>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4470400" y="2851944"/>
            <a:ext cx="3251200" cy="229870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08;p20">
            <a:extLst>
              <a:ext uri="{FF2B5EF4-FFF2-40B4-BE49-F238E27FC236}">
                <a16:creationId xmlns:a16="http://schemas.microsoft.com/office/drawing/2014/main" id="{6ECFB65E-5BC1-227D-AC1A-91D878D59B5A}"/>
              </a:ext>
            </a:extLst>
          </p:cNvPr>
          <p:cNvSpPr txBox="1"/>
          <p:nvPr/>
        </p:nvSpPr>
        <p:spPr>
          <a:xfrm>
            <a:off x="37718" y="91039"/>
            <a:ext cx="11974956" cy="1197852"/>
          </a:xfrm>
          <a:prstGeom prst="rect">
            <a:avLst/>
          </a:prstGeom>
          <a:noFill/>
          <a:ln>
            <a:noFill/>
          </a:ln>
        </p:spPr>
        <p:txBody>
          <a:bodyPr spcFirstLastPara="1" wrap="square" lIns="121868" tIns="60917" rIns="121868" bIns="60917" anchor="ctr" anchorCtr="0">
            <a:normAutofit/>
          </a:bodyPr>
          <a:lstStyle/>
          <a:p>
            <a:pPr algn="ctr">
              <a:lnSpc>
                <a:spcPct val="90000"/>
              </a:lnSpc>
            </a:pPr>
            <a:r>
              <a:rPr lang="en" sz="4400" b="1">
                <a:latin typeface="Calibri"/>
                <a:cs typeface="Calibri"/>
                <a:sym typeface="Libre Baskerville"/>
              </a:rPr>
              <a:t>Race, Class, and Gender Justice Lens P. 6</a:t>
            </a:r>
            <a:endParaRPr lang="en-US" sz="4400" b="1">
              <a:latin typeface="Calibri"/>
              <a:cs typeface="Calibri"/>
            </a:endParaRPr>
          </a:p>
        </p:txBody>
      </p:sp>
    </p:spTree>
    <p:extLst>
      <p:ext uri="{BB962C8B-B14F-4D97-AF65-F5344CB8AC3E}">
        <p14:creationId xmlns:p14="http://schemas.microsoft.com/office/powerpoint/2010/main" val="144436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t>You will need Analyzing Union Engagement Misses and Opportunities found on p. 4-5</a:t>
            </a:r>
            <a:endParaRPr lang="en-US" sz="4400">
              <a:cs typeface="Calibri"/>
            </a:endParaRPr>
          </a:p>
          <a:p>
            <a:pPr>
              <a:buFont typeface="Arial" panose="020B0604020202020204" pitchFamily="34" charset="0"/>
              <a:buChar char="•"/>
            </a:pPr>
            <a:r>
              <a:rPr lang="en-US" sz="4400"/>
              <a:t>Discuss all 5 Questions on the second page of this story.  </a:t>
            </a:r>
            <a:endParaRPr lang="en-US" sz="4400">
              <a:cs typeface="Calibri"/>
            </a:endParaRPr>
          </a:p>
          <a:p>
            <a:pPr>
              <a:buFont typeface="Arial" panose="020B0604020202020204" pitchFamily="34" charset="0"/>
              <a:buChar char="•"/>
            </a:pPr>
            <a:r>
              <a:rPr lang="en-US" sz="4400"/>
              <a:t>5 is the most important. </a:t>
            </a:r>
          </a:p>
          <a:p>
            <a:pPr marL="0" indent="0">
              <a:buNone/>
            </a:pPr>
            <a:endParaRPr lang="en-US" b="1"/>
          </a:p>
        </p:txBody>
      </p:sp>
    </p:spTree>
    <p:extLst>
      <p:ext uri="{BB962C8B-B14F-4D97-AF65-F5344CB8AC3E}">
        <p14:creationId xmlns:p14="http://schemas.microsoft.com/office/powerpoint/2010/main" val="2855145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sign, clipart, vector graphics&#10;&#10;Description automatically generated">
            <a:extLst>
              <a:ext uri="{FF2B5EF4-FFF2-40B4-BE49-F238E27FC236}">
                <a16:creationId xmlns:a16="http://schemas.microsoft.com/office/drawing/2014/main" id="{239DED50-2360-4BEF-A567-CFC80AF0E66F}"/>
              </a:ext>
            </a:extLst>
          </p:cNvPr>
          <p:cNvPicPr>
            <a:picLocks noGrp="1" noChangeAspect="1"/>
          </p:cNvPicPr>
          <p:nvPr>
            <p:ph idx="1"/>
          </p:nvPr>
        </p:nvPicPr>
        <p:blipFill>
          <a:blip r:embed="rId2"/>
          <a:stretch>
            <a:fillRect/>
          </a:stretch>
        </p:blipFill>
        <p:spPr>
          <a:xfrm>
            <a:off x="-5464" y="1241233"/>
            <a:ext cx="12242585" cy="4080772"/>
          </a:xfrm>
        </p:spPr>
      </p:pic>
    </p:spTree>
    <p:extLst>
      <p:ext uri="{BB962C8B-B14F-4D97-AF65-F5344CB8AC3E}">
        <p14:creationId xmlns:p14="http://schemas.microsoft.com/office/powerpoint/2010/main" val="762593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a:t>Table Work Debrief</a:t>
            </a:r>
            <a:endParaRPr lang="en-US" sz="6000" b="1">
              <a:cs typeface="Calibri Light"/>
            </a:endParaRPr>
          </a:p>
        </p:txBody>
      </p:sp>
      <p:sp>
        <p:nvSpPr>
          <p:cNvPr id="3" name="Content Placeholder 2"/>
          <p:cNvSpPr>
            <a:spLocks noGrp="1"/>
          </p:cNvSpPr>
          <p:nvPr>
            <p:ph idx="1"/>
          </p:nvPr>
        </p:nvSpPr>
        <p:spPr>
          <a:xfrm>
            <a:off x="394571" y="1241503"/>
            <a:ext cx="11797429" cy="4223648"/>
          </a:xfrm>
        </p:spPr>
        <p:txBody>
          <a:bodyPr vert="horz" lIns="0" tIns="45720" rIns="0" bIns="45720" rtlCol="0" anchor="t">
            <a:normAutofit/>
          </a:bodyPr>
          <a:lstStyle/>
          <a:p>
            <a:pPr>
              <a:buFont typeface="Arial" panose="020B0604020202020204" pitchFamily="34" charset="0"/>
              <a:buChar char="•"/>
            </a:pPr>
            <a:r>
              <a:rPr lang="en-US" sz="4400">
                <a:cs typeface="Calibri"/>
              </a:rPr>
              <a:t>Is Angel thriving? What is your evidence?</a:t>
            </a:r>
            <a:endParaRPr lang="en-US" sz="4400"/>
          </a:p>
          <a:p>
            <a:pPr>
              <a:buFont typeface="Arial" panose="020B0604020202020204" pitchFamily="34" charset="0"/>
              <a:buChar char="•"/>
            </a:pPr>
            <a:r>
              <a:rPr lang="en-US" sz="4400">
                <a:cs typeface="Calibri"/>
              </a:rPr>
              <a:t>What are the ways the Union could do better?</a:t>
            </a:r>
          </a:p>
          <a:p>
            <a:pPr>
              <a:buFont typeface="Arial" panose="020B0604020202020204" pitchFamily="34" charset="0"/>
              <a:buChar char="•"/>
            </a:pPr>
            <a:r>
              <a:rPr lang="en-US" sz="4400">
                <a:cs typeface="Calibri"/>
              </a:rPr>
              <a:t>What the examples of missed opportunities?</a:t>
            </a:r>
          </a:p>
          <a:p>
            <a:pPr>
              <a:buFont typeface="Arial" panose="020B0604020202020204" pitchFamily="34" charset="0"/>
              <a:buChar char="•"/>
            </a:pPr>
            <a:r>
              <a:rPr lang="en-US" sz="4400">
                <a:cs typeface="Calibri"/>
              </a:rPr>
              <a:t>What would you do to help Angel? Be specific.</a:t>
            </a:r>
          </a:p>
          <a:p>
            <a:pPr marL="0" indent="0">
              <a:buNone/>
            </a:pPr>
            <a:endParaRPr lang="en-US" b="1">
              <a:cs typeface="Calibri" panose="020F0502020204030204"/>
            </a:endParaRPr>
          </a:p>
        </p:txBody>
      </p:sp>
    </p:spTree>
    <p:extLst>
      <p:ext uri="{BB962C8B-B14F-4D97-AF65-F5344CB8AC3E}">
        <p14:creationId xmlns:p14="http://schemas.microsoft.com/office/powerpoint/2010/main" val="3258822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184691" y="988906"/>
            <a:ext cx="11531511" cy="4724655"/>
          </a:xfrm>
          <a:solidFill>
            <a:schemeClr val="accent1">
              <a:lumMod val="60000"/>
              <a:lumOff val="40000"/>
            </a:schemeClr>
          </a:solidFill>
        </p:spPr>
        <p:txBody>
          <a:bodyPr anchor="ctr">
            <a:normAutofit/>
          </a:bodyPr>
          <a:lstStyle/>
          <a:p>
            <a:pPr algn="ctr"/>
            <a:r>
              <a:rPr lang="en-US" sz="8000">
                <a:solidFill>
                  <a:schemeClr val="bg1"/>
                </a:solidFill>
              </a:rPr>
              <a:t>What race, gender, and class is Angel?  </a:t>
            </a:r>
            <a:endParaRPr lang="en-US" sz="8000">
              <a:solidFill>
                <a:schemeClr val="bg1"/>
              </a:solidFill>
              <a:cs typeface="Calibri"/>
            </a:endParaRPr>
          </a:p>
          <a:p>
            <a:pPr algn="ctr"/>
            <a:r>
              <a:rPr lang="en-US" sz="8000">
                <a:solidFill>
                  <a:schemeClr val="bg1"/>
                </a:solidFill>
              </a:rPr>
              <a:t>How do you know? </a:t>
            </a:r>
            <a:endParaRPr lang="en-US" sz="8000">
              <a:solidFill>
                <a:schemeClr val="bg1"/>
              </a:solidFill>
              <a:cs typeface="Calibri"/>
            </a:endParaRPr>
          </a:p>
          <a:p>
            <a:endParaRPr lang="en-US"/>
          </a:p>
        </p:txBody>
      </p:sp>
    </p:spTree>
    <p:extLst>
      <p:ext uri="{BB962C8B-B14F-4D97-AF65-F5344CB8AC3E}">
        <p14:creationId xmlns:p14="http://schemas.microsoft.com/office/powerpoint/2010/main" val="40940244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580E-5AD8-4961-8F3A-ACD408AC813C}"/>
              </a:ext>
            </a:extLst>
          </p:cNvPr>
          <p:cNvSpPr>
            <a:spLocks noGrp="1"/>
          </p:cNvSpPr>
          <p:nvPr>
            <p:ph type="title"/>
          </p:nvPr>
        </p:nvSpPr>
        <p:spPr>
          <a:xfrm>
            <a:off x="212786" y="286603"/>
            <a:ext cx="3134264" cy="1757857"/>
          </a:xfrm>
        </p:spPr>
        <p:txBody>
          <a:bodyPr>
            <a:normAutofit/>
          </a:bodyPr>
          <a:lstStyle/>
          <a:p>
            <a:r>
              <a:rPr lang="en-US"/>
              <a:t>Key Ideas to remember</a:t>
            </a:r>
          </a:p>
        </p:txBody>
      </p:sp>
      <p:sp>
        <p:nvSpPr>
          <p:cNvPr id="3" name="Content Placeholder 2">
            <a:extLst>
              <a:ext uri="{FF2B5EF4-FFF2-40B4-BE49-F238E27FC236}">
                <a16:creationId xmlns:a16="http://schemas.microsoft.com/office/drawing/2014/main" id="{F9D3F729-DDE4-449A-B0C8-0D8054D9C51A}"/>
              </a:ext>
            </a:extLst>
          </p:cNvPr>
          <p:cNvSpPr>
            <a:spLocks noGrp="1"/>
          </p:cNvSpPr>
          <p:nvPr>
            <p:ph idx="1"/>
          </p:nvPr>
        </p:nvSpPr>
        <p:spPr>
          <a:xfrm>
            <a:off x="3951391" y="286603"/>
            <a:ext cx="8044975" cy="6065485"/>
          </a:xfrm>
        </p:spPr>
        <p:txBody>
          <a:bodyPr vert="horz" lIns="0" tIns="45720" rIns="0" bIns="45720" rtlCol="0" anchor="t">
            <a:normAutofit/>
          </a:bodyPr>
          <a:lstStyle/>
          <a:p>
            <a:pPr marL="0" indent="0">
              <a:buNone/>
            </a:pPr>
            <a:r>
              <a:rPr lang="en-US" sz="3600">
                <a:solidFill>
                  <a:schemeClr val="tx1"/>
                </a:solidFill>
                <a:latin typeface="Arial"/>
                <a:cs typeface="Arial"/>
              </a:rPr>
              <a:t>Race, class, and gender are socially and emotionally constructed  concepts that intersects with many other forms of oppressions</a:t>
            </a: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Two people can have totally different understandings of the same reality</a:t>
            </a:r>
            <a:endParaRPr lang="en-US">
              <a:solidFill>
                <a:schemeClr val="tx1"/>
              </a:solidFill>
              <a:latin typeface="Arial"/>
              <a:cs typeface="Arial"/>
            </a:endParaRPr>
          </a:p>
          <a:p>
            <a:pPr marL="0" indent="0">
              <a:buNone/>
            </a:pPr>
            <a:endParaRPr lang="en-US" sz="3600">
              <a:solidFill>
                <a:schemeClr val="tx1"/>
              </a:solidFill>
              <a:latin typeface="Arial"/>
              <a:cs typeface="Arial"/>
            </a:endParaRPr>
          </a:p>
          <a:p>
            <a:pPr marL="0" indent="0">
              <a:buNone/>
            </a:pPr>
            <a:r>
              <a:rPr lang="en-US" sz="3600">
                <a:solidFill>
                  <a:schemeClr val="tx1"/>
                </a:solidFill>
                <a:latin typeface="Arial"/>
                <a:cs typeface="Arial"/>
              </a:rPr>
              <a:t>Recognizing and interrupting systems of oppression is all our work. </a:t>
            </a:r>
            <a:endParaRPr lang="en-US">
              <a:solidFill>
                <a:schemeClr val="tx1"/>
              </a:solidFill>
            </a:endParaRPr>
          </a:p>
          <a:p>
            <a:endParaRPr lang="en-US"/>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74584">
            <a:off x="100587" y="2347421"/>
            <a:ext cx="3551528" cy="273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5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Narrative Matters</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35684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44490" y="209668"/>
            <a:ext cx="6659194" cy="1015061"/>
          </a:xfrm>
        </p:spPr>
        <p:txBody>
          <a:bodyPr vert="horz" lIns="91440" tIns="45720" rIns="91440" bIns="45720" rtlCol="0" anchor="b">
            <a:normAutofit/>
          </a:bodyPr>
          <a:lstStyle/>
          <a:p>
            <a:r>
              <a:rPr lang="en-US" sz="5400" b="1">
                <a:cs typeface="Calibri Light"/>
              </a:rPr>
              <a:t>Narrative</a:t>
            </a:r>
            <a:r>
              <a:rPr lang="en-US" b="1">
                <a:cs typeface="Calibri Light"/>
              </a:rPr>
              <a:t> </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4264" y="483847"/>
            <a:ext cx="4371258" cy="44858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4646475" y="1277236"/>
            <a:ext cx="7270781" cy="4790836"/>
          </a:xfrm>
          <a:prstGeom prst="rect">
            <a:avLst/>
          </a:prstGeom>
        </p:spPr>
        <p:txBody>
          <a:bodyPr vert="horz" lIns="0" tIns="45720" rIns="0" bIns="45720" rtlCol="0" anchor="t">
            <a:noAutofit/>
          </a:bodyPr>
          <a:lstStyle/>
          <a:p>
            <a:pPr>
              <a:lnSpc>
                <a:spcPct val="90000"/>
              </a:lnSpc>
              <a:spcAft>
                <a:spcPts val="600"/>
              </a:spcAft>
              <a:buClr>
                <a:schemeClr val="accent1"/>
              </a:buClr>
            </a:pPr>
            <a:r>
              <a:rPr lang="en-US" sz="3600">
                <a:solidFill>
                  <a:schemeClr val="tx1">
                    <a:lumMod val="75000"/>
                    <a:lumOff val="25000"/>
                  </a:schemeClr>
                </a:solidFill>
                <a:cs typeface="Calibri"/>
              </a:rPr>
              <a:t>Intentionally constructed stories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cs typeface="Calibri"/>
              </a:rPr>
              <a:t>What are the common narratives that are told about ESPs in our organizations?</a:t>
            </a:r>
            <a:endParaRPr lang="en-US" sz="3600">
              <a:solidFill>
                <a:schemeClr val="tx1">
                  <a:lumMod val="75000"/>
                  <a:lumOff val="25000"/>
                </a:schemeClr>
              </a:solidFill>
              <a:ea typeface="Calibri"/>
              <a:cs typeface="Calibri"/>
            </a:endParaRPr>
          </a:p>
          <a:p>
            <a:pPr>
              <a:lnSpc>
                <a:spcPct val="90000"/>
              </a:lnSpc>
              <a:spcAft>
                <a:spcPts val="600"/>
              </a:spcAft>
            </a:pPr>
            <a:endParaRPr lang="en-US" sz="3600">
              <a:solidFill>
                <a:schemeClr val="tx1">
                  <a:lumMod val="75000"/>
                  <a:lumOff val="25000"/>
                </a:schemeClr>
              </a:solidFill>
              <a:ea typeface="Calibri"/>
              <a:cs typeface="Calibri"/>
            </a:endParaRPr>
          </a:p>
          <a:p>
            <a:pPr>
              <a:lnSpc>
                <a:spcPct val="90000"/>
              </a:lnSpc>
              <a:spcAft>
                <a:spcPts val="600"/>
              </a:spcAft>
            </a:pPr>
            <a:r>
              <a:rPr lang="en-US" sz="3600">
                <a:solidFill>
                  <a:schemeClr val="tx1">
                    <a:lumMod val="75000"/>
                    <a:lumOff val="25000"/>
                  </a:schemeClr>
                </a:solidFill>
                <a:ea typeface="Calibri"/>
                <a:cs typeface="Calibri"/>
              </a:rPr>
              <a:t>Who controls the development of these narratives? </a:t>
            </a:r>
            <a:endParaRPr lang="en-US" sz="3600">
              <a:solidFill>
                <a:schemeClr val="tx1">
                  <a:lumMod val="75000"/>
                  <a:lumOff val="25000"/>
                </a:schemeClr>
              </a:solidFill>
            </a:endParaRPr>
          </a:p>
          <a:p>
            <a:pPr>
              <a:lnSpc>
                <a:spcPct val="90000"/>
              </a:lnSpc>
              <a:spcAft>
                <a:spcPts val="600"/>
              </a:spcAft>
            </a:pPr>
            <a:endParaRPr lang="en-US" sz="4400">
              <a:solidFill>
                <a:schemeClr val="tx1">
                  <a:lumMod val="75000"/>
                  <a:lumOff val="25000"/>
                </a:schemeClr>
              </a:solidFill>
              <a:ea typeface="Calibri" panose="020F0502020204030204"/>
              <a:cs typeface="Calibri"/>
            </a:endParaRPr>
          </a:p>
        </p:txBody>
      </p:sp>
    </p:spTree>
    <p:extLst>
      <p:ext uri="{BB962C8B-B14F-4D97-AF65-F5344CB8AC3E}">
        <p14:creationId xmlns:p14="http://schemas.microsoft.com/office/powerpoint/2010/main" val="8374459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50"/>
            <a:ext cx="11050386" cy="858091"/>
          </a:xfrm>
        </p:spPr>
        <p:txBody>
          <a:bodyPr/>
          <a:lstStyle/>
          <a:p>
            <a:r>
              <a:rPr lang="en-US"/>
              <a:t> </a:t>
            </a:r>
            <a:r>
              <a:rPr lang="en-US" b="1"/>
              <a:t>Why does the story matter?</a:t>
            </a:r>
          </a:p>
        </p:txBody>
      </p:sp>
      <p:sp>
        <p:nvSpPr>
          <p:cNvPr id="3" name="Content Placeholder 2"/>
          <p:cNvSpPr>
            <a:spLocks noGrp="1"/>
          </p:cNvSpPr>
          <p:nvPr>
            <p:ph idx="1"/>
          </p:nvPr>
        </p:nvSpPr>
        <p:spPr>
          <a:xfrm>
            <a:off x="219456" y="1089297"/>
            <a:ext cx="11722608" cy="5165199"/>
          </a:xfrm>
        </p:spPr>
        <p:txBody>
          <a:bodyPr vert="horz" lIns="0" tIns="45720" rIns="0" bIns="45720" rtlCol="0" anchor="t">
            <a:noAutofit/>
          </a:bodyPr>
          <a:lstStyle/>
          <a:p>
            <a:endParaRPr lang="en-US" sz="3600"/>
          </a:p>
          <a:p>
            <a:r>
              <a:rPr lang="en-US" sz="3600"/>
              <a:t>A </a:t>
            </a:r>
            <a:r>
              <a:rPr lang="en-US" sz="3600" i="1"/>
              <a:t>dominant narrative </a:t>
            </a:r>
            <a:r>
              <a:rPr lang="en-US" sz="3600"/>
              <a:t>is an explanation or story that is told in service of the dominant social group’s interests and ideologies.</a:t>
            </a:r>
            <a:endParaRPr lang="en-US" sz="3600">
              <a:ea typeface="Calibri"/>
              <a:cs typeface="Calibri"/>
            </a:endParaRPr>
          </a:p>
          <a:p>
            <a:r>
              <a:rPr lang="en-US" sz="3600"/>
              <a:t>It achieves dominance through repetition, the perceived authority of the speaker, and the silencing of alternative accounts/voices.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3599268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291883"/>
            <a:ext cx="10944897" cy="1397669"/>
          </a:xfrm>
        </p:spPr>
        <p:txBody>
          <a:bodyPr/>
          <a:lstStyle/>
          <a:p>
            <a:r>
              <a:rPr lang="en-US" b="1">
                <a:latin typeface="+mn-lt"/>
              </a:rPr>
              <a:t>Narratives-pg. 7-14</a:t>
            </a:r>
          </a:p>
        </p:txBody>
      </p:sp>
      <p:sp>
        <p:nvSpPr>
          <p:cNvPr id="3" name="Content Placeholder 2"/>
          <p:cNvSpPr>
            <a:spLocks noGrp="1"/>
          </p:cNvSpPr>
          <p:nvPr>
            <p:ph idx="1"/>
          </p:nvPr>
        </p:nvSpPr>
        <p:spPr>
          <a:xfrm>
            <a:off x="233916" y="1408176"/>
            <a:ext cx="11452116" cy="4460918"/>
          </a:xfrm>
        </p:spPr>
        <p:txBody>
          <a:bodyPr vert="horz" lIns="0" tIns="45720" rIns="0" bIns="45720" rtlCol="0" anchor="t">
            <a:normAutofit lnSpcReduction="10000"/>
          </a:bodyPr>
          <a:lstStyle/>
          <a:p>
            <a:r>
              <a:rPr lang="en-US" sz="3600">
                <a:ea typeface="Calibri"/>
                <a:cs typeface="Calibri"/>
              </a:rPr>
              <a:t>Because dominant narratives are so normalized through their repetition and authority, they have the illusion of being objective and apolitical (neutral), when in fact they are neither.</a:t>
            </a:r>
            <a:endParaRPr lang="en-US" sz="3600">
              <a:solidFill>
                <a:srgbClr val="404040"/>
              </a:solidFill>
              <a:ea typeface="Calibri"/>
              <a:cs typeface="Calibri"/>
            </a:endParaRPr>
          </a:p>
          <a:p>
            <a:r>
              <a:rPr lang="en-US" sz="3600">
                <a:ea typeface="Calibri"/>
                <a:cs typeface="Calibri"/>
              </a:rPr>
              <a:t>Narratives are used to:</a:t>
            </a:r>
            <a:endParaRPr lang="en-US" sz="3600"/>
          </a:p>
          <a:p>
            <a:r>
              <a:rPr lang="en-US" sz="3600"/>
              <a:t>1) Trigger imagination and make connection</a:t>
            </a:r>
            <a:endParaRPr lang="en-US" sz="3600">
              <a:ea typeface="Calibri"/>
              <a:cs typeface="Calibri"/>
            </a:endParaRPr>
          </a:p>
          <a:p>
            <a:r>
              <a:rPr lang="en-US" sz="3600"/>
              <a:t>2) Are expressions of or a counter to cultures </a:t>
            </a:r>
            <a:endParaRPr lang="en-US" sz="3600">
              <a:ea typeface="Calibri"/>
              <a:cs typeface="Calibri"/>
            </a:endParaRPr>
          </a:p>
          <a:p>
            <a:r>
              <a:rPr lang="en-US" sz="3600"/>
              <a:t>3) Are resources for empowerment or oppression</a:t>
            </a:r>
            <a:endParaRPr lang="en-US" sz="3600">
              <a:ea typeface="Calibri"/>
              <a:cs typeface="Calibri"/>
            </a:endParaRPr>
          </a:p>
          <a:p>
            <a:endParaRPr lang="en-US" sz="3200">
              <a:ea typeface="Calibri"/>
              <a:cs typeface="Calibri"/>
            </a:endParaRPr>
          </a:p>
          <a:p>
            <a:endParaRPr lang="en-US" sz="4000">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1356" y="2952084"/>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038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a:buFont typeface="Wingdings" panose="05000000000000000000" pitchFamily="2" charset="2"/>
              <a:buChar char="q"/>
            </a:pPr>
            <a:r>
              <a:rPr lang="en-US" sz="4000"/>
              <a:t>Focus on challenging facts or interpretations of information.</a:t>
            </a:r>
            <a:endParaRPr lang="en-US" sz="4000">
              <a:cs typeface="Calibri"/>
            </a:endParaRPr>
          </a:p>
          <a:p>
            <a:pPr marL="566420" lvl="2">
              <a:buFont typeface="Wingdings" panose="05000000000000000000" pitchFamily="2" charset="2"/>
              <a:buChar char="§"/>
            </a:pPr>
            <a:r>
              <a:rPr lang="en-US" sz="3400">
                <a:ea typeface="Calibri"/>
                <a:cs typeface="Calibri"/>
              </a:rPr>
              <a:t>Your arguments, as convincing as they may be, will lose to the dominant narrative.</a:t>
            </a:r>
            <a:endParaRPr lang="en-US">
              <a:ea typeface="Calibri" panose="020F0502020204030204"/>
              <a:cs typeface="Calibri" panose="020F0502020204030204"/>
            </a:endParaRPr>
          </a:p>
          <a:p>
            <a:pPr>
              <a:buFont typeface="Wingdings" panose="05000000000000000000" pitchFamily="2" charset="2"/>
              <a:buChar char="q"/>
            </a:pPr>
            <a:r>
              <a:rPr lang="en-US" sz="4000"/>
              <a:t>Attack people for their worldview.</a:t>
            </a:r>
            <a:endParaRPr lang="en-US" sz="4000">
              <a:cs typeface="Calibri"/>
            </a:endParaRPr>
          </a:p>
          <a:p>
            <a:pPr marL="566420" lvl="2">
              <a:buFont typeface="Wingdings" panose="05000000000000000000" pitchFamily="2" charset="2"/>
              <a:buChar char="§"/>
            </a:pPr>
            <a:r>
              <a:rPr lang="en-US" sz="3400">
                <a:ea typeface="Calibri"/>
                <a:cs typeface="Calibri"/>
              </a:rPr>
              <a:t>Many people operate out of the dominate narrative, even if unconsciously.  You cannot move people by attacking them.</a:t>
            </a:r>
          </a:p>
          <a:p>
            <a:pPr marL="0" indent="0">
              <a:buNone/>
            </a:pPr>
            <a:endParaRPr lang="en-US" sz="4000">
              <a:ea typeface="Calibri"/>
              <a:cs typeface="Calibri"/>
            </a:endParaRP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4329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7280" y="286604"/>
            <a:ext cx="10058400" cy="827302"/>
          </a:xfrm>
        </p:spPr>
        <p:txBody>
          <a:bodyPr/>
          <a:lstStyle/>
          <a:p>
            <a:r>
              <a:rPr lang="en-US"/>
              <a:t>Shifting the Narrative  - </a:t>
            </a:r>
            <a:r>
              <a:rPr lang="en-US" b="1"/>
              <a:t>DON’Ts </a:t>
            </a:r>
            <a:r>
              <a:rPr lang="en-US"/>
              <a:t> </a:t>
            </a:r>
          </a:p>
        </p:txBody>
      </p:sp>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563" y="1391090"/>
            <a:ext cx="10058401" cy="4959928"/>
          </a:xfrm>
        </p:spPr>
        <p:txBody>
          <a:bodyPr vert="horz" lIns="0" tIns="45720" rIns="0" bIns="45720" rtlCol="0" anchor="t">
            <a:normAutofit/>
          </a:bodyPr>
          <a:lstStyle/>
          <a:p>
            <a:pPr marL="0" indent="0">
              <a:buNone/>
            </a:pPr>
            <a:endParaRPr lang="en-US" sz="4000">
              <a:ea typeface="Calibri"/>
              <a:cs typeface="Calibri"/>
            </a:endParaRPr>
          </a:p>
          <a:p>
            <a:pPr>
              <a:buFont typeface="Wingdings" panose="05000000000000000000" pitchFamily="2" charset="2"/>
              <a:buChar char="q"/>
            </a:pPr>
            <a:r>
              <a:rPr lang="en-US" sz="4000"/>
              <a:t>Name the dominant narrative as “wrong.”</a:t>
            </a:r>
            <a:endParaRPr lang="en-US" sz="4000">
              <a:cs typeface="Calibri"/>
            </a:endParaRPr>
          </a:p>
          <a:p>
            <a:pPr marL="566420" lvl="2">
              <a:buFont typeface="Wingdings" panose="05000000000000000000" pitchFamily="2" charset="2"/>
              <a:buChar char="§"/>
            </a:pPr>
            <a:r>
              <a:rPr lang="en-US" sz="3400">
                <a:ea typeface="Calibri"/>
                <a:cs typeface="Calibri"/>
              </a:rPr>
              <a:t>Accountability with respect</a:t>
            </a:r>
          </a:p>
          <a:p>
            <a:pPr>
              <a:buFont typeface="Wingdings" panose="05000000000000000000" pitchFamily="2" charset="2"/>
              <a:buChar char="q"/>
            </a:pPr>
            <a:r>
              <a:rPr lang="en-US" sz="4000"/>
              <a:t>Try to convert or convince people.</a:t>
            </a:r>
          </a:p>
          <a:p>
            <a:pPr marL="566420" lvl="2">
              <a:buFont typeface="Wingdings" panose="05000000000000000000" pitchFamily="2" charset="2"/>
              <a:buChar char="§"/>
            </a:pPr>
            <a:r>
              <a:rPr lang="en-US" sz="3400">
                <a:ea typeface="Calibri" panose="020F0502020204030204"/>
                <a:cs typeface="Calibri"/>
              </a:rPr>
              <a:t>We are trying to bring out the best in people, help them find that in themselves.</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906" y="4812317"/>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656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Scenario #1</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r>
              <a:rPr lang="en-US" sz="3400">
                <a:ea typeface="Calibri"/>
                <a:cs typeface="Calibri"/>
              </a:rPr>
              <a:t>You are at a large staff meeting and a rather outspoken colleague says, "I can't believe these ESP members!  They get all of the same benefits of our certified members.  They take up much more of our time in services and they are complaining about the amount of their dues and the money they make!  Why can't they just be content with what we give them?  Why don't they just join another union that better fits their need?!"</a:t>
            </a:r>
            <a:endParaRPr lang="en-US"/>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252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70464" cy="4755188"/>
          </a:xfrm>
        </p:spPr>
        <p:txBody>
          <a:bodyPr vert="horz" lIns="0" tIns="45720" rIns="0" bIns="45720" rtlCol="0" anchor="t">
            <a:normAutofit/>
          </a:bodyPr>
          <a:lstStyle/>
          <a:p>
            <a:pPr marL="0" indent="0">
              <a:buNone/>
            </a:pPr>
            <a:endParaRPr lang="en-US" sz="3600" b="1"/>
          </a:p>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r>
              <a:rPr lang="en-US" sz="3200"/>
              <a:t>Point out that what you just saw on the news or heard from a friend, or the law that was just passed, was based on particular values and beliefs.</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552" y="4939600"/>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377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329184" y="164592"/>
            <a:ext cx="10826496" cy="949314"/>
          </a:xfrm>
        </p:spPr>
        <p:txBody>
          <a:bodyPr/>
          <a:lstStyle/>
          <a:p>
            <a:r>
              <a:rPr lang="en-US"/>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216" y="1113907"/>
            <a:ext cx="10580624" cy="5171748"/>
          </a:xfrm>
        </p:spPr>
        <p:txBody>
          <a:bodyPr vert="horz" lIns="0" tIns="45720" rIns="0" bIns="45720" rtlCol="0" anchor="t">
            <a:normAutofit/>
          </a:bodyPr>
          <a:lstStyle/>
          <a:p>
            <a:pPr marL="0" indent="0">
              <a:buNone/>
            </a:pPr>
            <a:r>
              <a:rPr lang="en-US" sz="3600" b="1"/>
              <a:t>Unmask</a:t>
            </a:r>
            <a:endParaRPr lang="en-US">
              <a:ea typeface="Calibri"/>
              <a:cs typeface="Calibri"/>
            </a:endParaRPr>
          </a:p>
          <a:p>
            <a:r>
              <a:rPr lang="en-US" sz="3200"/>
              <a:t>Name the dominant narrative when you see it at work.</a:t>
            </a:r>
            <a:endParaRPr lang="en-US" sz="3200">
              <a:ea typeface="Calibri"/>
              <a:cs typeface="Calibri"/>
            </a:endParaRPr>
          </a:p>
          <a:p>
            <a:endParaRPr lang="en-US" sz="3200">
              <a:ea typeface="Calibri"/>
              <a:cs typeface="Calibri"/>
            </a:endParaRPr>
          </a:p>
          <a:p>
            <a:r>
              <a:rPr lang="en-US" sz="3200" i="1">
                <a:ea typeface="Calibri"/>
                <a:cs typeface="Calibri"/>
              </a:rPr>
              <a:t>"I hear you saying we have one class of members that is more valuable than the other."</a:t>
            </a: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346" y="4294916"/>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794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endParaRPr lang="en-US" sz="3600" b="1"/>
          </a:p>
          <a:p>
            <a:pPr marL="0" indent="0">
              <a:buNone/>
            </a:pPr>
            <a:r>
              <a:rPr lang="en-US" sz="3600" b="1"/>
              <a:t>Elevate</a:t>
            </a:r>
            <a:endParaRPr lang="en-US">
              <a:ea typeface="Calibri"/>
              <a:cs typeface="Calibri"/>
            </a:endParaRPr>
          </a:p>
          <a:p>
            <a:r>
              <a:rPr lang="en-US" sz="3200"/>
              <a:t>Name the values and beliefs from our new narrative that you want to see lived out in the world.</a:t>
            </a:r>
            <a:endParaRPr lang="en-US" sz="3200">
              <a:cs typeface="Calibri" panose="020F0502020204030204"/>
            </a:endParaRPr>
          </a:p>
          <a:p>
            <a:r>
              <a:rPr lang="en-US" sz="3200"/>
              <a:t>Connect it to places where your audience may see that happening already.</a:t>
            </a:r>
            <a:endParaRPr lang="en-US" sz="3200">
              <a:ea typeface="Calibri"/>
              <a:cs typeface="Calibri"/>
            </a:endParaRPr>
          </a:p>
          <a:p>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2961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5036" y="0"/>
            <a:ext cx="10058400" cy="1025525"/>
          </a:xfrm>
        </p:spPr>
        <p:txBody>
          <a:bodyPr/>
          <a:lstStyle/>
          <a:p>
            <a:r>
              <a:rPr lang="en-US"/>
              <a:t>Shifting and Using Narratives </a:t>
            </a:r>
          </a:p>
        </p:txBody>
      </p:sp>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365760" y="1025525"/>
            <a:ext cx="11612880" cy="4843569"/>
          </a:xfrm>
        </p:spPr>
        <p:txBody>
          <a:bodyPr vert="horz" lIns="0" tIns="45720" rIns="0" bIns="45720" rtlCol="0" anchor="t">
            <a:normAutofit/>
          </a:bodyPr>
          <a:lstStyle/>
          <a:p>
            <a:pPr marL="0" indent="0">
              <a:buNone/>
            </a:pPr>
            <a:r>
              <a:rPr lang="en-US" sz="3600" b="1"/>
              <a:t>Elevate</a:t>
            </a:r>
            <a:endParaRPr lang="en-US"/>
          </a:p>
          <a:p>
            <a:r>
              <a:rPr lang="en-US" sz="3200"/>
              <a:t>Name the values and beliefs from our new narrative that you want to see lived out in the world.</a:t>
            </a:r>
            <a:endParaRPr lang="en-US" sz="3200">
              <a:cs typeface="Calibri" panose="020F0502020204030204"/>
            </a:endParaRPr>
          </a:p>
          <a:p>
            <a:endParaRPr lang="en-US" sz="3200" i="1">
              <a:ea typeface="Calibri"/>
              <a:cs typeface="Calibri"/>
            </a:endParaRPr>
          </a:p>
          <a:p>
            <a:r>
              <a:rPr lang="en-US" sz="3200" i="1">
                <a:ea typeface="Calibri"/>
                <a:cs typeface="Calibri"/>
              </a:rPr>
              <a:t>"All work is respectable work I believe we have a duty to equally support all workers In our locals."</a:t>
            </a: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2714" y="4933382"/>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812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a:t>Be specific about how we have the choice to approach situations through a different belief system.  </a:t>
            </a:r>
          </a:p>
          <a:p>
            <a:endParaRPr lang="en-US" sz="3200">
              <a:ea typeface="Calibri" panose="020F0502020204030204"/>
              <a:cs typeface="Calibri" panose="020F0502020204030204"/>
            </a:endParaRPr>
          </a:p>
          <a:p>
            <a:r>
              <a:rPr lang="en-US" sz="3200"/>
              <a:t>Invite a rethinking of the situation.</a:t>
            </a:r>
            <a:endParaRPr lang="en-US" sz="3200">
              <a:ea typeface="Calibri" panose="020F0502020204030204"/>
              <a:cs typeface="Calibri" panose="020F0502020204030204"/>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5831" y="5204941"/>
            <a:ext cx="2950925" cy="110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9530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146304" y="34915"/>
            <a:ext cx="10058400" cy="827302"/>
          </a:xfrm>
        </p:spPr>
        <p:txBody>
          <a:bodyPr/>
          <a:lstStyle/>
          <a:p>
            <a:r>
              <a:rPr lang="en-US"/>
              <a:t>Shifting and Using Narratives </a:t>
            </a:r>
          </a:p>
        </p:txBody>
      </p:sp>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146304" y="933093"/>
            <a:ext cx="11814048" cy="5117310"/>
          </a:xfrm>
        </p:spPr>
        <p:txBody>
          <a:bodyPr vert="horz" lIns="0" tIns="45720" rIns="0" bIns="45720" rtlCol="0" anchor="t">
            <a:normAutofit/>
          </a:bodyPr>
          <a:lstStyle/>
          <a:p>
            <a:pPr marL="0" indent="0">
              <a:buNone/>
            </a:pPr>
            <a:r>
              <a:rPr lang="en-US" sz="3200" b="1"/>
              <a:t>Contrast</a:t>
            </a:r>
            <a:endParaRPr lang="en-US"/>
          </a:p>
          <a:p>
            <a:r>
              <a:rPr lang="en-US" sz="3200"/>
              <a:t>Lay out what might be different if your values/convictions were the ones shaping what happens in the world.</a:t>
            </a:r>
            <a:endParaRPr lang="en-US" sz="3200">
              <a:ea typeface="Calibri"/>
              <a:cs typeface="Calibri"/>
            </a:endParaRPr>
          </a:p>
          <a:p>
            <a:endParaRPr lang="en-US" sz="3200"/>
          </a:p>
          <a:p>
            <a:r>
              <a:rPr lang="en-US" sz="3200" i="1">
                <a:ea typeface="Calibri" panose="020F0502020204030204"/>
                <a:cs typeface="Calibri" panose="020F0502020204030204"/>
              </a:rPr>
              <a:t>"Imagine if our dues structure, our managers directives about our work, and our support system for all members were aligned.  What could that look like?"</a:t>
            </a: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050" y="4490566"/>
            <a:ext cx="2950925" cy="110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9234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endParaRPr lang="en-US" sz="3200" b="1"/>
          </a:p>
          <a:p>
            <a:pPr marL="0" indent="0">
              <a:buNone/>
            </a:pPr>
            <a:r>
              <a:rPr lang="en-US" sz="3200" b="1"/>
              <a:t>Draw on your own journey</a:t>
            </a:r>
            <a:endParaRPr lang="en-US">
              <a:ea typeface="Calibri"/>
              <a:cs typeface="Calibri"/>
            </a:endParaRPr>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r>
              <a:rPr lang="en-US" sz="3200"/>
              <a:t>Find their own way in the conversation.</a:t>
            </a:r>
            <a:endParaRPr lang="en-US" sz="3200">
              <a:cs typeface="Calibri"/>
            </a:endParaRPr>
          </a:p>
          <a:p>
            <a:pPr marL="0" indent="0">
              <a:buNone/>
            </a:pPr>
            <a:endParaRPr lang="en-US" sz="1600">
              <a:cs typeface="Calibri"/>
            </a:endParaRPr>
          </a:p>
          <a:p>
            <a:pPr marL="0" indent="0">
              <a:buNone/>
            </a:pPr>
            <a:endParaRPr lang="en-US" sz="3200" i="1">
              <a:ea typeface="Calibri"/>
              <a:cs typeface="Calibri"/>
            </a:endParaRPr>
          </a:p>
          <a:p>
            <a:pPr marL="0" indent="0">
              <a:buNone/>
            </a:pPr>
            <a:endParaRPr lang="en-US" sz="3200" i="1">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7391" y="4434351"/>
            <a:ext cx="2589298" cy="97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405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237744" y="0"/>
            <a:ext cx="10917936" cy="827302"/>
          </a:xfrm>
        </p:spPr>
        <p:txBody>
          <a:bodyPr/>
          <a:lstStyle/>
          <a:p>
            <a:r>
              <a:rPr lang="en-US"/>
              <a:t>Shifting and Using Narratives </a:t>
            </a:r>
          </a:p>
        </p:txBody>
      </p:sp>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237744" y="969264"/>
            <a:ext cx="11825930" cy="5157216"/>
          </a:xfrm>
        </p:spPr>
        <p:txBody>
          <a:bodyPr vert="horz" lIns="0" tIns="45720" rIns="0" bIns="45720" rtlCol="0" anchor="t">
            <a:normAutofit/>
          </a:bodyPr>
          <a:lstStyle/>
          <a:p>
            <a:pPr marL="0" indent="0">
              <a:buNone/>
            </a:pPr>
            <a:r>
              <a:rPr lang="en-US" sz="3200" b="1"/>
              <a:t>Draw on your own journey</a:t>
            </a:r>
            <a:endParaRPr lang="en-US"/>
          </a:p>
          <a:p>
            <a:r>
              <a:rPr lang="en-US" sz="3200"/>
              <a:t>While it’s important to personalize this, it’s also important to do it in a way that anyone can see themselves in it. Describing your own realizations and shifts will help others </a:t>
            </a:r>
            <a:endParaRPr lang="en-US" sz="3200">
              <a:ea typeface="Calibri"/>
              <a:cs typeface="Calibri"/>
            </a:endParaRPr>
          </a:p>
          <a:p>
            <a:endParaRPr lang="en-US" sz="3200">
              <a:ea typeface="Calibri"/>
              <a:cs typeface="Calibri"/>
            </a:endParaRPr>
          </a:p>
          <a:p>
            <a:pPr marL="0" indent="0">
              <a:buNone/>
            </a:pPr>
            <a:r>
              <a:rPr lang="en-US" sz="3200" i="1">
                <a:ea typeface="Calibri"/>
                <a:cs typeface="Calibri"/>
              </a:rPr>
              <a:t>"I understand the frustration that we do not have enough resources for all our work, that is not the fault of our members.  We need a system that equally values and provides equal access for all members.</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7791" y="5216671"/>
            <a:ext cx="2589298" cy="97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7087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329184" y="111714"/>
            <a:ext cx="10058400" cy="927055"/>
          </a:xfrm>
        </p:spPr>
        <p:txBody>
          <a:bodyPr/>
          <a:lstStyle/>
          <a:p>
            <a:r>
              <a:rPr lang="en-US"/>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174201" y="1029463"/>
            <a:ext cx="11448288" cy="4400512"/>
          </a:xfrm>
        </p:spPr>
        <p:txBody>
          <a:bodyPr vert="horz" lIns="0" tIns="45720" rIns="0" bIns="45720" rtlCol="0" anchor="t">
            <a:noAutofit/>
          </a:bodyPr>
          <a:lstStyle/>
          <a:p>
            <a:pPr marL="0" indent="0">
              <a:buNone/>
            </a:pPr>
            <a:r>
              <a:rPr lang="en-US" sz="3600" b="1"/>
              <a:t>Sustain your efforts and connect with others</a:t>
            </a:r>
            <a:endParaRPr lang="en-US"/>
          </a:p>
          <a:p>
            <a:pPr marL="383540" lvl="1"/>
            <a:r>
              <a:rPr lang="en-US" sz="3600"/>
              <a:t>Shifting a dominant narrative does not happen quickly – it takes sustained effort, over time, with many people working at it.</a:t>
            </a:r>
            <a:endParaRPr lang="en-US" sz="3600">
              <a:ea typeface="Calibri" panose="020F0502020204030204"/>
              <a:cs typeface="Calibri" panose="020F0502020204030204"/>
            </a:endParaRPr>
          </a:p>
          <a:p>
            <a:pPr marL="0" indent="0">
              <a:buNone/>
            </a:pPr>
            <a:r>
              <a:rPr lang="en-US" sz="3600" b="1"/>
              <a:t>Demonstrate your worldview, don’t just write and talk about it.</a:t>
            </a:r>
            <a:endParaRPr lang="en-US" sz="3600" b="1">
              <a:cs typeface="Calibri" panose="020F0502020204030204"/>
            </a:endParaRPr>
          </a:p>
          <a:p>
            <a:pPr marL="383540" lvl="1"/>
            <a:r>
              <a:rPr lang="en-US" sz="3600"/>
              <a:t>Our actions say as much or more about our values and beliefs as our words.</a:t>
            </a:r>
            <a:endParaRPr lang="en-US" sz="360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458" y="4943161"/>
            <a:ext cx="3377128" cy="12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465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fontScale="92500" lnSpcReduction="20000"/>
          </a:bodyPr>
          <a:lstStyle/>
          <a:p>
            <a:r>
              <a:rPr lang="en-US" sz="4400"/>
              <a:t>At your tables</a:t>
            </a:r>
            <a:endParaRPr lang="en-US"/>
          </a:p>
          <a:p>
            <a:r>
              <a:rPr lang="en-US" sz="4400"/>
              <a:t>We are all going to explore Scenario 5 (see pgs. 6-11)</a:t>
            </a:r>
            <a:endParaRPr lang="en-US" sz="4400">
              <a:cs typeface="Calibri"/>
            </a:endParaRPr>
          </a:p>
          <a:p>
            <a:pPr marL="383540" lvl="1"/>
            <a:endParaRPr lang="en-US" sz="4200">
              <a:cs typeface="Calibri" panose="020F0502020204030204"/>
            </a:endParaRPr>
          </a:p>
          <a:p>
            <a:r>
              <a:rPr lang="en-US" sz="4400"/>
              <a:t>Apply the steps we discussed to shift the narrative</a:t>
            </a:r>
            <a:endParaRPr lang="en-US" sz="4400">
              <a:cs typeface="Calibri"/>
            </a:endParaRPr>
          </a:p>
          <a:p>
            <a:pPr marL="566420" lvl="2"/>
            <a:r>
              <a:rPr lang="en-US" sz="3800"/>
              <a:t>Use your handouts for support</a:t>
            </a:r>
            <a:endParaRPr lang="en-US" sz="3800">
              <a:cs typeface="Calibri"/>
            </a:endParaRPr>
          </a:p>
          <a:p>
            <a:pPr marL="383540" lvl="1"/>
            <a:endParaRPr lang="en-US" sz="4200"/>
          </a:p>
          <a:p>
            <a:pPr marL="200660" lvl="1" indent="0">
              <a:buNone/>
            </a:pPr>
            <a:r>
              <a:rPr lang="en-US" sz="4200"/>
              <a:t>Debrief</a:t>
            </a:r>
            <a:endParaRPr lang="en-US" sz="4200">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7701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237744" y="122009"/>
            <a:ext cx="10058400" cy="1043433"/>
          </a:xfrm>
        </p:spPr>
        <p:txBody>
          <a:bodyPr/>
          <a:lstStyle/>
          <a:p>
            <a:r>
              <a:rPr lang="en-US"/>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351941" y="1625397"/>
            <a:ext cx="11681177" cy="4438952"/>
          </a:xfrm>
        </p:spPr>
        <p:txBody>
          <a:bodyPr vert="horz" lIns="0" tIns="45720" rIns="0" bIns="45720" rtlCol="0" anchor="t">
            <a:normAutofit/>
          </a:bodyPr>
          <a:lstStyle/>
          <a:p>
            <a:endParaRPr lang="en-US" sz="4200">
              <a:cs typeface="Calibri" panose="020F0502020204030204"/>
            </a:endParaRPr>
          </a:p>
          <a:p>
            <a:r>
              <a:rPr lang="en-US" sz="4200">
                <a:cs typeface="Calibri" panose="020F0502020204030204"/>
              </a:rPr>
              <a:t>What do you notice?</a:t>
            </a:r>
          </a:p>
          <a:p>
            <a:r>
              <a:rPr lang="en-US" sz="4200">
                <a:cs typeface="Calibri" panose="020F0502020204030204"/>
              </a:rPr>
              <a:t>What was tough?</a:t>
            </a:r>
          </a:p>
          <a:p>
            <a:r>
              <a:rPr lang="en-US" sz="4200">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3519" y="359753"/>
            <a:ext cx="4493092" cy="1690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8001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240" y="-361460"/>
            <a:ext cx="5701146" cy="1450757"/>
          </a:xfrm>
        </p:spPr>
        <p:txBody>
          <a:bodyPr/>
          <a:lstStyle/>
          <a:p>
            <a:r>
              <a:rPr lang="en-US"/>
              <a:t>Key Points</a:t>
            </a:r>
          </a:p>
        </p:txBody>
      </p:sp>
      <p:sp>
        <p:nvSpPr>
          <p:cNvPr id="3" name="Content Placeholder 2"/>
          <p:cNvSpPr>
            <a:spLocks noGrp="1"/>
          </p:cNvSpPr>
          <p:nvPr>
            <p:ph idx="1"/>
          </p:nvPr>
        </p:nvSpPr>
        <p:spPr>
          <a:xfrm>
            <a:off x="4448669" y="1089297"/>
            <a:ext cx="7285567" cy="4779797"/>
          </a:xfrm>
        </p:spPr>
        <p:txBody>
          <a:bodyPr vert="horz" lIns="0" tIns="45720" rIns="0" bIns="45720" rtlCol="0" anchor="t">
            <a:normAutofit/>
          </a:bodyPr>
          <a:lstStyle/>
          <a:p>
            <a:pPr marL="0" indent="0">
              <a:buNone/>
            </a:pPr>
            <a:r>
              <a:rPr lang="en-US" sz="3600"/>
              <a:t>Narratives are powerful tools that can be used to maintain power over an oppressed group</a:t>
            </a:r>
            <a:endParaRPr lang="en-US" sz="3600">
              <a:cs typeface="Calibri"/>
            </a:endParaRPr>
          </a:p>
          <a:p>
            <a:pPr>
              <a:buFont typeface="Wingdings" panose="05000000000000000000" pitchFamily="2" charset="2"/>
              <a:buChar char="§"/>
            </a:pPr>
            <a:endParaRPr lang="en-US" sz="3600">
              <a:cs typeface="Calibri"/>
            </a:endParaRPr>
          </a:p>
          <a:p>
            <a:pPr marL="0" indent="0">
              <a:buNone/>
            </a:pPr>
            <a:r>
              <a:rPr lang="en-US" sz="3600"/>
              <a:t>Narratives can be intentionally changed and used by an oppressed group to advance a change agenda</a:t>
            </a:r>
            <a:endParaRPr lang="en-US" sz="36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35614" y="1573672"/>
            <a:ext cx="3705534" cy="2864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5910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5FB0-1FBB-EE3D-8139-5A5C4F8D2027}"/>
              </a:ext>
            </a:extLst>
          </p:cNvPr>
          <p:cNvSpPr>
            <a:spLocks noGrp="1"/>
          </p:cNvSpPr>
          <p:nvPr>
            <p:ph type="title"/>
          </p:nvPr>
        </p:nvSpPr>
        <p:spPr/>
        <p:txBody>
          <a:bodyPr/>
          <a:lstStyle/>
          <a:p>
            <a:r>
              <a:rPr lang="en-US">
                <a:cs typeface="Calibri Light"/>
              </a:rPr>
              <a:t>Ben and Naomi</a:t>
            </a:r>
            <a:endParaRPr lang="en-US" err="1"/>
          </a:p>
        </p:txBody>
      </p:sp>
      <p:sp>
        <p:nvSpPr>
          <p:cNvPr id="3" name="Content Placeholder 2">
            <a:extLst>
              <a:ext uri="{FF2B5EF4-FFF2-40B4-BE49-F238E27FC236}">
                <a16:creationId xmlns:a16="http://schemas.microsoft.com/office/drawing/2014/main" id="{A4D43E5F-6973-AF54-9F81-05E06B896FD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810773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11FC-83B6-7154-6FDD-703615A35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66CE-B246-C7FE-6F58-E4DD0E694189}"/>
              </a:ext>
            </a:extLst>
          </p:cNvPr>
          <p:cNvSpPr>
            <a:spLocks noGrp="1"/>
          </p:cNvSpPr>
          <p:nvPr>
            <p:ph type="title"/>
          </p:nvPr>
        </p:nvSpPr>
        <p:spPr/>
        <p:txBody>
          <a:bodyPr/>
          <a:lstStyle/>
          <a:p>
            <a:r>
              <a:rPr lang="en-US">
                <a:cs typeface="Calibri Light"/>
              </a:rPr>
              <a:t>Defining Class</a:t>
            </a:r>
            <a:endParaRPr lang="en-US"/>
          </a:p>
        </p:txBody>
      </p:sp>
      <p:sp>
        <p:nvSpPr>
          <p:cNvPr id="3" name="Text Placeholder 2">
            <a:extLst>
              <a:ext uri="{FF2B5EF4-FFF2-40B4-BE49-F238E27FC236}">
                <a16:creationId xmlns:a16="http://schemas.microsoft.com/office/drawing/2014/main" id="{B5C072BA-6375-3CB3-DAC7-CC35D3B39F6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744356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A78-D728-4B4E-A059-EC8A8C6540DA}"/>
              </a:ext>
            </a:extLst>
          </p:cNvPr>
          <p:cNvSpPr>
            <a:spLocks noGrp="1"/>
          </p:cNvSpPr>
          <p:nvPr>
            <p:ph type="title"/>
          </p:nvPr>
        </p:nvSpPr>
        <p:spPr>
          <a:xfrm>
            <a:off x="991986" y="174761"/>
            <a:ext cx="10058400" cy="914536"/>
          </a:xfrm>
        </p:spPr>
        <p:txBody>
          <a:bodyPr/>
          <a:lstStyle/>
          <a:p>
            <a:r>
              <a:rPr lang="en-US" b="1">
                <a:cs typeface="Calibri Light"/>
              </a:rPr>
              <a:t>While you watch...</a:t>
            </a:r>
            <a:endParaRPr lang="en-US" b="1"/>
          </a:p>
        </p:txBody>
      </p:sp>
      <p:sp>
        <p:nvSpPr>
          <p:cNvPr id="3" name="Content Placeholder 2">
            <a:extLst>
              <a:ext uri="{FF2B5EF4-FFF2-40B4-BE49-F238E27FC236}">
                <a16:creationId xmlns:a16="http://schemas.microsoft.com/office/drawing/2014/main" id="{EB556459-C3BC-431B-A997-E42FF0FFDD79}"/>
              </a:ext>
            </a:extLst>
          </p:cNvPr>
          <p:cNvSpPr>
            <a:spLocks noGrp="1"/>
          </p:cNvSpPr>
          <p:nvPr>
            <p:ph idx="1"/>
          </p:nvPr>
        </p:nvSpPr>
        <p:spPr>
          <a:xfrm>
            <a:off x="998502" y="2050678"/>
            <a:ext cx="10171288" cy="2745971"/>
          </a:xfrm>
        </p:spPr>
        <p:txBody>
          <a:bodyPr vert="horz" lIns="0" tIns="45720" rIns="0" bIns="45720" rtlCol="0" anchor="t">
            <a:noAutofit/>
          </a:bodyPr>
          <a:lstStyle/>
          <a:p>
            <a:r>
              <a:rPr lang="en-US" sz="4800">
                <a:cs typeface="Calibri"/>
              </a:rPr>
              <a:t>Notice what's missing</a:t>
            </a:r>
          </a:p>
          <a:p>
            <a:r>
              <a:rPr lang="en-US" sz="4800">
                <a:cs typeface="Calibri"/>
              </a:rPr>
              <a:t>Notice what's new learning...for you</a:t>
            </a:r>
          </a:p>
          <a:p>
            <a:r>
              <a:rPr lang="en-US" sz="4800">
                <a:cs typeface="Calibri"/>
              </a:rPr>
              <a:t>Think about questions you want to ask</a:t>
            </a:r>
          </a:p>
        </p:txBody>
      </p:sp>
    </p:spTree>
    <p:extLst>
      <p:ext uri="{BB962C8B-B14F-4D97-AF65-F5344CB8AC3E}">
        <p14:creationId xmlns:p14="http://schemas.microsoft.com/office/powerpoint/2010/main" val="18464847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E237-B88E-4162-8866-17E91FB16527}"/>
              </a:ext>
            </a:extLst>
          </p:cNvPr>
          <p:cNvSpPr>
            <a:spLocks noGrp="1"/>
          </p:cNvSpPr>
          <p:nvPr>
            <p:ph type="title"/>
          </p:nvPr>
        </p:nvSpPr>
        <p:spPr/>
        <p:txBody>
          <a:bodyPr/>
          <a:lstStyle/>
          <a:p>
            <a:r>
              <a:rPr lang="en-US">
                <a:cs typeface="Calibri Light"/>
              </a:rPr>
              <a:t>Video</a:t>
            </a:r>
          </a:p>
        </p:txBody>
      </p:sp>
      <p:pic>
        <p:nvPicPr>
          <p:cNvPr id="4" name="APN   Discussing Class and Classism">
            <a:hlinkClick r:id="" action="ppaction://media"/>
          </p:cNvPr>
          <p:cNvPicPr>
            <a:picLocks noGrp="1" noChangeAspect="1"/>
          </p:cNvPicPr>
          <p:nvPr>
            <p:ph idx="1"/>
            <a:videoFile r:link="rId1"/>
            <p:extLst>
              <p:ext uri="{DAA4B4D4-6D71-4841-9C94-3DE7FCFB9230}">
                <p14:media xmlns:p14="http://schemas.microsoft.com/office/powerpoint/2010/main" r:embed="rId2">
                  <p14:trim st="4194" end="3134"/>
                </p14:media>
              </p:ext>
            </p:extLst>
          </p:nvPr>
        </p:nvPicPr>
        <p:blipFill>
          <a:blip r:embed="rId4"/>
          <a:stretch>
            <a:fillRect/>
          </a:stretch>
        </p:blipFill>
        <p:spPr>
          <a:xfrm>
            <a:off x="2247900" y="363538"/>
            <a:ext cx="7531100" cy="5648325"/>
          </a:xfrm>
        </p:spPr>
      </p:pic>
    </p:spTree>
    <p:extLst>
      <p:ext uri="{BB962C8B-B14F-4D97-AF65-F5344CB8AC3E}">
        <p14:creationId xmlns:p14="http://schemas.microsoft.com/office/powerpoint/2010/main" val="1815958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7" y="0"/>
            <a:ext cx="12202526" cy="1705044"/>
          </a:xfrm>
        </p:spPr>
        <p:txBody>
          <a:bodyPr>
            <a:noAutofit/>
          </a:bodyPr>
          <a:lstStyle/>
          <a:p>
            <a:pPr algn="ctr"/>
            <a:r>
              <a:rPr lang="en-US" sz="7200" b="1"/>
              <a:t>How do you define class?</a:t>
            </a:r>
            <a:r>
              <a:rPr lang="en-US" sz="8000" b="1"/>
              <a:t> </a:t>
            </a:r>
          </a:p>
        </p:txBody>
      </p:sp>
      <p:pic>
        <p:nvPicPr>
          <p:cNvPr id="5" name="Picture 4"/>
          <p:cNvPicPr>
            <a:picLocks noChangeAspect="1"/>
          </p:cNvPicPr>
          <p:nvPr/>
        </p:nvPicPr>
        <p:blipFill>
          <a:blip r:embed="rId2"/>
          <a:stretch>
            <a:fillRect/>
          </a:stretch>
        </p:blipFill>
        <p:spPr>
          <a:xfrm>
            <a:off x="2024196" y="2039344"/>
            <a:ext cx="8135647" cy="3854820"/>
          </a:xfrm>
          <a:prstGeom prst="rect">
            <a:avLst/>
          </a:prstGeom>
        </p:spPr>
      </p:pic>
    </p:spTree>
    <p:extLst>
      <p:ext uri="{BB962C8B-B14F-4D97-AF65-F5344CB8AC3E}">
        <p14:creationId xmlns:p14="http://schemas.microsoft.com/office/powerpoint/2010/main" val="14201411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361460"/>
            <a:ext cx="10648050" cy="1450757"/>
          </a:xfrm>
        </p:spPr>
        <p:txBody>
          <a:bodyPr/>
          <a:lstStyle/>
          <a:p>
            <a:r>
              <a:rPr lang="en-US" b="1"/>
              <a:t>Our Definitions – p.15-16</a:t>
            </a:r>
          </a:p>
        </p:txBody>
      </p:sp>
      <p:sp>
        <p:nvSpPr>
          <p:cNvPr id="3" name="Content Placeholder 2"/>
          <p:cNvSpPr>
            <a:spLocks noGrp="1"/>
          </p:cNvSpPr>
          <p:nvPr>
            <p:ph idx="1"/>
          </p:nvPr>
        </p:nvSpPr>
        <p:spPr>
          <a:xfrm>
            <a:off x="402336" y="1089297"/>
            <a:ext cx="11356848" cy="4982319"/>
          </a:xfrm>
        </p:spPr>
        <p:txBody>
          <a:bodyPr>
            <a:noAutofit/>
          </a:bodyPr>
          <a:lstStyle/>
          <a:p>
            <a:pPr fontAlgn="base"/>
            <a:r>
              <a:rPr lang="en-US" sz="4000" b="1"/>
              <a:t>Class</a:t>
            </a:r>
            <a:r>
              <a:rPr lang="en-US" sz="4000"/>
              <a:t> – relative social rank in terms of </a:t>
            </a:r>
            <a:br>
              <a:rPr lang="en-US" sz="4000"/>
            </a:br>
            <a:r>
              <a:rPr lang="en-US" sz="4000"/>
              <a:t>income,  wealth, education, status and/or </a:t>
            </a:r>
            <a:br>
              <a:rPr lang="en-US" sz="4000"/>
            </a:br>
            <a:r>
              <a:rPr lang="en-US" sz="4000"/>
              <a:t>power.</a:t>
            </a:r>
          </a:p>
          <a:p>
            <a:pPr fontAlgn="base"/>
            <a:r>
              <a:rPr lang="en-US" sz="4000" b="1"/>
              <a:t>Classism</a:t>
            </a:r>
            <a:r>
              <a:rPr lang="en-US" sz="4000"/>
              <a:t> – differential treatment based on social class or perceived social class. Classism is the systematic assignment of worth based on social class; policies and practices set up to benefit more class-privileged people at the expense of the less class-privileged people.</a:t>
            </a:r>
          </a:p>
        </p:txBody>
      </p:sp>
      <p:pic>
        <p:nvPicPr>
          <p:cNvPr id="5" name="Picture 4"/>
          <p:cNvPicPr>
            <a:picLocks noChangeAspect="1"/>
          </p:cNvPicPr>
          <p:nvPr/>
        </p:nvPicPr>
        <p:blipFill>
          <a:blip r:embed="rId3"/>
          <a:stretch>
            <a:fillRect/>
          </a:stretch>
        </p:blipFill>
        <p:spPr>
          <a:xfrm rot="1380314">
            <a:off x="8646224" y="-238319"/>
            <a:ext cx="3990103" cy="2655232"/>
          </a:xfrm>
          <a:prstGeom prst="rect">
            <a:avLst/>
          </a:prstGeom>
        </p:spPr>
      </p:pic>
    </p:spTree>
    <p:extLst>
      <p:ext uri="{BB962C8B-B14F-4D97-AF65-F5344CB8AC3E}">
        <p14:creationId xmlns:p14="http://schemas.microsoft.com/office/powerpoint/2010/main" val="2078542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731889" y="2755763"/>
            <a:ext cx="2992739" cy="1343571"/>
          </a:xfrm>
        </p:spPr>
        <p:txBody>
          <a:bodyPr vert="horz" lIns="91440" tIns="45720" rIns="91440" bIns="45720" rtlCol="0" anchor="b">
            <a:normAutofit fontScale="90000"/>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3020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7518400" cy="970980"/>
          </a:xfrm>
        </p:spPr>
        <p:txBody>
          <a:bodyPr/>
          <a:lstStyle/>
          <a:p>
            <a:r>
              <a:rPr lang="en-US" b="1">
                <a:latin typeface="+mn-lt"/>
              </a:rPr>
              <a:t>Anti-Classist Consciousness</a:t>
            </a:r>
          </a:p>
        </p:txBody>
      </p:sp>
      <p:sp>
        <p:nvSpPr>
          <p:cNvPr id="3" name="Content Placeholder 2"/>
          <p:cNvSpPr>
            <a:spLocks noGrp="1"/>
          </p:cNvSpPr>
          <p:nvPr>
            <p:ph idx="1"/>
          </p:nvPr>
        </p:nvSpPr>
        <p:spPr>
          <a:xfrm>
            <a:off x="164592" y="1725722"/>
            <a:ext cx="11265408" cy="4492198"/>
          </a:xfrm>
        </p:spPr>
        <p:txBody>
          <a:bodyPr vert="horz" lIns="0" tIns="45720" rIns="0" bIns="45720" rtlCol="0" anchor="t">
            <a:normAutofit/>
          </a:bodyPr>
          <a:lstStyle/>
          <a:p>
            <a:pPr marL="0" indent="0">
              <a:buNone/>
            </a:pPr>
            <a:r>
              <a:rPr lang="en-US" sz="4000"/>
              <a:t>Count off by 7’s</a:t>
            </a:r>
            <a:endParaRPr lang="en-US" sz="4000">
              <a:cs typeface="Calibri"/>
            </a:endParaRPr>
          </a:p>
          <a:p>
            <a:pPr marL="0" indent="0">
              <a:buNone/>
            </a:pPr>
            <a:endParaRPr lang="en-US" sz="4000">
              <a:cs typeface="Calibri"/>
            </a:endParaRPr>
          </a:p>
          <a:p>
            <a:pPr marL="0" indent="0">
              <a:buFont typeface="Arial" panose="020B0604020202020204" pitchFamily="34" charset="0"/>
              <a:buNone/>
            </a:pPr>
            <a:r>
              <a:rPr lang="en-US" sz="4000"/>
              <a:t>Each team will be assigned one of the 7 “Shifts”</a:t>
            </a:r>
            <a:endParaRPr lang="en-US"/>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2387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 y="256267"/>
            <a:ext cx="9831136" cy="970980"/>
          </a:xfrm>
        </p:spPr>
        <p:txBody>
          <a:bodyPr>
            <a:normAutofit fontScale="90000"/>
          </a:bodyPr>
          <a:lstStyle/>
          <a:p>
            <a:r>
              <a:rPr lang="en-US" b="1">
                <a:latin typeface="+mn-lt"/>
              </a:rPr>
              <a:t>Anti-Classist Consciousness-pg. 26-27</a:t>
            </a:r>
          </a:p>
        </p:txBody>
      </p:sp>
      <p:sp>
        <p:nvSpPr>
          <p:cNvPr id="3" name="Content Placeholder 2"/>
          <p:cNvSpPr>
            <a:spLocks noGrp="1"/>
          </p:cNvSpPr>
          <p:nvPr>
            <p:ph idx="1"/>
          </p:nvPr>
        </p:nvSpPr>
        <p:spPr>
          <a:xfrm>
            <a:off x="164592" y="2374833"/>
            <a:ext cx="11265408" cy="3843087"/>
          </a:xfrm>
        </p:spPr>
        <p:txBody>
          <a:bodyPr vert="horz" lIns="0" tIns="45720" rIns="0" bIns="45720" rtlCol="0" anchor="t">
            <a:normAutofit/>
          </a:bodyPr>
          <a:lstStyle/>
          <a:p>
            <a:pPr marL="0" indent="0">
              <a:buNone/>
            </a:pPr>
            <a:r>
              <a:rPr lang="en-US" sz="4000"/>
              <a:t>Read your “shift” and identify how the conditions described show up in your work with ESPs and our organization’s relationship with ESPs. </a:t>
            </a:r>
            <a:endParaRPr lang="en-US" sz="4000">
              <a:cs typeface="Calibri"/>
            </a:endParaRPr>
          </a:p>
          <a:p>
            <a:pPr marL="0" indent="0">
              <a:buNone/>
            </a:pPr>
            <a:endParaRPr lang="en-US" sz="4000"/>
          </a:p>
          <a:p>
            <a:pPr marL="0" indent="0">
              <a:buNone/>
            </a:pPr>
            <a:r>
              <a:rPr lang="en-US" sz="4000"/>
              <a:t>Be ready with a 2 minute or less report out</a:t>
            </a:r>
            <a:endParaRPr lang="en-US" sz="4000">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827881" y="260854"/>
            <a:ext cx="2042160" cy="207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8772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96979"/>
            <a:ext cx="10058400" cy="1102046"/>
          </a:xfrm>
        </p:spPr>
        <p:txBody>
          <a:bodyPr/>
          <a:lstStyle/>
          <a:p>
            <a:r>
              <a:rPr lang="en-US" b="1">
                <a:latin typeface="+mn-lt"/>
              </a:rPr>
              <a:t>Questions to Discuss</a:t>
            </a:r>
          </a:p>
        </p:txBody>
      </p:sp>
      <p:sp>
        <p:nvSpPr>
          <p:cNvPr id="3" name="Content Placeholder 2"/>
          <p:cNvSpPr>
            <a:spLocks noGrp="1"/>
          </p:cNvSpPr>
          <p:nvPr>
            <p:ph idx="1"/>
          </p:nvPr>
        </p:nvSpPr>
        <p:spPr>
          <a:xfrm>
            <a:off x="242083" y="2036566"/>
            <a:ext cx="11914950" cy="4340527"/>
          </a:xfrm>
        </p:spPr>
        <p:txBody>
          <a:bodyPr vert="horz" lIns="0" tIns="45720" rIns="0" bIns="45720" rtlCol="0" anchor="t">
            <a:normAutofit fontScale="92500" lnSpcReduction="20000"/>
          </a:bodyPr>
          <a:lstStyle/>
          <a:p>
            <a:pPr marL="742950" indent="-742950">
              <a:lnSpc>
                <a:spcPct val="100000"/>
              </a:lnSpc>
              <a:buAutoNum type="arabicPeriod"/>
            </a:pPr>
            <a:r>
              <a:rPr lang="en-US" sz="4000"/>
              <a:t>What is your most important take away from this session? </a:t>
            </a:r>
            <a:endParaRPr lang="en-US">
              <a:cs typeface="Calibri" panose="020F0502020204030204"/>
            </a:endParaRPr>
          </a:p>
          <a:p>
            <a:pPr marL="742950" indent="-742950">
              <a:lnSpc>
                <a:spcPct val="100000"/>
              </a:lnSpc>
              <a:buAutoNum type="arabicPeriod"/>
            </a:pPr>
            <a:r>
              <a:rPr lang="en-US" sz="4000"/>
              <a:t>How will you fold this learning into your work with ESPs? </a:t>
            </a:r>
            <a:endParaRPr lang="en-US" sz="4000">
              <a:cs typeface="Calibri" panose="020F0502020204030204"/>
            </a:endParaRPr>
          </a:p>
          <a:p>
            <a:pPr marL="742950" indent="-742950">
              <a:lnSpc>
                <a:spcPct val="100000"/>
              </a:lnSpc>
              <a:buAutoNum type="arabicPeriod"/>
            </a:pPr>
            <a:r>
              <a:rPr lang="en-US" sz="4000"/>
              <a:t>What are the consequences for not discussing and understanding classism? </a:t>
            </a:r>
            <a:endParaRPr lang="en-US" sz="4000">
              <a:cs typeface="Calibri" panose="020F0502020204030204"/>
            </a:endParaRPr>
          </a:p>
          <a:p>
            <a:pPr marL="742950" indent="-742950">
              <a:lnSpc>
                <a:spcPct val="100000"/>
              </a:lnSpc>
              <a:buAutoNum type="arabicPeriod"/>
            </a:pPr>
            <a:r>
              <a:rPr lang="en-US" sz="4000">
                <a:cs typeface="Calibri" panose="020F0502020204030204"/>
              </a:rPr>
              <a:t>What are the consequences for not including an intersectional perspective?</a:t>
            </a: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10215203" y="102634"/>
            <a:ext cx="1925923" cy="193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6141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129" y="217095"/>
            <a:ext cx="2878924" cy="942758"/>
          </a:xfrm>
        </p:spPr>
        <p:txBody>
          <a:bodyPr/>
          <a:lstStyle/>
          <a:p>
            <a:r>
              <a:rPr lang="en-US" b="1"/>
              <a:t>Key Points</a:t>
            </a:r>
          </a:p>
        </p:txBody>
      </p:sp>
      <p:sp>
        <p:nvSpPr>
          <p:cNvPr id="3" name="Content Placeholder 2"/>
          <p:cNvSpPr>
            <a:spLocks noGrp="1"/>
          </p:cNvSpPr>
          <p:nvPr>
            <p:ph idx="1"/>
          </p:nvPr>
        </p:nvSpPr>
        <p:spPr>
          <a:xfrm>
            <a:off x="4335780" y="1413852"/>
            <a:ext cx="7737122" cy="4455242"/>
          </a:xfrm>
        </p:spPr>
        <p:txBody>
          <a:bodyPr vert="horz" lIns="0" tIns="45720" rIns="0" bIns="45720" rtlCol="0" anchor="t">
            <a:normAutofit/>
          </a:bodyPr>
          <a:lstStyle/>
          <a:p>
            <a:pPr marL="0" indent="0">
              <a:buNone/>
            </a:pPr>
            <a:r>
              <a:rPr lang="en-US" sz="3200"/>
              <a:t>Classism is code for institutional racism</a:t>
            </a:r>
            <a:endParaRPr lang="en-US"/>
          </a:p>
          <a:p>
            <a:pPr marL="0" indent="0">
              <a:buNone/>
            </a:pPr>
            <a:endParaRPr lang="en-US" sz="3200"/>
          </a:p>
          <a:p>
            <a:pPr marL="0" indent="0">
              <a:buNone/>
            </a:pPr>
            <a:r>
              <a:rPr lang="en-US" sz="3200"/>
              <a:t>Classism is a complex set of intersectional privileges and oppressions</a:t>
            </a:r>
            <a:endParaRPr lang="en-US" sz="3200">
              <a:cs typeface="Calibri" panose="020F0502020204030204"/>
            </a:endParaRPr>
          </a:p>
          <a:p>
            <a:pPr marL="0" indent="0">
              <a:buNone/>
            </a:pPr>
            <a:endParaRPr lang="en-US" sz="3200"/>
          </a:p>
          <a:p>
            <a:pPr marL="0" indent="0">
              <a:buNone/>
            </a:pPr>
            <a:r>
              <a:rPr lang="en-US" sz="3200"/>
              <a:t>Advancing justice for our ESP will require both intentional and strategic action to dismantle these systems</a:t>
            </a:r>
            <a:endParaRPr lang="en-US" sz="3200">
              <a:cs typeface="Calibri" panose="020F0502020204030204"/>
            </a:endParaRPr>
          </a:p>
          <a:p>
            <a:pPr>
              <a:buFont typeface="Wingdings" panose="05000000000000000000" pitchFamily="2" charset="2"/>
              <a:buChar char="§"/>
            </a:pPr>
            <a:endParaRPr lang="en-US"/>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63234">
            <a:off x="343812" y="1768736"/>
            <a:ext cx="3649090" cy="2822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5360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p:txBody>
          <a:bodyPr/>
          <a:lstStyle/>
          <a:p>
            <a:r>
              <a:rPr lang="en-US">
                <a:cs typeface="Calibri Light"/>
              </a:rPr>
              <a:t>Heidi and Helena</a:t>
            </a:r>
            <a:endParaRPr lang="en-US"/>
          </a:p>
        </p:txBody>
      </p:sp>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064825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Issue Identification</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83786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46D3-979F-4DEA-A876-46D0723AD9ED}"/>
              </a:ext>
            </a:extLst>
          </p:cNvPr>
          <p:cNvSpPr>
            <a:spLocks noGrp="1"/>
          </p:cNvSpPr>
          <p:nvPr>
            <p:ph type="title"/>
          </p:nvPr>
        </p:nvSpPr>
        <p:spPr>
          <a:xfrm>
            <a:off x="601287" y="218810"/>
            <a:ext cx="11050386" cy="961927"/>
          </a:xfrm>
        </p:spPr>
        <p:txBody>
          <a:bodyPr/>
          <a:lstStyle/>
          <a:p>
            <a:r>
              <a:rPr lang="en-US" b="1">
                <a:cs typeface="Calibri Light"/>
              </a:rPr>
              <a:t>Grouping around an issue and Root Cause</a:t>
            </a:r>
            <a:endParaRPr lang="en-US" b="1"/>
          </a:p>
        </p:txBody>
      </p:sp>
      <p:sp>
        <p:nvSpPr>
          <p:cNvPr id="3" name="Text Placeholder 2">
            <a:extLst>
              <a:ext uri="{FF2B5EF4-FFF2-40B4-BE49-F238E27FC236}">
                <a16:creationId xmlns:a16="http://schemas.microsoft.com/office/drawing/2014/main" id="{E2F9169C-1B8F-4BF0-B9A5-8B2DF88CE0D1}"/>
              </a:ext>
            </a:extLst>
          </p:cNvPr>
          <p:cNvSpPr>
            <a:spLocks noGrp="1"/>
          </p:cNvSpPr>
          <p:nvPr>
            <p:ph idx="1"/>
          </p:nvPr>
        </p:nvSpPr>
        <p:spPr>
          <a:xfrm>
            <a:off x="378413" y="1429789"/>
            <a:ext cx="5438602" cy="4439305"/>
          </a:xfrm>
        </p:spPr>
        <p:txBody>
          <a:bodyPr vert="horz" lIns="0" tIns="45720" rIns="0" bIns="45720" rtlCol="0" anchor="t">
            <a:normAutofit lnSpcReduction="10000"/>
          </a:bodyPr>
          <a:lstStyle/>
          <a:p>
            <a:r>
              <a:rPr lang="en-US" sz="3200">
                <a:cs typeface="Calibri Light"/>
              </a:rPr>
              <a:t>Why does this theme exist?</a:t>
            </a:r>
          </a:p>
          <a:p>
            <a:r>
              <a:rPr lang="en-US" sz="3200">
                <a:cs typeface="Calibri Light"/>
              </a:rPr>
              <a:t>Why  …?</a:t>
            </a:r>
          </a:p>
          <a:p>
            <a:r>
              <a:rPr lang="en-US" sz="3200">
                <a:cs typeface="Calibri Light"/>
              </a:rPr>
              <a:t>Why… ?</a:t>
            </a:r>
          </a:p>
          <a:p>
            <a:r>
              <a:rPr lang="en-US" sz="3200">
                <a:cs typeface="Calibri Light"/>
              </a:rPr>
              <a:t>Why …? </a:t>
            </a:r>
          </a:p>
          <a:p>
            <a:r>
              <a:rPr lang="en-US" sz="3200">
                <a:cs typeface="Calibri Light"/>
              </a:rPr>
              <a:t>Why…?</a:t>
            </a:r>
          </a:p>
          <a:p>
            <a:endParaRPr lang="en-US" sz="3200">
              <a:cs typeface="Calibri Light"/>
            </a:endParaRPr>
          </a:p>
          <a:p>
            <a:pPr>
              <a:lnSpc>
                <a:spcPct val="110000"/>
              </a:lnSpc>
            </a:pPr>
            <a:r>
              <a:rPr lang="en-US" sz="3200">
                <a:cs typeface="Calibri Light"/>
              </a:rPr>
              <a:t>Getting to the root of the problem</a:t>
            </a:r>
            <a:endParaRPr lang="en-US">
              <a:cs typeface="Calibri Light"/>
            </a:endParaRPr>
          </a:p>
        </p:txBody>
      </p:sp>
      <p:pic>
        <p:nvPicPr>
          <p:cNvPr id="3074" name="Picture 2" descr="Why “Why” Isn&amp;amp;#39;t Enough: A critical analysis of Simon Sinek&amp;amp;#39;s “Start With Why”  | Planning Done 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0185" y="1999171"/>
            <a:ext cx="5863413" cy="3308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5502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D8542A16-F604-E96A-7A7A-167B99EDF056}"/>
              </a:ext>
            </a:extLst>
          </p:cNvPr>
          <p:cNvPicPr>
            <a:picLocks noChangeAspect="1"/>
          </p:cNvPicPr>
          <p:nvPr/>
        </p:nvPicPr>
        <p:blipFill rotWithShape="1">
          <a:blip r:embed="rId3"/>
          <a:srcRect l="13673" r="14127"/>
          <a:stretch/>
        </p:blipFill>
        <p:spPr>
          <a:xfrm>
            <a:off x="633999" y="640080"/>
            <a:ext cx="6275667" cy="5577840"/>
          </a:xfrm>
          <a:prstGeom prst="rect">
            <a:avLst/>
          </a:prstGeom>
        </p:spPr>
      </p:pic>
      <p:sp>
        <p:nvSpPr>
          <p:cNvPr id="2" name="Title 1">
            <a:extLst>
              <a:ext uri="{FF2B5EF4-FFF2-40B4-BE49-F238E27FC236}">
                <a16:creationId xmlns:a16="http://schemas.microsoft.com/office/drawing/2014/main" id="{1B408FD6-86B3-C31B-32F2-631D442A2D00}"/>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6000">
                <a:solidFill>
                  <a:srgbClr val="FFFFFF"/>
                </a:solidFill>
              </a:rPr>
              <a:t>Report Out</a:t>
            </a:r>
            <a:endParaRPr lang="en-US" sz="6000">
              <a:solidFill>
                <a:srgbClr val="FFFFFF"/>
              </a:solidFill>
              <a:cs typeface="Calibri Light"/>
            </a:endParaRPr>
          </a:p>
        </p:txBody>
      </p:sp>
      <p:sp>
        <p:nvSpPr>
          <p:cNvPr id="3" name="Content Placeholder 2">
            <a:extLst>
              <a:ext uri="{FF2B5EF4-FFF2-40B4-BE49-F238E27FC236}">
                <a16:creationId xmlns:a16="http://schemas.microsoft.com/office/drawing/2014/main" id="{B5EB458C-E6A8-6E6D-7F49-BE88A0AC43DE}"/>
              </a:ext>
            </a:extLst>
          </p:cNvPr>
          <p:cNvSpPr>
            <a:spLocks noGrp="1"/>
          </p:cNvSpPr>
          <p:nvPr>
            <p:ph type="body" idx="1"/>
          </p:nvPr>
        </p:nvSpPr>
        <p:spPr>
          <a:xfrm>
            <a:off x="8096885" y="3578084"/>
            <a:ext cx="3659246" cy="2639835"/>
          </a:xfrm>
        </p:spPr>
        <p:txBody>
          <a:bodyPr vert="horz" lIns="91440" tIns="45720" rIns="91440" bIns="45720" rtlCol="0">
            <a:normAutofit/>
          </a:bodyPr>
          <a:lstStyle/>
          <a:p>
            <a:endParaRPr lang="en-US" sz="1500">
              <a:solidFill>
                <a:srgbClr val="FFFFFF"/>
              </a:solidFill>
            </a:endParaRPr>
          </a:p>
        </p:txBody>
      </p:sp>
    </p:spTree>
    <p:extLst>
      <p:ext uri="{BB962C8B-B14F-4D97-AF65-F5344CB8AC3E}">
        <p14:creationId xmlns:p14="http://schemas.microsoft.com/office/powerpoint/2010/main" val="4730051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224" y="340063"/>
            <a:ext cx="10058400" cy="809710"/>
          </a:xfrm>
        </p:spPr>
        <p:txBody>
          <a:bodyPr>
            <a:normAutofit/>
          </a:bodyPr>
          <a:lstStyle/>
          <a:p>
            <a:r>
              <a:rPr lang="en-US" b="1"/>
              <a:t>Problem vs. Issue</a:t>
            </a:r>
            <a:endParaRPr lang="en-US" b="1">
              <a:cs typeface="Calibri Light"/>
            </a:endParaRPr>
          </a:p>
        </p:txBody>
      </p:sp>
      <p:sp>
        <p:nvSpPr>
          <p:cNvPr id="3" name="Content Placeholder 2"/>
          <p:cNvSpPr>
            <a:spLocks noGrp="1"/>
          </p:cNvSpPr>
          <p:nvPr>
            <p:ph idx="1"/>
          </p:nvPr>
        </p:nvSpPr>
        <p:spPr>
          <a:xfrm>
            <a:off x="1145661" y="1416484"/>
            <a:ext cx="10167257" cy="4544915"/>
          </a:xfrm>
        </p:spPr>
        <p:txBody>
          <a:bodyPr vert="horz" lIns="0" tIns="45720" rIns="0" bIns="45720" rtlCol="0" anchor="t">
            <a:normAutofit lnSpcReduction="10000"/>
          </a:bodyPr>
          <a:lstStyle/>
          <a:p>
            <a:r>
              <a:rPr lang="en-US" sz="4000"/>
              <a:t>Problem is something that is focused on the current state and may or may not indicate a solution. </a:t>
            </a:r>
            <a:endParaRPr lang="en-US" sz="4000">
              <a:cs typeface="Calibri"/>
            </a:endParaRPr>
          </a:p>
          <a:p>
            <a:endParaRPr lang="en-US" sz="4000"/>
          </a:p>
          <a:p>
            <a:r>
              <a:rPr lang="en-US" sz="4000"/>
              <a:t>Issue- Is a problem statement that indicates what a solution to the current state might be.  It allows others to see their own interests in the issue.</a:t>
            </a:r>
            <a:endParaRPr lang="en-US" sz="4000">
              <a:cs typeface="Calibri"/>
            </a:endParaRPr>
          </a:p>
        </p:txBody>
      </p:sp>
    </p:spTree>
    <p:extLst>
      <p:ext uri="{BB962C8B-B14F-4D97-AF65-F5344CB8AC3E}">
        <p14:creationId xmlns:p14="http://schemas.microsoft.com/office/powerpoint/2010/main" val="15610812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37" y="116404"/>
            <a:ext cx="10058400" cy="797205"/>
          </a:xfrm>
        </p:spPr>
        <p:txBody>
          <a:bodyPr>
            <a:normAutofit/>
          </a:bodyPr>
          <a:lstStyle/>
          <a:p>
            <a:pPr>
              <a:defRPr/>
            </a:pPr>
            <a:r>
              <a:rPr lang="en-US"/>
              <a:t>The BIG Problem and the Issues</a:t>
            </a:r>
          </a:p>
        </p:txBody>
      </p:sp>
      <p:pic>
        <p:nvPicPr>
          <p:cNvPr id="7" name="Picture 7" descr="http://cambridge.tab.co.uk/files/2013/02/Big-Issue-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644900" y="2705894"/>
            <a:ext cx="4902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http://matthewandrews.typepad.com/.a/6a0154326e1d1c970c01b8d08b34a0970c-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21677">
            <a:off x="1243471" y="1237324"/>
            <a:ext cx="4877330" cy="486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615" y="2546064"/>
            <a:ext cx="4274722" cy="225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05079">
            <a:off x="6649501" y="743821"/>
            <a:ext cx="4238436" cy="226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8346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891" y="98159"/>
            <a:ext cx="10058400" cy="833900"/>
          </a:xfrm>
        </p:spPr>
        <p:txBody>
          <a:bodyPr/>
          <a:lstStyle/>
          <a:p>
            <a:pPr>
              <a:defRPr/>
            </a:pPr>
            <a:r>
              <a:rPr lang="en-US"/>
              <a:t>Group Issue Whip </a:t>
            </a:r>
            <a:r>
              <a:rPr lang="en-US">
                <a:ea typeface="+mj-lt"/>
                <a:cs typeface="+mj-lt"/>
              </a:rPr>
              <a:t>- p.46-48</a:t>
            </a:r>
          </a:p>
        </p:txBody>
      </p:sp>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5854323" y="1429789"/>
            <a:ext cx="6124317" cy="4439305"/>
          </a:xfrm>
        </p:spPr>
        <p:txBody>
          <a:bodyPr vert="horz" lIns="0" tIns="45720" rIns="0" bIns="45720" rtlCol="0" anchor="t">
            <a:normAutofit/>
          </a:bodyPr>
          <a:lstStyle/>
          <a:p>
            <a:pPr marL="0" indent="0">
              <a:buNone/>
            </a:pPr>
            <a:r>
              <a:rPr lang="en-US" sz="3600">
                <a:solidFill>
                  <a:srgbClr val="404040"/>
                </a:solidFill>
              </a:rPr>
              <a:t>• It is widely felt</a:t>
            </a:r>
            <a:endParaRPr lang="en-US">
              <a:solidFill>
                <a:srgbClr val="404040"/>
              </a:solidFill>
              <a:cs typeface="Calibri" panose="020F0502020204030204"/>
            </a:endParaRPr>
          </a:p>
          <a:p>
            <a:pPr marL="0" indent="0">
              <a:buNone/>
            </a:pPr>
            <a:r>
              <a:rPr lang="en-US" sz="3600">
                <a:solidFill>
                  <a:srgbClr val="404040"/>
                </a:solidFill>
              </a:rPr>
              <a:t>• It is deeply felt</a:t>
            </a:r>
            <a:endParaRPr lang="en-US" sz="3600">
              <a:solidFill>
                <a:srgbClr val="404040"/>
              </a:solidFill>
              <a:cs typeface="Calibri" panose="020F0502020204030204"/>
            </a:endParaRPr>
          </a:p>
          <a:p>
            <a:pPr marL="0" indent="0">
              <a:buNone/>
            </a:pPr>
            <a:r>
              <a:rPr lang="en-US" sz="3600">
                <a:solidFill>
                  <a:srgbClr val="404040"/>
                </a:solidFill>
              </a:rPr>
              <a:t>• It is winnable</a:t>
            </a:r>
            <a:endParaRPr lang="en-US" sz="3600">
              <a:solidFill>
                <a:srgbClr val="404040"/>
              </a:solidFill>
              <a:cs typeface="Calibri"/>
            </a:endParaRPr>
          </a:p>
          <a:p>
            <a:pPr marL="0" indent="0">
              <a:buNone/>
            </a:pPr>
            <a:r>
              <a:rPr lang="en-US" sz="3600">
                <a:solidFill>
                  <a:srgbClr val="404040"/>
                </a:solidFill>
              </a:rPr>
              <a:t>• It builds the union and builds leaders</a:t>
            </a:r>
            <a:endParaRPr lang="en-US" sz="3600">
              <a:solidFill>
                <a:srgbClr val="404040"/>
              </a:solidFill>
              <a:cs typeface="Calibri"/>
            </a:endParaRPr>
          </a:p>
          <a:p>
            <a:pPr marL="0" indent="0">
              <a:buNone/>
            </a:pPr>
            <a:r>
              <a:rPr lang="en-US" sz="3600">
                <a:solidFill>
                  <a:srgbClr val="404040"/>
                </a:solidFill>
              </a:rPr>
              <a:t>• It has a connection to students and the public</a:t>
            </a:r>
            <a:endParaRPr lang="en-US" sz="3600">
              <a:solidFill>
                <a:srgbClr val="404040"/>
              </a:solidFill>
              <a:cs typeface="Calibri"/>
            </a:endParaRPr>
          </a:p>
          <a:p>
            <a:endParaRPr lang="en-US"/>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46738" y="1969964"/>
            <a:ext cx="5315426" cy="2784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6452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06413"/>
            <a:ext cx="10058400" cy="1450976"/>
          </a:xfrm>
        </p:spPr>
        <p:txBody>
          <a:bodyPr>
            <a:normAutofit/>
          </a:bodyPr>
          <a:lstStyle/>
          <a:p>
            <a:pPr>
              <a:defRPr/>
            </a:pPr>
            <a:r>
              <a:rPr lang="en-US" u="sng"/>
              <a:t>Example – Problem to Issue to Win</a:t>
            </a:r>
          </a:p>
        </p:txBody>
      </p:sp>
      <p:sp>
        <p:nvSpPr>
          <p:cNvPr id="97283" name="Content Placeholder 2"/>
          <p:cNvSpPr>
            <a:spLocks noGrp="1"/>
          </p:cNvSpPr>
          <p:nvPr>
            <p:ph idx="4294967295"/>
          </p:nvPr>
        </p:nvSpPr>
        <p:spPr>
          <a:xfrm>
            <a:off x="428625" y="977900"/>
            <a:ext cx="11763375" cy="4902200"/>
          </a:xfrm>
        </p:spPr>
        <p:txBody>
          <a:bodyPr vert="horz" lIns="0" tIns="45720" rIns="0" bIns="45720" rtlCol="0" anchor="t">
            <a:noAutofit/>
          </a:bodyPr>
          <a:lstStyle/>
          <a:p>
            <a:r>
              <a:rPr lang="en-US" altLang="en-US" sz="2800" b="1"/>
              <a:t>PROBLEM</a:t>
            </a:r>
            <a:r>
              <a:rPr lang="en-US" altLang="en-US" sz="2800"/>
              <a:t> –ESPs do not feel respected in this building.</a:t>
            </a:r>
            <a:endParaRPr lang="en-US" altLang="en-US" sz="2800">
              <a:cs typeface="Calibri"/>
            </a:endParaRPr>
          </a:p>
          <a:p>
            <a:pPr marL="383540" lvl="1"/>
            <a:r>
              <a:rPr lang="en-US" altLang="en-US" sz="2800" b="1"/>
              <a:t>Issue</a:t>
            </a:r>
            <a:r>
              <a:rPr lang="en-US" altLang="en-US" sz="2800"/>
              <a:t> – There is not structure or policy that allows for consistent communication </a:t>
            </a:r>
            <a:endParaRPr lang="en-US" altLang="en-US" sz="2800">
              <a:ea typeface="Calibri"/>
              <a:cs typeface="Calibri"/>
            </a:endParaRPr>
          </a:p>
          <a:p>
            <a:pPr marL="383540" lvl="1"/>
            <a:r>
              <a:rPr lang="en-US" altLang="en-US" sz="2800" b="1"/>
              <a:t>Issue—</a:t>
            </a:r>
            <a:r>
              <a:rPr lang="en-US" altLang="en-US" sz="2800"/>
              <a:t>There is no structure or requirement to have meaningful input on decisions</a:t>
            </a:r>
            <a:endParaRPr lang="en-US" altLang="en-US" sz="2800">
              <a:cs typeface="Calibri"/>
            </a:endParaRPr>
          </a:p>
          <a:p>
            <a:pPr marL="383540" lvl="1"/>
            <a:r>
              <a:rPr lang="en-US" altLang="en-US" sz="2800" b="1"/>
              <a:t>Issue</a:t>
            </a:r>
            <a:r>
              <a:rPr lang="en-US" altLang="en-US" sz="2800"/>
              <a:t> – ESPs do not have the resources to do their job</a:t>
            </a:r>
            <a:endParaRPr lang="en-US" altLang="en-US" sz="2800">
              <a:cs typeface="Calibri"/>
            </a:endParaRPr>
          </a:p>
          <a:p>
            <a:r>
              <a:rPr lang="en-US" altLang="en-US" sz="2800" b="1"/>
              <a:t>Strategic WIN – </a:t>
            </a:r>
            <a:r>
              <a:rPr lang="en-US" altLang="en-US" sz="2800"/>
              <a:t>ESPs feel Respected</a:t>
            </a:r>
            <a:endParaRPr lang="en-US" altLang="en-US" sz="2800">
              <a:ea typeface="Calibri"/>
              <a:cs typeface="Calibri"/>
            </a:endParaRPr>
          </a:p>
          <a:p>
            <a:pPr marL="383540" lvl="1"/>
            <a:r>
              <a:rPr lang="en-US" altLang="en-US" sz="2800" b="1"/>
              <a:t>Tactical WIN – </a:t>
            </a:r>
            <a:r>
              <a:rPr lang="en-US" altLang="en-US" sz="2800"/>
              <a:t>A joint building leadership team is established</a:t>
            </a:r>
            <a:endParaRPr lang="en-US" altLang="en-US" sz="2800">
              <a:cs typeface="Calibri" panose="020F0502020204030204"/>
            </a:endParaRPr>
          </a:p>
          <a:p>
            <a:pPr marL="383540" lvl="1"/>
            <a:r>
              <a:rPr lang="en-US" altLang="en-US" sz="2800" b="1"/>
              <a:t>Tactical WIN – </a:t>
            </a:r>
            <a:r>
              <a:rPr lang="en-US" altLang="en-US" sz="2800"/>
              <a:t>Formal structures created inform ESPs of building changes</a:t>
            </a:r>
            <a:endParaRPr lang="en-US" altLang="en-US" sz="2800">
              <a:cs typeface="Calibri" panose="020F0502020204030204"/>
            </a:endParaRPr>
          </a:p>
          <a:p>
            <a:pPr marL="383540" lvl="1"/>
            <a:r>
              <a:rPr lang="en-US" altLang="en-US" sz="2800" b="1"/>
              <a:t>Tactical WIN – </a:t>
            </a:r>
            <a:r>
              <a:rPr lang="en-US" altLang="en-US" sz="2800"/>
              <a:t>ESPs are afforded the resources needed to do their jobs (i.e. Computers, walkie talkies, cell phones, etc.)</a:t>
            </a:r>
            <a:br>
              <a:rPr lang="en-US" altLang="en-US" sz="2800"/>
            </a:br>
            <a:endParaRPr lang="en-US" altLang="en-US" sz="2800">
              <a:cs typeface="Calibri" panose="020F0502020204030204"/>
            </a:endParaRPr>
          </a:p>
        </p:txBody>
      </p:sp>
    </p:spTree>
    <p:extLst>
      <p:ext uri="{BB962C8B-B14F-4D97-AF65-F5344CB8AC3E}">
        <p14:creationId xmlns:p14="http://schemas.microsoft.com/office/powerpoint/2010/main" val="25128570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 y="434340"/>
            <a:ext cx="4163251" cy="933173"/>
          </a:xfrm>
        </p:spPr>
        <p:txBody>
          <a:bodyPr/>
          <a:lstStyle/>
          <a:p>
            <a:r>
              <a:rPr lang="en-US"/>
              <a:t>Campaign Plan  </a:t>
            </a:r>
          </a:p>
        </p:txBody>
      </p:sp>
      <p:sp>
        <p:nvSpPr>
          <p:cNvPr id="3" name="Content Placeholder 2"/>
          <p:cNvSpPr>
            <a:spLocks noGrp="1"/>
          </p:cNvSpPr>
          <p:nvPr>
            <p:ph idx="1"/>
          </p:nvPr>
        </p:nvSpPr>
        <p:spPr>
          <a:xfrm>
            <a:off x="284672" y="2963462"/>
            <a:ext cx="3587438" cy="1997158"/>
          </a:xfrm>
        </p:spPr>
        <p:txBody>
          <a:bodyPr vert="horz" lIns="0" tIns="45720" rIns="0" bIns="45720" rtlCol="0" anchor="t">
            <a:noAutofit/>
          </a:bodyPr>
          <a:lstStyle/>
          <a:p>
            <a:r>
              <a:rPr lang="en-US" sz="2800"/>
              <a:t>What  sort of plan would you work on with your members to solve their issues? </a:t>
            </a:r>
            <a:endParaRPr lang="en-US">
              <a:cs typeface="Calibri" panose="020F0502020204030204"/>
            </a:endParaRPr>
          </a:p>
        </p:txBody>
      </p:sp>
      <p:pic>
        <p:nvPicPr>
          <p:cNvPr id="5" name="Picture 4"/>
          <p:cNvPicPr>
            <a:picLocks noChangeAspect="1"/>
          </p:cNvPicPr>
          <p:nvPr/>
        </p:nvPicPr>
        <p:blipFill rotWithShape="1">
          <a:blip r:embed="rId2"/>
          <a:srcRect b="5205"/>
          <a:stretch/>
        </p:blipFill>
        <p:spPr>
          <a:xfrm>
            <a:off x="4066650" y="284479"/>
            <a:ext cx="8119887" cy="5898792"/>
          </a:xfrm>
          <a:prstGeom prst="rect">
            <a:avLst/>
          </a:prstGeom>
        </p:spPr>
      </p:pic>
    </p:spTree>
    <p:extLst>
      <p:ext uri="{BB962C8B-B14F-4D97-AF65-F5344CB8AC3E}">
        <p14:creationId xmlns:p14="http://schemas.microsoft.com/office/powerpoint/2010/main" val="29025921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71880" y="362854"/>
            <a:ext cx="10058400" cy="914535"/>
          </a:xfrm>
        </p:spPr>
        <p:txBody>
          <a:bodyPr/>
          <a:lstStyle/>
          <a:p>
            <a:r>
              <a:rPr lang="en-US" b="1">
                <a:cs typeface="Calibri Light"/>
              </a:rPr>
              <a:t>Group work</a:t>
            </a:r>
          </a:p>
        </p:txBody>
      </p:sp>
      <p:pic>
        <p:nvPicPr>
          <p:cNvPr id="2050" name="Picture 2" descr="Group Of Dogs Transparent, HD Png Download , Transparent Png Image - PNGi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984" y="1538693"/>
            <a:ext cx="4820919" cy="426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1645FDB-6C95-7853-1181-0519E3D1E60D}"/>
              </a:ext>
            </a:extLst>
          </p:cNvPr>
          <p:cNvSpPr txBox="1"/>
          <p:nvPr/>
        </p:nvSpPr>
        <p:spPr>
          <a:xfrm>
            <a:off x="5607170" y="1714500"/>
            <a:ext cx="636893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Segoe UI"/>
              </a:rPr>
              <a:t>What’s your issue?</a:t>
            </a:r>
            <a:r>
              <a:rPr lang="en-US" sz="4400">
                <a:cs typeface="Calibri"/>
              </a:rPr>
              <a:t> </a:t>
            </a:r>
          </a:p>
          <a:p>
            <a:endParaRPr lang="en-US" sz="4400">
              <a:cs typeface="Calibri"/>
            </a:endParaRPr>
          </a:p>
          <a:p>
            <a:r>
              <a:rPr lang="en-US" sz="4400">
                <a:cs typeface="Segoe UI"/>
              </a:rPr>
              <a:t>Is it widely/deeply felt? </a:t>
            </a:r>
          </a:p>
          <a:p>
            <a:endParaRPr lang="en-US" sz="4400">
              <a:cs typeface="Segoe UI"/>
            </a:endParaRPr>
          </a:p>
          <a:p>
            <a:r>
              <a:rPr lang="en-US" sz="4400">
                <a:cs typeface="Segoe UI"/>
              </a:rPr>
              <a:t>What’s your win look like? </a:t>
            </a:r>
          </a:p>
        </p:txBody>
      </p:sp>
    </p:spTree>
    <p:extLst>
      <p:ext uri="{BB962C8B-B14F-4D97-AF65-F5344CB8AC3E}">
        <p14:creationId xmlns:p14="http://schemas.microsoft.com/office/powerpoint/2010/main" val="16969021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335416" y="2272712"/>
            <a:ext cx="6625565" cy="2027898"/>
          </a:xfrm>
        </p:spPr>
        <p:txBody>
          <a:bodyPr>
            <a:normAutofit/>
          </a:bodyPr>
          <a:lstStyle/>
          <a:p>
            <a:r>
              <a:rPr lang="en-US" sz="4000"/>
              <a:t>We don’t choose the issues, the people who want the change choose the issue. </a:t>
            </a:r>
          </a:p>
          <a:p>
            <a:pPr lvl="0"/>
            <a:endParaRPr lang="en-US" sz="3600"/>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221684" y="1586042"/>
            <a:ext cx="4470047" cy="339864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5297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6C3CF-2EF7-4F55-338D-34064F0D858C}"/>
              </a:ext>
            </a:extLst>
          </p:cNvPr>
          <p:cNvSpPr>
            <a:spLocks noGrp="1"/>
          </p:cNvSpPr>
          <p:nvPr>
            <p:ph type="title"/>
          </p:nvPr>
        </p:nvSpPr>
        <p:spPr/>
        <p:txBody>
          <a:bodyPr/>
          <a:lstStyle/>
          <a:p>
            <a:r>
              <a:rPr lang="en-US">
                <a:cs typeface="Calibri Light"/>
              </a:rPr>
              <a:t>Ellen</a:t>
            </a:r>
            <a:endParaRPr lang="en-US"/>
          </a:p>
        </p:txBody>
      </p:sp>
      <p:sp>
        <p:nvSpPr>
          <p:cNvPr id="3" name="Content Placeholder 2">
            <a:extLst>
              <a:ext uri="{FF2B5EF4-FFF2-40B4-BE49-F238E27FC236}">
                <a16:creationId xmlns:a16="http://schemas.microsoft.com/office/drawing/2014/main" id="{D8CF80BE-6DBD-AC30-B105-58DE84E0F76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755868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4364" y="195827"/>
            <a:ext cx="6419989" cy="882486"/>
          </a:xfrm>
        </p:spPr>
        <p:txBody>
          <a:bodyPr>
            <a:normAutofit/>
          </a:bodyPr>
          <a:lstStyle/>
          <a:p>
            <a:r>
              <a:rPr lang="en-US" b="1"/>
              <a:t>Ending it Right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4362" y="1359425"/>
            <a:ext cx="6936600" cy="4625906"/>
          </a:xfrm>
        </p:spPr>
        <p:txBody>
          <a:bodyPr vert="horz" lIns="0" tIns="45720" rIns="0" bIns="45720" rtlCol="0" anchor="t">
            <a:normAutofit/>
          </a:bodyPr>
          <a:lstStyle/>
          <a:p>
            <a:pPr>
              <a:lnSpc>
                <a:spcPct val="100000"/>
              </a:lnSpc>
            </a:pPr>
            <a:r>
              <a:rPr lang="en-US" sz="4000"/>
              <a:t>Choice Networking</a:t>
            </a:r>
            <a:endParaRPr lang="en-US" sz="4000">
              <a:cs typeface="Calibri" panose="020F0502020204030204"/>
            </a:endParaRPr>
          </a:p>
          <a:p>
            <a:pPr>
              <a:lnSpc>
                <a:spcPct val="100000"/>
              </a:lnSpc>
            </a:pPr>
            <a:r>
              <a:rPr lang="en-US" sz="4000"/>
              <a:t>Housekeeping</a:t>
            </a:r>
            <a:endParaRPr lang="en-US" sz="4000">
              <a:cs typeface="Calibri" panose="020F0502020204030204"/>
            </a:endParaRPr>
          </a:p>
          <a:p>
            <a:pPr>
              <a:lnSpc>
                <a:spcPct val="100000"/>
              </a:lnSpc>
            </a:pPr>
            <a:r>
              <a:rPr lang="en-US" sz="4000">
                <a:cs typeface="Calibri" panose="020F0502020204030204"/>
              </a:rPr>
              <a:t>Suggested Reading – Trusted and Respected article &amp; review pre-attendance handouts</a:t>
            </a:r>
          </a:p>
          <a:p>
            <a:endParaRPr lang="en-US">
              <a:cs typeface="Calibri" panose="020F0502020204030204"/>
            </a:endParaRPr>
          </a:p>
          <a:p>
            <a:endParaRPr lang="en-US"/>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88" y="446352"/>
            <a:ext cx="4001315" cy="5314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9008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0256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2EE26E-C17F-47B6-B09A-465DC70C4818}">
  <ds:schemaRefs>
    <ds:schemaRef ds:uri="http://purl.org/dc/terms/"/>
    <ds:schemaRef ds:uri="http://schemas.openxmlformats.org/package/2006/metadata/core-properties"/>
    <ds:schemaRef ds:uri="http://schemas.microsoft.com/office/2006/metadata/properties"/>
    <ds:schemaRef ds:uri="http://www.w3.org/XML/1998/namespace"/>
    <ds:schemaRef ds:uri="http://schemas.microsoft.com/office/infopath/2007/PartnerControls"/>
    <ds:schemaRef ds:uri="http://purl.org/dc/elements/1.1/"/>
    <ds:schemaRef ds:uri="http://purl.org/dc/dcmitype/"/>
    <ds:schemaRef ds:uri="5ed5bd0d-9aa5-480d-8c58-25f9f57090c9"/>
    <ds:schemaRef ds:uri="http://schemas.microsoft.com/office/2006/documentManagement/types"/>
    <ds:schemaRef ds:uri="05627597-0322-42fc-bc19-1d0dde15c694"/>
  </ds:schemaRefs>
</ds:datastoreItem>
</file>

<file path=customXml/itemProps2.xml><?xml version="1.0" encoding="utf-8"?>
<ds:datastoreItem xmlns:ds="http://schemas.openxmlformats.org/officeDocument/2006/customXml" ds:itemID="{8E60C1D4-F520-4A9D-BE53-4E77D9EB9123}">
  <ds:schemaRefs>
    <ds:schemaRef ds:uri="http://schemas.microsoft.com/sharepoint/v3/contenttype/forms"/>
  </ds:schemaRefs>
</ds:datastoreItem>
</file>

<file path=customXml/itemProps3.xml><?xml version="1.0" encoding="utf-8"?>
<ds:datastoreItem xmlns:ds="http://schemas.openxmlformats.org/officeDocument/2006/customXml" ds:itemID="{AE3FE28E-FF03-4BB2-A45A-1387E531233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3907</Words>
  <Application>Microsoft Macintosh PowerPoint</Application>
  <PresentationFormat>Widescreen</PresentationFormat>
  <Paragraphs>486</Paragraphs>
  <Slides>91</Slides>
  <Notes>44</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91</vt:i4>
      </vt:variant>
    </vt:vector>
  </HeadingPairs>
  <TitlesOfParts>
    <vt:vector size="103" baseType="lpstr">
      <vt:lpstr>Aptos</vt:lpstr>
      <vt:lpstr>Aptos Display</vt:lpstr>
      <vt:lpstr>Arial</vt:lpstr>
      <vt:lpstr>Arial,Sans-Serif</vt:lpstr>
      <vt:lpstr>Calibri</vt:lpstr>
      <vt:lpstr>Calibri Light</vt:lpstr>
      <vt:lpstr>ff-good-web-pro-wide</vt:lpstr>
      <vt:lpstr>Libre Baskerville</vt:lpstr>
      <vt:lpstr>Segoe UI</vt:lpstr>
      <vt:lpstr>Trebuchet MS</vt:lpstr>
      <vt:lpstr>Wingdings</vt:lpstr>
      <vt:lpstr>Office Theme</vt:lpstr>
      <vt:lpstr>Entry Activity</vt:lpstr>
      <vt:lpstr>Organizing ESP</vt:lpstr>
      <vt:lpstr>Honoring This Space</vt:lpstr>
      <vt:lpstr>Why are we here? </vt:lpstr>
      <vt:lpstr>Meet the Team</vt:lpstr>
      <vt:lpstr>Getting to Know Each Other</vt:lpstr>
      <vt:lpstr>Three Day Agenda Overview </vt:lpstr>
      <vt:lpstr>Logistics to Remember</vt:lpstr>
      <vt:lpstr>Agenda Review - Today</vt:lpstr>
      <vt:lpstr>Community Agreements  p. 2-3</vt:lpstr>
      <vt:lpstr>Juli and Adam</vt:lpstr>
      <vt:lpstr>Similarities and Differences</vt:lpstr>
      <vt:lpstr>Challenges Our Members Face</vt:lpstr>
      <vt:lpstr>Affinity Wall</vt:lpstr>
      <vt:lpstr>Affinity Wall Debrief</vt:lpstr>
      <vt:lpstr>Key Ideas</vt:lpstr>
      <vt:lpstr>Naomi</vt:lpstr>
      <vt:lpstr>Our Experiences Supporting ESP</vt:lpstr>
      <vt:lpstr>Picturing Our Experience</vt:lpstr>
      <vt:lpstr>Picturing Our Experience</vt:lpstr>
      <vt:lpstr>Debrief</vt:lpstr>
      <vt:lpstr>BREAK</vt:lpstr>
      <vt:lpstr>Heidi and Katrina </vt:lpstr>
      <vt:lpstr>PowerPoint Presentation</vt:lpstr>
      <vt:lpstr>There were three phases of the study:</vt:lpstr>
      <vt:lpstr>PowerPoint Presentation</vt:lpstr>
      <vt:lpstr>PowerPoint Presentation</vt:lpstr>
      <vt:lpstr>Potential ESPs recognize themselves as…</vt:lpstr>
      <vt:lpstr>PowerPoint Presentation</vt:lpstr>
      <vt:lpstr>Our association is a UNION. The word UNION conveys  more meaning than “Association.”</vt:lpstr>
      <vt:lpstr>PowerPoint Presentation</vt:lpstr>
      <vt:lpstr>PowerPoint Presentation</vt:lpstr>
      <vt:lpstr>Barriers to Membership</vt:lpstr>
      <vt:lpstr>When recruiting potential ESP members…</vt:lpstr>
      <vt:lpstr>Important Takeaways</vt:lpstr>
      <vt:lpstr>Let’s Recruit Some ESPs</vt:lpstr>
      <vt:lpstr>Key Points Summary</vt:lpstr>
      <vt:lpstr>Hedy and Ellen</vt:lpstr>
      <vt:lpstr>An Institutional Problem</vt:lpstr>
      <vt:lpstr>PowerPoint Presentation</vt:lpstr>
      <vt:lpstr>A set of questions that allow a system to identify ways that policies and practices oppress others </vt:lpstr>
      <vt:lpstr>Table Work</vt:lpstr>
      <vt:lpstr>Lunch</vt:lpstr>
      <vt:lpstr>PowerPoint Presentation</vt:lpstr>
      <vt:lpstr>Table Work Debrief</vt:lpstr>
      <vt:lpstr>PowerPoint Presentation</vt:lpstr>
      <vt:lpstr>Key Ideas to remember</vt:lpstr>
      <vt:lpstr>Narrative Matters</vt:lpstr>
      <vt:lpstr>Narrative </vt:lpstr>
      <vt:lpstr> Why does the story matter?</vt:lpstr>
      <vt:lpstr>Narratives-pg. 7-14</vt:lpstr>
      <vt:lpstr>Shifting the Narrative  - DON’Ts  </vt:lpstr>
      <vt:lpstr>Shifting the Narrative  - DON’Ts  </vt:lpstr>
      <vt:lpstr>Scenario #1</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Shifting and Using Narratives </vt:lpstr>
      <vt:lpstr>Key Points to Remember…</vt:lpstr>
      <vt:lpstr>Try the Shift!</vt:lpstr>
      <vt:lpstr>Debrief that Shift!</vt:lpstr>
      <vt:lpstr>Key Points</vt:lpstr>
      <vt:lpstr>Ben and Naomi</vt:lpstr>
      <vt:lpstr>Defining Class</vt:lpstr>
      <vt:lpstr>While you watch...</vt:lpstr>
      <vt:lpstr>Video</vt:lpstr>
      <vt:lpstr>How do you define class? </vt:lpstr>
      <vt:lpstr>Our Definitions – p.15-16</vt:lpstr>
      <vt:lpstr>BREAK</vt:lpstr>
      <vt:lpstr>Anti-Classist Consciousness</vt:lpstr>
      <vt:lpstr>Anti-Classist Consciousness-pg. 26-27</vt:lpstr>
      <vt:lpstr>Questions to Discuss</vt:lpstr>
      <vt:lpstr>Key Points</vt:lpstr>
      <vt:lpstr>Heidi and Helena</vt:lpstr>
      <vt:lpstr>Issue Identification</vt:lpstr>
      <vt:lpstr>Grouping around an issue and Root Cause</vt:lpstr>
      <vt:lpstr>Report Out</vt:lpstr>
      <vt:lpstr>Problem vs. Issue</vt:lpstr>
      <vt:lpstr>The BIG Problem and the Issues</vt:lpstr>
      <vt:lpstr>Group Issue Whip - p.46-48</vt:lpstr>
      <vt:lpstr>Example – Problem to Issue to Win</vt:lpstr>
      <vt:lpstr>Campaign Plan  </vt:lpstr>
      <vt:lpstr>Group work</vt:lpstr>
      <vt:lpstr>Key Point</vt:lpstr>
      <vt:lpstr>Ellen</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Michael Ruiz [WA]</cp:lastModifiedBy>
  <cp:revision>1</cp:revision>
  <dcterms:created xsi:type="dcterms:W3CDTF">2019-01-14T01:30:31Z</dcterms:created>
  <dcterms:modified xsi:type="dcterms:W3CDTF">2024-06-10T16:12:52Z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