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7" r:id="rId5"/>
    <p:sldMasterId id="2147483672" r:id="rId6"/>
    <p:sldMasterId id="2147483648" r:id="rId7"/>
  </p:sldMasterIdLst>
  <p:notesMasterIdLst>
    <p:notesMasterId r:id="rId113"/>
  </p:notesMasterIdLst>
  <p:sldIdLst>
    <p:sldId id="1167" r:id="rId8"/>
    <p:sldId id="1174" r:id="rId9"/>
    <p:sldId id="1175" r:id="rId10"/>
    <p:sldId id="1288" r:id="rId11"/>
    <p:sldId id="1286" r:id="rId12"/>
    <p:sldId id="1231" r:id="rId13"/>
    <p:sldId id="1194" r:id="rId14"/>
    <p:sldId id="1195" r:id="rId15"/>
    <p:sldId id="1196" r:id="rId16"/>
    <p:sldId id="1197" r:id="rId17"/>
    <p:sldId id="1186" r:id="rId18"/>
    <p:sldId id="1198" r:id="rId19"/>
    <p:sldId id="1199" r:id="rId20"/>
    <p:sldId id="1331" r:id="rId21"/>
    <p:sldId id="1330" r:id="rId22"/>
    <p:sldId id="1202" r:id="rId23"/>
    <p:sldId id="1203" r:id="rId24"/>
    <p:sldId id="1204" r:id="rId25"/>
    <p:sldId id="1206" r:id="rId26"/>
    <p:sldId id="1207" r:id="rId27"/>
    <p:sldId id="1208" r:id="rId28"/>
    <p:sldId id="703" r:id="rId29"/>
    <p:sldId id="1290" r:id="rId30"/>
    <p:sldId id="1200" r:id="rId31"/>
    <p:sldId id="1253" r:id="rId32"/>
    <p:sldId id="1299" r:id="rId33"/>
    <p:sldId id="1300" r:id="rId34"/>
    <p:sldId id="1254" r:id="rId35"/>
    <p:sldId id="1255" r:id="rId36"/>
    <p:sldId id="1256" r:id="rId37"/>
    <p:sldId id="1258" r:id="rId38"/>
    <p:sldId id="1257" r:id="rId39"/>
    <p:sldId id="1252" r:id="rId40"/>
    <p:sldId id="1261" r:id="rId41"/>
    <p:sldId id="1282" r:id="rId42"/>
    <p:sldId id="1262" r:id="rId43"/>
    <p:sldId id="1357" r:id="rId44"/>
    <p:sldId id="1267" r:id="rId45"/>
    <p:sldId id="1351" r:id="rId46"/>
    <p:sldId id="1268" r:id="rId47"/>
    <p:sldId id="1227" r:id="rId48"/>
    <p:sldId id="1228" r:id="rId49"/>
    <p:sldId id="1260" r:id="rId50"/>
    <p:sldId id="1263" r:id="rId51"/>
    <p:sldId id="1229" r:id="rId52"/>
    <p:sldId id="1230" r:id="rId53"/>
    <p:sldId id="1271" r:id="rId54"/>
    <p:sldId id="1269" r:id="rId55"/>
    <p:sldId id="1266" r:id="rId56"/>
    <p:sldId id="1264" r:id="rId57"/>
    <p:sldId id="1265" r:id="rId58"/>
    <p:sldId id="1225" r:id="rId59"/>
    <p:sldId id="1226" r:id="rId60"/>
    <p:sldId id="1235" r:id="rId61"/>
    <p:sldId id="1236" r:id="rId62"/>
    <p:sldId id="1237" r:id="rId63"/>
    <p:sldId id="1238" r:id="rId64"/>
    <p:sldId id="1239" r:id="rId65"/>
    <p:sldId id="1240" r:id="rId66"/>
    <p:sldId id="1242" r:id="rId67"/>
    <p:sldId id="1246" r:id="rId68"/>
    <p:sldId id="1245" r:id="rId69"/>
    <p:sldId id="1247" r:id="rId70"/>
    <p:sldId id="1250" r:id="rId71"/>
    <p:sldId id="1244" r:id="rId72"/>
    <p:sldId id="1251" r:id="rId73"/>
    <p:sldId id="292" r:id="rId74"/>
    <p:sldId id="1352" r:id="rId75"/>
    <p:sldId id="1272" r:id="rId76"/>
    <p:sldId id="1284" r:id="rId77"/>
    <p:sldId id="1301" r:id="rId78"/>
    <p:sldId id="1296" r:id="rId79"/>
    <p:sldId id="1274" r:id="rId80"/>
    <p:sldId id="1278" r:id="rId81"/>
    <p:sldId id="1275" r:id="rId82"/>
    <p:sldId id="1276" r:id="rId83"/>
    <p:sldId id="1277" r:id="rId84"/>
    <p:sldId id="1273" r:id="rId85"/>
    <p:sldId id="1279" r:id="rId86"/>
    <p:sldId id="1201" r:id="rId87"/>
    <p:sldId id="1353" r:id="rId88"/>
    <p:sldId id="1336" r:id="rId89"/>
    <p:sldId id="1259" r:id="rId90"/>
    <p:sldId id="1335" r:id="rId91"/>
    <p:sldId id="1334" r:id="rId92"/>
    <p:sldId id="1297" r:id="rId93"/>
    <p:sldId id="1346" r:id="rId94"/>
    <p:sldId id="1345" r:id="rId95"/>
    <p:sldId id="1270" r:id="rId96"/>
    <p:sldId id="1344" r:id="rId97"/>
    <p:sldId id="1343" r:id="rId98"/>
    <p:sldId id="1342" r:id="rId99"/>
    <p:sldId id="1341" r:id="rId100"/>
    <p:sldId id="1340" r:id="rId101"/>
    <p:sldId id="1355" r:id="rId102"/>
    <p:sldId id="1356" r:id="rId103"/>
    <p:sldId id="1339" r:id="rId104"/>
    <p:sldId id="1337" r:id="rId105"/>
    <p:sldId id="1333" r:id="rId106"/>
    <p:sldId id="1281" r:id="rId107"/>
    <p:sldId id="1298" r:id="rId108"/>
    <p:sldId id="1180" r:id="rId109"/>
    <p:sldId id="1348" r:id="rId110"/>
    <p:sldId id="1181" r:id="rId111"/>
    <p:sldId id="1349" r:id="rId1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729938-76D6-B145-7ABD-B221F8FC4C54}" v="114" dt="2024-02-08T02:45:39.300"/>
    <p1510:client id="{6614946F-F798-629A-3325-2CAD9A8EED2D}" v="8" dt="2024-02-07T19:18:20.147"/>
    <p1510:client id="{687C99B5-F3E6-C934-D655-C18FFEC4F70A}" v="106" dt="2024-02-06T20:44:50.230"/>
    <p1510:client id="{95E446D1-5D5F-3164-3DAD-9D50DD68C12F}" v="78" dt="2024-02-06T21:24:43.446"/>
    <p1510:client id="{9BC1C8B6-0A4D-2D6F-9EB4-19E8C214F71F}" v="51" dt="2024-02-07T03:20:58.9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8" y="18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tableStyles" Target="tableStyles.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notesMaster" Target="notesMasters/notesMaster1.xml"/><Relationship Id="rId118" Type="http://schemas.microsoft.com/office/2016/11/relationships/changesInfo" Target="changesInfos/changesInfo1.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presProps" Target="presProps.xml"/><Relationship Id="rId119" Type="http://schemas.microsoft.com/office/2015/10/relationships/revisionInfo" Target="revisionInfo.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viewProps" Target="viewProp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7d85ca737f9f6c633022036c25380c392e449f7e7267d91f91d5a5f31c184600::" providerId="AD" clId="Web-{6A4CF8CE-881C-8DF7-5794-B822222F1B25}"/>
    <pc:docChg chg="delSld">
      <pc:chgData name="Guest User" userId="S::urn:spo:anon#7d85ca737f9f6c633022036c25380c392e449f7e7267d91f91d5a5f31c184600::" providerId="AD" clId="Web-{6A4CF8CE-881C-8DF7-5794-B822222F1B25}" dt="2023-03-27T20:46:12.441" v="1"/>
      <pc:docMkLst>
        <pc:docMk/>
      </pc:docMkLst>
      <pc:sldChg chg="del">
        <pc:chgData name="Guest User" userId="S::urn:spo:anon#7d85ca737f9f6c633022036c25380c392e449f7e7267d91f91d5a5f31c184600::" providerId="AD" clId="Web-{6A4CF8CE-881C-8DF7-5794-B822222F1B25}" dt="2023-03-27T20:46:12.441" v="1"/>
        <pc:sldMkLst>
          <pc:docMk/>
          <pc:sldMk cId="238882248" sldId="1259"/>
        </pc:sldMkLst>
      </pc:sldChg>
      <pc:sldChg chg="del">
        <pc:chgData name="Guest User" userId="S::urn:spo:anon#7d85ca737f9f6c633022036c25380c392e449f7e7267d91f91d5a5f31c184600::" providerId="AD" clId="Web-{6A4CF8CE-881C-8DF7-5794-B822222F1B25}" dt="2023-03-27T20:46:03.472" v="0"/>
        <pc:sldMkLst>
          <pc:docMk/>
          <pc:sldMk cId="166474680" sldId="1291"/>
        </pc:sldMkLst>
      </pc:sldChg>
    </pc:docChg>
  </pc:docChgLst>
  <pc:docChgLst>
    <pc:chgData name="Chisolm, Naomi [NC]" userId="S::naomi.chisolm_ncae.org#ext#@neahq.onmicrosoft.com::cf8d37a0-5ae9-4bf0-8105-28476b384835" providerId="AD" clId="Web-{51A218FC-53CB-A5C6-CF35-70807DC8880A}"/>
    <pc:docChg chg="addSld modSld">
      <pc:chgData name="Chisolm, Naomi [NC]" userId="S::naomi.chisolm_ncae.org#ext#@neahq.onmicrosoft.com::cf8d37a0-5ae9-4bf0-8105-28476b384835" providerId="AD" clId="Web-{51A218FC-53CB-A5C6-CF35-70807DC8880A}" dt="2023-05-10T22:09:21.356" v="21" actId="20577"/>
      <pc:docMkLst>
        <pc:docMk/>
      </pc:docMkLst>
      <pc:sldChg chg="modSp new">
        <pc:chgData name="Chisolm, Naomi [NC]" userId="S::naomi.chisolm_ncae.org#ext#@neahq.onmicrosoft.com::cf8d37a0-5ae9-4bf0-8105-28476b384835" providerId="AD" clId="Web-{51A218FC-53CB-A5C6-CF35-70807DC8880A}" dt="2023-05-10T22:09:21.356" v="21" actId="20577"/>
        <pc:sldMkLst>
          <pc:docMk/>
          <pc:sldMk cId="2753725643" sldId="1327"/>
        </pc:sldMkLst>
        <pc:spChg chg="mod">
          <ac:chgData name="Chisolm, Naomi [NC]" userId="S::naomi.chisolm_ncae.org#ext#@neahq.onmicrosoft.com::cf8d37a0-5ae9-4bf0-8105-28476b384835" providerId="AD" clId="Web-{51A218FC-53CB-A5C6-CF35-70807DC8880A}" dt="2023-05-10T22:09:21.356" v="21" actId="20577"/>
          <ac:spMkLst>
            <pc:docMk/>
            <pc:sldMk cId="2753725643" sldId="1327"/>
            <ac:spMk id="3" creationId="{9330B568-CC30-7001-AC74-DDA320F232F3}"/>
          </ac:spMkLst>
        </pc:spChg>
      </pc:sldChg>
    </pc:docChg>
  </pc:docChgLst>
  <pc:docChgLst>
    <pc:chgData name="West, Benjamin" userId="S::bwest_cta.org#ext#@neahq.onmicrosoft.com::92c2b9a1-bb7c-4090-8a9e-4c8cd5e6d7e7" providerId="AD" clId="Web-{644F687C-C261-69DF-EAFD-CD87F7E7FD36}"/>
    <pc:docChg chg="addSld modSld">
      <pc:chgData name="West, Benjamin" userId="S::bwest_cta.org#ext#@neahq.onmicrosoft.com::92c2b9a1-bb7c-4090-8a9e-4c8cd5e6d7e7" providerId="AD" clId="Web-{644F687C-C261-69DF-EAFD-CD87F7E7FD36}" dt="2024-02-05T22:04:12.919" v="33" actId="20577"/>
      <pc:docMkLst>
        <pc:docMk/>
      </pc:docMkLst>
      <pc:sldChg chg="modSp">
        <pc:chgData name="West, Benjamin" userId="S::bwest_cta.org#ext#@neahq.onmicrosoft.com::92c2b9a1-bb7c-4090-8a9e-4c8cd5e6d7e7" providerId="AD" clId="Web-{644F687C-C261-69DF-EAFD-CD87F7E7FD36}" dt="2024-02-05T22:04:12.919" v="33" actId="20577"/>
        <pc:sldMkLst>
          <pc:docMk/>
          <pc:sldMk cId="2051133761" sldId="1335"/>
        </pc:sldMkLst>
        <pc:spChg chg="mod">
          <ac:chgData name="West, Benjamin" userId="S::bwest_cta.org#ext#@neahq.onmicrosoft.com::92c2b9a1-bb7c-4090-8a9e-4c8cd5e6d7e7" providerId="AD" clId="Web-{644F687C-C261-69DF-EAFD-CD87F7E7FD36}" dt="2024-02-05T22:04:12.919" v="33" actId="20577"/>
          <ac:spMkLst>
            <pc:docMk/>
            <pc:sldMk cId="2051133761" sldId="1335"/>
            <ac:spMk id="3" creationId="{0047CCE8-E7FD-AF04-97C4-35D99C46778D}"/>
          </ac:spMkLst>
        </pc:spChg>
      </pc:sldChg>
      <pc:sldChg chg="addSp delSp modSp new">
        <pc:chgData name="West, Benjamin" userId="S::bwest_cta.org#ext#@neahq.onmicrosoft.com::92c2b9a1-bb7c-4090-8a9e-4c8cd5e6d7e7" providerId="AD" clId="Web-{644F687C-C261-69DF-EAFD-CD87F7E7FD36}" dt="2024-02-05T19:44:15.163" v="9" actId="14100"/>
        <pc:sldMkLst>
          <pc:docMk/>
          <pc:sldMk cId="3457478170" sldId="1357"/>
        </pc:sldMkLst>
        <pc:spChg chg="del">
          <ac:chgData name="West, Benjamin" userId="S::bwest_cta.org#ext#@neahq.onmicrosoft.com::92c2b9a1-bb7c-4090-8a9e-4c8cd5e6d7e7" providerId="AD" clId="Web-{644F687C-C261-69DF-EAFD-CD87F7E7FD36}" dt="2024-02-05T19:41:24.221" v="1"/>
          <ac:spMkLst>
            <pc:docMk/>
            <pc:sldMk cId="3457478170" sldId="1357"/>
            <ac:spMk id="3" creationId="{53CDADFD-7115-9B44-FE5B-C0250DD1A21A}"/>
          </ac:spMkLst>
        </pc:spChg>
        <pc:picChg chg="add del mod">
          <ac:chgData name="West, Benjamin" userId="S::bwest_cta.org#ext#@neahq.onmicrosoft.com::92c2b9a1-bb7c-4090-8a9e-4c8cd5e6d7e7" providerId="AD" clId="Web-{644F687C-C261-69DF-EAFD-CD87F7E7FD36}" dt="2024-02-05T19:41:57.472" v="6"/>
          <ac:picMkLst>
            <pc:docMk/>
            <pc:sldMk cId="3457478170" sldId="1357"/>
            <ac:picMk id="4" creationId="{06694F21-C22B-2847-583B-37CE223ACFC9}"/>
          </ac:picMkLst>
        </pc:picChg>
        <pc:picChg chg="add mod">
          <ac:chgData name="West, Benjamin" userId="S::bwest_cta.org#ext#@neahq.onmicrosoft.com::92c2b9a1-bb7c-4090-8a9e-4c8cd5e6d7e7" providerId="AD" clId="Web-{644F687C-C261-69DF-EAFD-CD87F7E7FD36}" dt="2024-02-05T19:44:15.163" v="9" actId="14100"/>
          <ac:picMkLst>
            <pc:docMk/>
            <pc:sldMk cId="3457478170" sldId="1357"/>
            <ac:picMk id="5" creationId="{1A7BF1CC-0BC6-8D47-E0A8-19BE59563DF9}"/>
          </ac:picMkLst>
        </pc:picChg>
      </pc:sldChg>
    </pc:docChg>
  </pc:docChgLst>
  <pc:docChgLst>
    <pc:chgData name="Guest User" userId="S::urn:spo:anon#2d0811e898979079e3a6ec9a9036881b50c07483a4ca03ad42b3c534af2c6157::" providerId="AD" clId="Web-{BA2A6F7A-CC21-40C1-53A6-FC18DBBF91BF}"/>
    <pc:docChg chg="modSld">
      <pc:chgData name="Guest User" userId="S::urn:spo:anon#2d0811e898979079e3a6ec9a9036881b50c07483a4ca03ad42b3c534af2c6157::" providerId="AD" clId="Web-{BA2A6F7A-CC21-40C1-53A6-FC18DBBF91BF}" dt="2022-02-23T22:39:12.432" v="45" actId="14100"/>
      <pc:docMkLst>
        <pc:docMk/>
      </pc:docMkLst>
      <pc:sldChg chg="modSp">
        <pc:chgData name="Guest User" userId="S::urn:spo:anon#2d0811e898979079e3a6ec9a9036881b50c07483a4ca03ad42b3c534af2c6157::" providerId="AD" clId="Web-{BA2A6F7A-CC21-40C1-53A6-FC18DBBF91BF}" dt="2022-02-23T22:33:47.282" v="0" actId="20577"/>
        <pc:sldMkLst>
          <pc:docMk/>
          <pc:sldMk cId="226321343" sldId="1200"/>
        </pc:sldMkLst>
        <pc:spChg chg="mod">
          <ac:chgData name="Guest User" userId="S::urn:spo:anon#2d0811e898979079e3a6ec9a9036881b50c07483a4ca03ad42b3c534af2c6157::" providerId="AD" clId="Web-{BA2A6F7A-CC21-40C1-53A6-FC18DBBF91BF}" dt="2022-02-23T22:33:47.282" v="0" actId="20577"/>
          <ac:spMkLst>
            <pc:docMk/>
            <pc:sldMk cId="226321343" sldId="1200"/>
            <ac:spMk id="2" creationId="{00000000-0000-0000-0000-000000000000}"/>
          </ac:spMkLst>
        </pc:spChg>
      </pc:sldChg>
      <pc:sldChg chg="modSp">
        <pc:chgData name="Guest User" userId="S::urn:spo:anon#2d0811e898979079e3a6ec9a9036881b50c07483a4ca03ad42b3c534af2c6157::" providerId="AD" clId="Web-{BA2A6F7A-CC21-40C1-53A6-FC18DBBF91BF}" dt="2022-02-23T22:34:01.486" v="5" actId="20577"/>
        <pc:sldMkLst>
          <pc:docMk/>
          <pc:sldMk cId="157101228" sldId="1207"/>
        </pc:sldMkLst>
        <pc:spChg chg="mod">
          <ac:chgData name="Guest User" userId="S::urn:spo:anon#2d0811e898979079e3a6ec9a9036881b50c07483a4ca03ad42b3c534af2c6157::" providerId="AD" clId="Web-{BA2A6F7A-CC21-40C1-53A6-FC18DBBF91BF}" dt="2022-02-23T22:34:01.486" v="5" actId="20577"/>
          <ac:spMkLst>
            <pc:docMk/>
            <pc:sldMk cId="157101228" sldId="1207"/>
            <ac:spMk id="3" creationId="{00000000-0000-0000-0000-000000000000}"/>
          </ac:spMkLst>
        </pc:spChg>
      </pc:sldChg>
      <pc:sldChg chg="modSp">
        <pc:chgData name="Guest User" userId="S::urn:spo:anon#2d0811e898979079e3a6ec9a9036881b50c07483a4ca03ad42b3c534af2c6157::" providerId="AD" clId="Web-{BA2A6F7A-CC21-40C1-53A6-FC18DBBF91BF}" dt="2022-02-23T22:35:44.723" v="10" actId="1076"/>
        <pc:sldMkLst>
          <pc:docMk/>
          <pc:sldMk cId="1775233598" sldId="1252"/>
        </pc:sldMkLst>
        <pc:spChg chg="mod">
          <ac:chgData name="Guest User" userId="S::urn:spo:anon#2d0811e898979079e3a6ec9a9036881b50c07483a4ca03ad42b3c534af2c6157::" providerId="AD" clId="Web-{BA2A6F7A-CC21-40C1-53A6-FC18DBBF91BF}" dt="2022-02-23T22:35:44.723" v="10" actId="1076"/>
          <ac:spMkLst>
            <pc:docMk/>
            <pc:sldMk cId="1775233598" sldId="1252"/>
            <ac:spMk id="3" creationId="{00000000-0000-0000-0000-000000000000}"/>
          </ac:spMkLst>
        </pc:spChg>
      </pc:sldChg>
      <pc:sldChg chg="modSp">
        <pc:chgData name="Guest User" userId="S::urn:spo:anon#2d0811e898979079e3a6ec9a9036881b50c07483a4ca03ad42b3c534af2c6157::" providerId="AD" clId="Web-{BA2A6F7A-CC21-40C1-53A6-FC18DBBF91BF}" dt="2022-02-23T22:37:49.430" v="34" actId="14100"/>
        <pc:sldMkLst>
          <pc:docMk/>
          <pc:sldMk cId="1521700796" sldId="1253"/>
        </pc:sldMkLst>
        <pc:spChg chg="mod">
          <ac:chgData name="Guest User" userId="S::urn:spo:anon#2d0811e898979079e3a6ec9a9036881b50c07483a4ca03ad42b3c534af2c6157::" providerId="AD" clId="Web-{BA2A6F7A-CC21-40C1-53A6-FC18DBBF91BF}" dt="2022-02-23T22:37:49.430" v="34" actId="14100"/>
          <ac:spMkLst>
            <pc:docMk/>
            <pc:sldMk cId="1521700796" sldId="1253"/>
            <ac:spMk id="2" creationId="{00000000-0000-0000-0000-000000000000}"/>
          </ac:spMkLst>
        </pc:spChg>
        <pc:picChg chg="mod">
          <ac:chgData name="Guest User" userId="S::urn:spo:anon#2d0811e898979079e3a6ec9a9036881b50c07483a4ca03ad42b3c534af2c6157::" providerId="AD" clId="Web-{BA2A6F7A-CC21-40C1-53A6-FC18DBBF91BF}" dt="2022-02-23T22:37:12.382" v="27" actId="1076"/>
          <ac:picMkLst>
            <pc:docMk/>
            <pc:sldMk cId="1521700796" sldId="1253"/>
            <ac:picMk id="5" creationId="{00000000-0000-0000-0000-000000000000}"/>
          </ac:picMkLst>
        </pc:picChg>
      </pc:sldChg>
      <pc:sldChg chg="modSp">
        <pc:chgData name="Guest User" userId="S::urn:spo:anon#2d0811e898979079e3a6ec9a9036881b50c07483a4ca03ad42b3c534af2c6157::" providerId="AD" clId="Web-{BA2A6F7A-CC21-40C1-53A6-FC18DBBF91BF}" dt="2022-02-23T22:36:49.928" v="24" actId="14100"/>
        <pc:sldMkLst>
          <pc:docMk/>
          <pc:sldMk cId="1239359029" sldId="1254"/>
        </pc:sldMkLst>
        <pc:spChg chg="mod">
          <ac:chgData name="Guest User" userId="S::urn:spo:anon#2d0811e898979079e3a6ec9a9036881b50c07483a4ca03ad42b3c534af2c6157::" providerId="AD" clId="Web-{BA2A6F7A-CC21-40C1-53A6-FC18DBBF91BF}" dt="2022-02-23T22:36:49.928" v="24" actId="14100"/>
          <ac:spMkLst>
            <pc:docMk/>
            <pc:sldMk cId="1239359029" sldId="1254"/>
            <ac:spMk id="2" creationId="{00000000-0000-0000-0000-000000000000}"/>
          </ac:spMkLst>
        </pc:spChg>
      </pc:sldChg>
      <pc:sldChg chg="modSp">
        <pc:chgData name="Guest User" userId="S::urn:spo:anon#2d0811e898979079e3a6ec9a9036881b50c07483a4ca03ad42b3c534af2c6157::" providerId="AD" clId="Web-{BA2A6F7A-CC21-40C1-53A6-FC18DBBF91BF}" dt="2022-02-23T22:36:39.506" v="21" actId="14100"/>
        <pc:sldMkLst>
          <pc:docMk/>
          <pc:sldMk cId="2701261675" sldId="1255"/>
        </pc:sldMkLst>
        <pc:spChg chg="mod">
          <ac:chgData name="Guest User" userId="S::urn:spo:anon#2d0811e898979079e3a6ec9a9036881b50c07483a4ca03ad42b3c534af2c6157::" providerId="AD" clId="Web-{BA2A6F7A-CC21-40C1-53A6-FC18DBBF91BF}" dt="2022-02-23T22:36:39.506" v="21" actId="14100"/>
          <ac:spMkLst>
            <pc:docMk/>
            <pc:sldMk cId="2701261675" sldId="1255"/>
            <ac:spMk id="2" creationId="{00000000-0000-0000-0000-000000000000}"/>
          </ac:spMkLst>
        </pc:spChg>
        <pc:spChg chg="mod">
          <ac:chgData name="Guest User" userId="S::urn:spo:anon#2d0811e898979079e3a6ec9a9036881b50c07483a4ca03ad42b3c534af2c6157::" providerId="AD" clId="Web-{BA2A6F7A-CC21-40C1-53A6-FC18DBBF91BF}" dt="2022-02-23T22:36:33.943" v="19" actId="1076"/>
          <ac:spMkLst>
            <pc:docMk/>
            <pc:sldMk cId="2701261675" sldId="1255"/>
            <ac:spMk id="3" creationId="{00000000-0000-0000-0000-000000000000}"/>
          </ac:spMkLst>
        </pc:spChg>
      </pc:sldChg>
      <pc:sldChg chg="modSp">
        <pc:chgData name="Guest User" userId="S::urn:spo:anon#2d0811e898979079e3a6ec9a9036881b50c07483a4ca03ad42b3c534af2c6157::" providerId="AD" clId="Web-{BA2A6F7A-CC21-40C1-53A6-FC18DBBF91BF}" dt="2022-02-23T22:36:14.083" v="15" actId="14100"/>
        <pc:sldMkLst>
          <pc:docMk/>
          <pc:sldMk cId="911777580" sldId="1256"/>
        </pc:sldMkLst>
        <pc:spChg chg="mod">
          <ac:chgData name="Guest User" userId="S::urn:spo:anon#2d0811e898979079e3a6ec9a9036881b50c07483a4ca03ad42b3c534af2c6157::" providerId="AD" clId="Web-{BA2A6F7A-CC21-40C1-53A6-FC18DBBF91BF}" dt="2022-02-23T22:36:14.083" v="15" actId="14100"/>
          <ac:spMkLst>
            <pc:docMk/>
            <pc:sldMk cId="911777580" sldId="1256"/>
            <ac:spMk id="3" creationId="{00000000-0000-0000-0000-000000000000}"/>
          </ac:spMkLst>
        </pc:spChg>
        <pc:spChg chg="mod">
          <ac:chgData name="Guest User" userId="S::urn:spo:anon#2d0811e898979079e3a6ec9a9036881b50c07483a4ca03ad42b3c534af2c6157::" providerId="AD" clId="Web-{BA2A6F7A-CC21-40C1-53A6-FC18DBBF91BF}" dt="2022-02-23T22:36:09.505" v="14" actId="14100"/>
          <ac:spMkLst>
            <pc:docMk/>
            <pc:sldMk cId="911777580" sldId="1256"/>
            <ac:spMk id="4" creationId="{00000000-0000-0000-0000-000000000000}"/>
          </ac:spMkLst>
        </pc:spChg>
      </pc:sldChg>
      <pc:sldChg chg="modSp">
        <pc:chgData name="Guest User" userId="S::urn:spo:anon#2d0811e898979079e3a6ec9a9036881b50c07483a4ca03ad42b3c534af2c6157::" providerId="AD" clId="Web-{BA2A6F7A-CC21-40C1-53A6-FC18DBBF91BF}" dt="2022-02-23T22:36:22.724" v="17" actId="14100"/>
        <pc:sldMkLst>
          <pc:docMk/>
          <pc:sldMk cId="2046552901" sldId="1257"/>
        </pc:sldMkLst>
        <pc:spChg chg="mod">
          <ac:chgData name="Guest User" userId="S::urn:spo:anon#2d0811e898979079e3a6ec9a9036881b50c07483a4ca03ad42b3c534af2c6157::" providerId="AD" clId="Web-{BA2A6F7A-CC21-40C1-53A6-FC18DBBF91BF}" dt="2022-02-23T22:36:22.724" v="17" actId="14100"/>
          <ac:spMkLst>
            <pc:docMk/>
            <pc:sldMk cId="2046552901" sldId="1257"/>
            <ac:spMk id="3" creationId="{00000000-0000-0000-0000-000000000000}"/>
          </ac:spMkLst>
        </pc:spChg>
      </pc:sldChg>
      <pc:sldChg chg="modSp">
        <pc:chgData name="Guest User" userId="S::urn:spo:anon#2d0811e898979079e3a6ec9a9036881b50c07483a4ca03ad42b3c534af2c6157::" providerId="AD" clId="Web-{BA2A6F7A-CC21-40C1-53A6-FC18DBBF91BF}" dt="2022-02-23T22:39:12.432" v="45" actId="14100"/>
        <pc:sldMkLst>
          <pc:docMk/>
          <pc:sldMk cId="68208285" sldId="1258"/>
        </pc:sldMkLst>
        <pc:spChg chg="mod">
          <ac:chgData name="Guest User" userId="S::urn:spo:anon#2d0811e898979079e3a6ec9a9036881b50c07483a4ca03ad42b3c534af2c6157::" providerId="AD" clId="Web-{BA2A6F7A-CC21-40C1-53A6-FC18DBBF91BF}" dt="2022-02-23T22:39:12.432" v="45" actId="14100"/>
          <ac:spMkLst>
            <pc:docMk/>
            <pc:sldMk cId="68208285" sldId="1258"/>
            <ac:spMk id="2" creationId="{00000000-0000-0000-0000-000000000000}"/>
          </ac:spMkLst>
        </pc:spChg>
        <pc:graphicFrameChg chg="mod">
          <ac:chgData name="Guest User" userId="S::urn:spo:anon#2d0811e898979079e3a6ec9a9036881b50c07483a4ca03ad42b3c534af2c6157::" providerId="AD" clId="Web-{BA2A6F7A-CC21-40C1-53A6-FC18DBBF91BF}" dt="2022-02-23T22:38:32.415" v="38" actId="14100"/>
          <ac:graphicFrameMkLst>
            <pc:docMk/>
            <pc:sldMk cId="68208285" sldId="1258"/>
            <ac:graphicFrameMk id="4" creationId="{00000000-0000-0000-0000-000000000000}"/>
          </ac:graphicFrameMkLst>
        </pc:graphicFrameChg>
      </pc:sldChg>
      <pc:sldChg chg="modSp">
        <pc:chgData name="Guest User" userId="S::urn:spo:anon#2d0811e898979079e3a6ec9a9036881b50c07483a4ca03ad42b3c534af2c6157::" providerId="AD" clId="Web-{BA2A6F7A-CC21-40C1-53A6-FC18DBBF91BF}" dt="2022-02-23T22:38:20.493" v="37" actId="1076"/>
        <pc:sldMkLst>
          <pc:docMk/>
          <pc:sldMk cId="2839304801" sldId="1261"/>
        </pc:sldMkLst>
        <pc:spChg chg="mod">
          <ac:chgData name="Guest User" userId="S::urn:spo:anon#2d0811e898979079e3a6ec9a9036881b50c07483a4ca03ad42b3c534af2c6157::" providerId="AD" clId="Web-{BA2A6F7A-CC21-40C1-53A6-FC18DBBF91BF}" dt="2022-02-23T22:38:13.258" v="36" actId="1076"/>
          <ac:spMkLst>
            <pc:docMk/>
            <pc:sldMk cId="2839304801" sldId="1261"/>
            <ac:spMk id="2" creationId="{00000000-0000-0000-0000-000000000000}"/>
          </ac:spMkLst>
        </pc:spChg>
        <pc:picChg chg="mod">
          <ac:chgData name="Guest User" userId="S::urn:spo:anon#2d0811e898979079e3a6ec9a9036881b50c07483a4ca03ad42b3c534af2c6157::" providerId="AD" clId="Web-{BA2A6F7A-CC21-40C1-53A6-FC18DBBF91BF}" dt="2022-02-23T22:38:20.493" v="37" actId="1076"/>
          <ac:picMkLst>
            <pc:docMk/>
            <pc:sldMk cId="2839304801" sldId="1261"/>
            <ac:picMk id="4" creationId="{00000000-0000-0000-0000-000000000000}"/>
          </ac:picMkLst>
        </pc:picChg>
      </pc:sldChg>
    </pc:docChg>
  </pc:docChgLst>
  <pc:docChgLst>
    <pc:chgData name="Adam Janiak" userId="S::adam.janiak_edmn.org#ext#@neahq.onmicrosoft.com::002a7ee9-41a7-4f0b-84b8-5a04768eeadd" providerId="AD" clId="Web-{78542535-6FF6-E816-132B-F355E895CCA6}"/>
    <pc:docChg chg="addSld modSld sldOrd">
      <pc:chgData name="Adam Janiak" userId="S::adam.janiak_edmn.org#ext#@neahq.onmicrosoft.com::002a7ee9-41a7-4f0b-84b8-5a04768eeadd" providerId="AD" clId="Web-{78542535-6FF6-E816-132B-F355E895CCA6}" dt="2024-01-08T23:38:15.293" v="261" actId="20577"/>
      <pc:docMkLst>
        <pc:docMk/>
      </pc:docMkLst>
      <pc:sldChg chg="ord">
        <pc:chgData name="Adam Janiak" userId="S::adam.janiak_edmn.org#ext#@neahq.onmicrosoft.com::002a7ee9-41a7-4f0b-84b8-5a04768eeadd" providerId="AD" clId="Web-{78542535-6FF6-E816-132B-F355E895CCA6}" dt="2024-01-08T23:28:07.213" v="196"/>
        <pc:sldMkLst>
          <pc:docMk/>
          <pc:sldMk cId="3230292660" sldId="703"/>
        </pc:sldMkLst>
      </pc:sldChg>
      <pc:sldChg chg="ord">
        <pc:chgData name="Adam Janiak" userId="S::adam.janiak_edmn.org#ext#@neahq.onmicrosoft.com::002a7ee9-41a7-4f0b-84b8-5a04768eeadd" providerId="AD" clId="Web-{78542535-6FF6-E816-132B-F355E895CCA6}" dt="2024-01-08T23:26:22.959" v="187"/>
        <pc:sldMkLst>
          <pc:docMk/>
          <pc:sldMk cId="3909973241" sldId="1183"/>
        </pc:sldMkLst>
      </pc:sldChg>
      <pc:sldChg chg="ord">
        <pc:chgData name="Adam Janiak" userId="S::adam.janiak_edmn.org#ext#@neahq.onmicrosoft.com::002a7ee9-41a7-4f0b-84b8-5a04768eeadd" providerId="AD" clId="Web-{78542535-6FF6-E816-132B-F355E895CCA6}" dt="2024-01-08T23:26:22.959" v="186"/>
        <pc:sldMkLst>
          <pc:docMk/>
          <pc:sldMk cId="2297731119" sldId="1184"/>
        </pc:sldMkLst>
      </pc:sldChg>
      <pc:sldChg chg="ord">
        <pc:chgData name="Adam Janiak" userId="S::adam.janiak_edmn.org#ext#@neahq.onmicrosoft.com::002a7ee9-41a7-4f0b-84b8-5a04768eeadd" providerId="AD" clId="Web-{78542535-6FF6-E816-132B-F355E895CCA6}" dt="2024-01-08T23:26:22.959" v="182"/>
        <pc:sldMkLst>
          <pc:docMk/>
          <pc:sldMk cId="133838150" sldId="1185"/>
        </pc:sldMkLst>
      </pc:sldChg>
      <pc:sldChg chg="ord">
        <pc:chgData name="Adam Janiak" userId="S::adam.janiak_edmn.org#ext#@neahq.onmicrosoft.com::002a7ee9-41a7-4f0b-84b8-5a04768eeadd" providerId="AD" clId="Web-{78542535-6FF6-E816-132B-F355E895CCA6}" dt="2024-01-08T23:26:22.959" v="181"/>
        <pc:sldMkLst>
          <pc:docMk/>
          <pc:sldMk cId="618068182" sldId="1188"/>
        </pc:sldMkLst>
      </pc:sldChg>
      <pc:sldChg chg="ord">
        <pc:chgData name="Adam Janiak" userId="S::adam.janiak_edmn.org#ext#@neahq.onmicrosoft.com::002a7ee9-41a7-4f0b-84b8-5a04768eeadd" providerId="AD" clId="Web-{78542535-6FF6-E816-132B-F355E895CCA6}" dt="2024-01-08T23:26:22.959" v="180"/>
        <pc:sldMkLst>
          <pc:docMk/>
          <pc:sldMk cId="783365616" sldId="1190"/>
        </pc:sldMkLst>
      </pc:sldChg>
      <pc:sldChg chg="ord">
        <pc:chgData name="Adam Janiak" userId="S::adam.janiak_edmn.org#ext#@neahq.onmicrosoft.com::002a7ee9-41a7-4f0b-84b8-5a04768eeadd" providerId="AD" clId="Web-{78542535-6FF6-E816-132B-F355E895CCA6}" dt="2024-01-08T23:37:05.322" v="245"/>
        <pc:sldMkLst>
          <pc:docMk/>
          <pc:sldMk cId="2892023296" sldId="1201"/>
        </pc:sldMkLst>
      </pc:sldChg>
      <pc:sldChg chg="ord">
        <pc:chgData name="Adam Janiak" userId="S::adam.janiak_edmn.org#ext#@neahq.onmicrosoft.com::002a7ee9-41a7-4f0b-84b8-5a04768eeadd" providerId="AD" clId="Web-{78542535-6FF6-E816-132B-F355E895CCA6}" dt="2024-01-08T23:26:22.959" v="184"/>
        <pc:sldMkLst>
          <pc:docMk/>
          <pc:sldMk cId="2427260540" sldId="1221"/>
        </pc:sldMkLst>
      </pc:sldChg>
      <pc:sldChg chg="ord">
        <pc:chgData name="Adam Janiak" userId="S::adam.janiak_edmn.org#ext#@neahq.onmicrosoft.com::002a7ee9-41a7-4f0b-84b8-5a04768eeadd" providerId="AD" clId="Web-{78542535-6FF6-E816-132B-F355E895CCA6}" dt="2024-01-08T23:26:22.959" v="185"/>
        <pc:sldMkLst>
          <pc:docMk/>
          <pc:sldMk cId="1114472183" sldId="1222"/>
        </pc:sldMkLst>
      </pc:sldChg>
      <pc:sldChg chg="ord">
        <pc:chgData name="Adam Janiak" userId="S::adam.janiak_edmn.org#ext#@neahq.onmicrosoft.com::002a7ee9-41a7-4f0b-84b8-5a04768eeadd" providerId="AD" clId="Web-{78542535-6FF6-E816-132B-F355E895CCA6}" dt="2024-01-08T23:26:22.959" v="183"/>
        <pc:sldMkLst>
          <pc:docMk/>
          <pc:sldMk cId="4004275557" sldId="1223"/>
        </pc:sldMkLst>
      </pc:sldChg>
      <pc:sldChg chg="add">
        <pc:chgData name="Adam Janiak" userId="S::adam.janiak_edmn.org#ext#@neahq.onmicrosoft.com::002a7ee9-41a7-4f0b-84b8-5a04768eeadd" providerId="AD" clId="Web-{78542535-6FF6-E816-132B-F355E895CCA6}" dt="2024-01-08T23:37:31.104" v="248"/>
        <pc:sldMkLst>
          <pc:docMk/>
          <pc:sldMk cId="939027821" sldId="1259"/>
        </pc:sldMkLst>
      </pc:sldChg>
      <pc:sldChg chg="add">
        <pc:chgData name="Adam Janiak" userId="S::adam.janiak_edmn.org#ext#@neahq.onmicrosoft.com::002a7ee9-41a7-4f0b-84b8-5a04768eeadd" providerId="AD" clId="Web-{78542535-6FF6-E816-132B-F355E895CCA6}" dt="2024-01-08T23:38:08.370" v="258"/>
        <pc:sldMkLst>
          <pc:docMk/>
          <pc:sldMk cId="3881957475" sldId="1270"/>
        </pc:sldMkLst>
      </pc:sldChg>
      <pc:sldChg chg="modSp">
        <pc:chgData name="Adam Janiak" userId="S::adam.janiak_edmn.org#ext#@neahq.onmicrosoft.com::002a7ee9-41a7-4f0b-84b8-5a04768eeadd" providerId="AD" clId="Web-{78542535-6FF6-E816-132B-F355E895CCA6}" dt="2024-01-08T23:26:43.804" v="190" actId="20577"/>
        <pc:sldMkLst>
          <pc:docMk/>
          <pc:sldMk cId="2547515631" sldId="1290"/>
        </pc:sldMkLst>
        <pc:spChg chg="mod">
          <ac:chgData name="Adam Janiak" userId="S::adam.janiak_edmn.org#ext#@neahq.onmicrosoft.com::002a7ee9-41a7-4f0b-84b8-5a04768eeadd" providerId="AD" clId="Web-{78542535-6FF6-E816-132B-F355E895CCA6}" dt="2024-01-08T23:26:43.804" v="190" actId="20577"/>
          <ac:spMkLst>
            <pc:docMk/>
            <pc:sldMk cId="2547515631" sldId="1290"/>
            <ac:spMk id="2" creationId="{3D403F4F-DB26-1AEB-EBB6-1FC049B86684}"/>
          </ac:spMkLst>
        </pc:spChg>
      </pc:sldChg>
      <pc:sldChg chg="modSp">
        <pc:chgData name="Adam Janiak" userId="S::adam.janiak_edmn.org#ext#@neahq.onmicrosoft.com::002a7ee9-41a7-4f0b-84b8-5a04768eeadd" providerId="AD" clId="Web-{78542535-6FF6-E816-132B-F355E895CCA6}" dt="2024-01-08T23:34:49.083" v="243" actId="20577"/>
        <pc:sldMkLst>
          <pc:docMk/>
          <pc:sldMk cId="3493671508" sldId="1297"/>
        </pc:sldMkLst>
        <pc:spChg chg="mod">
          <ac:chgData name="Adam Janiak" userId="S::adam.janiak_edmn.org#ext#@neahq.onmicrosoft.com::002a7ee9-41a7-4f0b-84b8-5a04768eeadd" providerId="AD" clId="Web-{78542535-6FF6-E816-132B-F355E895CCA6}" dt="2024-01-08T23:34:49.083" v="243" actId="20577"/>
          <ac:spMkLst>
            <pc:docMk/>
            <pc:sldMk cId="3493671508" sldId="1297"/>
            <ac:spMk id="2" creationId="{C72A230A-AC6B-078F-3969-5693E9152CAC}"/>
          </ac:spMkLst>
        </pc:spChg>
      </pc:sldChg>
      <pc:sldChg chg="ord">
        <pc:chgData name="Adam Janiak" userId="S::adam.janiak_edmn.org#ext#@neahq.onmicrosoft.com::002a7ee9-41a7-4f0b-84b8-5a04768eeadd" providerId="AD" clId="Web-{78542535-6FF6-E816-132B-F355E895CCA6}" dt="2024-01-08T23:34:05.598" v="227"/>
        <pc:sldMkLst>
          <pc:docMk/>
          <pc:sldMk cId="2317839244" sldId="1303"/>
        </pc:sldMkLst>
      </pc:sldChg>
      <pc:sldChg chg="ord">
        <pc:chgData name="Adam Janiak" userId="S::adam.janiak_edmn.org#ext#@neahq.onmicrosoft.com::002a7ee9-41a7-4f0b-84b8-5a04768eeadd" providerId="AD" clId="Web-{78542535-6FF6-E816-132B-F355E895CCA6}" dt="2024-01-08T23:34:05.598" v="228"/>
        <pc:sldMkLst>
          <pc:docMk/>
          <pc:sldMk cId="1667124495" sldId="1305"/>
        </pc:sldMkLst>
      </pc:sldChg>
      <pc:sldChg chg="ord">
        <pc:chgData name="Adam Janiak" userId="S::adam.janiak_edmn.org#ext#@neahq.onmicrosoft.com::002a7ee9-41a7-4f0b-84b8-5a04768eeadd" providerId="AD" clId="Web-{78542535-6FF6-E816-132B-F355E895CCA6}" dt="2024-01-08T23:34:05.598" v="229"/>
        <pc:sldMkLst>
          <pc:docMk/>
          <pc:sldMk cId="865794656" sldId="1306"/>
        </pc:sldMkLst>
      </pc:sldChg>
      <pc:sldChg chg="ord">
        <pc:chgData name="Adam Janiak" userId="S::adam.janiak_edmn.org#ext#@neahq.onmicrosoft.com::002a7ee9-41a7-4f0b-84b8-5a04768eeadd" providerId="AD" clId="Web-{78542535-6FF6-E816-132B-F355E895CCA6}" dt="2024-01-08T23:34:05.598" v="230"/>
        <pc:sldMkLst>
          <pc:docMk/>
          <pc:sldMk cId="728802473" sldId="1309"/>
        </pc:sldMkLst>
      </pc:sldChg>
      <pc:sldChg chg="ord">
        <pc:chgData name="Adam Janiak" userId="S::adam.janiak_edmn.org#ext#@neahq.onmicrosoft.com::002a7ee9-41a7-4f0b-84b8-5a04768eeadd" providerId="AD" clId="Web-{78542535-6FF6-E816-132B-F355E895CCA6}" dt="2024-01-08T23:34:05.598" v="231"/>
        <pc:sldMkLst>
          <pc:docMk/>
          <pc:sldMk cId="2781255687" sldId="1310"/>
        </pc:sldMkLst>
      </pc:sldChg>
      <pc:sldChg chg="ord">
        <pc:chgData name="Adam Janiak" userId="S::adam.janiak_edmn.org#ext#@neahq.onmicrosoft.com::002a7ee9-41a7-4f0b-84b8-5a04768eeadd" providerId="AD" clId="Web-{78542535-6FF6-E816-132B-F355E895CCA6}" dt="2024-01-08T23:34:05.598" v="232"/>
        <pc:sldMkLst>
          <pc:docMk/>
          <pc:sldMk cId="2996745629" sldId="1314"/>
        </pc:sldMkLst>
      </pc:sldChg>
      <pc:sldChg chg="ord">
        <pc:chgData name="Adam Janiak" userId="S::adam.janiak_edmn.org#ext#@neahq.onmicrosoft.com::002a7ee9-41a7-4f0b-84b8-5a04768eeadd" providerId="AD" clId="Web-{78542535-6FF6-E816-132B-F355E895CCA6}" dt="2024-01-08T23:34:05.598" v="233"/>
        <pc:sldMkLst>
          <pc:docMk/>
          <pc:sldMk cId="3378221401" sldId="1315"/>
        </pc:sldMkLst>
      </pc:sldChg>
      <pc:sldChg chg="ord">
        <pc:chgData name="Adam Janiak" userId="S::adam.janiak_edmn.org#ext#@neahq.onmicrosoft.com::002a7ee9-41a7-4f0b-84b8-5a04768eeadd" providerId="AD" clId="Web-{78542535-6FF6-E816-132B-F355E895CCA6}" dt="2024-01-08T23:34:05.598" v="234"/>
        <pc:sldMkLst>
          <pc:docMk/>
          <pc:sldMk cId="1602955487" sldId="1316"/>
        </pc:sldMkLst>
      </pc:sldChg>
      <pc:sldChg chg="ord">
        <pc:chgData name="Adam Janiak" userId="S::adam.janiak_edmn.org#ext#@neahq.onmicrosoft.com::002a7ee9-41a7-4f0b-84b8-5a04768eeadd" providerId="AD" clId="Web-{78542535-6FF6-E816-132B-F355E895CCA6}" dt="2024-01-08T23:34:05.598" v="235"/>
        <pc:sldMkLst>
          <pc:docMk/>
          <pc:sldMk cId="1242396410" sldId="1318"/>
        </pc:sldMkLst>
      </pc:sldChg>
      <pc:sldChg chg="ord">
        <pc:chgData name="Adam Janiak" userId="S::adam.janiak_edmn.org#ext#@neahq.onmicrosoft.com::002a7ee9-41a7-4f0b-84b8-5a04768eeadd" providerId="AD" clId="Web-{78542535-6FF6-E816-132B-F355E895CCA6}" dt="2024-01-08T23:34:05.613" v="237"/>
        <pc:sldMkLst>
          <pc:docMk/>
          <pc:sldMk cId="1229629021" sldId="1319"/>
        </pc:sldMkLst>
      </pc:sldChg>
      <pc:sldChg chg="ord">
        <pc:chgData name="Adam Janiak" userId="S::adam.janiak_edmn.org#ext#@neahq.onmicrosoft.com::002a7ee9-41a7-4f0b-84b8-5a04768eeadd" providerId="AD" clId="Web-{78542535-6FF6-E816-132B-F355E895CCA6}" dt="2024-01-08T23:34:05.613" v="238"/>
        <pc:sldMkLst>
          <pc:docMk/>
          <pc:sldMk cId="1362339571" sldId="1320"/>
        </pc:sldMkLst>
      </pc:sldChg>
      <pc:sldChg chg="ord">
        <pc:chgData name="Adam Janiak" userId="S::adam.janiak_edmn.org#ext#@neahq.onmicrosoft.com::002a7ee9-41a7-4f0b-84b8-5a04768eeadd" providerId="AD" clId="Web-{78542535-6FF6-E816-132B-F355E895CCA6}" dt="2024-01-08T23:34:05.613" v="240"/>
        <pc:sldMkLst>
          <pc:docMk/>
          <pc:sldMk cId="1342111266" sldId="1321"/>
        </pc:sldMkLst>
      </pc:sldChg>
      <pc:sldChg chg="ord">
        <pc:chgData name="Adam Janiak" userId="S::adam.janiak_edmn.org#ext#@neahq.onmicrosoft.com::002a7ee9-41a7-4f0b-84b8-5a04768eeadd" providerId="AD" clId="Web-{78542535-6FF6-E816-132B-F355E895CCA6}" dt="2024-01-08T23:34:05.613" v="241"/>
        <pc:sldMkLst>
          <pc:docMk/>
          <pc:sldMk cId="2419795465" sldId="1322"/>
        </pc:sldMkLst>
      </pc:sldChg>
      <pc:sldChg chg="ord">
        <pc:chgData name="Adam Janiak" userId="S::adam.janiak_edmn.org#ext#@neahq.onmicrosoft.com::002a7ee9-41a7-4f0b-84b8-5a04768eeadd" providerId="AD" clId="Web-{78542535-6FF6-E816-132B-F355E895CCA6}" dt="2024-01-08T23:34:05.613" v="239"/>
        <pc:sldMkLst>
          <pc:docMk/>
          <pc:sldMk cId="601091926" sldId="1324"/>
        </pc:sldMkLst>
      </pc:sldChg>
      <pc:sldChg chg="ord">
        <pc:chgData name="Adam Janiak" userId="S::adam.janiak_edmn.org#ext#@neahq.onmicrosoft.com::002a7ee9-41a7-4f0b-84b8-5a04768eeadd" providerId="AD" clId="Web-{78542535-6FF6-E816-132B-F355E895CCA6}" dt="2024-01-08T23:34:05.613" v="236"/>
        <pc:sldMkLst>
          <pc:docMk/>
          <pc:sldMk cId="3031126008" sldId="1326"/>
        </pc:sldMkLst>
      </pc:sldChg>
      <pc:sldChg chg="modSp">
        <pc:chgData name="Adam Janiak" userId="S::adam.janiak_edmn.org#ext#@neahq.onmicrosoft.com::002a7ee9-41a7-4f0b-84b8-5a04768eeadd" providerId="AD" clId="Web-{78542535-6FF6-E816-132B-F355E895CCA6}" dt="2024-01-08T23:26:58.601" v="193" actId="20577"/>
        <pc:sldMkLst>
          <pc:docMk/>
          <pc:sldMk cId="2753725643" sldId="1327"/>
        </pc:sldMkLst>
        <pc:spChg chg="mod">
          <ac:chgData name="Adam Janiak" userId="S::adam.janiak_edmn.org#ext#@neahq.onmicrosoft.com::002a7ee9-41a7-4f0b-84b8-5a04768eeadd" providerId="AD" clId="Web-{78542535-6FF6-E816-132B-F355E895CCA6}" dt="2024-01-08T23:26:58.601" v="193" actId="20577"/>
          <ac:spMkLst>
            <pc:docMk/>
            <pc:sldMk cId="2753725643" sldId="1327"/>
            <ac:spMk id="3" creationId="{9330B568-CC30-7001-AC74-DDA320F232F3}"/>
          </ac:spMkLst>
        </pc:spChg>
      </pc:sldChg>
      <pc:sldChg chg="ord">
        <pc:chgData name="Adam Janiak" userId="S::adam.janiak_edmn.org#ext#@neahq.onmicrosoft.com::002a7ee9-41a7-4f0b-84b8-5a04768eeadd" providerId="AD" clId="Web-{78542535-6FF6-E816-132B-F355E895CCA6}" dt="2024-01-08T23:26:22.959" v="188"/>
        <pc:sldMkLst>
          <pc:docMk/>
          <pc:sldMk cId="444256662" sldId="1328"/>
        </pc:sldMkLst>
      </pc:sldChg>
      <pc:sldChg chg="ord">
        <pc:chgData name="Adam Janiak" userId="S::adam.janiak_edmn.org#ext#@neahq.onmicrosoft.com::002a7ee9-41a7-4f0b-84b8-5a04768eeadd" providerId="AD" clId="Web-{78542535-6FF6-E816-132B-F355E895CCA6}" dt="2024-01-08T23:26:22.959" v="189"/>
        <pc:sldMkLst>
          <pc:docMk/>
          <pc:sldMk cId="2434333857" sldId="1329"/>
        </pc:sldMkLst>
      </pc:sldChg>
      <pc:sldChg chg="modSp new">
        <pc:chgData name="Adam Janiak" userId="S::adam.janiak_edmn.org#ext#@neahq.onmicrosoft.com::002a7ee9-41a7-4f0b-84b8-5a04768eeadd" providerId="AD" clId="Web-{78542535-6FF6-E816-132B-F355E895CCA6}" dt="2024-01-08T23:38:15.293" v="261" actId="20577"/>
        <pc:sldMkLst>
          <pc:docMk/>
          <pc:sldMk cId="1952047852" sldId="1333"/>
        </pc:sldMkLst>
        <pc:spChg chg="mod">
          <ac:chgData name="Adam Janiak" userId="S::adam.janiak_edmn.org#ext#@neahq.onmicrosoft.com::002a7ee9-41a7-4f0b-84b8-5a04768eeadd" providerId="AD" clId="Web-{78542535-6FF6-E816-132B-F355E895CCA6}" dt="2024-01-08T23:38:15.293" v="261" actId="20577"/>
          <ac:spMkLst>
            <pc:docMk/>
            <pc:sldMk cId="1952047852" sldId="1333"/>
            <ac:spMk id="2" creationId="{56C46150-42F7-9C34-52F0-CFBCD0C1624E}"/>
          </ac:spMkLst>
        </pc:spChg>
      </pc:sldChg>
      <pc:sldChg chg="add">
        <pc:chgData name="Adam Janiak" userId="S::adam.janiak_edmn.org#ext#@neahq.onmicrosoft.com::002a7ee9-41a7-4f0b-84b8-5a04768eeadd" providerId="AD" clId="Web-{78542535-6FF6-E816-132B-F355E895CCA6}" dt="2024-01-08T23:37:30.948" v="246"/>
        <pc:sldMkLst>
          <pc:docMk/>
          <pc:sldMk cId="3962052656" sldId="1334"/>
        </pc:sldMkLst>
      </pc:sldChg>
      <pc:sldChg chg="add">
        <pc:chgData name="Adam Janiak" userId="S::adam.janiak_edmn.org#ext#@neahq.onmicrosoft.com::002a7ee9-41a7-4f0b-84b8-5a04768eeadd" providerId="AD" clId="Web-{78542535-6FF6-E816-132B-F355E895CCA6}" dt="2024-01-08T23:37:31.041" v="247"/>
        <pc:sldMkLst>
          <pc:docMk/>
          <pc:sldMk cId="2051133761" sldId="1335"/>
        </pc:sldMkLst>
      </pc:sldChg>
      <pc:sldChg chg="add">
        <pc:chgData name="Adam Janiak" userId="S::adam.janiak_edmn.org#ext#@neahq.onmicrosoft.com::002a7ee9-41a7-4f0b-84b8-5a04768eeadd" providerId="AD" clId="Web-{78542535-6FF6-E816-132B-F355E895CCA6}" dt="2024-01-08T23:37:31.166" v="249"/>
        <pc:sldMkLst>
          <pc:docMk/>
          <pc:sldMk cId="705785856" sldId="1336"/>
        </pc:sldMkLst>
      </pc:sldChg>
      <pc:sldChg chg="add">
        <pc:chgData name="Adam Janiak" userId="S::adam.janiak_edmn.org#ext#@neahq.onmicrosoft.com::002a7ee9-41a7-4f0b-84b8-5a04768eeadd" providerId="AD" clId="Web-{78542535-6FF6-E816-132B-F355E895CCA6}" dt="2024-01-08T23:38:06.745" v="250"/>
        <pc:sldMkLst>
          <pc:docMk/>
          <pc:sldMk cId="2197443223" sldId="1337"/>
        </pc:sldMkLst>
      </pc:sldChg>
      <pc:sldChg chg="add">
        <pc:chgData name="Adam Janiak" userId="S::adam.janiak_edmn.org#ext#@neahq.onmicrosoft.com::002a7ee9-41a7-4f0b-84b8-5a04768eeadd" providerId="AD" clId="Web-{78542535-6FF6-E816-132B-F355E895CCA6}" dt="2024-01-08T23:38:06.824" v="251"/>
        <pc:sldMkLst>
          <pc:docMk/>
          <pc:sldMk cId="386743897" sldId="1338"/>
        </pc:sldMkLst>
      </pc:sldChg>
      <pc:sldChg chg="add">
        <pc:chgData name="Adam Janiak" userId="S::adam.janiak_edmn.org#ext#@neahq.onmicrosoft.com::002a7ee9-41a7-4f0b-84b8-5a04768eeadd" providerId="AD" clId="Web-{78542535-6FF6-E816-132B-F355E895CCA6}" dt="2024-01-08T23:38:06.980" v="252"/>
        <pc:sldMkLst>
          <pc:docMk/>
          <pc:sldMk cId="2240012190" sldId="1339"/>
        </pc:sldMkLst>
      </pc:sldChg>
      <pc:sldChg chg="add">
        <pc:chgData name="Adam Janiak" userId="S::adam.janiak_edmn.org#ext#@neahq.onmicrosoft.com::002a7ee9-41a7-4f0b-84b8-5a04768eeadd" providerId="AD" clId="Web-{78542535-6FF6-E816-132B-F355E895CCA6}" dt="2024-01-08T23:38:07.152" v="253"/>
        <pc:sldMkLst>
          <pc:docMk/>
          <pc:sldMk cId="1409888841" sldId="1340"/>
        </pc:sldMkLst>
      </pc:sldChg>
      <pc:sldChg chg="add">
        <pc:chgData name="Adam Janiak" userId="S::adam.janiak_edmn.org#ext#@neahq.onmicrosoft.com::002a7ee9-41a7-4f0b-84b8-5a04768eeadd" providerId="AD" clId="Web-{78542535-6FF6-E816-132B-F355E895CCA6}" dt="2024-01-08T23:38:07.277" v="254"/>
        <pc:sldMkLst>
          <pc:docMk/>
          <pc:sldMk cId="1568472222" sldId="1341"/>
        </pc:sldMkLst>
      </pc:sldChg>
      <pc:sldChg chg="add">
        <pc:chgData name="Adam Janiak" userId="S::adam.janiak_edmn.org#ext#@neahq.onmicrosoft.com::002a7ee9-41a7-4f0b-84b8-5a04768eeadd" providerId="AD" clId="Web-{78542535-6FF6-E816-132B-F355E895CCA6}" dt="2024-01-08T23:38:07.324" v="255"/>
        <pc:sldMkLst>
          <pc:docMk/>
          <pc:sldMk cId="515693062" sldId="1342"/>
        </pc:sldMkLst>
      </pc:sldChg>
      <pc:sldChg chg="add">
        <pc:chgData name="Adam Janiak" userId="S::adam.janiak_edmn.org#ext#@neahq.onmicrosoft.com::002a7ee9-41a7-4f0b-84b8-5a04768eeadd" providerId="AD" clId="Web-{78542535-6FF6-E816-132B-F355E895CCA6}" dt="2024-01-08T23:38:07.370" v="256"/>
        <pc:sldMkLst>
          <pc:docMk/>
          <pc:sldMk cId="1479627965" sldId="1343"/>
        </pc:sldMkLst>
      </pc:sldChg>
      <pc:sldChg chg="add">
        <pc:chgData name="Adam Janiak" userId="S::adam.janiak_edmn.org#ext#@neahq.onmicrosoft.com::002a7ee9-41a7-4f0b-84b8-5a04768eeadd" providerId="AD" clId="Web-{78542535-6FF6-E816-132B-F355E895CCA6}" dt="2024-01-08T23:38:07.449" v="257"/>
        <pc:sldMkLst>
          <pc:docMk/>
          <pc:sldMk cId="2977373176" sldId="1344"/>
        </pc:sldMkLst>
      </pc:sldChg>
      <pc:sldChg chg="add">
        <pc:chgData name="Adam Janiak" userId="S::adam.janiak_edmn.org#ext#@neahq.onmicrosoft.com::002a7ee9-41a7-4f0b-84b8-5a04768eeadd" providerId="AD" clId="Web-{78542535-6FF6-E816-132B-F355E895CCA6}" dt="2024-01-08T23:38:08.417" v="259"/>
        <pc:sldMkLst>
          <pc:docMk/>
          <pc:sldMk cId="3538458104" sldId="1345"/>
        </pc:sldMkLst>
      </pc:sldChg>
      <pc:sldChg chg="add">
        <pc:chgData name="Adam Janiak" userId="S::adam.janiak_edmn.org#ext#@neahq.onmicrosoft.com::002a7ee9-41a7-4f0b-84b8-5a04768eeadd" providerId="AD" clId="Web-{78542535-6FF6-E816-132B-F355E895CCA6}" dt="2024-01-08T23:38:08.574" v="260"/>
        <pc:sldMkLst>
          <pc:docMk/>
          <pc:sldMk cId="1514295051" sldId="1346"/>
        </pc:sldMkLst>
      </pc:sldChg>
    </pc:docChg>
  </pc:docChgLst>
  <pc:docChgLst>
    <pc:chgData name="Guest User" userId="S::urn:spo:anon#2d0811e898979079e3a6ec9a9036881b50c07483a4ca03ad42b3c534af2c6157::" providerId="AD" clId="Web-{E32FFCC3-9501-C130-72F4-D98D651E1679}"/>
    <pc:docChg chg="modSld">
      <pc:chgData name="Guest User" userId="S::urn:spo:anon#2d0811e898979079e3a6ec9a9036881b50c07483a4ca03ad42b3c534af2c6157::" providerId="AD" clId="Web-{E32FFCC3-9501-C130-72F4-D98D651E1679}" dt="2022-03-02T19:01:44.594" v="173"/>
      <pc:docMkLst>
        <pc:docMk/>
      </pc:docMkLst>
      <pc:sldChg chg="delSp">
        <pc:chgData name="Guest User" userId="S::urn:spo:anon#2d0811e898979079e3a6ec9a9036881b50c07483a4ca03ad42b3c534af2c6157::" providerId="AD" clId="Web-{E32FFCC3-9501-C130-72F4-D98D651E1679}" dt="2022-03-02T19:01:44.594" v="173"/>
        <pc:sldMkLst>
          <pc:docMk/>
          <pc:sldMk cId="1087235748" sldId="1100"/>
        </pc:sldMkLst>
        <pc:spChg chg="del">
          <ac:chgData name="Guest User" userId="S::urn:spo:anon#2d0811e898979079e3a6ec9a9036881b50c07483a4ca03ad42b3c534af2c6157::" providerId="AD" clId="Web-{E32FFCC3-9501-C130-72F4-D98D651E1679}" dt="2022-03-02T19:01:44.594" v="173"/>
          <ac:spMkLst>
            <pc:docMk/>
            <pc:sldMk cId="1087235748" sldId="1100"/>
            <ac:spMk id="3" creationId="{ADDA4318-C622-4B6E-A26C-FC4EAB4FC75F}"/>
          </ac:spMkLst>
        </pc:spChg>
      </pc:sldChg>
      <pc:sldChg chg="modSp modNotes">
        <pc:chgData name="Guest User" userId="S::urn:spo:anon#2d0811e898979079e3a6ec9a9036881b50c07483a4ca03ad42b3c534af2c6157::" providerId="AD" clId="Web-{E32FFCC3-9501-C130-72F4-D98D651E1679}" dt="2022-03-02T18:54:48.121" v="87" actId="14100"/>
        <pc:sldMkLst>
          <pc:docMk/>
          <pc:sldMk cId="747441255" sldId="1229"/>
        </pc:sldMkLst>
        <pc:spChg chg="mod">
          <ac:chgData name="Guest User" userId="S::urn:spo:anon#2d0811e898979079e3a6ec9a9036881b50c07483a4ca03ad42b3c534af2c6157::" providerId="AD" clId="Web-{E32FFCC3-9501-C130-72F4-D98D651E1679}" dt="2022-03-02T18:54:48.121" v="87" actId="14100"/>
          <ac:spMkLst>
            <pc:docMk/>
            <pc:sldMk cId="747441255" sldId="1229"/>
            <ac:spMk id="5" creationId="{00000000-0000-0000-0000-000000000000}"/>
          </ac:spMkLst>
        </pc:spChg>
      </pc:sldChg>
      <pc:sldChg chg="modSp">
        <pc:chgData name="Guest User" userId="S::urn:spo:anon#2d0811e898979079e3a6ec9a9036881b50c07483a4ca03ad42b3c534af2c6157::" providerId="AD" clId="Web-{E32FFCC3-9501-C130-72F4-D98D651E1679}" dt="2022-03-02T18:57:26.419" v="112" actId="14100"/>
        <pc:sldMkLst>
          <pc:docMk/>
          <pc:sldMk cId="3270548145" sldId="1247"/>
        </pc:sldMkLst>
        <pc:spChg chg="mod">
          <ac:chgData name="Guest User" userId="S::urn:spo:anon#2d0811e898979079e3a6ec9a9036881b50c07483a4ca03ad42b3c534af2c6157::" providerId="AD" clId="Web-{E32FFCC3-9501-C130-72F4-D98D651E1679}" dt="2022-03-02T18:57:26.419" v="112" actId="14100"/>
          <ac:spMkLst>
            <pc:docMk/>
            <pc:sldMk cId="3270548145" sldId="1247"/>
            <ac:spMk id="3" creationId="{00000000-0000-0000-0000-000000000000}"/>
          </ac:spMkLst>
        </pc:spChg>
        <pc:picChg chg="mod">
          <ac:chgData name="Guest User" userId="S::urn:spo:anon#2d0811e898979079e3a6ec9a9036881b50c07483a4ca03ad42b3c534af2c6157::" providerId="AD" clId="Web-{E32FFCC3-9501-C130-72F4-D98D651E1679}" dt="2022-03-02T18:57:20.466" v="111" actId="1076"/>
          <ac:picMkLst>
            <pc:docMk/>
            <pc:sldMk cId="3270548145" sldId="1247"/>
            <ac:picMk id="7" creationId="{00000000-0000-0000-0000-000000000000}"/>
          </ac:picMkLst>
        </pc:picChg>
      </pc:sldChg>
      <pc:sldChg chg="delSp">
        <pc:chgData name="Guest User" userId="S::urn:spo:anon#2d0811e898979079e3a6ec9a9036881b50c07483a4ca03ad42b3c534af2c6157::" providerId="AD" clId="Web-{E32FFCC3-9501-C130-72F4-D98D651E1679}" dt="2022-03-02T18:57:33.904" v="113"/>
        <pc:sldMkLst>
          <pc:docMk/>
          <pc:sldMk cId="240881432" sldId="1248"/>
        </pc:sldMkLst>
        <pc:spChg chg="del">
          <ac:chgData name="Guest User" userId="S::urn:spo:anon#2d0811e898979079e3a6ec9a9036881b50c07483a4ca03ad42b3c534af2c6157::" providerId="AD" clId="Web-{E32FFCC3-9501-C130-72F4-D98D651E1679}" dt="2022-03-02T18:57:33.904" v="113"/>
          <ac:spMkLst>
            <pc:docMk/>
            <pc:sldMk cId="240881432" sldId="1248"/>
            <ac:spMk id="40963" creationId="{00000000-0000-0000-0000-000000000000}"/>
          </ac:spMkLst>
        </pc:spChg>
      </pc:sldChg>
      <pc:sldChg chg="modSp">
        <pc:chgData name="Guest User" userId="S::urn:spo:anon#2d0811e898979079e3a6ec9a9036881b50c07483a4ca03ad42b3c534af2c6157::" providerId="AD" clId="Web-{E32FFCC3-9501-C130-72F4-D98D651E1679}" dt="2022-03-02T18:58:39.670" v="172" actId="20577"/>
        <pc:sldMkLst>
          <pc:docMk/>
          <pc:sldMk cId="120026051" sldId="1251"/>
        </pc:sldMkLst>
        <pc:spChg chg="mod">
          <ac:chgData name="Guest User" userId="S::urn:spo:anon#2d0811e898979079e3a6ec9a9036881b50c07483a4ca03ad42b3c534af2c6157::" providerId="AD" clId="Web-{E32FFCC3-9501-C130-72F4-D98D651E1679}" dt="2022-03-02T18:58:39.670" v="172" actId="20577"/>
          <ac:spMkLst>
            <pc:docMk/>
            <pc:sldMk cId="120026051" sldId="1251"/>
            <ac:spMk id="3" creationId="{00000000-0000-0000-0000-000000000000}"/>
          </ac:spMkLst>
        </pc:spChg>
      </pc:sldChg>
      <pc:sldChg chg="modSp">
        <pc:chgData name="Guest User" userId="S::urn:spo:anon#2d0811e898979079e3a6ec9a9036881b50c07483a4ca03ad42b3c534af2c6157::" providerId="AD" clId="Web-{E32FFCC3-9501-C130-72F4-D98D651E1679}" dt="2022-03-02T18:54:15.855" v="83" actId="1076"/>
        <pc:sldMkLst>
          <pc:docMk/>
          <pc:sldMk cId="1502090419" sldId="1260"/>
        </pc:sldMkLst>
        <pc:picChg chg="mod">
          <ac:chgData name="Guest User" userId="S::urn:spo:anon#2d0811e898979079e3a6ec9a9036881b50c07483a4ca03ad42b3c534af2c6157::" providerId="AD" clId="Web-{E32FFCC3-9501-C130-72F4-D98D651E1679}" dt="2022-03-02T18:54:15.855" v="83" actId="1076"/>
          <ac:picMkLst>
            <pc:docMk/>
            <pc:sldMk cId="1502090419" sldId="1260"/>
            <ac:picMk id="4" creationId="{00000000-0000-0000-0000-000000000000}"/>
          </ac:picMkLst>
        </pc:picChg>
      </pc:sldChg>
      <pc:sldChg chg="modSp">
        <pc:chgData name="Guest User" userId="S::urn:spo:anon#2d0811e898979079e3a6ec9a9036881b50c07483a4ca03ad42b3c534af2c6157::" providerId="AD" clId="Web-{E32FFCC3-9501-C130-72F4-D98D651E1679}" dt="2022-03-02T18:53:10.370" v="68" actId="1076"/>
        <pc:sldMkLst>
          <pc:docMk/>
          <pc:sldMk cId="2839304801" sldId="1261"/>
        </pc:sldMkLst>
        <pc:spChg chg="mod">
          <ac:chgData name="Guest User" userId="S::urn:spo:anon#2d0811e898979079e3a6ec9a9036881b50c07483a4ca03ad42b3c534af2c6157::" providerId="AD" clId="Web-{E32FFCC3-9501-C130-72F4-D98D651E1679}" dt="2022-03-02T18:53:10.370" v="68" actId="1076"/>
          <ac:spMkLst>
            <pc:docMk/>
            <pc:sldMk cId="2839304801" sldId="1261"/>
            <ac:spMk id="2" creationId="{00000000-0000-0000-0000-000000000000}"/>
          </ac:spMkLst>
        </pc:spChg>
        <pc:picChg chg="mod">
          <ac:chgData name="Guest User" userId="S::urn:spo:anon#2d0811e898979079e3a6ec9a9036881b50c07483a4ca03ad42b3c534af2c6157::" providerId="AD" clId="Web-{E32FFCC3-9501-C130-72F4-D98D651E1679}" dt="2022-03-02T18:51:02.806" v="4" actId="1076"/>
          <ac:picMkLst>
            <pc:docMk/>
            <pc:sldMk cId="2839304801" sldId="1261"/>
            <ac:picMk id="4" creationId="{00000000-0000-0000-0000-000000000000}"/>
          </ac:picMkLst>
        </pc:picChg>
      </pc:sldChg>
      <pc:sldChg chg="delSp modSp">
        <pc:chgData name="Guest User" userId="S::urn:spo:anon#2d0811e898979079e3a6ec9a9036881b50c07483a4ca03ad42b3c534af2c6157::" providerId="AD" clId="Web-{E32FFCC3-9501-C130-72F4-D98D651E1679}" dt="2022-03-02T18:53:38.589" v="73" actId="1076"/>
        <pc:sldMkLst>
          <pc:docMk/>
          <pc:sldMk cId="297692723" sldId="1262"/>
        </pc:sldMkLst>
        <pc:spChg chg="del">
          <ac:chgData name="Guest User" userId="S::urn:spo:anon#2d0811e898979079e3a6ec9a9036881b50c07483a4ca03ad42b3c534af2c6157::" providerId="AD" clId="Web-{E32FFCC3-9501-C130-72F4-D98D651E1679}" dt="2022-03-02T18:53:29.542" v="70"/>
          <ac:spMkLst>
            <pc:docMk/>
            <pc:sldMk cId="297692723" sldId="1262"/>
            <ac:spMk id="2" creationId="{00000000-0000-0000-0000-000000000000}"/>
          </ac:spMkLst>
        </pc:spChg>
        <pc:spChg chg="del">
          <ac:chgData name="Guest User" userId="S::urn:spo:anon#2d0811e898979079e3a6ec9a9036881b50c07483a4ca03ad42b3c534af2c6157::" providerId="AD" clId="Web-{E32FFCC3-9501-C130-72F4-D98D651E1679}" dt="2022-03-02T18:53:31.370" v="71"/>
          <ac:spMkLst>
            <pc:docMk/>
            <pc:sldMk cId="297692723" sldId="1262"/>
            <ac:spMk id="3" creationId="{00000000-0000-0000-0000-000000000000}"/>
          </ac:spMkLst>
        </pc:spChg>
        <pc:picChg chg="mod">
          <ac:chgData name="Guest User" userId="S::urn:spo:anon#2d0811e898979079e3a6ec9a9036881b50c07483a4ca03ad42b3c534af2c6157::" providerId="AD" clId="Web-{E32FFCC3-9501-C130-72F4-D98D651E1679}" dt="2022-03-02T18:53:38.589" v="73" actId="1076"/>
          <ac:picMkLst>
            <pc:docMk/>
            <pc:sldMk cId="297692723" sldId="1262"/>
            <ac:picMk id="4" creationId="{00000000-0000-0000-0000-000000000000}"/>
          </ac:picMkLst>
        </pc:picChg>
      </pc:sldChg>
      <pc:sldChg chg="modSp">
        <pc:chgData name="Guest User" userId="S::urn:spo:anon#2d0811e898979079e3a6ec9a9036881b50c07483a4ca03ad42b3c534af2c6157::" providerId="AD" clId="Web-{E32FFCC3-9501-C130-72F4-D98D651E1679}" dt="2022-03-02T18:54:21.245" v="84" actId="20577"/>
        <pc:sldMkLst>
          <pc:docMk/>
          <pc:sldMk cId="798931332" sldId="1263"/>
        </pc:sldMkLst>
        <pc:spChg chg="mod">
          <ac:chgData name="Guest User" userId="S::urn:spo:anon#2d0811e898979079e3a6ec9a9036881b50c07483a4ca03ad42b3c534af2c6157::" providerId="AD" clId="Web-{E32FFCC3-9501-C130-72F4-D98D651E1679}" dt="2022-03-02T18:54:21.245" v="84" actId="20577"/>
          <ac:spMkLst>
            <pc:docMk/>
            <pc:sldMk cId="798931332" sldId="1263"/>
            <ac:spMk id="2" creationId="{00000000-0000-0000-0000-000000000000}"/>
          </ac:spMkLst>
        </pc:spChg>
      </pc:sldChg>
      <pc:sldChg chg="modSp">
        <pc:chgData name="Guest User" userId="S::urn:spo:anon#2d0811e898979079e3a6ec9a9036881b50c07483a4ca03ad42b3c534af2c6157::" providerId="AD" clId="Web-{E32FFCC3-9501-C130-72F4-D98D651E1679}" dt="2022-03-02T18:56:01.043" v="101" actId="14100"/>
        <pc:sldMkLst>
          <pc:docMk/>
          <pc:sldMk cId="1169676610" sldId="1264"/>
        </pc:sldMkLst>
        <pc:spChg chg="mod">
          <ac:chgData name="Guest User" userId="S::urn:spo:anon#2d0811e898979079e3a6ec9a9036881b50c07483a4ca03ad42b3c534af2c6157::" providerId="AD" clId="Web-{E32FFCC3-9501-C130-72F4-D98D651E1679}" dt="2022-03-02T18:56:01.043" v="101" actId="14100"/>
          <ac:spMkLst>
            <pc:docMk/>
            <pc:sldMk cId="1169676610" sldId="1264"/>
            <ac:spMk id="3" creationId="{00000000-0000-0000-0000-000000000000}"/>
          </ac:spMkLst>
        </pc:spChg>
        <pc:picChg chg="mod">
          <ac:chgData name="Guest User" userId="S::urn:spo:anon#2d0811e898979079e3a6ec9a9036881b50c07483a4ca03ad42b3c534af2c6157::" providerId="AD" clId="Web-{E32FFCC3-9501-C130-72F4-D98D651E1679}" dt="2022-03-02T18:55:47.840" v="98" actId="1076"/>
          <ac:picMkLst>
            <pc:docMk/>
            <pc:sldMk cId="1169676610" sldId="1264"/>
            <ac:picMk id="6" creationId="{00000000-0000-0000-0000-000000000000}"/>
          </ac:picMkLst>
        </pc:picChg>
      </pc:sldChg>
      <pc:sldChg chg="modSp">
        <pc:chgData name="Guest User" userId="S::urn:spo:anon#2d0811e898979079e3a6ec9a9036881b50c07483a4ca03ad42b3c534af2c6157::" providerId="AD" clId="Web-{E32FFCC3-9501-C130-72F4-D98D651E1679}" dt="2022-03-02T18:54:02.292" v="80" actId="1076"/>
        <pc:sldMkLst>
          <pc:docMk/>
          <pc:sldMk cId="707993983" sldId="1267"/>
        </pc:sldMkLst>
        <pc:spChg chg="mod">
          <ac:chgData name="Guest User" userId="S::urn:spo:anon#2d0811e898979079e3a6ec9a9036881b50c07483a4ca03ad42b3c534af2c6157::" providerId="AD" clId="Web-{E32FFCC3-9501-C130-72F4-D98D651E1679}" dt="2022-03-02T18:54:02.292" v="80" actId="1076"/>
          <ac:spMkLst>
            <pc:docMk/>
            <pc:sldMk cId="707993983" sldId="1267"/>
            <ac:spMk id="3" creationId="{00000000-0000-0000-0000-000000000000}"/>
          </ac:spMkLst>
        </pc:spChg>
        <pc:picChg chg="mod">
          <ac:chgData name="Guest User" userId="S::urn:spo:anon#2d0811e898979079e3a6ec9a9036881b50c07483a4ca03ad42b3c534af2c6157::" providerId="AD" clId="Web-{E32FFCC3-9501-C130-72F4-D98D651E1679}" dt="2022-03-02T18:53:49.261" v="76" actId="1076"/>
          <ac:picMkLst>
            <pc:docMk/>
            <pc:sldMk cId="707993983" sldId="1267"/>
            <ac:picMk id="4" creationId="{FC899F96-C217-48DB-BEF9-B5292B834B42}"/>
          </ac:picMkLst>
        </pc:picChg>
      </pc:sldChg>
      <pc:sldChg chg="delSp">
        <pc:chgData name="Guest User" userId="S::urn:spo:anon#2d0811e898979079e3a6ec9a9036881b50c07483a4ca03ad42b3c534af2c6157::" providerId="AD" clId="Web-{E32FFCC3-9501-C130-72F4-D98D651E1679}" dt="2022-03-02T18:54:06.870" v="81"/>
        <pc:sldMkLst>
          <pc:docMk/>
          <pc:sldMk cId="3689101764" sldId="1268"/>
        </pc:sldMkLst>
        <pc:spChg chg="del">
          <ac:chgData name="Guest User" userId="S::urn:spo:anon#2d0811e898979079e3a6ec9a9036881b50c07483a4ca03ad42b3c534af2c6157::" providerId="AD" clId="Web-{E32FFCC3-9501-C130-72F4-D98D651E1679}" dt="2022-03-02T18:54:06.870" v="81"/>
          <ac:spMkLst>
            <pc:docMk/>
            <pc:sldMk cId="3689101764" sldId="1268"/>
            <ac:spMk id="5" creationId="{927A61AA-B03C-4631-B809-07FB7652BEF9}"/>
          </ac:spMkLst>
        </pc:spChg>
      </pc:sldChg>
      <pc:sldChg chg="delSp modSp">
        <pc:chgData name="Guest User" userId="S::urn:spo:anon#2d0811e898979079e3a6ec9a9036881b50c07483a4ca03ad42b3c534af2c6157::" providerId="AD" clId="Web-{E32FFCC3-9501-C130-72F4-D98D651E1679}" dt="2022-03-02T18:55:26.574" v="95"/>
        <pc:sldMkLst>
          <pc:docMk/>
          <pc:sldMk cId="2373538500" sldId="1269"/>
        </pc:sldMkLst>
        <pc:spChg chg="mod">
          <ac:chgData name="Guest User" userId="S::urn:spo:anon#2d0811e898979079e3a6ec9a9036881b50c07483a4ca03ad42b3c534af2c6157::" providerId="AD" clId="Web-{E32FFCC3-9501-C130-72F4-D98D651E1679}" dt="2022-03-02T18:55:24.277" v="94" actId="1076"/>
          <ac:spMkLst>
            <pc:docMk/>
            <pc:sldMk cId="2373538500" sldId="1269"/>
            <ac:spMk id="2" creationId="{00000000-0000-0000-0000-000000000000}"/>
          </ac:spMkLst>
        </pc:spChg>
        <pc:spChg chg="del">
          <ac:chgData name="Guest User" userId="S::urn:spo:anon#2d0811e898979079e3a6ec9a9036881b50c07483a4ca03ad42b3c534af2c6157::" providerId="AD" clId="Web-{E32FFCC3-9501-C130-72F4-D98D651E1679}" dt="2022-03-02T18:55:26.574" v="95"/>
          <ac:spMkLst>
            <pc:docMk/>
            <pc:sldMk cId="2373538500" sldId="1269"/>
            <ac:spMk id="5" creationId="{819E38E5-E34F-4581-A78C-A4770194CF86}"/>
          </ac:spMkLst>
        </pc:spChg>
      </pc:sldChg>
      <pc:sldChg chg="modSp">
        <pc:chgData name="Guest User" userId="S::urn:spo:anon#2d0811e898979079e3a6ec9a9036881b50c07483a4ca03ad42b3c534af2c6157::" providerId="AD" clId="Web-{E32FFCC3-9501-C130-72F4-D98D651E1679}" dt="2022-03-02T18:55:15.621" v="92" actId="1076"/>
        <pc:sldMkLst>
          <pc:docMk/>
          <pc:sldMk cId="3993194149" sldId="1271"/>
        </pc:sldMkLst>
        <pc:spChg chg="mod">
          <ac:chgData name="Guest User" userId="S::urn:spo:anon#2d0811e898979079e3a6ec9a9036881b50c07483a4ca03ad42b3c534af2c6157::" providerId="AD" clId="Web-{E32FFCC3-9501-C130-72F4-D98D651E1679}" dt="2022-03-02T18:55:15.621" v="92" actId="1076"/>
          <ac:spMkLst>
            <pc:docMk/>
            <pc:sldMk cId="3993194149" sldId="1271"/>
            <ac:spMk id="3" creationId="{00000000-0000-0000-0000-000000000000}"/>
          </ac:spMkLst>
        </pc:spChg>
        <pc:picChg chg="mod">
          <ac:chgData name="Guest User" userId="S::urn:spo:anon#2d0811e898979079e3a6ec9a9036881b50c07483a4ca03ad42b3c534af2c6157::" providerId="AD" clId="Web-{E32FFCC3-9501-C130-72F4-D98D651E1679}" dt="2022-03-02T18:55:08.590" v="89" actId="1076"/>
          <ac:picMkLst>
            <pc:docMk/>
            <pc:sldMk cId="3993194149" sldId="1271"/>
            <ac:picMk id="4" creationId="{FC899F96-C217-48DB-BEF9-B5292B834B42}"/>
          </ac:picMkLst>
        </pc:picChg>
      </pc:sldChg>
    </pc:docChg>
  </pc:docChgLst>
  <pc:docChgLst>
    <pc:chgData name="Chun, Helenna [CO]" userId="S::hchun_coloradoea.org#ext#@neahq.onmicrosoft.com::d89df420-c46a-4a3e-b7de-9c8f17ba880a" providerId="AD" clId="Web-{E2EA82FA-4112-FDC2-3D46-274C8370336E}"/>
    <pc:docChg chg="modSld">
      <pc:chgData name="Chun, Helenna [CO]" userId="S::hchun_coloradoea.org#ext#@neahq.onmicrosoft.com::d89df420-c46a-4a3e-b7de-9c8f17ba880a" providerId="AD" clId="Web-{E2EA82FA-4112-FDC2-3D46-274C8370336E}" dt="2024-02-05T20:18:12.297" v="39" actId="20577"/>
      <pc:docMkLst>
        <pc:docMk/>
      </pc:docMkLst>
      <pc:sldChg chg="modSp">
        <pc:chgData name="Chun, Helenna [CO]" userId="S::hchun_coloradoea.org#ext#@neahq.onmicrosoft.com::d89df420-c46a-4a3e-b7de-9c8f17ba880a" providerId="AD" clId="Web-{E2EA82FA-4112-FDC2-3D46-274C8370336E}" dt="2024-02-05T19:27:39.829" v="15" actId="20577"/>
        <pc:sldMkLst>
          <pc:docMk/>
          <pc:sldMk cId="985380568" sldId="1195"/>
        </pc:sldMkLst>
        <pc:spChg chg="mod">
          <ac:chgData name="Chun, Helenna [CO]" userId="S::hchun_coloradoea.org#ext#@neahq.onmicrosoft.com::d89df420-c46a-4a3e-b7de-9c8f17ba880a" providerId="AD" clId="Web-{E2EA82FA-4112-FDC2-3D46-274C8370336E}" dt="2024-02-05T19:27:39.829" v="15" actId="20577"/>
          <ac:spMkLst>
            <pc:docMk/>
            <pc:sldMk cId="985380568" sldId="1195"/>
            <ac:spMk id="3" creationId="{00000000-0000-0000-0000-000000000000}"/>
          </ac:spMkLst>
        </pc:spChg>
      </pc:sldChg>
      <pc:sldChg chg="modSp">
        <pc:chgData name="Chun, Helenna [CO]" userId="S::hchun_coloradoea.org#ext#@neahq.onmicrosoft.com::d89df420-c46a-4a3e-b7de-9c8f17ba880a" providerId="AD" clId="Web-{E2EA82FA-4112-FDC2-3D46-274C8370336E}" dt="2024-02-05T20:18:12.297" v="39" actId="20577"/>
        <pc:sldMkLst>
          <pc:docMk/>
          <pc:sldMk cId="3952334676" sldId="1207"/>
        </pc:sldMkLst>
        <pc:spChg chg="mod">
          <ac:chgData name="Chun, Helenna [CO]" userId="S::hchun_coloradoea.org#ext#@neahq.onmicrosoft.com::d89df420-c46a-4a3e-b7de-9c8f17ba880a" providerId="AD" clId="Web-{E2EA82FA-4112-FDC2-3D46-274C8370336E}" dt="2024-02-05T20:18:12.297" v="39" actId="20577"/>
          <ac:spMkLst>
            <pc:docMk/>
            <pc:sldMk cId="3952334676" sldId="1207"/>
            <ac:spMk id="3" creationId="{DDCD0228-3DE6-4F7A-82D6-87C46FB6EC30}"/>
          </ac:spMkLst>
        </pc:spChg>
      </pc:sldChg>
    </pc:docChg>
  </pc:docChgLst>
  <pc:docChgLst>
    <pc:chgData name="Guest User" userId="S::urn:spo:anon#7a700cfede0d9f128d532a77624db7dde2069483906b483ab0a677c736bce920::" providerId="AD" clId="Web-{5B1FFC00-4533-81A5-9E01-34EDAA0A4F01}"/>
    <pc:docChg chg="modSld">
      <pc:chgData name="Guest User" userId="S::urn:spo:anon#7a700cfede0d9f128d532a77624db7dde2069483906b483ab0a677c736bce920::" providerId="AD" clId="Web-{5B1FFC00-4533-81A5-9E01-34EDAA0A4F01}" dt="2019-06-18T16:28:47.425" v="11" actId="20577"/>
      <pc:docMkLst>
        <pc:docMk/>
      </pc:docMkLst>
      <pc:sldChg chg="modSp">
        <pc:chgData name="Guest User" userId="S::urn:spo:anon#7a700cfede0d9f128d532a77624db7dde2069483906b483ab0a677c736bce920::" providerId="AD" clId="Web-{5B1FFC00-4533-81A5-9E01-34EDAA0A4F01}" dt="2019-06-18T16:28:47.425" v="11" actId="20577"/>
        <pc:sldMkLst>
          <pc:docMk/>
          <pc:sldMk cId="3642217123" sldId="721"/>
        </pc:sldMkLst>
        <pc:spChg chg="mod">
          <ac:chgData name="Guest User" userId="S::urn:spo:anon#7a700cfede0d9f128d532a77624db7dde2069483906b483ab0a677c736bce920::" providerId="AD" clId="Web-{5B1FFC00-4533-81A5-9E01-34EDAA0A4F01}" dt="2019-06-18T16:28:47.425" v="11"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5B1FFC00-4533-81A5-9E01-34EDAA0A4F01}" dt="2019-06-18T16:28:06.643" v="4" actId="20577"/>
        <pc:sldMkLst>
          <pc:docMk/>
          <pc:sldMk cId="2909103967" sldId="1167"/>
        </pc:sldMkLst>
        <pc:spChg chg="mod">
          <ac:chgData name="Guest User" userId="S::urn:spo:anon#7a700cfede0d9f128d532a77624db7dde2069483906b483ab0a677c736bce920::" providerId="AD" clId="Web-{5B1FFC00-4533-81A5-9E01-34EDAA0A4F01}" dt="2019-06-18T16:28:06.643" v="4" actId="20577"/>
          <ac:spMkLst>
            <pc:docMk/>
            <pc:sldMk cId="2909103967" sldId="1167"/>
            <ac:spMk id="2" creationId="{530CE6FB-546D-4876-B3DF-472A9EDAF445}"/>
          </ac:spMkLst>
        </pc:spChg>
      </pc:sldChg>
    </pc:docChg>
  </pc:docChgLst>
  <pc:docChgLst>
    <pc:chgData name="Chun, Helenna [CO]" userId="S::hchun_coloradoea.org#ext#@neahq.onmicrosoft.com::d89df420-c46a-4a3e-b7de-9c8f17ba880a" providerId="AD" clId="Web-{6614946F-F798-629A-3325-2CAD9A8EED2D}"/>
    <pc:docChg chg="modSld">
      <pc:chgData name="Chun, Helenna [CO]" userId="S::hchun_coloradoea.org#ext#@neahq.onmicrosoft.com::d89df420-c46a-4a3e-b7de-9c8f17ba880a" providerId="AD" clId="Web-{6614946F-F798-629A-3325-2CAD9A8EED2D}" dt="2024-02-07T19:18:18.100" v="2" actId="20577"/>
      <pc:docMkLst>
        <pc:docMk/>
      </pc:docMkLst>
      <pc:sldChg chg="modSp">
        <pc:chgData name="Chun, Helenna [CO]" userId="S::hchun_coloradoea.org#ext#@neahq.onmicrosoft.com::d89df420-c46a-4a3e-b7de-9c8f17ba880a" providerId="AD" clId="Web-{6614946F-F798-629A-3325-2CAD9A8EED2D}" dt="2024-02-07T19:18:18.100" v="2" actId="20577"/>
        <pc:sldMkLst>
          <pc:docMk/>
          <pc:sldMk cId="3538458104" sldId="1345"/>
        </pc:sldMkLst>
        <pc:spChg chg="mod">
          <ac:chgData name="Chun, Helenna [CO]" userId="S::hchun_coloradoea.org#ext#@neahq.onmicrosoft.com::d89df420-c46a-4a3e-b7de-9c8f17ba880a" providerId="AD" clId="Web-{6614946F-F798-629A-3325-2CAD9A8EED2D}" dt="2024-02-07T19:18:18.100" v="2" actId="20577"/>
          <ac:spMkLst>
            <pc:docMk/>
            <pc:sldMk cId="3538458104" sldId="1345"/>
            <ac:spMk id="6" creationId="{4EE745EB-1E1F-42FB-AA6C-3A69DFADC19B}"/>
          </ac:spMkLst>
        </pc:spChg>
      </pc:sldChg>
    </pc:docChg>
  </pc:docChgLst>
  <pc:docChgLst>
    <pc:chgData name="Guest User" userId="S::urn:spo:anon#2d0811e898979079e3a6ec9a9036881b50c07483a4ca03ad42b3c534af2c6157::" providerId="AD" clId="Web-{926C2672-02AE-F88B-F246-EDE3071B2DDE}"/>
    <pc:docChg chg="addSld delSld modSld addMainMaster">
      <pc:chgData name="Guest User" userId="S::urn:spo:anon#2d0811e898979079e3a6ec9a9036881b50c07483a4ca03ad42b3c534af2c6157::" providerId="AD" clId="Web-{926C2672-02AE-F88B-F246-EDE3071B2DDE}" dt="2022-03-07T20:57:02.395" v="56"/>
      <pc:docMkLst>
        <pc:docMk/>
      </pc:docMkLst>
      <pc:sldChg chg="modNotes">
        <pc:chgData name="Guest User" userId="S::urn:spo:anon#2d0811e898979079e3a6ec9a9036881b50c07483a4ca03ad42b3c534af2c6157::" providerId="AD" clId="Web-{926C2672-02AE-F88B-F246-EDE3071B2DDE}" dt="2022-03-07T20:56:59.504" v="55"/>
        <pc:sldMkLst>
          <pc:docMk/>
          <pc:sldMk cId="2750677614" sldId="292"/>
        </pc:sldMkLst>
      </pc:sldChg>
      <pc:sldChg chg="modSp">
        <pc:chgData name="Guest User" userId="S::urn:spo:anon#2d0811e898979079e3a6ec9a9036881b50c07483a4ca03ad42b3c534af2c6157::" providerId="AD" clId="Web-{926C2672-02AE-F88B-F246-EDE3071B2DDE}" dt="2022-03-07T20:11:09.152" v="10" actId="20577"/>
        <pc:sldMkLst>
          <pc:docMk/>
          <pc:sldMk cId="783365616" sldId="1190"/>
        </pc:sldMkLst>
        <pc:spChg chg="mod">
          <ac:chgData name="Guest User" userId="S::urn:spo:anon#2d0811e898979079e3a6ec9a9036881b50c07483a4ca03ad42b3c534af2c6157::" providerId="AD" clId="Web-{926C2672-02AE-F88B-F246-EDE3071B2DDE}" dt="2022-03-07T20:11:09.152" v="10" actId="20577"/>
          <ac:spMkLst>
            <pc:docMk/>
            <pc:sldMk cId="783365616" sldId="1190"/>
            <ac:spMk id="3" creationId="{69824343-BFD3-4AF7-8EC7-60FACFF6FCDE}"/>
          </ac:spMkLst>
        </pc:spChg>
      </pc:sldChg>
      <pc:sldChg chg="modSp">
        <pc:chgData name="Guest User" userId="S::urn:spo:anon#2d0811e898979079e3a6ec9a9036881b50c07483a4ca03ad42b3c534af2c6157::" providerId="AD" clId="Web-{926C2672-02AE-F88B-F246-EDE3071B2DDE}" dt="2022-03-07T20:23:35.330" v="12" actId="1076"/>
        <pc:sldMkLst>
          <pc:docMk/>
          <pc:sldMk cId="1282779389" sldId="1194"/>
        </pc:sldMkLst>
        <pc:spChg chg="mod">
          <ac:chgData name="Guest User" userId="S::urn:spo:anon#2d0811e898979079e3a6ec9a9036881b50c07483a4ca03ad42b3c534af2c6157::" providerId="AD" clId="Web-{926C2672-02AE-F88B-F246-EDE3071B2DDE}" dt="2022-03-07T20:23:35.330" v="12" actId="1076"/>
          <ac:spMkLst>
            <pc:docMk/>
            <pc:sldMk cId="1282779389" sldId="1194"/>
            <ac:spMk id="4" creationId="{82727DD1-4F80-4B1C-B3E0-8B89E0080ED3}"/>
          </ac:spMkLst>
        </pc:spChg>
      </pc:sldChg>
      <pc:sldChg chg="modSp new">
        <pc:chgData name="Guest User" userId="S::urn:spo:anon#2d0811e898979079e3a6ec9a9036881b50c07483a4ca03ad42b3c534af2c6157::" providerId="AD" clId="Web-{926C2672-02AE-F88B-F246-EDE3071B2DDE}" dt="2022-03-07T20:28:56.114" v="40" actId="20577"/>
        <pc:sldMkLst>
          <pc:docMk/>
          <pc:sldMk cId="2511203533" sldId="1282"/>
        </pc:sldMkLst>
        <pc:spChg chg="mod">
          <ac:chgData name="Guest User" userId="S::urn:spo:anon#2d0811e898979079e3a6ec9a9036881b50c07483a4ca03ad42b3c534af2c6157::" providerId="AD" clId="Web-{926C2672-02AE-F88B-F246-EDE3071B2DDE}" dt="2022-03-07T20:28:56.114" v="40" actId="20577"/>
          <ac:spMkLst>
            <pc:docMk/>
            <pc:sldMk cId="2511203533" sldId="1282"/>
            <ac:spMk id="2" creationId="{70F50732-687E-4547-B595-A0CA58B6DE01}"/>
          </ac:spMkLst>
        </pc:spChg>
      </pc:sldChg>
      <pc:sldChg chg="new del">
        <pc:chgData name="Guest User" userId="S::urn:spo:anon#2d0811e898979079e3a6ec9a9036881b50c07483a4ca03ad42b3c534af2c6157::" providerId="AD" clId="Web-{926C2672-02AE-F88B-F246-EDE3071B2DDE}" dt="2022-03-07T20:56:27.191" v="43"/>
        <pc:sldMkLst>
          <pc:docMk/>
          <pc:sldMk cId="3688899849" sldId="1283"/>
        </pc:sldMkLst>
      </pc:sldChg>
      <pc:sldChg chg="add modNotes">
        <pc:chgData name="Guest User" userId="S::urn:spo:anon#2d0811e898979079e3a6ec9a9036881b50c07483a4ca03ad42b3c534af2c6157::" providerId="AD" clId="Web-{926C2672-02AE-F88B-F246-EDE3071B2DDE}" dt="2022-03-07T20:57:02.395" v="56"/>
        <pc:sldMkLst>
          <pc:docMk/>
          <pc:sldMk cId="4207405274" sldId="1284"/>
        </pc:sldMkLst>
      </pc:sldChg>
      <pc:sldMasterChg chg="add addSldLayout">
        <pc:chgData name="Guest User" userId="S::urn:spo:anon#2d0811e898979079e3a6ec9a9036881b50c07483a4ca03ad42b3c534af2c6157::" providerId="AD" clId="Web-{926C2672-02AE-F88B-F246-EDE3071B2DDE}" dt="2022-03-07T20:56:23.223" v="42"/>
        <pc:sldMasterMkLst>
          <pc:docMk/>
          <pc:sldMasterMk cId="3775071122" sldId="2147483667"/>
        </pc:sldMasterMkLst>
        <pc:sldLayoutChg chg="add">
          <pc:chgData name="Guest User" userId="S::urn:spo:anon#2d0811e898979079e3a6ec9a9036881b50c07483a4ca03ad42b3c534af2c6157::" providerId="AD" clId="Web-{926C2672-02AE-F88B-F246-EDE3071B2DDE}" dt="2022-03-07T20:56:23.223" v="42"/>
          <pc:sldLayoutMkLst>
            <pc:docMk/>
            <pc:sldMasterMk cId="3775071122" sldId="2147483667"/>
            <pc:sldLayoutMk cId="2577814843" sldId="2147483668"/>
          </pc:sldLayoutMkLst>
        </pc:sldLayoutChg>
        <pc:sldLayoutChg chg="add">
          <pc:chgData name="Guest User" userId="S::urn:spo:anon#2d0811e898979079e3a6ec9a9036881b50c07483a4ca03ad42b3c534af2c6157::" providerId="AD" clId="Web-{926C2672-02AE-F88B-F246-EDE3071B2DDE}" dt="2022-03-07T20:56:23.223" v="42"/>
          <pc:sldLayoutMkLst>
            <pc:docMk/>
            <pc:sldMasterMk cId="3775071122" sldId="2147483667"/>
            <pc:sldLayoutMk cId="2414507367" sldId="2147483669"/>
          </pc:sldLayoutMkLst>
        </pc:sldLayoutChg>
        <pc:sldLayoutChg chg="add">
          <pc:chgData name="Guest User" userId="S::urn:spo:anon#2d0811e898979079e3a6ec9a9036881b50c07483a4ca03ad42b3c534af2c6157::" providerId="AD" clId="Web-{926C2672-02AE-F88B-F246-EDE3071B2DDE}" dt="2022-03-07T20:56:23.223" v="42"/>
          <pc:sldLayoutMkLst>
            <pc:docMk/>
            <pc:sldMasterMk cId="3775071122" sldId="2147483667"/>
            <pc:sldLayoutMk cId="1959103600" sldId="2147483670"/>
          </pc:sldLayoutMkLst>
        </pc:sldLayoutChg>
        <pc:sldLayoutChg chg="add">
          <pc:chgData name="Guest User" userId="S::urn:spo:anon#2d0811e898979079e3a6ec9a9036881b50c07483a4ca03ad42b3c534af2c6157::" providerId="AD" clId="Web-{926C2672-02AE-F88B-F246-EDE3071B2DDE}" dt="2022-03-07T20:56:23.223" v="42"/>
          <pc:sldLayoutMkLst>
            <pc:docMk/>
            <pc:sldMasterMk cId="3775071122" sldId="2147483667"/>
            <pc:sldLayoutMk cId="1677528645" sldId="2147483671"/>
          </pc:sldLayoutMkLst>
        </pc:sldLayoutChg>
      </pc:sldMasterChg>
    </pc:docChg>
  </pc:docChgLst>
  <pc:docChgLst>
    <pc:chgData name="Guest User" userId="S::urn:spo:anon#7d85ca737f9f6c633022036c25380c392e449f7e7267d91f91d5a5f31c184600::" providerId="AD" clId="Web-{7195D188-869E-DECC-A5E5-FA0EB90E1FAB}"/>
    <pc:docChg chg="addSld modSld">
      <pc:chgData name="Guest User" userId="S::urn:spo:anon#7d85ca737f9f6c633022036c25380c392e449f7e7267d91f91d5a5f31c184600::" providerId="AD" clId="Web-{7195D188-869E-DECC-A5E5-FA0EB90E1FAB}" dt="2023-03-27T21:40:50.666" v="257" actId="1076"/>
      <pc:docMkLst>
        <pc:docMk/>
      </pc:docMkLst>
      <pc:sldChg chg="addSp modSp">
        <pc:chgData name="Guest User" userId="S::urn:spo:anon#7d85ca737f9f6c633022036c25380c392e449f7e7267d91f91d5a5f31c184600::" providerId="AD" clId="Web-{7195D188-869E-DECC-A5E5-FA0EB90E1FAB}" dt="2023-03-27T21:25:42.053" v="174" actId="1076"/>
        <pc:sldMkLst>
          <pc:docMk/>
          <pc:sldMk cId="2435165400" sldId="1275"/>
        </pc:sldMkLst>
        <pc:spChg chg="add mod">
          <ac:chgData name="Guest User" userId="S::urn:spo:anon#7d85ca737f9f6c633022036c25380c392e449f7e7267d91f91d5a5f31c184600::" providerId="AD" clId="Web-{7195D188-869E-DECC-A5E5-FA0EB90E1FAB}" dt="2023-03-27T21:25:42.053" v="174" actId="1076"/>
          <ac:spMkLst>
            <pc:docMk/>
            <pc:sldMk cId="2435165400" sldId="1275"/>
            <ac:spMk id="6" creationId="{A8B2DE65-0FC2-F990-511D-9BD7F6C8C4D6}"/>
          </ac:spMkLst>
        </pc:spChg>
        <pc:picChg chg="mod">
          <ac:chgData name="Guest User" userId="S::urn:spo:anon#7d85ca737f9f6c633022036c25380c392e449f7e7267d91f91d5a5f31c184600::" providerId="AD" clId="Web-{7195D188-869E-DECC-A5E5-FA0EB90E1FAB}" dt="2023-03-27T21:25:27.162" v="163" actId="1076"/>
          <ac:picMkLst>
            <pc:docMk/>
            <pc:sldMk cId="2435165400" sldId="1275"/>
            <ac:picMk id="4" creationId="{F48ABAD7-928F-4DBB-9079-3E3996DDF636}"/>
          </ac:picMkLst>
        </pc:picChg>
      </pc:sldChg>
      <pc:sldChg chg="modSp">
        <pc:chgData name="Guest User" userId="S::urn:spo:anon#7d85ca737f9f6c633022036c25380c392e449f7e7267d91f91d5a5f31c184600::" providerId="AD" clId="Web-{7195D188-869E-DECC-A5E5-FA0EB90E1FAB}" dt="2023-03-27T21:25:14.052" v="162" actId="20577"/>
        <pc:sldMkLst>
          <pc:docMk/>
          <pc:sldMk cId="2179923468" sldId="1276"/>
        </pc:sldMkLst>
        <pc:spChg chg="mod">
          <ac:chgData name="Guest User" userId="S::urn:spo:anon#7d85ca737f9f6c633022036c25380c392e449f7e7267d91f91d5a5f31c184600::" providerId="AD" clId="Web-{7195D188-869E-DECC-A5E5-FA0EB90E1FAB}" dt="2023-03-27T21:25:14.052" v="162" actId="20577"/>
          <ac:spMkLst>
            <pc:docMk/>
            <pc:sldMk cId="2179923468" sldId="1276"/>
            <ac:spMk id="2" creationId="{BB19B3A2-809D-4298-908C-CAB19BA5F9F4}"/>
          </ac:spMkLst>
        </pc:spChg>
      </pc:sldChg>
      <pc:sldChg chg="modSp">
        <pc:chgData name="Guest User" userId="S::urn:spo:anon#7d85ca737f9f6c633022036c25380c392e449f7e7267d91f91d5a5f31c184600::" providerId="AD" clId="Web-{7195D188-869E-DECC-A5E5-FA0EB90E1FAB}" dt="2023-03-27T21:26:30.429" v="180" actId="20577"/>
        <pc:sldMkLst>
          <pc:docMk/>
          <pc:sldMk cId="2353854804" sldId="1277"/>
        </pc:sldMkLst>
        <pc:spChg chg="mod">
          <ac:chgData name="Guest User" userId="S::urn:spo:anon#7d85ca737f9f6c633022036c25380c392e449f7e7267d91f91d5a5f31c184600::" providerId="AD" clId="Web-{7195D188-869E-DECC-A5E5-FA0EB90E1FAB}" dt="2023-03-27T21:26:30.429" v="180" actId="20577"/>
          <ac:spMkLst>
            <pc:docMk/>
            <pc:sldMk cId="2353854804" sldId="1277"/>
            <ac:spMk id="2" creationId="{16DBBE0A-9787-48B7-A83C-C62FAD73675E}"/>
          </ac:spMkLst>
        </pc:spChg>
      </pc:sldChg>
      <pc:sldChg chg="modSp">
        <pc:chgData name="Guest User" userId="S::urn:spo:anon#7d85ca737f9f6c633022036c25380c392e449f7e7267d91f91d5a5f31c184600::" providerId="AD" clId="Web-{7195D188-869E-DECC-A5E5-FA0EB90E1FAB}" dt="2023-03-27T21:24:51.067" v="152"/>
        <pc:sldMkLst>
          <pc:docMk/>
          <pc:sldMk cId="1421134285" sldId="1278"/>
        </pc:sldMkLst>
        <pc:spChg chg="mod">
          <ac:chgData name="Guest User" userId="S::urn:spo:anon#7d85ca737f9f6c633022036c25380c392e449f7e7267d91f91d5a5f31c184600::" providerId="AD" clId="Web-{7195D188-869E-DECC-A5E5-FA0EB90E1FAB}" dt="2023-03-27T21:24:46.880" v="151" actId="14100"/>
          <ac:spMkLst>
            <pc:docMk/>
            <pc:sldMk cId="1421134285" sldId="1278"/>
            <ac:spMk id="2" creationId="{4E5F634D-142A-4B52-B85C-2C494BD67E40}"/>
          </ac:spMkLst>
        </pc:spChg>
        <pc:picChg chg="ord">
          <ac:chgData name="Guest User" userId="S::urn:spo:anon#7d85ca737f9f6c633022036c25380c392e449f7e7267d91f91d5a5f31c184600::" providerId="AD" clId="Web-{7195D188-869E-DECC-A5E5-FA0EB90E1FAB}" dt="2023-03-27T21:24:51.067" v="152"/>
          <ac:picMkLst>
            <pc:docMk/>
            <pc:sldMk cId="1421134285" sldId="1278"/>
            <ac:picMk id="4" creationId="{8477AD94-E6D5-4574-B8C9-1117B1743F0F}"/>
          </ac:picMkLst>
        </pc:picChg>
      </pc:sldChg>
      <pc:sldChg chg="modSp">
        <pc:chgData name="Guest User" userId="S::urn:spo:anon#7d85ca737f9f6c633022036c25380c392e449f7e7267d91f91d5a5f31c184600::" providerId="AD" clId="Web-{7195D188-869E-DECC-A5E5-FA0EB90E1FAB}" dt="2023-03-27T21:37:02.395" v="247" actId="20577"/>
        <pc:sldMkLst>
          <pc:docMk/>
          <pc:sldMk cId="808997766" sldId="1279"/>
        </pc:sldMkLst>
        <pc:spChg chg="mod">
          <ac:chgData name="Guest User" userId="S::urn:spo:anon#7d85ca737f9f6c633022036c25380c392e449f7e7267d91f91d5a5f31c184600::" providerId="AD" clId="Web-{7195D188-869E-DECC-A5E5-FA0EB90E1FAB}" dt="2023-03-27T21:37:02.395" v="247" actId="20577"/>
          <ac:spMkLst>
            <pc:docMk/>
            <pc:sldMk cId="808997766" sldId="1279"/>
            <ac:spMk id="3" creationId="{1626D2E9-5AF5-4D05-98DA-57F795A8AE70}"/>
          </ac:spMkLst>
        </pc:spChg>
      </pc:sldChg>
      <pc:sldChg chg="addSp modSp">
        <pc:chgData name="Guest User" userId="S::urn:spo:anon#7d85ca737f9f6c633022036c25380c392e449f7e7267d91f91d5a5f31c184600::" providerId="AD" clId="Web-{7195D188-869E-DECC-A5E5-FA0EB90E1FAB}" dt="2023-03-27T21:40:50.666" v="257" actId="1076"/>
        <pc:sldMkLst>
          <pc:docMk/>
          <pc:sldMk cId="1214940992" sldId="1281"/>
        </pc:sldMkLst>
        <pc:spChg chg="add mod">
          <ac:chgData name="Guest User" userId="S::urn:spo:anon#7d85ca737f9f6c633022036c25380c392e449f7e7267d91f91d5a5f31c184600::" providerId="AD" clId="Web-{7195D188-869E-DECC-A5E5-FA0EB90E1FAB}" dt="2023-03-27T21:40:50.666" v="257" actId="1076"/>
          <ac:spMkLst>
            <pc:docMk/>
            <pc:sldMk cId="1214940992" sldId="1281"/>
            <ac:spMk id="4" creationId="{2C4FE8DF-179E-B909-AEED-D8D7D8309DFB}"/>
          </ac:spMkLst>
        </pc:spChg>
      </pc:sldChg>
      <pc:sldChg chg="addSp modSp">
        <pc:chgData name="Guest User" userId="S::urn:spo:anon#7d85ca737f9f6c633022036c25380c392e449f7e7267d91f91d5a5f31c184600::" providerId="AD" clId="Web-{7195D188-869E-DECC-A5E5-FA0EB90E1FAB}" dt="2023-03-27T21:16:20.916" v="53" actId="20577"/>
        <pc:sldMkLst>
          <pc:docMk/>
          <pc:sldMk cId="4207405274" sldId="1284"/>
        </pc:sldMkLst>
        <pc:spChg chg="add mod">
          <ac:chgData name="Guest User" userId="S::urn:spo:anon#7d85ca737f9f6c633022036c25380c392e449f7e7267d91f91d5a5f31c184600::" providerId="AD" clId="Web-{7195D188-869E-DECC-A5E5-FA0EB90E1FAB}" dt="2023-03-27T21:16:20.916" v="53" actId="20577"/>
          <ac:spMkLst>
            <pc:docMk/>
            <pc:sldMk cId="4207405274" sldId="1284"/>
            <ac:spMk id="3" creationId="{3EA02575-F1BC-B61F-D659-65AABE0B8B49}"/>
          </ac:spMkLst>
        </pc:spChg>
        <pc:picChg chg="mod">
          <ac:chgData name="Guest User" userId="S::urn:spo:anon#7d85ca737f9f6c633022036c25380c392e449f7e7267d91f91d5a5f31c184600::" providerId="AD" clId="Web-{7195D188-869E-DECC-A5E5-FA0EB90E1FAB}" dt="2023-03-27T21:15:04.711" v="0" actId="1076"/>
          <ac:picMkLst>
            <pc:docMk/>
            <pc:sldMk cId="4207405274" sldId="1284"/>
            <ac:picMk id="2050" creationId="{00000000-0000-0000-0000-000000000000}"/>
          </ac:picMkLst>
        </pc:picChg>
      </pc:sldChg>
      <pc:sldChg chg="modSp add replId">
        <pc:chgData name="Guest User" userId="S::urn:spo:anon#7d85ca737f9f6c633022036c25380c392e449f7e7267d91f91d5a5f31c184600::" providerId="AD" clId="Web-{7195D188-869E-DECC-A5E5-FA0EB90E1FAB}" dt="2023-03-27T21:17:24.152" v="143" actId="20577"/>
        <pc:sldMkLst>
          <pc:docMk/>
          <pc:sldMk cId="2511177327" sldId="1301"/>
        </pc:sldMkLst>
        <pc:spChg chg="mod">
          <ac:chgData name="Guest User" userId="S::urn:spo:anon#7d85ca737f9f6c633022036c25380c392e449f7e7267d91f91d5a5f31c184600::" providerId="AD" clId="Web-{7195D188-869E-DECC-A5E5-FA0EB90E1FAB}" dt="2023-03-27T21:17:24.152" v="143" actId="20577"/>
          <ac:spMkLst>
            <pc:docMk/>
            <pc:sldMk cId="2511177327" sldId="1301"/>
            <ac:spMk id="3" creationId="{00000000-0000-0000-0000-000000000000}"/>
          </ac:spMkLst>
        </pc:spChg>
      </pc:sldChg>
    </pc:docChg>
  </pc:docChgLst>
  <pc:docChgLst>
    <pc:chgData name="Adam Janiak" userId="S::adam.janiak_edmn.org#ext#@neahq.onmicrosoft.com::002a7ee9-41a7-4f0b-84b8-5a04768eeadd" providerId="AD" clId="Web-{3D729938-76D6-B145-7ABD-B221F8FC4C54}"/>
    <pc:docChg chg="delSld modSld sldOrd">
      <pc:chgData name="Adam Janiak" userId="S::adam.janiak_edmn.org#ext#@neahq.onmicrosoft.com::002a7ee9-41a7-4f0b-84b8-5a04768eeadd" providerId="AD" clId="Web-{3D729938-76D6-B145-7ABD-B221F8FC4C54}" dt="2024-02-08T02:45:39.300" v="116" actId="20577"/>
      <pc:docMkLst>
        <pc:docMk/>
      </pc:docMkLst>
      <pc:sldChg chg="modSp">
        <pc:chgData name="Adam Janiak" userId="S::adam.janiak_edmn.org#ext#@neahq.onmicrosoft.com::002a7ee9-41a7-4f0b-84b8-5a04768eeadd" providerId="AD" clId="Web-{3D729938-76D6-B145-7ABD-B221F8FC4C54}" dt="2024-02-08T02:37:48.507" v="30" actId="20577"/>
        <pc:sldMkLst>
          <pc:docMk/>
          <pc:sldMk cId="4216511670" sldId="1239"/>
        </pc:sldMkLst>
        <pc:spChg chg="mod">
          <ac:chgData name="Adam Janiak" userId="S::adam.janiak_edmn.org#ext#@neahq.onmicrosoft.com::002a7ee9-41a7-4f0b-84b8-5a04768eeadd" providerId="AD" clId="Web-{3D729938-76D6-B145-7ABD-B221F8FC4C54}" dt="2024-02-08T02:37:48.507" v="30" actId="20577"/>
          <ac:spMkLst>
            <pc:docMk/>
            <pc:sldMk cId="4216511670" sldId="1239"/>
            <ac:spMk id="3" creationId="{00000000-0000-0000-0000-000000000000}"/>
          </ac:spMkLst>
        </pc:spChg>
      </pc:sldChg>
      <pc:sldChg chg="modSp">
        <pc:chgData name="Adam Janiak" userId="S::adam.janiak_edmn.org#ext#@neahq.onmicrosoft.com::002a7ee9-41a7-4f0b-84b8-5a04768eeadd" providerId="AD" clId="Web-{3D729938-76D6-B145-7ABD-B221F8FC4C54}" dt="2024-02-08T02:41:42.591" v="56" actId="20577"/>
        <pc:sldMkLst>
          <pc:docMk/>
          <pc:sldMk cId="3407921104" sldId="1242"/>
        </pc:sldMkLst>
        <pc:spChg chg="mod">
          <ac:chgData name="Adam Janiak" userId="S::adam.janiak_edmn.org#ext#@neahq.onmicrosoft.com::002a7ee9-41a7-4f0b-84b8-5a04768eeadd" providerId="AD" clId="Web-{3D729938-76D6-B145-7ABD-B221F8FC4C54}" dt="2024-02-08T02:41:42.591" v="56" actId="20577"/>
          <ac:spMkLst>
            <pc:docMk/>
            <pc:sldMk cId="3407921104" sldId="1242"/>
            <ac:spMk id="5" creationId="{00000000-0000-0000-0000-000000000000}"/>
          </ac:spMkLst>
        </pc:spChg>
      </pc:sldChg>
      <pc:sldChg chg="addSp delSp modSp mod setBg">
        <pc:chgData name="Adam Janiak" userId="S::adam.janiak_edmn.org#ext#@neahq.onmicrosoft.com::002a7ee9-41a7-4f0b-84b8-5a04768eeadd" providerId="AD" clId="Web-{3D729938-76D6-B145-7ABD-B221F8FC4C54}" dt="2024-02-08T02:44:24.923" v="88" actId="14100"/>
        <pc:sldMkLst>
          <pc:docMk/>
          <pc:sldMk cId="550884312" sldId="1245"/>
        </pc:sldMkLst>
        <pc:spChg chg="mod">
          <ac:chgData name="Adam Janiak" userId="S::adam.janiak_edmn.org#ext#@neahq.onmicrosoft.com::002a7ee9-41a7-4f0b-84b8-5a04768eeadd" providerId="AD" clId="Web-{3D729938-76D6-B145-7ABD-B221F8FC4C54}" dt="2024-02-08T02:43:48.813" v="73"/>
          <ac:spMkLst>
            <pc:docMk/>
            <pc:sldMk cId="550884312" sldId="1245"/>
            <ac:spMk id="2" creationId="{00000000-0000-0000-0000-000000000000}"/>
          </ac:spMkLst>
        </pc:spChg>
        <pc:spChg chg="mod ord">
          <ac:chgData name="Adam Janiak" userId="S::adam.janiak_edmn.org#ext#@neahq.onmicrosoft.com::002a7ee9-41a7-4f0b-84b8-5a04768eeadd" providerId="AD" clId="Web-{3D729938-76D6-B145-7ABD-B221F8FC4C54}" dt="2024-02-08T02:44:24.923" v="88" actId="14100"/>
          <ac:spMkLst>
            <pc:docMk/>
            <pc:sldMk cId="550884312" sldId="1245"/>
            <ac:spMk id="3" creationId="{00000000-0000-0000-0000-000000000000}"/>
          </ac:spMkLst>
        </pc:spChg>
        <pc:spChg chg="add del">
          <ac:chgData name="Adam Janiak" userId="S::adam.janiak_edmn.org#ext#@neahq.onmicrosoft.com::002a7ee9-41a7-4f0b-84b8-5a04768eeadd" providerId="AD" clId="Web-{3D729938-76D6-B145-7ABD-B221F8FC4C54}" dt="2024-02-08T02:43:48.813" v="73"/>
          <ac:spMkLst>
            <pc:docMk/>
            <pc:sldMk cId="550884312" sldId="1245"/>
            <ac:spMk id="12" creationId="{E36F1772-5B88-4687-974A-52C4564FFF24}"/>
          </ac:spMkLst>
        </pc:spChg>
        <pc:spChg chg="add del">
          <ac:chgData name="Adam Janiak" userId="S::adam.janiak_edmn.org#ext#@neahq.onmicrosoft.com::002a7ee9-41a7-4f0b-84b8-5a04768eeadd" providerId="AD" clId="Web-{3D729938-76D6-B145-7ABD-B221F8FC4C54}" dt="2024-02-08T02:43:48.813" v="73"/>
          <ac:spMkLst>
            <pc:docMk/>
            <pc:sldMk cId="550884312" sldId="1245"/>
            <ac:spMk id="16" creationId="{C7E8667B-49C4-4E47-AB3E-78AC18E95CB5}"/>
          </ac:spMkLst>
        </pc:spChg>
        <pc:spChg chg="add del">
          <ac:chgData name="Adam Janiak" userId="S::adam.janiak_edmn.org#ext#@neahq.onmicrosoft.com::002a7ee9-41a7-4f0b-84b8-5a04768eeadd" providerId="AD" clId="Web-{3D729938-76D6-B145-7ABD-B221F8FC4C54}" dt="2024-02-08T02:43:48.813" v="73"/>
          <ac:spMkLst>
            <pc:docMk/>
            <pc:sldMk cId="550884312" sldId="1245"/>
            <ac:spMk id="18" creationId="{8A1780B1-1435-4EBC-947B-9609953FD3FE}"/>
          </ac:spMkLst>
        </pc:spChg>
        <pc:spChg chg="add del">
          <ac:chgData name="Adam Janiak" userId="S::adam.janiak_edmn.org#ext#@neahq.onmicrosoft.com::002a7ee9-41a7-4f0b-84b8-5a04768eeadd" providerId="AD" clId="Web-{3D729938-76D6-B145-7ABD-B221F8FC4C54}" dt="2024-02-08T02:43:48.813" v="72"/>
          <ac:spMkLst>
            <pc:docMk/>
            <pc:sldMk cId="550884312" sldId="1245"/>
            <ac:spMk id="23" creationId="{873ECEC8-0F24-45B8-950F-35FC94BCEAC8}"/>
          </ac:spMkLst>
        </pc:spChg>
        <pc:spChg chg="add del">
          <ac:chgData name="Adam Janiak" userId="S::adam.janiak_edmn.org#ext#@neahq.onmicrosoft.com::002a7ee9-41a7-4f0b-84b8-5a04768eeadd" providerId="AD" clId="Web-{3D729938-76D6-B145-7ABD-B221F8FC4C54}" dt="2024-02-08T02:43:48.813" v="72"/>
          <ac:spMkLst>
            <pc:docMk/>
            <pc:sldMk cId="550884312" sldId="1245"/>
            <ac:spMk id="27" creationId="{7D417315-0A35-4882-ABD2-ABE3C89E5DCF}"/>
          </ac:spMkLst>
        </pc:spChg>
        <pc:spChg chg="add del">
          <ac:chgData name="Adam Janiak" userId="S::adam.janiak_edmn.org#ext#@neahq.onmicrosoft.com::002a7ee9-41a7-4f0b-84b8-5a04768eeadd" providerId="AD" clId="Web-{3D729938-76D6-B145-7ABD-B221F8FC4C54}" dt="2024-02-08T02:43:48.813" v="72"/>
          <ac:spMkLst>
            <pc:docMk/>
            <pc:sldMk cId="550884312" sldId="1245"/>
            <ac:spMk id="29" creationId="{8B53612E-ADB2-4457-9688-89506397AF28}"/>
          </ac:spMkLst>
        </pc:spChg>
        <pc:spChg chg="add">
          <ac:chgData name="Adam Janiak" userId="S::adam.janiak_edmn.org#ext#@neahq.onmicrosoft.com::002a7ee9-41a7-4f0b-84b8-5a04768eeadd" providerId="AD" clId="Web-{3D729938-76D6-B145-7ABD-B221F8FC4C54}" dt="2024-02-08T02:43:48.813" v="73"/>
          <ac:spMkLst>
            <pc:docMk/>
            <pc:sldMk cId="550884312" sldId="1245"/>
            <ac:spMk id="31" creationId="{D40791F6-715D-481A-9C4A-3645AECFD5A0}"/>
          </ac:spMkLst>
        </pc:spChg>
        <pc:spChg chg="add">
          <ac:chgData name="Adam Janiak" userId="S::adam.janiak_edmn.org#ext#@neahq.onmicrosoft.com::002a7ee9-41a7-4f0b-84b8-5a04768eeadd" providerId="AD" clId="Web-{3D729938-76D6-B145-7ABD-B221F8FC4C54}" dt="2024-02-08T02:43:48.813" v="73"/>
          <ac:spMkLst>
            <pc:docMk/>
            <pc:sldMk cId="550884312" sldId="1245"/>
            <ac:spMk id="33" creationId="{CADA4CA0-9A57-4FBE-A9E5-24DFC23C3F1A}"/>
          </ac:spMkLst>
        </pc:spChg>
        <pc:spChg chg="add">
          <ac:chgData name="Adam Janiak" userId="S::adam.janiak_edmn.org#ext#@neahq.onmicrosoft.com::002a7ee9-41a7-4f0b-84b8-5a04768eeadd" providerId="AD" clId="Web-{3D729938-76D6-B145-7ABD-B221F8FC4C54}" dt="2024-02-08T02:43:48.813" v="73"/>
          <ac:spMkLst>
            <pc:docMk/>
            <pc:sldMk cId="550884312" sldId="1245"/>
            <ac:spMk id="34" creationId="{811CBAFA-D7E0-40A7-BB94-2C05304B407B}"/>
          </ac:spMkLst>
        </pc:spChg>
        <pc:picChg chg="add mod">
          <ac:chgData name="Adam Janiak" userId="S::adam.janiak_edmn.org#ext#@neahq.onmicrosoft.com::002a7ee9-41a7-4f0b-84b8-5a04768eeadd" providerId="AD" clId="Web-{3D729938-76D6-B145-7ABD-B221F8FC4C54}" dt="2024-02-08T02:44:02.204" v="80" actId="1076"/>
          <ac:picMkLst>
            <pc:docMk/>
            <pc:sldMk cId="550884312" sldId="1245"/>
            <ac:picMk id="5" creationId="{FB345747-EC88-7A52-0A4F-326ADE31EC30}"/>
          </ac:picMkLst>
        </pc:picChg>
        <pc:picChg chg="del mod ord">
          <ac:chgData name="Adam Janiak" userId="S::adam.janiak_edmn.org#ext#@neahq.onmicrosoft.com::002a7ee9-41a7-4f0b-84b8-5a04768eeadd" providerId="AD" clId="Web-{3D729938-76D6-B145-7ABD-B221F8FC4C54}" dt="2024-02-08T02:43:19.718" v="68"/>
          <ac:picMkLst>
            <pc:docMk/>
            <pc:sldMk cId="550884312" sldId="1245"/>
            <ac:picMk id="7" creationId="{00000000-0000-0000-0000-000000000000}"/>
          </ac:picMkLst>
        </pc:picChg>
        <pc:cxnChg chg="add del">
          <ac:chgData name="Adam Janiak" userId="S::adam.janiak_edmn.org#ext#@neahq.onmicrosoft.com::002a7ee9-41a7-4f0b-84b8-5a04768eeadd" providerId="AD" clId="Web-{3D729938-76D6-B145-7ABD-B221F8FC4C54}" dt="2024-02-08T02:43:48.813" v="73"/>
          <ac:cxnSpMkLst>
            <pc:docMk/>
            <pc:sldMk cId="550884312" sldId="1245"/>
            <ac:cxnSpMk id="14" creationId="{FC2C99CD-8BCA-45F5-BA47-7A6D80CA8924}"/>
          </ac:cxnSpMkLst>
        </pc:cxnChg>
        <pc:cxnChg chg="add del">
          <ac:chgData name="Adam Janiak" userId="S::adam.janiak_edmn.org#ext#@neahq.onmicrosoft.com::002a7ee9-41a7-4f0b-84b8-5a04768eeadd" providerId="AD" clId="Web-{3D729938-76D6-B145-7ABD-B221F8FC4C54}" dt="2024-02-08T02:43:48.813" v="72"/>
          <ac:cxnSpMkLst>
            <pc:docMk/>
            <pc:sldMk cId="550884312" sldId="1245"/>
            <ac:cxnSpMk id="25" creationId="{89EB8C68-FF1B-4849-867B-32D29B19F102}"/>
          </ac:cxnSpMkLst>
        </pc:cxnChg>
        <pc:cxnChg chg="add">
          <ac:chgData name="Adam Janiak" userId="S::adam.janiak_edmn.org#ext#@neahq.onmicrosoft.com::002a7ee9-41a7-4f0b-84b8-5a04768eeadd" providerId="AD" clId="Web-{3D729938-76D6-B145-7ABD-B221F8FC4C54}" dt="2024-02-08T02:43:48.813" v="73"/>
          <ac:cxnSpMkLst>
            <pc:docMk/>
            <pc:sldMk cId="550884312" sldId="1245"/>
            <ac:cxnSpMk id="32" creationId="{740F83A4-FAC4-4867-95A5-BBFD280C7BF5}"/>
          </ac:cxnSpMkLst>
        </pc:cxnChg>
      </pc:sldChg>
      <pc:sldChg chg="modSp ord">
        <pc:chgData name="Adam Janiak" userId="S::adam.janiak_edmn.org#ext#@neahq.onmicrosoft.com::002a7ee9-41a7-4f0b-84b8-5a04768eeadd" providerId="AD" clId="Web-{3D729938-76D6-B145-7ABD-B221F8FC4C54}" dt="2024-02-08T02:43:06.265" v="67"/>
        <pc:sldMkLst>
          <pc:docMk/>
          <pc:sldMk cId="1866570551" sldId="1246"/>
        </pc:sldMkLst>
        <pc:spChg chg="mod">
          <ac:chgData name="Adam Janiak" userId="S::adam.janiak_edmn.org#ext#@neahq.onmicrosoft.com::002a7ee9-41a7-4f0b-84b8-5a04768eeadd" providerId="AD" clId="Web-{3D729938-76D6-B145-7ABD-B221F8FC4C54}" dt="2024-02-08T02:40:55.386" v="36" actId="20577"/>
          <ac:spMkLst>
            <pc:docMk/>
            <pc:sldMk cId="1866570551" sldId="1246"/>
            <ac:spMk id="3" creationId="{00000000-0000-0000-0000-000000000000}"/>
          </ac:spMkLst>
        </pc:spChg>
      </pc:sldChg>
      <pc:sldChg chg="modSp del">
        <pc:chgData name="Adam Janiak" userId="S::adam.janiak_edmn.org#ext#@neahq.onmicrosoft.com::002a7ee9-41a7-4f0b-84b8-5a04768eeadd" providerId="AD" clId="Web-{3D729938-76D6-B145-7ABD-B221F8FC4C54}" dt="2024-02-08T02:42:43.749" v="66"/>
        <pc:sldMkLst>
          <pc:docMk/>
          <pc:sldMk cId="240881432" sldId="1248"/>
        </pc:sldMkLst>
        <pc:picChg chg="mod">
          <ac:chgData name="Adam Janiak" userId="S::adam.janiak_edmn.org#ext#@neahq.onmicrosoft.com::002a7ee9-41a7-4f0b-84b8-5a04768eeadd" providerId="AD" clId="Web-{3D729938-76D6-B145-7ABD-B221F8FC4C54}" dt="2024-02-08T02:42:00.169" v="57" actId="14100"/>
          <ac:picMkLst>
            <pc:docMk/>
            <pc:sldMk cId="240881432" sldId="1248"/>
            <ac:picMk id="2" creationId="{A93C918A-8630-3080-4432-C97A63E50C67}"/>
          </ac:picMkLst>
        </pc:picChg>
      </pc:sldChg>
      <pc:sldChg chg="modSp">
        <pc:chgData name="Adam Janiak" userId="S::adam.janiak_edmn.org#ext#@neahq.onmicrosoft.com::002a7ee9-41a7-4f0b-84b8-5a04768eeadd" providerId="AD" clId="Web-{3D729938-76D6-B145-7ABD-B221F8FC4C54}" dt="2024-02-08T02:45:39.300" v="116" actId="20577"/>
        <pc:sldMkLst>
          <pc:docMk/>
          <pc:sldMk cId="120026051" sldId="1251"/>
        </pc:sldMkLst>
        <pc:spChg chg="mod">
          <ac:chgData name="Adam Janiak" userId="S::adam.janiak_edmn.org#ext#@neahq.onmicrosoft.com::002a7ee9-41a7-4f0b-84b8-5a04768eeadd" providerId="AD" clId="Web-{3D729938-76D6-B145-7ABD-B221F8FC4C54}" dt="2024-02-08T02:45:39.300" v="116" actId="20577"/>
          <ac:spMkLst>
            <pc:docMk/>
            <pc:sldMk cId="120026051" sldId="1251"/>
            <ac:spMk id="3" creationId="{00000000-0000-0000-0000-000000000000}"/>
          </ac:spMkLst>
        </pc:spChg>
      </pc:sldChg>
    </pc:docChg>
  </pc:docChgLst>
  <pc:docChgLst>
    <pc:chgData name="Guest User" userId="S::urn:spo:anon#2d0811e898979079e3a6ec9a9036881b50c07483a4ca03ad42b3c534af2c6157::" providerId="AD" clId="Web-{6CA71CEB-085D-D366-9966-9DAE6CDFB51C}"/>
    <pc:docChg chg="modSld">
      <pc:chgData name="Guest User" userId="S::urn:spo:anon#2d0811e898979079e3a6ec9a9036881b50c07483a4ca03ad42b3c534af2c6157::" providerId="AD" clId="Web-{6CA71CEB-085D-D366-9966-9DAE6CDFB51C}" dt="2022-03-04T23:16:41.437" v="15" actId="1076"/>
      <pc:docMkLst>
        <pc:docMk/>
      </pc:docMkLst>
      <pc:sldChg chg="modSp">
        <pc:chgData name="Guest User" userId="S::urn:spo:anon#2d0811e898979079e3a6ec9a9036881b50c07483a4ca03ad42b3c534af2c6157::" providerId="AD" clId="Web-{6CA71CEB-085D-D366-9966-9DAE6CDFB51C}" dt="2022-03-04T23:14:14.845" v="11" actId="1076"/>
        <pc:sldMkLst>
          <pc:docMk/>
          <pc:sldMk cId="1775233598" sldId="1252"/>
        </pc:sldMkLst>
        <pc:spChg chg="mod">
          <ac:chgData name="Guest User" userId="S::urn:spo:anon#2d0811e898979079e3a6ec9a9036881b50c07483a4ca03ad42b3c534af2c6157::" providerId="AD" clId="Web-{6CA71CEB-085D-D366-9966-9DAE6CDFB51C}" dt="2022-03-04T23:14:14.845" v="11" actId="1076"/>
          <ac:spMkLst>
            <pc:docMk/>
            <pc:sldMk cId="1775233598" sldId="1252"/>
            <ac:spMk id="3" creationId="{00000000-0000-0000-0000-000000000000}"/>
          </ac:spMkLst>
        </pc:spChg>
      </pc:sldChg>
      <pc:sldChg chg="modSp">
        <pc:chgData name="Guest User" userId="S::urn:spo:anon#2d0811e898979079e3a6ec9a9036881b50c07483a4ca03ad42b3c534af2c6157::" providerId="AD" clId="Web-{6CA71CEB-085D-D366-9966-9DAE6CDFB51C}" dt="2022-03-04T23:16:41.437" v="15" actId="1076"/>
        <pc:sldMkLst>
          <pc:docMk/>
          <pc:sldMk cId="798931332" sldId="1263"/>
        </pc:sldMkLst>
        <pc:spChg chg="mod">
          <ac:chgData name="Guest User" userId="S::urn:spo:anon#2d0811e898979079e3a6ec9a9036881b50c07483a4ca03ad42b3c534af2c6157::" providerId="AD" clId="Web-{6CA71CEB-085D-D366-9966-9DAE6CDFB51C}" dt="2022-03-04T23:16:41.437" v="15" actId="1076"/>
          <ac:spMkLst>
            <pc:docMk/>
            <pc:sldMk cId="798931332" sldId="1263"/>
            <ac:spMk id="2" creationId="{00000000-0000-0000-0000-000000000000}"/>
          </ac:spMkLst>
        </pc:spChg>
        <pc:spChg chg="mod">
          <ac:chgData name="Guest User" userId="S::urn:spo:anon#2d0811e898979079e3a6ec9a9036881b50c07483a4ca03ad42b3c534af2c6157::" providerId="AD" clId="Web-{6CA71CEB-085D-D366-9966-9DAE6CDFB51C}" dt="2022-03-04T23:16:33.749" v="13" actId="14100"/>
          <ac:spMkLst>
            <pc:docMk/>
            <pc:sldMk cId="798931332" sldId="1263"/>
            <ac:spMk id="4" creationId="{00000000-0000-0000-0000-000000000000}"/>
          </ac:spMkLst>
        </pc:spChg>
      </pc:sldChg>
    </pc:docChg>
  </pc:docChgLst>
  <pc:docChgLst>
    <pc:chgData name="Guest User" userId="S::urn:spo:anon#7d85ca737f9f6c633022036c25380c392e449f7e7267d91f91d5a5f31c184600::" providerId="AD" clId="Web-{E786783C-6544-0580-89A5-A0CC3B90C291}"/>
    <pc:docChg chg="modSld">
      <pc:chgData name="Guest User" userId="S::urn:spo:anon#7d85ca737f9f6c633022036c25380c392e449f7e7267d91f91d5a5f31c184600::" providerId="AD" clId="Web-{E786783C-6544-0580-89A5-A0CC3B90C291}" dt="2023-03-27T20:16:29.616" v="12" actId="20577"/>
      <pc:docMkLst>
        <pc:docMk/>
      </pc:docMkLst>
      <pc:sldChg chg="modSp">
        <pc:chgData name="Guest User" userId="S::urn:spo:anon#7d85ca737f9f6c633022036c25380c392e449f7e7267d91f91d5a5f31c184600::" providerId="AD" clId="Web-{E786783C-6544-0580-89A5-A0CC3B90C291}" dt="2023-03-27T15:40:31.238" v="6" actId="20577"/>
        <pc:sldMkLst>
          <pc:docMk/>
          <pc:sldMk cId="1244393774" sldId="1210"/>
        </pc:sldMkLst>
        <pc:spChg chg="mod">
          <ac:chgData name="Guest User" userId="S::urn:spo:anon#7d85ca737f9f6c633022036c25380c392e449f7e7267d91f91d5a5f31c184600::" providerId="AD" clId="Web-{E786783C-6544-0580-89A5-A0CC3B90C291}" dt="2023-03-27T15:40:31.238" v="6" actId="20577"/>
          <ac:spMkLst>
            <pc:docMk/>
            <pc:sldMk cId="1244393774" sldId="1210"/>
            <ac:spMk id="2" creationId="{00000000-0000-0000-0000-000000000000}"/>
          </ac:spMkLst>
        </pc:spChg>
      </pc:sldChg>
      <pc:sldChg chg="modSp">
        <pc:chgData name="Guest User" userId="S::urn:spo:anon#7d85ca737f9f6c633022036c25380c392e449f7e7267d91f91d5a5f31c184600::" providerId="AD" clId="Web-{E786783C-6544-0580-89A5-A0CC3B90C291}" dt="2023-03-27T20:16:29.616" v="12" actId="20577"/>
        <pc:sldMkLst>
          <pc:docMk/>
          <pc:sldMk cId="2427260540" sldId="1221"/>
        </pc:sldMkLst>
        <pc:spChg chg="mod">
          <ac:chgData name="Guest User" userId="S::urn:spo:anon#7d85ca737f9f6c633022036c25380c392e449f7e7267d91f91d5a5f31c184600::" providerId="AD" clId="Web-{E786783C-6544-0580-89A5-A0CC3B90C291}" dt="2023-03-27T20:16:29.616" v="12" actId="20577"/>
          <ac:spMkLst>
            <pc:docMk/>
            <pc:sldMk cId="2427260540" sldId="1221"/>
            <ac:spMk id="2" creationId="{00000000-0000-0000-0000-000000000000}"/>
          </ac:spMkLst>
        </pc:spChg>
      </pc:sldChg>
    </pc:docChg>
  </pc:docChgLst>
  <pc:docChgLst>
    <pc:chgData name="Guest User" userId="S::urn:spo:anon#2d0811e898979079e3a6ec9a9036881b50c07483a4ca03ad42b3c534af2c6157::" providerId="AD" clId="Web-{295BDEDC-DFD8-CE25-D599-050A729A5B55}"/>
    <pc:docChg chg="modSld">
      <pc:chgData name="Guest User" userId="S::urn:spo:anon#2d0811e898979079e3a6ec9a9036881b50c07483a4ca03ad42b3c534af2c6157::" providerId="AD" clId="Web-{295BDEDC-DFD8-CE25-D599-050A729A5B55}" dt="2022-03-08T04:45:39.366" v="154" actId="1076"/>
      <pc:docMkLst>
        <pc:docMk/>
      </pc:docMkLst>
      <pc:sldChg chg="modSp">
        <pc:chgData name="Guest User" userId="S::urn:spo:anon#2d0811e898979079e3a6ec9a9036881b50c07483a4ca03ad42b3c534af2c6157::" providerId="AD" clId="Web-{295BDEDC-DFD8-CE25-D599-050A729A5B55}" dt="2022-03-08T04:41:32.239" v="127"/>
        <pc:sldMkLst>
          <pc:docMk/>
          <pc:sldMk cId="1087235748" sldId="1100"/>
        </pc:sldMkLst>
        <pc:spChg chg="mod">
          <ac:chgData name="Guest User" userId="S::urn:spo:anon#2d0811e898979079e3a6ec9a9036881b50c07483a4ca03ad42b3c534af2c6157::" providerId="AD" clId="Web-{295BDEDC-DFD8-CE25-D599-050A729A5B55}" dt="2022-03-08T04:41:32.239" v="127"/>
          <ac:spMkLst>
            <pc:docMk/>
            <pc:sldMk cId="1087235748" sldId="1100"/>
            <ac:spMk id="2" creationId="{7DFB6730-BC14-446E-A0C8-FE5C940DA668}"/>
          </ac:spMkLst>
        </pc:spChg>
      </pc:sldChg>
      <pc:sldChg chg="modSp">
        <pc:chgData name="Guest User" userId="S::urn:spo:anon#2d0811e898979079e3a6ec9a9036881b50c07483a4ca03ad42b3c534af2c6157::" providerId="AD" clId="Web-{295BDEDC-DFD8-CE25-D599-050A729A5B55}" dt="2022-03-08T04:43:52.240" v="150" actId="1076"/>
        <pc:sldMkLst>
          <pc:docMk/>
          <pc:sldMk cId="987253224" sldId="1179"/>
        </pc:sldMkLst>
        <pc:spChg chg="mod">
          <ac:chgData name="Guest User" userId="S::urn:spo:anon#2d0811e898979079e3a6ec9a9036881b50c07483a4ca03ad42b3c534af2c6157::" providerId="AD" clId="Web-{295BDEDC-DFD8-CE25-D599-050A729A5B55}" dt="2022-03-08T04:43:26.537" v="145" actId="14100"/>
          <ac:spMkLst>
            <pc:docMk/>
            <pc:sldMk cId="987253224" sldId="1179"/>
            <ac:spMk id="3" creationId="{88494F6C-6EC1-46C6-A27B-415CDCEEC23D}"/>
          </ac:spMkLst>
        </pc:spChg>
        <pc:picChg chg="mod">
          <ac:chgData name="Guest User" userId="S::urn:spo:anon#2d0811e898979079e3a6ec9a9036881b50c07483a4ca03ad42b3c534af2c6157::" providerId="AD" clId="Web-{295BDEDC-DFD8-CE25-D599-050A729A5B55}" dt="2022-03-08T04:43:52.240" v="150" actId="1076"/>
          <ac:picMkLst>
            <pc:docMk/>
            <pc:sldMk cId="987253224" sldId="1179"/>
            <ac:picMk id="4" creationId="{250F7862-8FAA-49F6-80DF-5762946D778A}"/>
          </ac:picMkLst>
        </pc:picChg>
      </pc:sldChg>
      <pc:sldChg chg="modSp">
        <pc:chgData name="Guest User" userId="S::urn:spo:anon#2d0811e898979079e3a6ec9a9036881b50c07483a4ca03ad42b3c534af2c6157::" providerId="AD" clId="Web-{295BDEDC-DFD8-CE25-D599-050A729A5B55}" dt="2022-03-08T04:45:39.366" v="154" actId="1076"/>
        <pc:sldMkLst>
          <pc:docMk/>
          <pc:sldMk cId="1857470288" sldId="1180"/>
        </pc:sldMkLst>
        <pc:spChg chg="mod">
          <ac:chgData name="Guest User" userId="S::urn:spo:anon#2d0811e898979079e3a6ec9a9036881b50c07483a4ca03ad42b3c534af2c6157::" providerId="AD" clId="Web-{295BDEDC-DFD8-CE25-D599-050A729A5B55}" dt="2022-03-08T04:45:39.366" v="154" actId="1076"/>
          <ac:spMkLst>
            <pc:docMk/>
            <pc:sldMk cId="1857470288" sldId="1180"/>
            <ac:spMk id="2" creationId="{E2E6AFD2-D571-4AC6-AFEA-9BDFDF35EDD1}"/>
          </ac:spMkLst>
        </pc:spChg>
      </pc:sldChg>
      <pc:sldChg chg="modSp">
        <pc:chgData name="Guest User" userId="S::urn:spo:anon#2d0811e898979079e3a6ec9a9036881b50c07483a4ca03ad42b3c534af2c6157::" providerId="AD" clId="Web-{295BDEDC-DFD8-CE25-D599-050A729A5B55}" dt="2022-03-08T04:43:16.115" v="144" actId="1076"/>
        <pc:sldMkLst>
          <pc:docMk/>
          <pc:sldMk cId="2892023296" sldId="1201"/>
        </pc:sldMkLst>
        <pc:spChg chg="mod">
          <ac:chgData name="Guest User" userId="S::urn:spo:anon#2d0811e898979079e3a6ec9a9036881b50c07483a4ca03ad42b3c534af2c6157::" providerId="AD" clId="Web-{295BDEDC-DFD8-CE25-D599-050A729A5B55}" dt="2022-03-08T04:43:16.115" v="144" actId="1076"/>
          <ac:spMkLst>
            <pc:docMk/>
            <pc:sldMk cId="2892023296" sldId="1201"/>
            <ac:spMk id="2" creationId="{BA3D9075-0058-4A2B-8FFB-0D242D0FEDB7}"/>
          </ac:spMkLst>
        </pc:spChg>
      </pc:sldChg>
      <pc:sldChg chg="modSp">
        <pc:chgData name="Guest User" userId="S::urn:spo:anon#2d0811e898979079e3a6ec9a9036881b50c07483a4ca03ad42b3c534af2c6157::" providerId="AD" clId="Web-{295BDEDC-DFD8-CE25-D599-050A729A5B55}" dt="2022-03-08T04:34:35.809" v="53" actId="1076"/>
        <pc:sldMkLst>
          <pc:docMk/>
          <pc:sldMk cId="2937352971" sldId="1225"/>
        </pc:sldMkLst>
        <pc:spChg chg="mod">
          <ac:chgData name="Guest User" userId="S::urn:spo:anon#2d0811e898979079e3a6ec9a9036881b50c07483a4ca03ad42b3c534af2c6157::" providerId="AD" clId="Web-{295BDEDC-DFD8-CE25-D599-050A729A5B55}" dt="2022-03-08T04:34:35.809" v="53" actId="1076"/>
          <ac:spMkLst>
            <pc:docMk/>
            <pc:sldMk cId="2937352971" sldId="1225"/>
            <ac:spMk id="2" creationId="{00000000-0000-0000-0000-000000000000}"/>
          </ac:spMkLst>
        </pc:spChg>
      </pc:sldChg>
      <pc:sldChg chg="modSp">
        <pc:chgData name="Guest User" userId="S::urn:spo:anon#2d0811e898979079e3a6ec9a9036881b50c07483a4ca03ad42b3c534af2c6157::" providerId="AD" clId="Web-{295BDEDC-DFD8-CE25-D599-050A729A5B55}" dt="2022-03-08T04:34:50.891" v="55" actId="14100"/>
        <pc:sldMkLst>
          <pc:docMk/>
          <pc:sldMk cId="953981323" sldId="1235"/>
        </pc:sldMkLst>
        <pc:spChg chg="mod">
          <ac:chgData name="Guest User" userId="S::urn:spo:anon#2d0811e898979079e3a6ec9a9036881b50c07483a4ca03ad42b3c534af2c6157::" providerId="AD" clId="Web-{295BDEDC-DFD8-CE25-D599-050A729A5B55}" dt="2022-03-08T04:34:50.891" v="55" actId="14100"/>
          <ac:spMkLst>
            <pc:docMk/>
            <pc:sldMk cId="953981323" sldId="1235"/>
            <ac:spMk id="2" creationId="{00000000-0000-0000-0000-000000000000}"/>
          </ac:spMkLst>
        </pc:spChg>
      </pc:sldChg>
      <pc:sldChg chg="modSp">
        <pc:chgData name="Guest User" userId="S::urn:spo:anon#2d0811e898979079e3a6ec9a9036881b50c07483a4ca03ad42b3c534af2c6157::" providerId="AD" clId="Web-{295BDEDC-DFD8-CE25-D599-050A729A5B55}" dt="2022-03-08T04:35:01.391" v="56" actId="20577"/>
        <pc:sldMkLst>
          <pc:docMk/>
          <pc:sldMk cId="2706159932" sldId="1236"/>
        </pc:sldMkLst>
        <pc:spChg chg="mod">
          <ac:chgData name="Guest User" userId="S::urn:spo:anon#2d0811e898979079e3a6ec9a9036881b50c07483a4ca03ad42b3c534af2c6157::" providerId="AD" clId="Web-{295BDEDC-DFD8-CE25-D599-050A729A5B55}" dt="2022-03-08T04:35:01.391" v="56" actId="20577"/>
          <ac:spMkLst>
            <pc:docMk/>
            <pc:sldMk cId="2706159932" sldId="1236"/>
            <ac:spMk id="36867" creationId="{00000000-0000-0000-0000-000000000000}"/>
          </ac:spMkLst>
        </pc:spChg>
      </pc:sldChg>
      <pc:sldChg chg="modSp">
        <pc:chgData name="Guest User" userId="S::urn:spo:anon#2d0811e898979079e3a6ec9a9036881b50c07483a4ca03ad42b3c534af2c6157::" providerId="AD" clId="Web-{295BDEDC-DFD8-CE25-D599-050A729A5B55}" dt="2022-03-08T04:35:20.204" v="57" actId="14100"/>
        <pc:sldMkLst>
          <pc:docMk/>
          <pc:sldMk cId="4059696755" sldId="1238"/>
        </pc:sldMkLst>
        <pc:spChg chg="mod">
          <ac:chgData name="Guest User" userId="S::urn:spo:anon#2d0811e898979079e3a6ec9a9036881b50c07483a4ca03ad42b3c534af2c6157::" providerId="AD" clId="Web-{295BDEDC-DFD8-CE25-D599-050A729A5B55}" dt="2022-03-08T04:35:20.204" v="57" actId="14100"/>
          <ac:spMkLst>
            <pc:docMk/>
            <pc:sldMk cId="4059696755" sldId="1238"/>
            <ac:spMk id="31747" creationId="{00000000-0000-0000-0000-000000000000}"/>
          </ac:spMkLst>
        </pc:spChg>
      </pc:sldChg>
      <pc:sldChg chg="modSp">
        <pc:chgData name="Guest User" userId="S::urn:spo:anon#2d0811e898979079e3a6ec9a9036881b50c07483a4ca03ad42b3c534af2c6157::" providerId="AD" clId="Web-{295BDEDC-DFD8-CE25-D599-050A729A5B55}" dt="2022-03-08T04:37:10.908" v="82" actId="14100"/>
        <pc:sldMkLst>
          <pc:docMk/>
          <pc:sldMk cId="2541250601" sldId="1240"/>
        </pc:sldMkLst>
        <pc:spChg chg="mod">
          <ac:chgData name="Guest User" userId="S::urn:spo:anon#2d0811e898979079e3a6ec9a9036881b50c07483a4ca03ad42b3c534af2c6157::" providerId="AD" clId="Web-{295BDEDC-DFD8-CE25-D599-050A729A5B55}" dt="2022-03-08T04:36:53.877" v="75" actId="1076"/>
          <ac:spMkLst>
            <pc:docMk/>
            <pc:sldMk cId="2541250601" sldId="1240"/>
            <ac:spMk id="4" creationId="{00000000-0000-0000-0000-000000000000}"/>
          </ac:spMkLst>
        </pc:spChg>
        <pc:spChg chg="mod">
          <ac:chgData name="Guest User" userId="S::urn:spo:anon#2d0811e898979079e3a6ec9a9036881b50c07483a4ca03ad42b3c534af2c6157::" providerId="AD" clId="Web-{295BDEDC-DFD8-CE25-D599-050A729A5B55}" dt="2022-03-08T04:37:10.908" v="82" actId="14100"/>
          <ac:spMkLst>
            <pc:docMk/>
            <pc:sldMk cId="2541250601" sldId="1240"/>
            <ac:spMk id="5" creationId="{00000000-0000-0000-0000-000000000000}"/>
          </ac:spMkLst>
        </pc:spChg>
      </pc:sldChg>
      <pc:sldChg chg="modSp">
        <pc:chgData name="Guest User" userId="S::urn:spo:anon#2d0811e898979079e3a6ec9a9036881b50c07483a4ca03ad42b3c534af2c6157::" providerId="AD" clId="Web-{295BDEDC-DFD8-CE25-D599-050A729A5B55}" dt="2022-03-08T04:38:16.940" v="90" actId="14100"/>
        <pc:sldMkLst>
          <pc:docMk/>
          <pc:sldMk cId="550884312" sldId="1245"/>
        </pc:sldMkLst>
        <pc:spChg chg="mod">
          <ac:chgData name="Guest User" userId="S::urn:spo:anon#2d0811e898979079e3a6ec9a9036881b50c07483a4ca03ad42b3c534af2c6157::" providerId="AD" clId="Web-{295BDEDC-DFD8-CE25-D599-050A729A5B55}" dt="2022-03-08T04:38:00.268" v="87" actId="1076"/>
          <ac:spMkLst>
            <pc:docMk/>
            <pc:sldMk cId="550884312" sldId="1245"/>
            <ac:spMk id="2" creationId="{00000000-0000-0000-0000-000000000000}"/>
          </ac:spMkLst>
        </pc:spChg>
        <pc:spChg chg="mod">
          <ac:chgData name="Guest User" userId="S::urn:spo:anon#2d0811e898979079e3a6ec9a9036881b50c07483a4ca03ad42b3c534af2c6157::" providerId="AD" clId="Web-{295BDEDC-DFD8-CE25-D599-050A729A5B55}" dt="2022-03-08T04:38:11.768" v="89" actId="14100"/>
          <ac:spMkLst>
            <pc:docMk/>
            <pc:sldMk cId="550884312" sldId="1245"/>
            <ac:spMk id="3" creationId="{00000000-0000-0000-0000-000000000000}"/>
          </ac:spMkLst>
        </pc:spChg>
        <pc:picChg chg="mod">
          <ac:chgData name="Guest User" userId="S::urn:spo:anon#2d0811e898979079e3a6ec9a9036881b50c07483a4ca03ad42b3c534af2c6157::" providerId="AD" clId="Web-{295BDEDC-DFD8-CE25-D599-050A729A5B55}" dt="2022-03-08T04:38:16.940" v="90" actId="14100"/>
          <ac:picMkLst>
            <pc:docMk/>
            <pc:sldMk cId="550884312" sldId="1245"/>
            <ac:picMk id="7" creationId="{00000000-0000-0000-0000-000000000000}"/>
          </ac:picMkLst>
        </pc:picChg>
      </pc:sldChg>
      <pc:sldChg chg="modSp">
        <pc:chgData name="Guest User" userId="S::urn:spo:anon#2d0811e898979079e3a6ec9a9036881b50c07483a4ca03ad42b3c534af2c6157::" providerId="AD" clId="Web-{295BDEDC-DFD8-CE25-D599-050A729A5B55}" dt="2022-03-08T04:38:44.237" v="95" actId="1076"/>
        <pc:sldMkLst>
          <pc:docMk/>
          <pc:sldMk cId="1866570551" sldId="1246"/>
        </pc:sldMkLst>
        <pc:spChg chg="mod">
          <ac:chgData name="Guest User" userId="S::urn:spo:anon#2d0811e898979079e3a6ec9a9036881b50c07483a4ca03ad42b3c534af2c6157::" providerId="AD" clId="Web-{295BDEDC-DFD8-CE25-D599-050A729A5B55}" dt="2022-03-08T04:38:33.659" v="92" actId="14100"/>
          <ac:spMkLst>
            <pc:docMk/>
            <pc:sldMk cId="1866570551" sldId="1246"/>
            <ac:spMk id="3" creationId="{00000000-0000-0000-0000-000000000000}"/>
          </ac:spMkLst>
        </pc:spChg>
        <pc:picChg chg="mod">
          <ac:chgData name="Guest User" userId="S::urn:spo:anon#2d0811e898979079e3a6ec9a9036881b50c07483a4ca03ad42b3c534af2c6157::" providerId="AD" clId="Web-{295BDEDC-DFD8-CE25-D599-050A729A5B55}" dt="2022-03-08T04:38:44.237" v="95" actId="1076"/>
          <ac:picMkLst>
            <pc:docMk/>
            <pc:sldMk cId="1866570551" sldId="1246"/>
            <ac:picMk id="7" creationId="{00000000-0000-0000-0000-000000000000}"/>
          </ac:picMkLst>
        </pc:picChg>
      </pc:sldChg>
      <pc:sldChg chg="modSp">
        <pc:chgData name="Guest User" userId="S::urn:spo:anon#2d0811e898979079e3a6ec9a9036881b50c07483a4ca03ad42b3c534af2c6157::" providerId="AD" clId="Web-{295BDEDC-DFD8-CE25-D599-050A729A5B55}" dt="2022-03-08T04:39:48.082" v="107" actId="14100"/>
        <pc:sldMkLst>
          <pc:docMk/>
          <pc:sldMk cId="3270548145" sldId="1247"/>
        </pc:sldMkLst>
        <pc:spChg chg="mod">
          <ac:chgData name="Guest User" userId="S::urn:spo:anon#2d0811e898979079e3a6ec9a9036881b50c07483a4ca03ad42b3c534af2c6157::" providerId="AD" clId="Web-{295BDEDC-DFD8-CE25-D599-050A729A5B55}" dt="2022-03-08T04:39:40.847" v="105" actId="20577"/>
          <ac:spMkLst>
            <pc:docMk/>
            <pc:sldMk cId="3270548145" sldId="1247"/>
            <ac:spMk id="2" creationId="{00000000-0000-0000-0000-000000000000}"/>
          </ac:spMkLst>
        </pc:spChg>
        <pc:spChg chg="mod">
          <ac:chgData name="Guest User" userId="S::urn:spo:anon#2d0811e898979079e3a6ec9a9036881b50c07483a4ca03ad42b3c534af2c6157::" providerId="AD" clId="Web-{295BDEDC-DFD8-CE25-D599-050A729A5B55}" dt="2022-03-08T04:38:56.847" v="96" actId="20577"/>
          <ac:spMkLst>
            <pc:docMk/>
            <pc:sldMk cId="3270548145" sldId="1247"/>
            <ac:spMk id="3" creationId="{00000000-0000-0000-0000-000000000000}"/>
          </ac:spMkLst>
        </pc:spChg>
        <pc:picChg chg="mod">
          <ac:chgData name="Guest User" userId="S::urn:spo:anon#2d0811e898979079e3a6ec9a9036881b50c07483a4ca03ad42b3c534af2c6157::" providerId="AD" clId="Web-{295BDEDC-DFD8-CE25-D599-050A729A5B55}" dt="2022-03-08T04:39:48.082" v="107" actId="14100"/>
          <ac:picMkLst>
            <pc:docMk/>
            <pc:sldMk cId="3270548145" sldId="1247"/>
            <ac:picMk id="7" creationId="{00000000-0000-0000-0000-000000000000}"/>
          </ac:picMkLst>
        </pc:picChg>
      </pc:sldChg>
      <pc:sldChg chg="modSp">
        <pc:chgData name="Guest User" userId="S::urn:spo:anon#2d0811e898979079e3a6ec9a9036881b50c07483a4ca03ad42b3c534af2c6157::" providerId="AD" clId="Web-{295BDEDC-DFD8-CE25-D599-050A729A5B55}" dt="2022-03-08T04:40:04.051" v="110" actId="14100"/>
        <pc:sldMkLst>
          <pc:docMk/>
          <pc:sldMk cId="240881432" sldId="1248"/>
        </pc:sldMkLst>
        <pc:spChg chg="mod">
          <ac:chgData name="Guest User" userId="S::urn:spo:anon#2d0811e898979079e3a6ec9a9036881b50c07483a4ca03ad42b3c534af2c6157::" providerId="AD" clId="Web-{295BDEDC-DFD8-CE25-D599-050A729A5B55}" dt="2022-03-08T04:40:04.051" v="110" actId="14100"/>
          <ac:spMkLst>
            <pc:docMk/>
            <pc:sldMk cId="240881432" sldId="1248"/>
            <ac:spMk id="8" creationId="{00000000-0000-0000-0000-000000000000}"/>
          </ac:spMkLst>
        </pc:spChg>
      </pc:sldChg>
      <pc:sldChg chg="modSp">
        <pc:chgData name="Guest User" userId="S::urn:spo:anon#2d0811e898979079e3a6ec9a9036881b50c07483a4ca03ad42b3c534af2c6157::" providerId="AD" clId="Web-{295BDEDC-DFD8-CE25-D599-050A729A5B55}" dt="2022-03-08T04:40:33.270" v="117" actId="1076"/>
        <pc:sldMkLst>
          <pc:docMk/>
          <pc:sldMk cId="3797262362" sldId="1250"/>
        </pc:sldMkLst>
        <pc:spChg chg="mod">
          <ac:chgData name="Guest User" userId="S::urn:spo:anon#2d0811e898979079e3a6ec9a9036881b50c07483a4ca03ad42b3c534af2c6157::" providerId="AD" clId="Web-{295BDEDC-DFD8-CE25-D599-050A729A5B55}" dt="2022-03-08T04:40:33.270" v="117" actId="1076"/>
          <ac:spMkLst>
            <pc:docMk/>
            <pc:sldMk cId="3797262362" sldId="1250"/>
            <ac:spMk id="2" creationId="{00000000-0000-0000-0000-000000000000}"/>
          </ac:spMkLst>
        </pc:spChg>
        <pc:spChg chg="mod">
          <ac:chgData name="Guest User" userId="S::urn:spo:anon#2d0811e898979079e3a6ec9a9036881b50c07483a4ca03ad42b3c534af2c6157::" providerId="AD" clId="Web-{295BDEDC-DFD8-CE25-D599-050A729A5B55}" dt="2022-03-08T04:40:25.988" v="116" actId="1076"/>
          <ac:spMkLst>
            <pc:docMk/>
            <pc:sldMk cId="3797262362" sldId="1250"/>
            <ac:spMk id="28675" creationId="{00000000-0000-0000-0000-000000000000}"/>
          </ac:spMkLst>
        </pc:spChg>
      </pc:sldChg>
      <pc:sldChg chg="modSp">
        <pc:chgData name="Guest User" userId="S::urn:spo:anon#2d0811e898979079e3a6ec9a9036881b50c07483a4ca03ad42b3c534af2c6157::" providerId="AD" clId="Web-{295BDEDC-DFD8-CE25-D599-050A729A5B55}" dt="2022-03-08T04:41:14.942" v="124" actId="1076"/>
        <pc:sldMkLst>
          <pc:docMk/>
          <pc:sldMk cId="120026051" sldId="1251"/>
        </pc:sldMkLst>
        <pc:spChg chg="mod">
          <ac:chgData name="Guest User" userId="S::urn:spo:anon#2d0811e898979079e3a6ec9a9036881b50c07483a4ca03ad42b3c534af2c6157::" providerId="AD" clId="Web-{295BDEDC-DFD8-CE25-D599-050A729A5B55}" dt="2022-03-08T04:41:14.942" v="124" actId="1076"/>
          <ac:spMkLst>
            <pc:docMk/>
            <pc:sldMk cId="120026051" sldId="1251"/>
            <ac:spMk id="2" creationId="{00000000-0000-0000-0000-000000000000}"/>
          </ac:spMkLst>
        </pc:spChg>
        <pc:spChg chg="mod">
          <ac:chgData name="Guest User" userId="S::urn:spo:anon#2d0811e898979079e3a6ec9a9036881b50c07483a4ca03ad42b3c534af2c6157::" providerId="AD" clId="Web-{295BDEDC-DFD8-CE25-D599-050A729A5B55}" dt="2022-03-08T04:41:08.129" v="123" actId="20577"/>
          <ac:spMkLst>
            <pc:docMk/>
            <pc:sldMk cId="120026051" sldId="1251"/>
            <ac:spMk id="3" creationId="{00000000-0000-0000-0000-000000000000}"/>
          </ac:spMkLst>
        </pc:spChg>
      </pc:sldChg>
      <pc:sldChg chg="modSp">
        <pc:chgData name="Guest User" userId="S::urn:spo:anon#2d0811e898979079e3a6ec9a9036881b50c07483a4ca03ad42b3c534af2c6157::" providerId="AD" clId="Web-{295BDEDC-DFD8-CE25-D599-050A729A5B55}" dt="2022-03-08T04:33:47.380" v="45" actId="14100"/>
        <pc:sldMkLst>
          <pc:docMk/>
          <pc:sldMk cId="1169676610" sldId="1264"/>
        </pc:sldMkLst>
        <pc:spChg chg="mod">
          <ac:chgData name="Guest User" userId="S::urn:spo:anon#2d0811e898979079e3a6ec9a9036881b50c07483a4ca03ad42b3c534af2c6157::" providerId="AD" clId="Web-{295BDEDC-DFD8-CE25-D599-050A729A5B55}" dt="2022-03-08T04:33:47.380" v="45" actId="14100"/>
          <ac:spMkLst>
            <pc:docMk/>
            <pc:sldMk cId="1169676610" sldId="1264"/>
            <ac:spMk id="3" creationId="{00000000-0000-0000-0000-000000000000}"/>
          </ac:spMkLst>
        </pc:spChg>
        <pc:picChg chg="mod">
          <ac:chgData name="Guest User" userId="S::urn:spo:anon#2d0811e898979079e3a6ec9a9036881b50c07483a4ca03ad42b3c534af2c6157::" providerId="AD" clId="Web-{295BDEDC-DFD8-CE25-D599-050A729A5B55}" dt="2022-03-08T04:33:41.927" v="44" actId="1076"/>
          <ac:picMkLst>
            <pc:docMk/>
            <pc:sldMk cId="1169676610" sldId="1264"/>
            <ac:picMk id="6" creationId="{00000000-0000-0000-0000-000000000000}"/>
          </ac:picMkLst>
        </pc:picChg>
      </pc:sldChg>
      <pc:sldChg chg="modSp">
        <pc:chgData name="Guest User" userId="S::urn:spo:anon#2d0811e898979079e3a6ec9a9036881b50c07483a4ca03ad42b3c534af2c6157::" providerId="AD" clId="Web-{295BDEDC-DFD8-CE25-D599-050A729A5B55}" dt="2022-03-08T04:34:14.590" v="50" actId="1076"/>
        <pc:sldMkLst>
          <pc:docMk/>
          <pc:sldMk cId="1911740232" sldId="1265"/>
        </pc:sldMkLst>
        <pc:spChg chg="mod">
          <ac:chgData name="Guest User" userId="S::urn:spo:anon#2d0811e898979079e3a6ec9a9036881b50c07483a4ca03ad42b3c534af2c6157::" providerId="AD" clId="Web-{295BDEDC-DFD8-CE25-D599-050A729A5B55}" dt="2022-03-08T04:34:14.590" v="50" actId="1076"/>
          <ac:spMkLst>
            <pc:docMk/>
            <pc:sldMk cId="1911740232" sldId="1265"/>
            <ac:spMk id="2" creationId="{00000000-0000-0000-0000-000000000000}"/>
          </ac:spMkLst>
        </pc:spChg>
        <pc:graphicFrameChg chg="mod">
          <ac:chgData name="Guest User" userId="S::urn:spo:anon#2d0811e898979079e3a6ec9a9036881b50c07483a4ca03ad42b3c534af2c6157::" providerId="AD" clId="Web-{295BDEDC-DFD8-CE25-D599-050A729A5B55}" dt="2022-03-08T04:34:07.933" v="49" actId="1076"/>
          <ac:graphicFrameMkLst>
            <pc:docMk/>
            <pc:sldMk cId="1911740232" sldId="1265"/>
            <ac:graphicFrameMk id="6" creationId="{00000000-0000-0000-0000-000000000000}"/>
          </ac:graphicFrameMkLst>
        </pc:graphicFrameChg>
      </pc:sldChg>
      <pc:sldChg chg="modSp">
        <pc:chgData name="Guest User" userId="S::urn:spo:anon#2d0811e898979079e3a6ec9a9036881b50c07483a4ca03ad42b3c534af2c6157::" providerId="AD" clId="Web-{295BDEDC-DFD8-CE25-D599-050A729A5B55}" dt="2022-03-08T04:32:30.864" v="31" actId="1076"/>
        <pc:sldMkLst>
          <pc:docMk/>
          <pc:sldMk cId="3993194149" sldId="1271"/>
        </pc:sldMkLst>
        <pc:spChg chg="mod">
          <ac:chgData name="Guest User" userId="S::urn:spo:anon#2d0811e898979079e3a6ec9a9036881b50c07483a4ca03ad42b3c534af2c6157::" providerId="AD" clId="Web-{295BDEDC-DFD8-CE25-D599-050A729A5B55}" dt="2022-03-08T04:32:30.864" v="31" actId="1076"/>
          <ac:spMkLst>
            <pc:docMk/>
            <pc:sldMk cId="3993194149" sldId="1271"/>
            <ac:spMk id="3" creationId="{00000000-0000-0000-0000-000000000000}"/>
          </ac:spMkLst>
        </pc:spChg>
        <pc:picChg chg="mod">
          <ac:chgData name="Guest User" userId="S::urn:spo:anon#2d0811e898979079e3a6ec9a9036881b50c07483a4ca03ad42b3c534af2c6157::" providerId="AD" clId="Web-{295BDEDC-DFD8-CE25-D599-050A729A5B55}" dt="2022-03-08T04:32:10.598" v="26" actId="1076"/>
          <ac:picMkLst>
            <pc:docMk/>
            <pc:sldMk cId="3993194149" sldId="1271"/>
            <ac:picMk id="4" creationId="{FC899F96-C217-48DB-BEF9-B5292B834B42}"/>
          </ac:picMkLst>
        </pc:picChg>
      </pc:sldChg>
      <pc:sldChg chg="modSp">
        <pc:chgData name="Guest User" userId="S::urn:spo:anon#2d0811e898979079e3a6ec9a9036881b50c07483a4ca03ad42b3c534af2c6157::" providerId="AD" clId="Web-{295BDEDC-DFD8-CE25-D599-050A729A5B55}" dt="2022-03-08T04:42:46.755" v="140" actId="14100"/>
        <pc:sldMkLst>
          <pc:docMk/>
          <pc:sldMk cId="1091320110" sldId="1273"/>
        </pc:sldMkLst>
        <pc:spChg chg="mod">
          <ac:chgData name="Guest User" userId="S::urn:spo:anon#2d0811e898979079e3a6ec9a9036881b50c07483a4ca03ad42b3c534af2c6157::" providerId="AD" clId="Web-{295BDEDC-DFD8-CE25-D599-050A729A5B55}" dt="2022-03-08T04:42:46.755" v="140" actId="14100"/>
          <ac:spMkLst>
            <pc:docMk/>
            <pc:sldMk cId="1091320110" sldId="1273"/>
            <ac:spMk id="5" creationId="{DA1293AC-AFC8-4A3C-BF2A-BACA36E394EA}"/>
          </ac:spMkLst>
        </pc:spChg>
        <pc:picChg chg="mod">
          <ac:chgData name="Guest User" userId="S::urn:spo:anon#2d0811e898979079e3a6ec9a9036881b50c07483a4ca03ad42b3c534af2c6157::" providerId="AD" clId="Web-{295BDEDC-DFD8-CE25-D599-050A729A5B55}" dt="2022-03-08T04:42:42.818" v="139" actId="1076"/>
          <ac:picMkLst>
            <pc:docMk/>
            <pc:sldMk cId="1091320110" sldId="1273"/>
            <ac:picMk id="6146" creationId="{61052AA5-B03A-4B4E-AB01-DA3BC2CCFA2C}"/>
          </ac:picMkLst>
        </pc:picChg>
      </pc:sldChg>
      <pc:sldChg chg="addSp delSp modSp">
        <pc:chgData name="Guest User" userId="S::urn:spo:anon#2d0811e898979079e3a6ec9a9036881b50c07483a4ca03ad42b3c534af2c6157::" providerId="AD" clId="Web-{295BDEDC-DFD8-CE25-D599-050A729A5B55}" dt="2022-03-08T04:42:16.599" v="137"/>
        <pc:sldMkLst>
          <pc:docMk/>
          <pc:sldMk cId="3072676088" sldId="1274"/>
        </pc:sldMkLst>
        <pc:spChg chg="add del">
          <ac:chgData name="Guest User" userId="S::urn:spo:anon#2d0811e898979079e3a6ec9a9036881b50c07483a4ca03ad42b3c534af2c6157::" providerId="AD" clId="Web-{295BDEDC-DFD8-CE25-D599-050A729A5B55}" dt="2022-03-08T04:42:16.599" v="137"/>
          <ac:spMkLst>
            <pc:docMk/>
            <pc:sldMk cId="3072676088" sldId="1274"/>
            <ac:spMk id="2" creationId="{38007ADB-6D65-4364-AA5F-0E7013322517}"/>
          </ac:spMkLst>
        </pc:spChg>
        <pc:spChg chg="mod">
          <ac:chgData name="Guest User" userId="S::urn:spo:anon#2d0811e898979079e3a6ec9a9036881b50c07483a4ca03ad42b3c534af2c6157::" providerId="AD" clId="Web-{295BDEDC-DFD8-CE25-D599-050A729A5B55}" dt="2022-03-08T04:42:08.755" v="135" actId="14100"/>
          <ac:spMkLst>
            <pc:docMk/>
            <pc:sldMk cId="3072676088" sldId="1274"/>
            <ac:spMk id="5" creationId="{DA1293AC-AFC8-4A3C-BF2A-BACA36E394EA}"/>
          </ac:spMkLst>
        </pc:spChg>
        <pc:picChg chg="mod">
          <ac:chgData name="Guest User" userId="S::urn:spo:anon#2d0811e898979079e3a6ec9a9036881b50c07483a4ca03ad42b3c534af2c6157::" providerId="AD" clId="Web-{295BDEDC-DFD8-CE25-D599-050A729A5B55}" dt="2022-03-08T04:41:44.427" v="130" actId="1076"/>
          <ac:picMkLst>
            <pc:docMk/>
            <pc:sldMk cId="3072676088" sldId="1274"/>
            <ac:picMk id="6146" creationId="{61052AA5-B03A-4B4E-AB01-DA3BC2CCFA2C}"/>
          </ac:picMkLst>
        </pc:picChg>
      </pc:sldChg>
      <pc:sldChg chg="modSp">
        <pc:chgData name="Guest User" userId="S::urn:spo:anon#2d0811e898979079e3a6ec9a9036881b50c07483a4ca03ad42b3c534af2c6157::" providerId="AD" clId="Web-{295BDEDC-DFD8-CE25-D599-050A729A5B55}" dt="2022-03-08T04:42:31.771" v="138" actId="14100"/>
        <pc:sldMkLst>
          <pc:docMk/>
          <pc:sldMk cId="1421134285" sldId="1278"/>
        </pc:sldMkLst>
        <pc:spChg chg="mod">
          <ac:chgData name="Guest User" userId="S::urn:spo:anon#2d0811e898979079e3a6ec9a9036881b50c07483a4ca03ad42b3c534af2c6157::" providerId="AD" clId="Web-{295BDEDC-DFD8-CE25-D599-050A729A5B55}" dt="2022-03-08T04:42:31.771" v="138" actId="14100"/>
          <ac:spMkLst>
            <pc:docMk/>
            <pc:sldMk cId="1421134285" sldId="1278"/>
            <ac:spMk id="3" creationId="{A10E770B-07CC-4C94-99C9-F690C2B45F74}"/>
          </ac:spMkLst>
        </pc:spChg>
      </pc:sldChg>
      <pc:sldChg chg="delSp modSp">
        <pc:chgData name="Guest User" userId="S::urn:spo:anon#2d0811e898979079e3a6ec9a9036881b50c07483a4ca03ad42b3c534af2c6157::" providerId="AD" clId="Web-{295BDEDC-DFD8-CE25-D599-050A729A5B55}" dt="2022-03-08T04:31:31.004" v="24"/>
        <pc:sldMkLst>
          <pc:docMk/>
          <pc:sldMk cId="2511203533" sldId="1282"/>
        </pc:sldMkLst>
        <pc:spChg chg="mod">
          <ac:chgData name="Guest User" userId="S::urn:spo:anon#2d0811e898979079e3a6ec9a9036881b50c07483a4ca03ad42b3c534af2c6157::" providerId="AD" clId="Web-{295BDEDC-DFD8-CE25-D599-050A729A5B55}" dt="2022-03-08T04:31:31.004" v="24"/>
          <ac:spMkLst>
            <pc:docMk/>
            <pc:sldMk cId="2511203533" sldId="1282"/>
            <ac:spMk id="2" creationId="{70F50732-687E-4547-B595-A0CA58B6DE01}"/>
          </ac:spMkLst>
        </pc:spChg>
        <pc:spChg chg="del mod">
          <ac:chgData name="Guest User" userId="S::urn:spo:anon#2d0811e898979079e3a6ec9a9036881b50c07483a4ca03ad42b3c534af2c6157::" providerId="AD" clId="Web-{295BDEDC-DFD8-CE25-D599-050A729A5B55}" dt="2022-03-08T04:31:15.988" v="20"/>
          <ac:spMkLst>
            <pc:docMk/>
            <pc:sldMk cId="2511203533" sldId="1282"/>
            <ac:spMk id="3" creationId="{A13229D2-576B-42FA-8963-25B90D837F38}"/>
          </ac:spMkLst>
        </pc:spChg>
      </pc:sldChg>
      <pc:sldChg chg="modSp">
        <pc:chgData name="Guest User" userId="S::urn:spo:anon#2d0811e898979079e3a6ec9a9036881b50c07483a4ca03ad42b3c534af2c6157::" providerId="AD" clId="Web-{295BDEDC-DFD8-CE25-D599-050A729A5B55}" dt="2022-03-08T04:43:02.365" v="142" actId="1076"/>
        <pc:sldMkLst>
          <pc:docMk/>
          <pc:sldMk cId="2914401409" sldId="1285"/>
        </pc:sldMkLst>
        <pc:spChg chg="mod">
          <ac:chgData name="Guest User" userId="S::urn:spo:anon#2d0811e898979079e3a6ec9a9036881b50c07483a4ca03ad42b3c534af2c6157::" providerId="AD" clId="Web-{295BDEDC-DFD8-CE25-D599-050A729A5B55}" dt="2022-03-08T04:43:02.365" v="142" actId="1076"/>
          <ac:spMkLst>
            <pc:docMk/>
            <pc:sldMk cId="2914401409" sldId="1285"/>
            <ac:spMk id="2" creationId="{DC1E677B-0385-4645-9FCB-64B21DFD912A}"/>
          </ac:spMkLst>
        </pc:spChg>
        <pc:spChg chg="mod">
          <ac:chgData name="Guest User" userId="S::urn:spo:anon#2d0811e898979079e3a6ec9a9036881b50c07483a4ca03ad42b3c534af2c6157::" providerId="AD" clId="Web-{295BDEDC-DFD8-CE25-D599-050A729A5B55}" dt="2022-03-08T04:42:58.255" v="141" actId="14100"/>
          <ac:spMkLst>
            <pc:docMk/>
            <pc:sldMk cId="2914401409" sldId="1285"/>
            <ac:spMk id="3" creationId="{88494F6C-6EC1-46C6-A27B-415CDCEEC23D}"/>
          </ac:spMkLst>
        </pc:spChg>
      </pc:sldChg>
    </pc:docChg>
  </pc:docChgLst>
  <pc:docChgLst>
    <pc:chgData name="Guest User" userId="S::urn:spo:anon#7d85ca737f9f6c633022036c25380c392e449f7e7267d91f91d5a5f31c184600::" providerId="AD" clId="Web-{CFB6BBBC-35EE-E90B-BD38-50BD06AC60ED}"/>
    <pc:docChg chg="modSld">
      <pc:chgData name="Guest User" userId="S::urn:spo:anon#7d85ca737f9f6c633022036c25380c392e449f7e7267d91f91d5a5f31c184600::" providerId="AD" clId="Web-{CFB6BBBC-35EE-E90B-BD38-50BD06AC60ED}" dt="2023-03-27T20:31:53.149" v="4" actId="20577"/>
      <pc:docMkLst>
        <pc:docMk/>
      </pc:docMkLst>
      <pc:sldChg chg="modSp">
        <pc:chgData name="Guest User" userId="S::urn:spo:anon#7d85ca737f9f6c633022036c25380c392e449f7e7267d91f91d5a5f31c184600::" providerId="AD" clId="Web-{CFB6BBBC-35EE-E90B-BD38-50BD06AC60ED}" dt="2023-03-27T20:31:53.149" v="4" actId="20577"/>
        <pc:sldMkLst>
          <pc:docMk/>
          <pc:sldMk cId="1239359029" sldId="1254"/>
        </pc:sldMkLst>
        <pc:spChg chg="mod">
          <ac:chgData name="Guest User" userId="S::urn:spo:anon#7d85ca737f9f6c633022036c25380c392e449f7e7267d91f91d5a5f31c184600::" providerId="AD" clId="Web-{CFB6BBBC-35EE-E90B-BD38-50BD06AC60ED}" dt="2023-03-27T20:31:53.149" v="4" actId="20577"/>
          <ac:spMkLst>
            <pc:docMk/>
            <pc:sldMk cId="1239359029" sldId="1254"/>
            <ac:spMk id="3" creationId="{00000000-0000-0000-0000-000000000000}"/>
          </ac:spMkLst>
        </pc:spChg>
      </pc:sldChg>
    </pc:docChg>
  </pc:docChgLst>
  <pc:docChgLst>
    <pc:chgData name="Parker, Amber [NEA-CGPS-ESPQ]" userId="S::aparker@nea.org::bd7f3fd3-c3e6-4c54-99b2-1e9d50b59c41" providerId="AD" clId="Web-{631DD630-C991-4D7C-3A11-304FBC5E8071}"/>
    <pc:docChg chg="addSld delSld modSld sldOrd">
      <pc:chgData name="Parker, Amber [NEA-CGPS-ESPQ]" userId="S::aparker@nea.org::bd7f3fd3-c3e6-4c54-99b2-1e9d50b59c41" providerId="AD" clId="Web-{631DD630-C991-4D7C-3A11-304FBC5E8071}" dt="2023-03-28T21:45:43.543" v="321" actId="1076"/>
      <pc:docMkLst>
        <pc:docMk/>
      </pc:docMkLst>
      <pc:sldChg chg="ord">
        <pc:chgData name="Parker, Amber [NEA-CGPS-ESPQ]" userId="S::aparker@nea.org::bd7f3fd3-c3e6-4c54-99b2-1e9d50b59c41" providerId="AD" clId="Web-{631DD630-C991-4D7C-3A11-304FBC5E8071}" dt="2023-03-28T21:07:34.406" v="0"/>
        <pc:sldMkLst>
          <pc:docMk/>
          <pc:sldMk cId="2750677614" sldId="292"/>
        </pc:sldMkLst>
      </pc:sldChg>
      <pc:sldChg chg="modSp">
        <pc:chgData name="Parker, Amber [NEA-CGPS-ESPQ]" userId="S::aparker@nea.org::bd7f3fd3-c3e6-4c54-99b2-1e9d50b59c41" providerId="AD" clId="Web-{631DD630-C991-4D7C-3A11-304FBC5E8071}" dt="2023-03-28T21:35:45.081" v="233"/>
        <pc:sldMkLst>
          <pc:docMk/>
          <pc:sldMk cId="2317839244" sldId="1303"/>
        </pc:sldMkLst>
        <pc:spChg chg="mod">
          <ac:chgData name="Parker, Amber [NEA-CGPS-ESPQ]" userId="S::aparker@nea.org::bd7f3fd3-c3e6-4c54-99b2-1e9d50b59c41" providerId="AD" clId="Web-{631DD630-C991-4D7C-3A11-304FBC5E8071}" dt="2023-03-28T21:35:05.969" v="230"/>
          <ac:spMkLst>
            <pc:docMk/>
            <pc:sldMk cId="2317839244" sldId="1303"/>
            <ac:spMk id="5" creationId="{00000000-0000-0000-0000-000000000000}"/>
          </ac:spMkLst>
        </pc:spChg>
        <pc:spChg chg="mod">
          <ac:chgData name="Parker, Amber [NEA-CGPS-ESPQ]" userId="S::aparker@nea.org::bd7f3fd3-c3e6-4c54-99b2-1e9d50b59c41" providerId="AD" clId="Web-{631DD630-C991-4D7C-3A11-304FBC5E8071}" dt="2023-03-28T21:35:45.081" v="233"/>
          <ac:spMkLst>
            <pc:docMk/>
            <pc:sldMk cId="2317839244" sldId="1303"/>
            <ac:spMk id="7" creationId="{00000000-0000-0000-0000-000000000000}"/>
          </ac:spMkLst>
        </pc:spChg>
        <pc:spChg chg="mod">
          <ac:chgData name="Parker, Amber [NEA-CGPS-ESPQ]" userId="S::aparker@nea.org::bd7f3fd3-c3e6-4c54-99b2-1e9d50b59c41" providerId="AD" clId="Web-{631DD630-C991-4D7C-3A11-304FBC5E8071}" dt="2023-03-28T21:35:33.221" v="232"/>
          <ac:spMkLst>
            <pc:docMk/>
            <pc:sldMk cId="2317839244" sldId="1303"/>
            <ac:spMk id="9" creationId="{00000000-0000-0000-0000-000000000000}"/>
          </ac:spMkLst>
        </pc:spChg>
        <pc:spChg chg="mod">
          <ac:chgData name="Parker, Amber [NEA-CGPS-ESPQ]" userId="S::aparker@nea.org::bd7f3fd3-c3e6-4c54-99b2-1e9d50b59c41" providerId="AD" clId="Web-{631DD630-C991-4D7C-3A11-304FBC5E8071}" dt="2023-03-28T21:34:48.562" v="229" actId="1076"/>
          <ac:spMkLst>
            <pc:docMk/>
            <pc:sldMk cId="2317839244" sldId="1303"/>
            <ac:spMk id="10" creationId="{00000000-0000-0000-0000-000000000000}"/>
          </ac:spMkLst>
        </pc:spChg>
        <pc:grpChg chg="mod">
          <ac:chgData name="Parker, Amber [NEA-CGPS-ESPQ]" userId="S::aparker@nea.org::bd7f3fd3-c3e6-4c54-99b2-1e9d50b59c41" providerId="AD" clId="Web-{631DD630-C991-4D7C-3A11-304FBC5E8071}" dt="2023-03-28T21:33:55.543" v="221" actId="14100"/>
          <ac:grpSpMkLst>
            <pc:docMk/>
            <pc:sldMk cId="2317839244" sldId="1303"/>
            <ac:grpSpMk id="2" creationId="{00000000-0000-0000-0000-000000000000}"/>
          </ac:grpSpMkLst>
        </pc:grpChg>
      </pc:sldChg>
      <pc:sldChg chg="modSp">
        <pc:chgData name="Parker, Amber [NEA-CGPS-ESPQ]" userId="S::aparker@nea.org::bd7f3fd3-c3e6-4c54-99b2-1e9d50b59c41" providerId="AD" clId="Web-{631DD630-C991-4D7C-3A11-304FBC5E8071}" dt="2023-03-28T21:33:40.042" v="218" actId="1076"/>
        <pc:sldMkLst>
          <pc:docMk/>
          <pc:sldMk cId="1667124495" sldId="1305"/>
        </pc:sldMkLst>
        <pc:spChg chg="mod">
          <ac:chgData name="Parker, Amber [NEA-CGPS-ESPQ]" userId="S::aparker@nea.org::bd7f3fd3-c3e6-4c54-99b2-1e9d50b59c41" providerId="AD" clId="Web-{631DD630-C991-4D7C-3A11-304FBC5E8071}" dt="2023-03-28T21:33:40.042" v="218" actId="1076"/>
          <ac:spMkLst>
            <pc:docMk/>
            <pc:sldMk cId="1667124495" sldId="1305"/>
            <ac:spMk id="5" creationId="{00000000-0000-0000-0000-000000000000}"/>
          </ac:spMkLst>
        </pc:spChg>
        <pc:spChg chg="mod">
          <ac:chgData name="Parker, Amber [NEA-CGPS-ESPQ]" userId="S::aparker@nea.org::bd7f3fd3-c3e6-4c54-99b2-1e9d50b59c41" providerId="AD" clId="Web-{631DD630-C991-4D7C-3A11-304FBC5E8071}" dt="2023-03-28T21:33:26.744" v="215"/>
          <ac:spMkLst>
            <pc:docMk/>
            <pc:sldMk cId="1667124495" sldId="1305"/>
            <ac:spMk id="6" creationId="{00000000-0000-0000-0000-000000000000}"/>
          </ac:spMkLst>
        </pc:spChg>
        <pc:picChg chg="mod">
          <ac:chgData name="Parker, Amber [NEA-CGPS-ESPQ]" userId="S::aparker@nea.org::bd7f3fd3-c3e6-4c54-99b2-1e9d50b59c41" providerId="AD" clId="Web-{631DD630-C991-4D7C-3A11-304FBC5E8071}" dt="2023-03-28T21:31:59.379" v="214" actId="14100"/>
          <ac:picMkLst>
            <pc:docMk/>
            <pc:sldMk cId="1667124495" sldId="1305"/>
            <ac:picMk id="2" creationId="{00000000-0000-0000-0000-000000000000}"/>
          </ac:picMkLst>
        </pc:picChg>
        <pc:picChg chg="mod">
          <ac:chgData name="Parker, Amber [NEA-CGPS-ESPQ]" userId="S::aparker@nea.org::bd7f3fd3-c3e6-4c54-99b2-1e9d50b59c41" providerId="AD" clId="Web-{631DD630-C991-4D7C-3A11-304FBC5E8071}" dt="2023-03-28T21:31:53.378" v="212" actId="14100"/>
          <ac:picMkLst>
            <pc:docMk/>
            <pc:sldMk cId="1667124495" sldId="1305"/>
            <ac:picMk id="3" creationId="{00000000-0000-0000-0000-000000000000}"/>
          </ac:picMkLst>
        </pc:picChg>
      </pc:sldChg>
      <pc:sldChg chg="modSp">
        <pc:chgData name="Parker, Amber [NEA-CGPS-ESPQ]" userId="S::aparker@nea.org::bd7f3fd3-c3e6-4c54-99b2-1e9d50b59c41" providerId="AD" clId="Web-{631DD630-C991-4D7C-3A11-304FBC5E8071}" dt="2023-03-28T21:27:57.175" v="178" actId="1076"/>
        <pc:sldMkLst>
          <pc:docMk/>
          <pc:sldMk cId="865794656" sldId="1306"/>
        </pc:sldMkLst>
        <pc:spChg chg="mod">
          <ac:chgData name="Parker, Amber [NEA-CGPS-ESPQ]" userId="S::aparker@nea.org::bd7f3fd3-c3e6-4c54-99b2-1e9d50b59c41" providerId="AD" clId="Web-{631DD630-C991-4D7C-3A11-304FBC5E8071}" dt="2023-03-28T21:25:38.541" v="153" actId="14100"/>
          <ac:spMkLst>
            <pc:docMk/>
            <pc:sldMk cId="865794656" sldId="1306"/>
            <ac:spMk id="27" creationId="{00000000-0000-0000-0000-000000000000}"/>
          </ac:spMkLst>
        </pc:spChg>
        <pc:spChg chg="mod">
          <ac:chgData name="Parker, Amber [NEA-CGPS-ESPQ]" userId="S::aparker@nea.org::bd7f3fd3-c3e6-4c54-99b2-1e9d50b59c41" providerId="AD" clId="Web-{631DD630-C991-4D7C-3A11-304FBC5E8071}" dt="2023-03-28T21:25:38.541" v="152" actId="14100"/>
          <ac:spMkLst>
            <pc:docMk/>
            <pc:sldMk cId="865794656" sldId="1306"/>
            <ac:spMk id="28" creationId="{00000000-0000-0000-0000-000000000000}"/>
          </ac:spMkLst>
        </pc:spChg>
        <pc:spChg chg="mod">
          <ac:chgData name="Parker, Amber [NEA-CGPS-ESPQ]" userId="S::aparker@nea.org::bd7f3fd3-c3e6-4c54-99b2-1e9d50b59c41" providerId="AD" clId="Web-{631DD630-C991-4D7C-3A11-304FBC5E8071}" dt="2023-03-28T21:25:38.541" v="151" actId="14100"/>
          <ac:spMkLst>
            <pc:docMk/>
            <pc:sldMk cId="865794656" sldId="1306"/>
            <ac:spMk id="29" creationId="{00000000-0000-0000-0000-000000000000}"/>
          </ac:spMkLst>
        </pc:spChg>
        <pc:spChg chg="mod">
          <ac:chgData name="Parker, Amber [NEA-CGPS-ESPQ]" userId="S::aparker@nea.org::bd7f3fd3-c3e6-4c54-99b2-1e9d50b59c41" providerId="AD" clId="Web-{631DD630-C991-4D7C-3A11-304FBC5E8071}" dt="2023-03-28T21:25:38.525" v="136" actId="14100"/>
          <ac:spMkLst>
            <pc:docMk/>
            <pc:sldMk cId="865794656" sldId="1306"/>
            <ac:spMk id="35" creationId="{00000000-0000-0000-0000-000000000000}"/>
          </ac:spMkLst>
        </pc:spChg>
        <pc:spChg chg="mod">
          <ac:chgData name="Parker, Amber [NEA-CGPS-ESPQ]" userId="S::aparker@nea.org::bd7f3fd3-c3e6-4c54-99b2-1e9d50b59c41" providerId="AD" clId="Web-{631DD630-C991-4D7C-3A11-304FBC5E8071}" dt="2023-03-28T21:27:45.002" v="177" actId="1076"/>
          <ac:spMkLst>
            <pc:docMk/>
            <pc:sldMk cId="865794656" sldId="1306"/>
            <ac:spMk id="39" creationId="{00000000-0000-0000-0000-000000000000}"/>
          </ac:spMkLst>
        </pc:spChg>
        <pc:spChg chg="mod">
          <ac:chgData name="Parker, Amber [NEA-CGPS-ESPQ]" userId="S::aparker@nea.org::bd7f3fd3-c3e6-4c54-99b2-1e9d50b59c41" providerId="AD" clId="Web-{631DD630-C991-4D7C-3A11-304FBC5E8071}" dt="2023-03-28T21:27:39.518" v="176" actId="1076"/>
          <ac:spMkLst>
            <pc:docMk/>
            <pc:sldMk cId="865794656" sldId="1306"/>
            <ac:spMk id="40" creationId="{00000000-0000-0000-0000-000000000000}"/>
          </ac:spMkLst>
        </pc:spChg>
        <pc:spChg chg="mod">
          <ac:chgData name="Parker, Amber [NEA-CGPS-ESPQ]" userId="S::aparker@nea.org::bd7f3fd3-c3e6-4c54-99b2-1e9d50b59c41" providerId="AD" clId="Web-{631DD630-C991-4D7C-3A11-304FBC5E8071}" dt="2023-03-28T21:25:38.525" v="137" actId="14100"/>
          <ac:spMkLst>
            <pc:docMk/>
            <pc:sldMk cId="865794656" sldId="1306"/>
            <ac:spMk id="41" creationId="{00000000-0000-0000-0000-000000000000}"/>
          </ac:spMkLst>
        </pc:spChg>
        <pc:spChg chg="mod">
          <ac:chgData name="Parker, Amber [NEA-CGPS-ESPQ]" userId="S::aparker@nea.org::bd7f3fd3-c3e6-4c54-99b2-1e9d50b59c41" providerId="AD" clId="Web-{631DD630-C991-4D7C-3A11-304FBC5E8071}" dt="2023-03-28T21:25:38.525" v="135" actId="14100"/>
          <ac:spMkLst>
            <pc:docMk/>
            <pc:sldMk cId="865794656" sldId="1306"/>
            <ac:spMk id="42" creationId="{00000000-0000-0000-0000-000000000000}"/>
          </ac:spMkLst>
        </pc:spChg>
        <pc:spChg chg="mod">
          <ac:chgData name="Parker, Amber [NEA-CGPS-ESPQ]" userId="S::aparker@nea.org::bd7f3fd3-c3e6-4c54-99b2-1e9d50b59c41" providerId="AD" clId="Web-{631DD630-C991-4D7C-3A11-304FBC5E8071}" dt="2023-03-28T21:25:38.541" v="146" actId="14100"/>
          <ac:spMkLst>
            <pc:docMk/>
            <pc:sldMk cId="865794656" sldId="1306"/>
            <ac:spMk id="43" creationId="{00000000-0000-0000-0000-000000000000}"/>
          </ac:spMkLst>
        </pc:spChg>
        <pc:spChg chg="mod">
          <ac:chgData name="Parker, Amber [NEA-CGPS-ESPQ]" userId="S::aparker@nea.org::bd7f3fd3-c3e6-4c54-99b2-1e9d50b59c41" providerId="AD" clId="Web-{631DD630-C991-4D7C-3A11-304FBC5E8071}" dt="2023-03-28T21:25:38.541" v="145" actId="14100"/>
          <ac:spMkLst>
            <pc:docMk/>
            <pc:sldMk cId="865794656" sldId="1306"/>
            <ac:spMk id="44" creationId="{00000000-0000-0000-0000-000000000000}"/>
          </ac:spMkLst>
        </pc:spChg>
        <pc:spChg chg="mod">
          <ac:chgData name="Parker, Amber [NEA-CGPS-ESPQ]" userId="S::aparker@nea.org::bd7f3fd3-c3e6-4c54-99b2-1e9d50b59c41" providerId="AD" clId="Web-{631DD630-C991-4D7C-3A11-304FBC5E8071}" dt="2023-03-28T21:25:38.541" v="144" actId="14100"/>
          <ac:spMkLst>
            <pc:docMk/>
            <pc:sldMk cId="865794656" sldId="1306"/>
            <ac:spMk id="45" creationId="{00000000-0000-0000-0000-000000000000}"/>
          </ac:spMkLst>
        </pc:spChg>
        <pc:spChg chg="mod">
          <ac:chgData name="Parker, Amber [NEA-CGPS-ESPQ]" userId="S::aparker@nea.org::bd7f3fd3-c3e6-4c54-99b2-1e9d50b59c41" providerId="AD" clId="Web-{631DD630-C991-4D7C-3A11-304FBC5E8071}" dt="2023-03-28T21:25:38.525" v="143" actId="14100"/>
          <ac:spMkLst>
            <pc:docMk/>
            <pc:sldMk cId="865794656" sldId="1306"/>
            <ac:spMk id="47" creationId="{00000000-0000-0000-0000-000000000000}"/>
          </ac:spMkLst>
        </pc:spChg>
        <pc:spChg chg="mod">
          <ac:chgData name="Parker, Amber [NEA-CGPS-ESPQ]" userId="S::aparker@nea.org::bd7f3fd3-c3e6-4c54-99b2-1e9d50b59c41" providerId="AD" clId="Web-{631DD630-C991-4D7C-3A11-304FBC5E8071}" dt="2023-03-28T21:25:38.525" v="142" actId="14100"/>
          <ac:spMkLst>
            <pc:docMk/>
            <pc:sldMk cId="865794656" sldId="1306"/>
            <ac:spMk id="48" creationId="{00000000-0000-0000-0000-000000000000}"/>
          </ac:spMkLst>
        </pc:spChg>
        <pc:spChg chg="mod">
          <ac:chgData name="Parker, Amber [NEA-CGPS-ESPQ]" userId="S::aparker@nea.org::bd7f3fd3-c3e6-4c54-99b2-1e9d50b59c41" providerId="AD" clId="Web-{631DD630-C991-4D7C-3A11-304FBC5E8071}" dt="2023-03-28T21:25:38.525" v="141" actId="14100"/>
          <ac:spMkLst>
            <pc:docMk/>
            <pc:sldMk cId="865794656" sldId="1306"/>
            <ac:spMk id="49" creationId="{00000000-0000-0000-0000-000000000000}"/>
          </ac:spMkLst>
        </pc:spChg>
        <pc:spChg chg="mod">
          <ac:chgData name="Parker, Amber [NEA-CGPS-ESPQ]" userId="S::aparker@nea.org::bd7f3fd3-c3e6-4c54-99b2-1e9d50b59c41" providerId="AD" clId="Web-{631DD630-C991-4D7C-3A11-304FBC5E8071}" dt="2023-03-28T21:25:38.525" v="140" actId="14100"/>
          <ac:spMkLst>
            <pc:docMk/>
            <pc:sldMk cId="865794656" sldId="1306"/>
            <ac:spMk id="50" creationId="{00000000-0000-0000-0000-000000000000}"/>
          </ac:spMkLst>
        </pc:spChg>
        <pc:spChg chg="mod">
          <ac:chgData name="Parker, Amber [NEA-CGPS-ESPQ]" userId="S::aparker@nea.org::bd7f3fd3-c3e6-4c54-99b2-1e9d50b59c41" providerId="AD" clId="Web-{631DD630-C991-4D7C-3A11-304FBC5E8071}" dt="2023-03-28T21:25:38.525" v="139" actId="14100"/>
          <ac:spMkLst>
            <pc:docMk/>
            <pc:sldMk cId="865794656" sldId="1306"/>
            <ac:spMk id="51" creationId="{00000000-0000-0000-0000-000000000000}"/>
          </ac:spMkLst>
        </pc:spChg>
        <pc:spChg chg="mod">
          <ac:chgData name="Parker, Amber [NEA-CGPS-ESPQ]" userId="S::aparker@nea.org::bd7f3fd3-c3e6-4c54-99b2-1e9d50b59c41" providerId="AD" clId="Web-{631DD630-C991-4D7C-3A11-304FBC5E8071}" dt="2023-03-28T21:25:38.525" v="138" actId="14100"/>
          <ac:spMkLst>
            <pc:docMk/>
            <pc:sldMk cId="865794656" sldId="1306"/>
            <ac:spMk id="52" creationId="{00000000-0000-0000-0000-000000000000}"/>
          </ac:spMkLst>
        </pc:spChg>
        <pc:grpChg chg="mod">
          <ac:chgData name="Parker, Amber [NEA-CGPS-ESPQ]" userId="S::aparker@nea.org::bd7f3fd3-c3e6-4c54-99b2-1e9d50b59c41" providerId="AD" clId="Web-{631DD630-C991-4D7C-3A11-304FBC5E8071}" dt="2023-03-28T21:25:38.541" v="163" actId="14100"/>
          <ac:grpSpMkLst>
            <pc:docMk/>
            <pc:sldMk cId="865794656" sldId="1306"/>
            <ac:grpSpMk id="2" creationId="{00000000-0000-0000-0000-000000000000}"/>
          </ac:grpSpMkLst>
        </pc:grpChg>
        <pc:grpChg chg="mod">
          <ac:chgData name="Parker, Amber [NEA-CGPS-ESPQ]" userId="S::aparker@nea.org::bd7f3fd3-c3e6-4c54-99b2-1e9d50b59c41" providerId="AD" clId="Web-{631DD630-C991-4D7C-3A11-304FBC5E8071}" dt="2023-03-28T21:25:38.541" v="162" actId="14100"/>
          <ac:grpSpMkLst>
            <pc:docMk/>
            <pc:sldMk cId="865794656" sldId="1306"/>
            <ac:grpSpMk id="4" creationId="{00000000-0000-0000-0000-000000000000}"/>
          </ac:grpSpMkLst>
        </pc:grpChg>
        <pc:grpChg chg="mod">
          <ac:chgData name="Parker, Amber [NEA-CGPS-ESPQ]" userId="S::aparker@nea.org::bd7f3fd3-c3e6-4c54-99b2-1e9d50b59c41" providerId="AD" clId="Web-{631DD630-C991-4D7C-3A11-304FBC5E8071}" dt="2023-03-28T21:25:38.541" v="161" actId="14100"/>
          <ac:grpSpMkLst>
            <pc:docMk/>
            <pc:sldMk cId="865794656" sldId="1306"/>
            <ac:grpSpMk id="6" creationId="{00000000-0000-0000-0000-000000000000}"/>
          </ac:grpSpMkLst>
        </pc:grpChg>
        <pc:grpChg chg="mod">
          <ac:chgData name="Parker, Amber [NEA-CGPS-ESPQ]" userId="S::aparker@nea.org::bd7f3fd3-c3e6-4c54-99b2-1e9d50b59c41" providerId="AD" clId="Web-{631DD630-C991-4D7C-3A11-304FBC5E8071}" dt="2023-03-28T21:25:38.541" v="160" actId="14100"/>
          <ac:grpSpMkLst>
            <pc:docMk/>
            <pc:sldMk cId="865794656" sldId="1306"/>
            <ac:grpSpMk id="8" creationId="{00000000-0000-0000-0000-000000000000}"/>
          </ac:grpSpMkLst>
        </pc:grpChg>
        <pc:grpChg chg="mod">
          <ac:chgData name="Parker, Amber [NEA-CGPS-ESPQ]" userId="S::aparker@nea.org::bd7f3fd3-c3e6-4c54-99b2-1e9d50b59c41" providerId="AD" clId="Web-{631DD630-C991-4D7C-3A11-304FBC5E8071}" dt="2023-03-28T21:25:38.541" v="159" actId="14100"/>
          <ac:grpSpMkLst>
            <pc:docMk/>
            <pc:sldMk cId="865794656" sldId="1306"/>
            <ac:grpSpMk id="10" creationId="{00000000-0000-0000-0000-000000000000}"/>
          </ac:grpSpMkLst>
        </pc:grpChg>
        <pc:grpChg chg="mod">
          <ac:chgData name="Parker, Amber [NEA-CGPS-ESPQ]" userId="S::aparker@nea.org::bd7f3fd3-c3e6-4c54-99b2-1e9d50b59c41" providerId="AD" clId="Web-{631DD630-C991-4D7C-3A11-304FBC5E8071}" dt="2023-03-28T21:25:38.541" v="158" actId="14100"/>
          <ac:grpSpMkLst>
            <pc:docMk/>
            <pc:sldMk cId="865794656" sldId="1306"/>
            <ac:grpSpMk id="12" creationId="{00000000-0000-0000-0000-000000000000}"/>
          </ac:grpSpMkLst>
        </pc:grpChg>
        <pc:grpChg chg="mod">
          <ac:chgData name="Parker, Amber [NEA-CGPS-ESPQ]" userId="S::aparker@nea.org::bd7f3fd3-c3e6-4c54-99b2-1e9d50b59c41" providerId="AD" clId="Web-{631DD630-C991-4D7C-3A11-304FBC5E8071}" dt="2023-03-28T21:25:38.541" v="157" actId="14100"/>
          <ac:grpSpMkLst>
            <pc:docMk/>
            <pc:sldMk cId="865794656" sldId="1306"/>
            <ac:grpSpMk id="14" creationId="{00000000-0000-0000-0000-000000000000}"/>
          </ac:grpSpMkLst>
        </pc:grpChg>
        <pc:grpChg chg="mod">
          <ac:chgData name="Parker, Amber [NEA-CGPS-ESPQ]" userId="S::aparker@nea.org::bd7f3fd3-c3e6-4c54-99b2-1e9d50b59c41" providerId="AD" clId="Web-{631DD630-C991-4D7C-3A11-304FBC5E8071}" dt="2023-03-28T21:25:38.541" v="156" actId="14100"/>
          <ac:grpSpMkLst>
            <pc:docMk/>
            <pc:sldMk cId="865794656" sldId="1306"/>
            <ac:grpSpMk id="16" creationId="{00000000-0000-0000-0000-000000000000}"/>
          </ac:grpSpMkLst>
        </pc:grpChg>
        <pc:grpChg chg="mod">
          <ac:chgData name="Parker, Amber [NEA-CGPS-ESPQ]" userId="S::aparker@nea.org::bd7f3fd3-c3e6-4c54-99b2-1e9d50b59c41" providerId="AD" clId="Web-{631DD630-C991-4D7C-3A11-304FBC5E8071}" dt="2023-03-28T21:25:38.541" v="155" actId="14100"/>
          <ac:grpSpMkLst>
            <pc:docMk/>
            <pc:sldMk cId="865794656" sldId="1306"/>
            <ac:grpSpMk id="19" creationId="{00000000-0000-0000-0000-000000000000}"/>
          </ac:grpSpMkLst>
        </pc:grpChg>
        <pc:grpChg chg="mod">
          <ac:chgData name="Parker, Amber [NEA-CGPS-ESPQ]" userId="S::aparker@nea.org::bd7f3fd3-c3e6-4c54-99b2-1e9d50b59c41" providerId="AD" clId="Web-{631DD630-C991-4D7C-3A11-304FBC5E8071}" dt="2023-03-28T21:25:38.541" v="154" actId="14100"/>
          <ac:grpSpMkLst>
            <pc:docMk/>
            <pc:sldMk cId="865794656" sldId="1306"/>
            <ac:grpSpMk id="22" creationId="{00000000-0000-0000-0000-000000000000}"/>
          </ac:grpSpMkLst>
        </pc:grpChg>
        <pc:grpChg chg="mod">
          <ac:chgData name="Parker, Amber [NEA-CGPS-ESPQ]" userId="S::aparker@nea.org::bd7f3fd3-c3e6-4c54-99b2-1e9d50b59c41" providerId="AD" clId="Web-{631DD630-C991-4D7C-3A11-304FBC5E8071}" dt="2023-03-28T21:27:57.175" v="178" actId="1076"/>
          <ac:grpSpMkLst>
            <pc:docMk/>
            <pc:sldMk cId="865794656" sldId="1306"/>
            <ac:grpSpMk id="25" creationId="{00000000-0000-0000-0000-000000000000}"/>
          </ac:grpSpMkLst>
        </pc:grpChg>
        <pc:grpChg chg="mod">
          <ac:chgData name="Parker, Amber [NEA-CGPS-ESPQ]" userId="S::aparker@nea.org::bd7f3fd3-c3e6-4c54-99b2-1e9d50b59c41" providerId="AD" clId="Web-{631DD630-C991-4D7C-3A11-304FBC5E8071}" dt="2023-03-28T21:25:38.541" v="147" actId="14100"/>
          <ac:grpSpMkLst>
            <pc:docMk/>
            <pc:sldMk cId="865794656" sldId="1306"/>
            <ac:grpSpMk id="36" creationId="{00000000-0000-0000-0000-000000000000}"/>
          </ac:grpSpMkLst>
        </pc:grpChg>
        <pc:picChg chg="mod">
          <ac:chgData name="Parker, Amber [NEA-CGPS-ESPQ]" userId="S::aparker@nea.org::bd7f3fd3-c3e6-4c54-99b2-1e9d50b59c41" providerId="AD" clId="Web-{631DD630-C991-4D7C-3A11-304FBC5E8071}" dt="2023-03-28T21:25:38.541" v="150" actId="14100"/>
          <ac:picMkLst>
            <pc:docMk/>
            <pc:sldMk cId="865794656" sldId="1306"/>
            <ac:picMk id="32" creationId="{00000000-0000-0000-0000-000000000000}"/>
          </ac:picMkLst>
        </pc:picChg>
        <pc:picChg chg="mod">
          <ac:chgData name="Parker, Amber [NEA-CGPS-ESPQ]" userId="S::aparker@nea.org::bd7f3fd3-c3e6-4c54-99b2-1e9d50b59c41" providerId="AD" clId="Web-{631DD630-C991-4D7C-3A11-304FBC5E8071}" dt="2023-03-28T21:25:38.541" v="149" actId="14100"/>
          <ac:picMkLst>
            <pc:docMk/>
            <pc:sldMk cId="865794656" sldId="1306"/>
            <ac:picMk id="33" creationId="{00000000-0000-0000-0000-000000000000}"/>
          </ac:picMkLst>
        </pc:picChg>
        <pc:picChg chg="mod">
          <ac:chgData name="Parker, Amber [NEA-CGPS-ESPQ]" userId="S::aparker@nea.org::bd7f3fd3-c3e6-4c54-99b2-1e9d50b59c41" providerId="AD" clId="Web-{631DD630-C991-4D7C-3A11-304FBC5E8071}" dt="2023-03-28T21:25:38.541" v="148" actId="14100"/>
          <ac:picMkLst>
            <pc:docMk/>
            <pc:sldMk cId="865794656" sldId="1306"/>
            <ac:picMk id="34" creationId="{00000000-0000-0000-0000-000000000000}"/>
          </ac:picMkLst>
        </pc:picChg>
      </pc:sldChg>
      <pc:sldChg chg="modSp">
        <pc:chgData name="Parker, Amber [NEA-CGPS-ESPQ]" userId="S::aparker@nea.org::bd7f3fd3-c3e6-4c54-99b2-1e9d50b59c41" providerId="AD" clId="Web-{631DD630-C991-4D7C-3A11-304FBC5E8071}" dt="2023-03-28T21:19:30.782" v="64" actId="14100"/>
        <pc:sldMkLst>
          <pc:docMk/>
          <pc:sldMk cId="2290975728" sldId="1308"/>
        </pc:sldMkLst>
        <pc:spChg chg="mod">
          <ac:chgData name="Parker, Amber [NEA-CGPS-ESPQ]" userId="S::aparker@nea.org::bd7f3fd3-c3e6-4c54-99b2-1e9d50b59c41" providerId="AD" clId="Web-{631DD630-C991-4D7C-3A11-304FBC5E8071}" dt="2023-03-28T21:17:36.821" v="51" actId="20577"/>
          <ac:spMkLst>
            <pc:docMk/>
            <pc:sldMk cId="2290975728" sldId="1308"/>
            <ac:spMk id="4" creationId="{00000000-0000-0000-0000-000000000000}"/>
          </ac:spMkLst>
        </pc:spChg>
        <pc:spChg chg="mod">
          <ac:chgData name="Parker, Amber [NEA-CGPS-ESPQ]" userId="S::aparker@nea.org::bd7f3fd3-c3e6-4c54-99b2-1e9d50b59c41" providerId="AD" clId="Web-{631DD630-C991-4D7C-3A11-304FBC5E8071}" dt="2023-03-28T21:17:45.869" v="53" actId="1076"/>
          <ac:spMkLst>
            <pc:docMk/>
            <pc:sldMk cId="2290975728" sldId="1308"/>
            <ac:spMk id="6" creationId="{00000000-0000-0000-0000-000000000000}"/>
          </ac:spMkLst>
        </pc:spChg>
        <pc:spChg chg="mod">
          <ac:chgData name="Parker, Amber [NEA-CGPS-ESPQ]" userId="S::aparker@nea.org::bd7f3fd3-c3e6-4c54-99b2-1e9d50b59c41" providerId="AD" clId="Web-{631DD630-C991-4D7C-3A11-304FBC5E8071}" dt="2023-03-28T21:17:00.350" v="47" actId="1076"/>
          <ac:spMkLst>
            <pc:docMk/>
            <pc:sldMk cId="2290975728" sldId="1308"/>
            <ac:spMk id="10" creationId="{00000000-0000-0000-0000-000000000000}"/>
          </ac:spMkLst>
        </pc:spChg>
        <pc:spChg chg="mod">
          <ac:chgData name="Parker, Amber [NEA-CGPS-ESPQ]" userId="S::aparker@nea.org::bd7f3fd3-c3e6-4c54-99b2-1e9d50b59c41" providerId="AD" clId="Web-{631DD630-C991-4D7C-3A11-304FBC5E8071}" dt="2023-03-28T21:18:18.199" v="57" actId="20577"/>
          <ac:spMkLst>
            <pc:docMk/>
            <pc:sldMk cId="2290975728" sldId="1308"/>
            <ac:spMk id="11" creationId="{00000000-0000-0000-0000-000000000000}"/>
          </ac:spMkLst>
        </pc:spChg>
        <pc:spChg chg="mod">
          <ac:chgData name="Parker, Amber [NEA-CGPS-ESPQ]" userId="S::aparker@nea.org::bd7f3fd3-c3e6-4c54-99b2-1e9d50b59c41" providerId="AD" clId="Web-{631DD630-C991-4D7C-3A11-304FBC5E8071}" dt="2023-03-28T21:18:48.732" v="63"/>
          <ac:spMkLst>
            <pc:docMk/>
            <pc:sldMk cId="2290975728" sldId="1308"/>
            <ac:spMk id="12" creationId="{00000000-0000-0000-0000-000000000000}"/>
          </ac:spMkLst>
        </pc:spChg>
        <pc:spChg chg="mod">
          <ac:chgData name="Parker, Amber [NEA-CGPS-ESPQ]" userId="S::aparker@nea.org::bd7f3fd3-c3e6-4c54-99b2-1e9d50b59c41" providerId="AD" clId="Web-{631DD630-C991-4D7C-3A11-304FBC5E8071}" dt="2023-03-28T21:16:34.817" v="41" actId="20577"/>
          <ac:spMkLst>
            <pc:docMk/>
            <pc:sldMk cId="2290975728" sldId="1308"/>
            <ac:spMk id="14" creationId="{00000000-0000-0000-0000-000000000000}"/>
          </ac:spMkLst>
        </pc:spChg>
        <pc:spChg chg="mod">
          <ac:chgData name="Parker, Amber [NEA-CGPS-ESPQ]" userId="S::aparker@nea.org::bd7f3fd3-c3e6-4c54-99b2-1e9d50b59c41" providerId="AD" clId="Web-{631DD630-C991-4D7C-3A11-304FBC5E8071}" dt="2023-03-28T21:18:26.559" v="59" actId="20577"/>
          <ac:spMkLst>
            <pc:docMk/>
            <pc:sldMk cId="2290975728" sldId="1308"/>
            <ac:spMk id="15" creationId="{00000000-0000-0000-0000-000000000000}"/>
          </ac:spMkLst>
        </pc:spChg>
        <pc:spChg chg="mod">
          <ac:chgData name="Parker, Amber [NEA-CGPS-ESPQ]" userId="S::aparker@nea.org::bd7f3fd3-c3e6-4c54-99b2-1e9d50b59c41" providerId="AD" clId="Web-{631DD630-C991-4D7C-3A11-304FBC5E8071}" dt="2023-03-28T21:18:39.247" v="61"/>
          <ac:spMkLst>
            <pc:docMk/>
            <pc:sldMk cId="2290975728" sldId="1308"/>
            <ac:spMk id="16" creationId="{00000000-0000-0000-0000-000000000000}"/>
          </ac:spMkLst>
        </pc:spChg>
        <pc:grpChg chg="mod">
          <ac:chgData name="Parker, Amber [NEA-CGPS-ESPQ]" userId="S::aparker@nea.org::bd7f3fd3-c3e6-4c54-99b2-1e9d50b59c41" providerId="AD" clId="Web-{631DD630-C991-4D7C-3A11-304FBC5E8071}" dt="2023-03-28T21:19:30.782" v="64" actId="14100"/>
          <ac:grpSpMkLst>
            <pc:docMk/>
            <pc:sldMk cId="2290975728" sldId="1308"/>
            <ac:grpSpMk id="3" creationId="{00000000-0000-0000-0000-000000000000}"/>
          </ac:grpSpMkLst>
        </pc:grpChg>
        <pc:picChg chg="mod">
          <ac:chgData name="Parker, Amber [NEA-CGPS-ESPQ]" userId="S::aparker@nea.org::bd7f3fd3-c3e6-4c54-99b2-1e9d50b59c41" providerId="AD" clId="Web-{631DD630-C991-4D7C-3A11-304FBC5E8071}" dt="2023-03-28T21:18:03.714" v="55" actId="14100"/>
          <ac:picMkLst>
            <pc:docMk/>
            <pc:sldMk cId="2290975728" sldId="1308"/>
            <ac:picMk id="8" creationId="{00000000-0000-0000-0000-000000000000}"/>
          </ac:picMkLst>
        </pc:picChg>
      </pc:sldChg>
      <pc:sldChg chg="modSp">
        <pc:chgData name="Parker, Amber [NEA-CGPS-ESPQ]" userId="S::aparker@nea.org::bd7f3fd3-c3e6-4c54-99b2-1e9d50b59c41" providerId="AD" clId="Web-{631DD630-C991-4D7C-3A11-304FBC5E8071}" dt="2023-03-28T21:31:28.283" v="208" actId="14100"/>
        <pc:sldMkLst>
          <pc:docMk/>
          <pc:sldMk cId="728802473" sldId="1309"/>
        </pc:sldMkLst>
        <pc:spChg chg="mod">
          <ac:chgData name="Parker, Amber [NEA-CGPS-ESPQ]" userId="S::aparker@nea.org::bd7f3fd3-c3e6-4c54-99b2-1e9d50b59c41" providerId="AD" clId="Web-{631DD630-C991-4D7C-3A11-304FBC5E8071}" dt="2023-03-28T21:27:03.281" v="169" actId="14100"/>
          <ac:spMkLst>
            <pc:docMk/>
            <pc:sldMk cId="728802473" sldId="1309"/>
            <ac:spMk id="9" creationId="{00000000-0000-0000-0000-000000000000}"/>
          </ac:spMkLst>
        </pc:spChg>
        <pc:grpChg chg="mod">
          <ac:chgData name="Parker, Amber [NEA-CGPS-ESPQ]" userId="S::aparker@nea.org::bd7f3fd3-c3e6-4c54-99b2-1e9d50b59c41" providerId="AD" clId="Web-{631DD630-C991-4D7C-3A11-304FBC5E8071}" dt="2023-03-28T21:31:28.283" v="208" actId="14100"/>
          <ac:grpSpMkLst>
            <pc:docMk/>
            <pc:sldMk cId="728802473" sldId="1309"/>
            <ac:grpSpMk id="2" creationId="{00000000-0000-0000-0000-000000000000}"/>
          </ac:grpSpMkLst>
        </pc:grpChg>
        <pc:grpChg chg="mod">
          <ac:chgData name="Parker, Amber [NEA-CGPS-ESPQ]" userId="S::aparker@nea.org::bd7f3fd3-c3e6-4c54-99b2-1e9d50b59c41" providerId="AD" clId="Web-{631DD630-C991-4D7C-3A11-304FBC5E8071}" dt="2023-03-28T21:26:42.873" v="166" actId="14100"/>
          <ac:grpSpMkLst>
            <pc:docMk/>
            <pc:sldMk cId="728802473" sldId="1309"/>
            <ac:grpSpMk id="5" creationId="{00000000-0000-0000-0000-000000000000}"/>
          </ac:grpSpMkLst>
        </pc:grpChg>
        <pc:grpChg chg="mod">
          <ac:chgData name="Parker, Amber [NEA-CGPS-ESPQ]" userId="S::aparker@nea.org::bd7f3fd3-c3e6-4c54-99b2-1e9d50b59c41" providerId="AD" clId="Web-{631DD630-C991-4D7C-3A11-304FBC5E8071}" dt="2023-03-28T21:20:56.678" v="72" actId="14100"/>
          <ac:grpSpMkLst>
            <pc:docMk/>
            <pc:sldMk cId="728802473" sldId="1309"/>
            <ac:grpSpMk id="8" creationId="{00000000-0000-0000-0000-000000000000}"/>
          </ac:grpSpMkLst>
        </pc:grpChg>
      </pc:sldChg>
      <pc:sldChg chg="add del">
        <pc:chgData name="Parker, Amber [NEA-CGPS-ESPQ]" userId="S::aparker@nea.org::bd7f3fd3-c3e6-4c54-99b2-1e9d50b59c41" providerId="AD" clId="Web-{631DD630-C991-4D7C-3A11-304FBC5E8071}" dt="2023-03-28T21:08:18.331" v="2"/>
        <pc:sldMkLst>
          <pc:docMk/>
          <pc:sldMk cId="3015616317" sldId="1309"/>
        </pc:sldMkLst>
      </pc:sldChg>
      <pc:sldChg chg="modSp">
        <pc:chgData name="Parker, Amber [NEA-CGPS-ESPQ]" userId="S::aparker@nea.org::bd7f3fd3-c3e6-4c54-99b2-1e9d50b59c41" providerId="AD" clId="Web-{631DD630-C991-4D7C-3A11-304FBC5E8071}" dt="2023-03-28T21:30:51.312" v="205" actId="1076"/>
        <pc:sldMkLst>
          <pc:docMk/>
          <pc:sldMk cId="2781255687" sldId="1310"/>
        </pc:sldMkLst>
        <pc:spChg chg="mod">
          <ac:chgData name="Parker, Amber [NEA-CGPS-ESPQ]" userId="S::aparker@nea.org::bd7f3fd3-c3e6-4c54-99b2-1e9d50b59c41" providerId="AD" clId="Web-{631DD630-C991-4D7C-3A11-304FBC5E8071}" dt="2023-03-28T21:23:34.376" v="88"/>
          <ac:spMkLst>
            <pc:docMk/>
            <pc:sldMk cId="2781255687" sldId="1310"/>
            <ac:spMk id="36" creationId="{00000000-0000-0000-0000-000000000000}"/>
          </ac:spMkLst>
        </pc:spChg>
        <pc:spChg chg="mod">
          <ac:chgData name="Parker, Amber [NEA-CGPS-ESPQ]" userId="S::aparker@nea.org::bd7f3fd3-c3e6-4c54-99b2-1e9d50b59c41" providerId="AD" clId="Web-{631DD630-C991-4D7C-3A11-304FBC5E8071}" dt="2023-03-28T21:30:21.216" v="200" actId="1076"/>
          <ac:spMkLst>
            <pc:docMk/>
            <pc:sldMk cId="2781255687" sldId="1310"/>
            <ac:spMk id="37" creationId="{00000000-0000-0000-0000-000000000000}"/>
          </ac:spMkLst>
        </pc:spChg>
        <pc:spChg chg="mod">
          <ac:chgData name="Parker, Amber [NEA-CGPS-ESPQ]" userId="S::aparker@nea.org::bd7f3fd3-c3e6-4c54-99b2-1e9d50b59c41" providerId="AD" clId="Web-{631DD630-C991-4D7C-3A11-304FBC5E8071}" dt="2023-03-28T21:12:10.846" v="23" actId="1076"/>
          <ac:spMkLst>
            <pc:docMk/>
            <pc:sldMk cId="2781255687" sldId="1310"/>
            <ac:spMk id="38" creationId="{00000000-0000-0000-0000-000000000000}"/>
          </ac:spMkLst>
        </pc:spChg>
        <pc:spChg chg="mod">
          <ac:chgData name="Parker, Amber [NEA-CGPS-ESPQ]" userId="S::aparker@nea.org::bd7f3fd3-c3e6-4c54-99b2-1e9d50b59c41" providerId="AD" clId="Web-{631DD630-C991-4D7C-3A11-304FBC5E8071}" dt="2023-03-28T21:30:12.403" v="199"/>
          <ac:spMkLst>
            <pc:docMk/>
            <pc:sldMk cId="2781255687" sldId="1310"/>
            <ac:spMk id="40" creationId="{00000000-0000-0000-0000-000000000000}"/>
          </ac:spMkLst>
        </pc:spChg>
        <pc:spChg chg="mod">
          <ac:chgData name="Parker, Amber [NEA-CGPS-ESPQ]" userId="S::aparker@nea.org::bd7f3fd3-c3e6-4c54-99b2-1e9d50b59c41" providerId="AD" clId="Web-{631DD630-C991-4D7C-3A11-304FBC5E8071}" dt="2023-03-28T21:23:47.330" v="90"/>
          <ac:spMkLst>
            <pc:docMk/>
            <pc:sldMk cId="2781255687" sldId="1310"/>
            <ac:spMk id="41" creationId="{00000000-0000-0000-0000-000000000000}"/>
          </ac:spMkLst>
        </pc:spChg>
        <pc:spChg chg="mod">
          <ac:chgData name="Parker, Amber [NEA-CGPS-ESPQ]" userId="S::aparker@nea.org::bd7f3fd3-c3e6-4c54-99b2-1e9d50b59c41" providerId="AD" clId="Web-{631DD630-C991-4D7C-3A11-304FBC5E8071}" dt="2023-03-28T21:12:37.067" v="24" actId="1076"/>
          <ac:spMkLst>
            <pc:docMk/>
            <pc:sldMk cId="2781255687" sldId="1310"/>
            <ac:spMk id="42" creationId="{00000000-0000-0000-0000-000000000000}"/>
          </ac:spMkLst>
        </pc:spChg>
        <pc:spChg chg="mod">
          <ac:chgData name="Parker, Amber [NEA-CGPS-ESPQ]" userId="S::aparker@nea.org::bd7f3fd3-c3e6-4c54-99b2-1e9d50b59c41" providerId="AD" clId="Web-{631DD630-C991-4D7C-3A11-304FBC5E8071}" dt="2023-03-28T21:23:07.734" v="83"/>
          <ac:spMkLst>
            <pc:docMk/>
            <pc:sldMk cId="2781255687" sldId="1310"/>
            <ac:spMk id="43" creationId="{00000000-0000-0000-0000-000000000000}"/>
          </ac:spMkLst>
        </pc:spChg>
        <pc:spChg chg="mod">
          <ac:chgData name="Parker, Amber [NEA-CGPS-ESPQ]" userId="S::aparker@nea.org::bd7f3fd3-c3e6-4c54-99b2-1e9d50b59c41" providerId="AD" clId="Web-{631DD630-C991-4D7C-3A11-304FBC5E8071}" dt="2023-03-28T21:23:04.577" v="82"/>
          <ac:spMkLst>
            <pc:docMk/>
            <pc:sldMk cId="2781255687" sldId="1310"/>
            <ac:spMk id="44" creationId="{00000000-0000-0000-0000-000000000000}"/>
          </ac:spMkLst>
        </pc:spChg>
        <pc:spChg chg="mod">
          <ac:chgData name="Parker, Amber [NEA-CGPS-ESPQ]" userId="S::aparker@nea.org::bd7f3fd3-c3e6-4c54-99b2-1e9d50b59c41" providerId="AD" clId="Web-{631DD630-C991-4D7C-3A11-304FBC5E8071}" dt="2023-03-28T21:11:55.517" v="20" actId="1076"/>
          <ac:spMkLst>
            <pc:docMk/>
            <pc:sldMk cId="2781255687" sldId="1310"/>
            <ac:spMk id="45" creationId="{00000000-0000-0000-0000-000000000000}"/>
          </ac:spMkLst>
        </pc:spChg>
        <pc:spChg chg="mod">
          <ac:chgData name="Parker, Amber [NEA-CGPS-ESPQ]" userId="S::aparker@nea.org::bd7f3fd3-c3e6-4c54-99b2-1e9d50b59c41" providerId="AD" clId="Web-{631DD630-C991-4D7C-3A11-304FBC5E8071}" dt="2023-03-28T21:12:01.611" v="21" actId="1076"/>
          <ac:spMkLst>
            <pc:docMk/>
            <pc:sldMk cId="2781255687" sldId="1310"/>
            <ac:spMk id="46" creationId="{00000000-0000-0000-0000-000000000000}"/>
          </ac:spMkLst>
        </pc:spChg>
        <pc:spChg chg="mod">
          <ac:chgData name="Parker, Amber [NEA-CGPS-ESPQ]" userId="S::aparker@nea.org::bd7f3fd3-c3e6-4c54-99b2-1e9d50b59c41" providerId="AD" clId="Web-{631DD630-C991-4D7C-3A11-304FBC5E8071}" dt="2023-03-28T21:23:00.015" v="81"/>
          <ac:spMkLst>
            <pc:docMk/>
            <pc:sldMk cId="2781255687" sldId="1310"/>
            <ac:spMk id="47" creationId="{00000000-0000-0000-0000-000000000000}"/>
          </ac:spMkLst>
        </pc:spChg>
        <pc:spChg chg="mod">
          <ac:chgData name="Parker, Amber [NEA-CGPS-ESPQ]" userId="S::aparker@nea.org::bd7f3fd3-c3e6-4c54-99b2-1e9d50b59c41" providerId="AD" clId="Web-{631DD630-C991-4D7C-3A11-304FBC5E8071}" dt="2023-03-28T21:12:05.830" v="22" actId="1076"/>
          <ac:spMkLst>
            <pc:docMk/>
            <pc:sldMk cId="2781255687" sldId="1310"/>
            <ac:spMk id="48" creationId="{00000000-0000-0000-0000-000000000000}"/>
          </ac:spMkLst>
        </pc:spChg>
        <pc:spChg chg="mod">
          <ac:chgData name="Parker, Amber [NEA-CGPS-ESPQ]" userId="S::aparker@nea.org::bd7f3fd3-c3e6-4c54-99b2-1e9d50b59c41" providerId="AD" clId="Web-{631DD630-C991-4D7C-3A11-304FBC5E8071}" dt="2023-03-28T21:23:15.359" v="84" actId="1076"/>
          <ac:spMkLst>
            <pc:docMk/>
            <pc:sldMk cId="2781255687" sldId="1310"/>
            <ac:spMk id="49" creationId="{00000000-0000-0000-0000-000000000000}"/>
          </ac:spMkLst>
        </pc:spChg>
        <pc:spChg chg="mod">
          <ac:chgData name="Parker, Amber [NEA-CGPS-ESPQ]" userId="S::aparker@nea.org::bd7f3fd3-c3e6-4c54-99b2-1e9d50b59c41" providerId="AD" clId="Web-{631DD630-C991-4D7C-3A11-304FBC5E8071}" dt="2023-03-28T21:23:28.501" v="86"/>
          <ac:spMkLst>
            <pc:docMk/>
            <pc:sldMk cId="2781255687" sldId="1310"/>
            <ac:spMk id="50" creationId="{00000000-0000-0000-0000-000000000000}"/>
          </ac:spMkLst>
        </pc:spChg>
        <pc:spChg chg="mod">
          <ac:chgData name="Parker, Amber [NEA-CGPS-ESPQ]" userId="S::aparker@nea.org::bd7f3fd3-c3e6-4c54-99b2-1e9d50b59c41" providerId="AD" clId="Web-{631DD630-C991-4D7C-3A11-304FBC5E8071}" dt="2023-03-28T21:30:51.312" v="205" actId="1076"/>
          <ac:spMkLst>
            <pc:docMk/>
            <pc:sldMk cId="2781255687" sldId="1310"/>
            <ac:spMk id="51" creationId="{00000000-0000-0000-0000-000000000000}"/>
          </ac:spMkLst>
        </pc:spChg>
        <pc:spChg chg="mod">
          <ac:chgData name="Parker, Amber [NEA-CGPS-ESPQ]" userId="S::aparker@nea.org::bd7f3fd3-c3e6-4c54-99b2-1e9d50b59c41" providerId="AD" clId="Web-{631DD630-C991-4D7C-3A11-304FBC5E8071}" dt="2023-03-28T21:23:55.940" v="92"/>
          <ac:spMkLst>
            <pc:docMk/>
            <pc:sldMk cId="2781255687" sldId="1310"/>
            <ac:spMk id="56" creationId="{00000000-0000-0000-0000-000000000000}"/>
          </ac:spMkLst>
        </pc:spChg>
        <pc:spChg chg="mod">
          <ac:chgData name="Parker, Amber [NEA-CGPS-ESPQ]" userId="S::aparker@nea.org::bd7f3fd3-c3e6-4c54-99b2-1e9d50b59c41" providerId="AD" clId="Web-{631DD630-C991-4D7C-3A11-304FBC5E8071}" dt="2023-03-28T21:12:40.755" v="25" actId="1076"/>
          <ac:spMkLst>
            <pc:docMk/>
            <pc:sldMk cId="2781255687" sldId="1310"/>
            <ac:spMk id="57" creationId="{00000000-0000-0000-0000-000000000000}"/>
          </ac:spMkLst>
        </pc:spChg>
        <pc:grpChg chg="mod">
          <ac:chgData name="Parker, Amber [NEA-CGPS-ESPQ]" userId="S::aparker@nea.org::bd7f3fd3-c3e6-4c54-99b2-1e9d50b59c41" providerId="AD" clId="Web-{631DD630-C991-4D7C-3A11-304FBC5E8071}" dt="2023-03-28T21:30:28.404" v="201" actId="14100"/>
          <ac:grpSpMkLst>
            <pc:docMk/>
            <pc:sldMk cId="2781255687" sldId="1310"/>
            <ac:grpSpMk id="6" creationId="{00000000-0000-0000-0000-000000000000}"/>
          </ac:grpSpMkLst>
        </pc:grpChg>
        <pc:grpChg chg="mod">
          <ac:chgData name="Parker, Amber [NEA-CGPS-ESPQ]" userId="S::aparker@nea.org::bd7f3fd3-c3e6-4c54-99b2-1e9d50b59c41" providerId="AD" clId="Web-{631DD630-C991-4D7C-3A11-304FBC5E8071}" dt="2023-03-28T21:30:46.046" v="204" actId="14100"/>
          <ac:grpSpMkLst>
            <pc:docMk/>
            <pc:sldMk cId="2781255687" sldId="1310"/>
            <ac:grpSpMk id="31" creationId="{00000000-0000-0000-0000-000000000000}"/>
          </ac:grpSpMkLst>
        </pc:grpChg>
        <pc:grpChg chg="mod">
          <ac:chgData name="Parker, Amber [NEA-CGPS-ESPQ]" userId="S::aparker@nea.org::bd7f3fd3-c3e6-4c54-99b2-1e9d50b59c41" providerId="AD" clId="Web-{631DD630-C991-4D7C-3A11-304FBC5E8071}" dt="2023-03-28T21:24:08.566" v="94" actId="14100"/>
          <ac:grpSpMkLst>
            <pc:docMk/>
            <pc:sldMk cId="2781255687" sldId="1310"/>
            <ac:grpSpMk id="33" creationId="{00000000-0000-0000-0000-000000000000}"/>
          </ac:grpSpMkLst>
        </pc:grpChg>
      </pc:sldChg>
      <pc:sldChg chg="new">
        <pc:chgData name="Parker, Amber [NEA-CGPS-ESPQ]" userId="S::aparker@nea.org::bd7f3fd3-c3e6-4c54-99b2-1e9d50b59c41" providerId="AD" clId="Web-{631DD630-C991-4D7C-3A11-304FBC5E8071}" dt="2023-03-28T21:08:46.598" v="3"/>
        <pc:sldMkLst>
          <pc:docMk/>
          <pc:sldMk cId="2408049909" sldId="1311"/>
        </pc:sldMkLst>
      </pc:sldChg>
      <pc:sldChg chg="new">
        <pc:chgData name="Parker, Amber [NEA-CGPS-ESPQ]" userId="S::aparker@nea.org::bd7f3fd3-c3e6-4c54-99b2-1e9d50b59c41" providerId="AD" clId="Web-{631DD630-C991-4D7C-3A11-304FBC5E8071}" dt="2023-03-28T21:08:47.442" v="4"/>
        <pc:sldMkLst>
          <pc:docMk/>
          <pc:sldMk cId="4069573541" sldId="1312"/>
        </pc:sldMkLst>
      </pc:sldChg>
      <pc:sldChg chg="new">
        <pc:chgData name="Parker, Amber [NEA-CGPS-ESPQ]" userId="S::aparker@nea.org::bd7f3fd3-c3e6-4c54-99b2-1e9d50b59c41" providerId="AD" clId="Web-{631DD630-C991-4D7C-3A11-304FBC5E8071}" dt="2023-03-28T21:08:48.130" v="5"/>
        <pc:sldMkLst>
          <pc:docMk/>
          <pc:sldMk cId="873554294" sldId="1313"/>
        </pc:sldMkLst>
      </pc:sldChg>
      <pc:sldChg chg="modSp">
        <pc:chgData name="Parker, Amber [NEA-CGPS-ESPQ]" userId="S::aparker@nea.org::bd7f3fd3-c3e6-4c54-99b2-1e9d50b59c41" providerId="AD" clId="Web-{631DD630-C991-4D7C-3A11-304FBC5E8071}" dt="2023-03-28T21:36:21.959" v="234" actId="1076"/>
        <pc:sldMkLst>
          <pc:docMk/>
          <pc:sldMk cId="2996745629" sldId="1314"/>
        </pc:sldMkLst>
        <pc:spChg chg="mod">
          <ac:chgData name="Parker, Amber [NEA-CGPS-ESPQ]" userId="S::aparker@nea.org::bd7f3fd3-c3e6-4c54-99b2-1e9d50b59c41" providerId="AD" clId="Web-{631DD630-C991-4D7C-3A11-304FBC5E8071}" dt="2023-03-28T21:13:18.929" v="28" actId="1076"/>
          <ac:spMkLst>
            <pc:docMk/>
            <pc:sldMk cId="2996745629" sldId="1314"/>
            <ac:spMk id="10" creationId="{00000000-0000-0000-0000-000000000000}"/>
          </ac:spMkLst>
        </pc:spChg>
        <pc:spChg chg="mod">
          <ac:chgData name="Parker, Amber [NEA-CGPS-ESPQ]" userId="S::aparker@nea.org::bd7f3fd3-c3e6-4c54-99b2-1e9d50b59c41" providerId="AD" clId="Web-{631DD630-C991-4D7C-3A11-304FBC5E8071}" dt="2023-03-28T21:29:59.168" v="197" actId="1076"/>
          <ac:spMkLst>
            <pc:docMk/>
            <pc:sldMk cId="2996745629" sldId="1314"/>
            <ac:spMk id="37" creationId="{00000000-0000-0000-0000-000000000000}"/>
          </ac:spMkLst>
        </pc:spChg>
        <pc:spChg chg="mod">
          <ac:chgData name="Parker, Amber [NEA-CGPS-ESPQ]" userId="S::aparker@nea.org::bd7f3fd3-c3e6-4c54-99b2-1e9d50b59c41" providerId="AD" clId="Web-{631DD630-C991-4D7C-3A11-304FBC5E8071}" dt="2023-03-28T21:29:05.477" v="189"/>
          <ac:spMkLst>
            <pc:docMk/>
            <pc:sldMk cId="2996745629" sldId="1314"/>
            <ac:spMk id="40" creationId="{00000000-0000-0000-0000-000000000000}"/>
          </ac:spMkLst>
        </pc:spChg>
        <pc:spChg chg="mod">
          <ac:chgData name="Parker, Amber [NEA-CGPS-ESPQ]" userId="S::aparker@nea.org::bd7f3fd3-c3e6-4c54-99b2-1e9d50b59c41" providerId="AD" clId="Web-{631DD630-C991-4D7C-3A11-304FBC5E8071}" dt="2023-03-28T21:30:03.105" v="198" actId="1076"/>
          <ac:spMkLst>
            <pc:docMk/>
            <pc:sldMk cId="2996745629" sldId="1314"/>
            <ac:spMk id="41" creationId="{00000000-0000-0000-0000-000000000000}"/>
          </ac:spMkLst>
        </pc:spChg>
        <pc:spChg chg="mod">
          <ac:chgData name="Parker, Amber [NEA-CGPS-ESPQ]" userId="S::aparker@nea.org::bd7f3fd3-c3e6-4c54-99b2-1e9d50b59c41" providerId="AD" clId="Web-{631DD630-C991-4D7C-3A11-304FBC5E8071}" dt="2023-03-28T21:13:23.601" v="29" actId="1076"/>
          <ac:spMkLst>
            <pc:docMk/>
            <pc:sldMk cId="2996745629" sldId="1314"/>
            <ac:spMk id="42" creationId="{00000000-0000-0000-0000-000000000000}"/>
          </ac:spMkLst>
        </pc:spChg>
        <pc:spChg chg="mod">
          <ac:chgData name="Parker, Amber [NEA-CGPS-ESPQ]" userId="S::aparker@nea.org::bd7f3fd3-c3e6-4c54-99b2-1e9d50b59c41" providerId="AD" clId="Web-{631DD630-C991-4D7C-3A11-304FBC5E8071}" dt="2023-03-28T21:29:22.540" v="192"/>
          <ac:spMkLst>
            <pc:docMk/>
            <pc:sldMk cId="2996745629" sldId="1314"/>
            <ac:spMk id="43" creationId="{00000000-0000-0000-0000-000000000000}"/>
          </ac:spMkLst>
        </pc:spChg>
        <pc:spChg chg="mod">
          <ac:chgData name="Parker, Amber [NEA-CGPS-ESPQ]" userId="S::aparker@nea.org::bd7f3fd3-c3e6-4c54-99b2-1e9d50b59c41" providerId="AD" clId="Web-{631DD630-C991-4D7C-3A11-304FBC5E8071}" dt="2023-03-28T21:29:18.009" v="191"/>
          <ac:spMkLst>
            <pc:docMk/>
            <pc:sldMk cId="2996745629" sldId="1314"/>
            <ac:spMk id="44" creationId="{00000000-0000-0000-0000-000000000000}"/>
          </ac:spMkLst>
        </pc:spChg>
        <pc:spChg chg="mod">
          <ac:chgData name="Parker, Amber [NEA-CGPS-ESPQ]" userId="S::aparker@nea.org::bd7f3fd3-c3e6-4c54-99b2-1e9d50b59c41" providerId="AD" clId="Web-{631DD630-C991-4D7C-3A11-304FBC5E8071}" dt="2023-03-28T21:14:23.777" v="33" actId="1076"/>
          <ac:spMkLst>
            <pc:docMk/>
            <pc:sldMk cId="2996745629" sldId="1314"/>
            <ac:spMk id="45" creationId="{00000000-0000-0000-0000-000000000000}"/>
          </ac:spMkLst>
        </pc:spChg>
        <pc:spChg chg="mod">
          <ac:chgData name="Parker, Amber [NEA-CGPS-ESPQ]" userId="S::aparker@nea.org::bd7f3fd3-c3e6-4c54-99b2-1e9d50b59c41" providerId="AD" clId="Web-{631DD630-C991-4D7C-3A11-304FBC5E8071}" dt="2023-03-28T21:14:27.512" v="34" actId="1076"/>
          <ac:spMkLst>
            <pc:docMk/>
            <pc:sldMk cId="2996745629" sldId="1314"/>
            <ac:spMk id="46" creationId="{00000000-0000-0000-0000-000000000000}"/>
          </ac:spMkLst>
        </pc:spChg>
        <pc:spChg chg="mod">
          <ac:chgData name="Parker, Amber [NEA-CGPS-ESPQ]" userId="S::aparker@nea.org::bd7f3fd3-c3e6-4c54-99b2-1e9d50b59c41" providerId="AD" clId="Web-{631DD630-C991-4D7C-3A11-304FBC5E8071}" dt="2023-03-28T21:29:13.149" v="190"/>
          <ac:spMkLst>
            <pc:docMk/>
            <pc:sldMk cId="2996745629" sldId="1314"/>
            <ac:spMk id="47" creationId="{00000000-0000-0000-0000-000000000000}"/>
          </ac:spMkLst>
        </pc:spChg>
        <pc:spChg chg="mod">
          <ac:chgData name="Parker, Amber [NEA-CGPS-ESPQ]" userId="S::aparker@nea.org::bd7f3fd3-c3e6-4c54-99b2-1e9d50b59c41" providerId="AD" clId="Web-{631DD630-C991-4D7C-3A11-304FBC5E8071}" dt="2023-03-28T21:14:12.620" v="31" actId="1076"/>
          <ac:spMkLst>
            <pc:docMk/>
            <pc:sldMk cId="2996745629" sldId="1314"/>
            <ac:spMk id="48" creationId="{00000000-0000-0000-0000-000000000000}"/>
          </ac:spMkLst>
        </pc:spChg>
        <pc:spChg chg="mod">
          <ac:chgData name="Parker, Amber [NEA-CGPS-ESPQ]" userId="S::aparker@nea.org::bd7f3fd3-c3e6-4c54-99b2-1e9d50b59c41" providerId="AD" clId="Web-{631DD630-C991-4D7C-3A11-304FBC5E8071}" dt="2023-03-28T21:36:21.959" v="234" actId="1076"/>
          <ac:spMkLst>
            <pc:docMk/>
            <pc:sldMk cId="2996745629" sldId="1314"/>
            <ac:spMk id="49" creationId="{00000000-0000-0000-0000-000000000000}"/>
          </ac:spMkLst>
        </pc:spChg>
        <pc:spChg chg="mod">
          <ac:chgData name="Parker, Amber [NEA-CGPS-ESPQ]" userId="S::aparker@nea.org::bd7f3fd3-c3e6-4c54-99b2-1e9d50b59c41" providerId="AD" clId="Web-{631DD630-C991-4D7C-3A11-304FBC5E8071}" dt="2023-03-28T21:29:45.151" v="196"/>
          <ac:spMkLst>
            <pc:docMk/>
            <pc:sldMk cId="2996745629" sldId="1314"/>
            <ac:spMk id="56" creationId="{00000000-0000-0000-0000-000000000000}"/>
          </ac:spMkLst>
        </pc:spChg>
        <pc:spChg chg="mod">
          <ac:chgData name="Parker, Amber [NEA-CGPS-ESPQ]" userId="S::aparker@nea.org::bd7f3fd3-c3e6-4c54-99b2-1e9d50b59c41" providerId="AD" clId="Web-{631DD630-C991-4D7C-3A11-304FBC5E8071}" dt="2023-03-28T21:13:28.320" v="30" actId="1076"/>
          <ac:spMkLst>
            <pc:docMk/>
            <pc:sldMk cId="2996745629" sldId="1314"/>
            <ac:spMk id="57" creationId="{00000000-0000-0000-0000-000000000000}"/>
          </ac:spMkLst>
        </pc:spChg>
        <pc:grpChg chg="mod">
          <ac:chgData name="Parker, Amber [NEA-CGPS-ESPQ]" userId="S::aparker@nea.org::bd7f3fd3-c3e6-4c54-99b2-1e9d50b59c41" providerId="AD" clId="Web-{631DD630-C991-4D7C-3A11-304FBC5E8071}" dt="2023-03-28T21:29:01.789" v="188" actId="14100"/>
          <ac:grpSpMkLst>
            <pc:docMk/>
            <pc:sldMk cId="2996745629" sldId="1314"/>
            <ac:grpSpMk id="33" creationId="{00000000-0000-0000-0000-000000000000}"/>
          </ac:grpSpMkLst>
        </pc:grpChg>
      </pc:sldChg>
      <pc:sldChg chg="modSp">
        <pc:chgData name="Parker, Amber [NEA-CGPS-ESPQ]" userId="S::aparker@nea.org::bd7f3fd3-c3e6-4c54-99b2-1e9d50b59c41" providerId="AD" clId="Web-{631DD630-C991-4D7C-3A11-304FBC5E8071}" dt="2023-03-28T21:36:27.990" v="235" actId="1076"/>
        <pc:sldMkLst>
          <pc:docMk/>
          <pc:sldMk cId="3378221401" sldId="1315"/>
        </pc:sldMkLst>
        <pc:spChg chg="mod">
          <ac:chgData name="Parker, Amber [NEA-CGPS-ESPQ]" userId="S::aparker@nea.org::bd7f3fd3-c3e6-4c54-99b2-1e9d50b59c41" providerId="AD" clId="Web-{631DD630-C991-4D7C-3A11-304FBC5E8071}" dt="2023-03-28T21:28:51.210" v="186" actId="20577"/>
          <ac:spMkLst>
            <pc:docMk/>
            <pc:sldMk cId="3378221401" sldId="1315"/>
            <ac:spMk id="44" creationId="{00000000-0000-0000-0000-000000000000}"/>
          </ac:spMkLst>
        </pc:spChg>
        <pc:spChg chg="mod">
          <ac:chgData name="Parker, Amber [NEA-CGPS-ESPQ]" userId="S::aparker@nea.org::bd7f3fd3-c3e6-4c54-99b2-1e9d50b59c41" providerId="AD" clId="Web-{631DD630-C991-4D7C-3A11-304FBC5E8071}" dt="2023-03-28T21:28:17.442" v="181"/>
          <ac:spMkLst>
            <pc:docMk/>
            <pc:sldMk cId="3378221401" sldId="1315"/>
            <ac:spMk id="47" creationId="{00000000-0000-0000-0000-000000000000}"/>
          </ac:spMkLst>
        </pc:spChg>
        <pc:spChg chg="mod">
          <ac:chgData name="Parker, Amber [NEA-CGPS-ESPQ]" userId="S::aparker@nea.org::bd7f3fd3-c3e6-4c54-99b2-1e9d50b59c41" providerId="AD" clId="Web-{631DD630-C991-4D7C-3A11-304FBC5E8071}" dt="2023-03-28T21:28:13.770" v="180"/>
          <ac:spMkLst>
            <pc:docMk/>
            <pc:sldMk cId="3378221401" sldId="1315"/>
            <ac:spMk id="48" creationId="{00000000-0000-0000-0000-000000000000}"/>
          </ac:spMkLst>
        </pc:spChg>
        <pc:spChg chg="mod">
          <ac:chgData name="Parker, Amber [NEA-CGPS-ESPQ]" userId="S::aparker@nea.org::bd7f3fd3-c3e6-4c54-99b2-1e9d50b59c41" providerId="AD" clId="Web-{631DD630-C991-4D7C-3A11-304FBC5E8071}" dt="2023-03-28T21:14:54.357" v="37" actId="1076"/>
          <ac:spMkLst>
            <pc:docMk/>
            <pc:sldMk cId="3378221401" sldId="1315"/>
            <ac:spMk id="49" creationId="{00000000-0000-0000-0000-000000000000}"/>
          </ac:spMkLst>
        </pc:spChg>
        <pc:spChg chg="mod">
          <ac:chgData name="Parker, Amber [NEA-CGPS-ESPQ]" userId="S::aparker@nea.org::bd7f3fd3-c3e6-4c54-99b2-1e9d50b59c41" providerId="AD" clId="Web-{631DD630-C991-4D7C-3A11-304FBC5E8071}" dt="2023-03-28T21:28:31.787" v="182" actId="1076"/>
          <ac:spMkLst>
            <pc:docMk/>
            <pc:sldMk cId="3378221401" sldId="1315"/>
            <ac:spMk id="50" creationId="{00000000-0000-0000-0000-000000000000}"/>
          </ac:spMkLst>
        </pc:spChg>
        <pc:spChg chg="mod">
          <ac:chgData name="Parker, Amber [NEA-CGPS-ESPQ]" userId="S::aparker@nea.org::bd7f3fd3-c3e6-4c54-99b2-1e9d50b59c41" providerId="AD" clId="Web-{631DD630-C991-4D7C-3A11-304FBC5E8071}" dt="2023-03-28T21:28:09.801" v="179"/>
          <ac:spMkLst>
            <pc:docMk/>
            <pc:sldMk cId="3378221401" sldId="1315"/>
            <ac:spMk id="51" creationId="{00000000-0000-0000-0000-000000000000}"/>
          </ac:spMkLst>
        </pc:spChg>
        <pc:spChg chg="mod">
          <ac:chgData name="Parker, Amber [NEA-CGPS-ESPQ]" userId="S::aparker@nea.org::bd7f3fd3-c3e6-4c54-99b2-1e9d50b59c41" providerId="AD" clId="Web-{631DD630-C991-4D7C-3A11-304FBC5E8071}" dt="2023-03-28T21:15:03.248" v="39" actId="1076"/>
          <ac:spMkLst>
            <pc:docMk/>
            <pc:sldMk cId="3378221401" sldId="1315"/>
            <ac:spMk id="52" creationId="{00000000-0000-0000-0000-000000000000}"/>
          </ac:spMkLst>
        </pc:spChg>
        <pc:spChg chg="mod">
          <ac:chgData name="Parker, Amber [NEA-CGPS-ESPQ]" userId="S::aparker@nea.org::bd7f3fd3-c3e6-4c54-99b2-1e9d50b59c41" providerId="AD" clId="Web-{631DD630-C991-4D7C-3A11-304FBC5E8071}" dt="2023-03-28T21:36:27.990" v="235" actId="1076"/>
          <ac:spMkLst>
            <pc:docMk/>
            <pc:sldMk cId="3378221401" sldId="1315"/>
            <ac:spMk id="53" creationId="{00000000-0000-0000-0000-000000000000}"/>
          </ac:spMkLst>
        </pc:spChg>
        <pc:grpChg chg="mod">
          <ac:chgData name="Parker, Amber [NEA-CGPS-ESPQ]" userId="S::aparker@nea.org::bd7f3fd3-c3e6-4c54-99b2-1e9d50b59c41" providerId="AD" clId="Web-{631DD630-C991-4D7C-3A11-304FBC5E8071}" dt="2023-03-28T21:28:34.756" v="183" actId="1076"/>
          <ac:grpSpMkLst>
            <pc:docMk/>
            <pc:sldMk cId="3378221401" sldId="1315"/>
            <ac:grpSpMk id="21" creationId="{00000000-0000-0000-0000-000000000000}"/>
          </ac:grpSpMkLst>
        </pc:grpChg>
        <pc:grpChg chg="mod">
          <ac:chgData name="Parker, Amber [NEA-CGPS-ESPQ]" userId="S::aparker@nea.org::bd7f3fd3-c3e6-4c54-99b2-1e9d50b59c41" providerId="AD" clId="Web-{631DD630-C991-4D7C-3A11-304FBC5E8071}" dt="2023-03-28T21:28:45.741" v="185" actId="14100"/>
          <ac:grpSpMkLst>
            <pc:docMk/>
            <pc:sldMk cId="3378221401" sldId="1315"/>
            <ac:grpSpMk id="33" creationId="{00000000-0000-0000-0000-000000000000}"/>
          </ac:grpSpMkLst>
        </pc:grpChg>
      </pc:sldChg>
      <pc:sldChg chg="modSp">
        <pc:chgData name="Parker, Amber [NEA-CGPS-ESPQ]" userId="S::aparker@nea.org::bd7f3fd3-c3e6-4c54-99b2-1e9d50b59c41" providerId="AD" clId="Web-{631DD630-C991-4D7C-3A11-304FBC5E8071}" dt="2023-03-28T21:38:50.391" v="246" actId="1076"/>
        <pc:sldMkLst>
          <pc:docMk/>
          <pc:sldMk cId="1602955487" sldId="1316"/>
        </pc:sldMkLst>
        <pc:spChg chg="mod">
          <ac:chgData name="Parker, Amber [NEA-CGPS-ESPQ]" userId="S::aparker@nea.org::bd7f3fd3-c3e6-4c54-99b2-1e9d50b59c41" providerId="AD" clId="Web-{631DD630-C991-4D7C-3A11-304FBC5E8071}" dt="2023-03-28T21:38:26.248" v="243" actId="1076"/>
          <ac:spMkLst>
            <pc:docMk/>
            <pc:sldMk cId="1602955487" sldId="1316"/>
            <ac:spMk id="7" creationId="{00000000-0000-0000-0000-000000000000}"/>
          </ac:spMkLst>
        </pc:spChg>
        <pc:spChg chg="mod">
          <ac:chgData name="Parker, Amber [NEA-CGPS-ESPQ]" userId="S::aparker@nea.org::bd7f3fd3-c3e6-4c54-99b2-1e9d50b59c41" providerId="AD" clId="Web-{631DD630-C991-4D7C-3A11-304FBC5E8071}" dt="2023-03-28T21:38:36.890" v="245" actId="1076"/>
          <ac:spMkLst>
            <pc:docMk/>
            <pc:sldMk cId="1602955487" sldId="1316"/>
            <ac:spMk id="8" creationId="{00000000-0000-0000-0000-000000000000}"/>
          </ac:spMkLst>
        </pc:spChg>
        <pc:spChg chg="mod">
          <ac:chgData name="Parker, Amber [NEA-CGPS-ESPQ]" userId="S::aparker@nea.org::bd7f3fd3-c3e6-4c54-99b2-1e9d50b59c41" providerId="AD" clId="Web-{631DD630-C991-4D7C-3A11-304FBC5E8071}" dt="2023-03-28T21:37:15.431" v="238" actId="20577"/>
          <ac:spMkLst>
            <pc:docMk/>
            <pc:sldMk cId="1602955487" sldId="1316"/>
            <ac:spMk id="11" creationId="{00000000-0000-0000-0000-000000000000}"/>
          </ac:spMkLst>
        </pc:spChg>
        <pc:spChg chg="mod">
          <ac:chgData name="Parker, Amber [NEA-CGPS-ESPQ]" userId="S::aparker@nea.org::bd7f3fd3-c3e6-4c54-99b2-1e9d50b59c41" providerId="AD" clId="Web-{631DD630-C991-4D7C-3A11-304FBC5E8071}" dt="2023-03-28T21:38:50.391" v="246" actId="1076"/>
          <ac:spMkLst>
            <pc:docMk/>
            <pc:sldMk cId="1602955487" sldId="1316"/>
            <ac:spMk id="12" creationId="{00000000-0000-0000-0000-000000000000}"/>
          </ac:spMkLst>
        </pc:spChg>
      </pc:sldChg>
      <pc:sldChg chg="modSp">
        <pc:chgData name="Parker, Amber [NEA-CGPS-ESPQ]" userId="S::aparker@nea.org::bd7f3fd3-c3e6-4c54-99b2-1e9d50b59c41" providerId="AD" clId="Web-{631DD630-C991-4D7C-3A11-304FBC5E8071}" dt="2023-03-28T21:39:05.704" v="249" actId="1076"/>
        <pc:sldMkLst>
          <pc:docMk/>
          <pc:sldMk cId="1242396410" sldId="1318"/>
        </pc:sldMkLst>
        <pc:picChg chg="mod">
          <ac:chgData name="Parker, Amber [NEA-CGPS-ESPQ]" userId="S::aparker@nea.org::bd7f3fd3-c3e6-4c54-99b2-1e9d50b59c41" providerId="AD" clId="Web-{631DD630-C991-4D7C-3A11-304FBC5E8071}" dt="2023-03-28T21:39:05.704" v="249" actId="1076"/>
          <ac:picMkLst>
            <pc:docMk/>
            <pc:sldMk cId="1242396410" sldId="1318"/>
            <ac:picMk id="2" creationId="{00000000-0000-0000-0000-000000000000}"/>
          </ac:picMkLst>
        </pc:picChg>
      </pc:sldChg>
      <pc:sldChg chg="modSp">
        <pc:chgData name="Parker, Amber [NEA-CGPS-ESPQ]" userId="S::aparker@nea.org::bd7f3fd3-c3e6-4c54-99b2-1e9d50b59c41" providerId="AD" clId="Web-{631DD630-C991-4D7C-3A11-304FBC5E8071}" dt="2023-03-28T21:41:13.744" v="280" actId="20577"/>
        <pc:sldMkLst>
          <pc:docMk/>
          <pc:sldMk cId="1229629021" sldId="1319"/>
        </pc:sldMkLst>
        <pc:spChg chg="mod">
          <ac:chgData name="Parker, Amber [NEA-CGPS-ESPQ]" userId="S::aparker@nea.org::bd7f3fd3-c3e6-4c54-99b2-1e9d50b59c41" providerId="AD" clId="Web-{631DD630-C991-4D7C-3A11-304FBC5E8071}" dt="2023-03-28T21:39:59.848" v="258"/>
          <ac:spMkLst>
            <pc:docMk/>
            <pc:sldMk cId="1229629021" sldId="1319"/>
            <ac:spMk id="23" creationId="{00000000-0000-0000-0000-000000000000}"/>
          </ac:spMkLst>
        </pc:spChg>
        <pc:spChg chg="mod">
          <ac:chgData name="Parker, Amber [NEA-CGPS-ESPQ]" userId="S::aparker@nea.org::bd7f3fd3-c3e6-4c54-99b2-1e9d50b59c41" providerId="AD" clId="Web-{631DD630-C991-4D7C-3A11-304FBC5E8071}" dt="2023-03-28T21:40:19.115" v="259" actId="1076"/>
          <ac:spMkLst>
            <pc:docMk/>
            <pc:sldMk cId="1229629021" sldId="1319"/>
            <ac:spMk id="42" creationId="{00000000-0000-0000-0000-000000000000}"/>
          </ac:spMkLst>
        </pc:spChg>
        <pc:spChg chg="mod">
          <ac:chgData name="Parker, Amber [NEA-CGPS-ESPQ]" userId="S::aparker@nea.org::bd7f3fd3-c3e6-4c54-99b2-1e9d50b59c41" providerId="AD" clId="Web-{631DD630-C991-4D7C-3A11-304FBC5E8071}" dt="2023-03-28T21:41:13.744" v="280" actId="20577"/>
          <ac:spMkLst>
            <pc:docMk/>
            <pc:sldMk cId="1229629021" sldId="1319"/>
            <ac:spMk id="64" creationId="{00000000-0000-0000-0000-000000000000}"/>
          </ac:spMkLst>
        </pc:spChg>
        <pc:grpChg chg="mod">
          <ac:chgData name="Parker, Amber [NEA-CGPS-ESPQ]" userId="S::aparker@nea.org::bd7f3fd3-c3e6-4c54-99b2-1e9d50b59c41" providerId="AD" clId="Web-{631DD630-C991-4D7C-3A11-304FBC5E8071}" dt="2023-03-28T21:39:48.691" v="257" actId="14100"/>
          <ac:grpSpMkLst>
            <pc:docMk/>
            <pc:sldMk cId="1229629021" sldId="1319"/>
            <ac:grpSpMk id="20" creationId="{00000000-0000-0000-0000-000000000000}"/>
          </ac:grpSpMkLst>
        </pc:grpChg>
      </pc:sldChg>
      <pc:sldChg chg="modSp">
        <pc:chgData name="Parker, Amber [NEA-CGPS-ESPQ]" userId="S::aparker@nea.org::bd7f3fd3-c3e6-4c54-99b2-1e9d50b59c41" providerId="AD" clId="Web-{631DD630-C991-4D7C-3A11-304FBC5E8071}" dt="2023-03-28T21:41:42.605" v="284" actId="1076"/>
        <pc:sldMkLst>
          <pc:docMk/>
          <pc:sldMk cId="1362339571" sldId="1320"/>
        </pc:sldMkLst>
        <pc:spChg chg="mod">
          <ac:chgData name="Parker, Amber [NEA-CGPS-ESPQ]" userId="S::aparker@nea.org::bd7f3fd3-c3e6-4c54-99b2-1e9d50b59c41" providerId="AD" clId="Web-{631DD630-C991-4D7C-3A11-304FBC5E8071}" dt="2023-03-28T21:41:31.276" v="283"/>
          <ac:spMkLst>
            <pc:docMk/>
            <pc:sldMk cId="1362339571" sldId="1320"/>
            <ac:spMk id="24" creationId="{00000000-0000-0000-0000-000000000000}"/>
          </ac:spMkLst>
        </pc:spChg>
        <pc:spChg chg="mod">
          <ac:chgData name="Parker, Amber [NEA-CGPS-ESPQ]" userId="S::aparker@nea.org::bd7f3fd3-c3e6-4c54-99b2-1e9d50b59c41" providerId="AD" clId="Web-{631DD630-C991-4D7C-3A11-304FBC5E8071}" dt="2023-03-28T21:41:42.605" v="284" actId="1076"/>
          <ac:spMkLst>
            <pc:docMk/>
            <pc:sldMk cId="1362339571" sldId="1320"/>
            <ac:spMk id="43" creationId="{00000000-0000-0000-0000-000000000000}"/>
          </ac:spMkLst>
        </pc:spChg>
        <pc:grpChg chg="mod">
          <ac:chgData name="Parker, Amber [NEA-CGPS-ESPQ]" userId="S::aparker@nea.org::bd7f3fd3-c3e6-4c54-99b2-1e9d50b59c41" providerId="AD" clId="Web-{631DD630-C991-4D7C-3A11-304FBC5E8071}" dt="2023-03-28T21:41:25.979" v="282" actId="14100"/>
          <ac:grpSpMkLst>
            <pc:docMk/>
            <pc:sldMk cId="1362339571" sldId="1320"/>
            <ac:grpSpMk id="21" creationId="{00000000-0000-0000-0000-000000000000}"/>
          </ac:grpSpMkLst>
        </pc:grpChg>
      </pc:sldChg>
      <pc:sldChg chg="modSp">
        <pc:chgData name="Parker, Amber [NEA-CGPS-ESPQ]" userId="S::aparker@nea.org::bd7f3fd3-c3e6-4c54-99b2-1e9d50b59c41" providerId="AD" clId="Web-{631DD630-C991-4D7C-3A11-304FBC5E8071}" dt="2023-03-28T21:45:28.995" v="320" actId="1076"/>
        <pc:sldMkLst>
          <pc:docMk/>
          <pc:sldMk cId="1342111266" sldId="1321"/>
        </pc:sldMkLst>
        <pc:spChg chg="mod">
          <ac:chgData name="Parker, Amber [NEA-CGPS-ESPQ]" userId="S::aparker@nea.org::bd7f3fd3-c3e6-4c54-99b2-1e9d50b59c41" providerId="AD" clId="Web-{631DD630-C991-4D7C-3A11-304FBC5E8071}" dt="2023-03-28T21:42:52.188" v="295"/>
          <ac:spMkLst>
            <pc:docMk/>
            <pc:sldMk cId="1342111266" sldId="1321"/>
            <ac:spMk id="39" creationId="{00000000-0000-0000-0000-000000000000}"/>
          </ac:spMkLst>
        </pc:spChg>
        <pc:spChg chg="mod">
          <ac:chgData name="Parker, Amber [NEA-CGPS-ESPQ]" userId="S::aparker@nea.org::bd7f3fd3-c3e6-4c54-99b2-1e9d50b59c41" providerId="AD" clId="Web-{631DD630-C991-4D7C-3A11-304FBC5E8071}" dt="2023-03-28T21:42:56.126" v="296" actId="20577"/>
          <ac:spMkLst>
            <pc:docMk/>
            <pc:sldMk cId="1342111266" sldId="1321"/>
            <ac:spMk id="40" creationId="{00000000-0000-0000-0000-000000000000}"/>
          </ac:spMkLst>
        </pc:spChg>
        <pc:spChg chg="mod">
          <ac:chgData name="Parker, Amber [NEA-CGPS-ESPQ]" userId="S::aparker@nea.org::bd7f3fd3-c3e6-4c54-99b2-1e9d50b59c41" providerId="AD" clId="Web-{631DD630-C991-4D7C-3A11-304FBC5E8071}" dt="2023-03-28T21:42:59.126" v="297"/>
          <ac:spMkLst>
            <pc:docMk/>
            <pc:sldMk cId="1342111266" sldId="1321"/>
            <ac:spMk id="41" creationId="{00000000-0000-0000-0000-000000000000}"/>
          </ac:spMkLst>
        </pc:spChg>
        <pc:spChg chg="mod">
          <ac:chgData name="Parker, Amber [NEA-CGPS-ESPQ]" userId="S::aparker@nea.org::bd7f3fd3-c3e6-4c54-99b2-1e9d50b59c41" providerId="AD" clId="Web-{631DD630-C991-4D7C-3A11-304FBC5E8071}" dt="2023-03-28T21:43:02.517" v="298"/>
          <ac:spMkLst>
            <pc:docMk/>
            <pc:sldMk cId="1342111266" sldId="1321"/>
            <ac:spMk id="42" creationId="{00000000-0000-0000-0000-000000000000}"/>
          </ac:spMkLst>
        </pc:spChg>
        <pc:spChg chg="mod">
          <ac:chgData name="Parker, Amber [NEA-CGPS-ESPQ]" userId="S::aparker@nea.org::bd7f3fd3-c3e6-4c54-99b2-1e9d50b59c41" providerId="AD" clId="Web-{631DD630-C991-4D7C-3A11-304FBC5E8071}" dt="2023-03-28T21:44:36.117" v="313" actId="1076"/>
          <ac:spMkLst>
            <pc:docMk/>
            <pc:sldMk cId="1342111266" sldId="1321"/>
            <ac:spMk id="46" creationId="{00000000-0000-0000-0000-000000000000}"/>
          </ac:spMkLst>
        </pc:spChg>
        <pc:spChg chg="mod">
          <ac:chgData name="Parker, Amber [NEA-CGPS-ESPQ]" userId="S::aparker@nea.org::bd7f3fd3-c3e6-4c54-99b2-1e9d50b59c41" providerId="AD" clId="Web-{631DD630-C991-4D7C-3A11-304FBC5E8071}" dt="2023-03-28T21:42:45.984" v="294"/>
          <ac:spMkLst>
            <pc:docMk/>
            <pc:sldMk cId="1342111266" sldId="1321"/>
            <ac:spMk id="47" creationId="{00000000-0000-0000-0000-000000000000}"/>
          </ac:spMkLst>
        </pc:spChg>
        <pc:spChg chg="mod">
          <ac:chgData name="Parker, Amber [NEA-CGPS-ESPQ]" userId="S::aparker@nea.org::bd7f3fd3-c3e6-4c54-99b2-1e9d50b59c41" providerId="AD" clId="Web-{631DD630-C991-4D7C-3A11-304FBC5E8071}" dt="2023-03-28T21:43:17.330" v="301"/>
          <ac:spMkLst>
            <pc:docMk/>
            <pc:sldMk cId="1342111266" sldId="1321"/>
            <ac:spMk id="48" creationId="{00000000-0000-0000-0000-000000000000}"/>
          </ac:spMkLst>
        </pc:spChg>
        <pc:spChg chg="mod">
          <ac:chgData name="Parker, Amber [NEA-CGPS-ESPQ]" userId="S::aparker@nea.org::bd7f3fd3-c3e6-4c54-99b2-1e9d50b59c41" providerId="AD" clId="Web-{631DD630-C991-4D7C-3A11-304FBC5E8071}" dt="2023-03-28T21:44:26.929" v="310" actId="1076"/>
          <ac:spMkLst>
            <pc:docMk/>
            <pc:sldMk cId="1342111266" sldId="1321"/>
            <ac:spMk id="49" creationId="{00000000-0000-0000-0000-000000000000}"/>
          </ac:spMkLst>
        </pc:spChg>
        <pc:spChg chg="mod">
          <ac:chgData name="Parker, Amber [NEA-CGPS-ESPQ]" userId="S::aparker@nea.org::bd7f3fd3-c3e6-4c54-99b2-1e9d50b59c41" providerId="AD" clId="Web-{631DD630-C991-4D7C-3A11-304FBC5E8071}" dt="2023-03-28T21:43:07.767" v="300"/>
          <ac:spMkLst>
            <pc:docMk/>
            <pc:sldMk cId="1342111266" sldId="1321"/>
            <ac:spMk id="50" creationId="{00000000-0000-0000-0000-000000000000}"/>
          </ac:spMkLst>
        </pc:spChg>
        <pc:spChg chg="mod">
          <ac:chgData name="Parker, Amber [NEA-CGPS-ESPQ]" userId="S::aparker@nea.org::bd7f3fd3-c3e6-4c54-99b2-1e9d50b59c41" providerId="AD" clId="Web-{631DD630-C991-4D7C-3A11-304FBC5E8071}" dt="2023-03-28T21:44:33.132" v="312" actId="1076"/>
          <ac:spMkLst>
            <pc:docMk/>
            <pc:sldMk cId="1342111266" sldId="1321"/>
            <ac:spMk id="51" creationId="{00000000-0000-0000-0000-000000000000}"/>
          </ac:spMkLst>
        </pc:spChg>
        <pc:spChg chg="mod">
          <ac:chgData name="Parker, Amber [NEA-CGPS-ESPQ]" userId="S::aparker@nea.org::bd7f3fd3-c3e6-4c54-99b2-1e9d50b59c41" providerId="AD" clId="Web-{631DD630-C991-4D7C-3A11-304FBC5E8071}" dt="2023-03-28T21:45:28.995" v="320" actId="1076"/>
          <ac:spMkLst>
            <pc:docMk/>
            <pc:sldMk cId="1342111266" sldId="1321"/>
            <ac:spMk id="52" creationId="{00000000-0000-0000-0000-000000000000}"/>
          </ac:spMkLst>
        </pc:spChg>
        <pc:spChg chg="mod">
          <ac:chgData name="Parker, Amber [NEA-CGPS-ESPQ]" userId="S::aparker@nea.org::bd7f3fd3-c3e6-4c54-99b2-1e9d50b59c41" providerId="AD" clId="Web-{631DD630-C991-4D7C-3A11-304FBC5E8071}" dt="2023-03-28T21:44:39.805" v="314" actId="1076"/>
          <ac:spMkLst>
            <pc:docMk/>
            <pc:sldMk cId="1342111266" sldId="1321"/>
            <ac:spMk id="59" creationId="{00000000-0000-0000-0000-000000000000}"/>
          </ac:spMkLst>
        </pc:spChg>
        <pc:grpChg chg="mod">
          <ac:chgData name="Parker, Amber [NEA-CGPS-ESPQ]" userId="S::aparker@nea.org::bd7f3fd3-c3e6-4c54-99b2-1e9d50b59c41" providerId="AD" clId="Web-{631DD630-C991-4D7C-3A11-304FBC5E8071}" dt="2023-03-28T21:42:42.422" v="293" actId="14100"/>
          <ac:grpSpMkLst>
            <pc:docMk/>
            <pc:sldMk cId="1342111266" sldId="1321"/>
            <ac:grpSpMk id="36" creationId="{00000000-0000-0000-0000-000000000000}"/>
          </ac:grpSpMkLst>
        </pc:grpChg>
      </pc:sldChg>
      <pc:sldChg chg="modSp">
        <pc:chgData name="Parker, Amber [NEA-CGPS-ESPQ]" userId="S::aparker@nea.org::bd7f3fd3-c3e6-4c54-99b2-1e9d50b59c41" providerId="AD" clId="Web-{631DD630-C991-4D7C-3A11-304FBC5E8071}" dt="2023-03-28T21:45:11.260" v="319"/>
        <pc:sldMkLst>
          <pc:docMk/>
          <pc:sldMk cId="2419795465" sldId="1322"/>
        </pc:sldMkLst>
        <pc:spChg chg="mod">
          <ac:chgData name="Parker, Amber [NEA-CGPS-ESPQ]" userId="S::aparker@nea.org::bd7f3fd3-c3e6-4c54-99b2-1e9d50b59c41" providerId="AD" clId="Web-{631DD630-C991-4D7C-3A11-304FBC5E8071}" dt="2023-03-28T21:45:11.260" v="319"/>
          <ac:spMkLst>
            <pc:docMk/>
            <pc:sldMk cId="2419795465" sldId="1322"/>
            <ac:spMk id="11" creationId="{00000000-0000-0000-0000-000000000000}"/>
          </ac:spMkLst>
        </pc:spChg>
        <pc:picChg chg="mod">
          <ac:chgData name="Parker, Amber [NEA-CGPS-ESPQ]" userId="S::aparker@nea.org::bd7f3fd3-c3e6-4c54-99b2-1e9d50b59c41" providerId="AD" clId="Web-{631DD630-C991-4D7C-3A11-304FBC5E8071}" dt="2023-03-28T21:45:07.025" v="318" actId="14100"/>
          <ac:picMkLst>
            <pc:docMk/>
            <pc:sldMk cId="2419795465" sldId="1322"/>
            <ac:picMk id="2" creationId="{00000000-0000-0000-0000-000000000000}"/>
          </ac:picMkLst>
        </pc:picChg>
        <pc:picChg chg="mod">
          <ac:chgData name="Parker, Amber [NEA-CGPS-ESPQ]" userId="S::aparker@nea.org::bd7f3fd3-c3e6-4c54-99b2-1e9d50b59c41" providerId="AD" clId="Web-{631DD630-C991-4D7C-3A11-304FBC5E8071}" dt="2023-03-28T21:45:01.228" v="316" actId="14100"/>
          <ac:picMkLst>
            <pc:docMk/>
            <pc:sldMk cId="2419795465" sldId="1322"/>
            <ac:picMk id="3" creationId="{00000000-0000-0000-0000-000000000000}"/>
          </ac:picMkLst>
        </pc:picChg>
      </pc:sldChg>
      <pc:sldChg chg="modSp">
        <pc:chgData name="Parker, Amber [NEA-CGPS-ESPQ]" userId="S::aparker@nea.org::bd7f3fd3-c3e6-4c54-99b2-1e9d50b59c41" providerId="AD" clId="Web-{631DD630-C991-4D7C-3A11-304FBC5E8071}" dt="2023-03-28T21:42:30.280" v="291" actId="1076"/>
        <pc:sldMkLst>
          <pc:docMk/>
          <pc:sldMk cId="601091926" sldId="1324"/>
        </pc:sldMkLst>
        <pc:spChg chg="mod">
          <ac:chgData name="Parker, Amber [NEA-CGPS-ESPQ]" userId="S::aparker@nea.org::bd7f3fd3-c3e6-4c54-99b2-1e9d50b59c41" providerId="AD" clId="Web-{631DD630-C991-4D7C-3A11-304FBC5E8071}" dt="2023-03-28T21:42:30.280" v="291" actId="1076"/>
          <ac:spMkLst>
            <pc:docMk/>
            <pc:sldMk cId="601091926" sldId="1324"/>
            <ac:spMk id="9" creationId="{00000000-0000-0000-0000-000000000000}"/>
          </ac:spMkLst>
        </pc:spChg>
        <pc:grpChg chg="mod">
          <ac:chgData name="Parker, Amber [NEA-CGPS-ESPQ]" userId="S::aparker@nea.org::bd7f3fd3-c3e6-4c54-99b2-1e9d50b59c41" providerId="AD" clId="Web-{631DD630-C991-4D7C-3A11-304FBC5E8071}" dt="2023-03-28T21:42:11.576" v="290" actId="14100"/>
          <ac:grpSpMkLst>
            <pc:docMk/>
            <pc:sldMk cId="601091926" sldId="1324"/>
            <ac:grpSpMk id="2" creationId="{00000000-0000-0000-0000-000000000000}"/>
          </ac:grpSpMkLst>
        </pc:grpChg>
        <pc:grpChg chg="mod">
          <ac:chgData name="Parker, Amber [NEA-CGPS-ESPQ]" userId="S::aparker@nea.org::bd7f3fd3-c3e6-4c54-99b2-1e9d50b59c41" providerId="AD" clId="Web-{631DD630-C991-4D7C-3A11-304FBC5E8071}" dt="2023-03-28T21:41:53.418" v="286" actId="14100"/>
          <ac:grpSpMkLst>
            <pc:docMk/>
            <pc:sldMk cId="601091926" sldId="1324"/>
            <ac:grpSpMk id="5" creationId="{00000000-0000-0000-0000-000000000000}"/>
          </ac:grpSpMkLst>
        </pc:grpChg>
      </pc:sldChg>
      <pc:sldChg chg="modSp">
        <pc:chgData name="Parker, Amber [NEA-CGPS-ESPQ]" userId="S::aparker@nea.org::bd7f3fd3-c3e6-4c54-99b2-1e9d50b59c41" providerId="AD" clId="Web-{631DD630-C991-4D7C-3A11-304FBC5E8071}" dt="2023-03-28T21:45:43.543" v="321" actId="1076"/>
        <pc:sldMkLst>
          <pc:docMk/>
          <pc:sldMk cId="3031126008" sldId="1326"/>
        </pc:sldMkLst>
        <pc:grpChg chg="mod">
          <ac:chgData name="Parker, Amber [NEA-CGPS-ESPQ]" userId="S::aparker@nea.org::bd7f3fd3-c3e6-4c54-99b2-1e9d50b59c41" providerId="AD" clId="Web-{631DD630-C991-4D7C-3A11-304FBC5E8071}" dt="2023-03-28T21:39:31.675" v="255" actId="14100"/>
          <ac:grpSpMkLst>
            <pc:docMk/>
            <pc:sldMk cId="3031126008" sldId="1326"/>
            <ac:grpSpMk id="2" creationId="{00000000-0000-0000-0000-000000000000}"/>
          </ac:grpSpMkLst>
        </pc:grpChg>
        <pc:grpChg chg="mod">
          <ac:chgData name="Parker, Amber [NEA-CGPS-ESPQ]" userId="S::aparker@nea.org::bd7f3fd3-c3e6-4c54-99b2-1e9d50b59c41" providerId="AD" clId="Web-{631DD630-C991-4D7C-3A11-304FBC5E8071}" dt="2023-03-28T21:39:16.799" v="251" actId="14100"/>
          <ac:grpSpMkLst>
            <pc:docMk/>
            <pc:sldMk cId="3031126008" sldId="1326"/>
            <ac:grpSpMk id="5" creationId="{00000000-0000-0000-0000-000000000000}"/>
          </ac:grpSpMkLst>
        </pc:grpChg>
        <pc:grpChg chg="mod">
          <ac:chgData name="Parker, Amber [NEA-CGPS-ESPQ]" userId="S::aparker@nea.org::bd7f3fd3-c3e6-4c54-99b2-1e9d50b59c41" providerId="AD" clId="Web-{631DD630-C991-4D7C-3A11-304FBC5E8071}" dt="2023-03-28T21:45:43.543" v="321" actId="1076"/>
          <ac:grpSpMkLst>
            <pc:docMk/>
            <pc:sldMk cId="3031126008" sldId="1326"/>
            <ac:grpSpMk id="8" creationId="{00000000-0000-0000-0000-000000000000}"/>
          </ac:grpSpMkLst>
        </pc:grpChg>
      </pc:sldChg>
    </pc:docChg>
  </pc:docChgLst>
  <pc:docChgLst>
    <pc:chgData name="Guest User" userId="S::urn:spo:anon#6fa793b3440737b7e924df1d558fd7d0f0f73afadebc9217af5b5edd23c2ef45::" providerId="AD" clId="Web-{1EE37593-98DA-884B-07CA-E8F87E16F714}"/>
    <pc:docChg chg="modSld">
      <pc:chgData name="Guest User" userId="S::urn:spo:anon#6fa793b3440737b7e924df1d558fd7d0f0f73afadebc9217af5b5edd23c2ef45::" providerId="AD" clId="Web-{1EE37593-98DA-884B-07CA-E8F87E16F714}" dt="2023-03-27T20:20:46.871" v="8" actId="14100"/>
      <pc:docMkLst>
        <pc:docMk/>
      </pc:docMkLst>
      <pc:sldChg chg="modSp">
        <pc:chgData name="Guest User" userId="S::urn:spo:anon#6fa793b3440737b7e924df1d558fd7d0f0f73afadebc9217af5b5edd23c2ef45::" providerId="AD" clId="Web-{1EE37593-98DA-884B-07CA-E8F87E16F714}" dt="2023-03-27T20:08:38.325" v="3" actId="20577"/>
        <pc:sldMkLst>
          <pc:docMk/>
          <pc:sldMk cId="3863710315" sldId="1174"/>
        </pc:sldMkLst>
        <pc:spChg chg="mod">
          <ac:chgData name="Guest User" userId="S::urn:spo:anon#6fa793b3440737b7e924df1d558fd7d0f0f73afadebc9217af5b5edd23c2ef45::" providerId="AD" clId="Web-{1EE37593-98DA-884B-07CA-E8F87E16F714}" dt="2023-03-27T20:08:38.325" v="3" actId="20577"/>
          <ac:spMkLst>
            <pc:docMk/>
            <pc:sldMk cId="3863710315" sldId="1174"/>
            <ac:spMk id="3" creationId="{00000000-0000-0000-0000-000000000000}"/>
          </ac:spMkLst>
        </pc:spChg>
      </pc:sldChg>
      <pc:sldChg chg="modSp">
        <pc:chgData name="Guest User" userId="S::urn:spo:anon#6fa793b3440737b7e924df1d558fd7d0f0f73afadebc9217af5b5edd23c2ef45::" providerId="AD" clId="Web-{1EE37593-98DA-884B-07CA-E8F87E16F714}" dt="2023-03-27T20:20:46.871" v="8" actId="14100"/>
        <pc:sldMkLst>
          <pc:docMk/>
          <pc:sldMk cId="783365616" sldId="1190"/>
        </pc:sldMkLst>
        <pc:spChg chg="mod">
          <ac:chgData name="Guest User" userId="S::urn:spo:anon#6fa793b3440737b7e924df1d558fd7d0f0f73afadebc9217af5b5edd23c2ef45::" providerId="AD" clId="Web-{1EE37593-98DA-884B-07CA-E8F87E16F714}" dt="2023-03-27T20:20:46.871" v="8" actId="14100"/>
          <ac:spMkLst>
            <pc:docMk/>
            <pc:sldMk cId="783365616" sldId="1190"/>
            <ac:spMk id="3" creationId="{69824343-BFD3-4AF7-8EC7-60FACFF6FCDE}"/>
          </ac:spMkLst>
        </pc:spChg>
      </pc:sldChg>
      <pc:sldChg chg="modSp">
        <pc:chgData name="Guest User" userId="S::urn:spo:anon#6fa793b3440737b7e924df1d558fd7d0f0f73afadebc9217af5b5edd23c2ef45::" providerId="AD" clId="Web-{1EE37593-98DA-884B-07CA-E8F87E16F714}" dt="2023-03-27T20:06:57.008" v="1" actId="20577"/>
        <pc:sldMkLst>
          <pc:docMk/>
          <pc:sldMk cId="2046552901" sldId="1257"/>
        </pc:sldMkLst>
        <pc:spChg chg="mod">
          <ac:chgData name="Guest User" userId="S::urn:spo:anon#6fa793b3440737b7e924df1d558fd7d0f0f73afadebc9217af5b5edd23c2ef45::" providerId="AD" clId="Web-{1EE37593-98DA-884B-07CA-E8F87E16F714}" dt="2023-03-27T20:06:57.008" v="1" actId="20577"/>
          <ac:spMkLst>
            <pc:docMk/>
            <pc:sldMk cId="2046552901" sldId="1257"/>
            <ac:spMk id="3" creationId="{00000000-0000-0000-0000-000000000000}"/>
          </ac:spMkLst>
        </pc:spChg>
      </pc:sldChg>
    </pc:docChg>
  </pc:docChgLst>
  <pc:docChgLst>
    <pc:chgData name="Chun, Helenna [CO]" userId="S::hchun_coloradoea.org#ext#@neahq.onmicrosoft.com::d89df420-c46a-4a3e-b7de-9c8f17ba880a" providerId="AD" clId="Web-{F0933AAA-D837-2625-93E9-3D95ED9E42AD}"/>
    <pc:docChg chg="addSld delSld modSld sldOrd">
      <pc:chgData name="Chun, Helenna [CO]" userId="S::hchun_coloradoea.org#ext#@neahq.onmicrosoft.com::d89df420-c46a-4a3e-b7de-9c8f17ba880a" providerId="AD" clId="Web-{F0933AAA-D837-2625-93E9-3D95ED9E42AD}" dt="2024-01-30T21:38:47.159" v="131" actId="20577"/>
      <pc:docMkLst>
        <pc:docMk/>
      </pc:docMkLst>
      <pc:sldChg chg="modSp">
        <pc:chgData name="Chun, Helenna [CO]" userId="S::hchun_coloradoea.org#ext#@neahq.onmicrosoft.com::d89df420-c46a-4a3e-b7de-9c8f17ba880a" providerId="AD" clId="Web-{F0933AAA-D837-2625-93E9-3D95ED9E42AD}" dt="2024-01-30T21:38:31.502" v="129" actId="20577"/>
        <pc:sldMkLst>
          <pc:docMk/>
          <pc:sldMk cId="3493671508" sldId="1297"/>
        </pc:sldMkLst>
        <pc:spChg chg="mod">
          <ac:chgData name="Chun, Helenna [CO]" userId="S::hchun_coloradoea.org#ext#@neahq.onmicrosoft.com::d89df420-c46a-4a3e-b7de-9c8f17ba880a" providerId="AD" clId="Web-{F0933AAA-D837-2625-93E9-3D95ED9E42AD}" dt="2024-01-30T21:38:31.502" v="129" actId="20577"/>
          <ac:spMkLst>
            <pc:docMk/>
            <pc:sldMk cId="3493671508" sldId="1297"/>
            <ac:spMk id="2" creationId="{C72A230A-AC6B-078F-3969-5693E9152CAC}"/>
          </ac:spMkLst>
        </pc:spChg>
      </pc:sldChg>
      <pc:sldChg chg="ord">
        <pc:chgData name="Chun, Helenna [CO]" userId="S::hchun_coloradoea.org#ext#@neahq.onmicrosoft.com::d89df420-c46a-4a3e-b7de-9c8f17ba880a" providerId="AD" clId="Web-{F0933AAA-D837-2625-93E9-3D95ED9E42AD}" dt="2024-01-30T20:22:54.929" v="0"/>
        <pc:sldMkLst>
          <pc:docMk/>
          <pc:sldMk cId="2197443223" sldId="1337"/>
        </pc:sldMkLst>
      </pc:sldChg>
      <pc:sldChg chg="modSp">
        <pc:chgData name="Chun, Helenna [CO]" userId="S::hchun_coloradoea.org#ext#@neahq.onmicrosoft.com::d89df420-c46a-4a3e-b7de-9c8f17ba880a" providerId="AD" clId="Web-{F0933AAA-D837-2625-93E9-3D95ED9E42AD}" dt="2024-01-30T21:38:47.159" v="131" actId="20577"/>
        <pc:sldMkLst>
          <pc:docMk/>
          <pc:sldMk cId="1409888841" sldId="1340"/>
        </pc:sldMkLst>
        <pc:spChg chg="mod">
          <ac:chgData name="Chun, Helenna [CO]" userId="S::hchun_coloradoea.org#ext#@neahq.onmicrosoft.com::d89df420-c46a-4a3e-b7de-9c8f17ba880a" providerId="AD" clId="Web-{F0933AAA-D837-2625-93E9-3D95ED9E42AD}" dt="2024-01-30T21:38:47.159" v="131" actId="20577"/>
          <ac:spMkLst>
            <pc:docMk/>
            <pc:sldMk cId="1409888841" sldId="1340"/>
            <ac:spMk id="7" creationId="{F5CBC436-E310-4685-94B0-2D1FC7E8565E}"/>
          </ac:spMkLst>
        </pc:spChg>
      </pc:sldChg>
      <pc:sldChg chg="addSp delSp modSp new del">
        <pc:chgData name="Chun, Helenna [CO]" userId="S::hchun_coloradoea.org#ext#@neahq.onmicrosoft.com::d89df420-c46a-4a3e-b7de-9c8f17ba880a" providerId="AD" clId="Web-{F0933AAA-D837-2625-93E9-3D95ED9E42AD}" dt="2024-01-30T20:24:18.947" v="9"/>
        <pc:sldMkLst>
          <pc:docMk/>
          <pc:sldMk cId="933308269" sldId="1354"/>
        </pc:sldMkLst>
        <pc:picChg chg="add del mod">
          <ac:chgData name="Chun, Helenna [CO]" userId="S::hchun_coloradoea.org#ext#@neahq.onmicrosoft.com::d89df420-c46a-4a3e-b7de-9c8f17ba880a" providerId="AD" clId="Web-{F0933AAA-D837-2625-93E9-3D95ED9E42AD}" dt="2024-01-30T20:24:09.681" v="7"/>
          <ac:picMkLst>
            <pc:docMk/>
            <pc:sldMk cId="933308269" sldId="1354"/>
            <ac:picMk id="2" creationId="{05A81E42-54BF-0694-339F-6954BEDCA4AC}"/>
          </ac:picMkLst>
        </pc:picChg>
      </pc:sldChg>
      <pc:sldChg chg="addSp delSp modSp new">
        <pc:chgData name="Chun, Helenna [CO]" userId="S::hchun_coloradoea.org#ext#@neahq.onmicrosoft.com::d89df420-c46a-4a3e-b7de-9c8f17ba880a" providerId="AD" clId="Web-{F0933AAA-D837-2625-93E9-3D95ED9E42AD}" dt="2024-01-30T20:38:28.570" v="128" actId="1076"/>
        <pc:sldMkLst>
          <pc:docMk/>
          <pc:sldMk cId="3768454951" sldId="1355"/>
        </pc:sldMkLst>
        <pc:spChg chg="mod">
          <ac:chgData name="Chun, Helenna [CO]" userId="S::hchun_coloradoea.org#ext#@neahq.onmicrosoft.com::d89df420-c46a-4a3e-b7de-9c8f17ba880a" providerId="AD" clId="Web-{F0933AAA-D837-2625-93E9-3D95ED9E42AD}" dt="2024-01-30T20:24:36.979" v="36" actId="20577"/>
          <ac:spMkLst>
            <pc:docMk/>
            <pc:sldMk cId="3768454951" sldId="1355"/>
            <ac:spMk id="2" creationId="{9A583816-E251-85B9-B936-9E0D54FE7B42}"/>
          </ac:spMkLst>
        </pc:spChg>
        <pc:spChg chg="mod">
          <ac:chgData name="Chun, Helenna [CO]" userId="S::hchun_coloradoea.org#ext#@neahq.onmicrosoft.com::d89df420-c46a-4a3e-b7de-9c8f17ba880a" providerId="AD" clId="Web-{F0933AAA-D837-2625-93E9-3D95ED9E42AD}" dt="2024-01-30T20:35:09.985" v="122" actId="20577"/>
          <ac:spMkLst>
            <pc:docMk/>
            <pc:sldMk cId="3768454951" sldId="1355"/>
            <ac:spMk id="3" creationId="{DC072850-AA67-7615-989C-60CB8DB85DFD}"/>
          </ac:spMkLst>
        </pc:spChg>
        <pc:picChg chg="add del mod">
          <ac:chgData name="Chun, Helenna [CO]" userId="S::hchun_coloradoea.org#ext#@neahq.onmicrosoft.com::d89df420-c46a-4a3e-b7de-9c8f17ba880a" providerId="AD" clId="Web-{F0933AAA-D837-2625-93E9-3D95ED9E42AD}" dt="2024-01-30T20:26:03.060" v="77"/>
          <ac:picMkLst>
            <pc:docMk/>
            <pc:sldMk cId="3768454951" sldId="1355"/>
            <ac:picMk id="4" creationId="{8C397756-CAAE-0EA4-0B37-CA3BCB1365F6}"/>
          </ac:picMkLst>
        </pc:picChg>
        <pc:picChg chg="add mod">
          <ac:chgData name="Chun, Helenna [CO]" userId="S::hchun_coloradoea.org#ext#@neahq.onmicrosoft.com::d89df420-c46a-4a3e-b7de-9c8f17ba880a" providerId="AD" clId="Web-{F0933AAA-D837-2625-93E9-3D95ED9E42AD}" dt="2024-01-30T20:37:38.444" v="124" actId="1076"/>
          <ac:picMkLst>
            <pc:docMk/>
            <pc:sldMk cId="3768454951" sldId="1355"/>
            <ac:picMk id="5" creationId="{7964219B-8002-1D69-8D06-36EBAA9FECB6}"/>
          </ac:picMkLst>
        </pc:picChg>
        <pc:picChg chg="add mod">
          <ac:chgData name="Chun, Helenna [CO]" userId="S::hchun_coloradoea.org#ext#@neahq.onmicrosoft.com::d89df420-c46a-4a3e-b7de-9c8f17ba880a" providerId="AD" clId="Web-{F0933AAA-D837-2625-93E9-3D95ED9E42AD}" dt="2024-01-30T20:38:09.585" v="126" actId="1076"/>
          <ac:picMkLst>
            <pc:docMk/>
            <pc:sldMk cId="3768454951" sldId="1355"/>
            <ac:picMk id="6" creationId="{8A84065F-33C5-90DF-4E24-4BA78F72F9A8}"/>
          </ac:picMkLst>
        </pc:picChg>
        <pc:picChg chg="add mod">
          <ac:chgData name="Chun, Helenna [CO]" userId="S::hchun_coloradoea.org#ext#@neahq.onmicrosoft.com::d89df420-c46a-4a3e-b7de-9c8f17ba880a" providerId="AD" clId="Web-{F0933AAA-D837-2625-93E9-3D95ED9E42AD}" dt="2024-01-30T20:38:28.570" v="128" actId="1076"/>
          <ac:picMkLst>
            <pc:docMk/>
            <pc:sldMk cId="3768454951" sldId="1355"/>
            <ac:picMk id="7" creationId="{6E817714-EFA8-113A-DD1E-6097E47DCFBD}"/>
          </ac:picMkLst>
        </pc:picChg>
      </pc:sldChg>
      <pc:sldChg chg="addSp delSp modSp new mod setBg">
        <pc:chgData name="Chun, Helenna [CO]" userId="S::hchun_coloradoea.org#ext#@neahq.onmicrosoft.com::d89df420-c46a-4a3e-b7de-9c8f17ba880a" providerId="AD" clId="Web-{F0933AAA-D837-2625-93E9-3D95ED9E42AD}" dt="2024-01-30T20:34:59.688" v="121"/>
        <pc:sldMkLst>
          <pc:docMk/>
          <pc:sldMk cId="101116106" sldId="1356"/>
        </pc:sldMkLst>
        <pc:spChg chg="mod">
          <ac:chgData name="Chun, Helenna [CO]" userId="S::hchun_coloradoea.org#ext#@neahq.onmicrosoft.com::d89df420-c46a-4a3e-b7de-9c8f17ba880a" providerId="AD" clId="Web-{F0933AAA-D837-2625-93E9-3D95ED9E42AD}" dt="2024-01-30T20:34:59.688" v="121"/>
          <ac:spMkLst>
            <pc:docMk/>
            <pc:sldMk cId="101116106" sldId="1356"/>
            <ac:spMk id="2" creationId="{D5D708C7-CD1F-FFFD-4A4B-20DB2ED07104}"/>
          </ac:spMkLst>
        </pc:spChg>
        <pc:spChg chg="mod ord">
          <ac:chgData name="Chun, Helenna [CO]" userId="S::hchun_coloradoea.org#ext#@neahq.onmicrosoft.com::d89df420-c46a-4a3e-b7de-9c8f17ba880a" providerId="AD" clId="Web-{F0933AAA-D837-2625-93E9-3D95ED9E42AD}" dt="2024-01-30T20:34:59.688" v="121"/>
          <ac:spMkLst>
            <pc:docMk/>
            <pc:sldMk cId="101116106" sldId="1356"/>
            <ac:spMk id="3" creationId="{08DBD4E4-BD10-2E25-E90D-C897F25CB306}"/>
          </ac:spMkLst>
        </pc:spChg>
        <pc:spChg chg="add del">
          <ac:chgData name="Chun, Helenna [CO]" userId="S::hchun_coloradoea.org#ext#@neahq.onmicrosoft.com::d89df420-c46a-4a3e-b7de-9c8f17ba880a" providerId="AD" clId="Web-{F0933AAA-D837-2625-93E9-3D95ED9E42AD}" dt="2024-01-30T20:34:59.688" v="121"/>
          <ac:spMkLst>
            <pc:docMk/>
            <pc:sldMk cId="101116106" sldId="1356"/>
            <ac:spMk id="11" creationId="{B5BCD510-93A9-4966-A563-FB782168D332}"/>
          </ac:spMkLst>
        </pc:spChg>
        <pc:spChg chg="add del">
          <ac:chgData name="Chun, Helenna [CO]" userId="S::hchun_coloradoea.org#ext#@neahq.onmicrosoft.com::d89df420-c46a-4a3e-b7de-9c8f17ba880a" providerId="AD" clId="Web-{F0933AAA-D837-2625-93E9-3D95ED9E42AD}" dt="2024-01-30T20:34:59.688" v="121"/>
          <ac:spMkLst>
            <pc:docMk/>
            <pc:sldMk cId="101116106" sldId="1356"/>
            <ac:spMk id="13" creationId="{3EDB6D41-8D36-4B92-9C2F-AAD29B88635C}"/>
          </ac:spMkLst>
        </pc:spChg>
        <pc:spChg chg="add del">
          <ac:chgData name="Chun, Helenna [CO]" userId="S::hchun_coloradoea.org#ext#@neahq.onmicrosoft.com::d89df420-c46a-4a3e-b7de-9c8f17ba880a" providerId="AD" clId="Web-{F0933AAA-D837-2625-93E9-3D95ED9E42AD}" dt="2024-01-30T20:34:59.688" v="121"/>
          <ac:spMkLst>
            <pc:docMk/>
            <pc:sldMk cId="101116106" sldId="1356"/>
            <ac:spMk id="15" creationId="{387330B4-0DF4-4584-90DA-589DCC87C340}"/>
          </ac:spMkLst>
        </pc:spChg>
        <pc:spChg chg="add del">
          <ac:chgData name="Chun, Helenna [CO]" userId="S::hchun_coloradoea.org#ext#@neahq.onmicrosoft.com::d89df420-c46a-4a3e-b7de-9c8f17ba880a" providerId="AD" clId="Web-{F0933AAA-D837-2625-93E9-3D95ED9E42AD}" dt="2024-01-30T20:34:59.688" v="121"/>
          <ac:spMkLst>
            <pc:docMk/>
            <pc:sldMk cId="101116106" sldId="1356"/>
            <ac:spMk id="19" creationId="{09D93267-567D-426D-A72B-82F112433A79}"/>
          </ac:spMkLst>
        </pc:spChg>
        <pc:spChg chg="add del">
          <ac:chgData name="Chun, Helenna [CO]" userId="S::hchun_coloradoea.org#ext#@neahq.onmicrosoft.com::d89df420-c46a-4a3e-b7de-9c8f17ba880a" providerId="AD" clId="Web-{F0933AAA-D837-2625-93E9-3D95ED9E42AD}" dt="2024-01-30T20:34:59.688" v="121"/>
          <ac:spMkLst>
            <pc:docMk/>
            <pc:sldMk cId="101116106" sldId="1356"/>
            <ac:spMk id="21" creationId="{CCDF13AB-740D-415A-853D-97637D0C5EC4}"/>
          </ac:spMkLst>
        </pc:spChg>
        <pc:spChg chg="add del">
          <ac:chgData name="Chun, Helenna [CO]" userId="S::hchun_coloradoea.org#ext#@neahq.onmicrosoft.com::d89df420-c46a-4a3e-b7de-9c8f17ba880a" providerId="AD" clId="Web-{F0933AAA-D837-2625-93E9-3D95ED9E42AD}" dt="2024-01-30T20:34:59.688" v="121"/>
          <ac:spMkLst>
            <pc:docMk/>
            <pc:sldMk cId="101116106" sldId="1356"/>
            <ac:spMk id="23" creationId="{B1EBF041-7A82-4F93-953E-40896536AF5B}"/>
          </ac:spMkLst>
        </pc:spChg>
        <pc:spChg chg="add del">
          <ac:chgData name="Chun, Helenna [CO]" userId="S::hchun_coloradoea.org#ext#@neahq.onmicrosoft.com::d89df420-c46a-4a3e-b7de-9c8f17ba880a" providerId="AD" clId="Web-{F0933AAA-D837-2625-93E9-3D95ED9E42AD}" dt="2024-01-30T20:34:59.688" v="121"/>
          <ac:spMkLst>
            <pc:docMk/>
            <pc:sldMk cId="101116106" sldId="1356"/>
            <ac:spMk id="25" creationId="{ECE8C664-87C0-45C0-9E60-611142E96A2F}"/>
          </ac:spMkLst>
        </pc:spChg>
        <pc:picChg chg="add mod modCrop">
          <ac:chgData name="Chun, Helenna [CO]" userId="S::hchun_coloradoea.org#ext#@neahq.onmicrosoft.com::d89df420-c46a-4a3e-b7de-9c8f17ba880a" providerId="AD" clId="Web-{F0933AAA-D837-2625-93E9-3D95ED9E42AD}" dt="2024-01-30T20:34:59.688" v="121"/>
          <ac:picMkLst>
            <pc:docMk/>
            <pc:sldMk cId="101116106" sldId="1356"/>
            <ac:picMk id="4" creationId="{92CC3002-8DB6-2A78-ECBB-6EF58968AD1D}"/>
          </ac:picMkLst>
        </pc:picChg>
        <pc:picChg chg="add mod ord modCrop">
          <ac:chgData name="Chun, Helenna [CO]" userId="S::hchun_coloradoea.org#ext#@neahq.onmicrosoft.com::d89df420-c46a-4a3e-b7de-9c8f17ba880a" providerId="AD" clId="Web-{F0933AAA-D837-2625-93E9-3D95ED9E42AD}" dt="2024-01-30T20:34:59.688" v="121"/>
          <ac:picMkLst>
            <pc:docMk/>
            <pc:sldMk cId="101116106" sldId="1356"/>
            <ac:picMk id="5" creationId="{C63DA65B-8910-2020-EF42-FFF713667F56}"/>
          </ac:picMkLst>
        </pc:picChg>
        <pc:picChg chg="add mod modCrop">
          <ac:chgData name="Chun, Helenna [CO]" userId="S::hchun_coloradoea.org#ext#@neahq.onmicrosoft.com::d89df420-c46a-4a3e-b7de-9c8f17ba880a" providerId="AD" clId="Web-{F0933AAA-D837-2625-93E9-3D95ED9E42AD}" dt="2024-01-30T20:34:59.688" v="121"/>
          <ac:picMkLst>
            <pc:docMk/>
            <pc:sldMk cId="101116106" sldId="1356"/>
            <ac:picMk id="6" creationId="{B5425672-7397-1EFB-54D3-06F5EED7E4C0}"/>
          </ac:picMkLst>
        </pc:picChg>
        <pc:cxnChg chg="add del">
          <ac:chgData name="Chun, Helenna [CO]" userId="S::hchun_coloradoea.org#ext#@neahq.onmicrosoft.com::d89df420-c46a-4a3e-b7de-9c8f17ba880a" providerId="AD" clId="Web-{F0933AAA-D837-2625-93E9-3D95ED9E42AD}" dt="2024-01-30T20:34:59.688" v="121"/>
          <ac:cxnSpMkLst>
            <pc:docMk/>
            <pc:sldMk cId="101116106" sldId="1356"/>
            <ac:cxnSpMk id="17" creationId="{52016CC1-F3CD-4CC2-9A6B-4D413E08E3AB}"/>
          </ac:cxnSpMkLst>
        </pc:cxnChg>
      </pc:sldChg>
    </pc:docChg>
  </pc:docChgLst>
  <pc:docChgLst>
    <pc:chgData name="Guest User" userId="S::urn:spo:anon#23a80bbc76ad7f9791de5cf1ae57b0582779e42c5cd9377af77fe35b9545e1e9::" providerId="AD" clId="Web-{FC56409A-9A74-8AB6-9DA6-182068F11822}"/>
    <pc:docChg chg="addSld delSld">
      <pc:chgData name="Guest User" userId="S::urn:spo:anon#23a80bbc76ad7f9791de5cf1ae57b0582779e42c5cd9377af77fe35b9545e1e9::" providerId="AD" clId="Web-{FC56409A-9A74-8AB6-9DA6-182068F11822}" dt="2022-06-16T16:36:26.409" v="1"/>
      <pc:docMkLst>
        <pc:docMk/>
      </pc:docMkLst>
      <pc:sldChg chg="add del replId">
        <pc:chgData name="Guest User" userId="S::urn:spo:anon#23a80bbc76ad7f9791de5cf1ae57b0582779e42c5cd9377af77fe35b9545e1e9::" providerId="AD" clId="Web-{FC56409A-9A74-8AB6-9DA6-182068F11822}" dt="2022-06-16T16:36:26.409" v="1"/>
        <pc:sldMkLst>
          <pc:docMk/>
          <pc:sldMk cId="1598249529" sldId="1287"/>
        </pc:sldMkLst>
      </pc:sldChg>
    </pc:docChg>
  </pc:docChgLst>
  <pc:docChgLst>
    <pc:chgData name="Guest User" userId="S::urn:spo:anon#2d0811e898979079e3a6ec9a9036881b50c07483a4ca03ad42b3c534af2c6157::" providerId="AD" clId="Web-{500ECCE6-22F5-F18C-7194-D6B08807B9FB}"/>
    <pc:docChg chg="modSld">
      <pc:chgData name="Guest User" userId="S::urn:spo:anon#2d0811e898979079e3a6ec9a9036881b50c07483a4ca03ad42b3c534af2c6157::" providerId="AD" clId="Web-{500ECCE6-22F5-F18C-7194-D6B08807B9FB}" dt="2022-03-02T18:42:50.137" v="159" actId="20577"/>
      <pc:docMkLst>
        <pc:docMk/>
      </pc:docMkLst>
      <pc:sldChg chg="delSp">
        <pc:chgData name="Guest User" userId="S::urn:spo:anon#2d0811e898979079e3a6ec9a9036881b50c07483a4ca03ad42b3c534af2c6157::" providerId="AD" clId="Web-{500ECCE6-22F5-F18C-7194-D6B08807B9FB}" dt="2022-03-02T16:54:25.614" v="1"/>
        <pc:sldMkLst>
          <pc:docMk/>
          <pc:sldMk cId="3863710315" sldId="1174"/>
        </pc:sldMkLst>
        <pc:spChg chg="del">
          <ac:chgData name="Guest User" userId="S::urn:spo:anon#2d0811e898979079e3a6ec9a9036881b50c07483a4ca03ad42b3c534af2c6157::" providerId="AD" clId="Web-{500ECCE6-22F5-F18C-7194-D6B08807B9FB}" dt="2022-03-02T16:54:25.614" v="1"/>
          <ac:spMkLst>
            <pc:docMk/>
            <pc:sldMk cId="3863710315" sldId="1174"/>
            <ac:spMk id="3" creationId="{E90F637A-28BF-4A83-9C2E-79664D85C545}"/>
          </ac:spMkLst>
        </pc:spChg>
      </pc:sldChg>
      <pc:sldChg chg="delSp">
        <pc:chgData name="Guest User" userId="S::urn:spo:anon#2d0811e898979079e3a6ec9a9036881b50c07483a4ca03ad42b3c534af2c6157::" providerId="AD" clId="Web-{500ECCE6-22F5-F18C-7194-D6B08807B9FB}" dt="2022-03-02T16:54:22.583" v="0"/>
        <pc:sldMkLst>
          <pc:docMk/>
          <pc:sldMk cId="801648012" sldId="1175"/>
        </pc:sldMkLst>
        <pc:spChg chg="del">
          <ac:chgData name="Guest User" userId="S::urn:spo:anon#2d0811e898979079e3a6ec9a9036881b50c07483a4ca03ad42b3c534af2c6157::" providerId="AD" clId="Web-{500ECCE6-22F5-F18C-7194-D6B08807B9FB}" dt="2022-03-02T16:54:22.583" v="0"/>
          <ac:spMkLst>
            <pc:docMk/>
            <pc:sldMk cId="801648012" sldId="1175"/>
            <ac:spMk id="3" creationId="{E90F637A-28BF-4A83-9C2E-79664D85C545}"/>
          </ac:spMkLst>
        </pc:spChg>
      </pc:sldChg>
      <pc:sldChg chg="addSp delSp modSp">
        <pc:chgData name="Guest User" userId="S::urn:spo:anon#2d0811e898979079e3a6ec9a9036881b50c07483a4ca03ad42b3c534af2c6157::" providerId="AD" clId="Web-{500ECCE6-22F5-F18C-7194-D6B08807B9FB}" dt="2022-03-02T16:54:38.364" v="3"/>
        <pc:sldMkLst>
          <pc:docMk/>
          <pc:sldMk cId="3909973241" sldId="1183"/>
        </pc:sldMkLst>
        <pc:spChg chg="del">
          <ac:chgData name="Guest User" userId="S::urn:spo:anon#2d0811e898979079e3a6ec9a9036881b50c07483a4ca03ad42b3c534af2c6157::" providerId="AD" clId="Web-{500ECCE6-22F5-F18C-7194-D6B08807B9FB}" dt="2022-03-02T16:54:38.364" v="3"/>
          <ac:spMkLst>
            <pc:docMk/>
            <pc:sldMk cId="3909973241" sldId="1183"/>
            <ac:spMk id="3" creationId="{00000000-0000-0000-0000-000000000000}"/>
          </ac:spMkLst>
        </pc:spChg>
        <pc:spChg chg="add mod">
          <ac:chgData name="Guest User" userId="S::urn:spo:anon#2d0811e898979079e3a6ec9a9036881b50c07483a4ca03ad42b3c534af2c6157::" providerId="AD" clId="Web-{500ECCE6-22F5-F18C-7194-D6B08807B9FB}" dt="2022-03-02T16:54:38.364" v="3"/>
          <ac:spMkLst>
            <pc:docMk/>
            <pc:sldMk cId="3909973241" sldId="1183"/>
            <ac:spMk id="5" creationId="{77B3D6A1-C448-4ABF-853B-D0BA87C4F30F}"/>
          </ac:spMkLst>
        </pc:spChg>
      </pc:sldChg>
      <pc:sldChg chg="modSp">
        <pc:chgData name="Guest User" userId="S::urn:spo:anon#2d0811e898979079e3a6ec9a9036881b50c07483a4ca03ad42b3c534af2c6157::" providerId="AD" clId="Web-{500ECCE6-22F5-F18C-7194-D6B08807B9FB}" dt="2022-03-02T17:00:22.650" v="27" actId="1076"/>
        <pc:sldMkLst>
          <pc:docMk/>
          <pc:sldMk cId="133838150" sldId="1185"/>
        </pc:sldMkLst>
        <pc:spChg chg="mod">
          <ac:chgData name="Guest User" userId="S::urn:spo:anon#2d0811e898979079e3a6ec9a9036881b50c07483a4ca03ad42b3c534af2c6157::" providerId="AD" clId="Web-{500ECCE6-22F5-F18C-7194-D6B08807B9FB}" dt="2022-03-02T17:00:22.650" v="27" actId="1076"/>
          <ac:spMkLst>
            <pc:docMk/>
            <pc:sldMk cId="133838150" sldId="1185"/>
            <ac:spMk id="4" creationId="{00000000-0000-0000-0000-000000000000}"/>
          </ac:spMkLst>
        </pc:spChg>
        <pc:graphicFrameChg chg="modGraphic">
          <ac:chgData name="Guest User" userId="S::urn:spo:anon#2d0811e898979079e3a6ec9a9036881b50c07483a4ca03ad42b3c534af2c6157::" providerId="AD" clId="Web-{500ECCE6-22F5-F18C-7194-D6B08807B9FB}" dt="2022-03-02T16:55:56.897" v="19" actId="20577"/>
          <ac:graphicFrameMkLst>
            <pc:docMk/>
            <pc:sldMk cId="133838150" sldId="1185"/>
            <ac:graphicFrameMk id="2" creationId="{00000000-0000-0000-0000-000000000000}"/>
          </ac:graphicFrameMkLst>
        </pc:graphicFrameChg>
      </pc:sldChg>
      <pc:sldChg chg="modSp">
        <pc:chgData name="Guest User" userId="S::urn:spo:anon#2d0811e898979079e3a6ec9a9036881b50c07483a4ca03ad42b3c534af2c6157::" providerId="AD" clId="Web-{500ECCE6-22F5-F18C-7194-D6B08807B9FB}" dt="2022-03-02T17:01:27.479" v="40" actId="1076"/>
        <pc:sldMkLst>
          <pc:docMk/>
          <pc:sldMk cId="618068182" sldId="1188"/>
        </pc:sldMkLst>
        <pc:spChg chg="mod">
          <ac:chgData name="Guest User" userId="S::urn:spo:anon#2d0811e898979079e3a6ec9a9036881b50c07483a4ca03ad42b3c534af2c6157::" providerId="AD" clId="Web-{500ECCE6-22F5-F18C-7194-D6B08807B9FB}" dt="2022-03-02T17:01:24.322" v="39" actId="1076"/>
          <ac:spMkLst>
            <pc:docMk/>
            <pc:sldMk cId="618068182" sldId="1188"/>
            <ac:spMk id="4" creationId="{00000000-0000-0000-0000-000000000000}"/>
          </ac:spMkLst>
        </pc:spChg>
        <pc:picChg chg="mod">
          <ac:chgData name="Guest User" userId="S::urn:spo:anon#2d0811e898979079e3a6ec9a9036881b50c07483a4ca03ad42b3c534af2c6157::" providerId="AD" clId="Web-{500ECCE6-22F5-F18C-7194-D6B08807B9FB}" dt="2022-03-02T17:01:27.479" v="40" actId="1076"/>
          <ac:picMkLst>
            <pc:docMk/>
            <pc:sldMk cId="618068182" sldId="1188"/>
            <ac:picMk id="204" creationId="{00000000-0000-0000-0000-000000000000}"/>
          </ac:picMkLst>
        </pc:picChg>
      </pc:sldChg>
      <pc:sldChg chg="modSp">
        <pc:chgData name="Guest User" userId="S::urn:spo:anon#2d0811e898979079e3a6ec9a9036881b50c07483a4ca03ad42b3c534af2c6157::" providerId="AD" clId="Web-{500ECCE6-22F5-F18C-7194-D6B08807B9FB}" dt="2022-03-02T18:40:10.857" v="53" actId="20577"/>
        <pc:sldMkLst>
          <pc:docMk/>
          <pc:sldMk cId="783365616" sldId="1190"/>
        </pc:sldMkLst>
        <pc:spChg chg="mod">
          <ac:chgData name="Guest User" userId="S::urn:spo:anon#2d0811e898979079e3a6ec9a9036881b50c07483a4ca03ad42b3c534af2c6157::" providerId="AD" clId="Web-{500ECCE6-22F5-F18C-7194-D6B08807B9FB}" dt="2022-03-02T18:40:10.857" v="53" actId="20577"/>
          <ac:spMkLst>
            <pc:docMk/>
            <pc:sldMk cId="783365616" sldId="1190"/>
            <ac:spMk id="3" creationId="{69824343-BFD3-4AF7-8EC7-60FACFF6FCDE}"/>
          </ac:spMkLst>
        </pc:spChg>
        <pc:picChg chg="mod">
          <ac:chgData name="Guest User" userId="S::urn:spo:anon#2d0811e898979079e3a6ec9a9036881b50c07483a4ca03ad42b3c534af2c6157::" providerId="AD" clId="Web-{500ECCE6-22F5-F18C-7194-D6B08807B9FB}" dt="2022-03-02T18:39:14.545" v="44" actId="14100"/>
          <ac:picMkLst>
            <pc:docMk/>
            <pc:sldMk cId="783365616" sldId="1190"/>
            <ac:picMk id="4" creationId="{FC899F96-C217-48DB-BEF9-B5292B834B42}"/>
          </ac:picMkLst>
        </pc:picChg>
      </pc:sldChg>
      <pc:sldChg chg="modSp">
        <pc:chgData name="Guest User" userId="S::urn:spo:anon#2d0811e898979079e3a6ec9a9036881b50c07483a4ca03ad42b3c534af2c6157::" providerId="AD" clId="Web-{500ECCE6-22F5-F18C-7194-D6B08807B9FB}" dt="2022-03-02T18:40:18.654" v="55" actId="14100"/>
        <pc:sldMkLst>
          <pc:docMk/>
          <pc:sldMk cId="4002093805" sldId="1191"/>
        </pc:sldMkLst>
        <pc:spChg chg="mod">
          <ac:chgData name="Guest User" userId="S::urn:spo:anon#2d0811e898979079e3a6ec9a9036881b50c07483a4ca03ad42b3c534af2c6157::" providerId="AD" clId="Web-{500ECCE6-22F5-F18C-7194-D6B08807B9FB}" dt="2022-03-02T18:40:18.654" v="55" actId="14100"/>
          <ac:spMkLst>
            <pc:docMk/>
            <pc:sldMk cId="4002093805" sldId="1191"/>
            <ac:spMk id="3" creationId="{DBF9EEEF-1D5E-4110-9E19-3CFD37CFD9A1}"/>
          </ac:spMkLst>
        </pc:spChg>
        <pc:picChg chg="mod">
          <ac:chgData name="Guest User" userId="S::urn:spo:anon#2d0811e898979079e3a6ec9a9036881b50c07483a4ca03ad42b3c534af2c6157::" providerId="AD" clId="Web-{500ECCE6-22F5-F18C-7194-D6B08807B9FB}" dt="2022-03-02T18:40:15.607" v="54" actId="1076"/>
          <ac:picMkLst>
            <pc:docMk/>
            <pc:sldMk cId="4002093805" sldId="1191"/>
            <ac:picMk id="7" creationId="{64588646-51E2-4ECE-90E9-6A8369D45CB7}"/>
          </ac:picMkLst>
        </pc:picChg>
      </pc:sldChg>
      <pc:sldChg chg="modSp">
        <pc:chgData name="Guest User" userId="S::urn:spo:anon#2d0811e898979079e3a6ec9a9036881b50c07483a4ca03ad42b3c534af2c6157::" providerId="AD" clId="Web-{500ECCE6-22F5-F18C-7194-D6B08807B9FB}" dt="2022-03-02T18:42:00.606" v="154" actId="20577"/>
        <pc:sldMkLst>
          <pc:docMk/>
          <pc:sldMk cId="1450330290" sldId="1196"/>
        </pc:sldMkLst>
        <pc:spChg chg="mod">
          <ac:chgData name="Guest User" userId="S::urn:spo:anon#2d0811e898979079e3a6ec9a9036881b50c07483a4ca03ad42b3c534af2c6157::" providerId="AD" clId="Web-{500ECCE6-22F5-F18C-7194-D6B08807B9FB}" dt="2022-03-02T18:42:00.606" v="154" actId="20577"/>
          <ac:spMkLst>
            <pc:docMk/>
            <pc:sldMk cId="1450330290" sldId="1196"/>
            <ac:spMk id="3" creationId="{69824343-BFD3-4AF7-8EC7-60FACFF6FCDE}"/>
          </ac:spMkLst>
        </pc:spChg>
        <pc:picChg chg="mod">
          <ac:chgData name="Guest User" userId="S::urn:spo:anon#2d0811e898979079e3a6ec9a9036881b50c07483a4ca03ad42b3c534af2c6157::" providerId="AD" clId="Web-{500ECCE6-22F5-F18C-7194-D6B08807B9FB}" dt="2022-03-02T18:40:39.341" v="58" actId="1076"/>
          <ac:picMkLst>
            <pc:docMk/>
            <pc:sldMk cId="1450330290" sldId="1196"/>
            <ac:picMk id="4" creationId="{FC899F96-C217-48DB-BEF9-B5292B834B42}"/>
          </ac:picMkLst>
        </pc:picChg>
      </pc:sldChg>
      <pc:sldChg chg="addSp delSp modSp">
        <pc:chgData name="Guest User" userId="S::urn:spo:anon#2d0811e898979079e3a6ec9a9036881b50c07483a4ca03ad42b3c534af2c6157::" providerId="AD" clId="Web-{500ECCE6-22F5-F18C-7194-D6B08807B9FB}" dt="2022-03-02T18:42:04.356" v="155"/>
        <pc:sldMkLst>
          <pc:docMk/>
          <pc:sldMk cId="226321343" sldId="1200"/>
        </pc:sldMkLst>
        <pc:spChg chg="del">
          <ac:chgData name="Guest User" userId="S::urn:spo:anon#2d0811e898979079e3a6ec9a9036881b50c07483a4ca03ad42b3c534af2c6157::" providerId="AD" clId="Web-{500ECCE6-22F5-F18C-7194-D6B08807B9FB}" dt="2022-03-02T18:42:04.356" v="155"/>
          <ac:spMkLst>
            <pc:docMk/>
            <pc:sldMk cId="226321343" sldId="1200"/>
            <ac:spMk id="3" creationId="{00000000-0000-0000-0000-000000000000}"/>
          </ac:spMkLst>
        </pc:spChg>
        <pc:spChg chg="add mod">
          <ac:chgData name="Guest User" userId="S::urn:spo:anon#2d0811e898979079e3a6ec9a9036881b50c07483a4ca03ad42b3c534af2c6157::" providerId="AD" clId="Web-{500ECCE6-22F5-F18C-7194-D6B08807B9FB}" dt="2022-03-02T18:42:04.356" v="155"/>
          <ac:spMkLst>
            <pc:docMk/>
            <pc:sldMk cId="226321343" sldId="1200"/>
            <ac:spMk id="5" creationId="{C5BA5C78-3FB2-471C-980B-A46712285333}"/>
          </ac:spMkLst>
        </pc:spChg>
      </pc:sldChg>
      <pc:sldChg chg="addSp delSp modSp">
        <pc:chgData name="Guest User" userId="S::urn:spo:anon#2d0811e898979079e3a6ec9a9036881b50c07483a4ca03ad42b3c534af2c6157::" providerId="AD" clId="Web-{500ECCE6-22F5-F18C-7194-D6B08807B9FB}" dt="2022-03-02T16:54:35.396" v="2"/>
        <pc:sldMkLst>
          <pc:docMk/>
          <pc:sldMk cId="157101228" sldId="1207"/>
        </pc:sldMkLst>
        <pc:spChg chg="del">
          <ac:chgData name="Guest User" userId="S::urn:spo:anon#2d0811e898979079e3a6ec9a9036881b50c07483a4ca03ad42b3c534af2c6157::" providerId="AD" clId="Web-{500ECCE6-22F5-F18C-7194-D6B08807B9FB}" dt="2022-03-02T16:54:35.396" v="2"/>
          <ac:spMkLst>
            <pc:docMk/>
            <pc:sldMk cId="157101228" sldId="1207"/>
            <ac:spMk id="3" creationId="{00000000-0000-0000-0000-000000000000}"/>
          </ac:spMkLst>
        </pc:spChg>
        <pc:spChg chg="add mod">
          <ac:chgData name="Guest User" userId="S::urn:spo:anon#2d0811e898979079e3a6ec9a9036881b50c07483a4ca03ad42b3c534af2c6157::" providerId="AD" clId="Web-{500ECCE6-22F5-F18C-7194-D6B08807B9FB}" dt="2022-03-02T16:54:35.396" v="2"/>
          <ac:spMkLst>
            <pc:docMk/>
            <pc:sldMk cId="157101228" sldId="1207"/>
            <ac:spMk id="5" creationId="{1A42218E-05B3-4932-A1AF-D646EE7C4D11}"/>
          </ac:spMkLst>
        </pc:spChg>
      </pc:sldChg>
      <pc:sldChg chg="modSp">
        <pc:chgData name="Guest User" userId="S::urn:spo:anon#2d0811e898979079e3a6ec9a9036881b50c07483a4ca03ad42b3c534af2c6157::" providerId="AD" clId="Web-{500ECCE6-22F5-F18C-7194-D6B08807B9FB}" dt="2022-03-02T16:55:57.725" v="21" actId="20577"/>
        <pc:sldMkLst>
          <pc:docMk/>
          <pc:sldMk cId="1114472183" sldId="1222"/>
        </pc:sldMkLst>
        <pc:spChg chg="mod">
          <ac:chgData name="Guest User" userId="S::urn:spo:anon#2d0811e898979079e3a6ec9a9036881b50c07483a4ca03ad42b3c534af2c6157::" providerId="AD" clId="Web-{500ECCE6-22F5-F18C-7194-D6B08807B9FB}" dt="2022-03-02T16:55:57.725" v="21" actId="20577"/>
          <ac:spMkLst>
            <pc:docMk/>
            <pc:sldMk cId="1114472183" sldId="1222"/>
            <ac:spMk id="3" creationId="{00000000-0000-0000-0000-000000000000}"/>
          </ac:spMkLst>
        </pc:spChg>
        <pc:picChg chg="mod">
          <ac:chgData name="Guest User" userId="S::urn:spo:anon#2d0811e898979079e3a6ec9a9036881b50c07483a4ca03ad42b3c534af2c6157::" providerId="AD" clId="Web-{500ECCE6-22F5-F18C-7194-D6B08807B9FB}" dt="2022-03-02T16:54:54.208" v="8" actId="1076"/>
          <ac:picMkLst>
            <pc:docMk/>
            <pc:sldMk cId="1114472183" sldId="1222"/>
            <ac:picMk id="4" creationId="{FC899F96-C217-48DB-BEF9-B5292B834B42}"/>
          </ac:picMkLst>
        </pc:picChg>
      </pc:sldChg>
      <pc:sldChg chg="modSp">
        <pc:chgData name="Guest User" userId="S::urn:spo:anon#2d0811e898979079e3a6ec9a9036881b50c07483a4ca03ad42b3c534af2c6157::" providerId="AD" clId="Web-{500ECCE6-22F5-F18C-7194-D6B08807B9FB}" dt="2022-03-02T18:42:50.137" v="159" actId="20577"/>
        <pc:sldMkLst>
          <pc:docMk/>
          <pc:sldMk cId="3407921104" sldId="1242"/>
        </pc:sldMkLst>
        <pc:spChg chg="mod">
          <ac:chgData name="Guest User" userId="S::urn:spo:anon#2d0811e898979079e3a6ec9a9036881b50c07483a4ca03ad42b3c534af2c6157::" providerId="AD" clId="Web-{500ECCE6-22F5-F18C-7194-D6B08807B9FB}" dt="2022-03-02T18:42:50.137" v="159" actId="20577"/>
          <ac:spMkLst>
            <pc:docMk/>
            <pc:sldMk cId="3407921104" sldId="1242"/>
            <ac:spMk id="5" creationId="{00000000-0000-0000-0000-000000000000}"/>
          </ac:spMkLst>
        </pc:spChg>
      </pc:sldChg>
      <pc:sldChg chg="addSp delSp modSp">
        <pc:chgData name="Guest User" userId="S::urn:spo:anon#2d0811e898979079e3a6ec9a9036881b50c07483a4ca03ad42b3c534af2c6157::" providerId="AD" clId="Web-{500ECCE6-22F5-F18C-7194-D6B08807B9FB}" dt="2022-03-02T18:42:18.996" v="156"/>
        <pc:sldMkLst>
          <pc:docMk/>
          <pc:sldMk cId="3689101764" sldId="1268"/>
        </pc:sldMkLst>
        <pc:spChg chg="del">
          <ac:chgData name="Guest User" userId="S::urn:spo:anon#2d0811e898979079e3a6ec9a9036881b50c07483a4ca03ad42b3c534af2c6157::" providerId="AD" clId="Web-{500ECCE6-22F5-F18C-7194-D6B08807B9FB}" dt="2022-03-02T18:42:18.996" v="156"/>
          <ac:spMkLst>
            <pc:docMk/>
            <pc:sldMk cId="3689101764" sldId="1268"/>
            <ac:spMk id="3" creationId="{00000000-0000-0000-0000-000000000000}"/>
          </ac:spMkLst>
        </pc:spChg>
        <pc:spChg chg="add mod">
          <ac:chgData name="Guest User" userId="S::urn:spo:anon#2d0811e898979079e3a6ec9a9036881b50c07483a4ca03ad42b3c534af2c6157::" providerId="AD" clId="Web-{500ECCE6-22F5-F18C-7194-D6B08807B9FB}" dt="2022-03-02T18:42:18.996" v="156"/>
          <ac:spMkLst>
            <pc:docMk/>
            <pc:sldMk cId="3689101764" sldId="1268"/>
            <ac:spMk id="5" creationId="{927A61AA-B03C-4631-B809-07FB7652BEF9}"/>
          </ac:spMkLst>
        </pc:spChg>
      </pc:sldChg>
      <pc:sldChg chg="addSp delSp modSp">
        <pc:chgData name="Guest User" userId="S::urn:spo:anon#2d0811e898979079e3a6ec9a9036881b50c07483a4ca03ad42b3c534af2c6157::" providerId="AD" clId="Web-{500ECCE6-22F5-F18C-7194-D6B08807B9FB}" dt="2022-03-02T18:42:29.231" v="157"/>
        <pc:sldMkLst>
          <pc:docMk/>
          <pc:sldMk cId="2373538500" sldId="1269"/>
        </pc:sldMkLst>
        <pc:spChg chg="del">
          <ac:chgData name="Guest User" userId="S::urn:spo:anon#2d0811e898979079e3a6ec9a9036881b50c07483a4ca03ad42b3c534af2c6157::" providerId="AD" clId="Web-{500ECCE6-22F5-F18C-7194-D6B08807B9FB}" dt="2022-03-02T18:42:29.231" v="157"/>
          <ac:spMkLst>
            <pc:docMk/>
            <pc:sldMk cId="2373538500" sldId="1269"/>
            <ac:spMk id="3" creationId="{00000000-0000-0000-0000-000000000000}"/>
          </ac:spMkLst>
        </pc:spChg>
        <pc:spChg chg="add mod">
          <ac:chgData name="Guest User" userId="S::urn:spo:anon#2d0811e898979079e3a6ec9a9036881b50c07483a4ca03ad42b3c534af2c6157::" providerId="AD" clId="Web-{500ECCE6-22F5-F18C-7194-D6B08807B9FB}" dt="2022-03-02T18:42:29.231" v="157"/>
          <ac:spMkLst>
            <pc:docMk/>
            <pc:sldMk cId="2373538500" sldId="1269"/>
            <ac:spMk id="5" creationId="{819E38E5-E34F-4581-A78C-A4770194CF86}"/>
          </ac:spMkLst>
        </pc:spChg>
      </pc:sldChg>
    </pc:docChg>
  </pc:docChgLst>
  <pc:docChgLst>
    <pc:chgData name="Guest User" userId="S::urn:spo:anon#2d0811e898979079e3a6ec9a9036881b50c07483a4ca03ad42b3c534af2c6157::" providerId="AD" clId="Web-{6FC35ACC-4F69-B8D4-B1F7-945EDD5E226F}"/>
    <pc:docChg chg="addSld modSld sldOrd">
      <pc:chgData name="Guest User" userId="S::urn:spo:anon#2d0811e898979079e3a6ec9a9036881b50c07483a4ca03ad42b3c534af2c6157::" providerId="AD" clId="Web-{6FC35ACC-4F69-B8D4-B1F7-945EDD5E226F}" dt="2022-03-07T21:18:04.252" v="17"/>
      <pc:docMkLst>
        <pc:docMk/>
      </pc:docMkLst>
      <pc:sldChg chg="modSp">
        <pc:chgData name="Guest User" userId="S::urn:spo:anon#2d0811e898979079e3a6ec9a9036881b50c07483a4ca03ad42b3c534af2c6157::" providerId="AD" clId="Web-{6FC35ACC-4F69-B8D4-B1F7-945EDD5E226F}" dt="2022-03-07T21:14:03.859" v="10" actId="20577"/>
        <pc:sldMkLst>
          <pc:docMk/>
          <pc:sldMk cId="1091320110" sldId="1273"/>
        </pc:sldMkLst>
        <pc:spChg chg="mod">
          <ac:chgData name="Guest User" userId="S::urn:spo:anon#2d0811e898979079e3a6ec9a9036881b50c07483a4ca03ad42b3c534af2c6157::" providerId="AD" clId="Web-{6FC35ACC-4F69-B8D4-B1F7-945EDD5E226F}" dt="2022-03-07T21:14:03.859" v="10" actId="20577"/>
          <ac:spMkLst>
            <pc:docMk/>
            <pc:sldMk cId="1091320110" sldId="1273"/>
            <ac:spMk id="5" creationId="{DA1293AC-AFC8-4A3C-BF2A-BACA36E394EA}"/>
          </ac:spMkLst>
        </pc:spChg>
      </pc:sldChg>
      <pc:sldChg chg="modSp">
        <pc:chgData name="Guest User" userId="S::urn:spo:anon#2d0811e898979079e3a6ec9a9036881b50c07483a4ca03ad42b3c534af2c6157::" providerId="AD" clId="Web-{6FC35ACC-4F69-B8D4-B1F7-945EDD5E226F}" dt="2022-03-07T21:11:10.700" v="9" actId="1076"/>
        <pc:sldMkLst>
          <pc:docMk/>
          <pc:sldMk cId="1421134285" sldId="1278"/>
        </pc:sldMkLst>
        <pc:spChg chg="mod">
          <ac:chgData name="Guest User" userId="S::urn:spo:anon#2d0811e898979079e3a6ec9a9036881b50c07483a4ca03ad42b3c534af2c6157::" providerId="AD" clId="Web-{6FC35ACC-4F69-B8D4-B1F7-945EDD5E226F}" dt="2022-03-07T21:11:10.700" v="9" actId="1076"/>
          <ac:spMkLst>
            <pc:docMk/>
            <pc:sldMk cId="1421134285" sldId="1278"/>
            <ac:spMk id="2" creationId="{4E5F634D-142A-4B52-B85C-2C494BD67E40}"/>
          </ac:spMkLst>
        </pc:spChg>
        <pc:spChg chg="mod">
          <ac:chgData name="Guest User" userId="S::urn:spo:anon#2d0811e898979079e3a6ec9a9036881b50c07483a4ca03ad42b3c534af2c6157::" providerId="AD" clId="Web-{6FC35ACC-4F69-B8D4-B1F7-945EDD5E226F}" dt="2022-03-07T21:10:57.544" v="6" actId="14100"/>
          <ac:spMkLst>
            <pc:docMk/>
            <pc:sldMk cId="1421134285" sldId="1278"/>
            <ac:spMk id="3" creationId="{A10E770B-07CC-4C94-99C9-F690C2B45F74}"/>
          </ac:spMkLst>
        </pc:spChg>
      </pc:sldChg>
      <pc:sldChg chg="modSp ord">
        <pc:chgData name="Guest User" userId="S::urn:spo:anon#2d0811e898979079e3a6ec9a9036881b50c07483a4ca03ad42b3c534af2c6157::" providerId="AD" clId="Web-{6FC35ACC-4F69-B8D4-B1F7-945EDD5E226F}" dt="2022-03-07T21:18:04.252" v="17"/>
        <pc:sldMkLst>
          <pc:docMk/>
          <pc:sldMk cId="808997766" sldId="1279"/>
        </pc:sldMkLst>
        <pc:spChg chg="mod">
          <ac:chgData name="Guest User" userId="S::urn:spo:anon#2d0811e898979079e3a6ec9a9036881b50c07483a4ca03ad42b3c534af2c6157::" providerId="AD" clId="Web-{6FC35ACC-4F69-B8D4-B1F7-945EDD5E226F}" dt="2022-03-07T21:16:41.720" v="15" actId="14100"/>
          <ac:spMkLst>
            <pc:docMk/>
            <pc:sldMk cId="808997766" sldId="1279"/>
            <ac:spMk id="2" creationId="{7E681E87-5E3C-4CDE-99D5-2EDFD44052BC}"/>
          </ac:spMkLst>
        </pc:spChg>
        <pc:spChg chg="mod">
          <ac:chgData name="Guest User" userId="S::urn:spo:anon#2d0811e898979079e3a6ec9a9036881b50c07483a4ca03ad42b3c534af2c6157::" providerId="AD" clId="Web-{6FC35ACC-4F69-B8D4-B1F7-945EDD5E226F}" dt="2022-03-07T21:16:33.939" v="13" actId="14100"/>
          <ac:spMkLst>
            <pc:docMk/>
            <pc:sldMk cId="808997766" sldId="1279"/>
            <ac:spMk id="3" creationId="{1626D2E9-5AF5-4D05-98DA-57F795A8AE70}"/>
          </ac:spMkLst>
        </pc:spChg>
        <pc:picChg chg="mod">
          <ac:chgData name="Guest User" userId="S::urn:spo:anon#2d0811e898979079e3a6ec9a9036881b50c07483a4ca03ad42b3c534af2c6157::" providerId="AD" clId="Web-{6FC35ACC-4F69-B8D4-B1F7-945EDD5E226F}" dt="2022-03-07T21:16:23.595" v="11" actId="1076"/>
          <ac:picMkLst>
            <pc:docMk/>
            <pc:sldMk cId="808997766" sldId="1279"/>
            <ac:picMk id="10242" creationId="{BE559CB4-CC0C-4E57-A306-6AF5B8BE73EB}"/>
          </ac:picMkLst>
        </pc:picChg>
      </pc:sldChg>
      <pc:sldChg chg="add replId">
        <pc:chgData name="Guest User" userId="S::urn:spo:anon#2d0811e898979079e3a6ec9a9036881b50c07483a4ca03ad42b3c534af2c6157::" providerId="AD" clId="Web-{6FC35ACC-4F69-B8D4-B1F7-945EDD5E226F}" dt="2022-03-07T21:17:51.580" v="16"/>
        <pc:sldMkLst>
          <pc:docMk/>
          <pc:sldMk cId="2914401409" sldId="1285"/>
        </pc:sldMkLst>
      </pc:sldChg>
    </pc:docChg>
  </pc:docChgLst>
  <pc:docChgLst>
    <pc:chgData name="Guest User" userId="S::urn:spo:anon#6fa793b3440737b7e924df1d558fd7d0f0f73afadebc9217af5b5edd23c2ef45::" providerId="AD" clId="Web-{D16C3142-AEDE-69D9-8369-84D6AF175052}"/>
    <pc:docChg chg="modSld">
      <pc:chgData name="Guest User" userId="S::urn:spo:anon#6fa793b3440737b7e924df1d558fd7d0f0f73afadebc9217af5b5edd23c2ef45::" providerId="AD" clId="Web-{D16C3142-AEDE-69D9-8369-84D6AF175052}" dt="2023-03-27T20:42:14.261" v="1" actId="1076"/>
      <pc:docMkLst>
        <pc:docMk/>
      </pc:docMkLst>
      <pc:sldChg chg="modSp">
        <pc:chgData name="Guest User" userId="S::urn:spo:anon#6fa793b3440737b7e924df1d558fd7d0f0f73afadebc9217af5b5edd23c2ef45::" providerId="AD" clId="Web-{D16C3142-AEDE-69D9-8369-84D6AF175052}" dt="2023-03-27T20:42:14.261" v="1" actId="1076"/>
        <pc:sldMkLst>
          <pc:docMk/>
          <pc:sldMk cId="3230292660" sldId="703"/>
        </pc:sldMkLst>
        <pc:picChg chg="mod">
          <ac:chgData name="Guest User" userId="S::urn:spo:anon#6fa793b3440737b7e924df1d558fd7d0f0f73afadebc9217af5b5edd23c2ef45::" providerId="AD" clId="Web-{D16C3142-AEDE-69D9-8369-84D6AF175052}" dt="2023-03-27T20:42:14.261" v="1" actId="1076"/>
          <ac:picMkLst>
            <pc:docMk/>
            <pc:sldMk cId="3230292660" sldId="703"/>
            <ac:picMk id="11269" creationId="{7586C387-7D0E-4202-9813-161769251350}"/>
          </ac:picMkLst>
        </pc:picChg>
      </pc:sldChg>
    </pc:docChg>
  </pc:docChgLst>
  <pc:docChgLst>
    <pc:chgData name="Guest User" userId="S::urn:spo:anon#7a700cfede0d9f128d532a77624db7dde2069483906b483ab0a677c736bce920::" providerId="AD" clId="Web-{CF4ECC0A-D3E3-5F5D-BA59-F0292FECF779}"/>
    <pc:docChg chg="addSld delSld modSld">
      <pc:chgData name="Guest User" userId="S::urn:spo:anon#7a700cfede0d9f128d532a77624db7dde2069483906b483ab0a677c736bce920::" providerId="AD" clId="Web-{CF4ECC0A-D3E3-5F5D-BA59-F0292FECF779}" dt="2019-06-18T18:23:46.821" v="2"/>
      <pc:docMkLst>
        <pc:docMk/>
      </pc:docMkLst>
      <pc:sldChg chg="modSp del">
        <pc:chgData name="Guest User" userId="S::urn:spo:anon#7a700cfede0d9f128d532a77624db7dde2069483906b483ab0a677c736bce920::" providerId="AD" clId="Web-{CF4ECC0A-D3E3-5F5D-BA59-F0292FECF779}" dt="2019-06-18T18:23:46.821" v="2"/>
        <pc:sldMkLst>
          <pc:docMk/>
          <pc:sldMk cId="975710334" sldId="1171"/>
        </pc:sldMkLst>
        <pc:picChg chg="mod">
          <ac:chgData name="Guest User" userId="S::urn:spo:anon#7a700cfede0d9f128d532a77624db7dde2069483906b483ab0a677c736bce920::" providerId="AD" clId="Web-{CF4ECC0A-D3E3-5F5D-BA59-F0292FECF779}" dt="2019-06-18T18:22:35.821" v="0" actId="1076"/>
          <ac:picMkLst>
            <pc:docMk/>
            <pc:sldMk cId="975710334" sldId="1171"/>
            <ac:picMk id="5122" creationId="{74B17DC3-8725-480A-B456-B4767EE2318F}"/>
          </ac:picMkLst>
        </pc:picChg>
      </pc:sldChg>
      <pc:sldChg chg="add">
        <pc:chgData name="Guest User" userId="S::urn:spo:anon#7a700cfede0d9f128d532a77624db7dde2069483906b483ab0a677c736bce920::" providerId="AD" clId="Web-{CF4ECC0A-D3E3-5F5D-BA59-F0292FECF779}" dt="2019-06-18T18:23:43.118" v="1"/>
        <pc:sldMkLst>
          <pc:docMk/>
          <pc:sldMk cId="4136670756" sldId="1172"/>
        </pc:sldMkLst>
      </pc:sldChg>
    </pc:docChg>
  </pc:docChgLst>
  <pc:docChgLst>
    <pc:chgData name="Guest User" userId="S::urn:spo:anon#7d85ca737f9f6c633022036c25380c392e449f7e7267d91f91d5a5f31c184600::" providerId="AD" clId="Web-{FAEDBDD6-96B7-EE08-9532-17ABD8B27553}"/>
    <pc:docChg chg="addSld delSld modSld sldOrd">
      <pc:chgData name="Guest User" userId="S::urn:spo:anon#7d85ca737f9f6c633022036c25380c392e449f7e7267d91f91d5a5f31c184600::" providerId="AD" clId="Web-{FAEDBDD6-96B7-EE08-9532-17ABD8B27553}" dt="2023-03-22T20:41:32.353" v="77" actId="20577"/>
      <pc:docMkLst>
        <pc:docMk/>
      </pc:docMkLst>
      <pc:sldChg chg="ord">
        <pc:chgData name="Guest User" userId="S::urn:spo:anon#7d85ca737f9f6c633022036c25380c392e449f7e7267d91f91d5a5f31c184600::" providerId="AD" clId="Web-{FAEDBDD6-96B7-EE08-9532-17ABD8B27553}" dt="2023-03-22T20:38:41.380" v="16"/>
        <pc:sldMkLst>
          <pc:docMk/>
          <pc:sldMk cId="3230292660" sldId="703"/>
        </pc:sldMkLst>
      </pc:sldChg>
      <pc:sldChg chg="ord">
        <pc:chgData name="Guest User" userId="S::urn:spo:anon#7d85ca737f9f6c633022036c25380c392e449f7e7267d91f91d5a5f31c184600::" providerId="AD" clId="Web-{FAEDBDD6-96B7-EE08-9532-17ABD8B27553}" dt="2023-03-22T20:40:37.836" v="55"/>
        <pc:sldMkLst>
          <pc:docMk/>
          <pc:sldMk cId="1087235748" sldId="1100"/>
        </pc:sldMkLst>
      </pc:sldChg>
      <pc:sldChg chg="del">
        <pc:chgData name="Guest User" userId="S::urn:spo:anon#7d85ca737f9f6c633022036c25380c392e449f7e7267d91f91d5a5f31c184600::" providerId="AD" clId="Web-{FAEDBDD6-96B7-EE08-9532-17ABD8B27553}" dt="2023-03-22T20:37:18.878" v="4"/>
        <pc:sldMkLst>
          <pc:docMk/>
          <pc:sldMk cId="4002093805" sldId="1191"/>
        </pc:sldMkLst>
      </pc:sldChg>
      <pc:sldChg chg="del">
        <pc:chgData name="Guest User" userId="S::urn:spo:anon#7d85ca737f9f6c633022036c25380c392e449f7e7267d91f91d5a5f31c184600::" providerId="AD" clId="Web-{FAEDBDD6-96B7-EE08-9532-17ABD8B27553}" dt="2023-03-22T20:37:18.878" v="3"/>
        <pc:sldMkLst>
          <pc:docMk/>
          <pc:sldMk cId="1648317396" sldId="1192"/>
        </pc:sldMkLst>
      </pc:sldChg>
      <pc:sldChg chg="del">
        <pc:chgData name="Guest User" userId="S::urn:spo:anon#7d85ca737f9f6c633022036c25380c392e449f7e7267d91f91d5a5f31c184600::" providerId="AD" clId="Web-{FAEDBDD6-96B7-EE08-9532-17ABD8B27553}" dt="2023-03-22T20:37:18.863" v="2"/>
        <pc:sldMkLst>
          <pc:docMk/>
          <pc:sldMk cId="578572894" sldId="1193"/>
        </pc:sldMkLst>
      </pc:sldChg>
      <pc:sldChg chg="del">
        <pc:chgData name="Guest User" userId="S::urn:spo:anon#7d85ca737f9f6c633022036c25380c392e449f7e7267d91f91d5a5f31c184600::" providerId="AD" clId="Web-{FAEDBDD6-96B7-EE08-9532-17ABD8B27553}" dt="2023-03-22T20:37:18.863" v="1"/>
        <pc:sldMkLst>
          <pc:docMk/>
          <pc:sldMk cId="1282779389" sldId="1194"/>
        </pc:sldMkLst>
      </pc:sldChg>
      <pc:sldChg chg="del">
        <pc:chgData name="Guest User" userId="S::urn:spo:anon#7d85ca737f9f6c633022036c25380c392e449f7e7267d91f91d5a5f31c184600::" providerId="AD" clId="Web-{FAEDBDD6-96B7-EE08-9532-17ABD8B27553}" dt="2023-03-22T20:37:18.863" v="0"/>
        <pc:sldMkLst>
          <pc:docMk/>
          <pc:sldMk cId="1450330290" sldId="1196"/>
        </pc:sldMkLst>
      </pc:sldChg>
      <pc:sldChg chg="modSp new">
        <pc:chgData name="Guest User" userId="S::urn:spo:anon#7d85ca737f9f6c633022036c25380c392e449f7e7267d91f91d5a5f31c184600::" providerId="AD" clId="Web-{FAEDBDD6-96B7-EE08-9532-17ABD8B27553}" dt="2023-03-22T20:38:05.145" v="8" actId="20577"/>
        <pc:sldMkLst>
          <pc:docMk/>
          <pc:sldMk cId="2853851335" sldId="1289"/>
        </pc:sldMkLst>
        <pc:spChg chg="mod">
          <ac:chgData name="Guest User" userId="S::urn:spo:anon#7d85ca737f9f6c633022036c25380c392e449f7e7267d91f91d5a5f31c184600::" providerId="AD" clId="Web-{FAEDBDD6-96B7-EE08-9532-17ABD8B27553}" dt="2023-03-22T20:38:05.145" v="8" actId="20577"/>
          <ac:spMkLst>
            <pc:docMk/>
            <pc:sldMk cId="2853851335" sldId="1289"/>
            <ac:spMk id="2" creationId="{820CB147-3D30-06F9-CC54-F0C8BF341E23}"/>
          </ac:spMkLst>
        </pc:spChg>
      </pc:sldChg>
      <pc:sldChg chg="modSp new mod ord modClrScheme chgLayout">
        <pc:chgData name="Guest User" userId="S::urn:spo:anon#7d85ca737f9f6c633022036c25380c392e449f7e7267d91f91d5a5f31c184600::" providerId="AD" clId="Web-{FAEDBDD6-96B7-EE08-9532-17ABD8B27553}" dt="2023-03-22T20:38:16.630" v="15" actId="20577"/>
        <pc:sldMkLst>
          <pc:docMk/>
          <pc:sldMk cId="2547515631" sldId="1290"/>
        </pc:sldMkLst>
        <pc:spChg chg="mod ord">
          <ac:chgData name="Guest User" userId="S::urn:spo:anon#7d85ca737f9f6c633022036c25380c392e449f7e7267d91f91d5a5f31c184600::" providerId="AD" clId="Web-{FAEDBDD6-96B7-EE08-9532-17ABD8B27553}" dt="2023-03-22T20:38:16.630" v="15" actId="20577"/>
          <ac:spMkLst>
            <pc:docMk/>
            <pc:sldMk cId="2547515631" sldId="1290"/>
            <ac:spMk id="2" creationId="{3D403F4F-DB26-1AEB-EBB6-1FC049B86684}"/>
          </ac:spMkLst>
        </pc:spChg>
        <pc:spChg chg="mod ord">
          <ac:chgData name="Guest User" userId="S::urn:spo:anon#7d85ca737f9f6c633022036c25380c392e449f7e7267d91f91d5a5f31c184600::" providerId="AD" clId="Web-{FAEDBDD6-96B7-EE08-9532-17ABD8B27553}" dt="2023-03-22T20:38:10.114" v="11"/>
          <ac:spMkLst>
            <pc:docMk/>
            <pc:sldMk cId="2547515631" sldId="1290"/>
            <ac:spMk id="3" creationId="{9B4B660E-5330-D853-E814-2C3506D5A206}"/>
          </ac:spMkLst>
        </pc:spChg>
      </pc:sldChg>
      <pc:sldChg chg="modSp new mod ord modClrScheme chgLayout">
        <pc:chgData name="Guest User" userId="S::urn:spo:anon#7d85ca737f9f6c633022036c25380c392e449f7e7267d91f91d5a5f31c184600::" providerId="AD" clId="Web-{FAEDBDD6-96B7-EE08-9532-17ABD8B27553}" dt="2023-03-22T20:39:45.147" v="31" actId="20577"/>
        <pc:sldMkLst>
          <pc:docMk/>
          <pc:sldMk cId="166474680" sldId="1291"/>
        </pc:sldMkLst>
        <pc:spChg chg="mod ord">
          <ac:chgData name="Guest User" userId="S::urn:spo:anon#7d85ca737f9f6c633022036c25380c392e449f7e7267d91f91d5a5f31c184600::" providerId="AD" clId="Web-{FAEDBDD6-96B7-EE08-9532-17ABD8B27553}" dt="2023-03-22T20:39:45.147" v="31" actId="20577"/>
          <ac:spMkLst>
            <pc:docMk/>
            <pc:sldMk cId="166474680" sldId="1291"/>
            <ac:spMk id="2" creationId="{2465931A-75C9-C9CF-6885-2895DEB25E7A}"/>
          </ac:spMkLst>
        </pc:spChg>
        <pc:spChg chg="mod ord">
          <ac:chgData name="Guest User" userId="S::urn:spo:anon#7d85ca737f9f6c633022036c25380c392e449f7e7267d91f91d5a5f31c184600::" providerId="AD" clId="Web-{FAEDBDD6-96B7-EE08-9532-17ABD8B27553}" dt="2023-03-22T20:38:51.615" v="19"/>
          <ac:spMkLst>
            <pc:docMk/>
            <pc:sldMk cId="166474680" sldId="1291"/>
            <ac:spMk id="3" creationId="{3021E7BF-16BC-FBB6-ACC8-0A55BD5B0F94}"/>
          </ac:spMkLst>
        </pc:spChg>
      </pc:sldChg>
      <pc:sldChg chg="modSp new">
        <pc:chgData name="Guest User" userId="S::urn:spo:anon#7d85ca737f9f6c633022036c25380c392e449f7e7267d91f91d5a5f31c184600::" providerId="AD" clId="Web-{FAEDBDD6-96B7-EE08-9532-17ABD8B27553}" dt="2023-03-22T20:39:56.913" v="41" actId="20577"/>
        <pc:sldMkLst>
          <pc:docMk/>
          <pc:sldMk cId="3922353082" sldId="1292"/>
        </pc:sldMkLst>
        <pc:spChg chg="mod">
          <ac:chgData name="Guest User" userId="S::urn:spo:anon#7d85ca737f9f6c633022036c25380c392e449f7e7267d91f91d5a5f31c184600::" providerId="AD" clId="Web-{FAEDBDD6-96B7-EE08-9532-17ABD8B27553}" dt="2023-03-22T20:39:56.913" v="41" actId="20577"/>
          <ac:spMkLst>
            <pc:docMk/>
            <pc:sldMk cId="3922353082" sldId="1292"/>
            <ac:spMk id="2" creationId="{9D090F2A-2BC9-0646-4FF3-B25706321ECE}"/>
          </ac:spMkLst>
        </pc:spChg>
      </pc:sldChg>
      <pc:sldChg chg="modSp new mod modClrScheme chgLayout">
        <pc:chgData name="Guest User" userId="S::urn:spo:anon#7d85ca737f9f6c633022036c25380c392e449f7e7267d91f91d5a5f31c184600::" providerId="AD" clId="Web-{FAEDBDD6-96B7-EE08-9532-17ABD8B27553}" dt="2023-03-22T20:40:20.929" v="52" actId="20577"/>
        <pc:sldMkLst>
          <pc:docMk/>
          <pc:sldMk cId="2642149994" sldId="1293"/>
        </pc:sldMkLst>
        <pc:spChg chg="mod ord">
          <ac:chgData name="Guest User" userId="S::urn:spo:anon#7d85ca737f9f6c633022036c25380c392e449f7e7267d91f91d5a5f31c184600::" providerId="AD" clId="Web-{FAEDBDD6-96B7-EE08-9532-17ABD8B27553}" dt="2023-03-22T20:40:20.929" v="52" actId="20577"/>
          <ac:spMkLst>
            <pc:docMk/>
            <pc:sldMk cId="2642149994" sldId="1293"/>
            <ac:spMk id="2" creationId="{0DE78509-DE83-749E-6BD4-59C58190446C}"/>
          </ac:spMkLst>
        </pc:spChg>
        <pc:spChg chg="mod ord">
          <ac:chgData name="Guest User" userId="S::urn:spo:anon#7d85ca737f9f6c633022036c25380c392e449f7e7267d91f91d5a5f31c184600::" providerId="AD" clId="Web-{FAEDBDD6-96B7-EE08-9532-17ABD8B27553}" dt="2023-03-22T20:40:15.382" v="44"/>
          <ac:spMkLst>
            <pc:docMk/>
            <pc:sldMk cId="2642149994" sldId="1293"/>
            <ac:spMk id="3" creationId="{8780226B-7128-2970-362B-E836C244C254}"/>
          </ac:spMkLst>
        </pc:spChg>
      </pc:sldChg>
      <pc:sldChg chg="add replId">
        <pc:chgData name="Guest User" userId="S::urn:spo:anon#7d85ca737f9f6c633022036c25380c392e449f7e7267d91f91d5a5f31c184600::" providerId="AD" clId="Web-{FAEDBDD6-96B7-EE08-9532-17ABD8B27553}" dt="2023-03-22T20:40:34.914" v="53"/>
        <pc:sldMkLst>
          <pc:docMk/>
          <pc:sldMk cId="4079754312" sldId="1294"/>
        </pc:sldMkLst>
      </pc:sldChg>
      <pc:sldChg chg="add replId">
        <pc:chgData name="Guest User" userId="S::urn:spo:anon#7d85ca737f9f6c633022036c25380c392e449f7e7267d91f91d5a5f31c184600::" providerId="AD" clId="Web-{FAEDBDD6-96B7-EE08-9532-17ABD8B27553}" dt="2023-03-22T20:40:34.945" v="54"/>
        <pc:sldMkLst>
          <pc:docMk/>
          <pc:sldMk cId="1550762941" sldId="1295"/>
        </pc:sldMkLst>
      </pc:sldChg>
      <pc:sldChg chg="modSp new mod ord modClrScheme chgLayout">
        <pc:chgData name="Guest User" userId="S::urn:spo:anon#7d85ca737f9f6c633022036c25380c392e449f7e7267d91f91d5a5f31c184600::" providerId="AD" clId="Web-{FAEDBDD6-96B7-EE08-9532-17ABD8B27553}" dt="2023-03-22T20:40:58.493" v="68" actId="20577"/>
        <pc:sldMkLst>
          <pc:docMk/>
          <pc:sldMk cId="209174208" sldId="1296"/>
        </pc:sldMkLst>
        <pc:spChg chg="mod ord">
          <ac:chgData name="Guest User" userId="S::urn:spo:anon#7d85ca737f9f6c633022036c25380c392e449f7e7267d91f91d5a5f31c184600::" providerId="AD" clId="Web-{FAEDBDD6-96B7-EE08-9532-17ABD8B27553}" dt="2023-03-22T20:40:58.493" v="68" actId="20577"/>
          <ac:spMkLst>
            <pc:docMk/>
            <pc:sldMk cId="209174208" sldId="1296"/>
            <ac:spMk id="2" creationId="{881BF370-6E33-C2C6-BFA7-DBDB0CAC9841}"/>
          </ac:spMkLst>
        </pc:spChg>
        <pc:spChg chg="mod ord">
          <ac:chgData name="Guest User" userId="S::urn:spo:anon#7d85ca737f9f6c633022036c25380c392e449f7e7267d91f91d5a5f31c184600::" providerId="AD" clId="Web-{FAEDBDD6-96B7-EE08-9532-17ABD8B27553}" dt="2023-03-22T20:40:46.664" v="57"/>
          <ac:spMkLst>
            <pc:docMk/>
            <pc:sldMk cId="209174208" sldId="1296"/>
            <ac:spMk id="3" creationId="{6B11252F-FD75-3FDE-9786-D99F87199ED5}"/>
          </ac:spMkLst>
        </pc:spChg>
      </pc:sldChg>
      <pc:sldChg chg="modSp new ord">
        <pc:chgData name="Guest User" userId="S::urn:spo:anon#7d85ca737f9f6c633022036c25380c392e449f7e7267d91f91d5a5f31c184600::" providerId="AD" clId="Web-{FAEDBDD6-96B7-EE08-9532-17ABD8B27553}" dt="2023-03-22T20:41:21.837" v="72" actId="20577"/>
        <pc:sldMkLst>
          <pc:docMk/>
          <pc:sldMk cId="3493671508" sldId="1297"/>
        </pc:sldMkLst>
        <pc:spChg chg="mod">
          <ac:chgData name="Guest User" userId="S::urn:spo:anon#7d85ca737f9f6c633022036c25380c392e449f7e7267d91f91d5a5f31c184600::" providerId="AD" clId="Web-{FAEDBDD6-96B7-EE08-9532-17ABD8B27553}" dt="2023-03-22T20:41:21.837" v="72" actId="20577"/>
          <ac:spMkLst>
            <pc:docMk/>
            <pc:sldMk cId="3493671508" sldId="1297"/>
            <ac:spMk id="2" creationId="{C72A230A-AC6B-078F-3969-5693E9152CAC}"/>
          </ac:spMkLst>
        </pc:spChg>
      </pc:sldChg>
      <pc:sldChg chg="modSp new ord">
        <pc:chgData name="Guest User" userId="S::urn:spo:anon#7d85ca737f9f6c633022036c25380c392e449f7e7267d91f91d5a5f31c184600::" providerId="AD" clId="Web-{FAEDBDD6-96B7-EE08-9532-17ABD8B27553}" dt="2023-03-22T20:41:32.353" v="77" actId="20577"/>
        <pc:sldMkLst>
          <pc:docMk/>
          <pc:sldMk cId="3169243556" sldId="1298"/>
        </pc:sldMkLst>
        <pc:spChg chg="mod">
          <ac:chgData name="Guest User" userId="S::urn:spo:anon#7d85ca737f9f6c633022036c25380c392e449f7e7267d91f91d5a5f31c184600::" providerId="AD" clId="Web-{FAEDBDD6-96B7-EE08-9532-17ABD8B27553}" dt="2023-03-22T20:41:32.353" v="77" actId="20577"/>
          <ac:spMkLst>
            <pc:docMk/>
            <pc:sldMk cId="3169243556" sldId="1298"/>
            <ac:spMk id="2" creationId="{3371B650-EB83-7279-CFB4-45FDADBED002}"/>
          </ac:spMkLst>
        </pc:spChg>
      </pc:sldChg>
    </pc:docChg>
  </pc:docChgLst>
  <pc:docChgLst>
    <pc:chgData name="Adam Janiak" userId="S::adam.janiak_edmn.org#ext#@neahq.onmicrosoft.com::002a7ee9-41a7-4f0b-84b8-5a04768eeadd" providerId="AD" clId="Web-{95E446D1-5D5F-3164-3DAD-9D50DD68C12F}"/>
    <pc:docChg chg="modSld">
      <pc:chgData name="Adam Janiak" userId="S::adam.janiak_edmn.org#ext#@neahq.onmicrosoft.com::002a7ee9-41a7-4f0b-84b8-5a04768eeadd" providerId="AD" clId="Web-{95E446D1-5D5F-3164-3DAD-9D50DD68C12F}" dt="2024-02-06T21:24:43.446" v="82" actId="20577"/>
      <pc:docMkLst>
        <pc:docMk/>
      </pc:docMkLst>
      <pc:sldChg chg="modSp">
        <pc:chgData name="Adam Janiak" userId="S::adam.janiak_edmn.org#ext#@neahq.onmicrosoft.com::002a7ee9-41a7-4f0b-84b8-5a04768eeadd" providerId="AD" clId="Web-{95E446D1-5D5F-3164-3DAD-9D50DD68C12F}" dt="2024-02-06T21:21:55.440" v="34" actId="20577"/>
        <pc:sldMkLst>
          <pc:docMk/>
          <pc:sldMk cId="2832527777" sldId="1230"/>
        </pc:sldMkLst>
        <pc:spChg chg="mod">
          <ac:chgData name="Adam Janiak" userId="S::adam.janiak_edmn.org#ext#@neahq.onmicrosoft.com::002a7ee9-41a7-4f0b-84b8-5a04768eeadd" providerId="AD" clId="Web-{95E446D1-5D5F-3164-3DAD-9D50DD68C12F}" dt="2024-02-06T21:21:55.440" v="34" actId="20577"/>
          <ac:spMkLst>
            <pc:docMk/>
            <pc:sldMk cId="2832527777" sldId="1230"/>
            <ac:spMk id="6" creationId="{00000000-0000-0000-0000-000000000000}"/>
          </ac:spMkLst>
        </pc:spChg>
      </pc:sldChg>
      <pc:sldChg chg="modSp">
        <pc:chgData name="Adam Janiak" userId="S::adam.janiak_edmn.org#ext#@neahq.onmicrosoft.com::002a7ee9-41a7-4f0b-84b8-5a04768eeadd" providerId="AD" clId="Web-{95E446D1-5D5F-3164-3DAD-9D50DD68C12F}" dt="2024-02-06T21:24:43.446" v="82" actId="20577"/>
        <pc:sldMkLst>
          <pc:docMk/>
          <pc:sldMk cId="3993194149" sldId="1271"/>
        </pc:sldMkLst>
        <pc:spChg chg="mod">
          <ac:chgData name="Adam Janiak" userId="S::adam.janiak_edmn.org#ext#@neahq.onmicrosoft.com::002a7ee9-41a7-4f0b-84b8-5a04768eeadd" providerId="AD" clId="Web-{95E446D1-5D5F-3164-3DAD-9D50DD68C12F}" dt="2024-02-06T21:24:43.446" v="82" actId="20577"/>
          <ac:spMkLst>
            <pc:docMk/>
            <pc:sldMk cId="3993194149" sldId="1271"/>
            <ac:spMk id="3" creationId="{00000000-0000-0000-0000-000000000000}"/>
          </ac:spMkLst>
        </pc:spChg>
      </pc:sldChg>
    </pc:docChg>
  </pc:docChgLst>
  <pc:docChgLst>
    <pc:chgData name="Adam Janiak" userId="S::adam.janiak_edmn.org#ext#@neahq.onmicrosoft.com::002a7ee9-41a7-4f0b-84b8-5a04768eeadd" providerId="AD" clId="Web-{15F1C6B4-8677-3894-06CD-C69AA546DF26}"/>
    <pc:docChg chg="delSld modSld sldOrd">
      <pc:chgData name="Adam Janiak" userId="S::adam.janiak_edmn.org#ext#@neahq.onmicrosoft.com::002a7ee9-41a7-4f0b-84b8-5a04768eeadd" providerId="AD" clId="Web-{15F1C6B4-8677-3894-06CD-C69AA546DF26}" dt="2024-02-05T21:19:19.490" v="324"/>
      <pc:docMkLst>
        <pc:docMk/>
      </pc:docMkLst>
      <pc:sldChg chg="del">
        <pc:chgData name="Adam Janiak" userId="S::adam.janiak_edmn.org#ext#@neahq.onmicrosoft.com::002a7ee9-41a7-4f0b-84b8-5a04768eeadd" providerId="AD" clId="Web-{15F1C6B4-8677-3894-06CD-C69AA546DF26}" dt="2024-02-05T19:33:59.298" v="25"/>
        <pc:sldMkLst>
          <pc:docMk/>
          <pc:sldMk cId="3363888309" sldId="1173"/>
        </pc:sldMkLst>
      </pc:sldChg>
      <pc:sldChg chg="modSp">
        <pc:chgData name="Adam Janiak" userId="S::adam.janiak_edmn.org#ext#@neahq.onmicrosoft.com::002a7ee9-41a7-4f0b-84b8-5a04768eeadd" providerId="AD" clId="Web-{15F1C6B4-8677-3894-06CD-C69AA546DF26}" dt="2024-02-05T19:36:53.710" v="141" actId="20577"/>
        <pc:sldMkLst>
          <pc:docMk/>
          <pc:sldMk cId="801648012" sldId="1175"/>
        </pc:sldMkLst>
        <pc:spChg chg="mod">
          <ac:chgData name="Adam Janiak" userId="S::adam.janiak_edmn.org#ext#@neahq.onmicrosoft.com::002a7ee9-41a7-4f0b-84b8-5a04768eeadd" providerId="AD" clId="Web-{15F1C6B4-8677-3894-06CD-C69AA546DF26}" dt="2024-02-05T19:36:53.710" v="141" actId="20577"/>
          <ac:spMkLst>
            <pc:docMk/>
            <pc:sldMk cId="801648012" sldId="1175"/>
            <ac:spMk id="4" creationId="{00000000-0000-0000-0000-000000000000}"/>
          </ac:spMkLst>
        </pc:spChg>
      </pc:sldChg>
      <pc:sldChg chg="modSp">
        <pc:chgData name="Adam Janiak" userId="S::adam.janiak_edmn.org#ext#@neahq.onmicrosoft.com::002a7ee9-41a7-4f0b-84b8-5a04768eeadd" providerId="AD" clId="Web-{15F1C6B4-8677-3894-06CD-C69AA546DF26}" dt="2024-02-04T22:41:36.624" v="1" actId="20577"/>
        <pc:sldMkLst>
          <pc:docMk/>
          <pc:sldMk cId="3087426630" sldId="1226"/>
        </pc:sldMkLst>
        <pc:spChg chg="mod">
          <ac:chgData name="Adam Janiak" userId="S::adam.janiak_edmn.org#ext#@neahq.onmicrosoft.com::002a7ee9-41a7-4f0b-84b8-5a04768eeadd" providerId="AD" clId="Web-{15F1C6B4-8677-3894-06CD-C69AA546DF26}" dt="2024-02-04T22:41:36.624" v="1" actId="20577"/>
          <ac:spMkLst>
            <pc:docMk/>
            <pc:sldMk cId="3087426630" sldId="1226"/>
            <ac:spMk id="21507" creationId="{00000000-0000-0000-0000-000000000000}"/>
          </ac:spMkLst>
        </pc:spChg>
      </pc:sldChg>
      <pc:sldChg chg="ord">
        <pc:chgData name="Adam Janiak" userId="S::adam.janiak_edmn.org#ext#@neahq.onmicrosoft.com::002a7ee9-41a7-4f0b-84b8-5a04768eeadd" providerId="AD" clId="Web-{15F1C6B4-8677-3894-06CD-C69AA546DF26}" dt="2024-02-05T20:48:33.633" v="150"/>
        <pc:sldMkLst>
          <pc:docMk/>
          <pc:sldMk cId="3032835890" sldId="1227"/>
        </pc:sldMkLst>
      </pc:sldChg>
      <pc:sldChg chg="ord">
        <pc:chgData name="Adam Janiak" userId="S::adam.janiak_edmn.org#ext#@neahq.onmicrosoft.com::002a7ee9-41a7-4f0b-84b8-5a04768eeadd" providerId="AD" clId="Web-{15F1C6B4-8677-3894-06CD-C69AA546DF26}" dt="2024-02-05T20:37:49.440" v="147"/>
        <pc:sldMkLst>
          <pc:docMk/>
          <pc:sldMk cId="2832527777" sldId="1230"/>
        </pc:sldMkLst>
      </pc:sldChg>
      <pc:sldChg chg="modSp">
        <pc:chgData name="Adam Janiak" userId="S::adam.janiak_edmn.org#ext#@neahq.onmicrosoft.com::002a7ee9-41a7-4f0b-84b8-5a04768eeadd" providerId="AD" clId="Web-{15F1C6B4-8677-3894-06CD-C69AA546DF26}" dt="2024-02-05T19:39:53.201" v="143" actId="20577"/>
        <pc:sldMkLst>
          <pc:docMk/>
          <pc:sldMk cId="2531399749" sldId="1231"/>
        </pc:sldMkLst>
        <pc:spChg chg="mod">
          <ac:chgData name="Adam Janiak" userId="S::adam.janiak_edmn.org#ext#@neahq.onmicrosoft.com::002a7ee9-41a7-4f0b-84b8-5a04768eeadd" providerId="AD" clId="Web-{15F1C6B4-8677-3894-06CD-C69AA546DF26}" dt="2024-02-05T19:39:53.201" v="143" actId="20577"/>
          <ac:spMkLst>
            <pc:docMk/>
            <pc:sldMk cId="2531399749" sldId="1231"/>
            <ac:spMk id="3" creationId="{00000000-0000-0000-0000-000000000000}"/>
          </ac:spMkLst>
        </pc:spChg>
      </pc:sldChg>
      <pc:sldChg chg="modSp">
        <pc:chgData name="Adam Janiak" userId="S::adam.janiak_edmn.org#ext#@neahq.onmicrosoft.com::002a7ee9-41a7-4f0b-84b8-5a04768eeadd" providerId="AD" clId="Web-{15F1C6B4-8677-3894-06CD-C69AA546DF26}" dt="2024-02-05T21:10:53.833" v="187" actId="20577"/>
        <pc:sldMkLst>
          <pc:docMk/>
          <pc:sldMk cId="2541250601" sldId="1240"/>
        </pc:sldMkLst>
        <pc:spChg chg="mod">
          <ac:chgData name="Adam Janiak" userId="S::adam.janiak_edmn.org#ext#@neahq.onmicrosoft.com::002a7ee9-41a7-4f0b-84b8-5a04768eeadd" providerId="AD" clId="Web-{15F1C6B4-8677-3894-06CD-C69AA546DF26}" dt="2024-02-05T21:10:53.833" v="187" actId="20577"/>
          <ac:spMkLst>
            <pc:docMk/>
            <pc:sldMk cId="2541250601" sldId="1240"/>
            <ac:spMk id="5" creationId="{00000000-0000-0000-0000-000000000000}"/>
          </ac:spMkLst>
        </pc:spChg>
      </pc:sldChg>
      <pc:sldChg chg="modSp">
        <pc:chgData name="Adam Janiak" userId="S::adam.janiak_edmn.org#ext#@neahq.onmicrosoft.com::002a7ee9-41a7-4f0b-84b8-5a04768eeadd" providerId="AD" clId="Web-{15F1C6B4-8677-3894-06CD-C69AA546DF26}" dt="2024-02-05T21:18:33.660" v="323" actId="20577"/>
        <pc:sldMkLst>
          <pc:docMk/>
          <pc:sldMk cId="3270548145" sldId="1247"/>
        </pc:sldMkLst>
        <pc:spChg chg="mod">
          <ac:chgData name="Adam Janiak" userId="S::adam.janiak_edmn.org#ext#@neahq.onmicrosoft.com::002a7ee9-41a7-4f0b-84b8-5a04768eeadd" providerId="AD" clId="Web-{15F1C6B4-8677-3894-06CD-C69AA546DF26}" dt="2024-02-05T21:18:33.660" v="323" actId="20577"/>
          <ac:spMkLst>
            <pc:docMk/>
            <pc:sldMk cId="3270548145" sldId="1247"/>
            <ac:spMk id="3" creationId="{00000000-0000-0000-0000-000000000000}"/>
          </ac:spMkLst>
        </pc:spChg>
      </pc:sldChg>
      <pc:sldChg chg="delSp">
        <pc:chgData name="Adam Janiak" userId="S::adam.janiak_edmn.org#ext#@neahq.onmicrosoft.com::002a7ee9-41a7-4f0b-84b8-5a04768eeadd" providerId="AD" clId="Web-{15F1C6B4-8677-3894-06CD-C69AA546DF26}" dt="2024-02-05T21:19:19.490" v="324"/>
        <pc:sldMkLst>
          <pc:docMk/>
          <pc:sldMk cId="240881432" sldId="1248"/>
        </pc:sldMkLst>
        <pc:picChg chg="del">
          <ac:chgData name="Adam Janiak" userId="S::adam.janiak_edmn.org#ext#@neahq.onmicrosoft.com::002a7ee9-41a7-4f0b-84b8-5a04768eeadd" providerId="AD" clId="Web-{15F1C6B4-8677-3894-06CD-C69AA546DF26}" dt="2024-02-05T21:19:19.490" v="324"/>
          <ac:picMkLst>
            <pc:docMk/>
            <pc:sldMk cId="240881432" sldId="1248"/>
            <ac:picMk id="40966" creationId="{00000000-0000-0000-0000-000000000000}"/>
          </ac:picMkLst>
        </pc:picChg>
      </pc:sldChg>
      <pc:sldChg chg="modSp">
        <pc:chgData name="Adam Janiak" userId="S::adam.janiak_edmn.org#ext#@neahq.onmicrosoft.com::002a7ee9-41a7-4f0b-84b8-5a04768eeadd" providerId="AD" clId="Web-{15F1C6B4-8677-3894-06CD-C69AA546DF26}" dt="2024-02-04T22:44:14.753" v="20" actId="20577"/>
        <pc:sldMkLst>
          <pc:docMk/>
          <pc:sldMk cId="120026051" sldId="1251"/>
        </pc:sldMkLst>
        <pc:spChg chg="mod">
          <ac:chgData name="Adam Janiak" userId="S::adam.janiak_edmn.org#ext#@neahq.onmicrosoft.com::002a7ee9-41a7-4f0b-84b8-5a04768eeadd" providerId="AD" clId="Web-{15F1C6B4-8677-3894-06CD-C69AA546DF26}" dt="2024-02-04T22:44:14.753" v="20" actId="20577"/>
          <ac:spMkLst>
            <pc:docMk/>
            <pc:sldMk cId="120026051" sldId="1251"/>
            <ac:spMk id="3" creationId="{00000000-0000-0000-0000-000000000000}"/>
          </ac:spMkLst>
        </pc:spChg>
      </pc:sldChg>
      <pc:sldChg chg="ord">
        <pc:chgData name="Adam Janiak" userId="S::adam.janiak_edmn.org#ext#@neahq.onmicrosoft.com::002a7ee9-41a7-4f0b-84b8-5a04768eeadd" providerId="AD" clId="Web-{15F1C6B4-8677-3894-06CD-C69AA546DF26}" dt="2024-02-05T20:37:33.486" v="145"/>
        <pc:sldMkLst>
          <pc:docMk/>
          <pc:sldMk cId="68208285" sldId="1258"/>
        </pc:sldMkLst>
      </pc:sldChg>
      <pc:sldChg chg="modSp">
        <pc:chgData name="Adam Janiak" userId="S::adam.janiak_edmn.org#ext#@neahq.onmicrosoft.com::002a7ee9-41a7-4f0b-84b8-5a04768eeadd" providerId="AD" clId="Web-{15F1C6B4-8677-3894-06CD-C69AA546DF26}" dt="2024-02-05T19:33:56.845" v="24" actId="20577"/>
        <pc:sldMkLst>
          <pc:docMk/>
          <pc:sldMk cId="338867779" sldId="1348"/>
        </pc:sldMkLst>
        <pc:spChg chg="mod">
          <ac:chgData name="Adam Janiak" userId="S::adam.janiak_edmn.org#ext#@neahq.onmicrosoft.com::002a7ee9-41a7-4f0b-84b8-5a04768eeadd" providerId="AD" clId="Web-{15F1C6B4-8677-3894-06CD-C69AA546DF26}" dt="2024-02-05T19:33:56.845" v="24" actId="20577"/>
          <ac:spMkLst>
            <pc:docMk/>
            <pc:sldMk cId="338867779" sldId="1348"/>
            <ac:spMk id="2" creationId="{4685398D-812F-444B-A806-695A72A5FA07}"/>
          </ac:spMkLst>
        </pc:spChg>
      </pc:sldChg>
      <pc:sldChg chg="delSp modSp">
        <pc:chgData name="Adam Janiak" userId="S::adam.janiak_edmn.org#ext#@neahq.onmicrosoft.com::002a7ee9-41a7-4f0b-84b8-5a04768eeadd" providerId="AD" clId="Web-{15F1C6B4-8677-3894-06CD-C69AA546DF26}" dt="2024-02-05T20:44:58.360" v="149" actId="1076"/>
        <pc:sldMkLst>
          <pc:docMk/>
          <pc:sldMk cId="1406482579" sldId="1351"/>
        </pc:sldMkLst>
        <pc:spChg chg="mod">
          <ac:chgData name="Adam Janiak" userId="S::adam.janiak_edmn.org#ext#@neahq.onmicrosoft.com::002a7ee9-41a7-4f0b-84b8-5a04768eeadd" providerId="AD" clId="Web-{15F1C6B4-8677-3894-06CD-C69AA546DF26}" dt="2024-02-05T20:44:58.360" v="149" actId="1076"/>
          <ac:spMkLst>
            <pc:docMk/>
            <pc:sldMk cId="1406482579" sldId="1351"/>
            <ac:spMk id="2" creationId="{20786FE4-D825-9BD9-EEBE-AB558D706933}"/>
          </ac:spMkLst>
        </pc:spChg>
        <pc:spChg chg="del">
          <ac:chgData name="Adam Janiak" userId="S::adam.janiak_edmn.org#ext#@neahq.onmicrosoft.com::002a7ee9-41a7-4f0b-84b8-5a04768eeadd" providerId="AD" clId="Web-{15F1C6B4-8677-3894-06CD-C69AA546DF26}" dt="2024-02-05T20:44:54.672" v="148"/>
          <ac:spMkLst>
            <pc:docMk/>
            <pc:sldMk cId="1406482579" sldId="1351"/>
            <ac:spMk id="3" creationId="{AD3FBEE4-DAEB-E100-979A-8906276ACF33}"/>
          </ac:spMkLst>
        </pc:spChg>
      </pc:sldChg>
    </pc:docChg>
  </pc:docChgLst>
  <pc:docChgLst>
    <pc:chgData name="Ellen Holmes" userId="8df78491-616d-4641-a13e-176bb27a1b7f" providerId="ADAL" clId="{05CFCD13-DF8E-455B-A1A5-E92551B7194F}"/>
    <pc:docChg chg="custSel addSld delSld modSld delMainMaster">
      <pc:chgData name="Ellen Holmes" userId="8df78491-616d-4641-a13e-176bb27a1b7f" providerId="ADAL" clId="{05CFCD13-DF8E-455B-A1A5-E92551B7194F}" dt="2019-06-16T02:16:06.682" v="126" actId="2696"/>
      <pc:docMkLst>
        <pc:docMk/>
      </pc:docMkLst>
      <pc:sldChg chg="modSp add del">
        <pc:chgData name="Ellen Holmes" userId="8df78491-616d-4641-a13e-176bb27a1b7f" providerId="ADAL" clId="{05CFCD13-DF8E-455B-A1A5-E92551B7194F}" dt="2019-06-09T14:26:25.870" v="120" actId="14100"/>
        <pc:sldMkLst>
          <pc:docMk/>
          <pc:sldMk cId="2580493906" sldId="256"/>
        </pc:sldMkLst>
        <pc:spChg chg="mod">
          <ac:chgData name="Ellen Holmes" userId="8df78491-616d-4641-a13e-176bb27a1b7f" providerId="ADAL" clId="{05CFCD13-DF8E-455B-A1A5-E92551B7194F}" dt="2019-06-09T14:26:25.870" v="120" actId="14100"/>
          <ac:spMkLst>
            <pc:docMk/>
            <pc:sldMk cId="2580493906" sldId="256"/>
            <ac:spMk id="2" creationId="{D484F8A5-50A4-4EEB-BF76-59F3D96F99DD}"/>
          </ac:spMkLst>
        </pc:spChg>
      </pc:sldChg>
      <pc:sldChg chg="delSp add del delDesignElem">
        <pc:chgData name="Ellen Holmes" userId="8df78491-616d-4641-a13e-176bb27a1b7f" providerId="ADAL" clId="{05CFCD13-DF8E-455B-A1A5-E92551B7194F}" dt="2019-06-09T14:26:06.544" v="119"/>
        <pc:sldMkLst>
          <pc:docMk/>
          <pc:sldMk cId="4034805378" sldId="257"/>
        </pc:sldMkLst>
        <pc:spChg chg="del">
          <ac:chgData name="Ellen Holmes" userId="8df78491-616d-4641-a13e-176bb27a1b7f" providerId="ADAL" clId="{05CFCD13-DF8E-455B-A1A5-E92551B7194F}" dt="2019-06-09T14:26:06.544" v="119"/>
          <ac:spMkLst>
            <pc:docMk/>
            <pc:sldMk cId="4034805378" sldId="257"/>
            <ac:spMk id="73" creationId="{D829E218-74FB-4455-98BE-F2C5BA8978BE}"/>
          </ac:spMkLst>
        </pc:spChg>
        <pc:spChg chg="del">
          <ac:chgData name="Ellen Holmes" userId="8df78491-616d-4641-a13e-176bb27a1b7f" providerId="ADAL" clId="{05CFCD13-DF8E-455B-A1A5-E92551B7194F}" dt="2019-06-09T14:26:06.544" v="119"/>
          <ac:spMkLst>
            <pc:docMk/>
            <pc:sldMk cId="4034805378" sldId="257"/>
            <ac:spMk id="75" creationId="{7E8D75FD-D4F9-4D11-B70D-82EFCB4CFA5B}"/>
          </ac:spMkLst>
        </pc:spChg>
        <pc:spChg chg="del">
          <ac:chgData name="Ellen Holmes" userId="8df78491-616d-4641-a13e-176bb27a1b7f" providerId="ADAL" clId="{05CFCD13-DF8E-455B-A1A5-E92551B7194F}" dt="2019-06-09T14:26:06.544" v="119"/>
          <ac:spMkLst>
            <pc:docMk/>
            <pc:sldMk cId="4034805378" sldId="257"/>
            <ac:spMk id="81" creationId="{DA0CA737-33FC-47E3-965A-D1C2CAA62894}"/>
          </ac:spMkLst>
        </pc:spChg>
        <pc:spChg chg="del">
          <ac:chgData name="Ellen Holmes" userId="8df78491-616d-4641-a13e-176bb27a1b7f" providerId="ADAL" clId="{05CFCD13-DF8E-455B-A1A5-E92551B7194F}" dt="2019-06-09T14:26:06.544" v="119"/>
          <ac:spMkLst>
            <pc:docMk/>
            <pc:sldMk cId="4034805378" sldId="257"/>
            <ac:spMk id="83" creationId="{22189942-24EB-488E-8B69-EB80F7E53E36}"/>
          </ac:spMkLst>
        </pc:spChg>
        <pc:cxnChg chg="del">
          <ac:chgData name="Ellen Holmes" userId="8df78491-616d-4641-a13e-176bb27a1b7f" providerId="ADAL" clId="{05CFCD13-DF8E-455B-A1A5-E92551B7194F}" dt="2019-06-09T14:26:06.544" v="119"/>
          <ac:cxnSpMkLst>
            <pc:docMk/>
            <pc:sldMk cId="4034805378" sldId="257"/>
            <ac:cxnSpMk id="77" creationId="{1F5DC8C3-BA5F-4EED-BB9A-A14272BD82A1}"/>
          </ac:cxnSpMkLst>
        </pc:cxnChg>
        <pc:cxnChg chg="del">
          <ac:chgData name="Ellen Holmes" userId="8df78491-616d-4641-a13e-176bb27a1b7f" providerId="ADAL" clId="{05CFCD13-DF8E-455B-A1A5-E92551B7194F}" dt="2019-06-09T14:26:06.544" v="119"/>
          <ac:cxnSpMkLst>
            <pc:docMk/>
            <pc:sldMk cId="4034805378" sldId="257"/>
            <ac:cxnSpMk id="79" creationId="{F3CC58E3-BDF9-495D-9327-85F68058BE32}"/>
          </ac:cxnSpMkLst>
        </pc:cxnChg>
      </pc:sldChg>
      <pc:sldChg chg="del">
        <pc:chgData name="Ellen Holmes" userId="8df78491-616d-4641-a13e-176bb27a1b7f" providerId="ADAL" clId="{05CFCD13-DF8E-455B-A1A5-E92551B7194F}" dt="2019-06-16T02:16:06.682" v="126" actId="2696"/>
        <pc:sldMkLst>
          <pc:docMk/>
          <pc:sldMk cId="1071011946" sldId="265"/>
        </pc:sldMkLst>
      </pc:sldChg>
      <pc:sldChg chg="add">
        <pc:chgData name="Ellen Holmes" userId="8df78491-616d-4641-a13e-176bb27a1b7f" providerId="ADAL" clId="{05CFCD13-DF8E-455B-A1A5-E92551B7194F}" dt="2019-06-09T14:26:06.544" v="119"/>
        <pc:sldMkLst>
          <pc:docMk/>
          <pc:sldMk cId="2909103967" sldId="1167"/>
        </pc:sldMkLst>
      </pc:sldChg>
      <pc:sldChg chg="delSp add setBg delDesignElem">
        <pc:chgData name="Ellen Holmes" userId="8df78491-616d-4641-a13e-176bb27a1b7f" providerId="ADAL" clId="{05CFCD13-DF8E-455B-A1A5-E92551B7194F}" dt="2019-06-09T14:26:06.544" v="119"/>
        <pc:sldMkLst>
          <pc:docMk/>
          <pc:sldMk cId="3431089303" sldId="1168"/>
        </pc:sldMkLst>
        <pc:spChg chg="del">
          <ac:chgData name="Ellen Holmes" userId="8df78491-616d-4641-a13e-176bb27a1b7f" providerId="ADAL" clId="{05CFCD13-DF8E-455B-A1A5-E92551B7194F}" dt="2019-06-09T14:26:06.544" v="119"/>
          <ac:spMkLst>
            <pc:docMk/>
            <pc:sldMk cId="3431089303" sldId="1168"/>
            <ac:spMk id="71" creationId="{F240A2FC-E2C3-458D-96B4-5DF9028D93A5}"/>
          </ac:spMkLst>
        </pc:spChg>
        <pc:spChg chg="del">
          <ac:chgData name="Ellen Holmes" userId="8df78491-616d-4641-a13e-176bb27a1b7f" providerId="ADAL" clId="{05CFCD13-DF8E-455B-A1A5-E92551B7194F}" dt="2019-06-09T14:26:06.544" v="119"/>
          <ac:spMkLst>
            <pc:docMk/>
            <pc:sldMk cId="3431089303" sldId="1168"/>
            <ac:spMk id="73" creationId="{5F097929-F3D6-4D1F-8AFC-CF348171A9E1}"/>
          </ac:spMkLst>
        </pc:spChg>
        <pc:spChg chg="del">
          <ac:chgData name="Ellen Holmes" userId="8df78491-616d-4641-a13e-176bb27a1b7f" providerId="ADAL" clId="{05CFCD13-DF8E-455B-A1A5-E92551B7194F}" dt="2019-06-09T14:26:06.544" v="119"/>
          <ac:spMkLst>
            <pc:docMk/>
            <pc:sldMk cId="3431089303" sldId="1168"/>
            <ac:spMk id="77" creationId="{33428ACC-71EC-4171-9527-10983BA6B41D}"/>
          </ac:spMkLst>
        </pc:spChg>
        <pc:spChg chg="del">
          <ac:chgData name="Ellen Holmes" userId="8df78491-616d-4641-a13e-176bb27a1b7f" providerId="ADAL" clId="{05CFCD13-DF8E-455B-A1A5-E92551B7194F}" dt="2019-06-09T14:26:06.544" v="119"/>
          <ac:spMkLst>
            <pc:docMk/>
            <pc:sldMk cId="3431089303" sldId="1168"/>
            <ac:spMk id="81" creationId="{2B9BBBC4-97A3-47D2-BFFE-A68530CDB9DC}"/>
          </ac:spMkLst>
        </pc:spChg>
        <pc:spChg chg="del">
          <ac:chgData name="Ellen Holmes" userId="8df78491-616d-4641-a13e-176bb27a1b7f" providerId="ADAL" clId="{05CFCD13-DF8E-455B-A1A5-E92551B7194F}" dt="2019-06-09T14:26:06.544" v="119"/>
          <ac:spMkLst>
            <pc:docMk/>
            <pc:sldMk cId="3431089303" sldId="1168"/>
            <ac:spMk id="83" creationId="{78967BEA-EA6A-4FF1-94E2-B010B61A36A9}"/>
          </ac:spMkLst>
        </pc:spChg>
        <pc:cxnChg chg="del">
          <ac:chgData name="Ellen Holmes" userId="8df78491-616d-4641-a13e-176bb27a1b7f" providerId="ADAL" clId="{05CFCD13-DF8E-455B-A1A5-E92551B7194F}" dt="2019-06-09T14:26:06.544" v="119"/>
          <ac:cxnSpMkLst>
            <pc:docMk/>
            <pc:sldMk cId="3431089303" sldId="1168"/>
            <ac:cxnSpMk id="75" creationId="{43074C91-9045-414B-B5F9-567DAE3EED25}"/>
          </ac:cxnSpMkLst>
        </pc:cxnChg>
        <pc:cxnChg chg="del">
          <ac:chgData name="Ellen Holmes" userId="8df78491-616d-4641-a13e-176bb27a1b7f" providerId="ADAL" clId="{05CFCD13-DF8E-455B-A1A5-E92551B7194F}" dt="2019-06-09T14:26:06.544" v="119"/>
          <ac:cxnSpMkLst>
            <pc:docMk/>
            <pc:sldMk cId="3431089303" sldId="1168"/>
            <ac:cxnSpMk id="79"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242534298" sldId="1169"/>
        </pc:sldMkLst>
        <pc:spChg chg="del">
          <ac:chgData name="Ellen Holmes" userId="8df78491-616d-4641-a13e-176bb27a1b7f" providerId="ADAL" clId="{05CFCD13-DF8E-455B-A1A5-E92551B7194F}" dt="2019-06-09T14:26:06.544" v="119"/>
          <ac:spMkLst>
            <pc:docMk/>
            <pc:sldMk cId="242534298" sldId="1169"/>
            <ac:spMk id="72" creationId="{F240A2FC-E2C3-458D-96B4-5DF9028D93A5}"/>
          </ac:spMkLst>
        </pc:spChg>
        <pc:spChg chg="del">
          <ac:chgData name="Ellen Holmes" userId="8df78491-616d-4641-a13e-176bb27a1b7f" providerId="ADAL" clId="{05CFCD13-DF8E-455B-A1A5-E92551B7194F}" dt="2019-06-09T14:26:06.544" v="119"/>
          <ac:spMkLst>
            <pc:docMk/>
            <pc:sldMk cId="242534298" sldId="1169"/>
            <ac:spMk id="74" creationId="{5F097929-F3D6-4D1F-8AFC-CF348171A9E1}"/>
          </ac:spMkLst>
        </pc:spChg>
        <pc:spChg chg="del">
          <ac:chgData name="Ellen Holmes" userId="8df78491-616d-4641-a13e-176bb27a1b7f" providerId="ADAL" clId="{05CFCD13-DF8E-455B-A1A5-E92551B7194F}" dt="2019-06-09T14:26:06.544" v="119"/>
          <ac:spMkLst>
            <pc:docMk/>
            <pc:sldMk cId="242534298" sldId="1169"/>
            <ac:spMk id="78" creationId="{33428ACC-71EC-4171-9527-10983BA6B41D}"/>
          </ac:spMkLst>
        </pc:spChg>
        <pc:spChg chg="del">
          <ac:chgData name="Ellen Holmes" userId="8df78491-616d-4641-a13e-176bb27a1b7f" providerId="ADAL" clId="{05CFCD13-DF8E-455B-A1A5-E92551B7194F}" dt="2019-06-09T14:26:06.544" v="119"/>
          <ac:spMkLst>
            <pc:docMk/>
            <pc:sldMk cId="242534298" sldId="1169"/>
            <ac:spMk id="82" creationId="{2B9BBBC4-97A3-47D2-BFFE-A68530CDB9DC}"/>
          </ac:spMkLst>
        </pc:spChg>
        <pc:spChg chg="del">
          <ac:chgData name="Ellen Holmes" userId="8df78491-616d-4641-a13e-176bb27a1b7f" providerId="ADAL" clId="{05CFCD13-DF8E-455B-A1A5-E92551B7194F}" dt="2019-06-09T14:26:06.544" v="119"/>
          <ac:spMkLst>
            <pc:docMk/>
            <pc:sldMk cId="242534298" sldId="1169"/>
            <ac:spMk id="84" creationId="{78967BEA-EA6A-4FF1-94E2-B010B61A36A9}"/>
          </ac:spMkLst>
        </pc:spChg>
        <pc:cxnChg chg="del">
          <ac:chgData name="Ellen Holmes" userId="8df78491-616d-4641-a13e-176bb27a1b7f" providerId="ADAL" clId="{05CFCD13-DF8E-455B-A1A5-E92551B7194F}" dt="2019-06-09T14:26:06.544" v="119"/>
          <ac:cxnSpMkLst>
            <pc:docMk/>
            <pc:sldMk cId="242534298" sldId="1169"/>
            <ac:cxnSpMk id="76" creationId="{43074C91-9045-414B-B5F9-567DAE3EED25}"/>
          </ac:cxnSpMkLst>
        </pc:cxnChg>
        <pc:cxnChg chg="del">
          <ac:chgData name="Ellen Holmes" userId="8df78491-616d-4641-a13e-176bb27a1b7f" providerId="ADAL" clId="{05CFCD13-DF8E-455B-A1A5-E92551B7194F}" dt="2019-06-09T14:26:06.544" v="119"/>
          <ac:cxnSpMkLst>
            <pc:docMk/>
            <pc:sldMk cId="242534298" sldId="1169"/>
            <ac:cxnSpMk id="80"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3007469332" sldId="1170"/>
        </pc:sldMkLst>
        <pc:spChg chg="del">
          <ac:chgData name="Ellen Holmes" userId="8df78491-616d-4641-a13e-176bb27a1b7f" providerId="ADAL" clId="{05CFCD13-DF8E-455B-A1A5-E92551B7194F}" dt="2019-06-09T14:26:06.544" v="119"/>
          <ac:spMkLst>
            <pc:docMk/>
            <pc:sldMk cId="3007469332" sldId="1170"/>
            <ac:spMk id="73" creationId="{D40791F6-715D-481A-9C4A-3645AECFD5A0}"/>
          </ac:spMkLst>
        </pc:spChg>
        <pc:spChg chg="del">
          <ac:chgData name="Ellen Holmes" userId="8df78491-616d-4641-a13e-176bb27a1b7f" providerId="ADAL" clId="{05CFCD13-DF8E-455B-A1A5-E92551B7194F}" dt="2019-06-09T14:26:06.544" v="119"/>
          <ac:spMkLst>
            <pc:docMk/>
            <pc:sldMk cId="3007469332" sldId="1170"/>
            <ac:spMk id="77" creationId="{CADA4CA0-9A57-4FBE-A9E5-24DFC23C3F1A}"/>
          </ac:spMkLst>
        </pc:spChg>
        <pc:spChg chg="del">
          <ac:chgData name="Ellen Holmes" userId="8df78491-616d-4641-a13e-176bb27a1b7f" providerId="ADAL" clId="{05CFCD13-DF8E-455B-A1A5-E92551B7194F}" dt="2019-06-09T14:26:06.544" v="119"/>
          <ac:spMkLst>
            <pc:docMk/>
            <pc:sldMk cId="3007469332" sldId="1170"/>
            <ac:spMk id="79" creationId="{811CBAFA-D7E0-40A7-BB94-2C05304B407B}"/>
          </ac:spMkLst>
        </pc:spChg>
        <pc:cxnChg chg="del">
          <ac:chgData name="Ellen Holmes" userId="8df78491-616d-4641-a13e-176bb27a1b7f" providerId="ADAL" clId="{05CFCD13-DF8E-455B-A1A5-E92551B7194F}" dt="2019-06-09T14:26:06.544" v="119"/>
          <ac:cxnSpMkLst>
            <pc:docMk/>
            <pc:sldMk cId="3007469332" sldId="1170"/>
            <ac:cxnSpMk id="75" creationId="{740F83A4-FAC4-4867-95A5-BBFD280C7BF5}"/>
          </ac:cxnSpMkLst>
        </pc:cxnChg>
      </pc:sldChg>
      <pc:sldChg chg="add">
        <pc:chgData name="Ellen Holmes" userId="8df78491-616d-4641-a13e-176bb27a1b7f" providerId="ADAL" clId="{05CFCD13-DF8E-455B-A1A5-E92551B7194F}" dt="2019-06-16T02:16:03.339" v="125"/>
        <pc:sldMkLst>
          <pc:docMk/>
          <pc:sldMk cId="975710334" sldId="1171"/>
        </pc:sldMkLst>
      </pc:sldChg>
    </pc:docChg>
  </pc:docChgLst>
  <pc:docChgLst>
    <pc:chgData name="Guest User" userId="S::urn:spo:anon#6fa793b3440737b7e924df1d558fd7d0f0f73afadebc9217af5b5edd23c2ef45::" providerId="AD" clId="Web-{E66A3646-0D85-00E9-36A9-AE16843F6C71}"/>
    <pc:docChg chg="modSld">
      <pc:chgData name="Guest User" userId="S::urn:spo:anon#6fa793b3440737b7e924df1d558fd7d0f0f73afadebc9217af5b5edd23c2ef45::" providerId="AD" clId="Web-{E66A3646-0D85-00E9-36A9-AE16843F6C71}" dt="2023-03-27T20:19:10.582" v="0" actId="1076"/>
      <pc:docMkLst>
        <pc:docMk/>
      </pc:docMkLst>
      <pc:sldChg chg="modSp">
        <pc:chgData name="Guest User" userId="S::urn:spo:anon#6fa793b3440737b7e924df1d558fd7d0f0f73afadebc9217af5b5edd23c2ef45::" providerId="AD" clId="Web-{E66A3646-0D85-00E9-36A9-AE16843F6C71}" dt="2023-03-27T20:19:10.582" v="0" actId="1076"/>
        <pc:sldMkLst>
          <pc:docMk/>
          <pc:sldMk cId="783365616" sldId="1190"/>
        </pc:sldMkLst>
        <pc:picChg chg="mod">
          <ac:chgData name="Guest User" userId="S::urn:spo:anon#6fa793b3440737b7e924df1d558fd7d0f0f73afadebc9217af5b5edd23c2ef45::" providerId="AD" clId="Web-{E66A3646-0D85-00E9-36A9-AE16843F6C71}" dt="2023-03-27T20:19:10.582" v="0" actId="1076"/>
          <ac:picMkLst>
            <pc:docMk/>
            <pc:sldMk cId="783365616" sldId="1190"/>
            <ac:picMk id="4" creationId="{FC899F96-C217-48DB-BEF9-B5292B834B42}"/>
          </ac:picMkLst>
        </pc:picChg>
      </pc:sldChg>
    </pc:docChg>
  </pc:docChgLst>
  <pc:docChgLst>
    <pc:chgData name="Guest User" userId="S::urn:spo:anon#7d85ca737f9f6c633022036c25380c392e449f7e7267d91f91d5a5f31c184600::" providerId="AD" clId="Web-{E67FFAF1-3957-F656-2030-D6F219008049}"/>
    <pc:docChg chg="delSld">
      <pc:chgData name="Guest User" userId="S::urn:spo:anon#7d85ca737f9f6c633022036c25380c392e449f7e7267d91f91d5a5f31c184600::" providerId="AD" clId="Web-{E67FFAF1-3957-F656-2030-D6F219008049}" dt="2023-03-27T21:00:41.077" v="0"/>
      <pc:docMkLst>
        <pc:docMk/>
      </pc:docMkLst>
      <pc:sldChg chg="del">
        <pc:chgData name="Guest User" userId="S::urn:spo:anon#7d85ca737f9f6c633022036c25380c392e449f7e7267d91f91d5a5f31c184600::" providerId="AD" clId="Web-{E67FFAF1-3957-F656-2030-D6F219008049}" dt="2023-03-27T21:00:41.077" v="0"/>
        <pc:sldMkLst>
          <pc:docMk/>
          <pc:sldMk cId="142813561" sldId="1270"/>
        </pc:sldMkLst>
      </pc:sldChg>
    </pc:docChg>
  </pc:docChgLst>
  <pc:docChgLst>
    <pc:chgData name="Holmes, Ellen [NEA]" userId="S::eholmes@nea.org::8df78491-616d-4641-a13e-176bb27a1b7f" providerId="AD" clId="Web-{ED7E85DB-5BD1-C5D0-7473-7BFC1AF001EE}"/>
    <pc:docChg chg="addSld delSld modSld">
      <pc:chgData name="Holmes, Ellen [NEA]" userId="S::eholmes@nea.org::8df78491-616d-4641-a13e-176bb27a1b7f" providerId="AD" clId="Web-{ED7E85DB-5BD1-C5D0-7473-7BFC1AF001EE}" dt="2024-02-05T21:52:43.997" v="21" actId="1076"/>
      <pc:docMkLst>
        <pc:docMk/>
      </pc:docMkLst>
      <pc:sldChg chg="modSp">
        <pc:chgData name="Holmes, Ellen [NEA]" userId="S::eholmes@nea.org::8df78491-616d-4641-a13e-176bb27a1b7f" providerId="AD" clId="Web-{ED7E85DB-5BD1-C5D0-7473-7BFC1AF001EE}" dt="2024-02-05T21:13:39.519" v="19" actId="1076"/>
        <pc:sldMkLst>
          <pc:docMk/>
          <pc:sldMk cId="1866570551" sldId="1246"/>
        </pc:sldMkLst>
        <pc:spChg chg="mod">
          <ac:chgData name="Holmes, Ellen [NEA]" userId="S::eholmes@nea.org::8df78491-616d-4641-a13e-176bb27a1b7f" providerId="AD" clId="Web-{ED7E85DB-5BD1-C5D0-7473-7BFC1AF001EE}" dt="2024-02-05T21:12:57.440" v="15" actId="1076"/>
          <ac:spMkLst>
            <pc:docMk/>
            <pc:sldMk cId="1866570551" sldId="1246"/>
            <ac:spMk id="3" creationId="{00000000-0000-0000-0000-000000000000}"/>
          </ac:spMkLst>
        </pc:spChg>
        <pc:picChg chg="mod modCrop">
          <ac:chgData name="Holmes, Ellen [NEA]" userId="S::eholmes@nea.org::8df78491-616d-4641-a13e-176bb27a1b7f" providerId="AD" clId="Web-{ED7E85DB-5BD1-C5D0-7473-7BFC1AF001EE}" dt="2024-02-05T21:13:39.519" v="19" actId="1076"/>
          <ac:picMkLst>
            <pc:docMk/>
            <pc:sldMk cId="1866570551" sldId="1246"/>
            <ac:picMk id="7" creationId="{00000000-0000-0000-0000-000000000000}"/>
          </ac:picMkLst>
        </pc:picChg>
      </pc:sldChg>
      <pc:sldChg chg="modSp">
        <pc:chgData name="Holmes, Ellen [NEA]" userId="S::eholmes@nea.org::8df78491-616d-4641-a13e-176bb27a1b7f" providerId="AD" clId="Web-{ED7E85DB-5BD1-C5D0-7473-7BFC1AF001EE}" dt="2024-02-05T21:18:16.886" v="20" actId="1076"/>
        <pc:sldMkLst>
          <pc:docMk/>
          <pc:sldMk cId="3270548145" sldId="1247"/>
        </pc:sldMkLst>
        <pc:spChg chg="mod">
          <ac:chgData name="Holmes, Ellen [NEA]" userId="S::eholmes@nea.org::8df78491-616d-4641-a13e-176bb27a1b7f" providerId="AD" clId="Web-{ED7E85DB-5BD1-C5D0-7473-7BFC1AF001EE}" dt="2024-02-05T21:18:16.886" v="20" actId="1076"/>
          <ac:spMkLst>
            <pc:docMk/>
            <pc:sldMk cId="3270548145" sldId="1247"/>
            <ac:spMk id="3" creationId="{00000000-0000-0000-0000-000000000000}"/>
          </ac:spMkLst>
        </pc:spChg>
      </pc:sldChg>
      <pc:sldChg chg="modSp">
        <pc:chgData name="Holmes, Ellen [NEA]" userId="S::eholmes@nea.org::8df78491-616d-4641-a13e-176bb27a1b7f" providerId="AD" clId="Web-{ED7E85DB-5BD1-C5D0-7473-7BFC1AF001EE}" dt="2024-02-05T20:29:32.966" v="2" actId="20577"/>
        <pc:sldMkLst>
          <pc:docMk/>
          <pc:sldMk cId="2701261675" sldId="1255"/>
        </pc:sldMkLst>
        <pc:spChg chg="mod">
          <ac:chgData name="Holmes, Ellen [NEA]" userId="S::eholmes@nea.org::8df78491-616d-4641-a13e-176bb27a1b7f" providerId="AD" clId="Web-{ED7E85DB-5BD1-C5D0-7473-7BFC1AF001EE}" dt="2024-02-05T20:29:32.966" v="2" actId="20577"/>
          <ac:spMkLst>
            <pc:docMk/>
            <pc:sldMk cId="2701261675" sldId="1255"/>
            <ac:spMk id="3" creationId="{00000000-0000-0000-0000-000000000000}"/>
          </ac:spMkLst>
        </pc:spChg>
      </pc:sldChg>
      <pc:sldChg chg="modSp">
        <pc:chgData name="Holmes, Ellen [NEA]" userId="S::eholmes@nea.org::8df78491-616d-4641-a13e-176bb27a1b7f" providerId="AD" clId="Web-{ED7E85DB-5BD1-C5D0-7473-7BFC1AF001EE}" dt="2024-02-05T20:33:04.018" v="7" actId="20577"/>
        <pc:sldMkLst>
          <pc:docMk/>
          <pc:sldMk cId="911777580" sldId="1256"/>
        </pc:sldMkLst>
        <pc:spChg chg="mod">
          <ac:chgData name="Holmes, Ellen [NEA]" userId="S::eholmes@nea.org::8df78491-616d-4641-a13e-176bb27a1b7f" providerId="AD" clId="Web-{ED7E85DB-5BD1-C5D0-7473-7BFC1AF001EE}" dt="2024-02-05T20:33:04.018" v="7" actId="20577"/>
          <ac:spMkLst>
            <pc:docMk/>
            <pc:sldMk cId="911777580" sldId="1256"/>
            <ac:spMk id="3" creationId="{00000000-0000-0000-0000-000000000000}"/>
          </ac:spMkLst>
        </pc:spChg>
      </pc:sldChg>
      <pc:sldChg chg="modSp">
        <pc:chgData name="Holmes, Ellen [NEA]" userId="S::eholmes@nea.org::8df78491-616d-4641-a13e-176bb27a1b7f" providerId="AD" clId="Web-{ED7E85DB-5BD1-C5D0-7473-7BFC1AF001EE}" dt="2024-02-05T20:35:17.475" v="9" actId="14100"/>
        <pc:sldMkLst>
          <pc:docMk/>
          <pc:sldMk cId="2046552901" sldId="1257"/>
        </pc:sldMkLst>
        <pc:spChg chg="mod">
          <ac:chgData name="Holmes, Ellen [NEA]" userId="S::eholmes@nea.org::8df78491-616d-4641-a13e-176bb27a1b7f" providerId="AD" clId="Web-{ED7E85DB-5BD1-C5D0-7473-7BFC1AF001EE}" dt="2024-02-05T20:35:17.475" v="9" actId="14100"/>
          <ac:spMkLst>
            <pc:docMk/>
            <pc:sldMk cId="2046552901" sldId="1257"/>
            <ac:spMk id="4" creationId="{00000000-0000-0000-0000-000000000000}"/>
          </ac:spMkLst>
        </pc:spChg>
      </pc:sldChg>
      <pc:sldChg chg="add del">
        <pc:chgData name="Holmes, Ellen [NEA]" userId="S::eholmes@nea.org::8df78491-616d-4641-a13e-176bb27a1b7f" providerId="AD" clId="Web-{ED7E85DB-5BD1-C5D0-7473-7BFC1AF001EE}" dt="2024-02-05T20:37:54.823" v="13"/>
        <pc:sldMkLst>
          <pc:docMk/>
          <pc:sldMk cId="68208285" sldId="1258"/>
        </pc:sldMkLst>
      </pc:sldChg>
      <pc:sldChg chg="modSp">
        <pc:chgData name="Holmes, Ellen [NEA]" userId="S::eholmes@nea.org::8df78491-616d-4641-a13e-176bb27a1b7f" providerId="AD" clId="Web-{ED7E85DB-5BD1-C5D0-7473-7BFC1AF001EE}" dt="2024-02-05T20:36:05.086" v="11" actId="20577"/>
        <pc:sldMkLst>
          <pc:docMk/>
          <pc:sldMk cId="2839304801" sldId="1261"/>
        </pc:sldMkLst>
        <pc:spChg chg="mod">
          <ac:chgData name="Holmes, Ellen [NEA]" userId="S::eholmes@nea.org::8df78491-616d-4641-a13e-176bb27a1b7f" providerId="AD" clId="Web-{ED7E85DB-5BD1-C5D0-7473-7BFC1AF001EE}" dt="2024-02-05T20:36:05.086" v="11" actId="20577"/>
          <ac:spMkLst>
            <pc:docMk/>
            <pc:sldMk cId="2839304801" sldId="1261"/>
            <ac:spMk id="2" creationId="{00000000-0000-0000-0000-000000000000}"/>
          </ac:spMkLst>
        </pc:spChg>
      </pc:sldChg>
      <pc:sldChg chg="modSp">
        <pc:chgData name="Holmes, Ellen [NEA]" userId="S::eholmes@nea.org::8df78491-616d-4641-a13e-176bb27a1b7f" providerId="AD" clId="Web-{ED7E85DB-5BD1-C5D0-7473-7BFC1AF001EE}" dt="2024-02-05T21:52:43.997" v="21" actId="1076"/>
        <pc:sldMkLst>
          <pc:docMk/>
          <pc:sldMk cId="2435165400" sldId="1275"/>
        </pc:sldMkLst>
        <pc:spChg chg="mod">
          <ac:chgData name="Holmes, Ellen [NEA]" userId="S::eholmes@nea.org::8df78491-616d-4641-a13e-176bb27a1b7f" providerId="AD" clId="Web-{ED7E85DB-5BD1-C5D0-7473-7BFC1AF001EE}" dt="2024-02-05T21:52:43.997" v="21" actId="1076"/>
          <ac:spMkLst>
            <pc:docMk/>
            <pc:sldMk cId="2435165400" sldId="1275"/>
            <ac:spMk id="6" creationId="{A8B2DE65-0FC2-F990-511D-9BD7F6C8C4D6}"/>
          </ac:spMkLst>
        </pc:spChg>
      </pc:sldChg>
      <pc:sldChg chg="modSp">
        <pc:chgData name="Holmes, Ellen [NEA]" userId="S::eholmes@nea.org::8df78491-616d-4641-a13e-176bb27a1b7f" providerId="AD" clId="Web-{ED7E85DB-5BD1-C5D0-7473-7BFC1AF001EE}" dt="2024-02-05T20:23:03.628" v="0" actId="14100"/>
        <pc:sldMkLst>
          <pc:docMk/>
          <pc:sldMk cId="1168608742" sldId="1299"/>
        </pc:sldMkLst>
        <pc:spChg chg="mod">
          <ac:chgData name="Holmes, Ellen [NEA]" userId="S::eholmes@nea.org::8df78491-616d-4641-a13e-176bb27a1b7f" providerId="AD" clId="Web-{ED7E85DB-5BD1-C5D0-7473-7BFC1AF001EE}" dt="2024-02-05T20:23:03.628" v="0" actId="14100"/>
          <ac:spMkLst>
            <pc:docMk/>
            <pc:sldMk cId="1168608742" sldId="1299"/>
            <ac:spMk id="3" creationId="{00000000-0000-0000-0000-000000000000}"/>
          </ac:spMkLst>
        </pc:spChg>
      </pc:sldChg>
    </pc:docChg>
  </pc:docChgLst>
  <pc:docChgLst>
    <pc:chgData name="Guest User" userId="S::urn:spo:anon#2d0811e898979079e3a6ec9a9036881b50c07483a4ca03ad42b3c534af2c6157::" providerId="AD" clId="Web-{1128ACE7-9C7C-3564-0096-23F3F56CC450}"/>
    <pc:docChg chg="addSld modSld">
      <pc:chgData name="Guest User" userId="S::urn:spo:anon#2d0811e898979079e3a6ec9a9036881b50c07483a4ca03ad42b3c534af2c6157::" providerId="AD" clId="Web-{1128ACE7-9C7C-3564-0096-23F3F56CC450}" dt="2022-03-09T04:27:19.747" v="51" actId="20577"/>
      <pc:docMkLst>
        <pc:docMk/>
      </pc:docMkLst>
      <pc:sldChg chg="modSp">
        <pc:chgData name="Guest User" userId="S::urn:spo:anon#2d0811e898979079e3a6ec9a9036881b50c07483a4ca03ad42b3c534af2c6157::" providerId="AD" clId="Web-{1128ACE7-9C7C-3564-0096-23F3F56CC450}" dt="2022-03-09T03:40:33.797" v="45" actId="1076"/>
        <pc:sldMkLst>
          <pc:docMk/>
          <pc:sldMk cId="2706159932" sldId="1236"/>
        </pc:sldMkLst>
        <pc:spChg chg="mod">
          <ac:chgData name="Guest User" userId="S::urn:spo:anon#2d0811e898979079e3a6ec9a9036881b50c07483a4ca03ad42b3c534af2c6157::" providerId="AD" clId="Web-{1128ACE7-9C7C-3564-0096-23F3F56CC450}" dt="2022-03-09T03:40:33.797" v="45" actId="1076"/>
          <ac:spMkLst>
            <pc:docMk/>
            <pc:sldMk cId="2706159932" sldId="1236"/>
            <ac:spMk id="36867" creationId="{00000000-0000-0000-0000-000000000000}"/>
          </ac:spMkLst>
        </pc:spChg>
      </pc:sldChg>
      <pc:sldChg chg="modSp">
        <pc:chgData name="Guest User" userId="S::urn:spo:anon#2d0811e898979079e3a6ec9a9036881b50c07483a4ca03ad42b3c534af2c6157::" providerId="AD" clId="Web-{1128ACE7-9C7C-3564-0096-23F3F56CC450}" dt="2022-03-09T03:40:59.469" v="47" actId="20577"/>
        <pc:sldMkLst>
          <pc:docMk/>
          <pc:sldMk cId="2113383998" sldId="1237"/>
        </pc:sldMkLst>
        <pc:spChg chg="mod">
          <ac:chgData name="Guest User" userId="S::urn:spo:anon#2d0811e898979079e3a6ec9a9036881b50c07483a4ca03ad42b3c534af2c6157::" providerId="AD" clId="Web-{1128ACE7-9C7C-3564-0096-23F3F56CC450}" dt="2022-03-09T03:40:59.469" v="47" actId="20577"/>
          <ac:spMkLst>
            <pc:docMk/>
            <pc:sldMk cId="2113383998" sldId="1237"/>
            <ac:spMk id="27651" creationId="{00000000-0000-0000-0000-000000000000}"/>
          </ac:spMkLst>
        </pc:spChg>
      </pc:sldChg>
      <pc:sldChg chg="modSp">
        <pc:chgData name="Guest User" userId="S::urn:spo:anon#2d0811e898979079e3a6ec9a9036881b50c07483a4ca03ad42b3c534af2c6157::" providerId="AD" clId="Web-{1128ACE7-9C7C-3564-0096-23F3F56CC450}" dt="2022-03-09T04:27:19.747" v="51" actId="20577"/>
        <pc:sldMkLst>
          <pc:docMk/>
          <pc:sldMk cId="4216511670" sldId="1239"/>
        </pc:sldMkLst>
        <pc:spChg chg="mod">
          <ac:chgData name="Guest User" userId="S::urn:spo:anon#2d0811e898979079e3a6ec9a9036881b50c07483a4ca03ad42b3c534af2c6157::" providerId="AD" clId="Web-{1128ACE7-9C7C-3564-0096-23F3F56CC450}" dt="2022-03-09T04:27:19.747" v="51" actId="20577"/>
          <ac:spMkLst>
            <pc:docMk/>
            <pc:sldMk cId="4216511670" sldId="1239"/>
            <ac:spMk id="3" creationId="{00000000-0000-0000-0000-000000000000}"/>
          </ac:spMkLst>
        </pc:spChg>
      </pc:sldChg>
      <pc:sldChg chg="modSp">
        <pc:chgData name="Guest User" userId="S::urn:spo:anon#2d0811e898979079e3a6ec9a9036881b50c07483a4ca03ad42b3c534af2c6157::" providerId="AD" clId="Web-{1128ACE7-9C7C-3564-0096-23F3F56CC450}" dt="2022-03-09T03:42:42.346" v="49" actId="20577"/>
        <pc:sldMkLst>
          <pc:docMk/>
          <pc:sldMk cId="3407921104" sldId="1242"/>
        </pc:sldMkLst>
        <pc:spChg chg="mod">
          <ac:chgData name="Guest User" userId="S::urn:spo:anon#2d0811e898979079e3a6ec9a9036881b50c07483a4ca03ad42b3c534af2c6157::" providerId="AD" clId="Web-{1128ACE7-9C7C-3564-0096-23F3F56CC450}" dt="2022-03-09T03:42:42.346" v="49" actId="20577"/>
          <ac:spMkLst>
            <pc:docMk/>
            <pc:sldMk cId="3407921104" sldId="1242"/>
            <ac:spMk id="5" creationId="{00000000-0000-0000-0000-000000000000}"/>
          </ac:spMkLst>
        </pc:spChg>
      </pc:sldChg>
      <pc:sldChg chg="modSp add">
        <pc:chgData name="Guest User" userId="S::urn:spo:anon#2d0811e898979079e3a6ec9a9036881b50c07483a4ca03ad42b3c534af2c6157::" providerId="AD" clId="Web-{1128ACE7-9C7C-3564-0096-23F3F56CC450}" dt="2022-03-09T03:20:04.998" v="44" actId="14100"/>
        <pc:sldMkLst>
          <pc:docMk/>
          <pc:sldMk cId="3647588481" sldId="1286"/>
        </pc:sldMkLst>
        <pc:spChg chg="mod">
          <ac:chgData name="Guest User" userId="S::urn:spo:anon#2d0811e898979079e3a6ec9a9036881b50c07483a4ca03ad42b3c534af2c6157::" providerId="AD" clId="Web-{1128ACE7-9C7C-3564-0096-23F3F56CC450}" dt="2022-03-09T03:19:50.154" v="35" actId="20577"/>
          <ac:spMkLst>
            <pc:docMk/>
            <pc:sldMk cId="3647588481" sldId="1286"/>
            <ac:spMk id="2" creationId="{00000000-0000-0000-0000-000000000000}"/>
          </ac:spMkLst>
        </pc:spChg>
        <pc:spChg chg="mod">
          <ac:chgData name="Guest User" userId="S::urn:spo:anon#2d0811e898979079e3a6ec9a9036881b50c07483a4ca03ad42b3c534af2c6157::" providerId="AD" clId="Web-{1128ACE7-9C7C-3564-0096-23F3F56CC450}" dt="2022-03-09T03:20:04.998" v="44" actId="14100"/>
          <ac:spMkLst>
            <pc:docMk/>
            <pc:sldMk cId="3647588481" sldId="1286"/>
            <ac:spMk id="3" creationId="{00000000-0000-0000-0000-000000000000}"/>
          </ac:spMkLst>
        </pc:spChg>
      </pc:sldChg>
    </pc:docChg>
  </pc:docChgLst>
  <pc:docChgLst>
    <pc:chgData name="Heidi Miller" userId="S::heidi.miller_nysut.org#ext#@neahq.onmicrosoft.com::d2b3cd83-1e2a-4414-a4e0-68164f5fa57a" providerId="AD" clId="Web-{65BBE135-EC2E-1656-D9D5-0FAC53D3D229}"/>
    <pc:docChg chg="modSld">
      <pc:chgData name="Heidi Miller" userId="S::heidi.miller_nysut.org#ext#@neahq.onmicrosoft.com::d2b3cd83-1e2a-4414-a4e0-68164f5fa57a" providerId="AD" clId="Web-{65BBE135-EC2E-1656-D9D5-0FAC53D3D229}" dt="2024-02-05T22:20:25.216" v="81" actId="20577"/>
      <pc:docMkLst>
        <pc:docMk/>
      </pc:docMkLst>
      <pc:sldChg chg="modSp">
        <pc:chgData name="Heidi Miller" userId="S::heidi.miller_nysut.org#ext#@neahq.onmicrosoft.com::d2b3cd83-1e2a-4414-a4e0-68164f5fa57a" providerId="AD" clId="Web-{65BBE135-EC2E-1656-D9D5-0FAC53D3D229}" dt="2024-02-05T20:12:15.614" v="14" actId="20577"/>
        <pc:sldMkLst>
          <pc:docMk/>
          <pc:sldMk cId="3952334676" sldId="1207"/>
        </pc:sldMkLst>
        <pc:spChg chg="mod">
          <ac:chgData name="Heidi Miller" userId="S::heidi.miller_nysut.org#ext#@neahq.onmicrosoft.com::d2b3cd83-1e2a-4414-a4e0-68164f5fa57a" providerId="AD" clId="Web-{65BBE135-EC2E-1656-D9D5-0FAC53D3D229}" dt="2024-02-05T20:12:15.614" v="14" actId="20577"/>
          <ac:spMkLst>
            <pc:docMk/>
            <pc:sldMk cId="3952334676" sldId="1207"/>
            <ac:spMk id="3" creationId="{DDCD0228-3DE6-4F7A-82D6-87C46FB6EC30}"/>
          </ac:spMkLst>
        </pc:spChg>
      </pc:sldChg>
      <pc:sldChg chg="addSp modSp">
        <pc:chgData name="Heidi Miller" userId="S::heidi.miller_nysut.org#ext#@neahq.onmicrosoft.com::d2b3cd83-1e2a-4414-a4e0-68164f5fa57a" providerId="AD" clId="Web-{65BBE135-EC2E-1656-D9D5-0FAC53D3D229}" dt="2024-02-05T21:26:10.292" v="20" actId="1076"/>
        <pc:sldMkLst>
          <pc:docMk/>
          <pc:sldMk cId="240881432" sldId="1248"/>
        </pc:sldMkLst>
        <pc:picChg chg="add mod">
          <ac:chgData name="Heidi Miller" userId="S::heidi.miller_nysut.org#ext#@neahq.onmicrosoft.com::d2b3cd83-1e2a-4414-a4e0-68164f5fa57a" providerId="AD" clId="Web-{65BBE135-EC2E-1656-D9D5-0FAC53D3D229}" dt="2024-02-05T21:26:10.292" v="20" actId="1076"/>
          <ac:picMkLst>
            <pc:docMk/>
            <pc:sldMk cId="240881432" sldId="1248"/>
            <ac:picMk id="2" creationId="{A93C918A-8630-3080-4432-C97A63E50C67}"/>
          </ac:picMkLst>
        </pc:picChg>
      </pc:sldChg>
      <pc:sldChg chg="modSp">
        <pc:chgData name="Heidi Miller" userId="S::heidi.miller_nysut.org#ext#@neahq.onmicrosoft.com::d2b3cd83-1e2a-4414-a4e0-68164f5fa57a" providerId="AD" clId="Web-{65BBE135-EC2E-1656-D9D5-0FAC53D3D229}" dt="2024-02-05T20:23:58.447" v="15" actId="1076"/>
        <pc:sldMkLst>
          <pc:docMk/>
          <pc:sldMk cId="2046552901" sldId="1257"/>
        </pc:sldMkLst>
        <pc:spChg chg="mod">
          <ac:chgData name="Heidi Miller" userId="S::heidi.miller_nysut.org#ext#@neahq.onmicrosoft.com::d2b3cd83-1e2a-4414-a4e0-68164f5fa57a" providerId="AD" clId="Web-{65BBE135-EC2E-1656-D9D5-0FAC53D3D229}" dt="2024-02-05T20:23:58.447" v="15" actId="1076"/>
          <ac:spMkLst>
            <pc:docMk/>
            <pc:sldMk cId="2046552901" sldId="1257"/>
            <ac:spMk id="4" creationId="{00000000-0000-0000-0000-000000000000}"/>
          </ac:spMkLst>
        </pc:spChg>
      </pc:sldChg>
      <pc:sldChg chg="delSp">
        <pc:chgData name="Heidi Miller" userId="S::heidi.miller_nysut.org#ext#@neahq.onmicrosoft.com::d2b3cd83-1e2a-4414-a4e0-68164f5fa57a" providerId="AD" clId="Web-{65BBE135-EC2E-1656-D9D5-0FAC53D3D229}" dt="2024-02-05T21:52:38.183" v="47"/>
        <pc:sldMkLst>
          <pc:docMk/>
          <pc:sldMk cId="2435165400" sldId="1275"/>
        </pc:sldMkLst>
        <pc:spChg chg="del">
          <ac:chgData name="Heidi Miller" userId="S::heidi.miller_nysut.org#ext#@neahq.onmicrosoft.com::d2b3cd83-1e2a-4414-a4e0-68164f5fa57a" providerId="AD" clId="Web-{65BBE135-EC2E-1656-D9D5-0FAC53D3D229}" dt="2024-02-05T21:52:38.183" v="47"/>
          <ac:spMkLst>
            <pc:docMk/>
            <pc:sldMk cId="2435165400" sldId="1275"/>
            <ac:spMk id="2" creationId="{DAF3A367-ED98-40AB-AAF5-3905043BD674}"/>
          </ac:spMkLst>
        </pc:spChg>
      </pc:sldChg>
      <pc:sldChg chg="modSp">
        <pc:chgData name="Heidi Miller" userId="S::heidi.miller_nysut.org#ext#@neahq.onmicrosoft.com::d2b3cd83-1e2a-4414-a4e0-68164f5fa57a" providerId="AD" clId="Web-{65BBE135-EC2E-1656-D9D5-0FAC53D3D229}" dt="2024-02-05T21:55:31.953" v="49" actId="20577"/>
        <pc:sldMkLst>
          <pc:docMk/>
          <pc:sldMk cId="2179923468" sldId="1276"/>
        </pc:sldMkLst>
        <pc:spChg chg="mod">
          <ac:chgData name="Heidi Miller" userId="S::heidi.miller_nysut.org#ext#@neahq.onmicrosoft.com::d2b3cd83-1e2a-4414-a4e0-68164f5fa57a" providerId="AD" clId="Web-{65BBE135-EC2E-1656-D9D5-0FAC53D3D229}" dt="2024-02-05T21:55:31.953" v="49" actId="20577"/>
          <ac:spMkLst>
            <pc:docMk/>
            <pc:sldMk cId="2179923468" sldId="1276"/>
            <ac:spMk id="3" creationId="{1E9F5C61-CC3B-42A2-B668-07AF9AACB20F}"/>
          </ac:spMkLst>
        </pc:spChg>
      </pc:sldChg>
      <pc:sldChg chg="modSp">
        <pc:chgData name="Heidi Miller" userId="S::heidi.miller_nysut.org#ext#@neahq.onmicrosoft.com::d2b3cd83-1e2a-4414-a4e0-68164f5fa57a" providerId="AD" clId="Web-{65BBE135-EC2E-1656-D9D5-0FAC53D3D229}" dt="2024-02-05T21:52:33.995" v="46" actId="20577"/>
        <pc:sldMkLst>
          <pc:docMk/>
          <pc:sldMk cId="4207405274" sldId="1284"/>
        </pc:sldMkLst>
        <pc:spChg chg="mod">
          <ac:chgData name="Heidi Miller" userId="S::heidi.miller_nysut.org#ext#@neahq.onmicrosoft.com::d2b3cd83-1e2a-4414-a4e0-68164f5fa57a" providerId="AD" clId="Web-{65BBE135-EC2E-1656-D9D5-0FAC53D3D229}" dt="2024-02-05T21:52:33.995" v="46" actId="20577"/>
          <ac:spMkLst>
            <pc:docMk/>
            <pc:sldMk cId="4207405274" sldId="1284"/>
            <ac:spMk id="3" creationId="{3EA02575-F1BC-B61F-D659-65AABE0B8B49}"/>
          </ac:spMkLst>
        </pc:spChg>
      </pc:sldChg>
      <pc:sldChg chg="modSp">
        <pc:chgData name="Heidi Miller" userId="S::heidi.miller_nysut.org#ext#@neahq.onmicrosoft.com::d2b3cd83-1e2a-4414-a4e0-68164f5fa57a" providerId="AD" clId="Web-{65BBE135-EC2E-1656-D9D5-0FAC53D3D229}" dt="2024-02-05T19:56:50.993" v="13" actId="20577"/>
        <pc:sldMkLst>
          <pc:docMk/>
          <pc:sldMk cId="2002206989" sldId="1330"/>
        </pc:sldMkLst>
        <pc:spChg chg="mod">
          <ac:chgData name="Heidi Miller" userId="S::heidi.miller_nysut.org#ext#@neahq.onmicrosoft.com::d2b3cd83-1e2a-4414-a4e0-68164f5fa57a" providerId="AD" clId="Web-{65BBE135-EC2E-1656-D9D5-0FAC53D3D229}" dt="2024-02-05T19:56:50.993" v="13" actId="20577"/>
          <ac:spMkLst>
            <pc:docMk/>
            <pc:sldMk cId="2002206989" sldId="1330"/>
            <ac:spMk id="3" creationId="{00000000-0000-0000-0000-000000000000}"/>
          </ac:spMkLst>
        </pc:spChg>
      </pc:sldChg>
      <pc:sldChg chg="modSp">
        <pc:chgData name="Heidi Miller" userId="S::heidi.miller_nysut.org#ext#@neahq.onmicrosoft.com::d2b3cd83-1e2a-4414-a4e0-68164f5fa57a" providerId="AD" clId="Web-{65BBE135-EC2E-1656-D9D5-0FAC53D3D229}" dt="2024-02-05T22:02:52.763" v="53" actId="20577"/>
        <pc:sldMkLst>
          <pc:docMk/>
          <pc:sldMk cId="2051133761" sldId="1335"/>
        </pc:sldMkLst>
        <pc:spChg chg="mod">
          <ac:chgData name="Heidi Miller" userId="S::heidi.miller_nysut.org#ext#@neahq.onmicrosoft.com::d2b3cd83-1e2a-4414-a4e0-68164f5fa57a" providerId="AD" clId="Web-{65BBE135-EC2E-1656-D9D5-0FAC53D3D229}" dt="2024-02-05T22:02:29.856" v="51" actId="20577"/>
          <ac:spMkLst>
            <pc:docMk/>
            <pc:sldMk cId="2051133761" sldId="1335"/>
            <ac:spMk id="2" creationId="{509F926B-14BE-99C2-7860-EF4179C11AD1}"/>
          </ac:spMkLst>
        </pc:spChg>
        <pc:spChg chg="mod">
          <ac:chgData name="Heidi Miller" userId="S::heidi.miller_nysut.org#ext#@neahq.onmicrosoft.com::d2b3cd83-1e2a-4414-a4e0-68164f5fa57a" providerId="AD" clId="Web-{65BBE135-EC2E-1656-D9D5-0FAC53D3D229}" dt="2024-02-05T22:02:52.763" v="53" actId="20577"/>
          <ac:spMkLst>
            <pc:docMk/>
            <pc:sldMk cId="2051133761" sldId="1335"/>
            <ac:spMk id="3" creationId="{0047CCE8-E7FD-AF04-97C4-35D99C46778D}"/>
          </ac:spMkLst>
        </pc:spChg>
      </pc:sldChg>
      <pc:sldChg chg="modSp">
        <pc:chgData name="Heidi Miller" userId="S::heidi.miller_nysut.org#ext#@neahq.onmicrosoft.com::d2b3cd83-1e2a-4414-a4e0-68164f5fa57a" providerId="AD" clId="Web-{65BBE135-EC2E-1656-D9D5-0FAC53D3D229}" dt="2024-02-05T22:20:25.216" v="81" actId="20577"/>
        <pc:sldMkLst>
          <pc:docMk/>
          <pc:sldMk cId="1479627965" sldId="1343"/>
        </pc:sldMkLst>
        <pc:spChg chg="mod">
          <ac:chgData name="Heidi Miller" userId="S::heidi.miller_nysut.org#ext#@neahq.onmicrosoft.com::d2b3cd83-1e2a-4414-a4e0-68164f5fa57a" providerId="AD" clId="Web-{65BBE135-EC2E-1656-D9D5-0FAC53D3D229}" dt="2024-02-05T22:20:25.216" v="81" actId="20577"/>
          <ac:spMkLst>
            <pc:docMk/>
            <pc:sldMk cId="1479627965" sldId="1343"/>
            <ac:spMk id="4" creationId="{97FBA5B8-42AE-B885-4344-5F977CB108D9}"/>
          </ac:spMkLst>
        </pc:spChg>
      </pc:sldChg>
    </pc:docChg>
  </pc:docChgLst>
  <pc:docChgLst>
    <pc:chgData name="Janiak, Adam [MN]" userId="a873c276-959f-45dd-9dc3-a92ef6b2b846" providerId="ADAL" clId="{AEDC209C-3D12-478E-9FAB-7E2E6C3EB602}"/>
    <pc:docChg chg="undo custSel modSld">
      <pc:chgData name="Janiak, Adam [MN]" userId="a873c276-959f-45dd-9dc3-a92ef6b2b846" providerId="ADAL" clId="{AEDC209C-3D12-478E-9FAB-7E2E6C3EB602}" dt="2024-01-28T22:50:32.200" v="594" actId="14100"/>
      <pc:docMkLst>
        <pc:docMk/>
      </pc:docMkLst>
      <pc:sldChg chg="delSp modSp mod">
        <pc:chgData name="Janiak, Adam [MN]" userId="a873c276-959f-45dd-9dc3-a92ef6b2b846" providerId="ADAL" clId="{AEDC209C-3D12-478E-9FAB-7E2E6C3EB602}" dt="2024-01-28T22:39:19.331" v="363" actId="478"/>
        <pc:sldMkLst>
          <pc:docMk/>
          <pc:sldMk cId="2937352971" sldId="1225"/>
        </pc:sldMkLst>
        <pc:spChg chg="mod">
          <ac:chgData name="Janiak, Adam [MN]" userId="a873c276-959f-45dd-9dc3-a92ef6b2b846" providerId="ADAL" clId="{AEDC209C-3D12-478E-9FAB-7E2E6C3EB602}" dt="2024-01-28T22:33:48.523" v="285" actId="122"/>
          <ac:spMkLst>
            <pc:docMk/>
            <pc:sldMk cId="2937352971" sldId="1225"/>
            <ac:spMk id="2" creationId="{00000000-0000-0000-0000-000000000000}"/>
          </ac:spMkLst>
        </pc:spChg>
        <pc:spChg chg="del">
          <ac:chgData name="Janiak, Adam [MN]" userId="a873c276-959f-45dd-9dc3-a92ef6b2b846" providerId="ADAL" clId="{AEDC209C-3D12-478E-9FAB-7E2E6C3EB602}" dt="2024-01-28T22:39:19.331" v="363" actId="478"/>
          <ac:spMkLst>
            <pc:docMk/>
            <pc:sldMk cId="2937352971" sldId="1225"/>
            <ac:spMk id="4" creationId="{00000000-0000-0000-0000-000000000000}"/>
          </ac:spMkLst>
        </pc:spChg>
        <pc:spChg chg="del">
          <ac:chgData name="Janiak, Adam [MN]" userId="a873c276-959f-45dd-9dc3-a92ef6b2b846" providerId="ADAL" clId="{AEDC209C-3D12-478E-9FAB-7E2E6C3EB602}" dt="2024-01-28T22:36:48.918" v="330" actId="478"/>
          <ac:spMkLst>
            <pc:docMk/>
            <pc:sldMk cId="2937352971" sldId="1225"/>
            <ac:spMk id="5" creationId="{00000000-0000-0000-0000-000000000000}"/>
          </ac:spMkLst>
        </pc:spChg>
      </pc:sldChg>
      <pc:sldChg chg="delSp modSp mod">
        <pc:chgData name="Janiak, Adam [MN]" userId="a873c276-959f-45dd-9dc3-a92ef6b2b846" providerId="ADAL" clId="{AEDC209C-3D12-478E-9FAB-7E2E6C3EB602}" dt="2024-01-28T22:39:16.590" v="362" actId="478"/>
        <pc:sldMkLst>
          <pc:docMk/>
          <pc:sldMk cId="3087426630" sldId="1226"/>
        </pc:sldMkLst>
        <pc:spChg chg="mod">
          <ac:chgData name="Janiak, Adam [MN]" userId="a873c276-959f-45dd-9dc3-a92ef6b2b846" providerId="ADAL" clId="{AEDC209C-3D12-478E-9FAB-7E2E6C3EB602}" dt="2024-01-28T22:35:20.265" v="308" actId="1076"/>
          <ac:spMkLst>
            <pc:docMk/>
            <pc:sldMk cId="3087426630" sldId="1226"/>
            <ac:spMk id="2" creationId="{00000000-0000-0000-0000-000000000000}"/>
          </ac:spMkLst>
        </pc:spChg>
        <pc:spChg chg="del">
          <ac:chgData name="Janiak, Adam [MN]" userId="a873c276-959f-45dd-9dc3-a92ef6b2b846" providerId="ADAL" clId="{AEDC209C-3D12-478E-9FAB-7E2E6C3EB602}" dt="2024-01-28T22:39:16.590" v="362" actId="478"/>
          <ac:spMkLst>
            <pc:docMk/>
            <pc:sldMk cId="3087426630" sldId="1226"/>
            <ac:spMk id="5" creationId="{00000000-0000-0000-0000-000000000000}"/>
          </ac:spMkLst>
        </pc:spChg>
        <pc:spChg chg="del">
          <ac:chgData name="Janiak, Adam [MN]" userId="a873c276-959f-45dd-9dc3-a92ef6b2b846" providerId="ADAL" clId="{AEDC209C-3D12-478E-9FAB-7E2E6C3EB602}" dt="2024-01-28T22:36:44.423" v="329" actId="478"/>
          <ac:spMkLst>
            <pc:docMk/>
            <pc:sldMk cId="3087426630" sldId="1226"/>
            <ac:spMk id="6" creationId="{00000000-0000-0000-0000-000000000000}"/>
          </ac:spMkLst>
        </pc:spChg>
        <pc:spChg chg="mod">
          <ac:chgData name="Janiak, Adam [MN]" userId="a873c276-959f-45dd-9dc3-a92ef6b2b846" providerId="ADAL" clId="{AEDC209C-3D12-478E-9FAB-7E2E6C3EB602}" dt="2024-01-28T22:35:12.135" v="304" actId="1076"/>
          <ac:spMkLst>
            <pc:docMk/>
            <pc:sldMk cId="3087426630" sldId="1226"/>
            <ac:spMk id="21507" creationId="{00000000-0000-0000-0000-000000000000}"/>
          </ac:spMkLst>
        </pc:spChg>
        <pc:picChg chg="mod">
          <ac:chgData name="Janiak, Adam [MN]" userId="a873c276-959f-45dd-9dc3-a92ef6b2b846" providerId="ADAL" clId="{AEDC209C-3D12-478E-9FAB-7E2E6C3EB602}" dt="2024-01-28T22:35:22.928" v="309" actId="1076"/>
          <ac:picMkLst>
            <pc:docMk/>
            <pc:sldMk cId="3087426630" sldId="1226"/>
            <ac:picMk id="4" creationId="{00000000-0000-0000-0000-000000000000}"/>
          </ac:picMkLst>
        </pc:picChg>
      </pc:sldChg>
      <pc:sldChg chg="delSp modSp mod">
        <pc:chgData name="Janiak, Adam [MN]" userId="a873c276-959f-45dd-9dc3-a92ef6b2b846" providerId="ADAL" clId="{AEDC209C-3D12-478E-9FAB-7E2E6C3EB602}" dt="2024-01-28T22:39:50.351" v="370" actId="478"/>
        <pc:sldMkLst>
          <pc:docMk/>
          <pc:sldMk cId="3032835890" sldId="1227"/>
        </pc:sldMkLst>
        <pc:spChg chg="mod">
          <ac:chgData name="Janiak, Adam [MN]" userId="a873c276-959f-45dd-9dc3-a92ef6b2b846" providerId="ADAL" clId="{AEDC209C-3D12-478E-9FAB-7E2E6C3EB602}" dt="2024-01-28T22:17:40.120" v="5" actId="1076"/>
          <ac:spMkLst>
            <pc:docMk/>
            <pc:sldMk cId="3032835890" sldId="1227"/>
            <ac:spMk id="2" creationId="{00000000-0000-0000-0000-000000000000}"/>
          </ac:spMkLst>
        </pc:spChg>
        <pc:spChg chg="del">
          <ac:chgData name="Janiak, Adam [MN]" userId="a873c276-959f-45dd-9dc3-a92ef6b2b846" providerId="ADAL" clId="{AEDC209C-3D12-478E-9FAB-7E2E6C3EB602}" dt="2024-01-28T22:37:21.934" v="337" actId="478"/>
          <ac:spMkLst>
            <pc:docMk/>
            <pc:sldMk cId="3032835890" sldId="1227"/>
            <ac:spMk id="5" creationId="{00000000-0000-0000-0000-000000000000}"/>
          </ac:spMkLst>
        </pc:spChg>
        <pc:spChg chg="del">
          <ac:chgData name="Janiak, Adam [MN]" userId="a873c276-959f-45dd-9dc3-a92ef6b2b846" providerId="ADAL" clId="{AEDC209C-3D12-478E-9FAB-7E2E6C3EB602}" dt="2024-01-28T22:39:50.351" v="370" actId="478"/>
          <ac:spMkLst>
            <pc:docMk/>
            <pc:sldMk cId="3032835890" sldId="1227"/>
            <ac:spMk id="6" creationId="{00000000-0000-0000-0000-000000000000}"/>
          </ac:spMkLst>
        </pc:spChg>
        <pc:picChg chg="mod">
          <ac:chgData name="Janiak, Adam [MN]" userId="a873c276-959f-45dd-9dc3-a92ef6b2b846" providerId="ADAL" clId="{AEDC209C-3D12-478E-9FAB-7E2E6C3EB602}" dt="2024-01-28T22:17:41.454" v="6" actId="1076"/>
          <ac:picMkLst>
            <pc:docMk/>
            <pc:sldMk cId="3032835890" sldId="1227"/>
            <ac:picMk id="15363" creationId="{00000000-0000-0000-0000-000000000000}"/>
          </ac:picMkLst>
        </pc:picChg>
      </pc:sldChg>
      <pc:sldChg chg="delSp modSp mod">
        <pc:chgData name="Janiak, Adam [MN]" userId="a873c276-959f-45dd-9dc3-a92ef6b2b846" providerId="ADAL" clId="{AEDC209C-3D12-478E-9FAB-7E2E6C3EB602}" dt="2024-01-28T22:39:47.116" v="369" actId="478"/>
        <pc:sldMkLst>
          <pc:docMk/>
          <pc:sldMk cId="3081835497" sldId="1228"/>
        </pc:sldMkLst>
        <pc:spChg chg="del">
          <ac:chgData name="Janiak, Adam [MN]" userId="a873c276-959f-45dd-9dc3-a92ef6b2b846" providerId="ADAL" clId="{AEDC209C-3D12-478E-9FAB-7E2E6C3EB602}" dt="2024-01-28T22:39:47.116" v="369" actId="478"/>
          <ac:spMkLst>
            <pc:docMk/>
            <pc:sldMk cId="3081835497" sldId="1228"/>
            <ac:spMk id="2" creationId="{00000000-0000-0000-0000-000000000000}"/>
          </ac:spMkLst>
        </pc:spChg>
        <pc:spChg chg="del">
          <ac:chgData name="Janiak, Adam [MN]" userId="a873c276-959f-45dd-9dc3-a92ef6b2b846" providerId="ADAL" clId="{AEDC209C-3D12-478E-9FAB-7E2E6C3EB602}" dt="2024-01-28T22:37:17.939" v="336" actId="478"/>
          <ac:spMkLst>
            <pc:docMk/>
            <pc:sldMk cId="3081835497" sldId="1228"/>
            <ac:spMk id="3" creationId="{00000000-0000-0000-0000-000000000000}"/>
          </ac:spMkLst>
        </pc:spChg>
        <pc:spChg chg="mod">
          <ac:chgData name="Janiak, Adam [MN]" userId="a873c276-959f-45dd-9dc3-a92ef6b2b846" providerId="ADAL" clId="{AEDC209C-3D12-478E-9FAB-7E2E6C3EB602}" dt="2024-01-28T22:18:01.258" v="10" actId="14100"/>
          <ac:spMkLst>
            <pc:docMk/>
            <pc:sldMk cId="3081835497" sldId="1228"/>
            <ac:spMk id="5" creationId="{00000000-0000-0000-0000-000000000000}"/>
          </ac:spMkLst>
        </pc:spChg>
        <pc:picChg chg="mod">
          <ac:chgData name="Janiak, Adam [MN]" userId="a873c276-959f-45dd-9dc3-a92ef6b2b846" providerId="ADAL" clId="{AEDC209C-3D12-478E-9FAB-7E2E6C3EB602}" dt="2024-01-28T22:17:57.155" v="9" actId="1076"/>
          <ac:picMkLst>
            <pc:docMk/>
            <pc:sldMk cId="3081835497" sldId="1228"/>
            <ac:picMk id="7" creationId="{00000000-0000-0000-0000-000000000000}"/>
          </ac:picMkLst>
        </pc:picChg>
      </pc:sldChg>
      <pc:sldChg chg="delSp modSp mod">
        <pc:chgData name="Janiak, Adam [MN]" userId="a873c276-959f-45dd-9dc3-a92ef6b2b846" providerId="ADAL" clId="{AEDC209C-3D12-478E-9FAB-7E2E6C3EB602}" dt="2024-01-28T22:40:07.954" v="371" actId="1076"/>
        <pc:sldMkLst>
          <pc:docMk/>
          <pc:sldMk cId="747441255" sldId="1229"/>
        </pc:sldMkLst>
        <pc:spChg chg="del">
          <ac:chgData name="Janiak, Adam [MN]" userId="a873c276-959f-45dd-9dc3-a92ef6b2b846" providerId="ADAL" clId="{AEDC209C-3D12-478E-9FAB-7E2E6C3EB602}" dt="2024-01-28T22:39:40.846" v="368" actId="478"/>
          <ac:spMkLst>
            <pc:docMk/>
            <pc:sldMk cId="747441255" sldId="1229"/>
            <ac:spMk id="2" creationId="{00000000-0000-0000-0000-000000000000}"/>
          </ac:spMkLst>
        </pc:spChg>
        <pc:spChg chg="del">
          <ac:chgData name="Janiak, Adam [MN]" userId="a873c276-959f-45dd-9dc3-a92ef6b2b846" providerId="ADAL" clId="{AEDC209C-3D12-478E-9FAB-7E2E6C3EB602}" dt="2024-01-28T22:37:09.211" v="335" actId="478"/>
          <ac:spMkLst>
            <pc:docMk/>
            <pc:sldMk cId="747441255" sldId="1229"/>
            <ac:spMk id="3" creationId="{00000000-0000-0000-0000-000000000000}"/>
          </ac:spMkLst>
        </pc:spChg>
        <pc:spChg chg="mod">
          <ac:chgData name="Janiak, Adam [MN]" userId="a873c276-959f-45dd-9dc3-a92ef6b2b846" providerId="ADAL" clId="{AEDC209C-3D12-478E-9FAB-7E2E6C3EB602}" dt="2024-01-28T22:30:10.464" v="209" actId="207"/>
          <ac:spMkLst>
            <pc:docMk/>
            <pc:sldMk cId="747441255" sldId="1229"/>
            <ac:spMk id="5" creationId="{00000000-0000-0000-0000-000000000000}"/>
          </ac:spMkLst>
        </pc:spChg>
        <pc:spChg chg="mod">
          <ac:chgData name="Janiak, Adam [MN]" userId="a873c276-959f-45dd-9dc3-a92ef6b2b846" providerId="ADAL" clId="{AEDC209C-3D12-478E-9FAB-7E2E6C3EB602}" dt="2024-01-28T22:30:15.077" v="210" actId="403"/>
          <ac:spMkLst>
            <pc:docMk/>
            <pc:sldMk cId="747441255" sldId="1229"/>
            <ac:spMk id="16386" creationId="{00000000-0000-0000-0000-000000000000}"/>
          </ac:spMkLst>
        </pc:spChg>
        <pc:picChg chg="mod">
          <ac:chgData name="Janiak, Adam [MN]" userId="a873c276-959f-45dd-9dc3-a92ef6b2b846" providerId="ADAL" clId="{AEDC209C-3D12-478E-9FAB-7E2E6C3EB602}" dt="2024-01-28T22:40:07.954" v="371" actId="1076"/>
          <ac:picMkLst>
            <pc:docMk/>
            <pc:sldMk cId="747441255" sldId="1229"/>
            <ac:picMk id="6" creationId="{00000000-0000-0000-0000-000000000000}"/>
          </ac:picMkLst>
        </pc:picChg>
      </pc:sldChg>
      <pc:sldChg chg="delSp modSp mod">
        <pc:chgData name="Janiak, Adam [MN]" userId="a873c276-959f-45dd-9dc3-a92ef6b2b846" providerId="ADAL" clId="{AEDC209C-3D12-478E-9FAB-7E2E6C3EB602}" dt="2024-01-28T22:39:38.073" v="367" actId="478"/>
        <pc:sldMkLst>
          <pc:docMk/>
          <pc:sldMk cId="2832527777" sldId="1230"/>
        </pc:sldMkLst>
        <pc:spChg chg="del">
          <ac:chgData name="Janiak, Adam [MN]" userId="a873c276-959f-45dd-9dc3-a92ef6b2b846" providerId="ADAL" clId="{AEDC209C-3D12-478E-9FAB-7E2E6C3EB602}" dt="2024-01-28T22:39:38.073" v="367" actId="478"/>
          <ac:spMkLst>
            <pc:docMk/>
            <pc:sldMk cId="2832527777" sldId="1230"/>
            <ac:spMk id="2" creationId="{00000000-0000-0000-0000-000000000000}"/>
          </ac:spMkLst>
        </pc:spChg>
        <pc:spChg chg="del">
          <ac:chgData name="Janiak, Adam [MN]" userId="a873c276-959f-45dd-9dc3-a92ef6b2b846" providerId="ADAL" clId="{AEDC209C-3D12-478E-9FAB-7E2E6C3EB602}" dt="2024-01-28T22:37:05.565" v="334" actId="478"/>
          <ac:spMkLst>
            <pc:docMk/>
            <pc:sldMk cId="2832527777" sldId="1230"/>
            <ac:spMk id="3" creationId="{00000000-0000-0000-0000-000000000000}"/>
          </ac:spMkLst>
        </pc:spChg>
        <pc:spChg chg="mod">
          <ac:chgData name="Janiak, Adam [MN]" userId="a873c276-959f-45dd-9dc3-a92ef6b2b846" providerId="ADAL" clId="{AEDC209C-3D12-478E-9FAB-7E2E6C3EB602}" dt="2024-01-28T22:28:48.082" v="180" actId="1076"/>
          <ac:spMkLst>
            <pc:docMk/>
            <pc:sldMk cId="2832527777" sldId="1230"/>
            <ac:spMk id="5" creationId="{00000000-0000-0000-0000-000000000000}"/>
          </ac:spMkLst>
        </pc:spChg>
        <pc:spChg chg="mod">
          <ac:chgData name="Janiak, Adam [MN]" userId="a873c276-959f-45dd-9dc3-a92ef6b2b846" providerId="ADAL" clId="{AEDC209C-3D12-478E-9FAB-7E2E6C3EB602}" dt="2024-01-28T22:32:03.360" v="265" actId="12"/>
          <ac:spMkLst>
            <pc:docMk/>
            <pc:sldMk cId="2832527777" sldId="1230"/>
            <ac:spMk id="6" creationId="{00000000-0000-0000-0000-000000000000}"/>
          </ac:spMkLst>
        </pc:spChg>
        <pc:spChg chg="mod">
          <ac:chgData name="Janiak, Adam [MN]" userId="a873c276-959f-45dd-9dc3-a92ef6b2b846" providerId="ADAL" clId="{AEDC209C-3D12-478E-9FAB-7E2E6C3EB602}" dt="2024-01-28T22:29:29.497" v="202" actId="207"/>
          <ac:spMkLst>
            <pc:docMk/>
            <pc:sldMk cId="2832527777" sldId="1230"/>
            <ac:spMk id="8" creationId="{00000000-0000-0000-0000-000000000000}"/>
          </ac:spMkLst>
        </pc:spChg>
        <pc:picChg chg="mod">
          <ac:chgData name="Janiak, Adam [MN]" userId="a873c276-959f-45dd-9dc3-a92ef6b2b846" providerId="ADAL" clId="{AEDC209C-3D12-478E-9FAB-7E2E6C3EB602}" dt="2024-01-28T22:29:34.867" v="204" actId="1076"/>
          <ac:picMkLst>
            <pc:docMk/>
            <pc:sldMk cId="2832527777" sldId="1230"/>
            <ac:picMk id="7" creationId="{00000000-0000-0000-0000-000000000000}"/>
          </ac:picMkLst>
        </pc:picChg>
      </pc:sldChg>
      <pc:sldChg chg="delSp modSp mod">
        <pc:chgData name="Janiak, Adam [MN]" userId="a873c276-959f-45dd-9dc3-a92ef6b2b846" providerId="ADAL" clId="{AEDC209C-3D12-478E-9FAB-7E2E6C3EB602}" dt="2024-01-28T22:39:13.908" v="361" actId="478"/>
        <pc:sldMkLst>
          <pc:docMk/>
          <pc:sldMk cId="953981323" sldId="1235"/>
        </pc:sldMkLst>
        <pc:spChg chg="mod">
          <ac:chgData name="Janiak, Adam [MN]" userId="a873c276-959f-45dd-9dc3-a92ef6b2b846" providerId="ADAL" clId="{AEDC209C-3D12-478E-9FAB-7E2E6C3EB602}" dt="2024-01-28T22:36:22.827" v="325" actId="20577"/>
          <ac:spMkLst>
            <pc:docMk/>
            <pc:sldMk cId="953981323" sldId="1235"/>
            <ac:spMk id="2" creationId="{00000000-0000-0000-0000-000000000000}"/>
          </ac:spMkLst>
        </pc:spChg>
        <pc:spChg chg="del">
          <ac:chgData name="Janiak, Adam [MN]" userId="a873c276-959f-45dd-9dc3-a92ef6b2b846" providerId="ADAL" clId="{AEDC209C-3D12-478E-9FAB-7E2E6C3EB602}" dt="2024-01-28T22:39:13.908" v="361" actId="478"/>
          <ac:spMkLst>
            <pc:docMk/>
            <pc:sldMk cId="953981323" sldId="1235"/>
            <ac:spMk id="4" creationId="{00000000-0000-0000-0000-000000000000}"/>
          </ac:spMkLst>
        </pc:spChg>
        <pc:spChg chg="del">
          <ac:chgData name="Janiak, Adam [MN]" userId="a873c276-959f-45dd-9dc3-a92ef6b2b846" providerId="ADAL" clId="{AEDC209C-3D12-478E-9FAB-7E2E6C3EB602}" dt="2024-01-28T22:36:42.029" v="328" actId="478"/>
          <ac:spMkLst>
            <pc:docMk/>
            <pc:sldMk cId="953981323" sldId="1235"/>
            <ac:spMk id="5" creationId="{00000000-0000-0000-0000-000000000000}"/>
          </ac:spMkLst>
        </pc:spChg>
        <pc:spChg chg="mod">
          <ac:chgData name="Janiak, Adam [MN]" userId="a873c276-959f-45dd-9dc3-a92ef6b2b846" providerId="ADAL" clId="{AEDC209C-3D12-478E-9FAB-7E2E6C3EB602}" dt="2024-01-28T22:35:44.730" v="316" actId="1076"/>
          <ac:spMkLst>
            <pc:docMk/>
            <pc:sldMk cId="953981323" sldId="1235"/>
            <ac:spMk id="6" creationId="{00000000-0000-0000-0000-000000000000}"/>
          </ac:spMkLst>
        </pc:spChg>
        <pc:picChg chg="mod">
          <ac:chgData name="Janiak, Adam [MN]" userId="a873c276-959f-45dd-9dc3-a92ef6b2b846" providerId="ADAL" clId="{AEDC209C-3D12-478E-9FAB-7E2E6C3EB602}" dt="2024-01-28T22:35:36.108" v="313" actId="1076"/>
          <ac:picMkLst>
            <pc:docMk/>
            <pc:sldMk cId="953981323" sldId="1235"/>
            <ac:picMk id="7" creationId="{00000000-0000-0000-0000-000000000000}"/>
          </ac:picMkLst>
        </pc:picChg>
        <pc:picChg chg="mod">
          <ac:chgData name="Janiak, Adam [MN]" userId="a873c276-959f-45dd-9dc3-a92ef6b2b846" providerId="ADAL" clId="{AEDC209C-3D12-478E-9FAB-7E2E6C3EB602}" dt="2024-01-28T22:35:42.080" v="314" actId="1076"/>
          <ac:picMkLst>
            <pc:docMk/>
            <pc:sldMk cId="953981323" sldId="1235"/>
            <ac:picMk id="25603" creationId="{00000000-0000-0000-0000-000000000000}"/>
          </ac:picMkLst>
        </pc:picChg>
      </pc:sldChg>
      <pc:sldChg chg="delSp modSp mod">
        <pc:chgData name="Janiak, Adam [MN]" userId="a873c276-959f-45dd-9dc3-a92ef6b2b846" providerId="ADAL" clId="{AEDC209C-3D12-478E-9FAB-7E2E6C3EB602}" dt="2024-01-28T22:45:22.485" v="448" actId="1076"/>
        <pc:sldMkLst>
          <pc:docMk/>
          <pc:sldMk cId="2706159932" sldId="1236"/>
        </pc:sldMkLst>
        <pc:spChg chg="mod">
          <ac:chgData name="Janiak, Adam [MN]" userId="a873c276-959f-45dd-9dc3-a92ef6b2b846" providerId="ADAL" clId="{AEDC209C-3D12-478E-9FAB-7E2E6C3EB602}" dt="2024-01-28T22:45:15.582" v="445" actId="1076"/>
          <ac:spMkLst>
            <pc:docMk/>
            <pc:sldMk cId="2706159932" sldId="1236"/>
            <ac:spMk id="2" creationId="{00000000-0000-0000-0000-000000000000}"/>
          </ac:spMkLst>
        </pc:spChg>
        <pc:spChg chg="del">
          <ac:chgData name="Janiak, Adam [MN]" userId="a873c276-959f-45dd-9dc3-a92ef6b2b846" providerId="ADAL" clId="{AEDC209C-3D12-478E-9FAB-7E2E6C3EB602}" dt="2024-01-28T22:39:10.724" v="360" actId="478"/>
          <ac:spMkLst>
            <pc:docMk/>
            <pc:sldMk cId="2706159932" sldId="1236"/>
            <ac:spMk id="4" creationId="{00000000-0000-0000-0000-000000000000}"/>
          </ac:spMkLst>
        </pc:spChg>
        <pc:spChg chg="del">
          <ac:chgData name="Janiak, Adam [MN]" userId="a873c276-959f-45dd-9dc3-a92ef6b2b846" providerId="ADAL" clId="{AEDC209C-3D12-478E-9FAB-7E2E6C3EB602}" dt="2024-01-28T22:36:38.717" v="327" actId="478"/>
          <ac:spMkLst>
            <pc:docMk/>
            <pc:sldMk cId="2706159932" sldId="1236"/>
            <ac:spMk id="5" creationId="{00000000-0000-0000-0000-000000000000}"/>
          </ac:spMkLst>
        </pc:spChg>
        <pc:spChg chg="mod">
          <ac:chgData name="Janiak, Adam [MN]" userId="a873c276-959f-45dd-9dc3-a92ef6b2b846" providerId="ADAL" clId="{AEDC209C-3D12-478E-9FAB-7E2E6C3EB602}" dt="2024-01-28T22:45:18.959" v="446" actId="1076"/>
          <ac:spMkLst>
            <pc:docMk/>
            <pc:sldMk cId="2706159932" sldId="1236"/>
            <ac:spMk id="36867" creationId="{00000000-0000-0000-0000-000000000000}"/>
          </ac:spMkLst>
        </pc:spChg>
        <pc:picChg chg="mod">
          <ac:chgData name="Janiak, Adam [MN]" userId="a873c276-959f-45dd-9dc3-a92ef6b2b846" providerId="ADAL" clId="{AEDC209C-3D12-478E-9FAB-7E2E6C3EB602}" dt="2024-01-28T22:45:22.485" v="448" actId="1076"/>
          <ac:picMkLst>
            <pc:docMk/>
            <pc:sldMk cId="2706159932" sldId="1236"/>
            <ac:picMk id="8" creationId="{00000000-0000-0000-0000-000000000000}"/>
          </ac:picMkLst>
        </pc:picChg>
      </pc:sldChg>
      <pc:sldChg chg="delSp modSp mod">
        <pc:chgData name="Janiak, Adam [MN]" userId="a873c276-959f-45dd-9dc3-a92ef6b2b846" providerId="ADAL" clId="{AEDC209C-3D12-478E-9FAB-7E2E6C3EB602}" dt="2024-01-28T22:43:29.267" v="408" actId="12"/>
        <pc:sldMkLst>
          <pc:docMk/>
          <pc:sldMk cId="2113383998" sldId="1237"/>
        </pc:sldMkLst>
        <pc:spChg chg="mod">
          <ac:chgData name="Janiak, Adam [MN]" userId="a873c276-959f-45dd-9dc3-a92ef6b2b846" providerId="ADAL" clId="{AEDC209C-3D12-478E-9FAB-7E2E6C3EB602}" dt="2024-01-28T22:41:45.809" v="391" actId="1076"/>
          <ac:spMkLst>
            <pc:docMk/>
            <pc:sldMk cId="2113383998" sldId="1237"/>
            <ac:spMk id="2" creationId="{00000000-0000-0000-0000-000000000000}"/>
          </ac:spMkLst>
        </pc:spChg>
        <pc:spChg chg="del">
          <ac:chgData name="Janiak, Adam [MN]" userId="a873c276-959f-45dd-9dc3-a92ef6b2b846" providerId="ADAL" clId="{AEDC209C-3D12-478E-9FAB-7E2E6C3EB602}" dt="2024-01-28T22:39:07.396" v="359" actId="478"/>
          <ac:spMkLst>
            <pc:docMk/>
            <pc:sldMk cId="2113383998" sldId="1237"/>
            <ac:spMk id="4" creationId="{00000000-0000-0000-0000-000000000000}"/>
          </ac:spMkLst>
        </pc:spChg>
        <pc:spChg chg="del">
          <ac:chgData name="Janiak, Adam [MN]" userId="a873c276-959f-45dd-9dc3-a92ef6b2b846" providerId="ADAL" clId="{AEDC209C-3D12-478E-9FAB-7E2E6C3EB602}" dt="2024-01-28T22:37:51.865" v="338" actId="478"/>
          <ac:spMkLst>
            <pc:docMk/>
            <pc:sldMk cId="2113383998" sldId="1237"/>
            <ac:spMk id="5" creationId="{00000000-0000-0000-0000-000000000000}"/>
          </ac:spMkLst>
        </pc:spChg>
        <pc:spChg chg="mod">
          <ac:chgData name="Janiak, Adam [MN]" userId="a873c276-959f-45dd-9dc3-a92ef6b2b846" providerId="ADAL" clId="{AEDC209C-3D12-478E-9FAB-7E2E6C3EB602}" dt="2024-01-28T22:43:29.267" v="408" actId="12"/>
          <ac:spMkLst>
            <pc:docMk/>
            <pc:sldMk cId="2113383998" sldId="1237"/>
            <ac:spMk id="27651" creationId="{00000000-0000-0000-0000-000000000000}"/>
          </ac:spMkLst>
        </pc:spChg>
        <pc:picChg chg="mod">
          <ac:chgData name="Janiak, Adam [MN]" userId="a873c276-959f-45dd-9dc3-a92ef6b2b846" providerId="ADAL" clId="{AEDC209C-3D12-478E-9FAB-7E2E6C3EB602}" dt="2024-01-28T22:41:58.646" v="394" actId="1076"/>
          <ac:picMkLst>
            <pc:docMk/>
            <pc:sldMk cId="2113383998" sldId="1237"/>
            <ac:picMk id="7" creationId="{00000000-0000-0000-0000-000000000000}"/>
          </ac:picMkLst>
        </pc:picChg>
      </pc:sldChg>
      <pc:sldChg chg="delSp modSp mod">
        <pc:chgData name="Janiak, Adam [MN]" userId="a873c276-959f-45dd-9dc3-a92ef6b2b846" providerId="ADAL" clId="{AEDC209C-3D12-478E-9FAB-7E2E6C3EB602}" dt="2024-01-28T22:44:39.258" v="439" actId="114"/>
        <pc:sldMkLst>
          <pc:docMk/>
          <pc:sldMk cId="4059696755" sldId="1238"/>
        </pc:sldMkLst>
        <pc:spChg chg="mod">
          <ac:chgData name="Janiak, Adam [MN]" userId="a873c276-959f-45dd-9dc3-a92ef6b2b846" providerId="ADAL" clId="{AEDC209C-3D12-478E-9FAB-7E2E6C3EB602}" dt="2024-01-28T22:43:43.913" v="412" actId="1076"/>
          <ac:spMkLst>
            <pc:docMk/>
            <pc:sldMk cId="4059696755" sldId="1238"/>
            <ac:spMk id="2" creationId="{00000000-0000-0000-0000-000000000000}"/>
          </ac:spMkLst>
        </pc:spChg>
        <pc:spChg chg="del">
          <ac:chgData name="Janiak, Adam [MN]" userId="a873c276-959f-45dd-9dc3-a92ef6b2b846" providerId="ADAL" clId="{AEDC209C-3D12-478E-9FAB-7E2E6C3EB602}" dt="2024-01-28T22:39:04.822" v="358" actId="478"/>
          <ac:spMkLst>
            <pc:docMk/>
            <pc:sldMk cId="4059696755" sldId="1238"/>
            <ac:spMk id="4" creationId="{00000000-0000-0000-0000-000000000000}"/>
          </ac:spMkLst>
        </pc:spChg>
        <pc:spChg chg="del">
          <ac:chgData name="Janiak, Adam [MN]" userId="a873c276-959f-45dd-9dc3-a92ef6b2b846" providerId="ADAL" clId="{AEDC209C-3D12-478E-9FAB-7E2E6C3EB602}" dt="2024-01-28T22:37:55.473" v="339" actId="478"/>
          <ac:spMkLst>
            <pc:docMk/>
            <pc:sldMk cId="4059696755" sldId="1238"/>
            <ac:spMk id="5" creationId="{00000000-0000-0000-0000-000000000000}"/>
          </ac:spMkLst>
        </pc:spChg>
        <pc:spChg chg="mod">
          <ac:chgData name="Janiak, Adam [MN]" userId="a873c276-959f-45dd-9dc3-a92ef6b2b846" providerId="ADAL" clId="{AEDC209C-3D12-478E-9FAB-7E2E6C3EB602}" dt="2024-01-28T22:44:39.258" v="439" actId="114"/>
          <ac:spMkLst>
            <pc:docMk/>
            <pc:sldMk cId="4059696755" sldId="1238"/>
            <ac:spMk id="31747" creationId="{00000000-0000-0000-0000-000000000000}"/>
          </ac:spMkLst>
        </pc:spChg>
        <pc:picChg chg="mod">
          <ac:chgData name="Janiak, Adam [MN]" userId="a873c276-959f-45dd-9dc3-a92ef6b2b846" providerId="ADAL" clId="{AEDC209C-3D12-478E-9FAB-7E2E6C3EB602}" dt="2024-01-28T22:44:11.960" v="432" actId="1076"/>
          <ac:picMkLst>
            <pc:docMk/>
            <pc:sldMk cId="4059696755" sldId="1238"/>
            <ac:picMk id="7" creationId="{00000000-0000-0000-0000-000000000000}"/>
          </ac:picMkLst>
        </pc:picChg>
      </pc:sldChg>
      <pc:sldChg chg="addSp delSp modSp mod">
        <pc:chgData name="Janiak, Adam [MN]" userId="a873c276-959f-45dd-9dc3-a92ef6b2b846" providerId="ADAL" clId="{AEDC209C-3D12-478E-9FAB-7E2E6C3EB602}" dt="2024-01-28T22:50:13.983" v="578" actId="14100"/>
        <pc:sldMkLst>
          <pc:docMk/>
          <pc:sldMk cId="4216511670" sldId="1239"/>
        </pc:sldMkLst>
        <pc:spChg chg="mod">
          <ac:chgData name="Janiak, Adam [MN]" userId="a873c276-959f-45dd-9dc3-a92ef6b2b846" providerId="ADAL" clId="{AEDC209C-3D12-478E-9FAB-7E2E6C3EB602}" dt="2024-01-28T22:50:13.983" v="578" actId="14100"/>
          <ac:spMkLst>
            <pc:docMk/>
            <pc:sldMk cId="4216511670" sldId="1239"/>
            <ac:spMk id="3" creationId="{00000000-0000-0000-0000-000000000000}"/>
          </ac:spMkLst>
        </pc:spChg>
        <pc:spChg chg="add del mod">
          <ac:chgData name="Janiak, Adam [MN]" userId="a873c276-959f-45dd-9dc3-a92ef6b2b846" providerId="ADAL" clId="{AEDC209C-3D12-478E-9FAB-7E2E6C3EB602}" dt="2024-01-28T22:49:57.690" v="575"/>
          <ac:spMkLst>
            <pc:docMk/>
            <pc:sldMk cId="4216511670" sldId="1239"/>
            <ac:spMk id="4" creationId="{A6474466-214B-B529-FA8F-E99B0E3CC2E0}"/>
          </ac:spMkLst>
        </pc:spChg>
        <pc:spChg chg="del">
          <ac:chgData name="Janiak, Adam [MN]" userId="a873c276-959f-45dd-9dc3-a92ef6b2b846" providerId="ADAL" clId="{AEDC209C-3D12-478E-9FAB-7E2E6C3EB602}" dt="2024-01-28T22:37:58.469" v="340" actId="478"/>
          <ac:spMkLst>
            <pc:docMk/>
            <pc:sldMk cId="4216511670" sldId="1239"/>
            <ac:spMk id="5" creationId="{00000000-0000-0000-0000-000000000000}"/>
          </ac:spMkLst>
        </pc:spChg>
        <pc:spChg chg="del">
          <ac:chgData name="Janiak, Adam [MN]" userId="a873c276-959f-45dd-9dc3-a92ef6b2b846" providerId="ADAL" clId="{AEDC209C-3D12-478E-9FAB-7E2E6C3EB602}" dt="2024-01-28T22:39:01.563" v="357" actId="478"/>
          <ac:spMkLst>
            <pc:docMk/>
            <pc:sldMk cId="4216511670" sldId="1239"/>
            <ac:spMk id="6" creationId="{00000000-0000-0000-0000-000000000000}"/>
          </ac:spMkLst>
        </pc:spChg>
      </pc:sldChg>
      <pc:sldChg chg="delSp modSp mod">
        <pc:chgData name="Janiak, Adam [MN]" userId="a873c276-959f-45dd-9dc3-a92ef6b2b846" providerId="ADAL" clId="{AEDC209C-3D12-478E-9FAB-7E2E6C3EB602}" dt="2024-01-28T22:50:20.565" v="579" actId="1076"/>
        <pc:sldMkLst>
          <pc:docMk/>
          <pc:sldMk cId="2541250601" sldId="1240"/>
        </pc:sldMkLst>
        <pc:spChg chg="del">
          <ac:chgData name="Janiak, Adam [MN]" userId="a873c276-959f-45dd-9dc3-a92ef6b2b846" providerId="ADAL" clId="{AEDC209C-3D12-478E-9FAB-7E2E6C3EB602}" dt="2024-01-28T22:38:57.883" v="356" actId="478"/>
          <ac:spMkLst>
            <pc:docMk/>
            <pc:sldMk cId="2541250601" sldId="1240"/>
            <ac:spMk id="2" creationId="{00000000-0000-0000-0000-000000000000}"/>
          </ac:spMkLst>
        </pc:spChg>
        <pc:spChg chg="del">
          <ac:chgData name="Janiak, Adam [MN]" userId="a873c276-959f-45dd-9dc3-a92ef6b2b846" providerId="ADAL" clId="{AEDC209C-3D12-478E-9FAB-7E2E6C3EB602}" dt="2024-01-28T22:38:01.970" v="341" actId="478"/>
          <ac:spMkLst>
            <pc:docMk/>
            <pc:sldMk cId="2541250601" sldId="1240"/>
            <ac:spMk id="3" creationId="{00000000-0000-0000-0000-000000000000}"/>
          </ac:spMkLst>
        </pc:spChg>
        <pc:spChg chg="mod">
          <ac:chgData name="Janiak, Adam [MN]" userId="a873c276-959f-45dd-9dc3-a92ef6b2b846" providerId="ADAL" clId="{AEDC209C-3D12-478E-9FAB-7E2E6C3EB602}" dt="2024-01-28T22:47:21.717" v="517" actId="1076"/>
          <ac:spMkLst>
            <pc:docMk/>
            <pc:sldMk cId="2541250601" sldId="1240"/>
            <ac:spMk id="4" creationId="{00000000-0000-0000-0000-000000000000}"/>
          </ac:spMkLst>
        </pc:spChg>
        <pc:spChg chg="mod">
          <ac:chgData name="Janiak, Adam [MN]" userId="a873c276-959f-45dd-9dc3-a92ef6b2b846" providerId="ADAL" clId="{AEDC209C-3D12-478E-9FAB-7E2E6C3EB602}" dt="2024-01-28T22:50:20.565" v="579" actId="1076"/>
          <ac:spMkLst>
            <pc:docMk/>
            <pc:sldMk cId="2541250601" sldId="1240"/>
            <ac:spMk id="5" creationId="{00000000-0000-0000-0000-000000000000}"/>
          </ac:spMkLst>
        </pc:spChg>
        <pc:picChg chg="mod">
          <ac:chgData name="Janiak, Adam [MN]" userId="a873c276-959f-45dd-9dc3-a92ef6b2b846" providerId="ADAL" clId="{AEDC209C-3D12-478E-9FAB-7E2E6C3EB602}" dt="2024-01-28T22:24:13.229" v="110" actId="1076"/>
          <ac:picMkLst>
            <pc:docMk/>
            <pc:sldMk cId="2541250601" sldId="1240"/>
            <ac:picMk id="7" creationId="{00000000-0000-0000-0000-000000000000}"/>
          </ac:picMkLst>
        </pc:picChg>
      </pc:sldChg>
      <pc:sldChg chg="delSp modSp mod">
        <pc:chgData name="Janiak, Adam [MN]" userId="a873c276-959f-45dd-9dc3-a92ef6b2b846" providerId="ADAL" clId="{AEDC209C-3D12-478E-9FAB-7E2E6C3EB602}" dt="2024-01-28T22:50:32.200" v="594" actId="14100"/>
        <pc:sldMkLst>
          <pc:docMk/>
          <pc:sldMk cId="3407921104" sldId="1242"/>
        </pc:sldMkLst>
        <pc:spChg chg="del">
          <ac:chgData name="Janiak, Adam [MN]" userId="a873c276-959f-45dd-9dc3-a92ef6b2b846" providerId="ADAL" clId="{AEDC209C-3D12-478E-9FAB-7E2E6C3EB602}" dt="2024-01-28T22:38:54.927" v="355" actId="478"/>
          <ac:spMkLst>
            <pc:docMk/>
            <pc:sldMk cId="3407921104" sldId="1242"/>
            <ac:spMk id="2" creationId="{00000000-0000-0000-0000-000000000000}"/>
          </ac:spMkLst>
        </pc:spChg>
        <pc:spChg chg="del">
          <ac:chgData name="Janiak, Adam [MN]" userId="a873c276-959f-45dd-9dc3-a92ef6b2b846" providerId="ADAL" clId="{AEDC209C-3D12-478E-9FAB-7E2E6C3EB602}" dt="2024-01-28T22:38:05.371" v="342" actId="478"/>
          <ac:spMkLst>
            <pc:docMk/>
            <pc:sldMk cId="3407921104" sldId="1242"/>
            <ac:spMk id="3" creationId="{00000000-0000-0000-0000-000000000000}"/>
          </ac:spMkLst>
        </pc:spChg>
        <pc:spChg chg="mod">
          <ac:chgData name="Janiak, Adam [MN]" userId="a873c276-959f-45dd-9dc3-a92ef6b2b846" providerId="ADAL" clId="{AEDC209C-3D12-478E-9FAB-7E2E6C3EB602}" dt="2024-01-28T22:50:32.200" v="594" actId="14100"/>
          <ac:spMkLst>
            <pc:docMk/>
            <pc:sldMk cId="3407921104" sldId="1242"/>
            <ac:spMk id="5" creationId="{00000000-0000-0000-0000-000000000000}"/>
          </ac:spMkLst>
        </pc:spChg>
      </pc:sldChg>
      <pc:sldChg chg="delSp mod">
        <pc:chgData name="Janiak, Adam [MN]" userId="a873c276-959f-45dd-9dc3-a92ef6b2b846" providerId="ADAL" clId="{AEDC209C-3D12-478E-9FAB-7E2E6C3EB602}" dt="2024-01-28T22:38:52.369" v="354" actId="478"/>
        <pc:sldMkLst>
          <pc:docMk/>
          <pc:sldMk cId="550884312" sldId="1245"/>
        </pc:sldMkLst>
        <pc:spChg chg="del">
          <ac:chgData name="Janiak, Adam [MN]" userId="a873c276-959f-45dd-9dc3-a92ef6b2b846" providerId="ADAL" clId="{AEDC209C-3D12-478E-9FAB-7E2E6C3EB602}" dt="2024-01-28T22:38:08.332" v="343" actId="478"/>
          <ac:spMkLst>
            <pc:docMk/>
            <pc:sldMk cId="550884312" sldId="1245"/>
            <ac:spMk id="5" creationId="{00000000-0000-0000-0000-000000000000}"/>
          </ac:spMkLst>
        </pc:spChg>
        <pc:spChg chg="del">
          <ac:chgData name="Janiak, Adam [MN]" userId="a873c276-959f-45dd-9dc3-a92ef6b2b846" providerId="ADAL" clId="{AEDC209C-3D12-478E-9FAB-7E2E6C3EB602}" dt="2024-01-28T22:38:52.369" v="354" actId="478"/>
          <ac:spMkLst>
            <pc:docMk/>
            <pc:sldMk cId="550884312" sldId="1245"/>
            <ac:spMk id="6" creationId="{00000000-0000-0000-0000-000000000000}"/>
          </ac:spMkLst>
        </pc:spChg>
      </pc:sldChg>
      <pc:sldChg chg="delSp modSp mod">
        <pc:chgData name="Janiak, Adam [MN]" userId="a873c276-959f-45dd-9dc3-a92ef6b2b846" providerId="ADAL" clId="{AEDC209C-3D12-478E-9FAB-7E2E6C3EB602}" dt="2024-01-28T22:38:49.340" v="353" actId="478"/>
        <pc:sldMkLst>
          <pc:docMk/>
          <pc:sldMk cId="1866570551" sldId="1246"/>
        </pc:sldMkLst>
        <pc:spChg chg="mod">
          <ac:chgData name="Janiak, Adam [MN]" userId="a873c276-959f-45dd-9dc3-a92ef6b2b846" providerId="ADAL" clId="{AEDC209C-3D12-478E-9FAB-7E2E6C3EB602}" dt="2024-01-28T22:24:41.587" v="113" actId="12"/>
          <ac:spMkLst>
            <pc:docMk/>
            <pc:sldMk cId="1866570551" sldId="1246"/>
            <ac:spMk id="3" creationId="{00000000-0000-0000-0000-000000000000}"/>
          </ac:spMkLst>
        </pc:spChg>
        <pc:spChg chg="del">
          <ac:chgData name="Janiak, Adam [MN]" userId="a873c276-959f-45dd-9dc3-a92ef6b2b846" providerId="ADAL" clId="{AEDC209C-3D12-478E-9FAB-7E2E6C3EB602}" dt="2024-01-28T22:38:14.521" v="344" actId="478"/>
          <ac:spMkLst>
            <pc:docMk/>
            <pc:sldMk cId="1866570551" sldId="1246"/>
            <ac:spMk id="5" creationId="{00000000-0000-0000-0000-000000000000}"/>
          </ac:spMkLst>
        </pc:spChg>
        <pc:spChg chg="del">
          <ac:chgData name="Janiak, Adam [MN]" userId="a873c276-959f-45dd-9dc3-a92ef6b2b846" providerId="ADAL" clId="{AEDC209C-3D12-478E-9FAB-7E2E6C3EB602}" dt="2024-01-28T22:38:49.340" v="353" actId="478"/>
          <ac:spMkLst>
            <pc:docMk/>
            <pc:sldMk cId="1866570551" sldId="1246"/>
            <ac:spMk id="6" creationId="{00000000-0000-0000-0000-000000000000}"/>
          </ac:spMkLst>
        </pc:spChg>
      </pc:sldChg>
      <pc:sldChg chg="delSp modSp mod">
        <pc:chgData name="Janiak, Adam [MN]" userId="a873c276-959f-45dd-9dc3-a92ef6b2b846" providerId="ADAL" clId="{AEDC209C-3D12-478E-9FAB-7E2E6C3EB602}" dt="2024-01-28T22:38:46.187" v="352" actId="478"/>
        <pc:sldMkLst>
          <pc:docMk/>
          <pc:sldMk cId="3270548145" sldId="1247"/>
        </pc:sldMkLst>
        <pc:spChg chg="mod">
          <ac:chgData name="Janiak, Adam [MN]" userId="a873c276-959f-45dd-9dc3-a92ef6b2b846" providerId="ADAL" clId="{AEDC209C-3D12-478E-9FAB-7E2E6C3EB602}" dt="2024-01-28T22:24:55.203" v="114" actId="12"/>
          <ac:spMkLst>
            <pc:docMk/>
            <pc:sldMk cId="3270548145" sldId="1247"/>
            <ac:spMk id="3" creationId="{00000000-0000-0000-0000-000000000000}"/>
          </ac:spMkLst>
        </pc:spChg>
        <pc:spChg chg="del">
          <ac:chgData name="Janiak, Adam [MN]" userId="a873c276-959f-45dd-9dc3-a92ef6b2b846" providerId="ADAL" clId="{AEDC209C-3D12-478E-9FAB-7E2E6C3EB602}" dt="2024-01-28T22:38:46.187" v="352" actId="478"/>
          <ac:spMkLst>
            <pc:docMk/>
            <pc:sldMk cId="3270548145" sldId="1247"/>
            <ac:spMk id="4" creationId="{00000000-0000-0000-0000-000000000000}"/>
          </ac:spMkLst>
        </pc:spChg>
        <pc:spChg chg="del">
          <ac:chgData name="Janiak, Adam [MN]" userId="a873c276-959f-45dd-9dc3-a92ef6b2b846" providerId="ADAL" clId="{AEDC209C-3D12-478E-9FAB-7E2E6C3EB602}" dt="2024-01-28T22:38:17.385" v="345" actId="478"/>
          <ac:spMkLst>
            <pc:docMk/>
            <pc:sldMk cId="3270548145" sldId="1247"/>
            <ac:spMk id="5" creationId="{00000000-0000-0000-0000-000000000000}"/>
          </ac:spMkLst>
        </pc:spChg>
      </pc:sldChg>
      <pc:sldChg chg="delSp mod">
        <pc:chgData name="Janiak, Adam [MN]" userId="a873c276-959f-45dd-9dc3-a92ef6b2b846" providerId="ADAL" clId="{AEDC209C-3D12-478E-9FAB-7E2E6C3EB602}" dt="2024-01-28T22:38:43.001" v="351" actId="478"/>
        <pc:sldMkLst>
          <pc:docMk/>
          <pc:sldMk cId="240881432" sldId="1248"/>
        </pc:sldMkLst>
        <pc:spChg chg="del">
          <ac:chgData name="Janiak, Adam [MN]" userId="a873c276-959f-45dd-9dc3-a92ef6b2b846" providerId="ADAL" clId="{AEDC209C-3D12-478E-9FAB-7E2E6C3EB602}" dt="2024-01-28T22:38:43.001" v="351" actId="478"/>
          <ac:spMkLst>
            <pc:docMk/>
            <pc:sldMk cId="240881432" sldId="1248"/>
            <ac:spMk id="4" creationId="{00000000-0000-0000-0000-000000000000}"/>
          </ac:spMkLst>
        </pc:spChg>
        <pc:spChg chg="del">
          <ac:chgData name="Janiak, Adam [MN]" userId="a873c276-959f-45dd-9dc3-a92ef6b2b846" providerId="ADAL" clId="{AEDC209C-3D12-478E-9FAB-7E2E6C3EB602}" dt="2024-01-28T22:38:20.085" v="346" actId="478"/>
          <ac:spMkLst>
            <pc:docMk/>
            <pc:sldMk cId="240881432" sldId="1248"/>
            <ac:spMk id="5" creationId="{00000000-0000-0000-0000-000000000000}"/>
          </ac:spMkLst>
        </pc:spChg>
      </pc:sldChg>
      <pc:sldChg chg="delSp modSp mod">
        <pc:chgData name="Janiak, Adam [MN]" userId="a873c276-959f-45dd-9dc3-a92ef6b2b846" providerId="ADAL" clId="{AEDC209C-3D12-478E-9FAB-7E2E6C3EB602}" dt="2024-01-28T22:38:39.870" v="350" actId="478"/>
        <pc:sldMkLst>
          <pc:docMk/>
          <pc:sldMk cId="3797262362" sldId="1250"/>
        </pc:sldMkLst>
        <pc:spChg chg="del">
          <ac:chgData name="Janiak, Adam [MN]" userId="a873c276-959f-45dd-9dc3-a92ef6b2b846" providerId="ADAL" clId="{AEDC209C-3D12-478E-9FAB-7E2E6C3EB602}" dt="2024-01-28T22:38:39.870" v="350" actId="478"/>
          <ac:spMkLst>
            <pc:docMk/>
            <pc:sldMk cId="3797262362" sldId="1250"/>
            <ac:spMk id="4" creationId="{00000000-0000-0000-0000-000000000000}"/>
          </ac:spMkLst>
        </pc:spChg>
        <pc:spChg chg="del">
          <ac:chgData name="Janiak, Adam [MN]" userId="a873c276-959f-45dd-9dc3-a92ef6b2b846" providerId="ADAL" clId="{AEDC209C-3D12-478E-9FAB-7E2E6C3EB602}" dt="2024-01-28T22:38:23.156" v="347" actId="478"/>
          <ac:spMkLst>
            <pc:docMk/>
            <pc:sldMk cId="3797262362" sldId="1250"/>
            <ac:spMk id="5" creationId="{00000000-0000-0000-0000-000000000000}"/>
          </ac:spMkLst>
        </pc:spChg>
        <pc:spChg chg="mod">
          <ac:chgData name="Janiak, Adam [MN]" userId="a873c276-959f-45dd-9dc3-a92ef6b2b846" providerId="ADAL" clId="{AEDC209C-3D12-478E-9FAB-7E2E6C3EB602}" dt="2024-01-28T22:25:05.873" v="115" actId="12"/>
          <ac:spMkLst>
            <pc:docMk/>
            <pc:sldMk cId="3797262362" sldId="1250"/>
            <ac:spMk id="28675" creationId="{00000000-0000-0000-0000-000000000000}"/>
          </ac:spMkLst>
        </pc:spChg>
      </pc:sldChg>
      <pc:sldChg chg="delSp modSp mod">
        <pc:chgData name="Janiak, Adam [MN]" userId="a873c276-959f-45dd-9dc3-a92ef6b2b846" providerId="ADAL" clId="{AEDC209C-3D12-478E-9FAB-7E2E6C3EB602}" dt="2024-01-28T22:38:35.243" v="349" actId="478"/>
        <pc:sldMkLst>
          <pc:docMk/>
          <pc:sldMk cId="120026051" sldId="1251"/>
        </pc:sldMkLst>
        <pc:spChg chg="mod">
          <ac:chgData name="Janiak, Adam [MN]" userId="a873c276-959f-45dd-9dc3-a92ef6b2b846" providerId="ADAL" clId="{AEDC209C-3D12-478E-9FAB-7E2E6C3EB602}" dt="2024-01-28T22:25:16.128" v="117" actId="12"/>
          <ac:spMkLst>
            <pc:docMk/>
            <pc:sldMk cId="120026051" sldId="1251"/>
            <ac:spMk id="3" creationId="{00000000-0000-0000-0000-000000000000}"/>
          </ac:spMkLst>
        </pc:spChg>
        <pc:spChg chg="del">
          <ac:chgData name="Janiak, Adam [MN]" userId="a873c276-959f-45dd-9dc3-a92ef6b2b846" providerId="ADAL" clId="{AEDC209C-3D12-478E-9FAB-7E2E6C3EB602}" dt="2024-01-28T22:38:28.582" v="348" actId="478"/>
          <ac:spMkLst>
            <pc:docMk/>
            <pc:sldMk cId="120026051" sldId="1251"/>
            <ac:spMk id="8" creationId="{00000000-0000-0000-0000-000000000000}"/>
          </ac:spMkLst>
        </pc:spChg>
        <pc:spChg chg="del">
          <ac:chgData name="Janiak, Adam [MN]" userId="a873c276-959f-45dd-9dc3-a92ef6b2b846" providerId="ADAL" clId="{AEDC209C-3D12-478E-9FAB-7E2E6C3EB602}" dt="2024-01-28T22:38:35.243" v="349" actId="478"/>
          <ac:spMkLst>
            <pc:docMk/>
            <pc:sldMk cId="120026051" sldId="1251"/>
            <ac:spMk id="9" creationId="{00000000-0000-0000-0000-000000000000}"/>
          </ac:spMkLst>
        </pc:spChg>
      </pc:sldChg>
      <pc:sldChg chg="modSp mod">
        <pc:chgData name="Janiak, Adam [MN]" userId="a873c276-959f-45dd-9dc3-a92ef6b2b846" providerId="ADAL" clId="{AEDC209C-3D12-478E-9FAB-7E2E6C3EB602}" dt="2024-01-28T22:18:17.596" v="13" actId="1076"/>
        <pc:sldMkLst>
          <pc:docMk/>
          <pc:sldMk cId="1502090419" sldId="1260"/>
        </pc:sldMkLst>
        <pc:picChg chg="mod">
          <ac:chgData name="Janiak, Adam [MN]" userId="a873c276-959f-45dd-9dc3-a92ef6b2b846" providerId="ADAL" clId="{AEDC209C-3D12-478E-9FAB-7E2E6C3EB602}" dt="2024-01-28T22:18:17.596" v="13" actId="1076"/>
          <ac:picMkLst>
            <pc:docMk/>
            <pc:sldMk cId="1502090419" sldId="1260"/>
            <ac:picMk id="4" creationId="{00000000-0000-0000-0000-000000000000}"/>
          </ac:picMkLst>
        </pc:picChg>
      </pc:sldChg>
      <pc:sldChg chg="delSp modSp mod">
        <pc:chgData name="Janiak, Adam [MN]" userId="a873c276-959f-45dd-9dc3-a92ef6b2b846" providerId="ADAL" clId="{AEDC209C-3D12-478E-9FAB-7E2E6C3EB602}" dt="2024-01-28T22:39:30.541" v="365" actId="478"/>
        <pc:sldMkLst>
          <pc:docMk/>
          <pc:sldMk cId="1169676610" sldId="1264"/>
        </pc:sldMkLst>
        <pc:spChg chg="mod">
          <ac:chgData name="Janiak, Adam [MN]" userId="a873c276-959f-45dd-9dc3-a92ef6b2b846" providerId="ADAL" clId="{AEDC209C-3D12-478E-9FAB-7E2E6C3EB602}" dt="2024-01-28T22:32:46.775" v="272" actId="1076"/>
          <ac:spMkLst>
            <pc:docMk/>
            <pc:sldMk cId="1169676610" sldId="1264"/>
            <ac:spMk id="2" creationId="{00000000-0000-0000-0000-000000000000}"/>
          </ac:spMkLst>
        </pc:spChg>
        <pc:spChg chg="mod">
          <ac:chgData name="Janiak, Adam [MN]" userId="a873c276-959f-45dd-9dc3-a92ef6b2b846" providerId="ADAL" clId="{AEDC209C-3D12-478E-9FAB-7E2E6C3EB602}" dt="2024-01-28T22:33:36.623" v="284" actId="948"/>
          <ac:spMkLst>
            <pc:docMk/>
            <pc:sldMk cId="1169676610" sldId="1264"/>
            <ac:spMk id="3" creationId="{00000000-0000-0000-0000-000000000000}"/>
          </ac:spMkLst>
        </pc:spChg>
        <pc:spChg chg="del">
          <ac:chgData name="Janiak, Adam [MN]" userId="a873c276-959f-45dd-9dc3-a92ef6b2b846" providerId="ADAL" clId="{AEDC209C-3D12-478E-9FAB-7E2E6C3EB602}" dt="2024-01-28T22:36:55.825" v="332" actId="478"/>
          <ac:spMkLst>
            <pc:docMk/>
            <pc:sldMk cId="1169676610" sldId="1264"/>
            <ac:spMk id="4" creationId="{00000000-0000-0000-0000-000000000000}"/>
          </ac:spMkLst>
        </pc:spChg>
        <pc:spChg chg="del">
          <ac:chgData name="Janiak, Adam [MN]" userId="a873c276-959f-45dd-9dc3-a92ef6b2b846" providerId="ADAL" clId="{AEDC209C-3D12-478E-9FAB-7E2E6C3EB602}" dt="2024-01-28T22:39:30.541" v="365" actId="478"/>
          <ac:spMkLst>
            <pc:docMk/>
            <pc:sldMk cId="1169676610" sldId="1264"/>
            <ac:spMk id="5" creationId="{00000000-0000-0000-0000-000000000000}"/>
          </ac:spMkLst>
        </pc:spChg>
        <pc:picChg chg="mod">
          <ac:chgData name="Janiak, Adam [MN]" userId="a873c276-959f-45dd-9dc3-a92ef6b2b846" providerId="ADAL" clId="{AEDC209C-3D12-478E-9FAB-7E2E6C3EB602}" dt="2024-01-28T22:32:41.533" v="271" actId="1076"/>
          <ac:picMkLst>
            <pc:docMk/>
            <pc:sldMk cId="1169676610" sldId="1264"/>
            <ac:picMk id="6" creationId="{00000000-0000-0000-0000-000000000000}"/>
          </ac:picMkLst>
        </pc:picChg>
      </pc:sldChg>
      <pc:sldChg chg="delSp modSp mod">
        <pc:chgData name="Janiak, Adam [MN]" userId="a873c276-959f-45dd-9dc3-a92ef6b2b846" providerId="ADAL" clId="{AEDC209C-3D12-478E-9FAB-7E2E6C3EB602}" dt="2024-01-28T22:39:27.388" v="364" actId="478"/>
        <pc:sldMkLst>
          <pc:docMk/>
          <pc:sldMk cId="1911740232" sldId="1265"/>
        </pc:sldMkLst>
        <pc:spChg chg="mod">
          <ac:chgData name="Janiak, Adam [MN]" userId="a873c276-959f-45dd-9dc3-a92ef6b2b846" providerId="ADAL" clId="{AEDC209C-3D12-478E-9FAB-7E2E6C3EB602}" dt="2024-01-28T22:27:19.385" v="148" actId="1076"/>
          <ac:spMkLst>
            <pc:docMk/>
            <pc:sldMk cId="1911740232" sldId="1265"/>
            <ac:spMk id="2" creationId="{00000000-0000-0000-0000-000000000000}"/>
          </ac:spMkLst>
        </pc:spChg>
        <pc:spChg chg="del">
          <ac:chgData name="Janiak, Adam [MN]" userId="a873c276-959f-45dd-9dc3-a92ef6b2b846" providerId="ADAL" clId="{AEDC209C-3D12-478E-9FAB-7E2E6C3EB602}" dt="2024-01-28T22:39:27.388" v="364" actId="478"/>
          <ac:spMkLst>
            <pc:docMk/>
            <pc:sldMk cId="1911740232" sldId="1265"/>
            <ac:spMk id="4" creationId="{00000000-0000-0000-0000-000000000000}"/>
          </ac:spMkLst>
        </pc:spChg>
        <pc:spChg chg="del">
          <ac:chgData name="Janiak, Adam [MN]" userId="a873c276-959f-45dd-9dc3-a92ef6b2b846" providerId="ADAL" clId="{AEDC209C-3D12-478E-9FAB-7E2E6C3EB602}" dt="2024-01-28T22:36:52.385" v="331" actId="478"/>
          <ac:spMkLst>
            <pc:docMk/>
            <pc:sldMk cId="1911740232" sldId="1265"/>
            <ac:spMk id="5" creationId="{00000000-0000-0000-0000-000000000000}"/>
          </ac:spMkLst>
        </pc:spChg>
        <pc:graphicFrameChg chg="mod">
          <ac:chgData name="Janiak, Adam [MN]" userId="a873c276-959f-45dd-9dc3-a92ef6b2b846" providerId="ADAL" clId="{AEDC209C-3D12-478E-9FAB-7E2E6C3EB602}" dt="2024-01-28T22:26:49.441" v="140" actId="1076"/>
          <ac:graphicFrameMkLst>
            <pc:docMk/>
            <pc:sldMk cId="1911740232" sldId="1265"/>
            <ac:graphicFrameMk id="6" creationId="{00000000-0000-0000-0000-000000000000}"/>
          </ac:graphicFrameMkLst>
        </pc:graphicFrameChg>
        <pc:picChg chg="mod">
          <ac:chgData name="Janiak, Adam [MN]" userId="a873c276-959f-45dd-9dc3-a92ef6b2b846" providerId="ADAL" clId="{AEDC209C-3D12-478E-9FAB-7E2E6C3EB602}" dt="2024-01-28T22:26:52.477" v="141" actId="1076"/>
          <ac:picMkLst>
            <pc:docMk/>
            <pc:sldMk cId="1911740232" sldId="1265"/>
            <ac:picMk id="7" creationId="{00000000-0000-0000-0000-000000000000}"/>
          </ac:picMkLst>
        </pc:picChg>
      </pc:sldChg>
      <pc:sldChg chg="delSp modSp mod">
        <pc:chgData name="Janiak, Adam [MN]" userId="a873c276-959f-45dd-9dc3-a92ef6b2b846" providerId="ADAL" clId="{AEDC209C-3D12-478E-9FAB-7E2E6C3EB602}" dt="2024-01-28T22:39:33.316" v="366" actId="478"/>
        <pc:sldMkLst>
          <pc:docMk/>
          <pc:sldMk cId="1388036777" sldId="1266"/>
        </pc:sldMkLst>
        <pc:spChg chg="del">
          <ac:chgData name="Janiak, Adam [MN]" userId="a873c276-959f-45dd-9dc3-a92ef6b2b846" providerId="ADAL" clId="{AEDC209C-3D12-478E-9FAB-7E2E6C3EB602}" dt="2024-01-28T22:39:33.316" v="366" actId="478"/>
          <ac:spMkLst>
            <pc:docMk/>
            <pc:sldMk cId="1388036777" sldId="1266"/>
            <ac:spMk id="2" creationId="{00000000-0000-0000-0000-000000000000}"/>
          </ac:spMkLst>
        </pc:spChg>
        <pc:spChg chg="del">
          <ac:chgData name="Janiak, Adam [MN]" userId="a873c276-959f-45dd-9dc3-a92ef6b2b846" providerId="ADAL" clId="{AEDC209C-3D12-478E-9FAB-7E2E6C3EB602}" dt="2024-01-28T22:36:59.093" v="333" actId="478"/>
          <ac:spMkLst>
            <pc:docMk/>
            <pc:sldMk cId="1388036777" sldId="1266"/>
            <ac:spMk id="3" creationId="{00000000-0000-0000-0000-000000000000}"/>
          </ac:spMkLst>
        </pc:spChg>
        <pc:spChg chg="mod">
          <ac:chgData name="Janiak, Adam [MN]" userId="a873c276-959f-45dd-9dc3-a92ef6b2b846" providerId="ADAL" clId="{AEDC209C-3D12-478E-9FAB-7E2E6C3EB602}" dt="2024-01-28T22:32:16.477" v="267" actId="1076"/>
          <ac:spMkLst>
            <pc:docMk/>
            <pc:sldMk cId="1388036777" sldId="1266"/>
            <ac:spMk id="4" creationId="{00000000-0000-0000-0000-000000000000}"/>
          </ac:spMkLst>
        </pc:spChg>
        <pc:spChg chg="mod">
          <ac:chgData name="Janiak, Adam [MN]" userId="a873c276-959f-45dd-9dc3-a92ef6b2b846" providerId="ADAL" clId="{AEDC209C-3D12-478E-9FAB-7E2E6C3EB602}" dt="2024-01-28T22:32:13.459" v="266" actId="1076"/>
          <ac:spMkLst>
            <pc:docMk/>
            <pc:sldMk cId="1388036777" sldId="1266"/>
            <ac:spMk id="5" creationId="{00000000-0000-0000-0000-000000000000}"/>
          </ac:spMkLst>
        </pc:spChg>
        <pc:picChg chg="mod">
          <ac:chgData name="Janiak, Adam [MN]" userId="a873c276-959f-45dd-9dc3-a92ef6b2b846" providerId="ADAL" clId="{AEDC209C-3D12-478E-9FAB-7E2E6C3EB602}" dt="2024-01-28T22:32:21.825" v="268" actId="1076"/>
          <ac:picMkLst>
            <pc:docMk/>
            <pc:sldMk cId="1388036777" sldId="1266"/>
            <ac:picMk id="21510" creationId="{00000000-0000-0000-0000-000000000000}"/>
          </ac:picMkLst>
        </pc:picChg>
      </pc:sldChg>
      <pc:sldChg chg="modSp mod">
        <pc:chgData name="Janiak, Adam [MN]" userId="a873c276-959f-45dd-9dc3-a92ef6b2b846" providerId="ADAL" clId="{AEDC209C-3D12-478E-9FAB-7E2E6C3EB602}" dt="2024-01-28T22:17:27.186" v="3" actId="1076"/>
        <pc:sldMkLst>
          <pc:docMk/>
          <pc:sldMk cId="3689101764" sldId="1268"/>
        </pc:sldMkLst>
        <pc:spChg chg="mod">
          <ac:chgData name="Janiak, Adam [MN]" userId="a873c276-959f-45dd-9dc3-a92ef6b2b846" providerId="ADAL" clId="{AEDC209C-3D12-478E-9FAB-7E2E6C3EB602}" dt="2024-01-28T22:17:27.186" v="3" actId="1076"/>
          <ac:spMkLst>
            <pc:docMk/>
            <pc:sldMk cId="3689101764" sldId="1268"/>
            <ac:spMk id="2" creationId="{00000000-0000-0000-0000-000000000000}"/>
          </ac:spMkLst>
        </pc:spChg>
      </pc:sldChg>
      <pc:sldChg chg="modSp mod">
        <pc:chgData name="Janiak, Adam [MN]" userId="a873c276-959f-45dd-9dc3-a92ef6b2b846" providerId="ADAL" clId="{AEDC209C-3D12-478E-9FAB-7E2E6C3EB602}" dt="2024-01-28T22:29:50.220" v="205" actId="14100"/>
        <pc:sldMkLst>
          <pc:docMk/>
          <pc:sldMk cId="3993194149" sldId="1271"/>
        </pc:sldMkLst>
        <pc:spChg chg="mod">
          <ac:chgData name="Janiak, Adam [MN]" userId="a873c276-959f-45dd-9dc3-a92ef6b2b846" providerId="ADAL" clId="{AEDC209C-3D12-478E-9FAB-7E2E6C3EB602}" dt="2024-01-28T22:29:50.220" v="205" actId="14100"/>
          <ac:spMkLst>
            <pc:docMk/>
            <pc:sldMk cId="3993194149" sldId="1271"/>
            <ac:spMk id="3" creationId="{00000000-0000-0000-0000-000000000000}"/>
          </ac:spMkLst>
        </pc:spChg>
      </pc:sldChg>
    </pc:docChg>
  </pc:docChgLst>
  <pc:docChgLst>
    <pc:chgData name="Adam Janiak" userId="S::adam.janiak_edmn.org#ext#@neahq.onmicrosoft.com::002a7ee9-41a7-4f0b-84b8-5a04768eeadd" providerId="AD" clId="Web-{5C8B0740-06BB-E070-C1C4-9C87FDE95221}"/>
    <pc:docChg chg="addSld delSld modSld sldOrd">
      <pc:chgData name="Adam Janiak" userId="S::adam.janiak_edmn.org#ext#@neahq.onmicrosoft.com::002a7ee9-41a7-4f0b-84b8-5a04768eeadd" providerId="AD" clId="Web-{5C8B0740-06BB-E070-C1C4-9C87FDE95221}" dt="2024-01-08T19:14:05.012" v="36" actId="20577"/>
      <pc:docMkLst>
        <pc:docMk/>
      </pc:docMkLst>
      <pc:sldChg chg="add">
        <pc:chgData name="Adam Janiak" userId="S::adam.janiak_edmn.org#ext#@neahq.onmicrosoft.com::002a7ee9-41a7-4f0b-84b8-5a04768eeadd" providerId="AD" clId="Web-{5C8B0740-06BB-E070-C1C4-9C87FDE95221}" dt="2024-01-08T19:13:20.620" v="26"/>
        <pc:sldMkLst>
          <pc:docMk/>
          <pc:sldMk cId="38581336" sldId="1186"/>
        </pc:sldMkLst>
      </pc:sldChg>
      <pc:sldChg chg="add">
        <pc:chgData name="Adam Janiak" userId="S::adam.janiak_edmn.org#ext#@neahq.onmicrosoft.com::002a7ee9-41a7-4f0b-84b8-5a04768eeadd" providerId="AD" clId="Web-{5C8B0740-06BB-E070-C1C4-9C87FDE95221}" dt="2024-01-08T19:13:21.120" v="30"/>
        <pc:sldMkLst>
          <pc:docMk/>
          <pc:sldMk cId="3281003526" sldId="1194"/>
        </pc:sldMkLst>
      </pc:sldChg>
      <pc:sldChg chg="add">
        <pc:chgData name="Adam Janiak" userId="S::adam.janiak_edmn.org#ext#@neahq.onmicrosoft.com::002a7ee9-41a7-4f0b-84b8-5a04768eeadd" providerId="AD" clId="Web-{5C8B0740-06BB-E070-C1C4-9C87FDE95221}" dt="2024-01-08T19:13:20.964" v="29"/>
        <pc:sldMkLst>
          <pc:docMk/>
          <pc:sldMk cId="985380568" sldId="1195"/>
        </pc:sldMkLst>
      </pc:sldChg>
      <pc:sldChg chg="add">
        <pc:chgData name="Adam Janiak" userId="S::adam.janiak_edmn.org#ext#@neahq.onmicrosoft.com::002a7ee9-41a7-4f0b-84b8-5a04768eeadd" providerId="AD" clId="Web-{5C8B0740-06BB-E070-C1C4-9C87FDE95221}" dt="2024-01-08T19:13:20.823" v="28"/>
        <pc:sldMkLst>
          <pc:docMk/>
          <pc:sldMk cId="1619715181" sldId="1196"/>
        </pc:sldMkLst>
      </pc:sldChg>
      <pc:sldChg chg="add">
        <pc:chgData name="Adam Janiak" userId="S::adam.janiak_edmn.org#ext#@neahq.onmicrosoft.com::002a7ee9-41a7-4f0b-84b8-5a04768eeadd" providerId="AD" clId="Web-{5C8B0740-06BB-E070-C1C4-9C87FDE95221}" dt="2024-01-08T19:13:20.745" v="27"/>
        <pc:sldMkLst>
          <pc:docMk/>
          <pc:sldMk cId="1994465814" sldId="1197"/>
        </pc:sldMkLst>
      </pc:sldChg>
      <pc:sldChg chg="add">
        <pc:chgData name="Adam Janiak" userId="S::adam.janiak_edmn.org#ext#@neahq.onmicrosoft.com::002a7ee9-41a7-4f0b-84b8-5a04768eeadd" providerId="AD" clId="Web-{5C8B0740-06BB-E070-C1C4-9C87FDE95221}" dt="2024-01-08T19:13:20.198" v="25"/>
        <pc:sldMkLst>
          <pc:docMk/>
          <pc:sldMk cId="2106359927" sldId="1198"/>
        </pc:sldMkLst>
      </pc:sldChg>
      <pc:sldChg chg="add">
        <pc:chgData name="Adam Janiak" userId="S::adam.janiak_edmn.org#ext#@neahq.onmicrosoft.com::002a7ee9-41a7-4f0b-84b8-5a04768eeadd" providerId="AD" clId="Web-{5C8B0740-06BB-E070-C1C4-9C87FDE95221}" dt="2024-01-08T19:13:19.901" v="23"/>
        <pc:sldMkLst>
          <pc:docMk/>
          <pc:sldMk cId="2986412467" sldId="1199"/>
        </pc:sldMkLst>
      </pc:sldChg>
      <pc:sldChg chg="add">
        <pc:chgData name="Adam Janiak" userId="S::adam.janiak_edmn.org#ext#@neahq.onmicrosoft.com::002a7ee9-41a7-4f0b-84b8-5a04768eeadd" providerId="AD" clId="Web-{5C8B0740-06BB-E070-C1C4-9C87FDE95221}" dt="2024-01-08T19:13:19.651" v="20"/>
        <pc:sldMkLst>
          <pc:docMk/>
          <pc:sldMk cId="1511397404" sldId="1202"/>
        </pc:sldMkLst>
      </pc:sldChg>
      <pc:sldChg chg="add">
        <pc:chgData name="Adam Janiak" userId="S::adam.janiak_edmn.org#ext#@neahq.onmicrosoft.com::002a7ee9-41a7-4f0b-84b8-5a04768eeadd" providerId="AD" clId="Web-{5C8B0740-06BB-E070-C1C4-9C87FDE95221}" dt="2024-01-08T19:13:19.589" v="19"/>
        <pc:sldMkLst>
          <pc:docMk/>
          <pc:sldMk cId="1017540908" sldId="1203"/>
        </pc:sldMkLst>
      </pc:sldChg>
      <pc:sldChg chg="add">
        <pc:chgData name="Adam Janiak" userId="S::adam.janiak_edmn.org#ext#@neahq.onmicrosoft.com::002a7ee9-41a7-4f0b-84b8-5a04768eeadd" providerId="AD" clId="Web-{5C8B0740-06BB-E070-C1C4-9C87FDE95221}" dt="2024-01-08T19:13:19.526" v="18"/>
        <pc:sldMkLst>
          <pc:docMk/>
          <pc:sldMk cId="507871580" sldId="1204"/>
        </pc:sldMkLst>
      </pc:sldChg>
      <pc:sldChg chg="add">
        <pc:chgData name="Adam Janiak" userId="S::adam.janiak_edmn.org#ext#@neahq.onmicrosoft.com::002a7ee9-41a7-4f0b-84b8-5a04768eeadd" providerId="AD" clId="Web-{5C8B0740-06BB-E070-C1C4-9C87FDE95221}" dt="2024-01-08T19:13:19.417" v="17"/>
        <pc:sldMkLst>
          <pc:docMk/>
          <pc:sldMk cId="2674710914" sldId="1206"/>
        </pc:sldMkLst>
      </pc:sldChg>
      <pc:sldChg chg="add">
        <pc:chgData name="Adam Janiak" userId="S::adam.janiak_edmn.org#ext#@neahq.onmicrosoft.com::002a7ee9-41a7-4f0b-84b8-5a04768eeadd" providerId="AD" clId="Web-{5C8B0740-06BB-E070-C1C4-9C87FDE95221}" dt="2024-01-08T19:13:19.073" v="16"/>
        <pc:sldMkLst>
          <pc:docMk/>
          <pc:sldMk cId="3952334676" sldId="1207"/>
        </pc:sldMkLst>
      </pc:sldChg>
      <pc:sldChg chg="add">
        <pc:chgData name="Adam Janiak" userId="S::adam.janiak_edmn.org#ext#@neahq.onmicrosoft.com::002a7ee9-41a7-4f0b-84b8-5a04768eeadd" providerId="AD" clId="Web-{5C8B0740-06BB-E070-C1C4-9C87FDE95221}" dt="2024-01-08T19:13:18.682" v="15"/>
        <pc:sldMkLst>
          <pc:docMk/>
          <pc:sldMk cId="1699341550" sldId="1208"/>
        </pc:sldMkLst>
      </pc:sldChg>
      <pc:sldChg chg="modSp add ord">
        <pc:chgData name="Adam Janiak" userId="S::adam.janiak_edmn.org#ext#@neahq.onmicrosoft.com::002a7ee9-41a7-4f0b-84b8-5a04768eeadd" providerId="AD" clId="Web-{5C8B0740-06BB-E070-C1C4-9C87FDE95221}" dt="2024-01-08T19:14:01.825" v="34" actId="20577"/>
        <pc:sldMkLst>
          <pc:docMk/>
          <pc:sldMk cId="2531399749" sldId="1231"/>
        </pc:sldMkLst>
        <pc:spChg chg="mod">
          <ac:chgData name="Adam Janiak" userId="S::adam.janiak_edmn.org#ext#@neahq.onmicrosoft.com::002a7ee9-41a7-4f0b-84b8-5a04768eeadd" providerId="AD" clId="Web-{5C8B0740-06BB-E070-C1C4-9C87FDE95221}" dt="2024-01-08T19:14:01.825" v="34" actId="20577"/>
          <ac:spMkLst>
            <pc:docMk/>
            <pc:sldMk cId="2531399749" sldId="1231"/>
            <ac:spMk id="3" creationId="{00000000-0000-0000-0000-000000000000}"/>
          </ac:spMkLst>
        </pc:spChg>
      </pc:sldChg>
      <pc:sldChg chg="modSp del">
        <pc:chgData name="Adam Janiak" userId="S::adam.janiak_edmn.org#ext#@neahq.onmicrosoft.com::002a7ee9-41a7-4f0b-84b8-5a04768eeadd" providerId="AD" clId="Web-{5C8B0740-06BB-E070-C1C4-9C87FDE95221}" dt="2024-01-08T19:13:56.371" v="33"/>
        <pc:sldMkLst>
          <pc:docMk/>
          <pc:sldMk cId="2853851335" sldId="1289"/>
        </pc:sldMkLst>
        <pc:spChg chg="mod">
          <ac:chgData name="Adam Janiak" userId="S::adam.janiak_edmn.org#ext#@neahq.onmicrosoft.com::002a7ee9-41a7-4f0b-84b8-5a04768eeadd" providerId="AD" clId="Web-{5C8B0740-06BB-E070-C1C4-9C87FDE95221}" dt="2024-01-08T19:09:26.768" v="1" actId="20577"/>
          <ac:spMkLst>
            <pc:docMk/>
            <pc:sldMk cId="2853851335" sldId="1289"/>
            <ac:spMk id="2" creationId="{820CB147-3D30-06F9-CC54-F0C8BF341E23}"/>
          </ac:spMkLst>
        </pc:spChg>
      </pc:sldChg>
      <pc:sldChg chg="modSp new">
        <pc:chgData name="Adam Janiak" userId="S::adam.janiak_edmn.org#ext#@neahq.onmicrosoft.com::002a7ee9-41a7-4f0b-84b8-5a04768eeadd" providerId="AD" clId="Web-{5C8B0740-06BB-E070-C1C4-9C87FDE95221}" dt="2024-01-08T19:11:41.320" v="13" actId="20577"/>
        <pc:sldMkLst>
          <pc:docMk/>
          <pc:sldMk cId="444256662" sldId="1328"/>
        </pc:sldMkLst>
        <pc:spChg chg="mod">
          <ac:chgData name="Adam Janiak" userId="S::adam.janiak_edmn.org#ext#@neahq.onmicrosoft.com::002a7ee9-41a7-4f0b-84b8-5a04768eeadd" providerId="AD" clId="Web-{5C8B0740-06BB-E070-C1C4-9C87FDE95221}" dt="2024-01-08T19:11:41.320" v="13" actId="20577"/>
          <ac:spMkLst>
            <pc:docMk/>
            <pc:sldMk cId="444256662" sldId="1328"/>
            <ac:spMk id="2" creationId="{514E4E54-0043-3AA7-F6C7-7A20FA592160}"/>
          </ac:spMkLst>
        </pc:spChg>
      </pc:sldChg>
      <pc:sldChg chg="new">
        <pc:chgData name="Adam Janiak" userId="S::adam.janiak_edmn.org#ext#@neahq.onmicrosoft.com::002a7ee9-41a7-4f0b-84b8-5a04768eeadd" providerId="AD" clId="Web-{5C8B0740-06BB-E070-C1C4-9C87FDE95221}" dt="2024-01-08T19:11:46.023" v="14"/>
        <pc:sldMkLst>
          <pc:docMk/>
          <pc:sldMk cId="2434333857" sldId="1329"/>
        </pc:sldMkLst>
      </pc:sldChg>
      <pc:sldChg chg="add">
        <pc:chgData name="Adam Janiak" userId="S::adam.janiak_edmn.org#ext#@neahq.onmicrosoft.com::002a7ee9-41a7-4f0b-84b8-5a04768eeadd" providerId="AD" clId="Web-{5C8B0740-06BB-E070-C1C4-9C87FDE95221}" dt="2024-01-08T19:13:19.729" v="21"/>
        <pc:sldMkLst>
          <pc:docMk/>
          <pc:sldMk cId="2002206989" sldId="1330"/>
        </pc:sldMkLst>
      </pc:sldChg>
      <pc:sldChg chg="add">
        <pc:chgData name="Adam Janiak" userId="S::adam.janiak_edmn.org#ext#@neahq.onmicrosoft.com::002a7ee9-41a7-4f0b-84b8-5a04768eeadd" providerId="AD" clId="Web-{5C8B0740-06BB-E070-C1C4-9C87FDE95221}" dt="2024-01-08T19:13:19.792" v="22"/>
        <pc:sldMkLst>
          <pc:docMk/>
          <pc:sldMk cId="1671950183" sldId="1331"/>
        </pc:sldMkLst>
      </pc:sldChg>
      <pc:sldChg chg="modSp add replId">
        <pc:chgData name="Adam Janiak" userId="S::adam.janiak_edmn.org#ext#@neahq.onmicrosoft.com::002a7ee9-41a7-4f0b-84b8-5a04768eeadd" providerId="AD" clId="Web-{5C8B0740-06BB-E070-C1C4-9C87FDE95221}" dt="2024-01-08T19:14:05.012" v="36" actId="20577"/>
        <pc:sldMkLst>
          <pc:docMk/>
          <pc:sldMk cId="28088257" sldId="1332"/>
        </pc:sldMkLst>
        <pc:spChg chg="mod">
          <ac:chgData name="Adam Janiak" userId="S::adam.janiak_edmn.org#ext#@neahq.onmicrosoft.com::002a7ee9-41a7-4f0b-84b8-5a04768eeadd" providerId="AD" clId="Web-{5C8B0740-06BB-E070-C1C4-9C87FDE95221}" dt="2024-01-08T19:14:05.012" v="36" actId="20577"/>
          <ac:spMkLst>
            <pc:docMk/>
            <pc:sldMk cId="28088257" sldId="1332"/>
            <ac:spMk id="3" creationId="{CF63E98A-2A7B-8EF2-6F6C-C1F43E253953}"/>
          </ac:spMkLst>
        </pc:spChg>
      </pc:sldChg>
    </pc:docChg>
  </pc:docChgLst>
  <pc:docChgLst>
    <pc:chgData name="Adam Janiak" userId="S::adam.janiak_edmn.org#ext#@neahq.onmicrosoft.com::002a7ee9-41a7-4f0b-84b8-5a04768eeadd" providerId="AD" clId="Web-{B5CD8FF0-5B9A-D593-A076-2EDCF1720D5A}"/>
    <pc:docChg chg="sldOrd">
      <pc:chgData name="Adam Janiak" userId="S::adam.janiak_edmn.org#ext#@neahq.onmicrosoft.com::002a7ee9-41a7-4f0b-84b8-5a04768eeadd" providerId="AD" clId="Web-{B5CD8FF0-5B9A-D593-A076-2EDCF1720D5A}" dt="2024-01-30T20:41:57.818" v="0"/>
      <pc:docMkLst>
        <pc:docMk/>
      </pc:docMkLst>
      <pc:sldChg chg="ord">
        <pc:chgData name="Adam Janiak" userId="S::adam.janiak_edmn.org#ext#@neahq.onmicrosoft.com::002a7ee9-41a7-4f0b-84b8-5a04768eeadd" providerId="AD" clId="Web-{B5CD8FF0-5B9A-D593-A076-2EDCF1720D5A}" dt="2024-01-30T20:41:57.818" v="0"/>
        <pc:sldMkLst>
          <pc:docMk/>
          <pc:sldMk cId="386743897" sldId="1338"/>
        </pc:sldMkLst>
      </pc:sldChg>
    </pc:docChg>
  </pc:docChgLst>
  <pc:docChgLst>
    <pc:chgData name="Heidi Miller" userId="S::heidi.miller_nysut.org#ext#@neahq.onmicrosoft.com::d2b3cd83-1e2a-4414-a4e0-68164f5fa57a" providerId="AD" clId="Web-{D13D1D0F-73E3-6CA7-C3FA-2FEA47DC2461}"/>
    <pc:docChg chg="sldOrd">
      <pc:chgData name="Heidi Miller" userId="S::heidi.miller_nysut.org#ext#@neahq.onmicrosoft.com::d2b3cd83-1e2a-4414-a4e0-68164f5fa57a" providerId="AD" clId="Web-{D13D1D0F-73E3-6CA7-C3FA-2FEA47DC2461}" dt="2024-01-16T20:17:16.874" v="1"/>
      <pc:docMkLst>
        <pc:docMk/>
      </pc:docMkLst>
      <pc:sldChg chg="ord">
        <pc:chgData name="Heidi Miller" userId="S::heidi.miller_nysut.org#ext#@neahq.onmicrosoft.com::d2b3cd83-1e2a-4414-a4e0-68164f5fa57a" providerId="AD" clId="Web-{D13D1D0F-73E3-6CA7-C3FA-2FEA47DC2461}" dt="2024-01-16T20:17:16.874" v="1"/>
        <pc:sldMkLst>
          <pc:docMk/>
          <pc:sldMk cId="2750677614" sldId="292"/>
        </pc:sldMkLst>
      </pc:sldChg>
    </pc:docChg>
  </pc:docChgLst>
  <pc:docChgLst>
    <pc:chgData name="Chun, Helenna [CO]" userId="S::hchun_coloradoea.org#ext#@neahq.onmicrosoft.com::d89df420-c46a-4a3e-b7de-9c8f17ba880a" providerId="AD" clId="Web-{DDA46E49-C7A0-5247-B6F5-8697576F91BC}"/>
    <pc:docChg chg="modSld sldOrd">
      <pc:chgData name="Chun, Helenna [CO]" userId="S::hchun_coloradoea.org#ext#@neahq.onmicrosoft.com::d89df420-c46a-4a3e-b7de-9c8f17ba880a" providerId="AD" clId="Web-{DDA46E49-C7A0-5247-B6F5-8697576F91BC}" dt="2024-02-05T22:22:26.149" v="511" actId="20577"/>
      <pc:docMkLst>
        <pc:docMk/>
      </pc:docMkLst>
      <pc:sldChg chg="modSp">
        <pc:chgData name="Chun, Helenna [CO]" userId="S::hchun_coloradoea.org#ext#@neahq.onmicrosoft.com::d89df420-c46a-4a3e-b7de-9c8f17ba880a" providerId="AD" clId="Web-{DDA46E49-C7A0-5247-B6F5-8697576F91BC}" dt="2024-02-05T19:55:46.415" v="144" actId="20577"/>
        <pc:sldMkLst>
          <pc:docMk/>
          <pc:sldMk cId="1017540908" sldId="1203"/>
        </pc:sldMkLst>
        <pc:spChg chg="mod">
          <ac:chgData name="Chun, Helenna [CO]" userId="S::hchun_coloradoea.org#ext#@neahq.onmicrosoft.com::d89df420-c46a-4a3e-b7de-9c8f17ba880a" providerId="AD" clId="Web-{DDA46E49-C7A0-5247-B6F5-8697576F91BC}" dt="2024-02-05T19:55:46.415" v="144" actId="20577"/>
          <ac:spMkLst>
            <pc:docMk/>
            <pc:sldMk cId="1017540908" sldId="1203"/>
            <ac:spMk id="3" creationId="{00000000-0000-0000-0000-000000000000}"/>
          </ac:spMkLst>
        </pc:spChg>
      </pc:sldChg>
      <pc:sldChg chg="modSp">
        <pc:chgData name="Chun, Helenna [CO]" userId="S::hchun_coloradoea.org#ext#@neahq.onmicrosoft.com::d89df420-c46a-4a3e-b7de-9c8f17ba880a" providerId="AD" clId="Web-{DDA46E49-C7A0-5247-B6F5-8697576F91BC}" dt="2024-02-05T20:02:21.209" v="148" actId="20577"/>
        <pc:sldMkLst>
          <pc:docMk/>
          <pc:sldMk cId="507871580" sldId="1204"/>
        </pc:sldMkLst>
        <pc:spChg chg="mod">
          <ac:chgData name="Chun, Helenna [CO]" userId="S::hchun_coloradoea.org#ext#@neahq.onmicrosoft.com::d89df420-c46a-4a3e-b7de-9c8f17ba880a" providerId="AD" clId="Web-{DDA46E49-C7A0-5247-B6F5-8697576F91BC}" dt="2024-02-05T20:02:21.209" v="148" actId="20577"/>
          <ac:spMkLst>
            <pc:docMk/>
            <pc:sldMk cId="507871580" sldId="1204"/>
            <ac:spMk id="3" creationId="{00000000-0000-0000-0000-000000000000}"/>
          </ac:spMkLst>
        </pc:spChg>
      </pc:sldChg>
      <pc:sldChg chg="modSp">
        <pc:chgData name="Chun, Helenna [CO]" userId="S::hchun_coloradoea.org#ext#@neahq.onmicrosoft.com::d89df420-c46a-4a3e-b7de-9c8f17ba880a" providerId="AD" clId="Web-{DDA46E49-C7A0-5247-B6F5-8697576F91BC}" dt="2024-02-05T20:16:47.097" v="458" actId="20577"/>
        <pc:sldMkLst>
          <pc:docMk/>
          <pc:sldMk cId="3952334676" sldId="1207"/>
        </pc:sldMkLst>
        <pc:spChg chg="mod">
          <ac:chgData name="Chun, Helenna [CO]" userId="S::hchun_coloradoea.org#ext#@neahq.onmicrosoft.com::d89df420-c46a-4a3e-b7de-9c8f17ba880a" providerId="AD" clId="Web-{DDA46E49-C7A0-5247-B6F5-8697576F91BC}" dt="2024-02-05T20:16:47.097" v="458" actId="20577"/>
          <ac:spMkLst>
            <pc:docMk/>
            <pc:sldMk cId="3952334676" sldId="1207"/>
            <ac:spMk id="3" creationId="{DDCD0228-3DE6-4F7A-82D6-87C46FB6EC30}"/>
          </ac:spMkLst>
        </pc:spChg>
      </pc:sldChg>
      <pc:sldChg chg="ord">
        <pc:chgData name="Chun, Helenna [CO]" userId="S::hchun_coloradoea.org#ext#@neahq.onmicrosoft.com::d89df420-c46a-4a3e-b7de-9c8f17ba880a" providerId="AD" clId="Web-{DDA46E49-C7A0-5247-B6F5-8697576F91BC}" dt="2024-02-05T20:48:08.392" v="459"/>
        <pc:sldMkLst>
          <pc:docMk/>
          <pc:sldMk cId="3032835890" sldId="1227"/>
        </pc:sldMkLst>
      </pc:sldChg>
      <pc:sldChg chg="addSp delSp">
        <pc:chgData name="Chun, Helenna [CO]" userId="S::hchun_coloradoea.org#ext#@neahq.onmicrosoft.com::d89df420-c46a-4a3e-b7de-9c8f17ba880a" providerId="AD" clId="Web-{DDA46E49-C7A0-5247-B6F5-8697576F91BC}" dt="2024-02-05T21:52:43.476" v="462"/>
        <pc:sldMkLst>
          <pc:docMk/>
          <pc:sldMk cId="2435165400" sldId="1275"/>
        </pc:sldMkLst>
        <pc:spChg chg="del">
          <ac:chgData name="Chun, Helenna [CO]" userId="S::hchun_coloradoea.org#ext#@neahq.onmicrosoft.com::d89df420-c46a-4a3e-b7de-9c8f17ba880a" providerId="AD" clId="Web-{DDA46E49-C7A0-5247-B6F5-8697576F91BC}" dt="2024-02-05T21:52:38.164" v="460"/>
          <ac:spMkLst>
            <pc:docMk/>
            <pc:sldMk cId="2435165400" sldId="1275"/>
            <ac:spMk id="3" creationId="{5F63E625-FF72-4DD5-96C4-3C2CCD3FCCE3}"/>
          </ac:spMkLst>
        </pc:spChg>
        <pc:picChg chg="add del">
          <ac:chgData name="Chun, Helenna [CO]" userId="S::hchun_coloradoea.org#ext#@neahq.onmicrosoft.com::d89df420-c46a-4a3e-b7de-9c8f17ba880a" providerId="AD" clId="Web-{DDA46E49-C7A0-5247-B6F5-8697576F91BC}" dt="2024-02-05T21:52:43.476" v="462"/>
          <ac:picMkLst>
            <pc:docMk/>
            <pc:sldMk cId="2435165400" sldId="1275"/>
            <ac:picMk id="4" creationId="{F48ABAD7-928F-4DBB-9079-3E3996DDF636}"/>
          </ac:picMkLst>
        </pc:picChg>
      </pc:sldChg>
      <pc:sldChg chg="modSp">
        <pc:chgData name="Chun, Helenna [CO]" userId="S::hchun_coloradoea.org#ext#@neahq.onmicrosoft.com::d89df420-c46a-4a3e-b7de-9c8f17ba880a" providerId="AD" clId="Web-{DDA46E49-C7A0-5247-B6F5-8697576F91BC}" dt="2024-02-05T19:52:35.956" v="124" actId="20577"/>
        <pc:sldMkLst>
          <pc:docMk/>
          <pc:sldMk cId="2002206989" sldId="1330"/>
        </pc:sldMkLst>
        <pc:spChg chg="mod">
          <ac:chgData name="Chun, Helenna [CO]" userId="S::hchun_coloradoea.org#ext#@neahq.onmicrosoft.com::d89df420-c46a-4a3e-b7de-9c8f17ba880a" providerId="AD" clId="Web-{DDA46E49-C7A0-5247-B6F5-8697576F91BC}" dt="2024-02-05T19:52:35.956" v="124" actId="20577"/>
          <ac:spMkLst>
            <pc:docMk/>
            <pc:sldMk cId="2002206989" sldId="1330"/>
            <ac:spMk id="3" creationId="{00000000-0000-0000-0000-000000000000}"/>
          </ac:spMkLst>
        </pc:spChg>
      </pc:sldChg>
      <pc:sldChg chg="modSp">
        <pc:chgData name="Chun, Helenna [CO]" userId="S::hchun_coloradoea.org#ext#@neahq.onmicrosoft.com::d89df420-c46a-4a3e-b7de-9c8f17ba880a" providerId="AD" clId="Web-{DDA46E49-C7A0-5247-B6F5-8697576F91BC}" dt="2024-02-05T22:22:26.149" v="511" actId="20577"/>
        <pc:sldMkLst>
          <pc:docMk/>
          <pc:sldMk cId="515693062" sldId="1342"/>
        </pc:sldMkLst>
        <pc:spChg chg="mod">
          <ac:chgData name="Chun, Helenna [CO]" userId="S::hchun_coloradoea.org#ext#@neahq.onmicrosoft.com::d89df420-c46a-4a3e-b7de-9c8f17ba880a" providerId="AD" clId="Web-{DDA46E49-C7A0-5247-B6F5-8697576F91BC}" dt="2024-02-05T22:22:26.149" v="511" actId="20577"/>
          <ac:spMkLst>
            <pc:docMk/>
            <pc:sldMk cId="515693062" sldId="1342"/>
            <ac:spMk id="3" creationId="{9D10084C-846A-A4ED-0814-F7C8E88E0D66}"/>
          </ac:spMkLst>
        </pc:spChg>
      </pc:sldChg>
    </pc:docChg>
  </pc:docChgLst>
  <pc:docChgLst>
    <pc:chgData name="Guest User" userId="S::urn:spo:anon#7a700cfede0d9f128d532a77624db7dde2069483906b483ab0a677c736bce920::" providerId="AD" clId="Web-{A24D71CC-DA2E-5A9A-F743-29BF13C85E67}"/>
    <pc:docChg chg="modSld">
      <pc:chgData name="Guest User" userId="S::urn:spo:anon#7a700cfede0d9f128d532a77624db7dde2069483906b483ab0a677c736bce920::" providerId="AD" clId="Web-{A24D71CC-DA2E-5A9A-F743-29BF13C85E67}" dt="2020-01-10T13:38:21.562" v="18" actId="20577"/>
      <pc:docMkLst>
        <pc:docMk/>
      </pc:docMkLst>
      <pc:sldChg chg="modSp">
        <pc:chgData name="Guest User" userId="S::urn:spo:anon#7a700cfede0d9f128d532a77624db7dde2069483906b483ab0a677c736bce920::" providerId="AD" clId="Web-{A24D71CC-DA2E-5A9A-F743-29BF13C85E67}" dt="2020-01-10T13:27:23.281" v="2" actId="1076"/>
        <pc:sldMkLst>
          <pc:docMk/>
          <pc:sldMk cId="2445127992" sldId="1097"/>
        </pc:sldMkLst>
        <pc:picChg chg="mod">
          <ac:chgData name="Guest User" userId="S::urn:spo:anon#7a700cfede0d9f128d532a77624db7dde2069483906b483ab0a677c736bce920::" providerId="AD" clId="Web-{A24D71CC-DA2E-5A9A-F743-29BF13C85E67}" dt="2020-01-10T13:27:23.281" v="2" actId="1076"/>
          <ac:picMkLst>
            <pc:docMk/>
            <pc:sldMk cId="2445127992" sldId="1097"/>
            <ac:picMk id="10242" creationId="{C52FD376-E74D-492D-AEB1-0F90C8E9D465}"/>
          </ac:picMkLst>
        </pc:picChg>
      </pc:sldChg>
      <pc:sldChg chg="modSp">
        <pc:chgData name="Guest User" userId="S::urn:spo:anon#7a700cfede0d9f128d532a77624db7dde2069483906b483ab0a677c736bce920::" providerId="AD" clId="Web-{A24D71CC-DA2E-5A9A-F743-29BF13C85E67}" dt="2020-01-10T13:37:58.641" v="5" actId="20577"/>
        <pc:sldMkLst>
          <pc:docMk/>
          <pc:sldMk cId="4093203317" sldId="1164"/>
        </pc:sldMkLst>
        <pc:spChg chg="mod">
          <ac:chgData name="Guest User" userId="S::urn:spo:anon#7a700cfede0d9f128d532a77624db7dde2069483906b483ab0a677c736bce920::" providerId="AD" clId="Web-{A24D71CC-DA2E-5A9A-F743-29BF13C85E67}" dt="2020-01-10T13:37:58.641" v="5" actId="20577"/>
          <ac:spMkLst>
            <pc:docMk/>
            <pc:sldMk cId="4093203317" sldId="1164"/>
            <ac:spMk id="3" creationId="{A4D97D6F-7171-481F-BB2A-BA5E9FAA500B}"/>
          </ac:spMkLst>
        </pc:spChg>
      </pc:sldChg>
      <pc:sldChg chg="modSp">
        <pc:chgData name="Guest User" userId="S::urn:spo:anon#7a700cfede0d9f128d532a77624db7dde2069483906b483ab0a677c736bce920::" providerId="AD" clId="Web-{A24D71CC-DA2E-5A9A-F743-29BF13C85E67}" dt="2020-01-10T13:38:07.391" v="9" actId="20577"/>
        <pc:sldMkLst>
          <pc:docMk/>
          <pc:sldMk cId="1137494273" sldId="1165"/>
        </pc:sldMkLst>
        <pc:spChg chg="mod">
          <ac:chgData name="Guest User" userId="S::urn:spo:anon#7a700cfede0d9f128d532a77624db7dde2069483906b483ab0a677c736bce920::" providerId="AD" clId="Web-{A24D71CC-DA2E-5A9A-F743-29BF13C85E67}" dt="2020-01-10T13:38:07.391" v="9"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A24D71CC-DA2E-5A9A-F743-29BF13C85E67}" dt="2020-01-10T13:38:21.562" v="17" actId="20577"/>
        <pc:sldMkLst>
          <pc:docMk/>
          <pc:sldMk cId="1544871606" sldId="1166"/>
        </pc:sldMkLst>
        <pc:spChg chg="mod">
          <ac:chgData name="Guest User" userId="S::urn:spo:anon#7a700cfede0d9f128d532a77624db7dde2069483906b483ab0a677c736bce920::" providerId="AD" clId="Web-{A24D71CC-DA2E-5A9A-F743-29BF13C85E67}" dt="2020-01-10T13:38:21.562" v="17" actId="20577"/>
          <ac:spMkLst>
            <pc:docMk/>
            <pc:sldMk cId="1544871606" sldId="1166"/>
            <ac:spMk id="3" creationId="{A4D97D6F-7171-481F-BB2A-BA5E9FAA500B}"/>
          </ac:spMkLst>
        </pc:spChg>
      </pc:sldChg>
    </pc:docChg>
  </pc:docChgLst>
  <pc:docChgLst>
    <pc:chgData name="Adam Janiak" userId="S::adam.janiak_edmn.org#ext#@neahq.onmicrosoft.com::002a7ee9-41a7-4f0b-84b8-5a04768eeadd" providerId="AD" clId="Web-{2EA5D3BA-D319-F95D-195D-91F7C3B3F274}"/>
    <pc:docChg chg="addSld delSld modSld">
      <pc:chgData name="Adam Janiak" userId="S::adam.janiak_edmn.org#ext#@neahq.onmicrosoft.com::002a7ee9-41a7-4f0b-84b8-5a04768eeadd" providerId="AD" clId="Web-{2EA5D3BA-D319-F95D-195D-91F7C3B3F274}" dt="2024-01-28T22:16:22.090" v="79" actId="20577"/>
      <pc:docMkLst>
        <pc:docMk/>
      </pc:docMkLst>
      <pc:sldChg chg="modSp">
        <pc:chgData name="Adam Janiak" userId="S::adam.janiak_edmn.org#ext#@neahq.onmicrosoft.com::002a7ee9-41a7-4f0b-84b8-5a04768eeadd" providerId="AD" clId="Web-{2EA5D3BA-D319-F95D-195D-91F7C3B3F274}" dt="2024-01-28T22:16:22.090" v="79" actId="20577"/>
        <pc:sldMkLst>
          <pc:docMk/>
          <pc:sldMk cId="3087426630" sldId="1226"/>
        </pc:sldMkLst>
        <pc:spChg chg="mod">
          <ac:chgData name="Adam Janiak" userId="S::adam.janiak_edmn.org#ext#@neahq.onmicrosoft.com::002a7ee9-41a7-4f0b-84b8-5a04768eeadd" providerId="AD" clId="Web-{2EA5D3BA-D319-F95D-195D-91F7C3B3F274}" dt="2024-01-28T22:16:22.090" v="79" actId="20577"/>
          <ac:spMkLst>
            <pc:docMk/>
            <pc:sldMk cId="3087426630" sldId="1226"/>
            <ac:spMk id="21507" creationId="{00000000-0000-0000-0000-000000000000}"/>
          </ac:spMkLst>
        </pc:spChg>
      </pc:sldChg>
      <pc:sldChg chg="modSp">
        <pc:chgData name="Adam Janiak" userId="S::adam.janiak_edmn.org#ext#@neahq.onmicrosoft.com::002a7ee9-41a7-4f0b-84b8-5a04768eeadd" providerId="AD" clId="Web-{2EA5D3BA-D319-F95D-195D-91F7C3B3F274}" dt="2024-01-28T21:15:50.785" v="11" actId="20577"/>
        <pc:sldMkLst>
          <pc:docMk/>
          <pc:sldMk cId="2531399749" sldId="1231"/>
        </pc:sldMkLst>
        <pc:spChg chg="mod">
          <ac:chgData name="Adam Janiak" userId="S::adam.janiak_edmn.org#ext#@neahq.onmicrosoft.com::002a7ee9-41a7-4f0b-84b8-5a04768eeadd" providerId="AD" clId="Web-{2EA5D3BA-D319-F95D-195D-91F7C3B3F274}" dt="2024-01-28T21:15:50.785" v="11" actId="20577"/>
          <ac:spMkLst>
            <pc:docMk/>
            <pc:sldMk cId="2531399749" sldId="1231"/>
            <ac:spMk id="3" creationId="{00000000-0000-0000-0000-000000000000}"/>
          </ac:spMkLst>
        </pc:spChg>
      </pc:sldChg>
      <pc:sldChg chg="delSp modSp">
        <pc:chgData name="Adam Janiak" userId="S::adam.janiak_edmn.org#ext#@neahq.onmicrosoft.com::002a7ee9-41a7-4f0b-84b8-5a04768eeadd" providerId="AD" clId="Web-{2EA5D3BA-D319-F95D-195D-91F7C3B3F274}" dt="2024-01-28T22:15:19.791" v="70" actId="14100"/>
        <pc:sldMkLst>
          <pc:docMk/>
          <pc:sldMk cId="4048758070" sldId="1244"/>
        </pc:sldMkLst>
        <pc:spChg chg="mod">
          <ac:chgData name="Adam Janiak" userId="S::adam.janiak_edmn.org#ext#@neahq.onmicrosoft.com::002a7ee9-41a7-4f0b-84b8-5a04768eeadd" providerId="AD" clId="Web-{2EA5D3BA-D319-F95D-195D-91F7C3B3F274}" dt="2024-01-28T22:15:19.791" v="70" actId="14100"/>
          <ac:spMkLst>
            <pc:docMk/>
            <pc:sldMk cId="4048758070" sldId="1244"/>
            <ac:spMk id="36875" creationId="{00000000-0000-0000-0000-000000000000}"/>
          </ac:spMkLst>
        </pc:spChg>
        <pc:spChg chg="mod">
          <ac:chgData name="Adam Janiak" userId="S::adam.janiak_edmn.org#ext#@neahq.onmicrosoft.com::002a7ee9-41a7-4f0b-84b8-5a04768eeadd" providerId="AD" clId="Web-{2EA5D3BA-D319-F95D-195D-91F7C3B3F274}" dt="2024-01-28T22:15:07.229" v="69" actId="14100"/>
          <ac:spMkLst>
            <pc:docMk/>
            <pc:sldMk cId="4048758070" sldId="1244"/>
            <ac:spMk id="36887" creationId="{00000000-0000-0000-0000-000000000000}"/>
          </ac:spMkLst>
        </pc:spChg>
        <pc:spChg chg="del">
          <ac:chgData name="Adam Janiak" userId="S::adam.janiak_edmn.org#ext#@neahq.onmicrosoft.com::002a7ee9-41a7-4f0b-84b8-5a04768eeadd" providerId="AD" clId="Web-{2EA5D3BA-D319-F95D-195D-91F7C3B3F274}" dt="2024-01-28T22:13:30.726" v="43"/>
          <ac:spMkLst>
            <pc:docMk/>
            <pc:sldMk cId="4048758070" sldId="1244"/>
            <ac:spMk id="36891" creationId="{00000000-0000-0000-0000-000000000000}"/>
          </ac:spMkLst>
        </pc:spChg>
        <pc:spChg chg="mod">
          <ac:chgData name="Adam Janiak" userId="S::adam.janiak_edmn.org#ext#@neahq.onmicrosoft.com::002a7ee9-41a7-4f0b-84b8-5a04768eeadd" providerId="AD" clId="Web-{2EA5D3BA-D319-F95D-195D-91F7C3B3F274}" dt="2024-01-28T22:15:03.354" v="68" actId="1076"/>
          <ac:spMkLst>
            <pc:docMk/>
            <pc:sldMk cId="4048758070" sldId="1244"/>
            <ac:spMk id="36894" creationId="{00000000-0000-0000-0000-000000000000}"/>
          </ac:spMkLst>
        </pc:spChg>
      </pc:sldChg>
      <pc:sldChg chg="modSp">
        <pc:chgData name="Adam Janiak" userId="S::adam.janiak_edmn.org#ext#@neahq.onmicrosoft.com::002a7ee9-41a7-4f0b-84b8-5a04768eeadd" providerId="AD" clId="Web-{2EA5D3BA-D319-F95D-195D-91F7C3B3F274}" dt="2024-01-28T22:15:42.479" v="73" actId="20577"/>
        <pc:sldMkLst>
          <pc:docMk/>
          <pc:sldMk cId="2373538500" sldId="1269"/>
        </pc:sldMkLst>
        <pc:spChg chg="mod">
          <ac:chgData name="Adam Janiak" userId="S::adam.janiak_edmn.org#ext#@neahq.onmicrosoft.com::002a7ee9-41a7-4f0b-84b8-5a04768eeadd" providerId="AD" clId="Web-{2EA5D3BA-D319-F95D-195D-91F7C3B3F274}" dt="2024-01-28T22:15:42.479" v="73" actId="20577"/>
          <ac:spMkLst>
            <pc:docMk/>
            <pc:sldMk cId="2373538500" sldId="1269"/>
            <ac:spMk id="2" creationId="{00000000-0000-0000-0000-000000000000}"/>
          </ac:spMkLst>
        </pc:spChg>
      </pc:sldChg>
      <pc:sldChg chg="modSp">
        <pc:chgData name="Adam Janiak" userId="S::adam.janiak_edmn.org#ext#@neahq.onmicrosoft.com::002a7ee9-41a7-4f0b-84b8-5a04768eeadd" providerId="AD" clId="Web-{2EA5D3BA-D319-F95D-195D-91F7C3B3F274}" dt="2024-01-28T21:16:22.082" v="14" actId="20577"/>
        <pc:sldMkLst>
          <pc:docMk/>
          <pc:sldMk cId="2547515631" sldId="1290"/>
        </pc:sldMkLst>
        <pc:spChg chg="mod">
          <ac:chgData name="Adam Janiak" userId="S::adam.janiak_edmn.org#ext#@neahq.onmicrosoft.com::002a7ee9-41a7-4f0b-84b8-5a04768eeadd" providerId="AD" clId="Web-{2EA5D3BA-D319-F95D-195D-91F7C3B3F274}" dt="2024-01-28T21:16:22.082" v="14" actId="20577"/>
          <ac:spMkLst>
            <pc:docMk/>
            <pc:sldMk cId="2547515631" sldId="1290"/>
            <ac:spMk id="2" creationId="{3D403F4F-DB26-1AEB-EBB6-1FC049B86684}"/>
          </ac:spMkLst>
        </pc:spChg>
      </pc:sldChg>
      <pc:sldChg chg="modSp">
        <pc:chgData name="Adam Janiak" userId="S::adam.janiak_edmn.org#ext#@neahq.onmicrosoft.com::002a7ee9-41a7-4f0b-84b8-5a04768eeadd" providerId="AD" clId="Web-{2EA5D3BA-D319-F95D-195D-91F7C3B3F274}" dt="2024-01-28T21:21:35.305" v="22" actId="20577"/>
        <pc:sldMkLst>
          <pc:docMk/>
          <pc:sldMk cId="209174208" sldId="1296"/>
        </pc:sldMkLst>
        <pc:spChg chg="mod">
          <ac:chgData name="Adam Janiak" userId="S::adam.janiak_edmn.org#ext#@neahq.onmicrosoft.com::002a7ee9-41a7-4f0b-84b8-5a04768eeadd" providerId="AD" clId="Web-{2EA5D3BA-D319-F95D-195D-91F7C3B3F274}" dt="2024-01-28T21:21:35.305" v="22" actId="20577"/>
          <ac:spMkLst>
            <pc:docMk/>
            <pc:sldMk cId="209174208" sldId="1296"/>
            <ac:spMk id="2" creationId="{881BF370-6E33-C2C6-BFA7-DBDB0CAC9841}"/>
          </ac:spMkLst>
        </pc:spChg>
      </pc:sldChg>
      <pc:sldChg chg="modSp">
        <pc:chgData name="Adam Janiak" userId="S::adam.janiak_edmn.org#ext#@neahq.onmicrosoft.com::002a7ee9-41a7-4f0b-84b8-5a04768eeadd" providerId="AD" clId="Web-{2EA5D3BA-D319-F95D-195D-91F7C3B3F274}" dt="2024-01-28T21:22:03.665" v="28" actId="20577"/>
        <pc:sldMkLst>
          <pc:docMk/>
          <pc:sldMk cId="3493671508" sldId="1297"/>
        </pc:sldMkLst>
        <pc:spChg chg="mod">
          <ac:chgData name="Adam Janiak" userId="S::adam.janiak_edmn.org#ext#@neahq.onmicrosoft.com::002a7ee9-41a7-4f0b-84b8-5a04768eeadd" providerId="AD" clId="Web-{2EA5D3BA-D319-F95D-195D-91F7C3B3F274}" dt="2024-01-28T21:22:03.665" v="28" actId="20577"/>
          <ac:spMkLst>
            <pc:docMk/>
            <pc:sldMk cId="3493671508" sldId="1297"/>
            <ac:spMk id="2" creationId="{C72A230A-AC6B-078F-3969-5693E9152CAC}"/>
          </ac:spMkLst>
        </pc:spChg>
      </pc:sldChg>
      <pc:sldChg chg="del">
        <pc:chgData name="Adam Janiak" userId="S::adam.janiak_edmn.org#ext#@neahq.onmicrosoft.com::002a7ee9-41a7-4f0b-84b8-5a04768eeadd" providerId="AD" clId="Web-{2EA5D3BA-D319-F95D-195D-91F7C3B3F274}" dt="2024-01-28T21:20:05.211" v="15"/>
        <pc:sldMkLst>
          <pc:docMk/>
          <pc:sldMk cId="2753725643" sldId="1327"/>
        </pc:sldMkLst>
      </pc:sldChg>
      <pc:sldChg chg="del">
        <pc:chgData name="Adam Janiak" userId="S::adam.janiak_edmn.org#ext#@neahq.onmicrosoft.com::002a7ee9-41a7-4f0b-84b8-5a04768eeadd" providerId="AD" clId="Web-{2EA5D3BA-D319-F95D-195D-91F7C3B3F274}" dt="2024-01-28T21:16:11.926" v="12"/>
        <pc:sldMkLst>
          <pc:docMk/>
          <pc:sldMk cId="28088257" sldId="1332"/>
        </pc:sldMkLst>
      </pc:sldChg>
      <pc:sldChg chg="modSp">
        <pc:chgData name="Adam Janiak" userId="S::adam.janiak_edmn.org#ext#@neahq.onmicrosoft.com::002a7ee9-41a7-4f0b-84b8-5a04768eeadd" providerId="AD" clId="Web-{2EA5D3BA-D319-F95D-195D-91F7C3B3F274}" dt="2024-01-28T21:22:14.087" v="29" actId="20577"/>
        <pc:sldMkLst>
          <pc:docMk/>
          <pc:sldMk cId="1952047852" sldId="1333"/>
        </pc:sldMkLst>
        <pc:spChg chg="mod">
          <ac:chgData name="Adam Janiak" userId="S::adam.janiak_edmn.org#ext#@neahq.onmicrosoft.com::002a7ee9-41a7-4f0b-84b8-5a04768eeadd" providerId="AD" clId="Web-{2EA5D3BA-D319-F95D-195D-91F7C3B3F274}" dt="2024-01-28T21:22:14.087" v="29" actId="20577"/>
          <ac:spMkLst>
            <pc:docMk/>
            <pc:sldMk cId="1952047852" sldId="1333"/>
            <ac:spMk id="2" creationId="{56C46150-42F7-9C34-52F0-CFBCD0C1624E}"/>
          </ac:spMkLst>
        </pc:spChg>
      </pc:sldChg>
      <pc:sldChg chg="modSp add">
        <pc:chgData name="Adam Janiak" userId="S::adam.janiak_edmn.org#ext#@neahq.onmicrosoft.com::002a7ee9-41a7-4f0b-84b8-5a04768eeadd" providerId="AD" clId="Web-{2EA5D3BA-D319-F95D-195D-91F7C3B3F274}" dt="2024-01-28T21:20:48.321" v="17" actId="20577"/>
        <pc:sldMkLst>
          <pc:docMk/>
          <pc:sldMk cId="1406482579" sldId="1351"/>
        </pc:sldMkLst>
        <pc:spChg chg="mod">
          <ac:chgData name="Adam Janiak" userId="S::adam.janiak_edmn.org#ext#@neahq.onmicrosoft.com::002a7ee9-41a7-4f0b-84b8-5a04768eeadd" providerId="AD" clId="Web-{2EA5D3BA-D319-F95D-195D-91F7C3B3F274}" dt="2024-01-28T21:20:48.321" v="17" actId="20577"/>
          <ac:spMkLst>
            <pc:docMk/>
            <pc:sldMk cId="1406482579" sldId="1351"/>
            <ac:spMk id="2" creationId="{20786FE4-D825-9BD9-EEBE-AB558D706933}"/>
          </ac:spMkLst>
        </pc:spChg>
      </pc:sldChg>
      <pc:sldChg chg="modSp add">
        <pc:chgData name="Adam Janiak" userId="S::adam.janiak_edmn.org#ext#@neahq.onmicrosoft.com::002a7ee9-41a7-4f0b-84b8-5a04768eeadd" providerId="AD" clId="Web-{2EA5D3BA-D319-F95D-195D-91F7C3B3F274}" dt="2024-01-28T21:21:19.415" v="19" actId="20577"/>
        <pc:sldMkLst>
          <pc:docMk/>
          <pc:sldMk cId="1182357163" sldId="1352"/>
        </pc:sldMkLst>
        <pc:spChg chg="mod">
          <ac:chgData name="Adam Janiak" userId="S::adam.janiak_edmn.org#ext#@neahq.onmicrosoft.com::002a7ee9-41a7-4f0b-84b8-5a04768eeadd" providerId="AD" clId="Web-{2EA5D3BA-D319-F95D-195D-91F7C3B3F274}" dt="2024-01-28T21:21:19.415" v="19" actId="20577"/>
          <ac:spMkLst>
            <pc:docMk/>
            <pc:sldMk cId="1182357163" sldId="1352"/>
            <ac:spMk id="2" creationId="{20786FE4-D825-9BD9-EEBE-AB558D706933}"/>
          </ac:spMkLst>
        </pc:spChg>
      </pc:sldChg>
      <pc:sldChg chg="modSp new">
        <pc:chgData name="Adam Janiak" userId="S::adam.janiak_edmn.org#ext#@neahq.onmicrosoft.com::002a7ee9-41a7-4f0b-84b8-5a04768eeadd" providerId="AD" clId="Web-{2EA5D3BA-D319-F95D-195D-91F7C3B3F274}" dt="2024-01-28T21:21:48.884" v="25" actId="20577"/>
        <pc:sldMkLst>
          <pc:docMk/>
          <pc:sldMk cId="854275869" sldId="1353"/>
        </pc:sldMkLst>
        <pc:spChg chg="mod">
          <ac:chgData name="Adam Janiak" userId="S::adam.janiak_edmn.org#ext#@neahq.onmicrosoft.com::002a7ee9-41a7-4f0b-84b8-5a04768eeadd" providerId="AD" clId="Web-{2EA5D3BA-D319-F95D-195D-91F7C3B3F274}" dt="2024-01-28T21:21:48.884" v="25" actId="20577"/>
          <ac:spMkLst>
            <pc:docMk/>
            <pc:sldMk cId="854275869" sldId="1353"/>
            <ac:spMk id="2" creationId="{2052FC64-A9BE-98A2-9E7D-D58714A5F59D}"/>
          </ac:spMkLst>
        </pc:spChg>
      </pc:sldChg>
    </pc:docChg>
  </pc:docChgLst>
  <pc:docChgLst>
    <pc:chgData name="Connor, Lisa [NEA-CGPS-ESPQ]" userId="S::lconnor@nea.org::074ec8bc-6374-4fc9-9ef6-4cee3cbdcf81" providerId="AD" clId="Web-{3AC80A08-A3D1-EDEC-CC86-AB8A73D5D987}"/>
    <pc:docChg chg="addSld delSld modSld sldOrd addMainMaster">
      <pc:chgData name="Connor, Lisa [NEA-CGPS-ESPQ]" userId="S::lconnor@nea.org::074ec8bc-6374-4fc9-9ef6-4cee3cbdcf81" providerId="AD" clId="Web-{3AC80A08-A3D1-EDEC-CC86-AB8A73D5D987}" dt="2023-03-28T21:26:02.052" v="102" actId="1076"/>
      <pc:docMkLst>
        <pc:docMk/>
      </pc:docMkLst>
      <pc:sldChg chg="ord">
        <pc:chgData name="Connor, Lisa [NEA-CGPS-ESPQ]" userId="S::lconnor@nea.org::074ec8bc-6374-4fc9-9ef6-4cee3cbdcf81" providerId="AD" clId="Web-{3AC80A08-A3D1-EDEC-CC86-AB8A73D5D987}" dt="2023-03-28T21:10:44.929" v="26"/>
        <pc:sldMkLst>
          <pc:docMk/>
          <pc:sldMk cId="2750677614" sldId="292"/>
        </pc:sldMkLst>
      </pc:sldChg>
      <pc:sldChg chg="del">
        <pc:chgData name="Connor, Lisa [NEA-CGPS-ESPQ]" userId="S::lconnor@nea.org::074ec8bc-6374-4fc9-9ef6-4cee3cbdcf81" providerId="AD" clId="Web-{3AC80A08-A3D1-EDEC-CC86-AB8A73D5D987}" dt="2023-03-28T21:10:32.194" v="21"/>
        <pc:sldMkLst>
          <pc:docMk/>
          <pc:sldMk cId="3922353082" sldId="1292"/>
        </pc:sldMkLst>
      </pc:sldChg>
      <pc:sldChg chg="del">
        <pc:chgData name="Connor, Lisa [NEA-CGPS-ESPQ]" userId="S::lconnor@nea.org::074ec8bc-6374-4fc9-9ef6-4cee3cbdcf81" providerId="AD" clId="Web-{3AC80A08-A3D1-EDEC-CC86-AB8A73D5D987}" dt="2023-03-28T21:10:34.569" v="22"/>
        <pc:sldMkLst>
          <pc:docMk/>
          <pc:sldMk cId="2642149994" sldId="1293"/>
        </pc:sldMkLst>
      </pc:sldChg>
      <pc:sldChg chg="del ord">
        <pc:chgData name="Connor, Lisa [NEA-CGPS-ESPQ]" userId="S::lconnor@nea.org::074ec8bc-6374-4fc9-9ef6-4cee3cbdcf81" providerId="AD" clId="Web-{3AC80A08-A3D1-EDEC-CC86-AB8A73D5D987}" dt="2023-03-28T21:10:51.445" v="28"/>
        <pc:sldMkLst>
          <pc:docMk/>
          <pc:sldMk cId="4079754312" sldId="1294"/>
        </pc:sldMkLst>
      </pc:sldChg>
      <pc:sldChg chg="del">
        <pc:chgData name="Connor, Lisa [NEA-CGPS-ESPQ]" userId="S::lconnor@nea.org::074ec8bc-6374-4fc9-9ef6-4cee3cbdcf81" providerId="AD" clId="Web-{3AC80A08-A3D1-EDEC-CC86-AB8A73D5D987}" dt="2023-03-28T21:10:50.304" v="27"/>
        <pc:sldMkLst>
          <pc:docMk/>
          <pc:sldMk cId="1550762941" sldId="1295"/>
        </pc:sldMkLst>
      </pc:sldChg>
      <pc:sldChg chg="addSp delSp modSp add del">
        <pc:chgData name="Connor, Lisa [NEA-CGPS-ESPQ]" userId="S::lconnor@nea.org::074ec8bc-6374-4fc9-9ef6-4cee3cbdcf81" providerId="AD" clId="Web-{3AC80A08-A3D1-EDEC-CC86-AB8A73D5D987}" dt="2023-03-28T21:20:58.244" v="87"/>
        <pc:sldMkLst>
          <pc:docMk/>
          <pc:sldMk cId="159739459" sldId="1302"/>
        </pc:sldMkLst>
        <pc:spChg chg="del mod">
          <ac:chgData name="Connor, Lisa [NEA-CGPS-ESPQ]" userId="S::lconnor@nea.org::074ec8bc-6374-4fc9-9ef6-4cee3cbdcf81" providerId="AD" clId="Web-{3AC80A08-A3D1-EDEC-CC86-AB8A73D5D987}" dt="2023-03-28T21:19:51.836" v="83"/>
          <ac:spMkLst>
            <pc:docMk/>
            <pc:sldMk cId="159739459" sldId="1302"/>
            <ac:spMk id="11" creationId="{00000000-0000-0000-0000-000000000000}"/>
          </ac:spMkLst>
        </pc:spChg>
        <pc:spChg chg="add">
          <ac:chgData name="Connor, Lisa [NEA-CGPS-ESPQ]" userId="S::lconnor@nea.org::074ec8bc-6374-4fc9-9ef6-4cee3cbdcf81" providerId="AD" clId="Web-{3AC80A08-A3D1-EDEC-CC86-AB8A73D5D987}" dt="2023-03-28T21:20:39.572" v="85"/>
          <ac:spMkLst>
            <pc:docMk/>
            <pc:sldMk cId="159739459" sldId="1302"/>
            <ac:spMk id="14" creationId="{5FDDCA17-6984-B476-9102-A0A9B7E4CAE3}"/>
          </ac:spMkLst>
        </pc:spChg>
        <pc:picChg chg="mod">
          <ac:chgData name="Connor, Lisa [NEA-CGPS-ESPQ]" userId="S::lconnor@nea.org::074ec8bc-6374-4fc9-9ef6-4cee3cbdcf81" providerId="AD" clId="Web-{3AC80A08-A3D1-EDEC-CC86-AB8A73D5D987}" dt="2023-03-28T21:04:40.340" v="1" actId="1076"/>
          <ac:picMkLst>
            <pc:docMk/>
            <pc:sldMk cId="159739459" sldId="1302"/>
            <ac:picMk id="2" creationId="{00000000-0000-0000-0000-000000000000}"/>
          </ac:picMkLst>
        </pc:picChg>
        <pc:picChg chg="mod">
          <ac:chgData name="Connor, Lisa [NEA-CGPS-ESPQ]" userId="S::lconnor@nea.org::074ec8bc-6374-4fc9-9ef6-4cee3cbdcf81" providerId="AD" clId="Web-{3AC80A08-A3D1-EDEC-CC86-AB8A73D5D987}" dt="2023-03-28T21:19:56.711" v="84" actId="1076"/>
          <ac:picMkLst>
            <pc:docMk/>
            <pc:sldMk cId="159739459" sldId="1302"/>
            <ac:picMk id="3" creationId="{00000000-0000-0000-0000-000000000000}"/>
          </ac:picMkLst>
        </pc:picChg>
      </pc:sldChg>
      <pc:sldChg chg="add">
        <pc:chgData name="Connor, Lisa [NEA-CGPS-ESPQ]" userId="S::lconnor@nea.org::074ec8bc-6374-4fc9-9ef6-4cee3cbdcf81" providerId="AD" clId="Web-{3AC80A08-A3D1-EDEC-CC86-AB8A73D5D987}" dt="2023-03-28T21:06:39.312" v="2"/>
        <pc:sldMkLst>
          <pc:docMk/>
          <pc:sldMk cId="2317839244" sldId="1303"/>
        </pc:sldMkLst>
      </pc:sldChg>
      <pc:sldChg chg="add del">
        <pc:chgData name="Connor, Lisa [NEA-CGPS-ESPQ]" userId="S::lconnor@nea.org::074ec8bc-6374-4fc9-9ef6-4cee3cbdcf81" providerId="AD" clId="Web-{3AC80A08-A3D1-EDEC-CC86-AB8A73D5D987}" dt="2023-03-28T21:07:12.157" v="5"/>
        <pc:sldMkLst>
          <pc:docMk/>
          <pc:sldMk cId="2527753114" sldId="1304"/>
        </pc:sldMkLst>
      </pc:sldChg>
      <pc:sldChg chg="add">
        <pc:chgData name="Connor, Lisa [NEA-CGPS-ESPQ]" userId="S::lconnor@nea.org::074ec8bc-6374-4fc9-9ef6-4cee3cbdcf81" providerId="AD" clId="Web-{3AC80A08-A3D1-EDEC-CC86-AB8A73D5D987}" dt="2023-03-28T21:07:09.110" v="4"/>
        <pc:sldMkLst>
          <pc:docMk/>
          <pc:sldMk cId="1667124495" sldId="1305"/>
        </pc:sldMkLst>
      </pc:sldChg>
      <pc:sldChg chg="add">
        <pc:chgData name="Connor, Lisa [NEA-CGPS-ESPQ]" userId="S::lconnor@nea.org::074ec8bc-6374-4fc9-9ef6-4cee3cbdcf81" providerId="AD" clId="Web-{3AC80A08-A3D1-EDEC-CC86-AB8A73D5D987}" dt="2023-03-28T21:07:31.595" v="6"/>
        <pc:sldMkLst>
          <pc:docMk/>
          <pc:sldMk cId="865794656" sldId="1306"/>
        </pc:sldMkLst>
      </pc:sldChg>
      <pc:sldChg chg="add del">
        <pc:chgData name="Connor, Lisa [NEA-CGPS-ESPQ]" userId="S::lconnor@nea.org::074ec8bc-6374-4fc9-9ef6-4cee3cbdcf81" providerId="AD" clId="Web-{3AC80A08-A3D1-EDEC-CC86-AB8A73D5D987}" dt="2023-03-28T21:08:07.018" v="9"/>
        <pc:sldMkLst>
          <pc:docMk/>
          <pc:sldMk cId="1279692187" sldId="1307"/>
        </pc:sldMkLst>
      </pc:sldChg>
      <pc:sldChg chg="add">
        <pc:chgData name="Connor, Lisa [NEA-CGPS-ESPQ]" userId="S::lconnor@nea.org::074ec8bc-6374-4fc9-9ef6-4cee3cbdcf81" providerId="AD" clId="Web-{3AC80A08-A3D1-EDEC-CC86-AB8A73D5D987}" dt="2023-03-28T21:08:04.206" v="8"/>
        <pc:sldMkLst>
          <pc:docMk/>
          <pc:sldMk cId="2290975728" sldId="1308"/>
        </pc:sldMkLst>
      </pc:sldChg>
      <pc:sldChg chg="modSp add">
        <pc:chgData name="Connor, Lisa [NEA-CGPS-ESPQ]" userId="S::lconnor@nea.org::074ec8bc-6374-4fc9-9ef6-4cee3cbdcf81" providerId="AD" clId="Web-{3AC80A08-A3D1-EDEC-CC86-AB8A73D5D987}" dt="2023-03-28T21:26:02.052" v="102" actId="1076"/>
        <pc:sldMkLst>
          <pc:docMk/>
          <pc:sldMk cId="728802473" sldId="1309"/>
        </pc:sldMkLst>
        <pc:spChg chg="mod">
          <ac:chgData name="Connor, Lisa [NEA-CGPS-ESPQ]" userId="S::lconnor@nea.org::074ec8bc-6374-4fc9-9ef6-4cee3cbdcf81" providerId="AD" clId="Web-{3AC80A08-A3D1-EDEC-CC86-AB8A73D5D987}" dt="2023-03-28T21:25:48.722" v="100" actId="14100"/>
          <ac:spMkLst>
            <pc:docMk/>
            <pc:sldMk cId="728802473" sldId="1309"/>
            <ac:spMk id="9" creationId="{00000000-0000-0000-0000-000000000000}"/>
          </ac:spMkLst>
        </pc:spChg>
        <pc:grpChg chg="mod">
          <ac:chgData name="Connor, Lisa [NEA-CGPS-ESPQ]" userId="S::lconnor@nea.org::074ec8bc-6374-4fc9-9ef6-4cee3cbdcf81" providerId="AD" clId="Web-{3AC80A08-A3D1-EDEC-CC86-AB8A73D5D987}" dt="2023-03-28T21:26:02.052" v="102" actId="1076"/>
          <ac:grpSpMkLst>
            <pc:docMk/>
            <pc:sldMk cId="728802473" sldId="1309"/>
            <ac:grpSpMk id="5" creationId="{00000000-0000-0000-0000-000000000000}"/>
          </ac:grpSpMkLst>
        </pc:grpChg>
      </pc:sldChg>
      <pc:sldChg chg="modSp add">
        <pc:chgData name="Connor, Lisa [NEA-CGPS-ESPQ]" userId="S::lconnor@nea.org::074ec8bc-6374-4fc9-9ef6-4cee3cbdcf81" providerId="AD" clId="Web-{3AC80A08-A3D1-EDEC-CC86-AB8A73D5D987}" dt="2023-03-28T21:16:20.689" v="77" actId="1076"/>
        <pc:sldMkLst>
          <pc:docMk/>
          <pc:sldMk cId="2781255687" sldId="1310"/>
        </pc:sldMkLst>
        <pc:spChg chg="mod">
          <ac:chgData name="Connor, Lisa [NEA-CGPS-ESPQ]" userId="S::lconnor@nea.org::074ec8bc-6374-4fc9-9ef6-4cee3cbdcf81" providerId="AD" clId="Web-{3AC80A08-A3D1-EDEC-CC86-AB8A73D5D987}" dt="2023-03-28T21:16:20.689" v="77" actId="1076"/>
          <ac:spMkLst>
            <pc:docMk/>
            <pc:sldMk cId="2781255687" sldId="1310"/>
            <ac:spMk id="10" creationId="{00000000-0000-0000-0000-000000000000}"/>
          </ac:spMkLst>
        </pc:spChg>
      </pc:sldChg>
      <pc:sldChg chg="del">
        <pc:chgData name="Connor, Lisa [NEA-CGPS-ESPQ]" userId="S::lconnor@nea.org::074ec8bc-6374-4fc9-9ef6-4cee3cbdcf81" providerId="AD" clId="Web-{3AC80A08-A3D1-EDEC-CC86-AB8A73D5D987}" dt="2023-03-28T21:10:37.585" v="23"/>
        <pc:sldMkLst>
          <pc:docMk/>
          <pc:sldMk cId="2408049909" sldId="1311"/>
        </pc:sldMkLst>
      </pc:sldChg>
      <pc:sldChg chg="del">
        <pc:chgData name="Connor, Lisa [NEA-CGPS-ESPQ]" userId="S::lconnor@nea.org::074ec8bc-6374-4fc9-9ef6-4cee3cbdcf81" providerId="AD" clId="Web-{3AC80A08-A3D1-EDEC-CC86-AB8A73D5D987}" dt="2023-03-28T21:10:38.507" v="24"/>
        <pc:sldMkLst>
          <pc:docMk/>
          <pc:sldMk cId="4069573541" sldId="1312"/>
        </pc:sldMkLst>
      </pc:sldChg>
      <pc:sldChg chg="del">
        <pc:chgData name="Connor, Lisa [NEA-CGPS-ESPQ]" userId="S::lconnor@nea.org::074ec8bc-6374-4fc9-9ef6-4cee3cbdcf81" providerId="AD" clId="Web-{3AC80A08-A3D1-EDEC-CC86-AB8A73D5D987}" dt="2023-03-28T21:10:41.179" v="25"/>
        <pc:sldMkLst>
          <pc:docMk/>
          <pc:sldMk cId="873554294" sldId="1313"/>
        </pc:sldMkLst>
      </pc:sldChg>
      <pc:sldChg chg="add">
        <pc:chgData name="Connor, Lisa [NEA-CGPS-ESPQ]" userId="S::lconnor@nea.org::074ec8bc-6374-4fc9-9ef6-4cee3cbdcf81" providerId="AD" clId="Web-{3AC80A08-A3D1-EDEC-CC86-AB8A73D5D987}" dt="2023-03-28T21:09:11.770" v="13"/>
        <pc:sldMkLst>
          <pc:docMk/>
          <pc:sldMk cId="2996745629" sldId="1314"/>
        </pc:sldMkLst>
      </pc:sldChg>
      <pc:sldChg chg="add">
        <pc:chgData name="Connor, Lisa [NEA-CGPS-ESPQ]" userId="S::lconnor@nea.org::074ec8bc-6374-4fc9-9ef6-4cee3cbdcf81" providerId="AD" clId="Web-{3AC80A08-A3D1-EDEC-CC86-AB8A73D5D987}" dt="2023-03-28T21:09:25.489" v="14"/>
        <pc:sldMkLst>
          <pc:docMk/>
          <pc:sldMk cId="3378221401" sldId="1315"/>
        </pc:sldMkLst>
      </pc:sldChg>
      <pc:sldChg chg="modSp add">
        <pc:chgData name="Connor, Lisa [NEA-CGPS-ESPQ]" userId="S::lconnor@nea.org::074ec8bc-6374-4fc9-9ef6-4cee3cbdcf81" providerId="AD" clId="Web-{3AC80A08-A3D1-EDEC-CC86-AB8A73D5D987}" dt="2023-03-28T21:15:47.219" v="74" actId="14100"/>
        <pc:sldMkLst>
          <pc:docMk/>
          <pc:sldMk cId="1602955487" sldId="1316"/>
        </pc:sldMkLst>
        <pc:spChg chg="mod">
          <ac:chgData name="Connor, Lisa [NEA-CGPS-ESPQ]" userId="S::lconnor@nea.org::074ec8bc-6374-4fc9-9ef6-4cee3cbdcf81" providerId="AD" clId="Web-{3AC80A08-A3D1-EDEC-CC86-AB8A73D5D987}" dt="2023-03-28T21:15:47.219" v="74" actId="14100"/>
          <ac:spMkLst>
            <pc:docMk/>
            <pc:sldMk cId="1602955487" sldId="1316"/>
            <ac:spMk id="11" creationId="{00000000-0000-0000-0000-000000000000}"/>
          </ac:spMkLst>
        </pc:spChg>
        <pc:grpChg chg="mod">
          <ac:chgData name="Connor, Lisa [NEA-CGPS-ESPQ]" userId="S::lconnor@nea.org::074ec8bc-6374-4fc9-9ef6-4cee3cbdcf81" providerId="AD" clId="Web-{3AC80A08-A3D1-EDEC-CC86-AB8A73D5D987}" dt="2023-03-28T21:15:42.344" v="73" actId="14100"/>
          <ac:grpSpMkLst>
            <pc:docMk/>
            <pc:sldMk cId="1602955487" sldId="1316"/>
            <ac:grpSpMk id="10" creationId="{00000000-0000-0000-0000-000000000000}"/>
          </ac:grpSpMkLst>
        </pc:grpChg>
      </pc:sldChg>
      <pc:sldChg chg="add del">
        <pc:chgData name="Connor, Lisa [NEA-CGPS-ESPQ]" userId="S::lconnor@nea.org::074ec8bc-6374-4fc9-9ef6-4cee3cbdcf81" providerId="AD" clId="Web-{3AC80A08-A3D1-EDEC-CC86-AB8A73D5D987}" dt="2023-03-28T21:14:17.561" v="57"/>
        <pc:sldMkLst>
          <pc:docMk/>
          <pc:sldMk cId="3080609035" sldId="1317"/>
        </pc:sldMkLst>
      </pc:sldChg>
      <pc:sldChg chg="add">
        <pc:chgData name="Connor, Lisa [NEA-CGPS-ESPQ]" userId="S::lconnor@nea.org::074ec8bc-6374-4fc9-9ef6-4cee3cbdcf81" providerId="AD" clId="Web-{3AC80A08-A3D1-EDEC-CC86-AB8A73D5D987}" dt="2023-03-28T21:09:52.568" v="17"/>
        <pc:sldMkLst>
          <pc:docMk/>
          <pc:sldMk cId="1242396410" sldId="1318"/>
        </pc:sldMkLst>
      </pc:sldChg>
      <pc:sldChg chg="add">
        <pc:chgData name="Connor, Lisa [NEA-CGPS-ESPQ]" userId="S::lconnor@nea.org::074ec8bc-6374-4fc9-9ef6-4cee3cbdcf81" providerId="AD" clId="Web-{3AC80A08-A3D1-EDEC-CC86-AB8A73D5D987}" dt="2023-03-28T21:10:02.147" v="18"/>
        <pc:sldMkLst>
          <pc:docMk/>
          <pc:sldMk cId="1229629021" sldId="1319"/>
        </pc:sldMkLst>
      </pc:sldChg>
      <pc:sldChg chg="add">
        <pc:chgData name="Connor, Lisa [NEA-CGPS-ESPQ]" userId="S::lconnor@nea.org::074ec8bc-6374-4fc9-9ef6-4cee3cbdcf81" providerId="AD" clId="Web-{3AC80A08-A3D1-EDEC-CC86-AB8A73D5D987}" dt="2023-03-28T21:10:15.006" v="19"/>
        <pc:sldMkLst>
          <pc:docMk/>
          <pc:sldMk cId="1362339571" sldId="1320"/>
        </pc:sldMkLst>
      </pc:sldChg>
      <pc:sldChg chg="modSp add">
        <pc:chgData name="Connor, Lisa [NEA-CGPS-ESPQ]" userId="S::lconnor@nea.org::074ec8bc-6374-4fc9-9ef6-4cee3cbdcf81" providerId="AD" clId="Web-{3AC80A08-A3D1-EDEC-CC86-AB8A73D5D987}" dt="2023-03-28T21:14:00.310" v="56" actId="14100"/>
        <pc:sldMkLst>
          <pc:docMk/>
          <pc:sldMk cId="1342111266" sldId="1321"/>
        </pc:sldMkLst>
        <pc:spChg chg="mod">
          <ac:chgData name="Connor, Lisa [NEA-CGPS-ESPQ]" userId="S::lconnor@nea.org::074ec8bc-6374-4fc9-9ef6-4cee3cbdcf81" providerId="AD" clId="Web-{3AC80A08-A3D1-EDEC-CC86-AB8A73D5D987}" dt="2023-03-28T21:13:17.356" v="53" actId="20577"/>
          <ac:spMkLst>
            <pc:docMk/>
            <pc:sldMk cId="1342111266" sldId="1321"/>
            <ac:spMk id="44" creationId="{00000000-0000-0000-0000-000000000000}"/>
          </ac:spMkLst>
        </pc:spChg>
        <pc:spChg chg="mod">
          <ac:chgData name="Connor, Lisa [NEA-CGPS-ESPQ]" userId="S::lconnor@nea.org::074ec8bc-6374-4fc9-9ef6-4cee3cbdcf81" providerId="AD" clId="Web-{3AC80A08-A3D1-EDEC-CC86-AB8A73D5D987}" dt="2023-03-28T21:13:25.934" v="55" actId="20577"/>
          <ac:spMkLst>
            <pc:docMk/>
            <pc:sldMk cId="1342111266" sldId="1321"/>
            <ac:spMk id="45" creationId="{00000000-0000-0000-0000-000000000000}"/>
          </ac:spMkLst>
        </pc:spChg>
        <pc:spChg chg="mod">
          <ac:chgData name="Connor, Lisa [NEA-CGPS-ESPQ]" userId="S::lconnor@nea.org::074ec8bc-6374-4fc9-9ef6-4cee3cbdcf81" providerId="AD" clId="Web-{3AC80A08-A3D1-EDEC-CC86-AB8A73D5D987}" dt="2023-03-28T21:12:12.994" v="40" actId="20577"/>
          <ac:spMkLst>
            <pc:docMk/>
            <pc:sldMk cId="1342111266" sldId="1321"/>
            <ac:spMk id="46" creationId="{00000000-0000-0000-0000-000000000000}"/>
          </ac:spMkLst>
        </pc:spChg>
        <pc:spChg chg="mod">
          <ac:chgData name="Connor, Lisa [NEA-CGPS-ESPQ]" userId="S::lconnor@nea.org::074ec8bc-6374-4fc9-9ef6-4cee3cbdcf81" providerId="AD" clId="Web-{3AC80A08-A3D1-EDEC-CC86-AB8A73D5D987}" dt="2023-03-28T21:14:00.310" v="56" actId="14100"/>
          <ac:spMkLst>
            <pc:docMk/>
            <pc:sldMk cId="1342111266" sldId="1321"/>
            <ac:spMk id="49" creationId="{00000000-0000-0000-0000-000000000000}"/>
          </ac:spMkLst>
        </pc:spChg>
        <pc:spChg chg="mod">
          <ac:chgData name="Connor, Lisa [NEA-CGPS-ESPQ]" userId="S::lconnor@nea.org::074ec8bc-6374-4fc9-9ef6-4cee3cbdcf81" providerId="AD" clId="Web-{3AC80A08-A3D1-EDEC-CC86-AB8A73D5D987}" dt="2023-03-28T21:12:01.275" v="36" actId="20577"/>
          <ac:spMkLst>
            <pc:docMk/>
            <pc:sldMk cId="1342111266" sldId="1321"/>
            <ac:spMk id="51" creationId="{00000000-0000-0000-0000-000000000000}"/>
          </ac:spMkLst>
        </pc:spChg>
        <pc:spChg chg="mod">
          <ac:chgData name="Connor, Lisa [NEA-CGPS-ESPQ]" userId="S::lconnor@nea.org::074ec8bc-6374-4fc9-9ef6-4cee3cbdcf81" providerId="AD" clId="Web-{3AC80A08-A3D1-EDEC-CC86-AB8A73D5D987}" dt="2023-03-28T21:11:49.353" v="34" actId="20577"/>
          <ac:spMkLst>
            <pc:docMk/>
            <pc:sldMk cId="1342111266" sldId="1321"/>
            <ac:spMk id="54" creationId="{00000000-0000-0000-0000-000000000000}"/>
          </ac:spMkLst>
        </pc:spChg>
        <pc:spChg chg="mod">
          <ac:chgData name="Connor, Lisa [NEA-CGPS-ESPQ]" userId="S::lconnor@nea.org::074ec8bc-6374-4fc9-9ef6-4cee3cbdcf81" providerId="AD" clId="Web-{3AC80A08-A3D1-EDEC-CC86-AB8A73D5D987}" dt="2023-03-28T21:12:59.449" v="50" actId="20577"/>
          <ac:spMkLst>
            <pc:docMk/>
            <pc:sldMk cId="1342111266" sldId="1321"/>
            <ac:spMk id="57" creationId="{00000000-0000-0000-0000-000000000000}"/>
          </ac:spMkLst>
        </pc:spChg>
        <pc:spChg chg="mod">
          <ac:chgData name="Connor, Lisa [NEA-CGPS-ESPQ]" userId="S::lconnor@nea.org::074ec8bc-6374-4fc9-9ef6-4cee3cbdcf81" providerId="AD" clId="Web-{3AC80A08-A3D1-EDEC-CC86-AB8A73D5D987}" dt="2023-03-28T21:11:37.946" v="32" actId="20577"/>
          <ac:spMkLst>
            <pc:docMk/>
            <pc:sldMk cId="1342111266" sldId="1321"/>
            <ac:spMk id="58" creationId="{00000000-0000-0000-0000-000000000000}"/>
          </ac:spMkLst>
        </pc:spChg>
        <pc:spChg chg="mod">
          <ac:chgData name="Connor, Lisa [NEA-CGPS-ESPQ]" userId="S::lconnor@nea.org::074ec8bc-6374-4fc9-9ef6-4cee3cbdcf81" providerId="AD" clId="Web-{3AC80A08-A3D1-EDEC-CC86-AB8A73D5D987}" dt="2023-03-28T21:12:30.276" v="42" actId="20577"/>
          <ac:spMkLst>
            <pc:docMk/>
            <pc:sldMk cId="1342111266" sldId="1321"/>
            <ac:spMk id="62" creationId="{00000000-0000-0000-0000-000000000000}"/>
          </ac:spMkLst>
        </pc:spChg>
      </pc:sldChg>
      <pc:sldChg chg="modSp add">
        <pc:chgData name="Connor, Lisa [NEA-CGPS-ESPQ]" userId="S::lconnor@nea.org::074ec8bc-6374-4fc9-9ef6-4cee3cbdcf81" providerId="AD" clId="Web-{3AC80A08-A3D1-EDEC-CC86-AB8A73D5D987}" dt="2023-03-28T21:21:34.558" v="90" actId="20577"/>
        <pc:sldMkLst>
          <pc:docMk/>
          <pc:sldMk cId="2419795465" sldId="1322"/>
        </pc:sldMkLst>
        <pc:spChg chg="mod">
          <ac:chgData name="Connor, Lisa [NEA-CGPS-ESPQ]" userId="S::lconnor@nea.org::074ec8bc-6374-4fc9-9ef6-4cee3cbdcf81" providerId="AD" clId="Web-{3AC80A08-A3D1-EDEC-CC86-AB8A73D5D987}" dt="2023-03-28T21:21:34.558" v="90" actId="20577"/>
          <ac:spMkLst>
            <pc:docMk/>
            <pc:sldMk cId="2419795465" sldId="1322"/>
            <ac:spMk id="11" creationId="{00000000-0000-0000-0000-000000000000}"/>
          </ac:spMkLst>
        </pc:spChg>
        <pc:picChg chg="mod">
          <ac:chgData name="Connor, Lisa [NEA-CGPS-ESPQ]" userId="S::lconnor@nea.org::074ec8bc-6374-4fc9-9ef6-4cee3cbdcf81" providerId="AD" clId="Web-{3AC80A08-A3D1-EDEC-CC86-AB8A73D5D987}" dt="2023-03-28T21:21:08.479" v="88" actId="1076"/>
          <ac:picMkLst>
            <pc:docMk/>
            <pc:sldMk cId="2419795465" sldId="1322"/>
            <ac:picMk id="3" creationId="{00000000-0000-0000-0000-000000000000}"/>
          </ac:picMkLst>
        </pc:picChg>
      </pc:sldChg>
      <pc:sldChg chg="new del">
        <pc:chgData name="Connor, Lisa [NEA-CGPS-ESPQ]" userId="S::lconnor@nea.org::074ec8bc-6374-4fc9-9ef6-4cee3cbdcf81" providerId="AD" clId="Web-{3AC80A08-A3D1-EDEC-CC86-AB8A73D5D987}" dt="2023-03-28T21:23:05.967" v="93"/>
        <pc:sldMkLst>
          <pc:docMk/>
          <pc:sldMk cId="200332031" sldId="1323"/>
        </pc:sldMkLst>
      </pc:sldChg>
      <pc:sldChg chg="add">
        <pc:chgData name="Connor, Lisa [NEA-CGPS-ESPQ]" userId="S::lconnor@nea.org::074ec8bc-6374-4fc9-9ef6-4cee3cbdcf81" providerId="AD" clId="Web-{3AC80A08-A3D1-EDEC-CC86-AB8A73D5D987}" dt="2023-03-28T21:23:03.389" v="92"/>
        <pc:sldMkLst>
          <pc:docMk/>
          <pc:sldMk cId="601091926" sldId="1324"/>
        </pc:sldMkLst>
      </pc:sldChg>
      <pc:sldChg chg="new del">
        <pc:chgData name="Connor, Lisa [NEA-CGPS-ESPQ]" userId="S::lconnor@nea.org::074ec8bc-6374-4fc9-9ef6-4cee3cbdcf81" providerId="AD" clId="Web-{3AC80A08-A3D1-EDEC-CC86-AB8A73D5D987}" dt="2023-03-28T21:24:06.125" v="96"/>
        <pc:sldMkLst>
          <pc:docMk/>
          <pc:sldMk cId="724872308" sldId="1325"/>
        </pc:sldMkLst>
      </pc:sldChg>
      <pc:sldChg chg="add">
        <pc:chgData name="Connor, Lisa [NEA-CGPS-ESPQ]" userId="S::lconnor@nea.org::074ec8bc-6374-4fc9-9ef6-4cee3cbdcf81" providerId="AD" clId="Web-{3AC80A08-A3D1-EDEC-CC86-AB8A73D5D987}" dt="2023-03-28T21:24:03.563" v="95"/>
        <pc:sldMkLst>
          <pc:docMk/>
          <pc:sldMk cId="3031126008" sldId="1326"/>
        </pc:sldMkLst>
      </pc:sldChg>
      <pc:sldMasterChg chg="add addSldLayout">
        <pc:chgData name="Connor, Lisa [NEA-CGPS-ESPQ]" userId="S::lconnor@nea.org::074ec8bc-6374-4fc9-9ef6-4cee3cbdcf81" providerId="AD" clId="Web-{3AC80A08-A3D1-EDEC-CC86-AB8A73D5D987}" dt="2023-03-28T21:04:25.965" v="0"/>
        <pc:sldMasterMkLst>
          <pc:docMk/>
          <pc:sldMasterMk cId="0" sldId="2147483648"/>
        </pc:sldMasterMkLst>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49"/>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0"/>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1"/>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2"/>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3"/>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4"/>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5"/>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6"/>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7"/>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8"/>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9"/>
          </pc:sldLayoutMkLst>
        </pc:sldLayoutChg>
      </pc:sldMasterChg>
    </pc:docChg>
  </pc:docChgLst>
  <pc:docChgLst>
    <pc:chgData name="Naomi JohnsonLafleur" userId="S::njohnsonlafleur_njea.org#ext#@neahq.onmicrosoft.com::969f55ae-b0d5-49aa-abc7-9cca64e134b5" providerId="AD" clId="Web-{9A33F126-1B15-4B45-5777-A07394EB8FBA}"/>
    <pc:docChg chg="delSld">
      <pc:chgData name="Naomi JohnsonLafleur" userId="S::njohnsonlafleur_njea.org#ext#@neahq.onmicrosoft.com::969f55ae-b0d5-49aa-abc7-9cca64e134b5" providerId="AD" clId="Web-{9A33F126-1B15-4B45-5777-A07394EB8FBA}" dt="2023-05-10T22:20:47.936" v="0"/>
      <pc:docMkLst>
        <pc:docMk/>
      </pc:docMkLst>
      <pc:sldChg chg="del">
        <pc:chgData name="Naomi JohnsonLafleur" userId="S::njohnsonlafleur_njea.org#ext#@neahq.onmicrosoft.com::969f55ae-b0d5-49aa-abc7-9cca64e134b5" providerId="AD" clId="Web-{9A33F126-1B15-4B45-5777-A07394EB8FBA}" dt="2023-05-10T22:20:47.936" v="0"/>
        <pc:sldMkLst>
          <pc:docMk/>
          <pc:sldMk cId="2290975728" sldId="1308"/>
        </pc:sldMkLst>
      </pc:sldChg>
    </pc:docChg>
  </pc:docChgLst>
  <pc:docChgLst>
    <pc:chgData name="Chun, Helenna [CO]" userId="S::hchun_coloradoea.org#ext#@neahq.onmicrosoft.com::d89df420-c46a-4a3e-b7de-9c8f17ba880a" providerId="AD" clId="Web-{9BC1C8B6-0A4D-2D6F-9EB4-19E8C214F71F}"/>
    <pc:docChg chg="modSld">
      <pc:chgData name="Chun, Helenna [CO]" userId="S::hchun_coloradoea.org#ext#@neahq.onmicrosoft.com::d89df420-c46a-4a3e-b7de-9c8f17ba880a" providerId="AD" clId="Web-{9BC1C8B6-0A4D-2D6F-9EB4-19E8C214F71F}" dt="2024-02-07T04:03:58.932" v="2338"/>
      <pc:docMkLst>
        <pc:docMk/>
      </pc:docMkLst>
      <pc:sldChg chg="modNotes">
        <pc:chgData name="Chun, Helenna [CO]" userId="S::hchun_coloradoea.org#ext#@neahq.onmicrosoft.com::d89df420-c46a-4a3e-b7de-9c8f17ba880a" providerId="AD" clId="Web-{9BC1C8B6-0A4D-2D6F-9EB4-19E8C214F71F}" dt="2024-02-07T04:03:58.932" v="2338"/>
        <pc:sldMkLst>
          <pc:docMk/>
          <pc:sldMk cId="38581336" sldId="1186"/>
        </pc:sldMkLst>
      </pc:sldChg>
      <pc:sldChg chg="modNotes">
        <pc:chgData name="Chun, Helenna [CO]" userId="S::hchun_coloradoea.org#ext#@neahq.onmicrosoft.com::d89df420-c46a-4a3e-b7de-9c8f17ba880a" providerId="AD" clId="Web-{9BC1C8B6-0A4D-2D6F-9EB4-19E8C214F71F}" dt="2024-02-07T03:33:31.438" v="1259"/>
        <pc:sldMkLst>
          <pc:docMk/>
          <pc:sldMk cId="3281003526" sldId="1194"/>
        </pc:sldMkLst>
      </pc:sldChg>
      <pc:sldChg chg="modNotes">
        <pc:chgData name="Chun, Helenna [CO]" userId="S::hchun_coloradoea.org#ext#@neahq.onmicrosoft.com::d89df420-c46a-4a3e-b7de-9c8f17ba880a" providerId="AD" clId="Web-{9BC1C8B6-0A4D-2D6F-9EB4-19E8C214F71F}" dt="2024-02-07T03:34:23.330" v="1265"/>
        <pc:sldMkLst>
          <pc:docMk/>
          <pc:sldMk cId="985380568" sldId="1195"/>
        </pc:sldMkLst>
      </pc:sldChg>
      <pc:sldChg chg="modSp modNotes">
        <pc:chgData name="Chun, Helenna [CO]" userId="S::hchun_coloradoea.org#ext#@neahq.onmicrosoft.com::d89df420-c46a-4a3e-b7de-9c8f17ba880a" providerId="AD" clId="Web-{9BC1C8B6-0A4D-2D6F-9EB4-19E8C214F71F}" dt="2024-02-07T03:01:57.067" v="211"/>
        <pc:sldMkLst>
          <pc:docMk/>
          <pc:sldMk cId="1994465814" sldId="1197"/>
        </pc:sldMkLst>
        <pc:spChg chg="mod">
          <ac:chgData name="Chun, Helenna [CO]" userId="S::hchun_coloradoea.org#ext#@neahq.onmicrosoft.com::d89df420-c46a-4a3e-b7de-9c8f17ba880a" providerId="AD" clId="Web-{9BC1C8B6-0A4D-2D6F-9EB4-19E8C214F71F}" dt="2024-02-07T02:29:04.403" v="10" actId="20577"/>
          <ac:spMkLst>
            <pc:docMk/>
            <pc:sldMk cId="1994465814" sldId="1197"/>
            <ac:spMk id="10243" creationId="{00000000-0000-0000-0000-000000000000}"/>
          </ac:spMkLst>
        </pc:spChg>
      </pc:sldChg>
      <pc:sldChg chg="modSp">
        <pc:chgData name="Chun, Helenna [CO]" userId="S::hchun_coloradoea.org#ext#@neahq.onmicrosoft.com::d89df420-c46a-4a3e-b7de-9c8f17ba880a" providerId="AD" clId="Web-{9BC1C8B6-0A4D-2D6F-9EB4-19E8C214F71F}" dt="2024-02-07T01:49:01.490" v="7" actId="20577"/>
        <pc:sldMkLst>
          <pc:docMk/>
          <pc:sldMk cId="2531399749" sldId="1231"/>
        </pc:sldMkLst>
        <pc:spChg chg="mod">
          <ac:chgData name="Chun, Helenna [CO]" userId="S::hchun_coloradoea.org#ext#@neahq.onmicrosoft.com::d89df420-c46a-4a3e-b7de-9c8f17ba880a" providerId="AD" clId="Web-{9BC1C8B6-0A4D-2D6F-9EB4-19E8C214F71F}" dt="2024-02-07T01:49:01.490" v="7" actId="20577"/>
          <ac:spMkLst>
            <pc:docMk/>
            <pc:sldMk cId="2531399749" sldId="1231"/>
            <ac:spMk id="4" creationId="{00000000-0000-0000-0000-000000000000}"/>
          </ac:spMkLst>
        </pc:spChg>
      </pc:sldChg>
    </pc:docChg>
  </pc:docChgLst>
  <pc:docChgLst>
    <pc:chgData name="Guest User" userId="S::urn:spo:anon#7a700cfede0d9f128d532a77624db7dde2069483906b483ab0a677c736bce920::" providerId="AD" clId="Web-{9A09D228-C6BD-47A0-B170-96DCD771A02D}"/>
    <pc:docChg chg="modSld">
      <pc:chgData name="Guest User" userId="S::urn:spo:anon#7a700cfede0d9f128d532a77624db7dde2069483906b483ab0a677c736bce920::" providerId="AD" clId="Web-{9A09D228-C6BD-47A0-B170-96DCD771A02D}" dt="2019-06-18T16:58:10.562" v="393" actId="20577"/>
      <pc:docMkLst>
        <pc:docMk/>
      </pc:docMkLst>
      <pc:sldChg chg="modSp">
        <pc:chgData name="Guest User" userId="S::urn:spo:anon#7a700cfede0d9f128d532a77624db7dde2069483906b483ab0a677c736bce920::" providerId="AD" clId="Web-{9A09D228-C6BD-47A0-B170-96DCD771A02D}" dt="2019-06-18T16:46:23.967" v="190" actId="20577"/>
        <pc:sldMkLst>
          <pc:docMk/>
          <pc:sldMk cId="611677144" sldId="263"/>
        </pc:sldMkLst>
        <pc:spChg chg="mod">
          <ac:chgData name="Guest User" userId="S::urn:spo:anon#7a700cfede0d9f128d532a77624db7dde2069483906b483ab0a677c736bce920::" providerId="AD" clId="Web-{9A09D228-C6BD-47A0-B170-96DCD771A02D}" dt="2019-06-18T16:46:23.967" v="190" actId="20577"/>
          <ac:spMkLst>
            <pc:docMk/>
            <pc:sldMk cId="611677144" sldId="263"/>
            <ac:spMk id="3" creationId="{E90F637A-28BF-4A83-9C2E-79664D85C545}"/>
          </ac:spMkLst>
        </pc:spChg>
      </pc:sldChg>
      <pc:sldChg chg="modSp">
        <pc:chgData name="Guest User" userId="S::urn:spo:anon#7a700cfede0d9f128d532a77624db7dde2069483906b483ab0a677c736bce920::" providerId="AD" clId="Web-{9A09D228-C6BD-47A0-B170-96DCD771A02D}" dt="2019-06-18T16:42:17.123" v="121" actId="20577"/>
        <pc:sldMkLst>
          <pc:docMk/>
          <pc:sldMk cId="3230409358" sldId="397"/>
        </pc:sldMkLst>
        <pc:spChg chg="mod">
          <ac:chgData name="Guest User" userId="S::urn:spo:anon#7a700cfede0d9f128d532a77624db7dde2069483906b483ab0a677c736bce920::" providerId="AD" clId="Web-{9A09D228-C6BD-47A0-B170-96DCD771A02D}" dt="2019-06-18T16:42:17.123" v="121" actId="20577"/>
          <ac:spMkLst>
            <pc:docMk/>
            <pc:sldMk cId="3230409358" sldId="397"/>
            <ac:spMk id="3" creationId="{913E44C4-5308-6B47-97D2-C3BE748259D8}"/>
          </ac:spMkLst>
        </pc:spChg>
      </pc:sldChg>
      <pc:sldChg chg="modSp">
        <pc:chgData name="Guest User" userId="S::urn:spo:anon#7a700cfede0d9f128d532a77624db7dde2069483906b483ab0a677c736bce920::" providerId="AD" clId="Web-{9A09D228-C6BD-47A0-B170-96DCD771A02D}" dt="2019-06-18T16:42:52.529" v="124" actId="20577"/>
        <pc:sldMkLst>
          <pc:docMk/>
          <pc:sldMk cId="1481471182" sldId="399"/>
        </pc:sldMkLst>
        <pc:spChg chg="mod">
          <ac:chgData name="Guest User" userId="S::urn:spo:anon#7a700cfede0d9f128d532a77624db7dde2069483906b483ab0a677c736bce920::" providerId="AD" clId="Web-{9A09D228-C6BD-47A0-B170-96DCD771A02D}" dt="2019-06-18T16:42:52.529" v="124" actId="20577"/>
          <ac:spMkLst>
            <pc:docMk/>
            <pc:sldMk cId="1481471182" sldId="399"/>
            <ac:spMk id="3" creationId="{5E6A3791-DEA7-CC4D-AFFB-9BAB34BD801E}"/>
          </ac:spMkLst>
        </pc:spChg>
      </pc:sldChg>
      <pc:sldChg chg="modSp">
        <pc:chgData name="Guest User" userId="S::urn:spo:anon#7a700cfede0d9f128d532a77624db7dde2069483906b483ab0a677c736bce920::" providerId="AD" clId="Web-{9A09D228-C6BD-47A0-B170-96DCD771A02D}" dt="2019-06-18T16:58:10.562" v="392" actId="20577"/>
        <pc:sldMkLst>
          <pc:docMk/>
          <pc:sldMk cId="3173732274" sldId="407"/>
        </pc:sldMkLst>
        <pc:spChg chg="mod">
          <ac:chgData name="Guest User" userId="S::urn:spo:anon#7a700cfede0d9f128d532a77624db7dde2069483906b483ab0a677c736bce920::" providerId="AD" clId="Web-{9A09D228-C6BD-47A0-B170-96DCD771A02D}" dt="2019-06-18T16:58:10.562" v="392" actId="20577"/>
          <ac:spMkLst>
            <pc:docMk/>
            <pc:sldMk cId="3173732274" sldId="407"/>
            <ac:spMk id="2" creationId="{00000000-0000-0000-0000-000000000000}"/>
          </ac:spMkLst>
        </pc:spChg>
      </pc:sldChg>
      <pc:sldChg chg="modSp">
        <pc:chgData name="Guest User" userId="S::urn:spo:anon#7a700cfede0d9f128d532a77624db7dde2069483906b483ab0a677c736bce920::" providerId="AD" clId="Web-{9A09D228-C6BD-47A0-B170-96DCD771A02D}" dt="2019-06-18T16:47:12.608" v="203" actId="20577"/>
        <pc:sldMkLst>
          <pc:docMk/>
          <pc:sldMk cId="3642217123" sldId="721"/>
        </pc:sldMkLst>
        <pc:spChg chg="mod">
          <ac:chgData name="Guest User" userId="S::urn:spo:anon#7a700cfede0d9f128d532a77624db7dde2069483906b483ab0a677c736bce920::" providerId="AD" clId="Web-{9A09D228-C6BD-47A0-B170-96DCD771A02D}" dt="2019-06-18T16:47:12.608" v="203"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9A09D228-C6BD-47A0-B170-96DCD771A02D}" dt="2019-06-18T16:55:29.437" v="377" actId="20577"/>
        <pc:sldMkLst>
          <pc:docMk/>
          <pc:sldMk cId="58624914" sldId="724"/>
        </pc:sldMkLst>
        <pc:spChg chg="mod">
          <ac:chgData name="Guest User" userId="S::urn:spo:anon#7a700cfede0d9f128d532a77624db7dde2069483906b483ab0a677c736bce920::" providerId="AD" clId="Web-{9A09D228-C6BD-47A0-B170-96DCD771A02D}" dt="2019-06-18T16:55:29.437" v="377" actId="20577"/>
          <ac:spMkLst>
            <pc:docMk/>
            <pc:sldMk cId="58624914" sldId="724"/>
            <ac:spMk id="2" creationId="{7DFB6730-BC14-446E-A0C8-FE5C940DA668}"/>
          </ac:spMkLst>
        </pc:spChg>
      </pc:sldChg>
      <pc:sldChg chg="modSp">
        <pc:chgData name="Guest User" userId="S::urn:spo:anon#7a700cfede0d9f128d532a77624db7dde2069483906b483ab0a677c736bce920::" providerId="AD" clId="Web-{9A09D228-C6BD-47A0-B170-96DCD771A02D}" dt="2019-06-18T16:53:08.187" v="277" actId="20577"/>
        <pc:sldMkLst>
          <pc:docMk/>
          <pc:sldMk cId="716792658" sldId="1089"/>
        </pc:sldMkLst>
        <pc:spChg chg="mod">
          <ac:chgData name="Guest User" userId="S::urn:spo:anon#7a700cfede0d9f128d532a77624db7dde2069483906b483ab0a677c736bce920::" providerId="AD" clId="Web-{9A09D228-C6BD-47A0-B170-96DCD771A02D}" dt="2019-06-18T16:53:08.187" v="277" actId="20577"/>
          <ac:spMkLst>
            <pc:docMk/>
            <pc:sldMk cId="716792658" sldId="1089"/>
            <ac:spMk id="3" creationId="{25157D53-BA85-45E9-9844-05F07BA49447}"/>
          </ac:spMkLst>
        </pc:spChg>
      </pc:sldChg>
      <pc:sldChg chg="modSp">
        <pc:chgData name="Guest User" userId="S::urn:spo:anon#7a700cfede0d9f128d532a77624db7dde2069483906b483ab0a677c736bce920::" providerId="AD" clId="Web-{9A09D228-C6BD-47A0-B170-96DCD771A02D}" dt="2019-06-18T16:52:27.452" v="272" actId="20577"/>
        <pc:sldMkLst>
          <pc:docMk/>
          <pc:sldMk cId="1673661488" sldId="1091"/>
        </pc:sldMkLst>
        <pc:spChg chg="mod">
          <ac:chgData name="Guest User" userId="S::urn:spo:anon#7a700cfede0d9f128d532a77624db7dde2069483906b483ab0a677c736bce920::" providerId="AD" clId="Web-{9A09D228-C6BD-47A0-B170-96DCD771A02D}" dt="2019-06-18T16:52:27.452" v="272" actId="20577"/>
          <ac:spMkLst>
            <pc:docMk/>
            <pc:sldMk cId="1673661488" sldId="1091"/>
            <ac:spMk id="2" creationId="{97C75637-C43D-43C1-8C51-128DB1805B18}"/>
          </ac:spMkLst>
        </pc:spChg>
      </pc:sldChg>
      <pc:sldChg chg="modSp">
        <pc:chgData name="Guest User" userId="S::urn:spo:anon#7a700cfede0d9f128d532a77624db7dde2069483906b483ab0a677c736bce920::" providerId="AD" clId="Web-{9A09D228-C6BD-47A0-B170-96DCD771A02D}" dt="2019-06-18T16:53:33.296" v="330" actId="20577"/>
        <pc:sldMkLst>
          <pc:docMk/>
          <pc:sldMk cId="623165128" sldId="1092"/>
        </pc:sldMkLst>
        <pc:spChg chg="mod">
          <ac:chgData name="Guest User" userId="S::urn:spo:anon#7a700cfede0d9f128d532a77624db7dde2069483906b483ab0a677c736bce920::" providerId="AD" clId="Web-{9A09D228-C6BD-47A0-B170-96DCD771A02D}" dt="2019-06-18T16:53:33.296" v="330" actId="20577"/>
          <ac:spMkLst>
            <pc:docMk/>
            <pc:sldMk cId="623165128" sldId="1092"/>
            <ac:spMk id="2" creationId="{97C75637-C43D-43C1-8C51-128DB1805B18}"/>
          </ac:spMkLst>
        </pc:spChg>
      </pc:sldChg>
      <pc:sldChg chg="modSp">
        <pc:chgData name="Guest User" userId="S::urn:spo:anon#7a700cfede0d9f128d532a77624db7dde2069483906b483ab0a677c736bce920::" providerId="AD" clId="Web-{9A09D228-C6BD-47A0-B170-96DCD771A02D}" dt="2019-06-18T16:54:58.780" v="339" actId="20577"/>
        <pc:sldMkLst>
          <pc:docMk/>
          <pc:sldMk cId="2712740587" sldId="1095"/>
        </pc:sldMkLst>
        <pc:spChg chg="mod">
          <ac:chgData name="Guest User" userId="S::urn:spo:anon#7a700cfede0d9f128d532a77624db7dde2069483906b483ab0a677c736bce920::" providerId="AD" clId="Web-{9A09D228-C6BD-47A0-B170-96DCD771A02D}" dt="2019-06-18T16:54:58.780" v="339" actId="20577"/>
          <ac:spMkLst>
            <pc:docMk/>
            <pc:sldMk cId="2712740587" sldId="1095"/>
            <ac:spMk id="3" creationId="{48405CA1-A796-4456-A159-A893AABF6877}"/>
          </ac:spMkLst>
        </pc:spChg>
      </pc:sldChg>
      <pc:sldChg chg="modSp">
        <pc:chgData name="Guest User" userId="S::urn:spo:anon#7a700cfede0d9f128d532a77624db7dde2069483906b483ab0a677c736bce920::" providerId="AD" clId="Web-{9A09D228-C6BD-47A0-B170-96DCD771A02D}" dt="2019-06-18T16:54:15.921" v="335" actId="20577"/>
        <pc:sldMkLst>
          <pc:docMk/>
          <pc:sldMk cId="3039889" sldId="1099"/>
        </pc:sldMkLst>
        <pc:spChg chg="mod">
          <ac:chgData name="Guest User" userId="S::urn:spo:anon#7a700cfede0d9f128d532a77624db7dde2069483906b483ab0a677c736bce920::" providerId="AD" clId="Web-{9A09D228-C6BD-47A0-B170-96DCD771A02D}" dt="2019-06-18T16:54:15.921" v="335" actId="20577"/>
          <ac:spMkLst>
            <pc:docMk/>
            <pc:sldMk cId="3039889" sldId="1099"/>
            <ac:spMk id="3" creationId="{1626D2E9-5AF5-4D05-98DA-57F795A8AE70}"/>
          </ac:spMkLst>
        </pc:spChg>
      </pc:sldChg>
      <pc:sldChg chg="modSp">
        <pc:chgData name="Guest User" userId="S::urn:spo:anon#7a700cfede0d9f128d532a77624db7dde2069483906b483ab0a677c736bce920::" providerId="AD" clId="Web-{9A09D228-C6BD-47A0-B170-96DCD771A02D}" dt="2019-06-18T16:31:57.559" v="46" actId="20577"/>
        <pc:sldMkLst>
          <pc:docMk/>
          <pc:sldMk cId="1087235748" sldId="1100"/>
        </pc:sldMkLst>
        <pc:spChg chg="mod">
          <ac:chgData name="Guest User" userId="S::urn:spo:anon#7a700cfede0d9f128d532a77624db7dde2069483906b483ab0a677c736bce920::" providerId="AD" clId="Web-{9A09D228-C6BD-47A0-B170-96DCD771A02D}" dt="2019-06-18T16:31:57.559" v="46" actId="20577"/>
          <ac:spMkLst>
            <pc:docMk/>
            <pc:sldMk cId="1087235748" sldId="1100"/>
            <ac:spMk id="2" creationId="{7DFB6730-BC14-446E-A0C8-FE5C940DA668}"/>
          </ac:spMkLst>
        </pc:spChg>
      </pc:sldChg>
      <pc:sldChg chg="modSp">
        <pc:chgData name="Guest User" userId="S::urn:spo:anon#7a700cfede0d9f128d532a77624db7dde2069483906b483ab0a677c736bce920::" providerId="AD" clId="Web-{9A09D228-C6BD-47A0-B170-96DCD771A02D}" dt="2019-06-18T16:57:02.218" v="387" actId="20577"/>
        <pc:sldMkLst>
          <pc:docMk/>
          <pc:sldMk cId="1996786653" sldId="1114"/>
        </pc:sldMkLst>
        <pc:spChg chg="mod">
          <ac:chgData name="Guest User" userId="S::urn:spo:anon#7a700cfede0d9f128d532a77624db7dde2069483906b483ab0a677c736bce920::" providerId="AD" clId="Web-{9A09D228-C6BD-47A0-B170-96DCD771A02D}" dt="2019-06-18T16:57:02.218" v="387" actId="20577"/>
          <ac:spMkLst>
            <pc:docMk/>
            <pc:sldMk cId="1996786653" sldId="1114"/>
            <ac:spMk id="3" creationId="{69824343-BFD3-4AF7-8EC7-60FACFF6FCDE}"/>
          </ac:spMkLst>
        </pc:spChg>
      </pc:sldChg>
      <pc:sldChg chg="modSp">
        <pc:chgData name="Guest User" userId="S::urn:spo:anon#7a700cfede0d9f128d532a77624db7dde2069483906b483ab0a677c736bce920::" providerId="AD" clId="Web-{9A09D228-C6BD-47A0-B170-96DCD771A02D}" dt="2019-06-18T16:39:18.560" v="117" actId="20577"/>
        <pc:sldMkLst>
          <pc:docMk/>
          <pc:sldMk cId="1667878965" sldId="1120"/>
        </pc:sldMkLst>
        <pc:spChg chg="mod">
          <ac:chgData name="Guest User" userId="S::urn:spo:anon#7a700cfede0d9f128d532a77624db7dde2069483906b483ab0a677c736bce920::" providerId="AD" clId="Web-{9A09D228-C6BD-47A0-B170-96DCD771A02D}" dt="2019-06-18T16:39:18.560" v="117" actId="20577"/>
          <ac:spMkLst>
            <pc:docMk/>
            <pc:sldMk cId="1667878965" sldId="1120"/>
            <ac:spMk id="2" creationId="{7DFB6730-BC14-446E-A0C8-FE5C940DA668}"/>
          </ac:spMkLst>
        </pc:spChg>
      </pc:sldChg>
      <pc:sldChg chg="modSp">
        <pc:chgData name="Guest User" userId="S::urn:spo:anon#7a700cfede0d9f128d532a77624db7dde2069483906b483ab0a677c736bce920::" providerId="AD" clId="Web-{9A09D228-C6BD-47A0-B170-96DCD771A02D}" dt="2019-06-18T16:56:37.203" v="385" actId="20577"/>
        <pc:sldMkLst>
          <pc:docMk/>
          <pc:sldMk cId="1692333479" sldId="1127"/>
        </pc:sldMkLst>
        <pc:spChg chg="mod">
          <ac:chgData name="Guest User" userId="S::urn:spo:anon#7a700cfede0d9f128d532a77624db7dde2069483906b483ab0a677c736bce920::" providerId="AD" clId="Web-{9A09D228-C6BD-47A0-B170-96DCD771A02D}" dt="2019-06-18T16:56:37.203" v="385" actId="20577"/>
          <ac:spMkLst>
            <pc:docMk/>
            <pc:sldMk cId="1692333479" sldId="1127"/>
            <ac:spMk id="3" creationId="{2F8F3E05-B399-439D-A19A-3319369883F8}"/>
          </ac:spMkLst>
        </pc:spChg>
      </pc:sldChg>
      <pc:sldChg chg="modSp">
        <pc:chgData name="Guest User" userId="S::urn:spo:anon#7a700cfede0d9f128d532a77624db7dde2069483906b483ab0a677c736bce920::" providerId="AD" clId="Web-{9A09D228-C6BD-47A0-B170-96DCD771A02D}" dt="2019-06-18T16:57:19.031" v="389" actId="20577"/>
        <pc:sldMkLst>
          <pc:docMk/>
          <pc:sldMk cId="2214887034" sldId="1128"/>
        </pc:sldMkLst>
        <pc:spChg chg="mod">
          <ac:chgData name="Guest User" userId="S::urn:spo:anon#7a700cfede0d9f128d532a77624db7dde2069483906b483ab0a677c736bce920::" providerId="AD" clId="Web-{9A09D228-C6BD-47A0-B170-96DCD771A02D}" dt="2019-06-18T16:57:19.031" v="389" actId="20577"/>
          <ac:spMkLst>
            <pc:docMk/>
            <pc:sldMk cId="2214887034" sldId="1128"/>
            <ac:spMk id="3" creationId="{56A71DC6-2871-407E-A179-870A7C4A1B6A}"/>
          </ac:spMkLst>
        </pc:spChg>
      </pc:sldChg>
      <pc:sldChg chg="modSp">
        <pc:chgData name="Guest User" userId="S::urn:spo:anon#7a700cfede0d9f128d532a77624db7dde2069483906b483ab0a677c736bce920::" providerId="AD" clId="Web-{9A09D228-C6BD-47A0-B170-96DCD771A02D}" dt="2019-06-18T16:43:20.670" v="174" actId="20577"/>
        <pc:sldMkLst>
          <pc:docMk/>
          <pc:sldMk cId="1568723852" sldId="1130"/>
        </pc:sldMkLst>
        <pc:spChg chg="mod">
          <ac:chgData name="Guest User" userId="S::urn:spo:anon#7a700cfede0d9f128d532a77624db7dde2069483906b483ab0a677c736bce920::" providerId="AD" clId="Web-{9A09D228-C6BD-47A0-B170-96DCD771A02D}" dt="2019-06-18T16:43:20.670" v="174" actId="20577"/>
          <ac:spMkLst>
            <pc:docMk/>
            <pc:sldMk cId="1568723852" sldId="1130"/>
            <ac:spMk id="2" creationId="{886A68B0-DDFB-48F2-BC28-E864276A08FB}"/>
          </ac:spMkLst>
        </pc:spChg>
      </pc:sldChg>
      <pc:sldChg chg="modSp">
        <pc:chgData name="Guest User" userId="S::urn:spo:anon#7a700cfede0d9f128d532a77624db7dde2069483906b483ab0a677c736bce920::" providerId="AD" clId="Web-{9A09D228-C6BD-47A0-B170-96DCD771A02D}" dt="2019-06-18T16:49:38.061" v="238" actId="20577"/>
        <pc:sldMkLst>
          <pc:docMk/>
          <pc:sldMk cId="1204236010" sldId="1133"/>
        </pc:sldMkLst>
        <pc:spChg chg="mod">
          <ac:chgData name="Guest User" userId="S::urn:spo:anon#7a700cfede0d9f128d532a77624db7dde2069483906b483ab0a677c736bce920::" providerId="AD" clId="Web-{9A09D228-C6BD-47A0-B170-96DCD771A02D}" dt="2019-06-18T16:49:38.061" v="238" actId="20577"/>
          <ac:spMkLst>
            <pc:docMk/>
            <pc:sldMk cId="1204236010" sldId="1133"/>
            <ac:spMk id="3" creationId="{00000000-0000-0000-0000-000000000000}"/>
          </ac:spMkLst>
        </pc:spChg>
      </pc:sldChg>
      <pc:sldChg chg="modSp">
        <pc:chgData name="Guest User" userId="S::urn:spo:anon#7a700cfede0d9f128d532a77624db7dde2069483906b483ab0a677c736bce920::" providerId="AD" clId="Web-{9A09D228-C6BD-47A0-B170-96DCD771A02D}" dt="2019-06-18T16:50:31.952" v="243" actId="14100"/>
        <pc:sldMkLst>
          <pc:docMk/>
          <pc:sldMk cId="1548556184" sldId="1140"/>
        </pc:sldMkLst>
        <pc:spChg chg="mod">
          <ac:chgData name="Guest User" userId="S::urn:spo:anon#7a700cfede0d9f128d532a77624db7dde2069483906b483ab0a677c736bce920::" providerId="AD" clId="Web-{9A09D228-C6BD-47A0-B170-96DCD771A02D}" dt="2019-06-18T16:50:31.952" v="243" actId="14100"/>
          <ac:spMkLst>
            <pc:docMk/>
            <pc:sldMk cId="1548556184" sldId="1140"/>
            <ac:spMk id="3" creationId="{00000000-0000-0000-0000-000000000000}"/>
          </ac:spMkLst>
        </pc:spChg>
      </pc:sldChg>
      <pc:sldChg chg="modSp">
        <pc:chgData name="Guest User" userId="S::urn:spo:anon#7a700cfede0d9f128d532a77624db7dde2069483906b483ab0a677c736bce920::" providerId="AD" clId="Web-{9A09D228-C6BD-47A0-B170-96DCD771A02D}" dt="2019-06-18T16:50:48.530" v="246" actId="20577"/>
        <pc:sldMkLst>
          <pc:docMk/>
          <pc:sldMk cId="2803465592" sldId="1141"/>
        </pc:sldMkLst>
        <pc:spChg chg="mod">
          <ac:chgData name="Guest User" userId="S::urn:spo:anon#7a700cfede0d9f128d532a77624db7dde2069483906b483ab0a677c736bce920::" providerId="AD" clId="Web-{9A09D228-C6BD-47A0-B170-96DCD771A02D}" dt="2019-06-18T16:50:48.530" v="246" actId="20577"/>
          <ac:spMkLst>
            <pc:docMk/>
            <pc:sldMk cId="2803465592" sldId="1141"/>
            <ac:spMk id="3" creationId="{00000000-0000-0000-0000-000000000000}"/>
          </ac:spMkLst>
        </pc:spChg>
      </pc:sldChg>
      <pc:sldChg chg="modSp">
        <pc:chgData name="Guest User" userId="S::urn:spo:anon#7a700cfede0d9f128d532a77624db7dde2069483906b483ab0a677c736bce920::" providerId="AD" clId="Web-{9A09D228-C6BD-47A0-B170-96DCD771A02D}" dt="2019-06-18T16:51:34.452" v="254" actId="20577"/>
        <pc:sldMkLst>
          <pc:docMk/>
          <pc:sldMk cId="745400081" sldId="1143"/>
        </pc:sldMkLst>
        <pc:spChg chg="mod">
          <ac:chgData name="Guest User" userId="S::urn:spo:anon#7a700cfede0d9f128d532a77624db7dde2069483906b483ab0a677c736bce920::" providerId="AD" clId="Web-{9A09D228-C6BD-47A0-B170-96DCD771A02D}" dt="2019-06-18T16:51:34.452" v="254" actId="20577"/>
          <ac:spMkLst>
            <pc:docMk/>
            <pc:sldMk cId="745400081" sldId="1143"/>
            <ac:spMk id="3" creationId="{00000000-0000-0000-0000-000000000000}"/>
          </ac:spMkLst>
        </pc:spChg>
      </pc:sldChg>
      <pc:sldChg chg="modSp">
        <pc:chgData name="Guest User" userId="S::urn:spo:anon#7a700cfede0d9f128d532a77624db7dde2069483906b483ab0a677c736bce920::" providerId="AD" clId="Web-{9A09D228-C6BD-47A0-B170-96DCD771A02D}" dt="2019-06-18T16:51:59.280" v="258" actId="20577"/>
        <pc:sldMkLst>
          <pc:docMk/>
          <pc:sldMk cId="2506559702" sldId="1146"/>
        </pc:sldMkLst>
        <pc:spChg chg="mod">
          <ac:chgData name="Guest User" userId="S::urn:spo:anon#7a700cfede0d9f128d532a77624db7dde2069483906b483ab0a677c736bce920::" providerId="AD" clId="Web-{9A09D228-C6BD-47A0-B170-96DCD771A02D}" dt="2019-06-18T16:51:59.280" v="258" actId="20577"/>
          <ac:spMkLst>
            <pc:docMk/>
            <pc:sldMk cId="2506559702" sldId="1146"/>
            <ac:spMk id="2" creationId="{00000000-0000-0000-0000-000000000000}"/>
          </ac:spMkLst>
        </pc:spChg>
      </pc:sldChg>
      <pc:sldChg chg="modSp">
        <pc:chgData name="Guest User" userId="S::urn:spo:anon#7a700cfede0d9f128d532a77624db7dde2069483906b483ab0a677c736bce920::" providerId="AD" clId="Web-{9A09D228-C6BD-47A0-B170-96DCD771A02D}" dt="2019-06-18T16:56:02.515" v="382" actId="20577"/>
        <pc:sldMkLst>
          <pc:docMk/>
          <pc:sldMk cId="692078774" sldId="1153"/>
        </pc:sldMkLst>
        <pc:spChg chg="mod">
          <ac:chgData name="Guest User" userId="S::urn:spo:anon#7a700cfede0d9f128d532a77624db7dde2069483906b483ab0a677c736bce920::" providerId="AD" clId="Web-{9A09D228-C6BD-47A0-B170-96DCD771A02D}" dt="2019-06-18T16:56:02.515" v="382" actId="20577"/>
          <ac:spMkLst>
            <pc:docMk/>
            <pc:sldMk cId="692078774" sldId="1153"/>
            <ac:spMk id="3" creationId="{06769825-4D7F-4299-A791-92E1E5BD7051}"/>
          </ac:spMkLst>
        </pc:spChg>
      </pc:sldChg>
      <pc:sldChg chg="modSp">
        <pc:chgData name="Guest User" userId="S::urn:spo:anon#7a700cfede0d9f128d532a77624db7dde2069483906b483ab0a677c736bce920::" providerId="AD" clId="Web-{9A09D228-C6BD-47A0-B170-96DCD771A02D}" dt="2019-06-18T16:34:49.762" v="76" actId="20577"/>
        <pc:sldMkLst>
          <pc:docMk/>
          <pc:sldMk cId="1944290110" sldId="1157"/>
        </pc:sldMkLst>
        <pc:spChg chg="mod">
          <ac:chgData name="Guest User" userId="S::urn:spo:anon#7a700cfede0d9f128d532a77624db7dde2069483906b483ab0a677c736bce920::" providerId="AD" clId="Web-{9A09D228-C6BD-47A0-B170-96DCD771A02D}" dt="2019-06-18T16:34:49.762" v="76" actId="20577"/>
          <ac:spMkLst>
            <pc:docMk/>
            <pc:sldMk cId="1944290110" sldId="1157"/>
            <ac:spMk id="2" creationId="{6ED8B850-9791-46D5-95B3-30BE652FBADE}"/>
          </ac:spMkLst>
        </pc:spChg>
      </pc:sldChg>
      <pc:sldChg chg="modSp">
        <pc:chgData name="Guest User" userId="S::urn:spo:anon#7a700cfede0d9f128d532a77624db7dde2069483906b483ab0a677c736bce920::" providerId="AD" clId="Web-{9A09D228-C6BD-47A0-B170-96DCD771A02D}" dt="2019-06-18T16:44:54.482" v="185" actId="20577"/>
        <pc:sldMkLst>
          <pc:docMk/>
          <pc:sldMk cId="1137494273" sldId="1165"/>
        </pc:sldMkLst>
        <pc:spChg chg="mod">
          <ac:chgData name="Guest User" userId="S::urn:spo:anon#7a700cfede0d9f128d532a77624db7dde2069483906b483ab0a677c736bce920::" providerId="AD" clId="Web-{9A09D228-C6BD-47A0-B170-96DCD771A02D}" dt="2019-06-18T16:44:54.482" v="185"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9A09D228-C6BD-47A0-B170-96DCD771A02D}" dt="2019-06-18T16:45:58.873" v="188" actId="20577"/>
        <pc:sldMkLst>
          <pc:docMk/>
          <pc:sldMk cId="3007469332" sldId="1170"/>
        </pc:sldMkLst>
        <pc:spChg chg="mod">
          <ac:chgData name="Guest User" userId="S::urn:spo:anon#7a700cfede0d9f128d532a77624db7dde2069483906b483ab0a677c736bce920::" providerId="AD" clId="Web-{9A09D228-C6BD-47A0-B170-96DCD771A02D}" dt="2019-06-18T16:45:58.873" v="188" actId="20577"/>
          <ac:spMkLst>
            <pc:docMk/>
            <pc:sldMk cId="3007469332" sldId="1170"/>
            <ac:spMk id="3" creationId="{E90F637A-28BF-4A83-9C2E-79664D85C545}"/>
          </ac:spMkLst>
        </pc:spChg>
      </pc:sldChg>
    </pc:docChg>
  </pc:docChgLst>
  <pc:docChgLst>
    <pc:chgData name="Adam Janiak" userId="S::adam.janiak_edmn.org#ext#@neahq.onmicrosoft.com::002a7ee9-41a7-4f0b-84b8-5a04768eeadd" providerId="AD" clId="Web-{687C99B5-F3E6-C934-D655-C18FFEC4F70A}"/>
    <pc:docChg chg="modSld">
      <pc:chgData name="Adam Janiak" userId="S::adam.janiak_edmn.org#ext#@neahq.onmicrosoft.com::002a7ee9-41a7-4f0b-84b8-5a04768eeadd" providerId="AD" clId="Web-{687C99B5-F3E6-C934-D655-C18FFEC4F70A}" dt="2024-02-06T20:44:50.214" v="61" actId="20577"/>
      <pc:docMkLst>
        <pc:docMk/>
      </pc:docMkLst>
      <pc:sldChg chg="delSp modSp">
        <pc:chgData name="Adam Janiak" userId="S::adam.janiak_edmn.org#ext#@neahq.onmicrosoft.com::002a7ee9-41a7-4f0b-84b8-5a04768eeadd" providerId="AD" clId="Web-{687C99B5-F3E6-C934-D655-C18FFEC4F70A}" dt="2024-02-06T20:44:50.214" v="61" actId="20577"/>
        <pc:sldMkLst>
          <pc:docMk/>
          <pc:sldMk cId="798931332" sldId="1263"/>
        </pc:sldMkLst>
        <pc:spChg chg="mod">
          <ac:chgData name="Adam Janiak" userId="S::adam.janiak_edmn.org#ext#@neahq.onmicrosoft.com::002a7ee9-41a7-4f0b-84b8-5a04768eeadd" providerId="AD" clId="Web-{687C99B5-F3E6-C934-D655-C18FFEC4F70A}" dt="2024-02-06T20:44:50.214" v="61" actId="20577"/>
          <ac:spMkLst>
            <pc:docMk/>
            <pc:sldMk cId="798931332" sldId="1263"/>
            <ac:spMk id="4" creationId="{00000000-0000-0000-0000-000000000000}"/>
          </ac:spMkLst>
        </pc:spChg>
        <pc:spChg chg="del">
          <ac:chgData name="Adam Janiak" userId="S::adam.janiak_edmn.org#ext#@neahq.onmicrosoft.com::002a7ee9-41a7-4f0b-84b8-5a04768eeadd" providerId="AD" clId="Web-{687C99B5-F3E6-C934-D655-C18FFEC4F70A}" dt="2024-02-06T20:34:15.931" v="33"/>
          <ac:spMkLst>
            <pc:docMk/>
            <pc:sldMk cId="798931332" sldId="1263"/>
            <ac:spMk id="5" creationId="{00000000-0000-0000-0000-000000000000}"/>
          </ac:spMkLst>
        </pc:spChg>
      </pc:sldChg>
    </pc:docChg>
  </pc:docChgLst>
  <pc:docChgLst>
    <pc:chgData name="Holmes, Ellen [NEA]" userId="S::eholmes@nea.org::8df78491-616d-4641-a13e-176bb27a1b7f" providerId="AD" clId="Web-{0C60A0A5-D461-3889-421C-AAA4C69BC91A}"/>
    <pc:docChg chg="delSld modSld">
      <pc:chgData name="Holmes, Ellen [NEA]" userId="S::eholmes@nea.org::8df78491-616d-4641-a13e-176bb27a1b7f" providerId="AD" clId="Web-{0C60A0A5-D461-3889-421C-AAA4C69BC91A}" dt="2024-02-05T23:41:44.859" v="38" actId="20577"/>
      <pc:docMkLst>
        <pc:docMk/>
      </pc:docMkLst>
      <pc:sldChg chg="modSp">
        <pc:chgData name="Holmes, Ellen [NEA]" userId="S::eholmes@nea.org::8df78491-616d-4641-a13e-176bb27a1b7f" providerId="AD" clId="Web-{0C60A0A5-D461-3889-421C-AAA4C69BC91A}" dt="2024-02-05T23:41:44.859" v="38" actId="20577"/>
        <pc:sldMkLst>
          <pc:docMk/>
          <pc:sldMk cId="3863710315" sldId="1174"/>
        </pc:sldMkLst>
        <pc:spChg chg="mod">
          <ac:chgData name="Holmes, Ellen [NEA]" userId="S::eholmes@nea.org::8df78491-616d-4641-a13e-176bb27a1b7f" providerId="AD" clId="Web-{0C60A0A5-D461-3889-421C-AAA4C69BC91A}" dt="2024-02-05T23:41:44.859" v="38" actId="20577"/>
          <ac:spMkLst>
            <pc:docMk/>
            <pc:sldMk cId="3863710315" sldId="1174"/>
            <ac:spMk id="3" creationId="{00000000-0000-0000-0000-000000000000}"/>
          </ac:spMkLst>
        </pc:spChg>
      </pc:sldChg>
      <pc:sldChg chg="del">
        <pc:chgData name="Holmes, Ellen [NEA]" userId="S::eholmes@nea.org::8df78491-616d-4641-a13e-176bb27a1b7f" providerId="AD" clId="Web-{0C60A0A5-D461-3889-421C-AAA4C69BC91A}" dt="2024-02-05T22:43:41.329" v="18"/>
        <pc:sldMkLst>
          <pc:docMk/>
          <pc:sldMk cId="3909973241" sldId="1183"/>
        </pc:sldMkLst>
      </pc:sldChg>
      <pc:sldChg chg="del">
        <pc:chgData name="Holmes, Ellen [NEA]" userId="S::eholmes@nea.org::8df78491-616d-4641-a13e-176bb27a1b7f" providerId="AD" clId="Web-{0C60A0A5-D461-3889-421C-AAA4C69BC91A}" dt="2024-02-05T22:43:41.329" v="17"/>
        <pc:sldMkLst>
          <pc:docMk/>
          <pc:sldMk cId="2297731119" sldId="1184"/>
        </pc:sldMkLst>
      </pc:sldChg>
      <pc:sldChg chg="del">
        <pc:chgData name="Holmes, Ellen [NEA]" userId="S::eholmes@nea.org::8df78491-616d-4641-a13e-176bb27a1b7f" providerId="AD" clId="Web-{0C60A0A5-D461-3889-421C-AAA4C69BC91A}" dt="2024-02-05T22:43:41.329" v="13"/>
        <pc:sldMkLst>
          <pc:docMk/>
          <pc:sldMk cId="133838150" sldId="1185"/>
        </pc:sldMkLst>
      </pc:sldChg>
      <pc:sldChg chg="del">
        <pc:chgData name="Holmes, Ellen [NEA]" userId="S::eholmes@nea.org::8df78491-616d-4641-a13e-176bb27a1b7f" providerId="AD" clId="Web-{0C60A0A5-D461-3889-421C-AAA4C69BC91A}" dt="2024-02-05T22:43:41.314" v="12"/>
        <pc:sldMkLst>
          <pc:docMk/>
          <pc:sldMk cId="618068182" sldId="1188"/>
        </pc:sldMkLst>
      </pc:sldChg>
      <pc:sldChg chg="del">
        <pc:chgData name="Holmes, Ellen [NEA]" userId="S::eholmes@nea.org::8df78491-616d-4641-a13e-176bb27a1b7f" providerId="AD" clId="Web-{0C60A0A5-D461-3889-421C-AAA4C69BC91A}" dt="2024-02-05T22:43:41.314" v="11"/>
        <pc:sldMkLst>
          <pc:docMk/>
          <pc:sldMk cId="783365616" sldId="1190"/>
        </pc:sldMkLst>
      </pc:sldChg>
      <pc:sldChg chg="del">
        <pc:chgData name="Holmes, Ellen [NEA]" userId="S::eholmes@nea.org::8df78491-616d-4641-a13e-176bb27a1b7f" providerId="AD" clId="Web-{0C60A0A5-D461-3889-421C-AAA4C69BC91A}" dt="2024-02-05T22:43:41.329" v="21"/>
        <pc:sldMkLst>
          <pc:docMk/>
          <pc:sldMk cId="1244393774" sldId="1210"/>
        </pc:sldMkLst>
      </pc:sldChg>
      <pc:sldChg chg="del">
        <pc:chgData name="Holmes, Ellen [NEA]" userId="S::eholmes@nea.org::8df78491-616d-4641-a13e-176bb27a1b7f" providerId="AD" clId="Web-{0C60A0A5-D461-3889-421C-AAA4C69BC91A}" dt="2024-02-05T22:43:41.314" v="10"/>
        <pc:sldMkLst>
          <pc:docMk/>
          <pc:sldMk cId="1347008019" sldId="1211"/>
        </pc:sldMkLst>
      </pc:sldChg>
      <pc:sldChg chg="del">
        <pc:chgData name="Holmes, Ellen [NEA]" userId="S::eholmes@nea.org::8df78491-616d-4641-a13e-176bb27a1b7f" providerId="AD" clId="Web-{0C60A0A5-D461-3889-421C-AAA4C69BC91A}" dt="2024-02-05T22:43:41.314" v="9"/>
        <pc:sldMkLst>
          <pc:docMk/>
          <pc:sldMk cId="1168878867" sldId="1212"/>
        </pc:sldMkLst>
      </pc:sldChg>
      <pc:sldChg chg="del">
        <pc:chgData name="Holmes, Ellen [NEA]" userId="S::eholmes@nea.org::8df78491-616d-4641-a13e-176bb27a1b7f" providerId="AD" clId="Web-{0C60A0A5-D461-3889-421C-AAA4C69BC91A}" dt="2024-02-05T22:43:41.314" v="8"/>
        <pc:sldMkLst>
          <pc:docMk/>
          <pc:sldMk cId="3348545421" sldId="1213"/>
        </pc:sldMkLst>
      </pc:sldChg>
      <pc:sldChg chg="del">
        <pc:chgData name="Holmes, Ellen [NEA]" userId="S::eholmes@nea.org::8df78491-616d-4641-a13e-176bb27a1b7f" providerId="AD" clId="Web-{0C60A0A5-D461-3889-421C-AAA4C69BC91A}" dt="2024-02-05T22:43:41.314" v="7"/>
        <pc:sldMkLst>
          <pc:docMk/>
          <pc:sldMk cId="1770365416" sldId="1214"/>
        </pc:sldMkLst>
      </pc:sldChg>
      <pc:sldChg chg="del">
        <pc:chgData name="Holmes, Ellen [NEA]" userId="S::eholmes@nea.org::8df78491-616d-4641-a13e-176bb27a1b7f" providerId="AD" clId="Web-{0C60A0A5-D461-3889-421C-AAA4C69BC91A}" dt="2024-02-05T22:43:41.314" v="6"/>
        <pc:sldMkLst>
          <pc:docMk/>
          <pc:sldMk cId="2057037528" sldId="1215"/>
        </pc:sldMkLst>
      </pc:sldChg>
      <pc:sldChg chg="del">
        <pc:chgData name="Holmes, Ellen [NEA]" userId="S::eholmes@nea.org::8df78491-616d-4641-a13e-176bb27a1b7f" providerId="AD" clId="Web-{0C60A0A5-D461-3889-421C-AAA4C69BC91A}" dt="2024-02-05T22:43:41.314" v="5"/>
        <pc:sldMkLst>
          <pc:docMk/>
          <pc:sldMk cId="265518746" sldId="1216"/>
        </pc:sldMkLst>
      </pc:sldChg>
      <pc:sldChg chg="del">
        <pc:chgData name="Holmes, Ellen [NEA]" userId="S::eholmes@nea.org::8df78491-616d-4641-a13e-176bb27a1b7f" providerId="AD" clId="Web-{0C60A0A5-D461-3889-421C-AAA4C69BC91A}" dt="2024-02-05T22:43:41.314" v="4"/>
        <pc:sldMkLst>
          <pc:docMk/>
          <pc:sldMk cId="1580766352" sldId="1217"/>
        </pc:sldMkLst>
      </pc:sldChg>
      <pc:sldChg chg="del">
        <pc:chgData name="Holmes, Ellen [NEA]" userId="S::eholmes@nea.org::8df78491-616d-4641-a13e-176bb27a1b7f" providerId="AD" clId="Web-{0C60A0A5-D461-3889-421C-AAA4C69BC91A}" dt="2024-02-05T22:43:41.314" v="3"/>
        <pc:sldMkLst>
          <pc:docMk/>
          <pc:sldMk cId="1099741634" sldId="1218"/>
        </pc:sldMkLst>
      </pc:sldChg>
      <pc:sldChg chg="del">
        <pc:chgData name="Holmes, Ellen [NEA]" userId="S::eholmes@nea.org::8df78491-616d-4641-a13e-176bb27a1b7f" providerId="AD" clId="Web-{0C60A0A5-D461-3889-421C-AAA4C69BC91A}" dt="2024-02-05T22:43:41.314" v="2"/>
        <pc:sldMkLst>
          <pc:docMk/>
          <pc:sldMk cId="3871183730" sldId="1219"/>
        </pc:sldMkLst>
      </pc:sldChg>
      <pc:sldChg chg="del">
        <pc:chgData name="Holmes, Ellen [NEA]" userId="S::eholmes@nea.org::8df78491-616d-4641-a13e-176bb27a1b7f" providerId="AD" clId="Web-{0C60A0A5-D461-3889-421C-AAA4C69BC91A}" dt="2024-02-05T22:43:41.314" v="1"/>
        <pc:sldMkLst>
          <pc:docMk/>
          <pc:sldMk cId="1584743190" sldId="1220"/>
        </pc:sldMkLst>
      </pc:sldChg>
      <pc:sldChg chg="del">
        <pc:chgData name="Holmes, Ellen [NEA]" userId="S::eholmes@nea.org::8df78491-616d-4641-a13e-176bb27a1b7f" providerId="AD" clId="Web-{0C60A0A5-D461-3889-421C-AAA4C69BC91A}" dt="2024-02-05T22:43:41.329" v="15"/>
        <pc:sldMkLst>
          <pc:docMk/>
          <pc:sldMk cId="2427260540" sldId="1221"/>
        </pc:sldMkLst>
      </pc:sldChg>
      <pc:sldChg chg="del">
        <pc:chgData name="Holmes, Ellen [NEA]" userId="S::eholmes@nea.org::8df78491-616d-4641-a13e-176bb27a1b7f" providerId="AD" clId="Web-{0C60A0A5-D461-3889-421C-AAA4C69BC91A}" dt="2024-02-05T22:43:41.329" v="16"/>
        <pc:sldMkLst>
          <pc:docMk/>
          <pc:sldMk cId="1114472183" sldId="1222"/>
        </pc:sldMkLst>
      </pc:sldChg>
      <pc:sldChg chg="del">
        <pc:chgData name="Holmes, Ellen [NEA]" userId="S::eholmes@nea.org::8df78491-616d-4641-a13e-176bb27a1b7f" providerId="AD" clId="Web-{0C60A0A5-D461-3889-421C-AAA4C69BC91A}" dt="2024-02-05T22:43:41.329" v="14"/>
        <pc:sldMkLst>
          <pc:docMk/>
          <pc:sldMk cId="4004275557" sldId="1223"/>
        </pc:sldMkLst>
      </pc:sldChg>
      <pc:sldChg chg="del">
        <pc:chgData name="Holmes, Ellen [NEA]" userId="S::eholmes@nea.org::8df78491-616d-4641-a13e-176bb27a1b7f" providerId="AD" clId="Web-{0C60A0A5-D461-3889-421C-AAA4C69BC91A}" dt="2024-02-05T22:43:41.329" v="22"/>
        <pc:sldMkLst>
          <pc:docMk/>
          <pc:sldMk cId="2317839244" sldId="1303"/>
        </pc:sldMkLst>
      </pc:sldChg>
      <pc:sldChg chg="del">
        <pc:chgData name="Holmes, Ellen [NEA]" userId="S::eholmes@nea.org::8df78491-616d-4641-a13e-176bb27a1b7f" providerId="AD" clId="Web-{0C60A0A5-D461-3889-421C-AAA4C69BC91A}" dt="2024-02-05T22:43:41.345" v="23"/>
        <pc:sldMkLst>
          <pc:docMk/>
          <pc:sldMk cId="1667124495" sldId="1305"/>
        </pc:sldMkLst>
      </pc:sldChg>
      <pc:sldChg chg="del">
        <pc:chgData name="Holmes, Ellen [NEA]" userId="S::eholmes@nea.org::8df78491-616d-4641-a13e-176bb27a1b7f" providerId="AD" clId="Web-{0C60A0A5-D461-3889-421C-AAA4C69BC91A}" dt="2024-02-05T22:43:41.345" v="24"/>
        <pc:sldMkLst>
          <pc:docMk/>
          <pc:sldMk cId="865794656" sldId="1306"/>
        </pc:sldMkLst>
      </pc:sldChg>
      <pc:sldChg chg="del">
        <pc:chgData name="Holmes, Ellen [NEA]" userId="S::eholmes@nea.org::8df78491-616d-4641-a13e-176bb27a1b7f" providerId="AD" clId="Web-{0C60A0A5-D461-3889-421C-AAA4C69BC91A}" dt="2024-02-05T22:43:41.345" v="25"/>
        <pc:sldMkLst>
          <pc:docMk/>
          <pc:sldMk cId="728802473" sldId="1309"/>
        </pc:sldMkLst>
      </pc:sldChg>
      <pc:sldChg chg="del">
        <pc:chgData name="Holmes, Ellen [NEA]" userId="S::eholmes@nea.org::8df78491-616d-4641-a13e-176bb27a1b7f" providerId="AD" clId="Web-{0C60A0A5-D461-3889-421C-AAA4C69BC91A}" dt="2024-02-05T22:43:41.345" v="26"/>
        <pc:sldMkLst>
          <pc:docMk/>
          <pc:sldMk cId="2781255687" sldId="1310"/>
        </pc:sldMkLst>
      </pc:sldChg>
      <pc:sldChg chg="del">
        <pc:chgData name="Holmes, Ellen [NEA]" userId="S::eholmes@nea.org::8df78491-616d-4641-a13e-176bb27a1b7f" providerId="AD" clId="Web-{0C60A0A5-D461-3889-421C-AAA4C69BC91A}" dt="2024-02-05T22:43:41.345" v="27"/>
        <pc:sldMkLst>
          <pc:docMk/>
          <pc:sldMk cId="2996745629" sldId="1314"/>
        </pc:sldMkLst>
      </pc:sldChg>
      <pc:sldChg chg="del">
        <pc:chgData name="Holmes, Ellen [NEA]" userId="S::eholmes@nea.org::8df78491-616d-4641-a13e-176bb27a1b7f" providerId="AD" clId="Web-{0C60A0A5-D461-3889-421C-AAA4C69BC91A}" dt="2024-02-05T22:43:41.345" v="28"/>
        <pc:sldMkLst>
          <pc:docMk/>
          <pc:sldMk cId="3378221401" sldId="1315"/>
        </pc:sldMkLst>
      </pc:sldChg>
      <pc:sldChg chg="del">
        <pc:chgData name="Holmes, Ellen [NEA]" userId="S::eholmes@nea.org::8df78491-616d-4641-a13e-176bb27a1b7f" providerId="AD" clId="Web-{0C60A0A5-D461-3889-421C-AAA4C69BC91A}" dt="2024-02-05T22:43:41.345" v="29"/>
        <pc:sldMkLst>
          <pc:docMk/>
          <pc:sldMk cId="1602955487" sldId="1316"/>
        </pc:sldMkLst>
      </pc:sldChg>
      <pc:sldChg chg="del">
        <pc:chgData name="Holmes, Ellen [NEA]" userId="S::eholmes@nea.org::8df78491-616d-4641-a13e-176bb27a1b7f" providerId="AD" clId="Web-{0C60A0A5-D461-3889-421C-AAA4C69BC91A}" dt="2024-02-05T22:43:41.345" v="30"/>
        <pc:sldMkLst>
          <pc:docMk/>
          <pc:sldMk cId="1242396410" sldId="1318"/>
        </pc:sldMkLst>
      </pc:sldChg>
      <pc:sldChg chg="del">
        <pc:chgData name="Holmes, Ellen [NEA]" userId="S::eholmes@nea.org::8df78491-616d-4641-a13e-176bb27a1b7f" providerId="AD" clId="Web-{0C60A0A5-D461-3889-421C-AAA4C69BC91A}" dt="2024-02-05T22:43:41.611" v="32"/>
        <pc:sldMkLst>
          <pc:docMk/>
          <pc:sldMk cId="1229629021" sldId="1319"/>
        </pc:sldMkLst>
      </pc:sldChg>
      <pc:sldChg chg="del">
        <pc:chgData name="Holmes, Ellen [NEA]" userId="S::eholmes@nea.org::8df78491-616d-4641-a13e-176bb27a1b7f" providerId="AD" clId="Web-{0C60A0A5-D461-3889-421C-AAA4C69BC91A}" dt="2024-02-05T22:43:41.892" v="33"/>
        <pc:sldMkLst>
          <pc:docMk/>
          <pc:sldMk cId="1362339571" sldId="1320"/>
        </pc:sldMkLst>
      </pc:sldChg>
      <pc:sldChg chg="del">
        <pc:chgData name="Holmes, Ellen [NEA]" userId="S::eholmes@nea.org::8df78491-616d-4641-a13e-176bb27a1b7f" providerId="AD" clId="Web-{0C60A0A5-D461-3889-421C-AAA4C69BC91A}" dt="2024-02-05T22:43:42.001" v="35"/>
        <pc:sldMkLst>
          <pc:docMk/>
          <pc:sldMk cId="1342111266" sldId="1321"/>
        </pc:sldMkLst>
      </pc:sldChg>
      <pc:sldChg chg="del">
        <pc:chgData name="Holmes, Ellen [NEA]" userId="S::eholmes@nea.org::8df78491-616d-4641-a13e-176bb27a1b7f" providerId="AD" clId="Web-{0C60A0A5-D461-3889-421C-AAA4C69BC91A}" dt="2024-02-05T22:43:42.048" v="36"/>
        <pc:sldMkLst>
          <pc:docMk/>
          <pc:sldMk cId="2419795465" sldId="1322"/>
        </pc:sldMkLst>
      </pc:sldChg>
      <pc:sldChg chg="del">
        <pc:chgData name="Holmes, Ellen [NEA]" userId="S::eholmes@nea.org::8df78491-616d-4641-a13e-176bb27a1b7f" providerId="AD" clId="Web-{0C60A0A5-D461-3889-421C-AAA4C69BC91A}" dt="2024-02-05T22:43:41.892" v="34"/>
        <pc:sldMkLst>
          <pc:docMk/>
          <pc:sldMk cId="601091926" sldId="1324"/>
        </pc:sldMkLst>
      </pc:sldChg>
      <pc:sldChg chg="del">
        <pc:chgData name="Holmes, Ellen [NEA]" userId="S::eholmes@nea.org::8df78491-616d-4641-a13e-176bb27a1b7f" providerId="AD" clId="Web-{0C60A0A5-D461-3889-421C-AAA4C69BC91A}" dt="2024-02-05T22:43:41.345" v="31"/>
        <pc:sldMkLst>
          <pc:docMk/>
          <pc:sldMk cId="3031126008" sldId="1326"/>
        </pc:sldMkLst>
      </pc:sldChg>
      <pc:sldChg chg="del">
        <pc:chgData name="Holmes, Ellen [NEA]" userId="S::eholmes@nea.org::8df78491-616d-4641-a13e-176bb27a1b7f" providerId="AD" clId="Web-{0C60A0A5-D461-3889-421C-AAA4C69BC91A}" dt="2024-02-05T22:43:41.329" v="19"/>
        <pc:sldMkLst>
          <pc:docMk/>
          <pc:sldMk cId="444256662" sldId="1328"/>
        </pc:sldMkLst>
      </pc:sldChg>
      <pc:sldChg chg="del">
        <pc:chgData name="Holmes, Ellen [NEA]" userId="S::eholmes@nea.org::8df78491-616d-4641-a13e-176bb27a1b7f" providerId="AD" clId="Web-{0C60A0A5-D461-3889-421C-AAA4C69BC91A}" dt="2024-02-05T22:43:41.329" v="20"/>
        <pc:sldMkLst>
          <pc:docMk/>
          <pc:sldMk cId="2434333857" sldId="1329"/>
        </pc:sldMkLst>
      </pc:sldChg>
      <pc:sldChg chg="del">
        <pc:chgData name="Holmes, Ellen [NEA]" userId="S::eholmes@nea.org::8df78491-616d-4641-a13e-176bb27a1b7f" providerId="AD" clId="Web-{0C60A0A5-D461-3889-421C-AAA4C69BC91A}" dt="2024-02-05T22:43:41.314" v="0"/>
        <pc:sldMkLst>
          <pc:docMk/>
          <pc:sldMk cId="386743897" sldId="1338"/>
        </pc:sldMkLst>
      </pc:sldChg>
      <pc:sldChg chg="del">
        <pc:chgData name="Holmes, Ellen [NEA]" userId="S::eholmes@nea.org::8df78491-616d-4641-a13e-176bb27a1b7f" providerId="AD" clId="Web-{0C60A0A5-D461-3889-421C-AAA4C69BC91A}" dt="2024-02-05T22:43:42.048" v="37"/>
        <pc:sldMkLst>
          <pc:docMk/>
          <pc:sldMk cId="1350736863" sldId="135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C541AE-0F6B-4885-81F0-DD6B8BBF90FE}"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25EA0ACA-106B-4711-933F-488B0C775703}">
      <dgm:prSet phldrT="[Text]"/>
      <dgm:spPr/>
      <dgm:t>
        <a:bodyPr/>
        <a:lstStyle/>
        <a:p>
          <a:r>
            <a:rPr lang="en-US"/>
            <a:t>Define High  Standards</a:t>
          </a:r>
        </a:p>
      </dgm:t>
    </dgm:pt>
    <dgm:pt modelId="{21F10097-C09A-4930-8CF1-73A51D6EC40B}" type="parTrans" cxnId="{BCBEAACE-9FEF-4553-9922-080E3E7516F3}">
      <dgm:prSet/>
      <dgm:spPr/>
      <dgm:t>
        <a:bodyPr/>
        <a:lstStyle/>
        <a:p>
          <a:endParaRPr lang="en-US"/>
        </a:p>
      </dgm:t>
    </dgm:pt>
    <dgm:pt modelId="{C5970137-FDC7-4C59-942D-54F62DD73245}" type="sibTrans" cxnId="{BCBEAACE-9FEF-4553-9922-080E3E7516F3}">
      <dgm:prSet/>
      <dgm:spPr/>
      <dgm:t>
        <a:bodyPr/>
        <a:lstStyle/>
        <a:p>
          <a:endParaRPr lang="en-US"/>
        </a:p>
      </dgm:t>
    </dgm:pt>
    <dgm:pt modelId="{6FA595D7-7BE3-4561-BB93-B1B65857B95D}">
      <dgm:prSet phldrT="[Text]"/>
      <dgm:spPr/>
      <dgm:t>
        <a:bodyPr/>
        <a:lstStyle/>
        <a:p>
          <a:r>
            <a:rPr lang="en-US"/>
            <a:t>Design Tests to Measure Standards</a:t>
          </a:r>
        </a:p>
      </dgm:t>
    </dgm:pt>
    <dgm:pt modelId="{A21149B2-206E-44AA-830C-13478A261BF6}" type="parTrans" cxnId="{C1868879-5A5F-42AC-B716-992FABD9CBC5}">
      <dgm:prSet/>
      <dgm:spPr/>
      <dgm:t>
        <a:bodyPr/>
        <a:lstStyle/>
        <a:p>
          <a:endParaRPr lang="en-US"/>
        </a:p>
      </dgm:t>
    </dgm:pt>
    <dgm:pt modelId="{467287A4-0CF8-46E0-BDC5-68A3C39F86BB}" type="sibTrans" cxnId="{C1868879-5A5F-42AC-B716-992FABD9CBC5}">
      <dgm:prSet/>
      <dgm:spPr/>
      <dgm:t>
        <a:bodyPr/>
        <a:lstStyle/>
        <a:p>
          <a:endParaRPr lang="en-US"/>
        </a:p>
      </dgm:t>
    </dgm:pt>
    <dgm:pt modelId="{CA7F32F7-A3A7-449A-92A2-5E997D9DD3EB}">
      <dgm:prSet phldrT="[Text]"/>
      <dgm:spPr/>
      <dgm:t>
        <a:bodyPr/>
        <a:lstStyle/>
        <a:p>
          <a:r>
            <a:rPr lang="en-US"/>
            <a:t>Tie Funding to Tests</a:t>
          </a:r>
        </a:p>
      </dgm:t>
    </dgm:pt>
    <dgm:pt modelId="{8412F549-A546-45B9-97B0-C7682BA2842E}" type="parTrans" cxnId="{2481D4A1-0CEB-4315-9511-2B0AE472C840}">
      <dgm:prSet/>
      <dgm:spPr/>
      <dgm:t>
        <a:bodyPr/>
        <a:lstStyle/>
        <a:p>
          <a:endParaRPr lang="en-US"/>
        </a:p>
      </dgm:t>
    </dgm:pt>
    <dgm:pt modelId="{0E52EBEC-2E4A-480A-B327-859E20824524}" type="sibTrans" cxnId="{2481D4A1-0CEB-4315-9511-2B0AE472C840}">
      <dgm:prSet/>
      <dgm:spPr/>
      <dgm:t>
        <a:bodyPr/>
        <a:lstStyle/>
        <a:p>
          <a:endParaRPr lang="en-US"/>
        </a:p>
      </dgm:t>
    </dgm:pt>
    <dgm:pt modelId="{B32FD204-A226-4E53-95DC-9221C47BE319}">
      <dgm:prSet phldrT="[Text]"/>
      <dgm:spPr/>
      <dgm:t>
        <a:bodyPr/>
        <a:lstStyle/>
        <a:p>
          <a:r>
            <a:rPr lang="en-US"/>
            <a:t>Cut Funding When Results are not Attained</a:t>
          </a:r>
        </a:p>
      </dgm:t>
    </dgm:pt>
    <dgm:pt modelId="{BAADC0C4-07F2-4A66-AFE4-AFD1F8F53A31}" type="parTrans" cxnId="{28C8EECA-466B-4CCC-8E45-CD6D7F8BE36D}">
      <dgm:prSet/>
      <dgm:spPr/>
      <dgm:t>
        <a:bodyPr/>
        <a:lstStyle/>
        <a:p>
          <a:endParaRPr lang="en-US"/>
        </a:p>
      </dgm:t>
    </dgm:pt>
    <dgm:pt modelId="{A8CBFF11-3431-4303-A770-5D3B219C4AE6}" type="sibTrans" cxnId="{28C8EECA-466B-4CCC-8E45-CD6D7F8BE36D}">
      <dgm:prSet/>
      <dgm:spPr/>
      <dgm:t>
        <a:bodyPr/>
        <a:lstStyle/>
        <a:p>
          <a:endParaRPr lang="en-US"/>
        </a:p>
      </dgm:t>
    </dgm:pt>
    <dgm:pt modelId="{0AE8C0F6-313D-467D-8B6C-5AE098704428}">
      <dgm:prSet phldrT="[Text]"/>
      <dgm:spPr/>
      <dgm:t>
        <a:bodyPr/>
        <a:lstStyle/>
        <a:p>
          <a:r>
            <a:rPr lang="en-US"/>
            <a:t>Repeat Until All Public Schools have Failed </a:t>
          </a:r>
        </a:p>
      </dgm:t>
    </dgm:pt>
    <dgm:pt modelId="{857F177F-B278-4C66-8D09-BC7031634DEE}" type="parTrans" cxnId="{84AB836F-4904-45AF-ADA4-350EE595D6A9}">
      <dgm:prSet/>
      <dgm:spPr/>
      <dgm:t>
        <a:bodyPr/>
        <a:lstStyle/>
        <a:p>
          <a:endParaRPr lang="en-US"/>
        </a:p>
      </dgm:t>
    </dgm:pt>
    <dgm:pt modelId="{D0547CB7-316C-402C-ACBD-5759F980F4AF}" type="sibTrans" cxnId="{84AB836F-4904-45AF-ADA4-350EE595D6A9}">
      <dgm:prSet/>
      <dgm:spPr/>
      <dgm:t>
        <a:bodyPr/>
        <a:lstStyle/>
        <a:p>
          <a:endParaRPr lang="en-US"/>
        </a:p>
      </dgm:t>
    </dgm:pt>
    <dgm:pt modelId="{BD4E9B94-A8BC-460D-A7CD-4267752C8259}">
      <dgm:prSet/>
      <dgm:spPr/>
      <dgm:t>
        <a:bodyPr/>
        <a:lstStyle/>
        <a:p>
          <a:r>
            <a:rPr lang="en-US"/>
            <a:t>Private Schools, Charter Schools, Vouchers</a:t>
          </a:r>
        </a:p>
      </dgm:t>
    </dgm:pt>
    <dgm:pt modelId="{4CE33836-3930-4E06-B76F-754C517B40D4}" type="parTrans" cxnId="{6FAD1F25-16A1-4F85-8509-A087096997C3}">
      <dgm:prSet/>
      <dgm:spPr/>
      <dgm:t>
        <a:bodyPr/>
        <a:lstStyle/>
        <a:p>
          <a:endParaRPr lang="en-US"/>
        </a:p>
      </dgm:t>
    </dgm:pt>
    <dgm:pt modelId="{36FEA2D4-3BD6-4047-A616-7DBD9AFD060B}" type="sibTrans" cxnId="{6FAD1F25-16A1-4F85-8509-A087096997C3}">
      <dgm:prSet/>
      <dgm:spPr/>
      <dgm:t>
        <a:bodyPr/>
        <a:lstStyle/>
        <a:p>
          <a:endParaRPr lang="en-US"/>
        </a:p>
      </dgm:t>
    </dgm:pt>
    <dgm:pt modelId="{028FF7D3-516C-4B0A-BC94-88AFB67C5711}" type="pres">
      <dgm:prSet presAssocID="{0BC541AE-0F6B-4885-81F0-DD6B8BBF90FE}" presName="cycle" presStyleCnt="0">
        <dgm:presLayoutVars>
          <dgm:dir/>
          <dgm:resizeHandles val="exact"/>
        </dgm:presLayoutVars>
      </dgm:prSet>
      <dgm:spPr/>
    </dgm:pt>
    <dgm:pt modelId="{2379063A-5707-4A7F-AC4F-6A8C7C6C5B5B}" type="pres">
      <dgm:prSet presAssocID="{25EA0ACA-106B-4711-933F-488B0C775703}" presName="node" presStyleLbl="node1" presStyleIdx="0" presStyleCnt="6" custScaleX="119212" custScaleY="120562">
        <dgm:presLayoutVars>
          <dgm:bulletEnabled val="1"/>
        </dgm:presLayoutVars>
      </dgm:prSet>
      <dgm:spPr/>
    </dgm:pt>
    <dgm:pt modelId="{8FD2171C-AA43-4FB0-99AB-3D01CE3D9790}" type="pres">
      <dgm:prSet presAssocID="{C5970137-FDC7-4C59-942D-54F62DD73245}" presName="sibTrans" presStyleLbl="sibTrans2D1" presStyleIdx="0" presStyleCnt="6"/>
      <dgm:spPr/>
    </dgm:pt>
    <dgm:pt modelId="{F63A7FAF-5249-4092-80B6-D2DF07BECD9F}" type="pres">
      <dgm:prSet presAssocID="{C5970137-FDC7-4C59-942D-54F62DD73245}" presName="connectorText" presStyleLbl="sibTrans2D1" presStyleIdx="0" presStyleCnt="6"/>
      <dgm:spPr/>
    </dgm:pt>
    <dgm:pt modelId="{B6B6083E-9922-4A67-ABF5-007CBBBBE62B}" type="pres">
      <dgm:prSet presAssocID="{6FA595D7-7BE3-4561-BB93-B1B65857B95D}" presName="node" presStyleLbl="node1" presStyleIdx="1" presStyleCnt="6" custScaleX="123723" custScaleY="126742">
        <dgm:presLayoutVars>
          <dgm:bulletEnabled val="1"/>
        </dgm:presLayoutVars>
      </dgm:prSet>
      <dgm:spPr/>
    </dgm:pt>
    <dgm:pt modelId="{8BD53B86-3CEE-4DAA-81B4-73A798585EDA}" type="pres">
      <dgm:prSet presAssocID="{467287A4-0CF8-46E0-BDC5-68A3C39F86BB}" presName="sibTrans" presStyleLbl="sibTrans2D1" presStyleIdx="1" presStyleCnt="6" custLinFactNeighborY="0"/>
      <dgm:spPr/>
    </dgm:pt>
    <dgm:pt modelId="{6B4552E1-16A2-4BA1-A24C-EDED1798C00C}" type="pres">
      <dgm:prSet presAssocID="{467287A4-0CF8-46E0-BDC5-68A3C39F86BB}" presName="connectorText" presStyleLbl="sibTrans2D1" presStyleIdx="1" presStyleCnt="6"/>
      <dgm:spPr/>
    </dgm:pt>
    <dgm:pt modelId="{8BD47398-690A-45D5-80B3-A8BEE6C6A587}" type="pres">
      <dgm:prSet presAssocID="{CA7F32F7-A3A7-449A-92A2-5E997D9DD3EB}" presName="node" presStyleLbl="node1" presStyleIdx="2" presStyleCnt="6" custScaleX="125222" custScaleY="130731">
        <dgm:presLayoutVars>
          <dgm:bulletEnabled val="1"/>
        </dgm:presLayoutVars>
      </dgm:prSet>
      <dgm:spPr/>
    </dgm:pt>
    <dgm:pt modelId="{C6BA344D-0D94-450F-BFDD-318B2278C349}" type="pres">
      <dgm:prSet presAssocID="{0E52EBEC-2E4A-480A-B327-859E20824524}" presName="sibTrans" presStyleLbl="sibTrans2D1" presStyleIdx="2" presStyleCnt="6"/>
      <dgm:spPr/>
    </dgm:pt>
    <dgm:pt modelId="{0587994A-0714-46F4-AD6D-611F6DF38D29}" type="pres">
      <dgm:prSet presAssocID="{0E52EBEC-2E4A-480A-B327-859E20824524}" presName="connectorText" presStyleLbl="sibTrans2D1" presStyleIdx="2" presStyleCnt="6"/>
      <dgm:spPr/>
    </dgm:pt>
    <dgm:pt modelId="{263CFADB-F0FE-4F70-98A8-D2091162E20F}" type="pres">
      <dgm:prSet presAssocID="{B32FD204-A226-4E53-95DC-9221C47BE319}" presName="node" presStyleLbl="node1" presStyleIdx="3" presStyleCnt="6" custScaleX="125487" custScaleY="130713">
        <dgm:presLayoutVars>
          <dgm:bulletEnabled val="1"/>
        </dgm:presLayoutVars>
      </dgm:prSet>
      <dgm:spPr/>
    </dgm:pt>
    <dgm:pt modelId="{62F1E338-3A70-4E1E-9033-03D93A29C398}" type="pres">
      <dgm:prSet presAssocID="{A8CBFF11-3431-4303-A770-5D3B219C4AE6}" presName="sibTrans" presStyleLbl="sibTrans2D1" presStyleIdx="3" presStyleCnt="6"/>
      <dgm:spPr/>
    </dgm:pt>
    <dgm:pt modelId="{9F4AD1F7-CC48-4BC4-9FA1-50DC21106611}" type="pres">
      <dgm:prSet presAssocID="{A8CBFF11-3431-4303-A770-5D3B219C4AE6}" presName="connectorText" presStyleLbl="sibTrans2D1" presStyleIdx="3" presStyleCnt="6"/>
      <dgm:spPr/>
    </dgm:pt>
    <dgm:pt modelId="{CE4F191B-7CBA-4D71-B74F-22AF0D8B8DA7}" type="pres">
      <dgm:prSet presAssocID="{0AE8C0F6-313D-467D-8B6C-5AE098704428}" presName="node" presStyleLbl="node1" presStyleIdx="4" presStyleCnt="6" custScaleX="119790" custScaleY="117154">
        <dgm:presLayoutVars>
          <dgm:bulletEnabled val="1"/>
        </dgm:presLayoutVars>
      </dgm:prSet>
      <dgm:spPr/>
    </dgm:pt>
    <dgm:pt modelId="{AA499A5D-8CCC-4DF9-A9F5-A2145D275792}" type="pres">
      <dgm:prSet presAssocID="{D0547CB7-316C-402C-ACBD-5759F980F4AF}" presName="sibTrans" presStyleLbl="sibTrans2D1" presStyleIdx="4" presStyleCnt="6"/>
      <dgm:spPr/>
    </dgm:pt>
    <dgm:pt modelId="{5E0BBDFC-B900-450B-9E6B-611982027F41}" type="pres">
      <dgm:prSet presAssocID="{D0547CB7-316C-402C-ACBD-5759F980F4AF}" presName="connectorText" presStyleLbl="sibTrans2D1" presStyleIdx="4" presStyleCnt="6"/>
      <dgm:spPr/>
    </dgm:pt>
    <dgm:pt modelId="{808BF634-97CD-4C00-A4AB-807AC44BEE19}" type="pres">
      <dgm:prSet presAssocID="{BD4E9B94-A8BC-460D-A7CD-4267752C8259}" presName="node" presStyleLbl="node1" presStyleIdx="5" presStyleCnt="6" custScaleX="123037" custScaleY="123841">
        <dgm:presLayoutVars>
          <dgm:bulletEnabled val="1"/>
        </dgm:presLayoutVars>
      </dgm:prSet>
      <dgm:spPr/>
    </dgm:pt>
    <dgm:pt modelId="{62CEEA17-05C7-4CA6-B1FB-3F434CEF5F02}" type="pres">
      <dgm:prSet presAssocID="{36FEA2D4-3BD6-4047-A616-7DBD9AFD060B}" presName="sibTrans" presStyleLbl="sibTrans2D1" presStyleIdx="5" presStyleCnt="6"/>
      <dgm:spPr/>
    </dgm:pt>
    <dgm:pt modelId="{983CD543-6D51-4F46-9460-85383812FC2C}" type="pres">
      <dgm:prSet presAssocID="{36FEA2D4-3BD6-4047-A616-7DBD9AFD060B}" presName="connectorText" presStyleLbl="sibTrans2D1" presStyleIdx="5" presStyleCnt="6"/>
      <dgm:spPr/>
    </dgm:pt>
  </dgm:ptLst>
  <dgm:cxnLst>
    <dgm:cxn modelId="{5EC3D003-DBCE-4107-880A-5722EDF8F5EE}" type="presOf" srcId="{0E52EBEC-2E4A-480A-B327-859E20824524}" destId="{0587994A-0714-46F4-AD6D-611F6DF38D29}" srcOrd="1" destOrd="0" presId="urn:microsoft.com/office/officeart/2005/8/layout/cycle2"/>
    <dgm:cxn modelId="{B8FEFF07-D0DF-4331-92BB-0BDB58F74B23}" type="presOf" srcId="{D0547CB7-316C-402C-ACBD-5759F980F4AF}" destId="{AA499A5D-8CCC-4DF9-A9F5-A2145D275792}" srcOrd="0" destOrd="0" presId="urn:microsoft.com/office/officeart/2005/8/layout/cycle2"/>
    <dgm:cxn modelId="{EFF0C712-2AAF-4CE3-A0F1-25E820E45DC9}" type="presOf" srcId="{B32FD204-A226-4E53-95DC-9221C47BE319}" destId="{263CFADB-F0FE-4F70-98A8-D2091162E20F}" srcOrd="0" destOrd="0" presId="urn:microsoft.com/office/officeart/2005/8/layout/cycle2"/>
    <dgm:cxn modelId="{6FAD1F25-16A1-4F85-8509-A087096997C3}" srcId="{0BC541AE-0F6B-4885-81F0-DD6B8BBF90FE}" destId="{BD4E9B94-A8BC-460D-A7CD-4267752C8259}" srcOrd="5" destOrd="0" parTransId="{4CE33836-3930-4E06-B76F-754C517B40D4}" sibTransId="{36FEA2D4-3BD6-4047-A616-7DBD9AFD060B}"/>
    <dgm:cxn modelId="{D4830636-FE6F-4356-8E71-84588E1E636A}" type="presOf" srcId="{D0547CB7-316C-402C-ACBD-5759F980F4AF}" destId="{5E0BBDFC-B900-450B-9E6B-611982027F41}" srcOrd="1" destOrd="0" presId="urn:microsoft.com/office/officeart/2005/8/layout/cycle2"/>
    <dgm:cxn modelId="{A4B3EB3C-3A3C-47D7-8DF7-9759F2665808}" type="presOf" srcId="{6FA595D7-7BE3-4561-BB93-B1B65857B95D}" destId="{B6B6083E-9922-4A67-ABF5-007CBBBBE62B}" srcOrd="0" destOrd="0" presId="urn:microsoft.com/office/officeart/2005/8/layout/cycle2"/>
    <dgm:cxn modelId="{322AF46E-B3D8-41C5-94D3-614C02E30C29}" type="presOf" srcId="{36FEA2D4-3BD6-4047-A616-7DBD9AFD060B}" destId="{983CD543-6D51-4F46-9460-85383812FC2C}" srcOrd="1" destOrd="0" presId="urn:microsoft.com/office/officeart/2005/8/layout/cycle2"/>
    <dgm:cxn modelId="{84AB836F-4904-45AF-ADA4-350EE595D6A9}" srcId="{0BC541AE-0F6B-4885-81F0-DD6B8BBF90FE}" destId="{0AE8C0F6-313D-467D-8B6C-5AE098704428}" srcOrd="4" destOrd="0" parTransId="{857F177F-B278-4C66-8D09-BC7031634DEE}" sibTransId="{D0547CB7-316C-402C-ACBD-5759F980F4AF}"/>
    <dgm:cxn modelId="{9A615370-0C51-4F73-987C-04AA4EFA79A8}" type="presOf" srcId="{C5970137-FDC7-4C59-942D-54F62DD73245}" destId="{F63A7FAF-5249-4092-80B6-D2DF07BECD9F}" srcOrd="1" destOrd="0" presId="urn:microsoft.com/office/officeart/2005/8/layout/cycle2"/>
    <dgm:cxn modelId="{34598376-4507-47C8-BE25-37A13698BAFC}" type="presOf" srcId="{A8CBFF11-3431-4303-A770-5D3B219C4AE6}" destId="{62F1E338-3A70-4E1E-9033-03D93A29C398}" srcOrd="0" destOrd="0" presId="urn:microsoft.com/office/officeart/2005/8/layout/cycle2"/>
    <dgm:cxn modelId="{C1868879-5A5F-42AC-B716-992FABD9CBC5}" srcId="{0BC541AE-0F6B-4885-81F0-DD6B8BBF90FE}" destId="{6FA595D7-7BE3-4561-BB93-B1B65857B95D}" srcOrd="1" destOrd="0" parTransId="{A21149B2-206E-44AA-830C-13478A261BF6}" sibTransId="{467287A4-0CF8-46E0-BDC5-68A3C39F86BB}"/>
    <dgm:cxn modelId="{0B6A867D-9409-4728-966C-A73A104626E6}" type="presOf" srcId="{BD4E9B94-A8BC-460D-A7CD-4267752C8259}" destId="{808BF634-97CD-4C00-A4AB-807AC44BEE19}" srcOrd="0" destOrd="0" presId="urn:microsoft.com/office/officeart/2005/8/layout/cycle2"/>
    <dgm:cxn modelId="{39E44393-9BDD-4F7A-B107-F2EDBD61E654}" type="presOf" srcId="{0E52EBEC-2E4A-480A-B327-859E20824524}" destId="{C6BA344D-0D94-450F-BFDD-318B2278C349}" srcOrd="0" destOrd="0" presId="urn:microsoft.com/office/officeart/2005/8/layout/cycle2"/>
    <dgm:cxn modelId="{964C5D9D-C378-49E8-9506-4A3593EDED58}" type="presOf" srcId="{A8CBFF11-3431-4303-A770-5D3B219C4AE6}" destId="{9F4AD1F7-CC48-4BC4-9FA1-50DC21106611}" srcOrd="1" destOrd="0" presId="urn:microsoft.com/office/officeart/2005/8/layout/cycle2"/>
    <dgm:cxn modelId="{2481D4A1-0CEB-4315-9511-2B0AE472C840}" srcId="{0BC541AE-0F6B-4885-81F0-DD6B8BBF90FE}" destId="{CA7F32F7-A3A7-449A-92A2-5E997D9DD3EB}" srcOrd="2" destOrd="0" parTransId="{8412F549-A546-45B9-97B0-C7682BA2842E}" sibTransId="{0E52EBEC-2E4A-480A-B327-859E20824524}"/>
    <dgm:cxn modelId="{32B381A2-2780-4BEA-A76A-D1A68D9E9107}" type="presOf" srcId="{25EA0ACA-106B-4711-933F-488B0C775703}" destId="{2379063A-5707-4A7F-AC4F-6A8C7C6C5B5B}" srcOrd="0" destOrd="0" presId="urn:microsoft.com/office/officeart/2005/8/layout/cycle2"/>
    <dgm:cxn modelId="{42C917A6-D133-4AD8-942E-16381ED259A4}" type="presOf" srcId="{CA7F32F7-A3A7-449A-92A2-5E997D9DD3EB}" destId="{8BD47398-690A-45D5-80B3-A8BEE6C6A587}" srcOrd="0" destOrd="0" presId="urn:microsoft.com/office/officeart/2005/8/layout/cycle2"/>
    <dgm:cxn modelId="{C16C0FBD-FA45-476E-8CC1-BE8EB771C34C}" type="presOf" srcId="{C5970137-FDC7-4C59-942D-54F62DD73245}" destId="{8FD2171C-AA43-4FB0-99AB-3D01CE3D9790}" srcOrd="0" destOrd="0" presId="urn:microsoft.com/office/officeart/2005/8/layout/cycle2"/>
    <dgm:cxn modelId="{3B49FCC2-46DE-4817-916B-3281DBA208EE}" type="presOf" srcId="{0BC541AE-0F6B-4885-81F0-DD6B8BBF90FE}" destId="{028FF7D3-516C-4B0A-BC94-88AFB67C5711}" srcOrd="0" destOrd="0" presId="urn:microsoft.com/office/officeart/2005/8/layout/cycle2"/>
    <dgm:cxn modelId="{28C8EECA-466B-4CCC-8E45-CD6D7F8BE36D}" srcId="{0BC541AE-0F6B-4885-81F0-DD6B8BBF90FE}" destId="{B32FD204-A226-4E53-95DC-9221C47BE319}" srcOrd="3" destOrd="0" parTransId="{BAADC0C4-07F2-4A66-AFE4-AFD1F8F53A31}" sibTransId="{A8CBFF11-3431-4303-A770-5D3B219C4AE6}"/>
    <dgm:cxn modelId="{BCBEAACE-9FEF-4553-9922-080E3E7516F3}" srcId="{0BC541AE-0F6B-4885-81F0-DD6B8BBF90FE}" destId="{25EA0ACA-106B-4711-933F-488B0C775703}" srcOrd="0" destOrd="0" parTransId="{21F10097-C09A-4930-8CF1-73A51D6EC40B}" sibTransId="{C5970137-FDC7-4C59-942D-54F62DD73245}"/>
    <dgm:cxn modelId="{442B10D9-6CD6-47BB-B558-B81D850C44E1}" type="presOf" srcId="{0AE8C0F6-313D-467D-8B6C-5AE098704428}" destId="{CE4F191B-7CBA-4D71-B74F-22AF0D8B8DA7}" srcOrd="0" destOrd="0" presId="urn:microsoft.com/office/officeart/2005/8/layout/cycle2"/>
    <dgm:cxn modelId="{95A19EE6-CB4D-491E-878B-2BE401E66818}" type="presOf" srcId="{467287A4-0CF8-46E0-BDC5-68A3C39F86BB}" destId="{8BD53B86-3CEE-4DAA-81B4-73A798585EDA}" srcOrd="0" destOrd="0" presId="urn:microsoft.com/office/officeart/2005/8/layout/cycle2"/>
    <dgm:cxn modelId="{51A62CF5-119D-4166-B2B1-45CC03EA6056}" type="presOf" srcId="{467287A4-0CF8-46E0-BDC5-68A3C39F86BB}" destId="{6B4552E1-16A2-4BA1-A24C-EDED1798C00C}" srcOrd="1" destOrd="0" presId="urn:microsoft.com/office/officeart/2005/8/layout/cycle2"/>
    <dgm:cxn modelId="{F01BCEF8-308E-4C65-BC5E-C5FA80D619E6}" type="presOf" srcId="{36FEA2D4-3BD6-4047-A616-7DBD9AFD060B}" destId="{62CEEA17-05C7-4CA6-B1FB-3F434CEF5F02}" srcOrd="0" destOrd="0" presId="urn:microsoft.com/office/officeart/2005/8/layout/cycle2"/>
    <dgm:cxn modelId="{06A5924B-30A1-44EF-AD3C-C8A7F8049774}" type="presParOf" srcId="{028FF7D3-516C-4B0A-BC94-88AFB67C5711}" destId="{2379063A-5707-4A7F-AC4F-6A8C7C6C5B5B}" srcOrd="0" destOrd="0" presId="urn:microsoft.com/office/officeart/2005/8/layout/cycle2"/>
    <dgm:cxn modelId="{AF1052F1-F24D-4E76-AD9E-D73B809625D6}" type="presParOf" srcId="{028FF7D3-516C-4B0A-BC94-88AFB67C5711}" destId="{8FD2171C-AA43-4FB0-99AB-3D01CE3D9790}" srcOrd="1" destOrd="0" presId="urn:microsoft.com/office/officeart/2005/8/layout/cycle2"/>
    <dgm:cxn modelId="{E505707B-28D8-4B3D-8D94-E954F2A6415A}" type="presParOf" srcId="{8FD2171C-AA43-4FB0-99AB-3D01CE3D9790}" destId="{F63A7FAF-5249-4092-80B6-D2DF07BECD9F}" srcOrd="0" destOrd="0" presId="urn:microsoft.com/office/officeart/2005/8/layout/cycle2"/>
    <dgm:cxn modelId="{3F1A3A06-2E35-4558-ACE9-6B8F1F0302E6}" type="presParOf" srcId="{028FF7D3-516C-4B0A-BC94-88AFB67C5711}" destId="{B6B6083E-9922-4A67-ABF5-007CBBBBE62B}" srcOrd="2" destOrd="0" presId="urn:microsoft.com/office/officeart/2005/8/layout/cycle2"/>
    <dgm:cxn modelId="{1BF35914-6B4E-4F31-B62E-AE6A09E5F351}" type="presParOf" srcId="{028FF7D3-516C-4B0A-BC94-88AFB67C5711}" destId="{8BD53B86-3CEE-4DAA-81B4-73A798585EDA}" srcOrd="3" destOrd="0" presId="urn:microsoft.com/office/officeart/2005/8/layout/cycle2"/>
    <dgm:cxn modelId="{FA105C0E-D099-4F29-8216-3F74F807EA18}" type="presParOf" srcId="{8BD53B86-3CEE-4DAA-81B4-73A798585EDA}" destId="{6B4552E1-16A2-4BA1-A24C-EDED1798C00C}" srcOrd="0" destOrd="0" presId="urn:microsoft.com/office/officeart/2005/8/layout/cycle2"/>
    <dgm:cxn modelId="{C6CDC143-9337-4C01-860F-4FB2740A6DC7}" type="presParOf" srcId="{028FF7D3-516C-4B0A-BC94-88AFB67C5711}" destId="{8BD47398-690A-45D5-80B3-A8BEE6C6A587}" srcOrd="4" destOrd="0" presId="urn:microsoft.com/office/officeart/2005/8/layout/cycle2"/>
    <dgm:cxn modelId="{9B14BC45-AC44-48C6-8DDA-9A5222C14169}" type="presParOf" srcId="{028FF7D3-516C-4B0A-BC94-88AFB67C5711}" destId="{C6BA344D-0D94-450F-BFDD-318B2278C349}" srcOrd="5" destOrd="0" presId="urn:microsoft.com/office/officeart/2005/8/layout/cycle2"/>
    <dgm:cxn modelId="{951A252E-5AF6-436D-8F89-64566EFE2AA1}" type="presParOf" srcId="{C6BA344D-0D94-450F-BFDD-318B2278C349}" destId="{0587994A-0714-46F4-AD6D-611F6DF38D29}" srcOrd="0" destOrd="0" presId="urn:microsoft.com/office/officeart/2005/8/layout/cycle2"/>
    <dgm:cxn modelId="{DB5C04B5-7FE0-4069-A6C1-65227C8B87AC}" type="presParOf" srcId="{028FF7D3-516C-4B0A-BC94-88AFB67C5711}" destId="{263CFADB-F0FE-4F70-98A8-D2091162E20F}" srcOrd="6" destOrd="0" presId="urn:microsoft.com/office/officeart/2005/8/layout/cycle2"/>
    <dgm:cxn modelId="{C2859343-AB60-4C59-94C7-B732ED2EA71A}" type="presParOf" srcId="{028FF7D3-516C-4B0A-BC94-88AFB67C5711}" destId="{62F1E338-3A70-4E1E-9033-03D93A29C398}" srcOrd="7" destOrd="0" presId="urn:microsoft.com/office/officeart/2005/8/layout/cycle2"/>
    <dgm:cxn modelId="{5BE25D23-2D50-426E-A3F2-C7413BB68DED}" type="presParOf" srcId="{62F1E338-3A70-4E1E-9033-03D93A29C398}" destId="{9F4AD1F7-CC48-4BC4-9FA1-50DC21106611}" srcOrd="0" destOrd="0" presId="urn:microsoft.com/office/officeart/2005/8/layout/cycle2"/>
    <dgm:cxn modelId="{0325D008-FAAC-425A-98DC-57A317A4EB38}" type="presParOf" srcId="{028FF7D3-516C-4B0A-BC94-88AFB67C5711}" destId="{CE4F191B-7CBA-4D71-B74F-22AF0D8B8DA7}" srcOrd="8" destOrd="0" presId="urn:microsoft.com/office/officeart/2005/8/layout/cycle2"/>
    <dgm:cxn modelId="{E532F8DF-A454-418D-AFC8-393CFE139C58}" type="presParOf" srcId="{028FF7D3-516C-4B0A-BC94-88AFB67C5711}" destId="{AA499A5D-8CCC-4DF9-A9F5-A2145D275792}" srcOrd="9" destOrd="0" presId="urn:microsoft.com/office/officeart/2005/8/layout/cycle2"/>
    <dgm:cxn modelId="{DF36F741-10D4-4FAD-B5C9-F83B1892D453}" type="presParOf" srcId="{AA499A5D-8CCC-4DF9-A9F5-A2145D275792}" destId="{5E0BBDFC-B900-450B-9E6B-611982027F41}" srcOrd="0" destOrd="0" presId="urn:microsoft.com/office/officeart/2005/8/layout/cycle2"/>
    <dgm:cxn modelId="{C62A1765-4F2C-4D6E-8E03-7AB3C5F75A59}" type="presParOf" srcId="{028FF7D3-516C-4B0A-BC94-88AFB67C5711}" destId="{808BF634-97CD-4C00-A4AB-807AC44BEE19}" srcOrd="10" destOrd="0" presId="urn:microsoft.com/office/officeart/2005/8/layout/cycle2"/>
    <dgm:cxn modelId="{8B7560EC-B15A-4E44-819D-B78E0CCDC005}" type="presParOf" srcId="{028FF7D3-516C-4B0A-BC94-88AFB67C5711}" destId="{62CEEA17-05C7-4CA6-B1FB-3F434CEF5F02}" srcOrd="11" destOrd="0" presId="urn:microsoft.com/office/officeart/2005/8/layout/cycle2"/>
    <dgm:cxn modelId="{807F8B41-D8A9-4824-90AC-9B7693E7DC6F}" type="presParOf" srcId="{62CEEA17-05C7-4CA6-B1FB-3F434CEF5F02}" destId="{983CD543-6D51-4F46-9460-85383812FC2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9F05A6-0300-4E50-A9B5-C460D114AFC0}"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CCB2F73A-F07F-420D-AEA2-F3D0BCD289D3}">
      <dgm:prSet phldrT="[Text]"/>
      <dgm:spPr/>
      <dgm:t>
        <a:bodyPr/>
        <a:lstStyle/>
        <a:p>
          <a:r>
            <a:rPr lang="en-US"/>
            <a:t>Social Justice</a:t>
          </a:r>
        </a:p>
      </dgm:t>
    </dgm:pt>
    <dgm:pt modelId="{50007466-8D47-43FD-BE14-AFF8943D369C}" type="parTrans" cxnId="{D4E2B5CD-B647-4D1A-8A49-65F51E72CBB9}">
      <dgm:prSet/>
      <dgm:spPr/>
      <dgm:t>
        <a:bodyPr/>
        <a:lstStyle/>
        <a:p>
          <a:endParaRPr lang="en-US"/>
        </a:p>
      </dgm:t>
    </dgm:pt>
    <dgm:pt modelId="{12840C9F-A3A1-4961-A3B8-BB30926B6532}" type="sibTrans" cxnId="{D4E2B5CD-B647-4D1A-8A49-65F51E72CBB9}">
      <dgm:prSet/>
      <dgm:spPr/>
      <dgm:t>
        <a:bodyPr/>
        <a:lstStyle/>
        <a:p>
          <a:endParaRPr lang="en-US"/>
        </a:p>
      </dgm:t>
    </dgm:pt>
    <dgm:pt modelId="{2B922C23-0A43-48C4-BA56-550B700F550D}">
      <dgm:prSet phldrT="[Text]"/>
      <dgm:spPr/>
      <dgm:t>
        <a:bodyPr/>
        <a:lstStyle/>
        <a:p>
          <a:r>
            <a:rPr lang="en-US"/>
            <a:t>Living Wage Data</a:t>
          </a:r>
        </a:p>
      </dgm:t>
    </dgm:pt>
    <dgm:pt modelId="{9EDFDA7E-3677-4909-9106-AAE72B9BD85C}" type="parTrans" cxnId="{95800E9B-6223-4524-96CA-4465AF185EDD}">
      <dgm:prSet/>
      <dgm:spPr/>
      <dgm:t>
        <a:bodyPr/>
        <a:lstStyle/>
        <a:p>
          <a:endParaRPr lang="en-US"/>
        </a:p>
      </dgm:t>
    </dgm:pt>
    <dgm:pt modelId="{B779B6C9-3AEC-4555-9FFE-1FE17AE3FE24}" type="sibTrans" cxnId="{95800E9B-6223-4524-96CA-4465AF185EDD}">
      <dgm:prSet/>
      <dgm:spPr/>
      <dgm:t>
        <a:bodyPr/>
        <a:lstStyle/>
        <a:p>
          <a:endParaRPr lang="en-US"/>
        </a:p>
      </dgm:t>
    </dgm:pt>
    <dgm:pt modelId="{1FE78B38-75CA-4BFB-89AD-C657A00FC925}">
      <dgm:prSet phldrT="[Text]"/>
      <dgm:spPr/>
      <dgm:t>
        <a:bodyPr/>
        <a:lstStyle/>
        <a:p>
          <a:r>
            <a:rPr lang="en-US"/>
            <a:t>External Organizing</a:t>
          </a:r>
        </a:p>
      </dgm:t>
    </dgm:pt>
    <dgm:pt modelId="{25FE06B0-0F97-4055-998E-B820A0B63711}" type="parTrans" cxnId="{599DEB24-230D-4D73-A214-7DDFDC9304BB}">
      <dgm:prSet/>
      <dgm:spPr/>
      <dgm:t>
        <a:bodyPr/>
        <a:lstStyle/>
        <a:p>
          <a:endParaRPr lang="en-US"/>
        </a:p>
      </dgm:t>
    </dgm:pt>
    <dgm:pt modelId="{1E2F8DF8-52FC-4502-B8B4-59FCF7841034}" type="sibTrans" cxnId="{599DEB24-230D-4D73-A214-7DDFDC9304BB}">
      <dgm:prSet/>
      <dgm:spPr/>
      <dgm:t>
        <a:bodyPr/>
        <a:lstStyle/>
        <a:p>
          <a:endParaRPr lang="en-US"/>
        </a:p>
      </dgm:t>
    </dgm:pt>
    <dgm:pt modelId="{00507903-722C-44B8-B001-994DABE96FEA}">
      <dgm:prSet phldrT="[Text]"/>
      <dgm:spPr/>
      <dgm:t>
        <a:bodyPr/>
        <a:lstStyle/>
        <a:p>
          <a:r>
            <a:rPr lang="en-US"/>
            <a:t>Internal Organizing</a:t>
          </a:r>
        </a:p>
      </dgm:t>
    </dgm:pt>
    <dgm:pt modelId="{D41D57E5-6D4B-4136-A7F1-9F639ADC9D3B}" type="sibTrans" cxnId="{6CEE177E-1B99-4F97-8AE9-65DABC814D06}">
      <dgm:prSet/>
      <dgm:spPr/>
      <dgm:t>
        <a:bodyPr/>
        <a:lstStyle/>
        <a:p>
          <a:endParaRPr lang="en-US"/>
        </a:p>
      </dgm:t>
    </dgm:pt>
    <dgm:pt modelId="{2517C224-E602-4275-9394-63941B2D7EE4}" type="parTrans" cxnId="{6CEE177E-1B99-4F97-8AE9-65DABC814D06}">
      <dgm:prSet/>
      <dgm:spPr/>
      <dgm:t>
        <a:bodyPr/>
        <a:lstStyle/>
        <a:p>
          <a:endParaRPr lang="en-US"/>
        </a:p>
      </dgm:t>
    </dgm:pt>
    <dgm:pt modelId="{5F2152F2-F807-487D-A8D7-9F87E7663D9F}" type="pres">
      <dgm:prSet presAssocID="{669F05A6-0300-4E50-A9B5-C460D114AFC0}" presName="cycle" presStyleCnt="0">
        <dgm:presLayoutVars>
          <dgm:dir/>
          <dgm:resizeHandles val="exact"/>
        </dgm:presLayoutVars>
      </dgm:prSet>
      <dgm:spPr/>
    </dgm:pt>
    <dgm:pt modelId="{ABD0090D-7C77-495D-998F-2E05AD75B9F8}" type="pres">
      <dgm:prSet presAssocID="{CCB2F73A-F07F-420D-AEA2-F3D0BCD289D3}" presName="node" presStyleLbl="node1" presStyleIdx="0" presStyleCnt="4">
        <dgm:presLayoutVars>
          <dgm:bulletEnabled val="1"/>
        </dgm:presLayoutVars>
      </dgm:prSet>
      <dgm:spPr/>
    </dgm:pt>
    <dgm:pt modelId="{14A99E75-D1BC-4063-A99F-590231509E75}" type="pres">
      <dgm:prSet presAssocID="{CCB2F73A-F07F-420D-AEA2-F3D0BCD289D3}" presName="spNode" presStyleCnt="0"/>
      <dgm:spPr/>
    </dgm:pt>
    <dgm:pt modelId="{E6D75866-A70A-4597-BA8B-0426EB809E55}" type="pres">
      <dgm:prSet presAssocID="{12840C9F-A3A1-4961-A3B8-BB30926B6532}" presName="sibTrans" presStyleLbl="sibTrans1D1" presStyleIdx="0" presStyleCnt="4"/>
      <dgm:spPr/>
    </dgm:pt>
    <dgm:pt modelId="{883FF2A5-2498-4B40-8072-21D8E3B99499}" type="pres">
      <dgm:prSet presAssocID="{00507903-722C-44B8-B001-994DABE96FEA}" presName="node" presStyleLbl="node1" presStyleIdx="1" presStyleCnt="4">
        <dgm:presLayoutVars>
          <dgm:bulletEnabled val="1"/>
        </dgm:presLayoutVars>
      </dgm:prSet>
      <dgm:spPr/>
    </dgm:pt>
    <dgm:pt modelId="{19599B01-A380-48DA-B695-1F0BACA937B1}" type="pres">
      <dgm:prSet presAssocID="{00507903-722C-44B8-B001-994DABE96FEA}" presName="spNode" presStyleCnt="0"/>
      <dgm:spPr/>
    </dgm:pt>
    <dgm:pt modelId="{C21462B0-ACC9-4821-9951-BBA4C854A628}" type="pres">
      <dgm:prSet presAssocID="{D41D57E5-6D4B-4136-A7F1-9F639ADC9D3B}" presName="sibTrans" presStyleLbl="sibTrans1D1" presStyleIdx="1" presStyleCnt="4"/>
      <dgm:spPr/>
    </dgm:pt>
    <dgm:pt modelId="{957EF8EA-4DD5-4FD5-B640-2C5119BDD429}" type="pres">
      <dgm:prSet presAssocID="{2B922C23-0A43-48C4-BA56-550B700F550D}" presName="node" presStyleLbl="node1" presStyleIdx="2" presStyleCnt="4">
        <dgm:presLayoutVars>
          <dgm:bulletEnabled val="1"/>
        </dgm:presLayoutVars>
      </dgm:prSet>
      <dgm:spPr/>
    </dgm:pt>
    <dgm:pt modelId="{14925241-4575-41EA-A5BA-DFFF1D5C2A22}" type="pres">
      <dgm:prSet presAssocID="{2B922C23-0A43-48C4-BA56-550B700F550D}" presName="spNode" presStyleCnt="0"/>
      <dgm:spPr/>
    </dgm:pt>
    <dgm:pt modelId="{E9266910-09FA-4FB5-A401-5192758A0CCC}" type="pres">
      <dgm:prSet presAssocID="{B779B6C9-3AEC-4555-9FFE-1FE17AE3FE24}" presName="sibTrans" presStyleLbl="sibTrans1D1" presStyleIdx="2" presStyleCnt="4"/>
      <dgm:spPr/>
    </dgm:pt>
    <dgm:pt modelId="{B85000B3-A5FF-417A-8EDF-604E2A46070C}" type="pres">
      <dgm:prSet presAssocID="{1FE78B38-75CA-4BFB-89AD-C657A00FC925}" presName="node" presStyleLbl="node1" presStyleIdx="3" presStyleCnt="4" custScaleX="99997">
        <dgm:presLayoutVars>
          <dgm:bulletEnabled val="1"/>
        </dgm:presLayoutVars>
      </dgm:prSet>
      <dgm:spPr/>
    </dgm:pt>
    <dgm:pt modelId="{CF7B749A-844F-4E29-9972-3AE4EB2AD9DD}" type="pres">
      <dgm:prSet presAssocID="{1FE78B38-75CA-4BFB-89AD-C657A00FC925}" presName="spNode" presStyleCnt="0"/>
      <dgm:spPr/>
    </dgm:pt>
    <dgm:pt modelId="{DFA7977D-82C3-4FFB-9F78-BF90AAF997A0}" type="pres">
      <dgm:prSet presAssocID="{1E2F8DF8-52FC-4502-B8B4-59FCF7841034}" presName="sibTrans" presStyleLbl="sibTrans1D1" presStyleIdx="3" presStyleCnt="4"/>
      <dgm:spPr/>
    </dgm:pt>
  </dgm:ptLst>
  <dgm:cxnLst>
    <dgm:cxn modelId="{B9E78009-2F0D-42BC-8C58-0B5891EC325E}" type="presOf" srcId="{00507903-722C-44B8-B001-994DABE96FEA}" destId="{883FF2A5-2498-4B40-8072-21D8E3B99499}" srcOrd="0" destOrd="0" presId="urn:microsoft.com/office/officeart/2005/8/layout/cycle6"/>
    <dgm:cxn modelId="{599DEB24-230D-4D73-A214-7DDFDC9304BB}" srcId="{669F05A6-0300-4E50-A9B5-C460D114AFC0}" destId="{1FE78B38-75CA-4BFB-89AD-C657A00FC925}" srcOrd="3" destOrd="0" parTransId="{25FE06B0-0F97-4055-998E-B820A0B63711}" sibTransId="{1E2F8DF8-52FC-4502-B8B4-59FCF7841034}"/>
    <dgm:cxn modelId="{1ADBB32C-301E-4861-B73F-215697592D87}" type="presOf" srcId="{2B922C23-0A43-48C4-BA56-550B700F550D}" destId="{957EF8EA-4DD5-4FD5-B640-2C5119BDD429}" srcOrd="0" destOrd="0" presId="urn:microsoft.com/office/officeart/2005/8/layout/cycle6"/>
    <dgm:cxn modelId="{0E47DB2F-530C-455D-BE61-273F25A4012C}" type="presOf" srcId="{CCB2F73A-F07F-420D-AEA2-F3D0BCD289D3}" destId="{ABD0090D-7C77-495D-998F-2E05AD75B9F8}" srcOrd="0" destOrd="0" presId="urn:microsoft.com/office/officeart/2005/8/layout/cycle6"/>
    <dgm:cxn modelId="{B8AE925C-63E6-49E5-A85A-1D8D5875DC27}" type="presOf" srcId="{1FE78B38-75CA-4BFB-89AD-C657A00FC925}" destId="{B85000B3-A5FF-417A-8EDF-604E2A46070C}" srcOrd="0" destOrd="0" presId="urn:microsoft.com/office/officeart/2005/8/layout/cycle6"/>
    <dgm:cxn modelId="{729E4459-8F15-4569-BF20-D10719BF824F}" type="presOf" srcId="{D41D57E5-6D4B-4136-A7F1-9F639ADC9D3B}" destId="{C21462B0-ACC9-4821-9951-BBA4C854A628}" srcOrd="0" destOrd="0" presId="urn:microsoft.com/office/officeart/2005/8/layout/cycle6"/>
    <dgm:cxn modelId="{6CEE177E-1B99-4F97-8AE9-65DABC814D06}" srcId="{669F05A6-0300-4E50-A9B5-C460D114AFC0}" destId="{00507903-722C-44B8-B001-994DABE96FEA}" srcOrd="1" destOrd="0" parTransId="{2517C224-E602-4275-9394-63941B2D7EE4}" sibTransId="{D41D57E5-6D4B-4136-A7F1-9F639ADC9D3B}"/>
    <dgm:cxn modelId="{2DE8BD83-D8F5-42D5-AD26-F2CD7277364A}" type="presOf" srcId="{1E2F8DF8-52FC-4502-B8B4-59FCF7841034}" destId="{DFA7977D-82C3-4FFB-9F78-BF90AAF997A0}" srcOrd="0" destOrd="0" presId="urn:microsoft.com/office/officeart/2005/8/layout/cycle6"/>
    <dgm:cxn modelId="{95800E9B-6223-4524-96CA-4465AF185EDD}" srcId="{669F05A6-0300-4E50-A9B5-C460D114AFC0}" destId="{2B922C23-0A43-48C4-BA56-550B700F550D}" srcOrd="2" destOrd="0" parTransId="{9EDFDA7E-3677-4909-9106-AAE72B9BD85C}" sibTransId="{B779B6C9-3AEC-4555-9FFE-1FE17AE3FE24}"/>
    <dgm:cxn modelId="{25F49E9F-C2A5-4700-8233-EEB9F598A9DD}" type="presOf" srcId="{B779B6C9-3AEC-4555-9FFE-1FE17AE3FE24}" destId="{E9266910-09FA-4FB5-A401-5192758A0CCC}" srcOrd="0" destOrd="0" presId="urn:microsoft.com/office/officeart/2005/8/layout/cycle6"/>
    <dgm:cxn modelId="{D4E2B5CD-B647-4D1A-8A49-65F51E72CBB9}" srcId="{669F05A6-0300-4E50-A9B5-C460D114AFC0}" destId="{CCB2F73A-F07F-420D-AEA2-F3D0BCD289D3}" srcOrd="0" destOrd="0" parTransId="{50007466-8D47-43FD-BE14-AFF8943D369C}" sibTransId="{12840C9F-A3A1-4961-A3B8-BB30926B6532}"/>
    <dgm:cxn modelId="{C9B422E0-44CE-48AA-8D05-F2F36C288374}" type="presOf" srcId="{12840C9F-A3A1-4961-A3B8-BB30926B6532}" destId="{E6D75866-A70A-4597-BA8B-0426EB809E55}" srcOrd="0" destOrd="0" presId="urn:microsoft.com/office/officeart/2005/8/layout/cycle6"/>
    <dgm:cxn modelId="{E712F6FF-7B93-458A-8807-D6162AA57788}" type="presOf" srcId="{669F05A6-0300-4E50-A9B5-C460D114AFC0}" destId="{5F2152F2-F807-487D-A8D7-9F87E7663D9F}" srcOrd="0" destOrd="0" presId="urn:microsoft.com/office/officeart/2005/8/layout/cycle6"/>
    <dgm:cxn modelId="{9F268BC1-B730-44A0-9329-E008EC69636B}" type="presParOf" srcId="{5F2152F2-F807-487D-A8D7-9F87E7663D9F}" destId="{ABD0090D-7C77-495D-998F-2E05AD75B9F8}" srcOrd="0" destOrd="0" presId="urn:microsoft.com/office/officeart/2005/8/layout/cycle6"/>
    <dgm:cxn modelId="{E8F89BDE-1AD8-4605-8ED2-86C10C13F773}" type="presParOf" srcId="{5F2152F2-F807-487D-A8D7-9F87E7663D9F}" destId="{14A99E75-D1BC-4063-A99F-590231509E75}" srcOrd="1" destOrd="0" presId="urn:microsoft.com/office/officeart/2005/8/layout/cycle6"/>
    <dgm:cxn modelId="{F36E8D51-48C5-4BB5-8B74-13487D36F39D}" type="presParOf" srcId="{5F2152F2-F807-487D-A8D7-9F87E7663D9F}" destId="{E6D75866-A70A-4597-BA8B-0426EB809E55}" srcOrd="2" destOrd="0" presId="urn:microsoft.com/office/officeart/2005/8/layout/cycle6"/>
    <dgm:cxn modelId="{9D6689F4-51C4-4285-B29D-7139948D0A14}" type="presParOf" srcId="{5F2152F2-F807-487D-A8D7-9F87E7663D9F}" destId="{883FF2A5-2498-4B40-8072-21D8E3B99499}" srcOrd="3" destOrd="0" presId="urn:microsoft.com/office/officeart/2005/8/layout/cycle6"/>
    <dgm:cxn modelId="{9E478DC6-FB01-4CE2-882A-9F1817E853FF}" type="presParOf" srcId="{5F2152F2-F807-487D-A8D7-9F87E7663D9F}" destId="{19599B01-A380-48DA-B695-1F0BACA937B1}" srcOrd="4" destOrd="0" presId="urn:microsoft.com/office/officeart/2005/8/layout/cycle6"/>
    <dgm:cxn modelId="{035ED4D1-B7FF-4992-AAA1-F0C5C7E5EFC7}" type="presParOf" srcId="{5F2152F2-F807-487D-A8D7-9F87E7663D9F}" destId="{C21462B0-ACC9-4821-9951-BBA4C854A628}" srcOrd="5" destOrd="0" presId="urn:microsoft.com/office/officeart/2005/8/layout/cycle6"/>
    <dgm:cxn modelId="{F266005A-6847-4E7A-920A-633BD83BBC62}" type="presParOf" srcId="{5F2152F2-F807-487D-A8D7-9F87E7663D9F}" destId="{957EF8EA-4DD5-4FD5-B640-2C5119BDD429}" srcOrd="6" destOrd="0" presId="urn:microsoft.com/office/officeart/2005/8/layout/cycle6"/>
    <dgm:cxn modelId="{4C597CC2-BC62-47A1-A68F-D4611285C217}" type="presParOf" srcId="{5F2152F2-F807-487D-A8D7-9F87E7663D9F}" destId="{14925241-4575-41EA-A5BA-DFFF1D5C2A22}" srcOrd="7" destOrd="0" presId="urn:microsoft.com/office/officeart/2005/8/layout/cycle6"/>
    <dgm:cxn modelId="{17B3FF96-4001-4885-9C5A-F8E2BD9A41C7}" type="presParOf" srcId="{5F2152F2-F807-487D-A8D7-9F87E7663D9F}" destId="{E9266910-09FA-4FB5-A401-5192758A0CCC}" srcOrd="8" destOrd="0" presId="urn:microsoft.com/office/officeart/2005/8/layout/cycle6"/>
    <dgm:cxn modelId="{22E22B58-217A-4D37-875A-838D99E5AF7D}" type="presParOf" srcId="{5F2152F2-F807-487D-A8D7-9F87E7663D9F}" destId="{B85000B3-A5FF-417A-8EDF-604E2A46070C}" srcOrd="9" destOrd="0" presId="urn:microsoft.com/office/officeart/2005/8/layout/cycle6"/>
    <dgm:cxn modelId="{AC338D2C-9997-4DD0-8491-BD43CB876E0D}" type="presParOf" srcId="{5F2152F2-F807-487D-A8D7-9F87E7663D9F}" destId="{CF7B749A-844F-4E29-9972-3AE4EB2AD9DD}" srcOrd="10" destOrd="0" presId="urn:microsoft.com/office/officeart/2005/8/layout/cycle6"/>
    <dgm:cxn modelId="{350C78E4-003C-4B5E-897A-A493BE30B6A7}" type="presParOf" srcId="{5F2152F2-F807-487D-A8D7-9F87E7663D9F}" destId="{DFA7977D-82C3-4FFB-9F78-BF90AAF997A0}"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9063A-5707-4A7F-AC4F-6A8C7C6C5B5B}">
      <dsp:nvSpPr>
        <dsp:cNvPr id="0" name=""/>
        <dsp:cNvSpPr/>
      </dsp:nvSpPr>
      <dsp:spPr>
        <a:xfrm>
          <a:off x="5316982" y="-186916"/>
          <a:ext cx="1754611" cy="1774481"/>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Define High  Standards</a:t>
          </a:r>
        </a:p>
      </dsp:txBody>
      <dsp:txXfrm>
        <a:off x="5573939" y="72951"/>
        <a:ext cx="1240697" cy="1254747"/>
      </dsp:txXfrm>
    </dsp:sp>
    <dsp:sp modelId="{8FD2171C-AA43-4FB0-99AB-3D01CE3D9790}">
      <dsp:nvSpPr>
        <dsp:cNvPr id="0" name=""/>
        <dsp:cNvSpPr/>
      </dsp:nvSpPr>
      <dsp:spPr>
        <a:xfrm rot="1800000">
          <a:off x="7020316" y="992156"/>
          <a:ext cx="219270"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024722" y="1075060"/>
        <a:ext cx="153489" cy="298048"/>
      </dsp:txXfrm>
    </dsp:sp>
    <dsp:sp modelId="{B6B6083E-9922-4A67-ABF5-007CBBBBE62B}">
      <dsp:nvSpPr>
        <dsp:cNvPr id="0" name=""/>
        <dsp:cNvSpPr/>
      </dsp:nvSpPr>
      <dsp:spPr>
        <a:xfrm>
          <a:off x="7197167" y="872295"/>
          <a:ext cx="1821006" cy="1865441"/>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Design Tests to Measure Standards</a:t>
          </a:r>
        </a:p>
      </dsp:txBody>
      <dsp:txXfrm>
        <a:off x="7463847" y="1145483"/>
        <a:ext cx="1287646" cy="1319065"/>
      </dsp:txXfrm>
    </dsp:sp>
    <dsp:sp modelId="{8BD53B86-3CEE-4DAA-81B4-73A798585EDA}">
      <dsp:nvSpPr>
        <dsp:cNvPr id="0" name=""/>
        <dsp:cNvSpPr/>
      </dsp:nvSpPr>
      <dsp:spPr>
        <a:xfrm rot="5400000">
          <a:off x="8024305" y="2641938"/>
          <a:ext cx="166730" cy="49674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049315" y="2716278"/>
        <a:ext cx="116711" cy="298048"/>
      </dsp:txXfrm>
    </dsp:sp>
    <dsp:sp modelId="{8BD47398-690A-45D5-80B3-A8BEE6C6A587}">
      <dsp:nvSpPr>
        <dsp:cNvPr id="0" name=""/>
        <dsp:cNvSpPr/>
      </dsp:nvSpPr>
      <dsp:spPr>
        <a:xfrm>
          <a:off x="7186136" y="3052323"/>
          <a:ext cx="1843069" cy="1924153"/>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Tie Funding to Tests</a:t>
          </a:r>
        </a:p>
      </dsp:txBody>
      <dsp:txXfrm>
        <a:off x="7456047" y="3334109"/>
        <a:ext cx="1303247" cy="1360581"/>
      </dsp:txXfrm>
    </dsp:sp>
    <dsp:sp modelId="{C6BA344D-0D94-450F-BFDD-318B2278C349}">
      <dsp:nvSpPr>
        <dsp:cNvPr id="0" name=""/>
        <dsp:cNvSpPr/>
      </dsp:nvSpPr>
      <dsp:spPr>
        <a:xfrm rot="9000000">
          <a:off x="7064542" y="4315412"/>
          <a:ext cx="183130" cy="49674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7115801" y="4401026"/>
        <a:ext cx="128191" cy="298048"/>
      </dsp:txXfrm>
    </dsp:sp>
    <dsp:sp modelId="{263CFADB-F0FE-4F70-98A8-D2091162E20F}">
      <dsp:nvSpPr>
        <dsp:cNvPr id="0" name=""/>
        <dsp:cNvSpPr/>
      </dsp:nvSpPr>
      <dsp:spPr>
        <a:xfrm>
          <a:off x="5270803" y="4157148"/>
          <a:ext cx="1846969" cy="1923888"/>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Cut Funding When Results are not Attained</a:t>
          </a:r>
        </a:p>
      </dsp:txBody>
      <dsp:txXfrm>
        <a:off x="5541285" y="4438895"/>
        <a:ext cx="1306005" cy="1360394"/>
      </dsp:txXfrm>
    </dsp:sp>
    <dsp:sp modelId="{62F1E338-3A70-4E1E-9033-03D93A29C398}">
      <dsp:nvSpPr>
        <dsp:cNvPr id="0" name=""/>
        <dsp:cNvSpPr/>
      </dsp:nvSpPr>
      <dsp:spPr>
        <a:xfrm rot="12600000">
          <a:off x="5112477" y="4307354"/>
          <a:ext cx="212069" cy="49674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5171836" y="4422608"/>
        <a:ext cx="148448" cy="298048"/>
      </dsp:txXfrm>
    </dsp:sp>
    <dsp:sp modelId="{CE4F191B-7CBA-4D71-B74F-22AF0D8B8DA7}">
      <dsp:nvSpPr>
        <dsp:cNvPr id="0" name=""/>
        <dsp:cNvSpPr/>
      </dsp:nvSpPr>
      <dsp:spPr>
        <a:xfrm>
          <a:off x="3399345" y="3152239"/>
          <a:ext cx="1763118" cy="1724321"/>
        </a:xfrm>
        <a:prstGeom prst="ellipse">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Repeat Until All Public Schools have Failed </a:t>
          </a:r>
        </a:p>
      </dsp:txBody>
      <dsp:txXfrm>
        <a:off x="3657548" y="3404760"/>
        <a:ext cx="1246712" cy="1219279"/>
      </dsp:txXfrm>
    </dsp:sp>
    <dsp:sp modelId="{AA499A5D-8CCC-4DF9-A9F5-A2145D275792}">
      <dsp:nvSpPr>
        <dsp:cNvPr id="0" name=""/>
        <dsp:cNvSpPr/>
      </dsp:nvSpPr>
      <dsp:spPr>
        <a:xfrm rot="16200000">
          <a:off x="4165404" y="2692478"/>
          <a:ext cx="231001" cy="496746"/>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200054" y="2826477"/>
        <a:ext cx="161701" cy="298048"/>
      </dsp:txXfrm>
    </dsp:sp>
    <dsp:sp modelId="{808BF634-97CD-4C00-A4AB-807AC44BEE19}">
      <dsp:nvSpPr>
        <dsp:cNvPr id="0" name=""/>
        <dsp:cNvSpPr/>
      </dsp:nvSpPr>
      <dsp:spPr>
        <a:xfrm>
          <a:off x="3375450" y="893644"/>
          <a:ext cx="1810909" cy="1822743"/>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Private Schools, Charter Schools, Vouchers</a:t>
          </a:r>
        </a:p>
      </dsp:txBody>
      <dsp:txXfrm>
        <a:off x="3640651" y="1160579"/>
        <a:ext cx="1280507" cy="1288873"/>
      </dsp:txXfrm>
    </dsp:sp>
    <dsp:sp modelId="{62CEEA17-05C7-4CA6-B1FB-3F434CEF5F02}">
      <dsp:nvSpPr>
        <dsp:cNvPr id="0" name=""/>
        <dsp:cNvSpPr/>
      </dsp:nvSpPr>
      <dsp:spPr>
        <a:xfrm rot="19800000">
          <a:off x="5131852" y="1000676"/>
          <a:ext cx="224032"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136354" y="1116828"/>
        <a:ext cx="156822" cy="2980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0090D-7C77-495D-998F-2E05AD75B9F8}">
      <dsp:nvSpPr>
        <dsp:cNvPr id="0" name=""/>
        <dsp:cNvSpPr/>
      </dsp:nvSpPr>
      <dsp:spPr>
        <a:xfrm>
          <a:off x="3901406" y="618"/>
          <a:ext cx="2184796" cy="142011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Social Justice</a:t>
          </a:r>
        </a:p>
      </dsp:txBody>
      <dsp:txXfrm>
        <a:off x="3970730" y="69942"/>
        <a:ext cx="2046148" cy="1281469"/>
      </dsp:txXfrm>
    </dsp:sp>
    <dsp:sp modelId="{E6D75866-A70A-4597-BA8B-0426EB809E55}">
      <dsp:nvSpPr>
        <dsp:cNvPr id="0" name=""/>
        <dsp:cNvSpPr/>
      </dsp:nvSpPr>
      <dsp:spPr>
        <a:xfrm>
          <a:off x="2648316" y="710677"/>
          <a:ext cx="4690976" cy="4690976"/>
        </a:xfrm>
        <a:custGeom>
          <a:avLst/>
          <a:gdLst/>
          <a:ahLst/>
          <a:cxnLst/>
          <a:rect l="0" t="0" r="0" b="0"/>
          <a:pathLst>
            <a:path>
              <a:moveTo>
                <a:pt x="3453613" y="278274"/>
              </a:moveTo>
              <a:arcTo wR="2345488" hR="2345488" stAng="17891606" swAng="262498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83FF2A5-2498-4B40-8072-21D8E3B99499}">
      <dsp:nvSpPr>
        <dsp:cNvPr id="0" name=""/>
        <dsp:cNvSpPr/>
      </dsp:nvSpPr>
      <dsp:spPr>
        <a:xfrm>
          <a:off x="6246894" y="2346106"/>
          <a:ext cx="2184796" cy="142011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Internal Organizing</a:t>
          </a:r>
        </a:p>
      </dsp:txBody>
      <dsp:txXfrm>
        <a:off x="6316218" y="2415430"/>
        <a:ext cx="2046148" cy="1281469"/>
      </dsp:txXfrm>
    </dsp:sp>
    <dsp:sp modelId="{C21462B0-ACC9-4821-9951-BBA4C854A628}">
      <dsp:nvSpPr>
        <dsp:cNvPr id="0" name=""/>
        <dsp:cNvSpPr/>
      </dsp:nvSpPr>
      <dsp:spPr>
        <a:xfrm>
          <a:off x="2648316" y="710677"/>
          <a:ext cx="4690976" cy="4690976"/>
        </a:xfrm>
        <a:custGeom>
          <a:avLst/>
          <a:gdLst/>
          <a:ahLst/>
          <a:cxnLst/>
          <a:rect l="0" t="0" r="0" b="0"/>
          <a:pathLst>
            <a:path>
              <a:moveTo>
                <a:pt x="4575459" y="3072498"/>
              </a:moveTo>
              <a:arcTo wR="2345488" hR="2345488" stAng="1083414" swAng="262498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57EF8EA-4DD5-4FD5-B640-2C5119BDD429}">
      <dsp:nvSpPr>
        <dsp:cNvPr id="0" name=""/>
        <dsp:cNvSpPr/>
      </dsp:nvSpPr>
      <dsp:spPr>
        <a:xfrm>
          <a:off x="3901406" y="4691594"/>
          <a:ext cx="2184796" cy="142011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Living Wage Data</a:t>
          </a:r>
        </a:p>
      </dsp:txBody>
      <dsp:txXfrm>
        <a:off x="3970730" y="4760918"/>
        <a:ext cx="2046148" cy="1281469"/>
      </dsp:txXfrm>
    </dsp:sp>
    <dsp:sp modelId="{E9266910-09FA-4FB5-A401-5192758A0CCC}">
      <dsp:nvSpPr>
        <dsp:cNvPr id="0" name=""/>
        <dsp:cNvSpPr/>
      </dsp:nvSpPr>
      <dsp:spPr>
        <a:xfrm>
          <a:off x="2648316" y="710677"/>
          <a:ext cx="4690976" cy="4690976"/>
        </a:xfrm>
        <a:custGeom>
          <a:avLst/>
          <a:gdLst/>
          <a:ahLst/>
          <a:cxnLst/>
          <a:rect l="0" t="0" r="0" b="0"/>
          <a:pathLst>
            <a:path>
              <a:moveTo>
                <a:pt x="1237363" y="4412702"/>
              </a:moveTo>
              <a:arcTo wR="2345488" hR="2345488" stAng="7091606" swAng="262498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85000B3-A5FF-417A-8EDF-604E2A46070C}">
      <dsp:nvSpPr>
        <dsp:cNvPr id="0" name=""/>
        <dsp:cNvSpPr/>
      </dsp:nvSpPr>
      <dsp:spPr>
        <a:xfrm>
          <a:off x="1555951" y="2346106"/>
          <a:ext cx="2184731" cy="142011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External Organizing</a:t>
          </a:r>
        </a:p>
      </dsp:txBody>
      <dsp:txXfrm>
        <a:off x="1625275" y="2415430"/>
        <a:ext cx="2046083" cy="1281469"/>
      </dsp:txXfrm>
    </dsp:sp>
    <dsp:sp modelId="{DFA7977D-82C3-4FFB-9F78-BF90AAF997A0}">
      <dsp:nvSpPr>
        <dsp:cNvPr id="0" name=""/>
        <dsp:cNvSpPr/>
      </dsp:nvSpPr>
      <dsp:spPr>
        <a:xfrm>
          <a:off x="2648316" y="710677"/>
          <a:ext cx="4690976" cy="4690976"/>
        </a:xfrm>
        <a:custGeom>
          <a:avLst/>
          <a:gdLst/>
          <a:ahLst/>
          <a:cxnLst/>
          <a:rect l="0" t="0" r="0" b="0"/>
          <a:pathLst>
            <a:path>
              <a:moveTo>
                <a:pt x="115517" y="1618477"/>
              </a:moveTo>
              <a:arcTo wR="2345488" hR="2345488" stAng="11883414" swAng="262498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epi.org/"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www.aspe.hhs.gov/" TargetMode="External"/><Relationship Id="rId5" Type="http://schemas.openxmlformats.org/officeDocument/2006/relationships/hyperlink" Target="http://www.faireconomy.org/" TargetMode="External"/><Relationship Id="rId4" Type="http://schemas.openxmlformats.org/officeDocument/2006/relationships/hyperlink" Target="https://livingwage.mit.edu/"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08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192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6</a:t>
            </a:fld>
            <a:endParaRPr lang="en-US"/>
          </a:p>
        </p:txBody>
      </p:sp>
    </p:spTree>
    <p:extLst>
      <p:ext uri="{BB962C8B-B14F-4D97-AF65-F5344CB8AC3E}">
        <p14:creationId xmlns:p14="http://schemas.microsoft.com/office/powerpoint/2010/main" val="1099556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7</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i="1" dirty="0">
              <a:ea typeface="Calibri"/>
              <a:cs typeface="Calibri"/>
            </a:endParaRPr>
          </a:p>
          <a:p>
            <a:pPr>
              <a:spcBef>
                <a:spcPct val="0"/>
              </a:spcBef>
            </a:pPr>
            <a:r>
              <a:rPr lang="en-US" altLang="en-US" dirty="0"/>
              <a:t>How many of you have best friends?  When you met you didn’t have immediate commitment to one another. It grew over time as you built your relationship. </a:t>
            </a:r>
            <a:endParaRPr lang="en-US" altLang="en-US" dirty="0">
              <a:latin typeface="Arial" panose="020B0604020202020204" pitchFamily="34" charset="0"/>
              <a:cs typeface="Arial" panose="020B0604020202020204" pitchFamily="34" charset="0"/>
            </a:endParaRPr>
          </a:p>
          <a:p>
            <a:pPr eaLnBrk="1" hangingPunct="1">
              <a:spcBef>
                <a:spcPct val="0"/>
              </a:spcBef>
            </a:pPr>
            <a:endParaRPr lang="en-US" altLang="en-US"/>
          </a:p>
          <a:p>
            <a:pPr>
              <a:spcBef>
                <a:spcPct val="0"/>
              </a:spcBef>
            </a:pPr>
            <a:r>
              <a:rPr lang="en-US" altLang="en-US" dirty="0"/>
              <a:t>In the same way, we are building public relationship based on values to build commitment.  We are taking the time to learn about the others values and interests and taking time to learn what motivates us and others to act.</a:t>
            </a:r>
            <a:endParaRPr lang="en-US" altLang="en-US" dirty="0">
              <a:ea typeface="Calibri"/>
              <a:cs typeface="Calibri"/>
            </a:endParaRPr>
          </a:p>
          <a:p>
            <a:pPr eaLnBrk="1" hangingPunct="1">
              <a:spcBef>
                <a:spcPct val="0"/>
              </a:spcBef>
            </a:pPr>
            <a:endParaRPr lang="en-US" altLang="en-US"/>
          </a:p>
          <a:p>
            <a:pPr eaLnBrk="1" hangingPunct="1">
              <a:spcBef>
                <a:spcPct val="0"/>
              </a:spcBef>
            </a:pPr>
            <a:r>
              <a:rPr lang="en-US" altLang="en-US" dirty="0"/>
              <a:t>How do we do this?</a:t>
            </a:r>
            <a:endParaRPr lang="en-US" altLang="en-US" dirty="0">
              <a:ea typeface="Calibri"/>
              <a:cs typeface="Calibri"/>
            </a:endParaRPr>
          </a:p>
          <a:p>
            <a:pPr eaLnBrk="1" hangingPunct="1">
              <a:spcBef>
                <a:spcPct val="0"/>
              </a:spcBef>
            </a:pPr>
            <a:r>
              <a:rPr lang="en-US" altLang="en-US" dirty="0"/>
              <a:t>We do this by being vulnerable enough to connect and grow together while also being intentional about how and what we communicate. You are strengthening this muscle today.</a:t>
            </a:r>
            <a:endParaRPr lang="en-US" altLang="en-US" dirty="0">
              <a:ea typeface="Calibri"/>
              <a:cs typeface="Calibri"/>
            </a:endParaRPr>
          </a:p>
        </p:txBody>
      </p:sp>
    </p:spTree>
    <p:extLst>
      <p:ext uri="{BB962C8B-B14F-4D97-AF65-F5344CB8AC3E}">
        <p14:creationId xmlns:p14="http://schemas.microsoft.com/office/powerpoint/2010/main" val="526177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a typeface="Calibri"/>
                <a:cs typeface="Calibri"/>
              </a:rPr>
              <a:t>Resources can mean financial resources, after all, dues are our members money. It is their union and their collective pot of money. But our strongest resources are the members themselves. </a:t>
            </a:r>
          </a:p>
        </p:txBody>
      </p:sp>
      <p:sp>
        <p:nvSpPr>
          <p:cNvPr id="4" name="Slide Number Placeholder 3"/>
          <p:cNvSpPr>
            <a:spLocks noGrp="1"/>
          </p:cNvSpPr>
          <p:nvPr>
            <p:ph type="sldNum" sz="quarter" idx="5"/>
          </p:nvPr>
        </p:nvSpPr>
        <p:spPr/>
        <p:txBody>
          <a:bodyPr/>
          <a:lstStyle/>
          <a:p>
            <a:fld id="{599A6B18-3A16-4671-A051-A19FA1E27CDA}" type="slidenum">
              <a:rPr lang="en-US" smtClean="0"/>
              <a:t>8</a:t>
            </a:fld>
            <a:endParaRPr lang="en-US"/>
          </a:p>
        </p:txBody>
      </p:sp>
    </p:spTree>
    <p:extLst>
      <p:ext uri="{BB962C8B-B14F-4D97-AF65-F5344CB8AC3E}">
        <p14:creationId xmlns:p14="http://schemas.microsoft.com/office/powerpoint/2010/main" val="766411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607F709F-1FDB-455C-B5E9-853FBD29B480}" type="slidenum">
              <a:rPr lang="en-US" altLang="en-US">
                <a:latin typeface="Arial" panose="020B0604020202020204" pitchFamily="34" charset="0"/>
              </a:rPr>
              <a:pPr eaLnBrk="1" hangingPunct="1"/>
              <a:t>10</a:t>
            </a:fld>
            <a:endParaRPr lang="en-US" altLang="en-US">
              <a:latin typeface="Arial" panose="020B0604020202020204" pitchFamily="34"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Like in other parts of our lives, relationships in organizing are based on shared values and shared purpose. </a:t>
            </a:r>
            <a:endParaRPr lang="en-US" altLang="en-US"/>
          </a:p>
          <a:p>
            <a:pPr eaLnBrk="1" hangingPunct="1">
              <a:spcBef>
                <a:spcPct val="0"/>
              </a:spcBef>
            </a:pPr>
            <a:endParaRPr lang="en-US" altLang="en-US"/>
          </a:p>
          <a:p>
            <a:pPr eaLnBrk="1" hangingPunct="1">
              <a:spcBef>
                <a:spcPct val="0"/>
              </a:spcBef>
            </a:pPr>
            <a:r>
              <a:rPr lang="en-US" altLang="en-US" dirty="0"/>
              <a:t>So finding common values and purpose is important. However, if we just build relationships with people just like us, or with people who will just agree with us all the time, what type of campaign or organization will we end up in?</a:t>
            </a:r>
            <a:endParaRPr lang="en-US" altLang="en-US" dirty="0">
              <a:ea typeface="Calibri"/>
              <a:cs typeface="Calibri"/>
            </a:endParaRPr>
          </a:p>
          <a:p>
            <a:pPr eaLnBrk="1" hangingPunct="1">
              <a:spcBef>
                <a:spcPct val="0"/>
              </a:spcBef>
            </a:pPr>
            <a:endParaRPr lang="en-US" altLang="en-US"/>
          </a:p>
          <a:p>
            <a:pPr eaLnBrk="1" hangingPunct="1">
              <a:spcBef>
                <a:spcPct val="0"/>
              </a:spcBef>
            </a:pPr>
            <a:r>
              <a:rPr lang="en-US" altLang="en-US" dirty="0"/>
              <a:t>Relationships are based as much on difference as on similarities. When we’re building our leadership teams, organization and campaign, we need to recruit and build relationships with people who are different from each other, who have diverse resources, experiences &amp; skills, which will strengthen our common effort.</a:t>
            </a:r>
            <a:endParaRPr lang="en-US" altLang="en-US" dirty="0">
              <a:ea typeface="Calibri"/>
              <a:cs typeface="Calibri"/>
            </a:endParaRPr>
          </a:p>
          <a:p>
            <a:pPr eaLnBrk="1" hangingPunct="1">
              <a:spcBef>
                <a:spcPct val="0"/>
              </a:spcBef>
            </a:pPr>
            <a:r>
              <a:rPr lang="en-US" altLang="en-US" dirty="0"/>
              <a:t> </a:t>
            </a:r>
            <a:endParaRPr lang="en-US" altLang="en-US" dirty="0">
              <a:ea typeface="Calibri"/>
              <a:cs typeface="Calibri"/>
            </a:endParaRPr>
          </a:p>
          <a:p>
            <a:pPr>
              <a:spcBef>
                <a:spcPct val="0"/>
              </a:spcBef>
            </a:pPr>
            <a:r>
              <a:rPr lang="en-US" altLang="en-US" dirty="0"/>
              <a:t>But remember, having shared values, a shared purpose and some skills &amp; resources doesn’t mean that you have a relationship. If there is no commitment, there isn’t any glue in your campaign. A relationship with no commitment is not a relationship. If several people come to an association event but I don’t ask them to explicitly to make a commitment to joining me in this work, then they may have a relationship to with me, but not with the campaign or the association. </a:t>
            </a:r>
            <a:endParaRPr lang="en-US" altLang="en-US">
              <a:latin typeface="Arial" panose="020B0604020202020204" pitchFamily="34" charset="0"/>
            </a:endParaRPr>
          </a:p>
        </p:txBody>
      </p:sp>
    </p:spTree>
    <p:extLst>
      <p:ext uri="{BB962C8B-B14F-4D97-AF65-F5344CB8AC3E}">
        <p14:creationId xmlns:p14="http://schemas.microsoft.com/office/powerpoint/2010/main" val="3629836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a typeface="Calibri"/>
                <a:cs typeface="Calibri"/>
              </a:rPr>
              <a:t>How do we identify what issues people care about? </a:t>
            </a:r>
          </a:p>
          <a:p>
            <a:r>
              <a:rPr lang="en-US" i="1" dirty="0">
                <a:ea typeface="Calibri"/>
                <a:cs typeface="Calibri"/>
              </a:rPr>
              <a:t>-We talk to them. We ask. We have intentional organizing conversations (one-on-ones). </a:t>
            </a:r>
          </a:p>
          <a:p>
            <a:r>
              <a:rPr lang="en-US" i="1" dirty="0">
                <a:ea typeface="Calibri"/>
                <a:cs typeface="Calibri"/>
              </a:rPr>
              <a:t>Quick Note: Sometimes we default into talking about students and how educators working conditions are students learning conditions. From the research on ESPs that is not always the case for our ESPs and if we simply default to talking about students, we are not only alienating some workers but also repeating the line of "for the students" that bosses use. </a:t>
            </a:r>
            <a:endParaRPr lang="en-US" i="1" dirty="0">
              <a:ea typeface="Calibri"/>
              <a:cs typeface="+mn-lt"/>
            </a:endParaRPr>
          </a:p>
          <a:p>
            <a:endParaRPr lang="en-US" i="1" dirty="0">
              <a:ea typeface="Calibri"/>
              <a:cs typeface="+mn-lt"/>
            </a:endParaRPr>
          </a:p>
          <a:p>
            <a:r>
              <a:rPr lang="en-US" i="1" dirty="0">
                <a:ea typeface="Calibri"/>
                <a:cs typeface="+mn-lt"/>
              </a:rPr>
              <a:t>I'm sure all of us at some point have said the line of "if you had a magic wand, what would you change about your workplace." That is a great tool to get workers issues, but it is also a radical act in and of itself. We are asking workers to paint us a vision of what their workplace should/could be. That doesn't sound super radical, but our workplaces are set up to discourage people from dreaming of more and seeing themselves as change makers. It is our job to get the issue but also to communicate to them that their issues are IMPORTANT, not because it impacts students but because they are workers who deserve better and they know the best solutions for the problems they face. We know that improving working conditions in schools will benefit students, the community, the WORLD, but in this moment </a:t>
            </a: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3330027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So how do we build and maintain that commitment to each other in order to build our capacity and create change?</a:t>
            </a:r>
          </a:p>
          <a:p>
            <a:pPr eaLnBrk="1" hangingPunct="1">
              <a:spcBef>
                <a:spcPct val="0"/>
              </a:spcBef>
            </a:pPr>
            <a:r>
              <a:rPr lang="en-US" altLang="en-US"/>
              <a:t> </a:t>
            </a:r>
          </a:p>
          <a:p>
            <a:pPr eaLnBrk="1" hangingPunct="1">
              <a:spcBef>
                <a:spcPct val="0"/>
              </a:spcBef>
            </a:pPr>
            <a:r>
              <a:rPr lang="en-US" altLang="en-US"/>
              <a:t>Basically the same way we build relationships in other parts of our lives, but in an intentional and transparent way.</a:t>
            </a:r>
          </a:p>
          <a:p>
            <a:pPr eaLnBrk="1" hangingPunct="1">
              <a:spcBef>
                <a:spcPct val="0"/>
              </a:spcBef>
            </a:pPr>
            <a:endParaRPr lang="en-US" altLang="en-US"/>
          </a:p>
          <a:p>
            <a:pPr eaLnBrk="1" hangingPunct="1">
              <a:spcBef>
                <a:spcPct val="0"/>
              </a:spcBef>
            </a:pPr>
            <a:r>
              <a:rPr lang="en-US" altLang="en-US"/>
              <a:t>These are several ways you can build relationships but the one we will focus on now is the One-to-One.</a:t>
            </a:r>
          </a:p>
          <a:p>
            <a:pPr eaLnBrk="1" hangingPunct="1">
              <a:spcBef>
                <a:spcPct val="0"/>
              </a:spcBef>
            </a:pPr>
            <a:endParaRPr lang="en-US" altLang="en-US"/>
          </a:p>
          <a:p>
            <a:pPr eaLnBrk="1" hangingPunct="1">
              <a:spcBef>
                <a:spcPct val="0"/>
              </a:spcBef>
            </a:pPr>
            <a:r>
              <a:rPr lang="en-US" altLang="en-US"/>
              <a:t>This is a great tool to identify leaders and recruit them into leadership teams. They are critical for building strong relationships in which both people grow and learn together over time.  We use them to build community and commitment within a new leadership team. We use them to build deeper relationship with some people we may already know from other work.</a:t>
            </a: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4E9C65ED-D1BA-4522-AB8D-75D29BDB4D98}" type="slidenum">
              <a:rPr lang="en-US" altLang="en-US">
                <a:latin typeface="Arial" panose="020B0604020202020204" pitchFamily="34" charset="0"/>
              </a:rPr>
              <a:pPr eaLnBrk="1" hangingPunct="1"/>
              <a:t>12</a:t>
            </a:fld>
            <a:endParaRPr lang="en-US" altLang="en-US">
              <a:latin typeface="Arial" panose="020B0604020202020204" pitchFamily="34" charset="0"/>
            </a:endParaRPr>
          </a:p>
        </p:txBody>
      </p:sp>
    </p:spTree>
    <p:extLst>
      <p:ext uri="{BB962C8B-B14F-4D97-AF65-F5344CB8AC3E}">
        <p14:creationId xmlns:p14="http://schemas.microsoft.com/office/powerpoint/2010/main" val="1304107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13</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We nee</a:t>
            </a:r>
            <a:r>
              <a:rPr lang="en-US" altLang="en-US" baseline="0"/>
              <a:t>d to be in relationship with our people. </a:t>
            </a:r>
            <a:endParaRPr lang="en-US" altLang="en-US"/>
          </a:p>
        </p:txBody>
      </p:sp>
    </p:spTree>
    <p:extLst>
      <p:ext uri="{BB962C8B-B14F-4D97-AF65-F5344CB8AC3E}">
        <p14:creationId xmlns:p14="http://schemas.microsoft.com/office/powerpoint/2010/main" val="2224704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build these relationships</a:t>
            </a:r>
            <a:r>
              <a:rPr lang="en-US" baseline="0"/>
              <a:t> by </a:t>
            </a:r>
            <a:endParaRPr lang="en-US"/>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498717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830524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133961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19</a:t>
            </a:fld>
            <a:endParaRPr lang="en-US"/>
          </a:p>
        </p:txBody>
      </p:sp>
    </p:spTree>
    <p:extLst>
      <p:ext uri="{BB962C8B-B14F-4D97-AF65-F5344CB8AC3E}">
        <p14:creationId xmlns:p14="http://schemas.microsoft.com/office/powerpoint/2010/main" val="1633930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20</a:t>
            </a:fld>
            <a:endParaRPr lang="en-US"/>
          </a:p>
        </p:txBody>
      </p:sp>
    </p:spTree>
    <p:extLst>
      <p:ext uri="{BB962C8B-B14F-4D97-AF65-F5344CB8AC3E}">
        <p14:creationId xmlns:p14="http://schemas.microsoft.com/office/powerpoint/2010/main" val="315851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21</a:t>
            </a:fld>
            <a:endParaRPr lang="en-US"/>
          </a:p>
        </p:txBody>
      </p:sp>
    </p:spTree>
    <p:extLst>
      <p:ext uri="{BB962C8B-B14F-4D97-AF65-F5344CB8AC3E}">
        <p14:creationId xmlns:p14="http://schemas.microsoft.com/office/powerpoint/2010/main" val="30989911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Time Allotment: 60 minutes</a:t>
            </a:r>
          </a:p>
          <a:p>
            <a:endParaRPr lang="en-US">
              <a:cs typeface="Calibri"/>
            </a:endParaRPr>
          </a:p>
          <a:p>
            <a:r>
              <a:rPr lang="en-US">
                <a:cs typeface="Calibri"/>
              </a:rPr>
              <a:t>Facilitators are encouraged to float around the room and talk to tables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39</a:t>
            </a:fld>
            <a:endParaRPr lang="en-US"/>
          </a:p>
        </p:txBody>
      </p:sp>
    </p:spTree>
    <p:extLst>
      <p:ext uri="{BB962C8B-B14F-4D97-AF65-F5344CB8AC3E}">
        <p14:creationId xmlns:p14="http://schemas.microsoft.com/office/powerpoint/2010/main" val="2920912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This is just an existence, not a living. But it’s a start</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74477F2-0481-4BAE-992E-E18E7F90A161}" type="slidenum">
              <a:rPr lang="en-US" altLang="en-US"/>
              <a:pPr eaLnBrk="1" hangingPunct="1"/>
              <a:t>42</a:t>
            </a:fld>
            <a:endParaRPr lang="en-US" altLang="en-US"/>
          </a:p>
        </p:txBody>
      </p:sp>
    </p:spTree>
    <p:extLst>
      <p:ext uri="{BB962C8B-B14F-4D97-AF65-F5344CB8AC3E}">
        <p14:creationId xmlns:p14="http://schemas.microsoft.com/office/powerpoint/2010/main" val="187792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74320" indent="-274320">
              <a:lnSpc>
                <a:spcPct val="80000"/>
              </a:lnSpc>
              <a:spcBef>
                <a:spcPts val="1200"/>
              </a:spcBef>
              <a:buFont typeface="'Wingdings 2',Sans-Serif"/>
              <a:buChar char=""/>
            </a:pPr>
            <a:r>
              <a:rPr lang="en-US"/>
              <a:t>Economic Policy Institute </a:t>
            </a:r>
            <a:r>
              <a:rPr lang="en-US" b="1" u="sng">
                <a:hlinkClick r:id="rId3"/>
              </a:rPr>
              <a:t>www.epi.org</a:t>
            </a:r>
            <a:endParaRPr lang="en-US"/>
          </a:p>
          <a:p>
            <a:pPr marL="274320" indent="-274320">
              <a:lnSpc>
                <a:spcPct val="80000"/>
              </a:lnSpc>
              <a:spcBef>
                <a:spcPts val="1200"/>
              </a:spcBef>
              <a:buFont typeface="'Wingdings 2',Sans-Serif"/>
              <a:buChar char=""/>
            </a:pPr>
            <a:r>
              <a:rPr lang="en-US"/>
              <a:t>Living Wage Calculator </a:t>
            </a:r>
            <a:r>
              <a:rPr lang="en-US">
                <a:hlinkClick r:id="rId4"/>
              </a:rPr>
              <a:t>https://livingwage.mit.edu/</a:t>
            </a:r>
            <a:endParaRPr lang="en-US"/>
          </a:p>
          <a:p>
            <a:pPr marL="274320" indent="-274320">
              <a:lnSpc>
                <a:spcPct val="80000"/>
              </a:lnSpc>
              <a:spcBef>
                <a:spcPts val="1200"/>
              </a:spcBef>
              <a:buFont typeface="'Wingdings 2',Sans-Serif"/>
              <a:buChar char=""/>
            </a:pPr>
            <a:r>
              <a:rPr lang="en-US"/>
              <a:t>United for a Fair Economy</a:t>
            </a:r>
            <a:r>
              <a:rPr lang="en-US" b="1"/>
              <a:t> </a:t>
            </a:r>
            <a:r>
              <a:rPr lang="en-US" b="1" u="sng">
                <a:hlinkClick r:id="rId5"/>
              </a:rPr>
              <a:t>www.faireconomy.org</a:t>
            </a:r>
            <a:endParaRPr lang="en-US"/>
          </a:p>
          <a:p>
            <a:pPr marL="274320" indent="-274320">
              <a:lnSpc>
                <a:spcPct val="80000"/>
              </a:lnSpc>
              <a:spcBef>
                <a:spcPts val="1200"/>
              </a:spcBef>
              <a:buFont typeface="'Wingdings 2',Sans-Serif"/>
              <a:buChar char=""/>
            </a:pPr>
            <a:r>
              <a:rPr lang="en-US"/>
              <a:t>Federal Poverty Line </a:t>
            </a:r>
            <a:r>
              <a:rPr lang="en-US" b="1">
                <a:hlinkClick r:id="rId6"/>
              </a:rPr>
              <a:t>www.aspe.hhs.gov</a:t>
            </a:r>
            <a:endParaRPr lang="en-US"/>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1B15426-DAF3-4CC3-ABE8-9B13E0BE2870}" type="slidenum">
              <a:rPr lang="en-US" altLang="en-US"/>
              <a:pPr eaLnBrk="1" hangingPunct="1"/>
              <a:t>45</a:t>
            </a:fld>
            <a:endParaRPr lang="en-US" altLang="en-US"/>
          </a:p>
        </p:txBody>
      </p:sp>
    </p:spTree>
    <p:extLst>
      <p:ext uri="{BB962C8B-B14F-4D97-AF65-F5344CB8AC3E}">
        <p14:creationId xmlns:p14="http://schemas.microsoft.com/office/powerpoint/2010/main" val="1497522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Change to another state</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9ADAEC4-AFAC-4F34-93AB-16D71B9F67E2}" type="slidenum">
              <a:rPr lang="en-US" altLang="en-US"/>
              <a:pPr eaLnBrk="1" hangingPunct="1"/>
              <a:t>46</a:t>
            </a:fld>
            <a:endParaRPr lang="en-US" altLang="en-US"/>
          </a:p>
        </p:txBody>
      </p:sp>
    </p:spTree>
    <p:extLst>
      <p:ext uri="{BB962C8B-B14F-4D97-AF65-F5344CB8AC3E}">
        <p14:creationId xmlns:p14="http://schemas.microsoft.com/office/powerpoint/2010/main" val="1103183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-If a local  leader doesn’t get this.. They’re not ready for a  campaign.</a:t>
            </a:r>
          </a:p>
          <a:p>
            <a:pPr eaLnBrk="1" hangingPunct="1">
              <a:spcBef>
                <a:spcPct val="0"/>
              </a:spcBef>
            </a:pPr>
            <a:r>
              <a:rPr lang="en-US" altLang="en-US"/>
              <a:t> A LW campaign can be done in a non-bargaining state as well as a bargaining state. Whether you are bargaining or advocating and lobbying – the campaign strategies are the same</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D025D4-E12E-4B0C-A990-3B8ABE642ABB}" type="slidenum">
              <a:rPr lang="en-US" altLang="en-US"/>
              <a:pPr eaLnBrk="1" hangingPunct="1"/>
              <a:t>49</a:t>
            </a:fld>
            <a:endParaRPr lang="en-US" altLang="en-US"/>
          </a:p>
        </p:txBody>
      </p:sp>
    </p:spTree>
    <p:extLst>
      <p:ext uri="{BB962C8B-B14F-4D97-AF65-F5344CB8AC3E}">
        <p14:creationId xmlns:p14="http://schemas.microsoft.com/office/powerpoint/2010/main" val="2311386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b="1">
                <a:solidFill>
                  <a:schemeClr val="accent2">
                    <a:lumMod val="75000"/>
                  </a:schemeClr>
                </a:solidFill>
              </a:rPr>
              <a:t>Salary campaign strategy </a:t>
            </a:r>
            <a:r>
              <a:rPr lang="en-US" i="1">
                <a:solidFill>
                  <a:schemeClr val="accent2">
                    <a:lumMod val="75000"/>
                  </a:schemeClr>
                </a:solidFill>
              </a:rPr>
              <a:t>always </a:t>
            </a:r>
            <a:r>
              <a:rPr lang="en-US">
                <a:solidFill>
                  <a:schemeClr val="accent2">
                    <a:lumMod val="75000"/>
                  </a:schemeClr>
                </a:solidFill>
              </a:rPr>
              <a:t>involves </a:t>
            </a:r>
            <a:r>
              <a:rPr lang="en-US" b="1">
                <a:solidFill>
                  <a:schemeClr val="accent2">
                    <a:lumMod val="75000"/>
                  </a:schemeClr>
                </a:solidFill>
              </a:rPr>
              <a:t>unity</a:t>
            </a:r>
            <a:r>
              <a:rPr lang="en-US">
                <a:solidFill>
                  <a:schemeClr val="accent2">
                    <a:lumMod val="75000"/>
                  </a:schemeClr>
                </a:solidFill>
              </a:rPr>
              <a:t>, consensus, </a:t>
            </a:r>
            <a:r>
              <a:rPr lang="en-US" b="1">
                <a:solidFill>
                  <a:schemeClr val="accent2">
                    <a:lumMod val="75000"/>
                  </a:schemeClr>
                </a:solidFill>
              </a:rPr>
              <a:t>strategic planning</a:t>
            </a:r>
            <a:r>
              <a:rPr lang="en-US">
                <a:solidFill>
                  <a:schemeClr val="accent2">
                    <a:lumMod val="75000"/>
                  </a:schemeClr>
                </a:solidFill>
              </a:rPr>
              <a:t>, </a:t>
            </a:r>
            <a:r>
              <a:rPr lang="en-US" b="1">
                <a:solidFill>
                  <a:schemeClr val="accent2">
                    <a:lumMod val="75000"/>
                  </a:schemeClr>
                </a:solidFill>
              </a:rPr>
              <a:t>solid research and arguments</a:t>
            </a:r>
            <a:r>
              <a:rPr lang="en-US">
                <a:solidFill>
                  <a:schemeClr val="accent2">
                    <a:lumMod val="75000"/>
                  </a:schemeClr>
                </a:solidFill>
              </a:rPr>
              <a:t>, </a:t>
            </a:r>
            <a:r>
              <a:rPr lang="en-US" b="1">
                <a:solidFill>
                  <a:schemeClr val="accent2">
                    <a:lumMod val="75000"/>
                  </a:schemeClr>
                </a:solidFill>
              </a:rPr>
              <a:t>member organizing and engagement</a:t>
            </a:r>
            <a:r>
              <a:rPr lang="en-US">
                <a:solidFill>
                  <a:schemeClr val="accent2">
                    <a:lumMod val="75000"/>
                  </a:schemeClr>
                </a:solidFill>
              </a:rPr>
              <a:t>, </a:t>
            </a:r>
            <a:r>
              <a:rPr lang="en-US" b="1">
                <a:solidFill>
                  <a:schemeClr val="accent2">
                    <a:lumMod val="75000"/>
                  </a:schemeClr>
                </a:solidFill>
              </a:rPr>
              <a:t>coalition work, constant communications</a:t>
            </a:r>
            <a:r>
              <a:rPr lang="en-US">
                <a:solidFill>
                  <a:schemeClr val="accent2">
                    <a:lumMod val="75000"/>
                  </a:schemeClr>
                </a:solidFill>
              </a:rPr>
              <a:t>, and the sense that </a:t>
            </a:r>
            <a:r>
              <a:rPr lang="en-US" b="1">
                <a:solidFill>
                  <a:srgbClr val="FF0000"/>
                </a:solidFill>
              </a:rPr>
              <a:t>“We’re worth it.”</a:t>
            </a:r>
          </a:p>
          <a:p>
            <a:pPr eaLnBrk="1" fontAlgn="auto" hangingPunct="1">
              <a:spcBef>
                <a:spcPts val="0"/>
              </a:spcBef>
              <a:spcAft>
                <a:spcPts val="0"/>
              </a:spcAft>
              <a:defRPr/>
            </a:pPr>
            <a:endParaRPr lang="en-US" b="1">
              <a:solidFill>
                <a:srgbClr val="FF0000"/>
              </a:solidFill>
            </a:endParaRPr>
          </a:p>
          <a:p>
            <a:pPr eaLnBrk="1" fontAlgn="auto" hangingPunct="1">
              <a:spcBef>
                <a:spcPts val="0"/>
              </a:spcBef>
              <a:spcAft>
                <a:spcPts val="0"/>
              </a:spcAft>
              <a:defRPr/>
            </a:pPr>
            <a:r>
              <a:rPr lang="en-US" b="1"/>
              <a:t>What is It REALLY About?</a:t>
            </a:r>
            <a:endParaRPr lang="en-US"/>
          </a:p>
          <a:p>
            <a:pPr eaLnBrk="1" fontAlgn="auto" hangingPunct="1">
              <a:spcBef>
                <a:spcPts val="0"/>
              </a:spcBef>
              <a:spcAft>
                <a:spcPts val="0"/>
              </a:spcAft>
              <a:buFont typeface="Wingdings" pitchFamily="2" charset="2"/>
              <a:buChar char="v"/>
              <a:defRPr/>
            </a:pPr>
            <a:r>
              <a:rPr lang="en-US"/>
              <a:t>Working only one job and having time for your family, friends, and yourself.</a:t>
            </a:r>
          </a:p>
          <a:p>
            <a:pPr eaLnBrk="1" fontAlgn="auto" hangingPunct="1">
              <a:spcBef>
                <a:spcPts val="0"/>
              </a:spcBef>
              <a:spcAft>
                <a:spcPts val="0"/>
              </a:spcAft>
              <a:buFont typeface="Wingdings" pitchFamily="2" charset="2"/>
              <a:buChar char="v"/>
              <a:defRPr/>
            </a:pPr>
            <a:r>
              <a:rPr lang="en-US"/>
              <a:t>Social Justice, Worker’s rights, Human rights, Women’s rights,</a:t>
            </a:r>
          </a:p>
          <a:p>
            <a:pPr eaLnBrk="1" fontAlgn="auto" hangingPunct="1">
              <a:spcBef>
                <a:spcPts val="0"/>
              </a:spcBef>
              <a:spcAft>
                <a:spcPts val="0"/>
              </a:spcAft>
              <a:buFont typeface="Wingdings" pitchFamily="2" charset="2"/>
              <a:buChar char="v"/>
              <a:defRPr/>
            </a:pPr>
            <a:r>
              <a:rPr lang="en-US"/>
              <a:t>Self-worth, respect, and dignity on the job.</a:t>
            </a:r>
          </a:p>
          <a:p>
            <a:pPr eaLnBrk="1" fontAlgn="auto" hangingPunct="1">
              <a:spcBef>
                <a:spcPts val="0"/>
              </a:spcBef>
              <a:spcAft>
                <a:spcPts val="0"/>
              </a:spcAft>
              <a:defRPr/>
            </a:pPr>
            <a:endParaRPr lang="en-US"/>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968C14F-369A-4A5C-ADE5-2ADFB368BFC1}" type="slidenum">
              <a:rPr lang="en-US" altLang="en-US"/>
              <a:pPr eaLnBrk="1" hangingPunct="1"/>
              <a:t>50</a:t>
            </a:fld>
            <a:endParaRPr lang="en-US" altLang="en-US"/>
          </a:p>
        </p:txBody>
      </p:sp>
    </p:spTree>
    <p:extLst>
      <p:ext uri="{BB962C8B-B14F-4D97-AF65-F5344CB8AC3E}">
        <p14:creationId xmlns:p14="http://schemas.microsoft.com/office/powerpoint/2010/main" val="32859106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Not settled at the bargaining table, but out in the community.</a:t>
            </a:r>
          </a:p>
          <a:p>
            <a:pPr eaLnBrk="1" hangingPunct="1">
              <a:spcBef>
                <a:spcPct val="0"/>
              </a:spcBef>
            </a:pPr>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151374-3400-45C3-98F9-2B2EADA1D97A}" type="slidenum">
              <a:rPr lang="en-US" altLang="en-US"/>
              <a:pPr eaLnBrk="1" hangingPunct="1"/>
              <a:t>51</a:t>
            </a:fld>
            <a:endParaRPr lang="en-US" altLang="en-US"/>
          </a:p>
        </p:txBody>
      </p:sp>
    </p:spTree>
    <p:extLst>
      <p:ext uri="{BB962C8B-B14F-4D97-AF65-F5344CB8AC3E}">
        <p14:creationId xmlns:p14="http://schemas.microsoft.com/office/powerpoint/2010/main" val="2842492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52</a:t>
            </a:fld>
            <a:endParaRPr lang="en-US"/>
          </a:p>
        </p:txBody>
      </p:sp>
    </p:spTree>
    <p:extLst>
      <p:ext uri="{BB962C8B-B14F-4D97-AF65-F5344CB8AC3E}">
        <p14:creationId xmlns:p14="http://schemas.microsoft.com/office/powerpoint/2010/main" val="220855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LIVING WAGE</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2820737-1BCF-41E5-AC4E-CB18891BCC24}" type="slidenum">
              <a:rPr lang="en-US" altLang="en-US"/>
              <a:pPr eaLnBrk="1" hangingPunct="1"/>
              <a:t>53</a:t>
            </a:fld>
            <a:endParaRPr lang="en-US" altLang="en-US"/>
          </a:p>
        </p:txBody>
      </p:sp>
    </p:spTree>
    <p:extLst>
      <p:ext uri="{BB962C8B-B14F-4D97-AF65-F5344CB8AC3E}">
        <p14:creationId xmlns:p14="http://schemas.microsoft.com/office/powerpoint/2010/main" val="604905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This is a campaign for all of the members.. Not just the local leaders and the </a:t>
            </a:r>
            <a:r>
              <a:rPr lang="en-US" altLang="en-US" err="1"/>
              <a:t>Uniserv</a:t>
            </a:r>
            <a:r>
              <a:rPr lang="en-US" altLang="en-US"/>
              <a:t>!</a:t>
            </a:r>
          </a:p>
          <a:p>
            <a:pPr eaLnBrk="1" hangingPunct="1">
              <a:spcBef>
                <a:spcPct val="0"/>
              </a:spcBef>
            </a:pPr>
            <a:r>
              <a:rPr lang="en-US" altLang="en-US"/>
              <a:t>Everyone should have a chance to contribute and feel ownership. In actuality,  a salary campaign builds better, stronger, more knowledgeable and independent locals and in the long run makes for a lighter work load for the UniServ. </a:t>
            </a:r>
          </a:p>
          <a:p>
            <a:pPr eaLnBrk="1" hangingPunct="1">
              <a:spcBef>
                <a:spcPct val="0"/>
              </a:spcBef>
            </a:pPr>
            <a:endParaRPr lang="en-US" altLang="en-US"/>
          </a:p>
          <a:p>
            <a:pPr eaLnBrk="1" hangingPunct="1">
              <a:spcBef>
                <a:spcPct val="0"/>
              </a:spcBef>
            </a:pPr>
            <a:endParaRPr lang="en-US" altLang="en-US"/>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755D1D8-853E-41C3-A6EE-1C7A55DE8737}" type="slidenum">
              <a:rPr lang="en-US" altLang="en-US"/>
              <a:pPr eaLnBrk="1" hangingPunct="1"/>
              <a:t>54</a:t>
            </a:fld>
            <a:endParaRPr lang="en-US" altLang="en-US"/>
          </a:p>
        </p:txBody>
      </p:sp>
    </p:spTree>
    <p:extLst>
      <p:ext uri="{BB962C8B-B14F-4D97-AF65-F5344CB8AC3E}">
        <p14:creationId xmlns:p14="http://schemas.microsoft.com/office/powerpoint/2010/main" val="623043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W</a:t>
            </a:r>
            <a:r>
              <a:rPr lang="en-US" altLang="en-US"/>
              <a:t>hat </a:t>
            </a:r>
            <a:r>
              <a:rPr lang="en-US" altLang="en-US" b="1"/>
              <a:t>A</a:t>
            </a:r>
            <a:r>
              <a:rPr lang="en-US" altLang="en-US"/>
              <a:t>bout</a:t>
            </a:r>
            <a:r>
              <a:rPr lang="en-US" altLang="en-US" b="1"/>
              <a:t> T</a:t>
            </a:r>
            <a:r>
              <a:rPr lang="en-US" altLang="en-US"/>
              <a:t>he</a:t>
            </a:r>
            <a:r>
              <a:rPr lang="en-US" altLang="en-US" b="1"/>
              <a:t> E</a:t>
            </a:r>
            <a:r>
              <a:rPr lang="en-US" altLang="en-US"/>
              <a:t>conomy =WATE?</a:t>
            </a:r>
          </a:p>
          <a:p>
            <a:r>
              <a:rPr lang="en-US" altLang="en-US"/>
              <a:t>YES!!! There is never a better time than now!  The lowest paid ESP’s are struggling to survive in this economy</a:t>
            </a:r>
          </a:p>
          <a:p>
            <a:r>
              <a:rPr lang="en-US" altLang="en-US"/>
              <a:t>Don’t Wait  - It takes a good year – 18 months to prepare for a well thought out LW campaign – whether it’s bargaining or lobbying your legislators.  When the economy does start to get better , you’re just that much further ahead, prepared to start your campaign, not starting from square one!</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A56315-B990-442E-907C-7C69B3127D4D}" type="slidenum">
              <a:rPr lang="en-US" altLang="en-US"/>
              <a:pPr eaLnBrk="1" hangingPunct="1"/>
              <a:t>55</a:t>
            </a:fld>
            <a:endParaRPr lang="en-US" altLang="en-US"/>
          </a:p>
        </p:txBody>
      </p:sp>
    </p:spTree>
    <p:extLst>
      <p:ext uri="{BB962C8B-B14F-4D97-AF65-F5344CB8AC3E}">
        <p14:creationId xmlns:p14="http://schemas.microsoft.com/office/powerpoint/2010/main" val="31878400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56</a:t>
            </a:fld>
            <a:endParaRPr lang="en-US"/>
          </a:p>
        </p:txBody>
      </p:sp>
    </p:spTree>
    <p:extLst>
      <p:ext uri="{BB962C8B-B14F-4D97-AF65-F5344CB8AC3E}">
        <p14:creationId xmlns:p14="http://schemas.microsoft.com/office/powerpoint/2010/main" val="19758983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Salary campaign model: internal organizing, external organizing, use of media, civil rights style tactics, social justice issue, bold salary goals, salary data /cost of living locally</a:t>
            </a:r>
          </a:p>
          <a:p>
            <a:pPr eaLnBrk="1" hangingPunct="1">
              <a:spcBef>
                <a:spcPct val="0"/>
              </a:spcBef>
            </a:pPr>
            <a:r>
              <a:rPr lang="en-US" altLang="en-US"/>
              <a:t>Write a strategic plan:  with clear goals, priorities, timelines, assignments and milestones to celebrate.</a:t>
            </a: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689A630-06FC-4F79-8867-1A3EFA573CFF}" type="slidenum">
              <a:rPr lang="en-US" altLang="en-US"/>
              <a:pPr eaLnBrk="1" hangingPunct="1"/>
              <a:t>57</a:t>
            </a:fld>
            <a:endParaRPr lang="en-US" altLang="en-US"/>
          </a:p>
        </p:txBody>
      </p:sp>
    </p:spTree>
    <p:extLst>
      <p:ext uri="{BB962C8B-B14F-4D97-AF65-F5344CB8AC3E}">
        <p14:creationId xmlns:p14="http://schemas.microsoft.com/office/powerpoint/2010/main" val="39830048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don’t let comparable pay be the districts argument – poverty pay is poverty pay –even if it is what the surrounding districts get paid – it’s just not right!</a:t>
            </a:r>
          </a:p>
          <a:p>
            <a:pPr eaLnBrk="1" hangingPunct="1">
              <a:spcBef>
                <a:spcPct val="0"/>
              </a:spcBef>
            </a:pPr>
            <a:r>
              <a:rPr lang="en-US" altLang="en-US"/>
              <a:t>Economic Development- includes faculty and ESP local spending power, institutional purchasing power and direct ties between quality local education, housing values, corporate site selection decisions, creation of rural entrepreneurs</a:t>
            </a:r>
          </a:p>
          <a:p>
            <a:pPr eaLnBrk="1" hangingPunct="1">
              <a:spcBef>
                <a:spcPct val="0"/>
              </a:spcBef>
            </a:pPr>
            <a:endParaRPr lang="en-US" altLang="en-US"/>
          </a:p>
          <a:p>
            <a:r>
              <a:rPr lang="en-US" altLang="en-US"/>
              <a:t>Research – help verify current payroll data but don’t let comparable pay be the districts argument-</a:t>
            </a:r>
            <a:r>
              <a:rPr lang="en-US" altLang="en-US" sz="800" b="1" i="1"/>
              <a:t>“ The district always says that we make what surrounding districts make.”</a:t>
            </a:r>
            <a:endParaRPr lang="en-US" altLang="en-US"/>
          </a:p>
          <a:p>
            <a:r>
              <a:rPr lang="en-US" altLang="en-US"/>
              <a:t>Document regional living costs –it’s the districts problem to find the money</a:t>
            </a:r>
          </a:p>
          <a:p>
            <a:r>
              <a:rPr lang="en-US" altLang="en-US"/>
              <a:t>Look at management spending priorities, waste…</a:t>
            </a:r>
          </a:p>
          <a:p>
            <a:r>
              <a:rPr lang="en-US" altLang="en-US"/>
              <a:t>Quality… highest salaries attract highest quality applicants</a:t>
            </a:r>
          </a:p>
          <a:p>
            <a:r>
              <a:rPr lang="en-US" altLang="en-US"/>
              <a:t>Economic Development- includes ESP local spending power, institutional purchasing power and direct ties between quality local education, housing values, corporate site selection decisions, creation of rural entrepreneurs</a:t>
            </a:r>
          </a:p>
          <a:p>
            <a:endParaRPr lang="en-US" altLang="en-US"/>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CF52766-C860-4321-B2A2-7EAA3273BC03}" type="slidenum">
              <a:rPr lang="en-US" altLang="en-US"/>
              <a:pPr eaLnBrk="1" hangingPunct="1"/>
              <a:t>58</a:t>
            </a:fld>
            <a:endParaRPr lang="en-US" altLang="en-US"/>
          </a:p>
        </p:txBody>
      </p:sp>
    </p:spTree>
    <p:extLst>
      <p:ext uri="{BB962C8B-B14F-4D97-AF65-F5344CB8AC3E}">
        <p14:creationId xmlns:p14="http://schemas.microsoft.com/office/powerpoint/2010/main" val="8925130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1225" eaLnBrk="1" hangingPunct="1">
              <a:spcBef>
                <a:spcPct val="0"/>
              </a:spcBef>
            </a:pPr>
            <a:endParaRPr lang="en-US" altLang="en-US"/>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45B65DC-B245-410A-91AA-A1D722828B46}" type="slidenum">
              <a:rPr lang="en-US" altLang="en-US"/>
              <a:pPr eaLnBrk="1" hangingPunct="1"/>
              <a:t>59</a:t>
            </a:fld>
            <a:endParaRPr lang="en-US" altLang="en-US"/>
          </a:p>
        </p:txBody>
      </p:sp>
    </p:spTree>
    <p:extLst>
      <p:ext uri="{BB962C8B-B14F-4D97-AF65-F5344CB8AC3E}">
        <p14:creationId xmlns:p14="http://schemas.microsoft.com/office/powerpoint/2010/main" val="41353023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D794B82-F631-4B07-BB2B-9C6590CC67C9}" type="slidenum">
              <a:rPr lang="en-US" altLang="en-US"/>
              <a:pPr eaLnBrk="1" hangingPunct="1"/>
              <a:t>60</a:t>
            </a:fld>
            <a:endParaRPr lang="en-US" altLang="en-US"/>
          </a:p>
        </p:txBody>
      </p:sp>
    </p:spTree>
    <p:extLst>
      <p:ext uri="{BB962C8B-B14F-4D97-AF65-F5344CB8AC3E}">
        <p14:creationId xmlns:p14="http://schemas.microsoft.com/office/powerpoint/2010/main" val="41476890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AF0EF9F-952C-4175-9764-4FD56C9E3917}" type="slidenum">
              <a:rPr lang="en-US" altLang="en-US"/>
              <a:pPr eaLnBrk="1" hangingPunct="1"/>
              <a:t>62</a:t>
            </a:fld>
            <a:endParaRPr lang="en-US" altLang="en-US"/>
          </a:p>
        </p:txBody>
      </p:sp>
    </p:spTree>
    <p:extLst>
      <p:ext uri="{BB962C8B-B14F-4D97-AF65-F5344CB8AC3E}">
        <p14:creationId xmlns:p14="http://schemas.microsoft.com/office/powerpoint/2010/main" val="33916698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Communication NO MORE SECRETS!! Do not hide the districts dirty little secrets (poverty wages)anymore- and the other secret that the community doesn’t know – TAXES should not now , not ever create or perpetuate poverty!</a:t>
            </a:r>
          </a:p>
          <a:p>
            <a:r>
              <a:rPr lang="en-US" altLang="en-US"/>
              <a:t>Humanize your members – Thanksgiving story- video your members-</a:t>
            </a: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12414B4-81E5-42A8-84F8-CACBE8285108}" type="slidenum">
              <a:rPr lang="en-US" altLang="en-US"/>
              <a:pPr eaLnBrk="1" hangingPunct="1"/>
              <a:t>61</a:t>
            </a:fld>
            <a:endParaRPr lang="en-US" altLang="en-US"/>
          </a:p>
        </p:txBody>
      </p:sp>
    </p:spTree>
    <p:extLst>
      <p:ext uri="{BB962C8B-B14F-4D97-AF65-F5344CB8AC3E}">
        <p14:creationId xmlns:p14="http://schemas.microsoft.com/office/powerpoint/2010/main" val="7623649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1225" eaLnBrk="1" hangingPunct="1">
              <a:spcBef>
                <a:spcPct val="0"/>
              </a:spcBef>
            </a:pPr>
            <a:r>
              <a:rPr lang="en-US" altLang="en-US" b="1"/>
              <a:t>“Humanize” </a:t>
            </a:r>
            <a:r>
              <a:rPr lang="en-US" altLang="en-US"/>
              <a:t>your members, tell their stories.</a:t>
            </a:r>
          </a:p>
          <a:p>
            <a:pPr defTabSz="911225" eaLnBrk="1" hangingPunct="1">
              <a:spcBef>
                <a:spcPct val="0"/>
              </a:spcBef>
            </a:pPr>
            <a:r>
              <a:rPr lang="en-US" altLang="en-US"/>
              <a:t>Educators are way to modest about the work they do.</a:t>
            </a:r>
          </a:p>
          <a:p>
            <a:pPr defTabSz="911225" eaLnBrk="1" hangingPunct="1">
              <a:spcBef>
                <a:spcPct val="0"/>
              </a:spcBef>
            </a:pPr>
            <a:r>
              <a:rPr lang="en-US" altLang="en-US"/>
              <a:t>We MUST start speaking out!  Nobody knows how much they make!</a:t>
            </a:r>
          </a:p>
          <a:p>
            <a:pPr defTabSz="911225" eaLnBrk="1" hangingPunct="1">
              <a:spcBef>
                <a:spcPct val="0"/>
              </a:spcBef>
            </a:pPr>
            <a:r>
              <a:rPr lang="en-US" altLang="en-US"/>
              <a:t>Taxes should not create or perpetuate poverty!</a:t>
            </a:r>
          </a:p>
          <a:p>
            <a:pPr defTabSz="911225" eaLnBrk="1" hangingPunct="1">
              <a:spcBef>
                <a:spcPct val="0"/>
              </a:spcBef>
            </a:pPr>
            <a:r>
              <a:rPr lang="en-US" altLang="en-US"/>
              <a:t>Video tape them!</a:t>
            </a:r>
          </a:p>
          <a:p>
            <a:pPr defTabSz="911225" eaLnBrk="1" hangingPunct="1">
              <a:spcBef>
                <a:spcPct val="0"/>
              </a:spcBef>
            </a:pPr>
            <a:r>
              <a:rPr lang="en-US" altLang="en-US"/>
              <a:t>Help them believe they are worth it BUT if they don’t speak out about it nothing will change</a:t>
            </a:r>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5E87DA2-311A-4FA4-93FC-AB4B01F7B0B1}" type="slidenum">
              <a:rPr lang="en-US" altLang="en-US"/>
              <a:pPr eaLnBrk="1" hangingPunct="1"/>
              <a:t>63</a:t>
            </a:fld>
            <a:endParaRPr lang="en-US" altLang="en-US"/>
          </a:p>
        </p:txBody>
      </p:sp>
    </p:spTree>
    <p:extLst>
      <p:ext uri="{BB962C8B-B14F-4D97-AF65-F5344CB8AC3E}">
        <p14:creationId xmlns:p14="http://schemas.microsoft.com/office/powerpoint/2010/main" val="2652843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a:t>Approach every educator – </a:t>
            </a:r>
            <a:r>
              <a:rPr lang="en-US" altLang="en-US" b="1"/>
              <a:t>1:1  conversations</a:t>
            </a:r>
          </a:p>
          <a:p>
            <a:pPr eaLnBrk="1" hangingPunct="1">
              <a:spcBef>
                <a:spcPct val="0"/>
              </a:spcBef>
              <a:buFontTx/>
              <a:buChar char="•"/>
            </a:pPr>
            <a:r>
              <a:rPr lang="en-US" altLang="en-US"/>
              <a:t>Engage every member-  </a:t>
            </a:r>
            <a:r>
              <a:rPr lang="en-US" altLang="en-US" b="1"/>
              <a:t>a job for everyone, spread the work out-prevent burnout</a:t>
            </a:r>
          </a:p>
          <a:p>
            <a:pPr eaLnBrk="1" hangingPunct="1">
              <a:spcBef>
                <a:spcPct val="0"/>
              </a:spcBef>
              <a:buFontTx/>
              <a:buChar char="•"/>
            </a:pPr>
            <a:r>
              <a:rPr lang="en-US" altLang="en-US"/>
              <a:t>Supporters- </a:t>
            </a:r>
            <a:r>
              <a:rPr lang="en-US" altLang="en-US" b="1"/>
              <a:t>community allies-parents, students, other union, religious leaders, college faculty, community organizations</a:t>
            </a:r>
          </a:p>
          <a:p>
            <a:pPr eaLnBrk="1" hangingPunct="1">
              <a:spcBef>
                <a:spcPct val="0"/>
              </a:spcBef>
              <a:buFontTx/>
              <a:buChar char="•"/>
            </a:pPr>
            <a:r>
              <a:rPr lang="en-US" altLang="en-US"/>
              <a:t>Incremental Pressure –  </a:t>
            </a:r>
            <a:r>
              <a:rPr lang="en-US" altLang="en-US" b="1"/>
              <a:t>candlelight vigils to full blown rallies, protests</a:t>
            </a:r>
          </a:p>
          <a:p>
            <a:pPr eaLnBrk="1" hangingPunct="1">
              <a:spcBef>
                <a:spcPct val="0"/>
              </a:spcBef>
              <a:buFontTx/>
              <a:buChar char="•"/>
            </a:pPr>
            <a:r>
              <a:rPr lang="en-US" altLang="en-US"/>
              <a:t>Surround-</a:t>
            </a:r>
            <a:r>
              <a:rPr lang="en-US" altLang="en-US" b="1"/>
              <a:t>pressure on the decision-makers</a:t>
            </a:r>
          </a:p>
          <a:p>
            <a:endParaRPr lang="en-US" altLang="en-US"/>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93B4C8-A0BE-43E2-9E07-FBA62253A633}" type="slidenum">
              <a:rPr lang="en-US" altLang="en-US"/>
              <a:pPr eaLnBrk="1" hangingPunct="1"/>
              <a:t>65</a:t>
            </a:fld>
            <a:endParaRPr lang="en-US" altLang="en-US"/>
          </a:p>
        </p:txBody>
      </p:sp>
    </p:spTree>
    <p:extLst>
      <p:ext uri="{BB962C8B-B14F-4D97-AF65-F5344CB8AC3E}">
        <p14:creationId xmlns:p14="http://schemas.microsoft.com/office/powerpoint/2010/main" val="4813148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AC212E-E752-48D6-8CB8-A7C3635B0A50}" type="slidenum">
              <a:rPr lang="en-US" altLang="en-US"/>
              <a:pPr eaLnBrk="1" hangingPunct="1"/>
              <a:t>66</a:t>
            </a:fld>
            <a:endParaRPr lang="en-US" altLang="en-US"/>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For bargaining states and non-bargaining states. Decision–maker; Supt., Board of Ed. Members, Legislators, Public</a:t>
            </a:r>
          </a:p>
          <a:p>
            <a:pPr eaLnBrk="1" hangingPunct="1">
              <a:spcBef>
                <a:spcPct val="0"/>
              </a:spcBef>
            </a:pPr>
            <a:r>
              <a:rPr lang="en-US" altLang="en-US"/>
              <a:t>It’s all about your community connections (coalitions) putting pressure on the decision makers (whomever that may be)</a:t>
            </a:r>
          </a:p>
        </p:txBody>
      </p:sp>
    </p:spTree>
    <p:extLst>
      <p:ext uri="{BB962C8B-B14F-4D97-AF65-F5344CB8AC3E}">
        <p14:creationId xmlns:p14="http://schemas.microsoft.com/office/powerpoint/2010/main" val="933869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Keep improving salary schedules, keep organizing , plan for the next.</a:t>
            </a:r>
          </a:p>
          <a:p>
            <a:pPr eaLnBrk="1" hangingPunct="1">
              <a:spcBef>
                <a:spcPct val="0"/>
              </a:spcBef>
            </a:pPr>
            <a:r>
              <a:rPr lang="en-US" altLang="en-US"/>
              <a:t>“A force to be reckoned with…” - you may not be the districts favorite local president or association but they know you are a force to be reckoned with,, you have the communities </a:t>
            </a:r>
            <a:r>
              <a:rPr lang="en-US" altLang="en-US" err="1"/>
              <a:t>support..you’re</a:t>
            </a:r>
            <a:r>
              <a:rPr lang="en-US" altLang="en-US"/>
              <a:t> now a player, where before you weren’t even in the game.</a:t>
            </a:r>
          </a:p>
          <a:p>
            <a:pPr eaLnBrk="1" hangingPunct="1">
              <a:spcBef>
                <a:spcPct val="0"/>
              </a:spcBef>
            </a:pPr>
            <a:endParaRPr lang="en-US" altLang="en-US"/>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782BA18-E655-49A8-8B5A-C166F8E86F48}" type="slidenum">
              <a:rPr lang="en-US" altLang="en-US"/>
              <a:pPr eaLnBrk="1" hangingPunct="1"/>
              <a:t>67</a:t>
            </a:fld>
            <a:endParaRPr lang="en-US" altLang="en-US"/>
          </a:p>
        </p:txBody>
      </p:sp>
    </p:spTree>
    <p:extLst>
      <p:ext uri="{BB962C8B-B14F-4D97-AF65-F5344CB8AC3E}">
        <p14:creationId xmlns:p14="http://schemas.microsoft.com/office/powerpoint/2010/main" val="14479053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68</a:t>
            </a:fld>
            <a:endParaRPr lang="en-US"/>
          </a:p>
        </p:txBody>
      </p:sp>
    </p:spTree>
    <p:extLst>
      <p:ext uri="{BB962C8B-B14F-4D97-AF65-F5344CB8AC3E}">
        <p14:creationId xmlns:p14="http://schemas.microsoft.com/office/powerpoint/2010/main" val="6031151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Time Allotment: 60 minutes</a:t>
            </a:r>
          </a:p>
          <a:p>
            <a:endParaRPr lang="en-US">
              <a:cs typeface="Calibri"/>
            </a:endParaRPr>
          </a:p>
          <a:p>
            <a:r>
              <a:rPr lang="en-US">
                <a:cs typeface="Calibri"/>
              </a:rPr>
              <a:t>Facilitators are encouraged to float around the room and talk to tables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69</a:t>
            </a:fld>
            <a:endParaRPr lang="en-US"/>
          </a:p>
        </p:txBody>
      </p:sp>
    </p:spTree>
    <p:extLst>
      <p:ext uri="{BB962C8B-B14F-4D97-AF65-F5344CB8AC3E}">
        <p14:creationId xmlns:p14="http://schemas.microsoft.com/office/powerpoint/2010/main" val="29209125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May continue after lunch</a:t>
            </a:r>
          </a:p>
        </p:txBody>
      </p:sp>
      <p:sp>
        <p:nvSpPr>
          <p:cNvPr id="4" name="Slide Number Placeholder 3"/>
          <p:cNvSpPr>
            <a:spLocks noGrp="1"/>
          </p:cNvSpPr>
          <p:nvPr>
            <p:ph type="sldNum" sz="quarter" idx="5"/>
          </p:nvPr>
        </p:nvSpPr>
        <p:spPr/>
        <p:txBody>
          <a:bodyPr/>
          <a:lstStyle/>
          <a:p>
            <a:fld id="{599A6B18-3A16-4671-A051-A19FA1E27CDA}" type="slidenum">
              <a:rPr lang="en-US" smtClean="0"/>
              <a:t>71</a:t>
            </a:fld>
            <a:endParaRPr lang="en-US"/>
          </a:p>
        </p:txBody>
      </p:sp>
    </p:spTree>
    <p:extLst>
      <p:ext uri="{BB962C8B-B14F-4D97-AF65-F5344CB8AC3E}">
        <p14:creationId xmlns:p14="http://schemas.microsoft.com/office/powerpoint/2010/main" val="37754913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76</a:t>
            </a:fld>
            <a:endParaRPr lang="en-US"/>
          </a:p>
        </p:txBody>
      </p:sp>
    </p:spTree>
    <p:extLst>
      <p:ext uri="{BB962C8B-B14F-4D97-AF65-F5344CB8AC3E}">
        <p14:creationId xmlns:p14="http://schemas.microsoft.com/office/powerpoint/2010/main" val="32539546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77</a:t>
            </a:fld>
            <a:endParaRPr lang="en-US"/>
          </a:p>
        </p:txBody>
      </p:sp>
    </p:spTree>
    <p:extLst>
      <p:ext uri="{BB962C8B-B14F-4D97-AF65-F5344CB8AC3E}">
        <p14:creationId xmlns:p14="http://schemas.microsoft.com/office/powerpoint/2010/main" val="33780082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83</a:t>
            </a:fld>
            <a:endParaRPr lang="en-US"/>
          </a:p>
        </p:txBody>
      </p:sp>
    </p:spTree>
    <p:extLst>
      <p:ext uri="{BB962C8B-B14F-4D97-AF65-F5344CB8AC3E}">
        <p14:creationId xmlns:p14="http://schemas.microsoft.com/office/powerpoint/2010/main" val="244104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84</a:t>
            </a:fld>
            <a:endParaRPr lang="en-US"/>
          </a:p>
        </p:txBody>
      </p:sp>
    </p:spTree>
    <p:extLst>
      <p:ext uri="{BB962C8B-B14F-4D97-AF65-F5344CB8AC3E}">
        <p14:creationId xmlns:p14="http://schemas.microsoft.com/office/powerpoint/2010/main" val="17164156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86</a:t>
            </a:fld>
            <a:endParaRPr lang="en-US"/>
          </a:p>
        </p:txBody>
      </p:sp>
    </p:spTree>
    <p:extLst>
      <p:ext uri="{BB962C8B-B14F-4D97-AF65-F5344CB8AC3E}">
        <p14:creationId xmlns:p14="http://schemas.microsoft.com/office/powerpoint/2010/main" val="8284447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a:p>
            <a:r>
              <a:rPr lang="en-US"/>
              <a:t>Tactic scramble!</a:t>
            </a:r>
            <a:endParaRPr lang="en-US">
              <a:ea typeface="Calibri"/>
              <a:cs typeface="Calibri"/>
            </a:endParaRPr>
          </a:p>
        </p:txBody>
      </p:sp>
      <p:sp>
        <p:nvSpPr>
          <p:cNvPr id="4" name="Slide Number Placeholder 3"/>
          <p:cNvSpPr>
            <a:spLocks noGrp="1"/>
          </p:cNvSpPr>
          <p:nvPr>
            <p:ph type="sldNum" sz="quarter" idx="10"/>
          </p:nvPr>
        </p:nvSpPr>
        <p:spPr/>
        <p:txBody>
          <a:bodyPr/>
          <a:lstStyle/>
          <a:p>
            <a:fld id="{F9B9BA09-EC20-4F21-BCCC-0EEE34133205}" type="slidenum">
              <a:rPr lang="es-US" smtClean="0"/>
              <a:t>88</a:t>
            </a:fld>
            <a:endParaRPr lang="es-US"/>
          </a:p>
        </p:txBody>
      </p:sp>
    </p:spTree>
    <p:extLst>
      <p:ext uri="{BB962C8B-B14F-4D97-AF65-F5344CB8AC3E}">
        <p14:creationId xmlns:p14="http://schemas.microsoft.com/office/powerpoint/2010/main" val="18065532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89</a:t>
            </a:fld>
            <a:endParaRPr lang="en-US"/>
          </a:p>
        </p:txBody>
      </p:sp>
    </p:spTree>
    <p:extLst>
      <p:ext uri="{BB962C8B-B14F-4D97-AF65-F5344CB8AC3E}">
        <p14:creationId xmlns:p14="http://schemas.microsoft.com/office/powerpoint/2010/main" val="9661692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90</a:t>
            </a:fld>
            <a:endParaRPr lang="en-US"/>
          </a:p>
        </p:txBody>
      </p:sp>
    </p:spTree>
    <p:extLst>
      <p:ext uri="{BB962C8B-B14F-4D97-AF65-F5344CB8AC3E}">
        <p14:creationId xmlns:p14="http://schemas.microsoft.com/office/powerpoint/2010/main" val="29178983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94</a:t>
            </a:fld>
            <a:endParaRPr lang="en-US"/>
          </a:p>
        </p:txBody>
      </p:sp>
    </p:spTree>
    <p:extLst>
      <p:ext uri="{BB962C8B-B14F-4D97-AF65-F5344CB8AC3E}">
        <p14:creationId xmlns:p14="http://schemas.microsoft.com/office/powerpoint/2010/main" val="594194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95</a:t>
            </a:fld>
            <a:endParaRPr lang="en-US"/>
          </a:p>
        </p:txBody>
      </p:sp>
    </p:spTree>
    <p:extLst>
      <p:ext uri="{BB962C8B-B14F-4D97-AF65-F5344CB8AC3E}">
        <p14:creationId xmlns:p14="http://schemas.microsoft.com/office/powerpoint/2010/main" val="41566061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a:p>
            <a:r>
              <a:rPr lang="en-US"/>
              <a:t>Tactic scramble!</a:t>
            </a:r>
          </a:p>
        </p:txBody>
      </p:sp>
      <p:sp>
        <p:nvSpPr>
          <p:cNvPr id="4" name="Slide Number Placeholder 3"/>
          <p:cNvSpPr>
            <a:spLocks noGrp="1"/>
          </p:cNvSpPr>
          <p:nvPr>
            <p:ph type="sldNum" sz="quarter" idx="10"/>
          </p:nvPr>
        </p:nvSpPr>
        <p:spPr/>
        <p:txBody>
          <a:bodyPr/>
          <a:lstStyle/>
          <a:p>
            <a:fld id="{F9B9BA09-EC20-4F21-BCCC-0EEE34133205}" type="slidenum">
              <a:rPr lang="es-US" smtClean="0"/>
              <a:t>98</a:t>
            </a:fld>
            <a:endParaRPr lang="es-US"/>
          </a:p>
        </p:txBody>
      </p:sp>
    </p:spTree>
    <p:extLst>
      <p:ext uri="{BB962C8B-B14F-4D97-AF65-F5344CB8AC3E}">
        <p14:creationId xmlns:p14="http://schemas.microsoft.com/office/powerpoint/2010/main" val="36340398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99</a:t>
            </a:fld>
            <a:endParaRPr lang="en-US"/>
          </a:p>
        </p:txBody>
      </p:sp>
    </p:spTree>
    <p:extLst>
      <p:ext uri="{BB962C8B-B14F-4D97-AF65-F5344CB8AC3E}">
        <p14:creationId xmlns:p14="http://schemas.microsoft.com/office/powerpoint/2010/main" val="24925725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104</a:t>
            </a:fld>
            <a:endParaRPr lang="en-US"/>
          </a:p>
        </p:txBody>
      </p:sp>
    </p:spTree>
    <p:extLst>
      <p:ext uri="{BB962C8B-B14F-4D97-AF65-F5344CB8AC3E}">
        <p14:creationId xmlns:p14="http://schemas.microsoft.com/office/powerpoint/2010/main" val="39802310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105</a:t>
            </a:fld>
            <a:endParaRPr lang="en-US"/>
          </a:p>
        </p:txBody>
      </p:sp>
    </p:spTree>
    <p:extLst>
      <p:ext uri="{BB962C8B-B14F-4D97-AF65-F5344CB8AC3E}">
        <p14:creationId xmlns:p14="http://schemas.microsoft.com/office/powerpoint/2010/main" val="25144420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106</a:t>
            </a:fld>
            <a:endParaRPr lang="en-US"/>
          </a:p>
        </p:txBody>
      </p:sp>
    </p:spTree>
    <p:extLst>
      <p:ext uri="{BB962C8B-B14F-4D97-AF65-F5344CB8AC3E}">
        <p14:creationId xmlns:p14="http://schemas.microsoft.com/office/powerpoint/2010/main" val="1692344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859480" y="1362671"/>
            <a:ext cx="7296199"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8054"/>
          <a:stretch/>
        </p:blipFill>
        <p:spPr>
          <a:xfrm>
            <a:off x="1005195" y="989149"/>
            <a:ext cx="2937413" cy="3956227"/>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DB76709-7CE2-48D1-BB48-2508632C8690}" type="datetime1">
              <a:rPr lang="en-US"/>
              <a:pPr>
                <a:defRPr/>
              </a:pPr>
              <a:t>2/7/2024</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NEA Collective Bargaining &amp; Member Advocacy Dept.</a:t>
            </a:r>
          </a:p>
        </p:txBody>
      </p:sp>
      <p:sp>
        <p:nvSpPr>
          <p:cNvPr id="5" name="Slide Number Placeholder 5"/>
          <p:cNvSpPr>
            <a:spLocks noGrp="1"/>
          </p:cNvSpPr>
          <p:nvPr>
            <p:ph type="sldNum" sz="quarter" idx="12"/>
          </p:nvPr>
        </p:nvSpPr>
        <p:spPr/>
        <p:txBody>
          <a:bodyPr/>
          <a:lstStyle>
            <a:lvl1pPr>
              <a:defRPr/>
            </a:lvl1pPr>
          </a:lstStyle>
          <a:p>
            <a:fld id="{F5398B3A-18EC-4363-9CE9-93630B60F312}" type="slidenum">
              <a:rPr lang="en-US" altLang="en-US"/>
              <a:pPr/>
              <a:t>‹#›</a:t>
            </a:fld>
            <a:endParaRPr lang="en-US" altLang="en-US"/>
          </a:p>
        </p:txBody>
      </p:sp>
    </p:spTree>
    <p:extLst>
      <p:ext uri="{BB962C8B-B14F-4D97-AF65-F5344CB8AC3E}">
        <p14:creationId xmlns:p14="http://schemas.microsoft.com/office/powerpoint/2010/main" val="2092578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264"/>
          <a:stretch/>
        </p:blipFill>
        <p:spPr>
          <a:xfrm>
            <a:off x="910192" y="902669"/>
            <a:ext cx="3075882" cy="4042707"/>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602215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997274"/>
            <a:ext cx="9715500" cy="1378148"/>
          </a:xfrm>
        </p:spPr>
        <p:txBody>
          <a:bodyPr/>
          <a:lstStyle/>
          <a:p>
            <a:r>
              <a:rPr lang="en-US"/>
              <a:t>Click to edit Master title style</a:t>
            </a:r>
          </a:p>
        </p:txBody>
      </p:sp>
      <p:sp>
        <p:nvSpPr>
          <p:cNvPr id="3" name="Subtitle 2"/>
          <p:cNvSpPr>
            <a:spLocks noGrp="1"/>
          </p:cNvSpPr>
          <p:nvPr>
            <p:ph type="subTitle" idx="1"/>
          </p:nvPr>
        </p:nvSpPr>
        <p:spPr>
          <a:xfrm>
            <a:off x="1714500" y="3643312"/>
            <a:ext cx="8001000" cy="1643063"/>
          </a:xfrm>
        </p:spPr>
        <p:txBody>
          <a:bodyPr/>
          <a:lstStyle>
            <a:lvl1pPr marL="0" indent="0" algn="ctr">
              <a:buNone/>
              <a:defRPr>
                <a:solidFill>
                  <a:schemeClr val="tx1">
                    <a:tint val="75000"/>
                  </a:schemeClr>
                </a:solidFill>
              </a:defRPr>
            </a:lvl1pPr>
            <a:lvl2pPr marL="428625" indent="0" algn="ctr">
              <a:buNone/>
              <a:defRPr>
                <a:solidFill>
                  <a:schemeClr val="tx1">
                    <a:tint val="75000"/>
                  </a:schemeClr>
                </a:solidFill>
              </a:defRPr>
            </a:lvl2pPr>
            <a:lvl3pPr marL="857250" indent="0" algn="ctr">
              <a:buNone/>
              <a:defRPr>
                <a:solidFill>
                  <a:schemeClr val="tx1">
                    <a:tint val="75000"/>
                  </a:schemeClr>
                </a:solidFill>
              </a:defRPr>
            </a:lvl3pPr>
            <a:lvl4pPr marL="1285875" indent="0" algn="ctr">
              <a:buNone/>
              <a:defRPr>
                <a:solidFill>
                  <a:schemeClr val="tx1">
                    <a:tint val="75000"/>
                  </a:schemeClr>
                </a:solidFill>
              </a:defRPr>
            </a:lvl4pPr>
            <a:lvl5pPr marL="1714500" indent="0" algn="ctr">
              <a:buNone/>
              <a:defRPr>
                <a:solidFill>
                  <a:schemeClr val="tx1">
                    <a:tint val="75000"/>
                  </a:schemeClr>
                </a:solidFill>
              </a:defRPr>
            </a:lvl5pPr>
            <a:lvl6pPr marL="2143125" indent="0" algn="ctr">
              <a:buNone/>
              <a:defRPr>
                <a:solidFill>
                  <a:schemeClr val="tx1">
                    <a:tint val="75000"/>
                  </a:schemeClr>
                </a:solidFill>
              </a:defRPr>
            </a:lvl6pPr>
            <a:lvl7pPr marL="2571750" indent="0" algn="ctr">
              <a:buNone/>
              <a:defRPr>
                <a:solidFill>
                  <a:schemeClr val="tx1">
                    <a:tint val="75000"/>
                  </a:schemeClr>
                </a:solidFill>
              </a:defRPr>
            </a:lvl7pPr>
            <a:lvl8pPr marL="3000375" indent="0" algn="ctr">
              <a:buNone/>
              <a:defRPr>
                <a:solidFill>
                  <a:schemeClr val="tx1">
                    <a:tint val="75000"/>
                  </a:schemeClr>
                </a:solidFill>
              </a:defRPr>
            </a:lvl8pPr>
            <a:lvl9pPr marL="34290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2891" y="4131469"/>
            <a:ext cx="9715500" cy="1276945"/>
          </a:xfrm>
        </p:spPr>
        <p:txBody>
          <a:bodyPr anchor="t"/>
          <a:lstStyle>
            <a:lvl1pPr algn="l">
              <a:defRPr sz="3750" b="1" cap="all"/>
            </a:lvl1pPr>
          </a:lstStyle>
          <a:p>
            <a:r>
              <a:rPr lang="en-US"/>
              <a:t>Click to edit Master title style</a:t>
            </a:r>
          </a:p>
        </p:txBody>
      </p:sp>
      <p:sp>
        <p:nvSpPr>
          <p:cNvPr id="3" name="Text Placeholder 2"/>
          <p:cNvSpPr>
            <a:spLocks noGrp="1"/>
          </p:cNvSpPr>
          <p:nvPr>
            <p:ph type="body" idx="1"/>
          </p:nvPr>
        </p:nvSpPr>
        <p:spPr>
          <a:xfrm>
            <a:off x="902891" y="2725044"/>
            <a:ext cx="9715500" cy="1406425"/>
          </a:xfrm>
        </p:spPr>
        <p:txBody>
          <a:bodyPr anchor="b"/>
          <a:lstStyle>
            <a:lvl1pPr marL="0" indent="0">
              <a:buNone/>
              <a:defRPr sz="1875">
                <a:solidFill>
                  <a:schemeClr val="tx1">
                    <a:tint val="75000"/>
                  </a:schemeClr>
                </a:solidFill>
              </a:defRPr>
            </a:lvl1pPr>
            <a:lvl2pPr marL="428625" indent="0">
              <a:buNone/>
              <a:defRPr sz="1688">
                <a:solidFill>
                  <a:schemeClr val="tx1">
                    <a:tint val="75000"/>
                  </a:schemeClr>
                </a:solidFill>
              </a:defRPr>
            </a:lvl2pPr>
            <a:lvl3pPr marL="857250" indent="0">
              <a:buNone/>
              <a:defRPr sz="1500">
                <a:solidFill>
                  <a:schemeClr val="tx1">
                    <a:tint val="75000"/>
                  </a:schemeClr>
                </a:solidFill>
              </a:defRPr>
            </a:lvl3pPr>
            <a:lvl4pPr marL="1285875" indent="0">
              <a:buNone/>
              <a:defRPr sz="1313">
                <a:solidFill>
                  <a:schemeClr val="tx1">
                    <a:tint val="75000"/>
                  </a:schemeClr>
                </a:solidFill>
              </a:defRPr>
            </a:lvl4pPr>
            <a:lvl5pPr marL="1714500" indent="0">
              <a:buNone/>
              <a:defRPr sz="1313">
                <a:solidFill>
                  <a:schemeClr val="tx1">
                    <a:tint val="75000"/>
                  </a:schemeClr>
                </a:solidFill>
              </a:defRPr>
            </a:lvl5pPr>
            <a:lvl6pPr marL="2143125" indent="0">
              <a:buNone/>
              <a:defRPr sz="1313">
                <a:solidFill>
                  <a:schemeClr val="tx1">
                    <a:tint val="75000"/>
                  </a:schemeClr>
                </a:solidFill>
              </a:defRPr>
            </a:lvl6pPr>
            <a:lvl7pPr marL="2571750" indent="0">
              <a:buNone/>
              <a:defRPr sz="1313">
                <a:solidFill>
                  <a:schemeClr val="tx1">
                    <a:tint val="75000"/>
                  </a:schemeClr>
                </a:solidFill>
              </a:defRPr>
            </a:lvl7pPr>
            <a:lvl8pPr marL="3000375" indent="0">
              <a:buNone/>
              <a:defRPr sz="1313">
                <a:solidFill>
                  <a:schemeClr val="tx1">
                    <a:tint val="75000"/>
                  </a:schemeClr>
                </a:solidFill>
              </a:defRPr>
            </a:lvl8pPr>
            <a:lvl9pPr marL="3429000" indent="0">
              <a:buNone/>
              <a:defRPr sz="13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500188"/>
            <a:ext cx="504825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10250" y="1500188"/>
            <a:ext cx="504825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71500" y="1439168"/>
            <a:ext cx="5050235" cy="599777"/>
          </a:xfrm>
        </p:spPr>
        <p:txBody>
          <a:bodyPr anchor="b"/>
          <a:lstStyle>
            <a:lvl1pPr marL="0" indent="0">
              <a:buNone/>
              <a:defRPr sz="2250" b="1"/>
            </a:lvl1pPr>
            <a:lvl2pPr marL="428625" indent="0">
              <a:buNone/>
              <a:defRPr sz="1875" b="1"/>
            </a:lvl2pPr>
            <a:lvl3pPr marL="857250" indent="0">
              <a:buNone/>
              <a:defRPr sz="1688" b="1"/>
            </a:lvl3pPr>
            <a:lvl4pPr marL="1285875" indent="0">
              <a:buNone/>
              <a:defRPr sz="1500" b="1"/>
            </a:lvl4pPr>
            <a:lvl5pPr marL="1714500" indent="0">
              <a:buNone/>
              <a:defRPr sz="1500" b="1"/>
            </a:lvl5pPr>
            <a:lvl6pPr marL="2143125" indent="0">
              <a:buNone/>
              <a:defRPr sz="1500" b="1"/>
            </a:lvl6pPr>
            <a:lvl7pPr marL="2571750" indent="0">
              <a:buNone/>
              <a:defRPr sz="1500" b="1"/>
            </a:lvl7pPr>
            <a:lvl8pPr marL="3000375" indent="0">
              <a:buNone/>
              <a:defRPr sz="1500" b="1"/>
            </a:lvl8pPr>
            <a:lvl9pPr marL="3429000" indent="0">
              <a:buNone/>
              <a:defRPr sz="1500" b="1"/>
            </a:lvl9pPr>
          </a:lstStyle>
          <a:p>
            <a:pPr lvl="0"/>
            <a:r>
              <a:rPr lang="en-US"/>
              <a:t>Click to edit Master text styles</a:t>
            </a:r>
          </a:p>
        </p:txBody>
      </p:sp>
      <p:sp>
        <p:nvSpPr>
          <p:cNvPr id="4" name="Content Placeholder 3"/>
          <p:cNvSpPr>
            <a:spLocks noGrp="1"/>
          </p:cNvSpPr>
          <p:nvPr>
            <p:ph sz="half" idx="2"/>
          </p:nvPr>
        </p:nvSpPr>
        <p:spPr>
          <a:xfrm>
            <a:off x="571500" y="2038945"/>
            <a:ext cx="5050235"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06282" y="1439168"/>
            <a:ext cx="5052219" cy="599777"/>
          </a:xfrm>
        </p:spPr>
        <p:txBody>
          <a:bodyPr anchor="b"/>
          <a:lstStyle>
            <a:lvl1pPr marL="0" indent="0">
              <a:buNone/>
              <a:defRPr sz="2250" b="1"/>
            </a:lvl1pPr>
            <a:lvl2pPr marL="428625" indent="0">
              <a:buNone/>
              <a:defRPr sz="1875" b="1"/>
            </a:lvl2pPr>
            <a:lvl3pPr marL="857250" indent="0">
              <a:buNone/>
              <a:defRPr sz="1688" b="1"/>
            </a:lvl3pPr>
            <a:lvl4pPr marL="1285875" indent="0">
              <a:buNone/>
              <a:defRPr sz="1500" b="1"/>
            </a:lvl4pPr>
            <a:lvl5pPr marL="1714500" indent="0">
              <a:buNone/>
              <a:defRPr sz="1500" b="1"/>
            </a:lvl5pPr>
            <a:lvl6pPr marL="2143125" indent="0">
              <a:buNone/>
              <a:defRPr sz="1500" b="1"/>
            </a:lvl6pPr>
            <a:lvl7pPr marL="2571750" indent="0">
              <a:buNone/>
              <a:defRPr sz="1500" b="1"/>
            </a:lvl7pPr>
            <a:lvl8pPr marL="3000375" indent="0">
              <a:buNone/>
              <a:defRPr sz="1500" b="1"/>
            </a:lvl8pPr>
            <a:lvl9pPr marL="3429000" indent="0">
              <a:buNone/>
              <a:defRPr sz="1500" b="1"/>
            </a:lvl9pPr>
          </a:lstStyle>
          <a:p>
            <a:pPr lvl="0"/>
            <a:r>
              <a:rPr lang="en-US"/>
              <a:t>Click to edit Master text styles</a:t>
            </a:r>
          </a:p>
        </p:txBody>
      </p:sp>
      <p:sp>
        <p:nvSpPr>
          <p:cNvPr id="6" name="Content Placeholder 5"/>
          <p:cNvSpPr>
            <a:spLocks noGrp="1"/>
          </p:cNvSpPr>
          <p:nvPr>
            <p:ph sz="quarter" idx="4"/>
          </p:nvPr>
        </p:nvSpPr>
        <p:spPr>
          <a:xfrm>
            <a:off x="5806282" y="2038945"/>
            <a:ext cx="5052219"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255984"/>
            <a:ext cx="3760391" cy="1089422"/>
          </a:xfrm>
        </p:spPr>
        <p:txBody>
          <a:bodyPr anchor="b"/>
          <a:lstStyle>
            <a:lvl1pPr algn="l">
              <a:defRPr sz="1875" b="1"/>
            </a:lvl1pPr>
          </a:lstStyle>
          <a:p>
            <a:r>
              <a:rPr lang="en-US"/>
              <a:t>Click to edit Master title style</a:t>
            </a:r>
          </a:p>
        </p:txBody>
      </p:sp>
      <p:sp>
        <p:nvSpPr>
          <p:cNvPr id="3" name="Content Placeholder 2"/>
          <p:cNvSpPr>
            <a:spLocks noGrp="1"/>
          </p:cNvSpPr>
          <p:nvPr>
            <p:ph idx="1"/>
          </p:nvPr>
        </p:nvSpPr>
        <p:spPr>
          <a:xfrm>
            <a:off x="4468812" y="255985"/>
            <a:ext cx="6389688" cy="5487293"/>
          </a:xfrm>
        </p:spPr>
        <p:txBody>
          <a:bodyPr/>
          <a:lstStyle>
            <a:lvl1pPr>
              <a:defRPr sz="3000"/>
            </a:lvl1pPr>
            <a:lvl2pPr>
              <a:defRPr sz="2625"/>
            </a:lvl2pPr>
            <a:lvl3pPr>
              <a:defRPr sz="2250"/>
            </a:lvl3pPr>
            <a:lvl4pPr>
              <a:defRPr sz="1875"/>
            </a:lvl4pPr>
            <a:lvl5pPr>
              <a:defRPr sz="1875"/>
            </a:lvl5pPr>
            <a:lvl6pPr>
              <a:defRPr sz="1875"/>
            </a:lvl6pPr>
            <a:lvl7pPr>
              <a:defRPr sz="1875"/>
            </a:lvl7pPr>
            <a:lvl8pPr>
              <a:defRPr sz="1875"/>
            </a:lvl8pPr>
            <a:lvl9pPr>
              <a:defRPr sz="18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1501" y="1345406"/>
            <a:ext cx="3760391" cy="4397872"/>
          </a:xfrm>
        </p:spPr>
        <p:txBody>
          <a:bodyPr/>
          <a:lstStyle>
            <a:lvl1pPr marL="0" indent="0">
              <a:buNone/>
              <a:defRPr sz="1313"/>
            </a:lvl1pPr>
            <a:lvl2pPr marL="428625" indent="0">
              <a:buNone/>
              <a:defRPr sz="1125"/>
            </a:lvl2pPr>
            <a:lvl3pPr marL="857250" indent="0">
              <a:buNone/>
              <a:defRPr sz="938"/>
            </a:lvl3pPr>
            <a:lvl4pPr marL="1285875" indent="0">
              <a:buNone/>
              <a:defRPr sz="844"/>
            </a:lvl4pPr>
            <a:lvl5pPr marL="1714500" indent="0">
              <a:buNone/>
              <a:defRPr sz="844"/>
            </a:lvl5pPr>
            <a:lvl6pPr marL="2143125" indent="0">
              <a:buNone/>
              <a:defRPr sz="844"/>
            </a:lvl6pPr>
            <a:lvl7pPr marL="2571750" indent="0">
              <a:buNone/>
              <a:defRPr sz="844"/>
            </a:lvl7pPr>
            <a:lvl8pPr marL="3000375" indent="0">
              <a:buNone/>
              <a:defRPr sz="844"/>
            </a:lvl8pPr>
            <a:lvl9pPr marL="3429000"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40360" y="4500562"/>
            <a:ext cx="6858000" cy="531317"/>
          </a:xfrm>
        </p:spPr>
        <p:txBody>
          <a:bodyPr anchor="b"/>
          <a:lstStyle>
            <a:lvl1pPr algn="l">
              <a:defRPr sz="1875" b="1"/>
            </a:lvl1pPr>
          </a:lstStyle>
          <a:p>
            <a:r>
              <a:rPr lang="en-US"/>
              <a:t>Click to edit Master title style</a:t>
            </a:r>
          </a:p>
        </p:txBody>
      </p:sp>
      <p:sp>
        <p:nvSpPr>
          <p:cNvPr id="3" name="Picture Placeholder 2"/>
          <p:cNvSpPr>
            <a:spLocks noGrp="1"/>
          </p:cNvSpPr>
          <p:nvPr>
            <p:ph type="pic" idx="1"/>
          </p:nvPr>
        </p:nvSpPr>
        <p:spPr>
          <a:xfrm>
            <a:off x="2240360" y="574477"/>
            <a:ext cx="6858000" cy="3857625"/>
          </a:xfrm>
        </p:spPr>
        <p:txBody>
          <a:bodyPr/>
          <a:lstStyle>
            <a:lvl1pPr marL="0" indent="0">
              <a:buNone/>
              <a:defRPr sz="3000"/>
            </a:lvl1pPr>
            <a:lvl2pPr marL="428625" indent="0">
              <a:buNone/>
              <a:defRPr sz="2625"/>
            </a:lvl2pPr>
            <a:lvl3pPr marL="857250" indent="0">
              <a:buNone/>
              <a:defRPr sz="2250"/>
            </a:lvl3pPr>
            <a:lvl4pPr marL="1285875" indent="0">
              <a:buNone/>
              <a:defRPr sz="1875"/>
            </a:lvl4pPr>
            <a:lvl5pPr marL="1714500" indent="0">
              <a:buNone/>
              <a:defRPr sz="1875"/>
            </a:lvl5pPr>
            <a:lvl6pPr marL="2143125" indent="0">
              <a:buNone/>
              <a:defRPr sz="1875"/>
            </a:lvl6pPr>
            <a:lvl7pPr marL="2571750" indent="0">
              <a:buNone/>
              <a:defRPr sz="1875"/>
            </a:lvl7pPr>
            <a:lvl8pPr marL="3000375" indent="0">
              <a:buNone/>
              <a:defRPr sz="1875"/>
            </a:lvl8pPr>
            <a:lvl9pPr marL="3429000" indent="0">
              <a:buNone/>
              <a:defRPr sz="1875"/>
            </a:lvl9pPr>
          </a:lstStyle>
          <a:p>
            <a:endParaRPr lang="en-US"/>
          </a:p>
        </p:txBody>
      </p:sp>
      <p:sp>
        <p:nvSpPr>
          <p:cNvPr id="4" name="Text Placeholder 3"/>
          <p:cNvSpPr>
            <a:spLocks noGrp="1"/>
          </p:cNvSpPr>
          <p:nvPr>
            <p:ph type="body" sz="half" idx="2"/>
          </p:nvPr>
        </p:nvSpPr>
        <p:spPr>
          <a:xfrm>
            <a:off x="2240360" y="5031879"/>
            <a:ext cx="6858000" cy="754558"/>
          </a:xfrm>
        </p:spPr>
        <p:txBody>
          <a:bodyPr/>
          <a:lstStyle>
            <a:lvl1pPr marL="0" indent="0">
              <a:buNone/>
              <a:defRPr sz="1313"/>
            </a:lvl1pPr>
            <a:lvl2pPr marL="428625" indent="0">
              <a:buNone/>
              <a:defRPr sz="1125"/>
            </a:lvl2pPr>
            <a:lvl3pPr marL="857250" indent="0">
              <a:buNone/>
              <a:defRPr sz="938"/>
            </a:lvl3pPr>
            <a:lvl4pPr marL="1285875" indent="0">
              <a:buNone/>
              <a:defRPr sz="844"/>
            </a:lvl4pPr>
            <a:lvl5pPr marL="1714500" indent="0">
              <a:buNone/>
              <a:defRPr sz="844"/>
            </a:lvl5pPr>
            <a:lvl6pPr marL="2143125" indent="0">
              <a:buNone/>
              <a:defRPr sz="844"/>
            </a:lvl6pPr>
            <a:lvl7pPr marL="2571750" indent="0">
              <a:buNone/>
              <a:defRPr sz="844"/>
            </a:lvl7pPr>
            <a:lvl8pPr marL="3000375" indent="0">
              <a:buNone/>
              <a:defRPr sz="844"/>
            </a:lvl8pPr>
            <a:lvl9pPr marL="3429000"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86750" y="257473"/>
            <a:ext cx="2571750" cy="54858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1500" y="257473"/>
            <a:ext cx="7524750" cy="54858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4.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76558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334022"/>
            <a:ext cx="10058400" cy="4535072"/>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2/7/2024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7"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6" r:id="rId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2/7/2024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6"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572877"/>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257473"/>
            <a:ext cx="10287000" cy="1071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71500" y="1500188"/>
            <a:ext cx="10287000" cy="4243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71500" y="5959078"/>
            <a:ext cx="2667000" cy="342305"/>
          </a:xfrm>
          <a:prstGeom prst="rect">
            <a:avLst/>
          </a:prstGeom>
        </p:spPr>
        <p:txBody>
          <a:bodyPr vert="horz" lIns="91440" tIns="45720" rIns="91440" bIns="45720" rtlCol="0" anchor="ctr"/>
          <a:lstStyle>
            <a:lvl1pPr algn="l">
              <a:defRPr sz="1125">
                <a:solidFill>
                  <a:schemeClr val="tx1">
                    <a:tint val="75000"/>
                  </a:schemeClr>
                </a:solidFill>
              </a:defRPr>
            </a:lvl1pPr>
          </a:lstStyle>
          <a:p>
            <a:fld id="{1D8BD707-D9CF-40AE-B4C6-C98DA3205C09}" type="datetimeFigureOut">
              <a:rPr lang="en-US" smtClean="0"/>
              <a:pPr/>
              <a:t>2/7/2024</a:t>
            </a:fld>
            <a:endParaRPr lang="en-US"/>
          </a:p>
        </p:txBody>
      </p:sp>
      <p:sp>
        <p:nvSpPr>
          <p:cNvPr id="5" name="Footer Placeholder 4"/>
          <p:cNvSpPr>
            <a:spLocks noGrp="1"/>
          </p:cNvSpPr>
          <p:nvPr>
            <p:ph type="ftr" sz="quarter" idx="3"/>
          </p:nvPr>
        </p:nvSpPr>
        <p:spPr>
          <a:xfrm>
            <a:off x="3905250" y="5959078"/>
            <a:ext cx="3619500" cy="342305"/>
          </a:xfrm>
          <a:prstGeom prst="rect">
            <a:avLst/>
          </a:prstGeom>
        </p:spPr>
        <p:txBody>
          <a:bodyPr vert="horz" lIns="91440" tIns="45720" rIns="91440" bIns="45720" rtlCol="0" anchor="ctr"/>
          <a:lstStyle>
            <a:lvl1pPr algn="ctr">
              <a:defRPr sz="11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191500" y="5959078"/>
            <a:ext cx="2667000" cy="342305"/>
          </a:xfrm>
          <a:prstGeom prst="rect">
            <a:avLst/>
          </a:prstGeom>
        </p:spPr>
        <p:txBody>
          <a:bodyPr vert="horz" lIns="91440" tIns="45720" rIns="91440" bIns="45720" rtlCol="0" anchor="ctr"/>
          <a:lstStyle>
            <a:lvl1pPr algn="r">
              <a:defRPr sz="1125">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57250" rtl="0" eaLnBrk="1" latinLnBrk="0" hangingPunct="1">
        <a:spcBef>
          <a:spcPct val="0"/>
        </a:spcBef>
        <a:buNone/>
        <a:defRPr sz="4125" kern="1200">
          <a:solidFill>
            <a:schemeClr val="tx1"/>
          </a:solidFill>
          <a:latin typeface="+mj-lt"/>
          <a:ea typeface="+mj-ea"/>
          <a:cs typeface="+mj-cs"/>
        </a:defRPr>
      </a:lvl1pPr>
    </p:titleStyle>
    <p:bodyStyle>
      <a:lvl1pPr marL="321469" indent="-321469" algn="l" defTabSz="85725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696516" indent="-267891" algn="l" defTabSz="857250" rtl="0" eaLnBrk="1" latinLnBrk="0" hangingPunct="1">
        <a:spcBef>
          <a:spcPct val="20000"/>
        </a:spcBef>
        <a:buFont typeface="Arial" pitchFamily="34" charset="0"/>
        <a:buChar char="–"/>
        <a:defRPr sz="2625" kern="1200">
          <a:solidFill>
            <a:schemeClr val="tx1"/>
          </a:solidFill>
          <a:latin typeface="+mn-lt"/>
          <a:ea typeface="+mn-ea"/>
          <a:cs typeface="+mn-cs"/>
        </a:defRPr>
      </a:lvl2pPr>
      <a:lvl3pPr marL="1071563" indent="-214313" algn="l" defTabSz="857250" rtl="0" eaLnBrk="1" latinLnBrk="0" hangingPunct="1">
        <a:spcBef>
          <a:spcPct val="20000"/>
        </a:spcBef>
        <a:buFont typeface="Arial" pitchFamily="34" charset="0"/>
        <a:buChar char="•"/>
        <a:defRPr sz="2250" kern="1200">
          <a:solidFill>
            <a:schemeClr val="tx1"/>
          </a:solidFill>
          <a:latin typeface="+mn-lt"/>
          <a:ea typeface="+mn-ea"/>
          <a:cs typeface="+mn-cs"/>
        </a:defRPr>
      </a:lvl3pPr>
      <a:lvl4pPr marL="150018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4pPr>
      <a:lvl5pPr marL="192881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5pPr>
      <a:lvl6pPr marL="235743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6pPr>
      <a:lvl7pPr marL="278606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7pPr>
      <a:lvl8pPr marL="321468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8pPr>
      <a:lvl9pPr marL="364331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9pPr>
    </p:bodyStyle>
    <p:otherStyle>
      <a:defPPr>
        <a:defRPr lang="en-US"/>
      </a:defPPr>
      <a:lvl1pPr marL="0" algn="l" defTabSz="857250" rtl="0" eaLnBrk="1" latinLnBrk="0" hangingPunct="1">
        <a:defRPr sz="1688" kern="1200">
          <a:solidFill>
            <a:schemeClr val="tx1"/>
          </a:solidFill>
          <a:latin typeface="+mn-lt"/>
          <a:ea typeface="+mn-ea"/>
          <a:cs typeface="+mn-cs"/>
        </a:defRPr>
      </a:lvl1pPr>
      <a:lvl2pPr marL="428625" algn="l" defTabSz="857250" rtl="0" eaLnBrk="1" latinLnBrk="0" hangingPunct="1">
        <a:defRPr sz="1688" kern="1200">
          <a:solidFill>
            <a:schemeClr val="tx1"/>
          </a:solidFill>
          <a:latin typeface="+mn-lt"/>
          <a:ea typeface="+mn-ea"/>
          <a:cs typeface="+mn-cs"/>
        </a:defRPr>
      </a:lvl2pPr>
      <a:lvl3pPr marL="857250" algn="l" defTabSz="857250" rtl="0" eaLnBrk="1" latinLnBrk="0" hangingPunct="1">
        <a:defRPr sz="1688" kern="1200">
          <a:solidFill>
            <a:schemeClr val="tx1"/>
          </a:solidFill>
          <a:latin typeface="+mn-lt"/>
          <a:ea typeface="+mn-ea"/>
          <a:cs typeface="+mn-cs"/>
        </a:defRPr>
      </a:lvl3pPr>
      <a:lvl4pPr marL="1285875" algn="l" defTabSz="857250" rtl="0" eaLnBrk="1" latinLnBrk="0" hangingPunct="1">
        <a:defRPr sz="1688" kern="1200">
          <a:solidFill>
            <a:schemeClr val="tx1"/>
          </a:solidFill>
          <a:latin typeface="+mn-lt"/>
          <a:ea typeface="+mn-ea"/>
          <a:cs typeface="+mn-cs"/>
        </a:defRPr>
      </a:lvl4pPr>
      <a:lvl5pPr marL="1714500" algn="l" defTabSz="857250" rtl="0" eaLnBrk="1" latinLnBrk="0" hangingPunct="1">
        <a:defRPr sz="1688" kern="1200">
          <a:solidFill>
            <a:schemeClr val="tx1"/>
          </a:solidFill>
          <a:latin typeface="+mn-lt"/>
          <a:ea typeface="+mn-ea"/>
          <a:cs typeface="+mn-cs"/>
        </a:defRPr>
      </a:lvl5pPr>
      <a:lvl6pPr marL="2143125" algn="l" defTabSz="857250" rtl="0" eaLnBrk="1" latinLnBrk="0" hangingPunct="1">
        <a:defRPr sz="1688" kern="1200">
          <a:solidFill>
            <a:schemeClr val="tx1"/>
          </a:solidFill>
          <a:latin typeface="+mn-lt"/>
          <a:ea typeface="+mn-ea"/>
          <a:cs typeface="+mn-cs"/>
        </a:defRPr>
      </a:lvl6pPr>
      <a:lvl7pPr marL="2571750" algn="l" defTabSz="857250" rtl="0" eaLnBrk="1" latinLnBrk="0" hangingPunct="1">
        <a:defRPr sz="1688" kern="1200">
          <a:solidFill>
            <a:schemeClr val="tx1"/>
          </a:solidFill>
          <a:latin typeface="+mn-lt"/>
          <a:ea typeface="+mn-ea"/>
          <a:cs typeface="+mn-cs"/>
        </a:defRPr>
      </a:lvl7pPr>
      <a:lvl8pPr marL="3000375" algn="l" defTabSz="857250" rtl="0" eaLnBrk="1" latinLnBrk="0" hangingPunct="1">
        <a:defRPr sz="1688" kern="1200">
          <a:solidFill>
            <a:schemeClr val="tx1"/>
          </a:solidFill>
          <a:latin typeface="+mn-lt"/>
          <a:ea typeface="+mn-ea"/>
          <a:cs typeface="+mn-cs"/>
        </a:defRPr>
      </a:lvl8pPr>
      <a:lvl9pPr marL="3429000" algn="l" defTabSz="857250" rtl="0" eaLnBrk="1" latinLnBrk="0" hangingPunct="1">
        <a:defRPr sz="16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epi.org/" TargetMode="External"/><Relationship Id="rId7"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www.aspe.hhs.gov/" TargetMode="External"/><Relationship Id="rId5" Type="http://schemas.openxmlformats.org/officeDocument/2006/relationships/hyperlink" Target="http://www.faireconomy.org/" TargetMode="External"/><Relationship Id="rId4" Type="http://schemas.openxmlformats.org/officeDocument/2006/relationships/hyperlink" Target="https://livingwage.mit.edu/"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epi.org/resources/budget/"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emf"/><Relationship Id="rId4" Type="http://schemas.openxmlformats.org/officeDocument/2006/relationships/image" Target="../media/image37.png"/></Relationships>
</file>

<file path=ppt/slides/_rels/slide9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9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9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9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9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405745" y="786169"/>
            <a:ext cx="7608063" cy="4175752"/>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4655126" y="4961921"/>
            <a:ext cx="6500553" cy="1143000"/>
          </a:xfrm>
        </p:spPr>
        <p:txBody>
          <a:bodyPr/>
          <a:lstStyle/>
          <a:p>
            <a:r>
              <a:rPr lang="en-US" b="1"/>
              <a:t>UniServ Focus Academy</a:t>
            </a:r>
            <a:endParaRPr lang="en-US"/>
          </a:p>
        </p:txBody>
      </p:sp>
    </p:spTree>
    <p:extLst>
      <p:ext uri="{BB962C8B-B14F-4D97-AF65-F5344CB8AC3E}">
        <p14:creationId xmlns:p14="http://schemas.microsoft.com/office/powerpoint/2010/main" val="2909103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Feedback on Feedback</a:t>
            </a:r>
          </a:p>
        </p:txBody>
      </p:sp>
      <p:sp>
        <p:nvSpPr>
          <p:cNvPr id="3" name="Content Placeholder 2"/>
          <p:cNvSpPr>
            <a:spLocks noGrp="1"/>
          </p:cNvSpPr>
          <p:nvPr>
            <p:ph idx="1"/>
          </p:nvPr>
        </p:nvSpPr>
        <p:spPr>
          <a:xfrm>
            <a:off x="284309" y="1089297"/>
            <a:ext cx="11234057" cy="4779797"/>
          </a:xfrm>
        </p:spPr>
        <p:txBody>
          <a:bodyPr vert="horz" lIns="0" tIns="45720" rIns="0" bIns="45720" rtlCol="0" anchor="t">
            <a:normAutofit/>
          </a:bodyPr>
          <a:lstStyle/>
          <a:p>
            <a:pPr>
              <a:buFont typeface="Arial" panose="020B0604020202020204" pitchFamily="34" charset="0"/>
              <a:buChar char="•"/>
            </a:pPr>
            <a:endParaRPr lang="en-US"/>
          </a:p>
          <a:p>
            <a:endParaRPr lang="en-US" sz="2800"/>
          </a:p>
          <a:p>
            <a:pPr marL="0" indent="0">
              <a:buNone/>
            </a:pPr>
            <a:endParaRPr lang="en-US" sz="2800" dirty="0">
              <a:ea typeface="Calibri"/>
              <a:cs typeface="Calibri"/>
            </a:endParaRPr>
          </a:p>
        </p:txBody>
      </p:sp>
      <p:sp>
        <p:nvSpPr>
          <p:cNvPr id="4" name="Content Placeholder 2"/>
          <p:cNvSpPr txBox="1">
            <a:spLocks/>
          </p:cNvSpPr>
          <p:nvPr/>
        </p:nvSpPr>
        <p:spPr>
          <a:xfrm>
            <a:off x="284310" y="1321654"/>
            <a:ext cx="11450490" cy="4547440"/>
          </a:xfrm>
          <a:prstGeom prst="rect">
            <a:avLst/>
          </a:prstGeom>
        </p:spPr>
        <p:txBody>
          <a:bodyPr vert="horz" lIns="0" tIns="45720" rIns="0" bIns="45720" rtlCol="0" anchor="t">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2800" dirty="0"/>
              <a:t>Response rate  - less than 25%   ? </a:t>
            </a:r>
          </a:p>
          <a:p>
            <a:pPr marL="0" indent="0">
              <a:buFont typeface="Calibri" panose="020F0502020204030204" pitchFamily="34" charset="0"/>
              <a:buNone/>
            </a:pPr>
            <a:r>
              <a:rPr lang="en-US" sz="2800" dirty="0"/>
              <a:t>Range 4.6  - 5.0  -- lowest for organization of the day and highest for materials and facilitators. </a:t>
            </a:r>
          </a:p>
          <a:p>
            <a:pPr marL="0" indent="0">
              <a:buFont typeface="Calibri" panose="020F0502020204030204" pitchFamily="34" charset="0"/>
              <a:buNone/>
            </a:pPr>
            <a:endParaRPr lang="en-US" sz="2800" dirty="0"/>
          </a:p>
          <a:p>
            <a:pPr marL="0" indent="0">
              <a:buFont typeface="Calibri" panose="020F0502020204030204" pitchFamily="34" charset="0"/>
              <a:buNone/>
            </a:pPr>
            <a:r>
              <a:rPr lang="en-US" sz="2800" dirty="0"/>
              <a:t>Your Words</a:t>
            </a:r>
          </a:p>
          <a:p>
            <a:pPr marL="0" indent="0">
              <a:buNone/>
            </a:pPr>
            <a:r>
              <a:rPr lang="en-US" sz="2800" i="1" dirty="0"/>
              <a:t>“I really enjoyed the discussion on analyzing union engagement misses and opportunities.”</a:t>
            </a:r>
          </a:p>
          <a:p>
            <a:pPr marL="0" indent="0">
              <a:buNone/>
            </a:pPr>
            <a:r>
              <a:rPr lang="en-US" sz="2800" i="1" dirty="0"/>
              <a:t>“It was a good day.”</a:t>
            </a:r>
          </a:p>
          <a:p>
            <a:pPr marL="0" indent="0">
              <a:buNone/>
            </a:pPr>
            <a:r>
              <a:rPr lang="en-US" sz="2800" i="1" dirty="0"/>
              <a:t>“Everything was superb.”</a:t>
            </a:r>
            <a:br>
              <a:rPr lang="en-US" sz="2800" dirty="0"/>
            </a:br>
            <a:endParaRPr lang="en-US" dirty="0">
              <a:ea typeface="Calibri"/>
              <a:cs typeface="Calibri"/>
            </a:endParaRPr>
          </a:p>
        </p:txBody>
      </p:sp>
    </p:spTree>
    <p:extLst>
      <p:ext uri="{BB962C8B-B14F-4D97-AF65-F5344CB8AC3E}">
        <p14:creationId xmlns:p14="http://schemas.microsoft.com/office/powerpoint/2010/main" val="3863710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9010" y="2203434"/>
            <a:ext cx="3667125" cy="366712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a:spLocks noGrp="1"/>
          </p:cNvSpPr>
          <p:nvPr>
            <p:ph idx="1"/>
          </p:nvPr>
        </p:nvSpPr>
        <p:spPr>
          <a:xfrm>
            <a:off x="284310" y="1321654"/>
            <a:ext cx="7776242" cy="4547440"/>
          </a:xfrm>
        </p:spPr>
        <p:txBody>
          <a:bodyPr vert="horz" lIns="0" tIns="45720" rIns="0" bIns="45720" rtlCol="0" anchor="t">
            <a:normAutofit/>
          </a:bodyPr>
          <a:lstStyle/>
          <a:p>
            <a:pPr marL="0" indent="0">
              <a:buNone/>
            </a:pPr>
            <a:r>
              <a:rPr lang="en-US" sz="2800" dirty="0"/>
              <a:t>One to One Conversations</a:t>
            </a:r>
            <a:endParaRPr lang="en-US" dirty="0"/>
          </a:p>
          <a:p>
            <a:pPr marL="0" indent="0">
              <a:buNone/>
            </a:pPr>
            <a:r>
              <a:rPr lang="en-US" sz="2800" dirty="0"/>
              <a:t>Financialization</a:t>
            </a:r>
            <a:endParaRPr lang="en-US" dirty="0"/>
          </a:p>
          <a:p>
            <a:pPr marL="0" indent="0">
              <a:buNone/>
            </a:pPr>
            <a:r>
              <a:rPr lang="en-US" sz="2800" dirty="0">
                <a:ea typeface="Calibri"/>
                <a:cs typeface="Calibri"/>
              </a:rPr>
              <a:t>Living Wage</a:t>
            </a:r>
          </a:p>
          <a:p>
            <a:pPr marL="0" indent="0">
              <a:buNone/>
            </a:pPr>
            <a:r>
              <a:rPr lang="en-US" sz="2800" dirty="0">
                <a:ea typeface="Calibri"/>
                <a:cs typeface="Calibri"/>
              </a:rPr>
              <a:t>Coaching</a:t>
            </a:r>
            <a:endParaRPr lang="en-US" sz="2800" dirty="0"/>
          </a:p>
          <a:p>
            <a:pPr marL="0" indent="0">
              <a:buNone/>
            </a:pPr>
            <a:r>
              <a:rPr lang="en-US" sz="2800" dirty="0"/>
              <a:t>Demand and Target</a:t>
            </a:r>
            <a:endParaRPr lang="en-US" dirty="0"/>
          </a:p>
          <a:p>
            <a:pPr marL="0" indent="0">
              <a:buNone/>
            </a:pPr>
            <a:r>
              <a:rPr lang="en-US" sz="2800" dirty="0"/>
              <a:t>Tactics and Escalation</a:t>
            </a:r>
            <a:endParaRPr lang="en-US" dirty="0"/>
          </a:p>
          <a:p>
            <a:pPr marL="0" indent="0">
              <a:buNone/>
            </a:pPr>
            <a:r>
              <a:rPr lang="en-US" sz="2800" dirty="0"/>
              <a:t>Organizing Plan Team Time</a:t>
            </a:r>
            <a:br>
              <a:rPr lang="en-US" sz="2800" dirty="0"/>
            </a:br>
            <a:endParaRPr lang="en-US" dirty="0">
              <a:ea typeface="Calibri"/>
              <a:cs typeface="Calibri"/>
            </a:endParaRPr>
          </a:p>
        </p:txBody>
      </p:sp>
    </p:spTree>
    <p:extLst>
      <p:ext uri="{BB962C8B-B14F-4D97-AF65-F5344CB8AC3E}">
        <p14:creationId xmlns:p14="http://schemas.microsoft.com/office/powerpoint/2010/main" val="801648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3165434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627" y="2357682"/>
            <a:ext cx="6925321" cy="1658934"/>
          </a:xfrm>
        </p:spPr>
        <p:txBody>
          <a:bodyPr/>
          <a:lstStyle/>
          <a:p>
            <a:r>
              <a:rPr lang="en-US" dirty="0"/>
              <a:t>What else has been on your mind about this work?</a:t>
            </a:r>
          </a:p>
        </p:txBody>
      </p:sp>
      <p:sp>
        <p:nvSpPr>
          <p:cNvPr id="3" name="Content Placeholder 2"/>
          <p:cNvSpPr>
            <a:spLocks noGrp="1"/>
          </p:cNvSpPr>
          <p:nvPr>
            <p:ph idx="1"/>
          </p:nvPr>
        </p:nvSpPr>
        <p:spPr>
          <a:xfrm>
            <a:off x="242083" y="2036566"/>
            <a:ext cx="11929327" cy="3075320"/>
          </a:xfrm>
        </p:spPr>
        <p:txBody>
          <a:bodyPr vert="horz" lIns="0" tIns="45720" rIns="0" bIns="45720" rtlCol="0" anchor="t">
            <a:normAutofit/>
          </a:bodyPr>
          <a:lstStyle/>
          <a:p>
            <a:pPr marL="0" indent="0">
              <a:lnSpc>
                <a:spcPct val="100000"/>
              </a:lnSpc>
              <a:buNone/>
            </a:pPr>
            <a:endParaRPr lang="en-US" sz="4000" dirty="0">
              <a:cs typeface="Calibri" panose="020F0502020204030204"/>
            </a:endParaRPr>
          </a:p>
          <a:p>
            <a:endParaRPr lang="en-US" dirty="0">
              <a:cs typeface="Calibri" panose="020F0502020204030204"/>
            </a:endParaRP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7618888" y="1119810"/>
            <a:ext cx="4111422" cy="4134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588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a:cs typeface="Calibri Light"/>
              </a:rPr>
              <a:t>Hedy and Helenna</a:t>
            </a:r>
          </a:p>
        </p:txBody>
      </p:sp>
      <p:sp>
        <p:nvSpPr>
          <p:cNvPr id="4" name="Text Placeholder 3"/>
          <p:cNvSpPr>
            <a:spLocks noGrp="1"/>
          </p:cNvSpPr>
          <p:nvPr>
            <p:ph type="body" idx="1"/>
          </p:nvPr>
        </p:nvSpPr>
        <p:spPr/>
        <p:txBody>
          <a:bodyPr/>
          <a:lstStyle/>
          <a:p>
            <a:endParaRPr lang="en-US" dirty="0">
              <a:ea typeface="Calibri Light"/>
              <a:cs typeface="Calibri Light"/>
            </a:endParaRPr>
          </a:p>
        </p:txBody>
      </p:sp>
    </p:spTree>
    <p:extLst>
      <p:ext uri="{BB962C8B-B14F-4D97-AF65-F5344CB8AC3E}">
        <p14:creationId xmlns:p14="http://schemas.microsoft.com/office/powerpoint/2010/main" val="2531399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598736" y="753635"/>
            <a:ext cx="10897037" cy="4662508"/>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Why do we want to build relationships? </a:t>
            </a:r>
            <a:r>
              <a:rPr lang="en-US" sz="6000" b="1">
                <a:solidFill>
                  <a:srgbClr val="FFFFFF"/>
                </a:solidFill>
                <a:latin typeface="Franklin Gothic Medium"/>
              </a:rPr>
              <a:t> </a:t>
            </a:r>
          </a:p>
        </p:txBody>
      </p:sp>
    </p:spTree>
    <p:extLst>
      <p:ext uri="{BB962C8B-B14F-4D97-AF65-F5344CB8AC3E}">
        <p14:creationId xmlns:p14="http://schemas.microsoft.com/office/powerpoint/2010/main" val="3281003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424" y="311151"/>
            <a:ext cx="11549063" cy="4351338"/>
          </a:xfrm>
        </p:spPr>
        <p:txBody>
          <a:bodyPr vert="horz" lIns="0" tIns="45720" rIns="0" bIns="45720" rtlCol="0" anchor="t">
            <a:noAutofit/>
          </a:bodyPr>
          <a:lstStyle/>
          <a:p>
            <a:pPr marL="0" indent="0">
              <a:lnSpc>
                <a:spcPct val="100000"/>
              </a:lnSpc>
              <a:buNone/>
            </a:pPr>
            <a:r>
              <a:rPr lang="en-US" sz="4000"/>
              <a:t>Organizing is a set of leadership practices that enables people to turn the resources they have into the power they need to make the change they want. </a:t>
            </a:r>
          </a:p>
          <a:p>
            <a:pPr marL="0" indent="0">
              <a:lnSpc>
                <a:spcPct val="100000"/>
              </a:lnSpc>
              <a:buNone/>
            </a:pPr>
            <a:r>
              <a:rPr lang="en-US" sz="4000" b="1"/>
              <a:t>Power</a:t>
            </a:r>
            <a:r>
              <a:rPr lang="en-US" sz="4000"/>
              <a:t> comes from our </a:t>
            </a:r>
            <a:r>
              <a:rPr lang="en-US" sz="4000" b="1"/>
              <a:t>commitment  </a:t>
            </a:r>
            <a:r>
              <a:rPr lang="en-US" sz="4000"/>
              <a:t>to work together to achieve common purpose, and commitment is developed through our public relationships. </a:t>
            </a:r>
            <a:endParaRPr lang="en-US" sz="4000">
              <a:cs typeface="Calibri"/>
            </a:endParaRPr>
          </a:p>
        </p:txBody>
      </p:sp>
      <p:sp>
        <p:nvSpPr>
          <p:cNvPr id="4" name="Rectangle 3"/>
          <p:cNvSpPr>
            <a:spLocks noChangeArrowheads="1"/>
          </p:cNvSpPr>
          <p:nvPr/>
        </p:nvSpPr>
        <p:spPr bwMode="auto">
          <a:xfrm>
            <a:off x="-57150" y="4291965"/>
            <a:ext cx="12249150" cy="209311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Relationships</a:t>
            </a:r>
            <a:endParaRPr lang="en-US" sz="6000" b="1">
              <a:solidFill>
                <a:srgbClr val="FFFFFF"/>
              </a:solidFill>
              <a:latin typeface="Franklin Gothic Medium"/>
            </a:endParaRPr>
          </a:p>
        </p:txBody>
      </p:sp>
    </p:spTree>
    <p:extLst>
      <p:ext uri="{BB962C8B-B14F-4D97-AF65-F5344CB8AC3E}">
        <p14:creationId xmlns:p14="http://schemas.microsoft.com/office/powerpoint/2010/main" val="985380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01368" y="1745076"/>
            <a:ext cx="8811101" cy="3046988"/>
          </a:xfrm>
          <a:prstGeom prst="rect">
            <a:avLst/>
          </a:prstGeom>
        </p:spPr>
        <p:txBody>
          <a:bodyPr wrap="square">
            <a:spAutoFit/>
          </a:bodyPr>
          <a:lstStyle/>
          <a:p>
            <a:pPr algn="ctr"/>
            <a:r>
              <a:rPr lang="en-US" sz="4800" b="1">
                <a:solidFill>
                  <a:srgbClr val="8C8E91"/>
                </a:solidFill>
                <a:latin typeface="DINAlternate-Bold"/>
              </a:rPr>
              <a:t>“Organizing is a fancy word for relationship building.”</a:t>
            </a:r>
          </a:p>
          <a:p>
            <a:pPr algn="ctr"/>
            <a:endParaRPr lang="en-US" sz="4800" b="1">
              <a:solidFill>
                <a:srgbClr val="8C8E91"/>
              </a:solidFill>
              <a:latin typeface="DINAlternate-Bold"/>
            </a:endParaRPr>
          </a:p>
          <a:p>
            <a:pPr algn="ctr"/>
            <a:r>
              <a:rPr lang="en-US" sz="4800" b="1">
                <a:solidFill>
                  <a:srgbClr val="636467"/>
                </a:solidFill>
                <a:latin typeface="DINAlternate-Bold"/>
              </a:rPr>
              <a:t>– Mary Beth Rogers</a:t>
            </a:r>
            <a:endParaRPr lang="en-US" sz="4800"/>
          </a:p>
        </p:txBody>
      </p:sp>
    </p:spTree>
    <p:extLst>
      <p:ext uri="{BB962C8B-B14F-4D97-AF65-F5344CB8AC3E}">
        <p14:creationId xmlns:p14="http://schemas.microsoft.com/office/powerpoint/2010/main" val="1619715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eaLnBrk="1" hangingPunct="1"/>
            <a:r>
              <a:rPr lang="en-US" altLang="en-US"/>
              <a:t>Relationships are</a:t>
            </a:r>
          </a:p>
        </p:txBody>
      </p:sp>
      <p:sp>
        <p:nvSpPr>
          <p:cNvPr id="10243" name="Rectangle 3"/>
          <p:cNvSpPr>
            <a:spLocks noGrp="1" noChangeArrowheads="1"/>
          </p:cNvSpPr>
          <p:nvPr>
            <p:ph idx="1"/>
          </p:nvPr>
        </p:nvSpPr>
        <p:spPr>
          <a:xfrm>
            <a:off x="838200" y="2371725"/>
            <a:ext cx="10515600" cy="3805238"/>
          </a:xfrm>
        </p:spPr>
        <p:txBody>
          <a:bodyPr vert="horz" lIns="0" tIns="45720" rIns="0" bIns="45720" rtlCol="0" anchor="t">
            <a:normAutofit/>
          </a:bodyPr>
          <a:lstStyle/>
          <a:p>
            <a:r>
              <a:rPr lang="en-US" altLang="en-US" sz="4400" dirty="0"/>
              <a:t> Built Around Shared Values</a:t>
            </a:r>
          </a:p>
          <a:p>
            <a:r>
              <a:rPr lang="en-US" altLang="en-US" sz="4400" dirty="0"/>
              <a:t> Long Term</a:t>
            </a:r>
            <a:endParaRPr lang="en-US" altLang="en-US" sz="4400" dirty="0">
              <a:ea typeface="Calibri"/>
              <a:cs typeface="Calibri"/>
            </a:endParaRPr>
          </a:p>
          <a:p>
            <a:r>
              <a:rPr lang="en-US" altLang="en-US" sz="4400" dirty="0"/>
              <a:t> Mutual Commitment </a:t>
            </a:r>
            <a:endParaRPr lang="en-US" altLang="en-US" sz="4400" dirty="0">
              <a:ea typeface="Calibri"/>
              <a:cs typeface="Calibri"/>
            </a:endParaRPr>
          </a:p>
          <a:p>
            <a:r>
              <a:rPr lang="en-US" altLang="en-US" sz="4400" dirty="0"/>
              <a:t> Involve Consistent Attention and Work</a:t>
            </a:r>
            <a:endParaRPr lang="en-US" altLang="en-US" sz="4400" dirty="0">
              <a:ea typeface="Calibri"/>
              <a:cs typeface="Calibri"/>
            </a:endParaRPr>
          </a:p>
          <a:p>
            <a:pPr marL="0" indent="0" eaLnBrk="1" hangingPunct="1">
              <a:buNone/>
            </a:pPr>
            <a:endParaRPr lang="en-US" altLang="en-US" sz="4400"/>
          </a:p>
        </p:txBody>
      </p:sp>
      <p:sp>
        <p:nvSpPr>
          <p:cNvPr id="6" name="Rectangle 5"/>
          <p:cNvSpPr>
            <a:spLocks noChangeArrowheads="1"/>
          </p:cNvSpPr>
          <p:nvPr/>
        </p:nvSpPr>
        <p:spPr bwMode="auto">
          <a:xfrm>
            <a:off x="-57149" y="0"/>
            <a:ext cx="12249150" cy="209311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Relationships are</a:t>
            </a:r>
            <a:r>
              <a:rPr lang="en-US" sz="6000" b="1">
                <a:solidFill>
                  <a:srgbClr val="FFFFFF"/>
                </a:solidFill>
                <a:latin typeface="Franklin Gothic Medium"/>
              </a:rPr>
              <a:t> </a:t>
            </a:r>
          </a:p>
        </p:txBody>
      </p:sp>
    </p:spTree>
    <p:extLst>
      <p:ext uri="{BB962C8B-B14F-4D97-AF65-F5344CB8AC3E}">
        <p14:creationId xmlns:p14="http://schemas.microsoft.com/office/powerpoint/2010/main" val="199446581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1668-69DC-40CE-BCFA-A321326C8D31}"/>
              </a:ext>
            </a:extLst>
          </p:cNvPr>
          <p:cNvSpPr>
            <a:spLocks noGrp="1"/>
          </p:cNvSpPr>
          <p:nvPr>
            <p:ph type="title"/>
          </p:nvPr>
        </p:nvSpPr>
        <p:spPr>
          <a:xfrm>
            <a:off x="200912" y="1571870"/>
            <a:ext cx="4515086" cy="3714260"/>
          </a:xfrm>
        </p:spPr>
        <p:txBody>
          <a:bodyPr>
            <a:normAutofit/>
          </a:bodyPr>
          <a:lstStyle/>
          <a:p>
            <a:pPr algn="ctr"/>
            <a:r>
              <a:rPr lang="en-US"/>
              <a:t>How do we identify what issues people care about? </a:t>
            </a:r>
            <a:br>
              <a:rPr lang="en-US"/>
            </a:br>
            <a:endParaRPr lang="en-US">
              <a:cs typeface="Calibri Light" panose="020F0302020204030204"/>
            </a:endParaRPr>
          </a:p>
        </p:txBody>
      </p:sp>
      <p:pic>
        <p:nvPicPr>
          <p:cNvPr id="17410" name="Picture 2">
            <a:extLst>
              <a:ext uri="{FF2B5EF4-FFF2-40B4-BE49-F238E27FC236}">
                <a16:creationId xmlns:a16="http://schemas.microsoft.com/office/drawing/2014/main" id="{0DD0E070-F928-4C9B-A266-B20EE4000FC1}"/>
              </a:ext>
            </a:extLst>
          </p:cNvPr>
          <p:cNvPicPr>
            <a:picLocks noGrp="1" noChangeAspect="1" noChangeArrowheads="1"/>
          </p:cNvPicPr>
          <p:nvPr>
            <p:ph idx="1"/>
          </p:nvPr>
        </p:nvPicPr>
        <p:blipFill>
          <a:blip r:embed="rId3"/>
          <a:srcRect/>
          <a:stretch>
            <a:fillRect/>
          </a:stretch>
        </p:blipFill>
        <p:spPr bwMode="auto">
          <a:xfrm>
            <a:off x="4912598" y="845057"/>
            <a:ext cx="7197024" cy="4798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1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tactics"/>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359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endParaRPr lang="en-US" altLang="en-US"/>
          </a:p>
        </p:txBody>
      </p:sp>
      <p:sp>
        <p:nvSpPr>
          <p:cNvPr id="9219" name="Rectangle 3"/>
          <p:cNvSpPr>
            <a:spLocks noGrp="1" noChangeArrowheads="1"/>
          </p:cNvSpPr>
          <p:nvPr>
            <p:ph idx="1"/>
          </p:nvPr>
        </p:nvSpPr>
        <p:spPr/>
        <p:txBody>
          <a:bodyPr/>
          <a:lstStyle/>
          <a:p>
            <a:pPr eaLnBrk="1" hangingPunct="1">
              <a:buFont typeface="Wingdings" panose="05000000000000000000" pitchFamily="2" charset="2"/>
              <a:buChar char=""/>
            </a:pPr>
            <a:endParaRPr lang="en-US" altLang="en-US"/>
          </a:p>
        </p:txBody>
      </p:sp>
      <p:sp>
        <p:nvSpPr>
          <p:cNvPr id="5" name="Rectangle 4"/>
          <p:cNvSpPr>
            <a:spLocks noChangeArrowheads="1"/>
          </p:cNvSpPr>
          <p:nvPr/>
        </p:nvSpPr>
        <p:spPr bwMode="auto">
          <a:xfrm>
            <a:off x="0" y="2373892"/>
            <a:ext cx="12191999" cy="223184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Basics of One on Ones</a:t>
            </a:r>
            <a:endParaRPr lang="en-US" sz="6000" b="1">
              <a:solidFill>
                <a:srgbClr val="FFFFFF"/>
              </a:solidFill>
              <a:latin typeface="Franklin Gothic Medium"/>
            </a:endParaRPr>
          </a:p>
        </p:txBody>
      </p:sp>
    </p:spTree>
    <p:extLst>
      <p:ext uri="{BB962C8B-B14F-4D97-AF65-F5344CB8AC3E}">
        <p14:creationId xmlns:p14="http://schemas.microsoft.com/office/powerpoint/2010/main" val="2986412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listen to relate to our people</a:t>
            </a:r>
          </a:p>
        </p:txBody>
      </p:sp>
      <p:sp>
        <p:nvSpPr>
          <p:cNvPr id="3" name="Content Placeholder 2"/>
          <p:cNvSpPr>
            <a:spLocks noGrp="1"/>
          </p:cNvSpPr>
          <p:nvPr>
            <p:ph idx="1"/>
          </p:nvPr>
        </p:nvSpPr>
        <p:spPr>
          <a:xfrm>
            <a:off x="838199" y="1543050"/>
            <a:ext cx="10963275" cy="4633913"/>
          </a:xfrm>
        </p:spPr>
        <p:txBody>
          <a:bodyPr>
            <a:normAutofit/>
          </a:bodyPr>
          <a:lstStyle/>
          <a:p>
            <a:pPr marL="902970" indent="-857250">
              <a:buClrTx/>
              <a:buFont typeface="Arial" panose="020B0604020202020204" pitchFamily="34" charset="0"/>
              <a:buChar char="•"/>
            </a:pPr>
            <a:r>
              <a:rPr lang="en-US" sz="4000">
                <a:solidFill>
                  <a:schemeClr val="accent1">
                    <a:lumMod val="50000"/>
                  </a:schemeClr>
                </a:solidFill>
              </a:rPr>
              <a:t>Listen 80%; talk 20%</a:t>
            </a:r>
          </a:p>
          <a:p>
            <a:pPr marL="902970" indent="-857250">
              <a:buClrTx/>
              <a:buFont typeface="Arial" panose="020B0604020202020204" pitchFamily="34" charset="0"/>
              <a:buChar char="•"/>
            </a:pPr>
            <a:r>
              <a:rPr lang="en-US" sz="4000">
                <a:solidFill>
                  <a:schemeClr val="accent1">
                    <a:lumMod val="50000"/>
                  </a:schemeClr>
                </a:solidFill>
              </a:rPr>
              <a:t>Use open ended questions</a:t>
            </a:r>
          </a:p>
          <a:p>
            <a:pPr marL="902970" indent="-857250">
              <a:buClrTx/>
              <a:buFont typeface="Arial" panose="020B0604020202020204" pitchFamily="34" charset="0"/>
              <a:buChar char="•"/>
            </a:pPr>
            <a:r>
              <a:rPr lang="en-US" sz="4000">
                <a:solidFill>
                  <a:schemeClr val="accent1">
                    <a:lumMod val="50000"/>
                  </a:schemeClr>
                </a:solidFill>
              </a:rPr>
              <a:t>Not about winning an argument or interrogating</a:t>
            </a:r>
          </a:p>
          <a:p>
            <a:pPr marL="902970" indent="-857250">
              <a:buClrTx/>
              <a:buFont typeface="Arial" panose="020B0604020202020204" pitchFamily="34" charset="0"/>
              <a:buChar char="•"/>
            </a:pPr>
            <a:r>
              <a:rPr lang="en-US" sz="4000">
                <a:solidFill>
                  <a:schemeClr val="accent1">
                    <a:lumMod val="50000"/>
                  </a:schemeClr>
                </a:solidFill>
              </a:rPr>
              <a:t>Learning where our stories connect</a:t>
            </a:r>
          </a:p>
        </p:txBody>
      </p:sp>
    </p:spTree>
    <p:extLst>
      <p:ext uri="{BB962C8B-B14F-4D97-AF65-F5344CB8AC3E}">
        <p14:creationId xmlns:p14="http://schemas.microsoft.com/office/powerpoint/2010/main" val="1671950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listen to identify Issues</a:t>
            </a:r>
          </a:p>
        </p:txBody>
      </p:sp>
      <p:sp>
        <p:nvSpPr>
          <p:cNvPr id="3" name="Content Placeholder 2"/>
          <p:cNvSpPr>
            <a:spLocks noGrp="1"/>
          </p:cNvSpPr>
          <p:nvPr>
            <p:ph idx="1"/>
          </p:nvPr>
        </p:nvSpPr>
        <p:spPr/>
        <p:txBody>
          <a:bodyPr vert="horz" lIns="0" tIns="45720" rIns="0" bIns="45720" rtlCol="0" anchor="t">
            <a:normAutofit lnSpcReduction="10000"/>
          </a:bodyPr>
          <a:lstStyle/>
          <a:p>
            <a:pPr marL="617220" indent="-571500">
              <a:buClrTx/>
              <a:buFont typeface="Arial" panose="020B0604020202020204" pitchFamily="34" charset="0"/>
              <a:buChar char="•"/>
            </a:pPr>
            <a:r>
              <a:rPr lang="en-US" sz="4000">
                <a:solidFill>
                  <a:schemeClr val="accent1">
                    <a:lumMod val="50000"/>
                  </a:schemeClr>
                </a:solidFill>
              </a:rPr>
              <a:t>Use probing questions</a:t>
            </a:r>
          </a:p>
          <a:p>
            <a:pPr marL="617220" indent="-571500">
              <a:buClrTx/>
              <a:buFont typeface="Arial" panose="020B0604020202020204" pitchFamily="34" charset="0"/>
              <a:buChar char="•"/>
            </a:pPr>
            <a:r>
              <a:rPr lang="en-US" sz="4000">
                <a:solidFill>
                  <a:schemeClr val="accent1">
                    <a:lumMod val="50000"/>
                  </a:schemeClr>
                </a:solidFill>
              </a:rPr>
              <a:t>What’s not right? </a:t>
            </a:r>
            <a:endParaRPr lang="en-US" sz="4000">
              <a:solidFill>
                <a:schemeClr val="accent1">
                  <a:lumMod val="50000"/>
                </a:schemeClr>
              </a:solidFill>
              <a:cs typeface="Calibri"/>
            </a:endParaRPr>
          </a:p>
          <a:p>
            <a:pPr marL="617220" indent="-571500">
              <a:buClrTx/>
              <a:buFont typeface="Arial" panose="020B0604020202020204" pitchFamily="34" charset="0"/>
              <a:buChar char="•"/>
            </a:pPr>
            <a:r>
              <a:rPr lang="en-US" sz="4000">
                <a:solidFill>
                  <a:schemeClr val="accent1">
                    <a:lumMod val="50000"/>
                  </a:schemeClr>
                </a:solidFill>
              </a:rPr>
              <a:t>What would they change?</a:t>
            </a:r>
            <a:endParaRPr lang="en-US" sz="4000">
              <a:solidFill>
                <a:schemeClr val="accent1">
                  <a:lumMod val="50000"/>
                </a:schemeClr>
              </a:solidFill>
              <a:cs typeface="Calibri"/>
            </a:endParaRPr>
          </a:p>
          <a:p>
            <a:pPr marL="617220" indent="-571500">
              <a:buClrTx/>
              <a:buFont typeface="Arial" panose="020B0604020202020204" pitchFamily="34" charset="0"/>
              <a:buChar char="•"/>
            </a:pPr>
            <a:r>
              <a:rPr lang="en-US" sz="4000">
                <a:solidFill>
                  <a:schemeClr val="accent1">
                    <a:lumMod val="50000"/>
                  </a:schemeClr>
                </a:solidFill>
                <a:cs typeface="Calibri"/>
              </a:rPr>
              <a:t>If you had a magic wand, what would you change about your workplace? </a:t>
            </a:r>
            <a:endParaRPr lang="en-US" sz="4000">
              <a:solidFill>
                <a:schemeClr val="accent1">
                  <a:lumMod val="50000"/>
                </a:schemeClr>
              </a:solidFill>
              <a:ea typeface="Calibri"/>
              <a:cs typeface="Calibri"/>
            </a:endParaRPr>
          </a:p>
          <a:p>
            <a:pPr marL="617220" indent="-571500">
              <a:buClrTx/>
              <a:buFont typeface="Arial" panose="020B0604020202020204" pitchFamily="34" charset="0"/>
              <a:buChar char="•"/>
            </a:pPr>
            <a:r>
              <a:rPr lang="en-US" sz="4000">
                <a:solidFill>
                  <a:schemeClr val="accent1">
                    <a:lumMod val="50000"/>
                  </a:schemeClr>
                </a:solidFill>
                <a:cs typeface="Calibri"/>
              </a:rPr>
              <a:t>This is your union. What would you like to see you and your colleagues work on? </a:t>
            </a:r>
            <a:endParaRPr lang="en-US" sz="4000">
              <a:solidFill>
                <a:schemeClr val="accent1">
                  <a:lumMod val="50000"/>
                </a:schemeClr>
              </a:solidFill>
              <a:ea typeface="Calibri"/>
              <a:cs typeface="Calibri"/>
            </a:endParaRPr>
          </a:p>
        </p:txBody>
      </p:sp>
    </p:spTree>
    <p:extLst>
      <p:ext uri="{BB962C8B-B14F-4D97-AF65-F5344CB8AC3E}">
        <p14:creationId xmlns:p14="http://schemas.microsoft.com/office/powerpoint/2010/main" val="2002206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chemeClr val="accent1">
                    <a:lumMod val="50000"/>
                  </a:schemeClr>
                </a:solidFill>
              </a:rPr>
              <a:t>We ask for commitment</a:t>
            </a:r>
            <a:endParaRPr lang="en-US"/>
          </a:p>
        </p:txBody>
      </p:sp>
      <p:sp>
        <p:nvSpPr>
          <p:cNvPr id="3" name="Content Placeholder 2"/>
          <p:cNvSpPr>
            <a:spLocks noGrp="1"/>
          </p:cNvSpPr>
          <p:nvPr>
            <p:ph idx="1"/>
          </p:nvPr>
        </p:nvSpPr>
        <p:spPr>
          <a:xfrm>
            <a:off x="1097280" y="1429789"/>
            <a:ext cx="10449697" cy="4439305"/>
          </a:xfrm>
        </p:spPr>
        <p:txBody>
          <a:bodyPr>
            <a:normAutofit/>
          </a:bodyPr>
          <a:lstStyle/>
          <a:p>
            <a:pPr marL="902970" indent="-857250">
              <a:buClrTx/>
              <a:buFont typeface="Arial" panose="020B0604020202020204" pitchFamily="34" charset="0"/>
              <a:buChar char="•"/>
            </a:pPr>
            <a:r>
              <a:rPr lang="en-US" sz="4000">
                <a:solidFill>
                  <a:schemeClr val="accent1">
                    <a:lumMod val="50000"/>
                  </a:schemeClr>
                </a:solidFill>
              </a:rPr>
              <a:t>Use direct and specific language</a:t>
            </a:r>
          </a:p>
          <a:p>
            <a:pPr marL="902970" indent="-857250">
              <a:buClrTx/>
              <a:buFont typeface="Arial" panose="020B0604020202020204" pitchFamily="34" charset="0"/>
              <a:buChar char="•"/>
            </a:pPr>
            <a:r>
              <a:rPr lang="en-US" sz="4000">
                <a:solidFill>
                  <a:schemeClr val="accent1">
                    <a:lumMod val="50000"/>
                  </a:schemeClr>
                </a:solidFill>
              </a:rPr>
              <a:t>Stress the shared values you have exchanged </a:t>
            </a:r>
          </a:p>
          <a:p>
            <a:pPr marL="902970" indent="-857250">
              <a:buClrTx/>
              <a:buFont typeface="Arial" panose="020B0604020202020204" pitchFamily="34" charset="0"/>
              <a:buChar char="•"/>
            </a:pPr>
            <a:r>
              <a:rPr lang="en-US" sz="4000">
                <a:solidFill>
                  <a:schemeClr val="accent1">
                    <a:lumMod val="50000"/>
                  </a:schemeClr>
                </a:solidFill>
              </a:rPr>
              <a:t>Frame it so that the person IS the solution to the ask</a:t>
            </a:r>
          </a:p>
        </p:txBody>
      </p:sp>
    </p:spTree>
    <p:extLst>
      <p:ext uri="{BB962C8B-B14F-4D97-AF65-F5344CB8AC3E}">
        <p14:creationId xmlns:p14="http://schemas.microsoft.com/office/powerpoint/2010/main" val="1511397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ask to identify leaders</a:t>
            </a:r>
          </a:p>
        </p:txBody>
      </p:sp>
      <p:sp>
        <p:nvSpPr>
          <p:cNvPr id="3" name="Content Placeholder 2"/>
          <p:cNvSpPr>
            <a:spLocks noGrp="1"/>
          </p:cNvSpPr>
          <p:nvPr>
            <p:ph idx="1"/>
          </p:nvPr>
        </p:nvSpPr>
        <p:spPr>
          <a:xfrm>
            <a:off x="1097280" y="1929384"/>
            <a:ext cx="10058400" cy="3939710"/>
          </a:xfrm>
        </p:spPr>
        <p:txBody>
          <a:bodyPr vert="horz" lIns="0" tIns="45720" rIns="0" bIns="45720" rtlCol="0" anchor="t">
            <a:normAutofit/>
          </a:bodyPr>
          <a:lstStyle/>
          <a:p>
            <a:pPr marL="902970" indent="-857250">
              <a:buClrTx/>
              <a:buFont typeface="Arial" panose="020B0604020202020204" pitchFamily="34" charset="0"/>
              <a:buChar char="•"/>
            </a:pPr>
            <a:r>
              <a:rPr lang="en-US" sz="4000">
                <a:solidFill>
                  <a:schemeClr val="accent1">
                    <a:lumMod val="50000"/>
                  </a:schemeClr>
                </a:solidFill>
              </a:rPr>
              <a:t>Who is trusted and respected?</a:t>
            </a:r>
          </a:p>
          <a:p>
            <a:pPr marL="1195070" lvl="1" indent="-857250">
              <a:buClrTx/>
              <a:buFont typeface="Courier New" panose="020B0604020202020204" pitchFamily="34" charset="0"/>
              <a:buChar char="o"/>
            </a:pPr>
            <a:r>
              <a:rPr lang="en-US" sz="3800">
                <a:solidFill>
                  <a:schemeClr val="accent1">
                    <a:lumMod val="50000"/>
                  </a:schemeClr>
                </a:solidFill>
                <a:cs typeface="Calibri"/>
              </a:rPr>
              <a:t>Why?</a:t>
            </a:r>
          </a:p>
          <a:p>
            <a:pPr marL="902970" indent="-857250">
              <a:buClrTx/>
              <a:buFont typeface="Arial" panose="020B0604020202020204" pitchFamily="34" charset="0"/>
              <a:buChar char="•"/>
            </a:pPr>
            <a:r>
              <a:rPr lang="en-US" sz="4000">
                <a:solidFill>
                  <a:schemeClr val="accent1">
                    <a:lumMod val="50000"/>
                  </a:schemeClr>
                </a:solidFill>
              </a:rPr>
              <a:t>To objectively identify leaders, we must ask our people</a:t>
            </a:r>
            <a:endParaRPr lang="en-US" sz="4000">
              <a:solidFill>
                <a:schemeClr val="accent1">
                  <a:lumMod val="50000"/>
                </a:schemeClr>
              </a:solidFill>
              <a:cs typeface="Calibri"/>
            </a:endParaRPr>
          </a:p>
        </p:txBody>
      </p:sp>
    </p:spTree>
    <p:extLst>
      <p:ext uri="{BB962C8B-B14F-4D97-AF65-F5344CB8AC3E}">
        <p14:creationId xmlns:p14="http://schemas.microsoft.com/office/powerpoint/2010/main" val="1017540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2494" y="2078355"/>
            <a:ext cx="10515600" cy="3750945"/>
          </a:xfrm>
        </p:spPr>
        <p:txBody>
          <a:bodyPr vert="horz" lIns="0" tIns="45720" rIns="0" bIns="45720" rtlCol="0" anchor="t">
            <a:normAutofit/>
          </a:bodyPr>
          <a:lstStyle/>
          <a:p>
            <a:pPr marL="742950" indent="-742950">
              <a:buClrTx/>
              <a:buAutoNum type="arabicPeriod"/>
            </a:pPr>
            <a:r>
              <a:rPr lang="en-US" sz="4000"/>
              <a:t>Recruitment </a:t>
            </a:r>
            <a:endParaRPr lang="en-US" sz="4000">
              <a:ea typeface="Calibri"/>
              <a:cs typeface="Calibri"/>
            </a:endParaRPr>
          </a:p>
          <a:p>
            <a:pPr marL="742950" indent="-742950">
              <a:buClrTx/>
              <a:buAutoNum type="arabicPeriod"/>
            </a:pPr>
            <a:r>
              <a:rPr lang="en-US" sz="4000"/>
              <a:t>Escalation</a:t>
            </a:r>
            <a:endParaRPr lang="en-US" sz="4000">
              <a:ea typeface="Calibri"/>
              <a:cs typeface="Calibri"/>
            </a:endParaRPr>
          </a:p>
          <a:p>
            <a:pPr marL="742950" indent="-742950">
              <a:buClrTx/>
              <a:buAutoNum type="arabicPeriod"/>
            </a:pPr>
            <a:r>
              <a:rPr lang="en-US" sz="4000"/>
              <a:t>Maintenance</a:t>
            </a:r>
            <a:endParaRPr lang="en-US" sz="4000">
              <a:ea typeface="Calibri"/>
              <a:cs typeface="Calibri"/>
            </a:endParaRPr>
          </a:p>
          <a:p>
            <a:endParaRPr lang="en-US" sz="3600">
              <a:ea typeface="Calibri"/>
              <a:cs typeface="Calibri"/>
            </a:endParaRPr>
          </a:p>
          <a:p>
            <a:pPr algn="ctr"/>
            <a:r>
              <a:rPr lang="en-US" sz="3600">
                <a:ea typeface="Calibri"/>
                <a:cs typeface="Calibri"/>
              </a:rPr>
              <a:t>Definitions on page 51</a:t>
            </a:r>
          </a:p>
        </p:txBody>
      </p:sp>
      <p:sp>
        <p:nvSpPr>
          <p:cNvPr id="4" name="Rectangle 3"/>
          <p:cNvSpPr>
            <a:spLocks noChangeArrowheads="1"/>
          </p:cNvSpPr>
          <p:nvPr/>
        </p:nvSpPr>
        <p:spPr bwMode="auto">
          <a:xfrm>
            <a:off x="2845" y="3969"/>
            <a:ext cx="12135029" cy="1583746"/>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6600" b="1">
                <a:solidFill>
                  <a:srgbClr val="FFFFFF"/>
                </a:solidFill>
                <a:latin typeface="Franklin Gothic Medium"/>
              </a:rPr>
              <a:t>3 Types of One on Ones</a:t>
            </a:r>
          </a:p>
        </p:txBody>
      </p:sp>
    </p:spTree>
    <p:extLst>
      <p:ext uri="{BB962C8B-B14F-4D97-AF65-F5344CB8AC3E}">
        <p14:creationId xmlns:p14="http://schemas.microsoft.com/office/powerpoint/2010/main" val="507871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27083-C560-4C63-BE47-CC7757513044}"/>
              </a:ext>
            </a:extLst>
          </p:cNvPr>
          <p:cNvSpPr>
            <a:spLocks noGrp="1"/>
          </p:cNvSpPr>
          <p:nvPr>
            <p:ph type="title"/>
          </p:nvPr>
        </p:nvSpPr>
        <p:spPr>
          <a:xfrm>
            <a:off x="6340574" y="729986"/>
            <a:ext cx="4906526" cy="1143841"/>
          </a:xfrm>
        </p:spPr>
        <p:txBody>
          <a:bodyPr>
            <a:normAutofit/>
          </a:bodyPr>
          <a:lstStyle/>
          <a:p>
            <a:r>
              <a:rPr lang="en-US" sz="4000"/>
              <a:t>Practicing One on One’s</a:t>
            </a:r>
          </a:p>
        </p:txBody>
      </p:sp>
      <p:pic>
        <p:nvPicPr>
          <p:cNvPr id="20482" name="Picture 2">
            <a:extLst>
              <a:ext uri="{FF2B5EF4-FFF2-40B4-BE49-F238E27FC236}">
                <a16:creationId xmlns:a16="http://schemas.microsoft.com/office/drawing/2014/main" id="{A3426BCF-6A5C-45AB-A4E3-F3DCBA76F7BE}"/>
              </a:ext>
            </a:extLst>
          </p:cNvPr>
          <p:cNvPicPr>
            <a:picLocks noChangeAspect="1" noChangeArrowheads="1"/>
          </p:cNvPicPr>
          <p:nvPr/>
        </p:nvPicPr>
        <p:blipFill rotWithShape="1">
          <a:blip r:embed="rId3"/>
          <a:srcRect l="6660" r="6660"/>
          <a:stretch/>
        </p:blipFill>
        <p:spPr bwMode="auto">
          <a:xfrm>
            <a:off x="320127" y="1301907"/>
            <a:ext cx="5531301" cy="42541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DCD0228-3DE6-4F7A-82D6-87C46FB6EC30}"/>
              </a:ext>
            </a:extLst>
          </p:cNvPr>
          <p:cNvSpPr>
            <a:spLocks noGrp="1"/>
          </p:cNvSpPr>
          <p:nvPr>
            <p:ph idx="1"/>
          </p:nvPr>
        </p:nvSpPr>
        <p:spPr>
          <a:xfrm>
            <a:off x="6340575" y="2198914"/>
            <a:ext cx="5854752" cy="3670180"/>
          </a:xfrm>
        </p:spPr>
        <p:txBody>
          <a:bodyPr vert="horz" lIns="0" tIns="45720" rIns="0" bIns="45720" rtlCol="0" anchor="t">
            <a:normAutofit fontScale="92500" lnSpcReduction="20000"/>
          </a:bodyPr>
          <a:lstStyle/>
          <a:p>
            <a:r>
              <a:rPr lang="en-US" sz="3200"/>
              <a:t>Triads</a:t>
            </a:r>
          </a:p>
          <a:p>
            <a:r>
              <a:rPr lang="en-US" sz="3200"/>
              <a:t>1. Organizer – Asks questions</a:t>
            </a:r>
          </a:p>
          <a:p>
            <a:r>
              <a:rPr lang="en-US" sz="3200"/>
              <a:t>2. Worker – Answers</a:t>
            </a:r>
          </a:p>
          <a:p>
            <a:r>
              <a:rPr lang="en-US" sz="3200"/>
              <a:t>3. Observer – Coaches </a:t>
            </a:r>
          </a:p>
          <a:p>
            <a:endParaRPr lang="en-US" sz="3200"/>
          </a:p>
          <a:p>
            <a:pPr>
              <a:lnSpc>
                <a:spcPct val="110000"/>
              </a:lnSpc>
            </a:pPr>
            <a:r>
              <a:rPr lang="en-US" sz="3200"/>
              <a:t>*If a recruitment or escalation conversation, make an ask.</a:t>
            </a:r>
          </a:p>
          <a:p>
            <a:endParaRPr lang="en-US" sz="3200">
              <a:ea typeface="Calibri" panose="020F0502020204030204"/>
              <a:cs typeface="Calibri" panose="020F0502020204030204"/>
            </a:endParaRPr>
          </a:p>
          <a:p>
            <a:endParaRPr lang="en-US" sz="3200">
              <a:ea typeface="Calibri" panose="020F0502020204030204"/>
              <a:cs typeface="Calibri" panose="020F0502020204030204"/>
            </a:endParaRPr>
          </a:p>
          <a:p>
            <a:endParaRPr lang="en-US" sz="3200">
              <a:ea typeface="Calibri" panose="020F0502020204030204"/>
              <a:cs typeface="Calibri" panose="020F0502020204030204"/>
            </a:endParaRPr>
          </a:p>
        </p:txBody>
      </p:sp>
    </p:spTree>
    <p:extLst>
      <p:ext uri="{BB962C8B-B14F-4D97-AF65-F5344CB8AC3E}">
        <p14:creationId xmlns:p14="http://schemas.microsoft.com/office/powerpoint/2010/main" val="2674710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27083-C560-4C63-BE47-CC7757513044}"/>
              </a:ext>
            </a:extLst>
          </p:cNvPr>
          <p:cNvSpPr>
            <a:spLocks noGrp="1"/>
          </p:cNvSpPr>
          <p:nvPr>
            <p:ph type="title"/>
          </p:nvPr>
        </p:nvSpPr>
        <p:spPr>
          <a:xfrm>
            <a:off x="7700736" y="634946"/>
            <a:ext cx="4346422" cy="1207341"/>
          </a:xfrm>
        </p:spPr>
        <p:txBody>
          <a:bodyPr>
            <a:normAutofit/>
          </a:bodyPr>
          <a:lstStyle/>
          <a:p>
            <a:r>
              <a:rPr lang="en-US"/>
              <a:t>Debrief</a:t>
            </a:r>
          </a:p>
        </p:txBody>
      </p:sp>
      <p:pic>
        <p:nvPicPr>
          <p:cNvPr id="20482" name="Picture 2">
            <a:extLst>
              <a:ext uri="{FF2B5EF4-FFF2-40B4-BE49-F238E27FC236}">
                <a16:creationId xmlns:a16="http://schemas.microsoft.com/office/drawing/2014/main" id="{A3426BCF-6A5C-45AB-A4E3-F3DCBA76F7BE}"/>
              </a:ext>
            </a:extLst>
          </p:cNvPr>
          <p:cNvPicPr>
            <a:picLocks noChangeAspect="1" noChangeArrowheads="1"/>
          </p:cNvPicPr>
          <p:nvPr/>
        </p:nvPicPr>
        <p:blipFill rotWithShape="1">
          <a:blip r:embed="rId3"/>
          <a:srcRect l="6660" r="6660"/>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DCD0228-3DE6-4F7A-82D6-87C46FB6EC30}"/>
              </a:ext>
            </a:extLst>
          </p:cNvPr>
          <p:cNvSpPr>
            <a:spLocks noGrp="1"/>
          </p:cNvSpPr>
          <p:nvPr>
            <p:ph idx="1"/>
          </p:nvPr>
        </p:nvSpPr>
        <p:spPr>
          <a:xfrm>
            <a:off x="7700736" y="2206936"/>
            <a:ext cx="3847364" cy="3670180"/>
          </a:xfrm>
        </p:spPr>
        <p:txBody>
          <a:bodyPr vert="horz" lIns="0" tIns="45720" rIns="0" bIns="45720" rtlCol="0" anchor="t">
            <a:normAutofit/>
          </a:bodyPr>
          <a:lstStyle/>
          <a:p>
            <a:r>
              <a:rPr lang="en-US" sz="3200">
                <a:cs typeface="Calibri"/>
              </a:rPr>
              <a:t>As a staff person, what do you need to do to make this a member led practice back home? </a:t>
            </a:r>
          </a:p>
          <a:p>
            <a:endParaRPr lang="en-US" sz="3200">
              <a:cs typeface="Calibri"/>
            </a:endParaRPr>
          </a:p>
          <a:p>
            <a:endParaRPr lang="en-US" sz="3200">
              <a:cs typeface="Calibri"/>
            </a:endParaRPr>
          </a:p>
          <a:p>
            <a:endParaRPr lang="en-US" sz="3200">
              <a:cs typeface="Calibri"/>
            </a:endParaRPr>
          </a:p>
        </p:txBody>
      </p:sp>
    </p:spTree>
    <p:extLst>
      <p:ext uri="{BB962C8B-B14F-4D97-AF65-F5344CB8AC3E}">
        <p14:creationId xmlns:p14="http://schemas.microsoft.com/office/powerpoint/2010/main" val="3952334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407812" y="-475030"/>
            <a:ext cx="4606776" cy="1450757"/>
          </a:xfrm>
        </p:spPr>
        <p:txBody>
          <a:bodyPr>
            <a:normAutofit/>
          </a:bodyPr>
          <a:lstStyle/>
          <a:p>
            <a:r>
              <a:rPr lang="en-US"/>
              <a:t>Key Points</a:t>
            </a:r>
          </a:p>
        </p:txBody>
      </p:sp>
      <p:pic>
        <p:nvPicPr>
          <p:cNvPr id="10242"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6833" r="6833"/>
          <a:stretch/>
        </p:blipFill>
        <p:spPr bwMode="auto">
          <a:xfrm>
            <a:off x="-226541" y="2621987"/>
            <a:ext cx="2831621" cy="217875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543297" y="1222862"/>
            <a:ext cx="9648703" cy="4976015"/>
          </a:xfrm>
        </p:spPr>
        <p:txBody>
          <a:bodyPr vert="horz" lIns="0" tIns="45720" rIns="0" bIns="45720" rtlCol="0" anchor="t">
            <a:normAutofit fontScale="25000" lnSpcReduction="20000"/>
          </a:bodyPr>
          <a:lstStyle/>
          <a:p>
            <a:pPr lvl="0"/>
            <a:r>
              <a:rPr lang="en-US" sz="14400"/>
              <a:t>Organizers listen and ask questions!</a:t>
            </a:r>
          </a:p>
          <a:p>
            <a:pPr lvl="0"/>
            <a:endParaRPr lang="en-US" sz="12800"/>
          </a:p>
          <a:p>
            <a:pPr lvl="0">
              <a:lnSpc>
                <a:spcPct val="120000"/>
              </a:lnSpc>
            </a:pPr>
            <a:r>
              <a:rPr lang="en-US" sz="12800"/>
              <a:t>We want our workers to realize:</a:t>
            </a:r>
          </a:p>
          <a:p>
            <a:pPr lvl="1">
              <a:lnSpc>
                <a:spcPct val="120000"/>
              </a:lnSpc>
              <a:buClrTx/>
              <a:buFont typeface="Arial" panose="020B0604020202020204" pitchFamily="34" charset="0"/>
              <a:buChar char="•"/>
            </a:pPr>
            <a:r>
              <a:rPr lang="en-US" sz="11000"/>
              <a:t>They care about a problem</a:t>
            </a:r>
            <a:endParaRPr lang="en-US" sz="11000">
              <a:cs typeface="Calibri" panose="020F0502020204030204"/>
            </a:endParaRPr>
          </a:p>
          <a:p>
            <a:pPr lvl="1">
              <a:lnSpc>
                <a:spcPct val="120000"/>
              </a:lnSpc>
              <a:buClrTx/>
              <a:buFont typeface="Arial" panose="020B0604020202020204" pitchFamily="34" charset="0"/>
              <a:buChar char="•"/>
            </a:pPr>
            <a:r>
              <a:rPr lang="en-US" sz="11000"/>
              <a:t>There is a decision-maker who has the power to fix this problem</a:t>
            </a:r>
            <a:endParaRPr lang="en-US" sz="11000">
              <a:cs typeface="Calibri" panose="020F0502020204030204"/>
            </a:endParaRPr>
          </a:p>
          <a:p>
            <a:pPr lvl="1">
              <a:lnSpc>
                <a:spcPct val="120000"/>
              </a:lnSpc>
              <a:buClrTx/>
              <a:buFont typeface="Arial" panose="020B0604020202020204" pitchFamily="34" charset="0"/>
              <a:buChar char="•"/>
            </a:pPr>
            <a:r>
              <a:rPr lang="en-US" sz="11000"/>
              <a:t>The decision-maker won’t fix it until someone pushes them to</a:t>
            </a:r>
            <a:endParaRPr lang="en-US" sz="11000">
              <a:cs typeface="Calibri" panose="020F0502020204030204"/>
            </a:endParaRPr>
          </a:p>
          <a:p>
            <a:pPr lvl="1">
              <a:lnSpc>
                <a:spcPct val="120000"/>
              </a:lnSpc>
              <a:buClrTx/>
              <a:buFont typeface="Arial" panose="020B0604020202020204" pitchFamily="34" charset="0"/>
              <a:buChar char="•"/>
            </a:pPr>
            <a:r>
              <a:rPr lang="en-US" sz="11000"/>
              <a:t>To solve the problem they need to join their colleagues, share their resources and take action together</a:t>
            </a:r>
            <a:endParaRPr lang="en-US" sz="11000">
              <a:cs typeface="Calibri" panose="020F0502020204030204"/>
            </a:endParaRPr>
          </a:p>
          <a:p>
            <a:pPr lvl="0"/>
            <a:endParaRPr lang="en-US" sz="4000"/>
          </a:p>
        </p:txBody>
      </p:sp>
    </p:spTree>
    <p:extLst>
      <p:ext uri="{BB962C8B-B14F-4D97-AF65-F5344CB8AC3E}">
        <p14:creationId xmlns:p14="http://schemas.microsoft.com/office/powerpoint/2010/main" val="1699341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250372" y="-674904"/>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292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03F4F-DB26-1AEB-EBB6-1FC049B86684}"/>
              </a:ext>
            </a:extLst>
          </p:cNvPr>
          <p:cNvSpPr>
            <a:spLocks noGrp="1"/>
          </p:cNvSpPr>
          <p:nvPr>
            <p:ph type="title"/>
          </p:nvPr>
        </p:nvSpPr>
        <p:spPr/>
        <p:txBody>
          <a:bodyPr/>
          <a:lstStyle/>
          <a:p>
            <a:r>
              <a:rPr lang="en-US">
                <a:cs typeface="Calibri"/>
              </a:rPr>
              <a:t>Ben</a:t>
            </a:r>
            <a:endParaRPr lang="en-US" err="1"/>
          </a:p>
        </p:txBody>
      </p:sp>
      <p:sp>
        <p:nvSpPr>
          <p:cNvPr id="3" name="Text Placeholder 2">
            <a:extLst>
              <a:ext uri="{FF2B5EF4-FFF2-40B4-BE49-F238E27FC236}">
                <a16:creationId xmlns:a16="http://schemas.microsoft.com/office/drawing/2014/main" id="{9B4B660E-5330-D853-E814-2C3506D5A20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547515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Financialization</a:t>
            </a:r>
          </a:p>
        </p:txBody>
      </p:sp>
      <p:sp>
        <p:nvSpPr>
          <p:cNvPr id="5" name="Text Placeholder 4">
            <a:extLst>
              <a:ext uri="{FF2B5EF4-FFF2-40B4-BE49-F238E27FC236}">
                <a16:creationId xmlns:a16="http://schemas.microsoft.com/office/drawing/2014/main" id="{C5BA5C78-3FB2-471C-980B-A4671228533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6321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519" y="1468001"/>
            <a:ext cx="6514757" cy="3067495"/>
          </a:xfrm>
        </p:spPr>
        <p:txBody>
          <a:bodyPr>
            <a:noAutofit/>
          </a:bodyPr>
          <a:lstStyle/>
          <a:p>
            <a:r>
              <a:rPr lang="en-US" sz="7200"/>
              <a:t>What is the purpose of public schools? </a:t>
            </a:r>
            <a:endParaRPr lang="en-US">
              <a:cs typeface="Calibri" panose="020F0502020204030204"/>
            </a:endParaRPr>
          </a:p>
        </p:txBody>
      </p:sp>
      <p:pic>
        <p:nvPicPr>
          <p:cNvPr id="5" name="Picture 4"/>
          <p:cNvPicPr>
            <a:picLocks noChangeAspect="1"/>
          </p:cNvPicPr>
          <p:nvPr/>
        </p:nvPicPr>
        <p:blipFill>
          <a:blip r:embed="rId2">
            <a:duotone>
              <a:prstClr val="black"/>
              <a:schemeClr val="accent6">
                <a:tint val="45000"/>
                <a:satMod val="400000"/>
              </a:schemeClr>
            </a:duotone>
          </a:blip>
          <a:stretch>
            <a:fillRect/>
          </a:stretch>
        </p:blipFill>
        <p:spPr>
          <a:xfrm>
            <a:off x="6923376" y="960871"/>
            <a:ext cx="4932521" cy="4932521"/>
          </a:xfrm>
          <a:prstGeom prst="rect">
            <a:avLst/>
          </a:prstGeom>
        </p:spPr>
      </p:pic>
    </p:spTree>
    <p:extLst>
      <p:ext uri="{BB962C8B-B14F-4D97-AF65-F5344CB8AC3E}">
        <p14:creationId xmlns:p14="http://schemas.microsoft.com/office/powerpoint/2010/main" val="1521700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25379"/>
            <a:ext cx="10842567" cy="1450757"/>
          </a:xfrm>
        </p:spPr>
        <p:txBody>
          <a:bodyPr/>
          <a:lstStyle/>
          <a:p>
            <a:r>
              <a:rPr lang="en-US"/>
              <a:t>Key Ideas to Listen For</a:t>
            </a:r>
          </a:p>
        </p:txBody>
      </p:sp>
      <p:sp>
        <p:nvSpPr>
          <p:cNvPr id="3" name="Content Placeholder 2"/>
          <p:cNvSpPr>
            <a:spLocks noGrp="1"/>
          </p:cNvSpPr>
          <p:nvPr>
            <p:ph idx="1"/>
          </p:nvPr>
        </p:nvSpPr>
        <p:spPr>
          <a:xfrm>
            <a:off x="343911" y="732121"/>
            <a:ext cx="11654125" cy="4773054"/>
          </a:xfrm>
        </p:spPr>
        <p:txBody>
          <a:bodyPr>
            <a:normAutofit fontScale="85000" lnSpcReduction="10000"/>
          </a:bodyPr>
          <a:lstStyle/>
          <a:p>
            <a:r>
              <a:rPr lang="en-US" sz="4000"/>
              <a:t>1. Capitalism is Constructed </a:t>
            </a:r>
          </a:p>
          <a:p>
            <a:r>
              <a:rPr lang="en-US" sz="4000"/>
              <a:t>2. Over time Capitalism has been built around 3 Ideologies:</a:t>
            </a:r>
          </a:p>
          <a:p>
            <a:pPr lvl="1"/>
            <a:r>
              <a:rPr lang="en-US" sz="3800" err="1"/>
              <a:t>Kenysian</a:t>
            </a:r>
            <a:r>
              <a:rPr lang="en-US" sz="3800"/>
              <a:t>  (Supply and Demand driven)</a:t>
            </a:r>
          </a:p>
          <a:p>
            <a:pPr lvl="1"/>
            <a:r>
              <a:rPr lang="en-US" sz="3800"/>
              <a:t>Free Enterprise (Trickle Down – low regulation and open market)</a:t>
            </a:r>
          </a:p>
          <a:p>
            <a:pPr lvl="1"/>
            <a:r>
              <a:rPr lang="en-US" sz="3800"/>
              <a:t>Neoliberalism (</a:t>
            </a:r>
            <a:r>
              <a:rPr lang="en-US" sz="4000"/>
              <a:t>anti-tax, anti-union, anti-regulation, and anti-public-sector)</a:t>
            </a:r>
          </a:p>
          <a:p>
            <a:pPr marL="201168" lvl="1" indent="0">
              <a:buNone/>
            </a:pPr>
            <a:r>
              <a:rPr lang="en-US" sz="4000">
                <a:cs typeface="Calibri"/>
              </a:rPr>
              <a:t>3. Financialization converts publicly provided goods into privately "financed goods.”</a:t>
            </a:r>
          </a:p>
          <a:p>
            <a:pPr marL="201168" lvl="1" indent="0">
              <a:buNone/>
            </a:pPr>
            <a:r>
              <a:rPr lang="en-US" sz="4000">
                <a:cs typeface="Calibri"/>
              </a:rPr>
              <a:t>4. </a:t>
            </a:r>
            <a:r>
              <a:rPr lang="en-US" sz="4000"/>
              <a:t>Public education reflects and advances the same norms and practices as the prevailing economic ideology. </a:t>
            </a:r>
            <a:endParaRPr lang="en-US" sz="4000">
              <a:cs typeface="Calibri"/>
            </a:endParaRPr>
          </a:p>
          <a:p>
            <a:pPr marL="201168" lvl="1" indent="0">
              <a:buNone/>
            </a:pPr>
            <a:endParaRPr lang="en-US" sz="4000">
              <a:cs typeface="Calibri"/>
            </a:endParaRPr>
          </a:p>
          <a:p>
            <a:pPr marL="201168" lvl="1" indent="0">
              <a:buNone/>
            </a:pPr>
            <a:endParaRPr lang="en-US" sz="4000"/>
          </a:p>
        </p:txBody>
      </p:sp>
    </p:spTree>
    <p:extLst>
      <p:ext uri="{BB962C8B-B14F-4D97-AF65-F5344CB8AC3E}">
        <p14:creationId xmlns:p14="http://schemas.microsoft.com/office/powerpoint/2010/main" val="1168608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655" y="-361460"/>
            <a:ext cx="10731731" cy="1450757"/>
          </a:xfrm>
        </p:spPr>
        <p:txBody>
          <a:bodyPr/>
          <a:lstStyle/>
          <a:p>
            <a:r>
              <a:rPr lang="en-US"/>
              <a:t>How are schools and the economy related?</a:t>
            </a:r>
          </a:p>
        </p:txBody>
      </p:sp>
      <p:sp>
        <p:nvSpPr>
          <p:cNvPr id="3" name="Content Placeholder 2"/>
          <p:cNvSpPr>
            <a:spLocks noGrp="1"/>
          </p:cNvSpPr>
          <p:nvPr>
            <p:ph idx="1"/>
          </p:nvPr>
        </p:nvSpPr>
        <p:spPr>
          <a:xfrm>
            <a:off x="138545" y="1330036"/>
            <a:ext cx="11817928" cy="5306291"/>
          </a:xfrm>
        </p:spPr>
        <p:txBody>
          <a:bodyPr>
            <a:normAutofit/>
          </a:bodyPr>
          <a:lstStyle/>
          <a:p>
            <a:pPr lvl="1"/>
            <a:r>
              <a:rPr lang="en-US" sz="3600"/>
              <a:t>Public education was created to benefit those in power, mostly white males, and also to train a working class but still mostly male and white. </a:t>
            </a:r>
          </a:p>
          <a:p>
            <a:pPr lvl="1"/>
            <a:r>
              <a:rPr lang="en-US" sz="3600" b="1"/>
              <a:t>Late 1800’s-1900’s </a:t>
            </a:r>
            <a:r>
              <a:rPr lang="en-US" sz="3600"/>
              <a:t>Over time public schools began to elevate the workforce, again mostly for those deemed worthy.</a:t>
            </a:r>
          </a:p>
          <a:p>
            <a:pPr lvl="1"/>
            <a:r>
              <a:rPr lang="en-US" sz="3600" b="1"/>
              <a:t>Into the 1940’s, </a:t>
            </a:r>
            <a:r>
              <a:rPr lang="en-US" sz="3600"/>
              <a:t>it was a time of increased power for workers and labor unions.  Education became even more widely available but still not universal (racism in access)</a:t>
            </a:r>
          </a:p>
        </p:txBody>
      </p:sp>
    </p:spTree>
    <p:extLst>
      <p:ext uri="{BB962C8B-B14F-4D97-AF65-F5344CB8AC3E}">
        <p14:creationId xmlns:p14="http://schemas.microsoft.com/office/powerpoint/2010/main" val="272765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02"/>
            <a:ext cx="12195958" cy="833900"/>
          </a:xfrm>
        </p:spPr>
        <p:txBody>
          <a:bodyPr/>
          <a:lstStyle/>
          <a:p>
            <a:r>
              <a:rPr lang="en-US"/>
              <a:t>How are schools and the economy related? </a:t>
            </a:r>
          </a:p>
        </p:txBody>
      </p:sp>
      <p:sp>
        <p:nvSpPr>
          <p:cNvPr id="3" name="Content Placeholder 2"/>
          <p:cNvSpPr>
            <a:spLocks noGrp="1"/>
          </p:cNvSpPr>
          <p:nvPr>
            <p:ph idx="1"/>
          </p:nvPr>
        </p:nvSpPr>
        <p:spPr>
          <a:xfrm>
            <a:off x="152399" y="1089297"/>
            <a:ext cx="11859491" cy="5172958"/>
          </a:xfrm>
        </p:spPr>
        <p:txBody>
          <a:bodyPr vert="horz" lIns="0" tIns="45720" rIns="0" bIns="45720" rtlCol="0" anchor="t">
            <a:noAutofit/>
          </a:bodyPr>
          <a:lstStyle/>
          <a:p>
            <a:r>
              <a:rPr lang="en-US" sz="3600" b="1"/>
              <a:t>1800’s  through late 20</a:t>
            </a:r>
            <a:r>
              <a:rPr lang="en-US" sz="3600" b="1" baseline="30000"/>
              <a:t>th</a:t>
            </a:r>
            <a:r>
              <a:rPr lang="en-US" sz="3600" b="1"/>
              <a:t> Century </a:t>
            </a:r>
            <a:r>
              <a:rPr lang="en-US" sz="3600"/>
              <a:t>- Universally accessible, tuition-free, public, K–12 education contributed to the social wage, the mix of publicly provided goods and services that add to the normative standard of living. </a:t>
            </a:r>
          </a:p>
          <a:p>
            <a:r>
              <a:rPr lang="en-US" sz="3600"/>
              <a:t>Universal access to tuition-free public K–12 education was rolled out alongside other New Deal reforms of the </a:t>
            </a:r>
            <a:r>
              <a:rPr lang="en-US" sz="3600" b="1"/>
              <a:t>1930s and ’40s — </a:t>
            </a:r>
            <a:r>
              <a:rPr lang="en-US" sz="3600"/>
              <a:t>taxing the rich, the expansion of unions, and regulation of finance and industry — associated with the Keynesian period in the development of US capitalism. </a:t>
            </a:r>
            <a:r>
              <a:rPr lang="en-US" sz="3600" b="1"/>
              <a:t>(Supply and Demand)</a:t>
            </a:r>
            <a:endParaRPr lang="en-US" sz="3600" b="1">
              <a:cs typeface="Calibri"/>
            </a:endParaRPr>
          </a:p>
          <a:p>
            <a:endParaRPr lang="en-US" sz="3600"/>
          </a:p>
        </p:txBody>
      </p:sp>
    </p:spTree>
    <p:extLst>
      <p:ext uri="{BB962C8B-B14F-4D97-AF65-F5344CB8AC3E}">
        <p14:creationId xmlns:p14="http://schemas.microsoft.com/office/powerpoint/2010/main" val="1239359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182825"/>
            <a:ext cx="11827120" cy="906472"/>
          </a:xfrm>
        </p:spPr>
        <p:txBody>
          <a:bodyPr/>
          <a:lstStyle/>
          <a:p>
            <a:r>
              <a:rPr lang="en-US"/>
              <a:t>How are schools and the economy related? </a:t>
            </a:r>
          </a:p>
        </p:txBody>
      </p:sp>
      <p:sp>
        <p:nvSpPr>
          <p:cNvPr id="3" name="Content Placeholder 2"/>
          <p:cNvSpPr>
            <a:spLocks noGrp="1"/>
          </p:cNvSpPr>
          <p:nvPr>
            <p:ph idx="1"/>
          </p:nvPr>
        </p:nvSpPr>
        <p:spPr>
          <a:xfrm>
            <a:off x="445105" y="1089297"/>
            <a:ext cx="11400003" cy="5082178"/>
          </a:xfrm>
        </p:spPr>
        <p:txBody>
          <a:bodyPr vert="horz" lIns="0" tIns="45720" rIns="0" bIns="45720" rtlCol="0" anchor="t">
            <a:normAutofit/>
          </a:bodyPr>
          <a:lstStyle/>
          <a:p>
            <a:r>
              <a:rPr lang="en-US" sz="3600" b="1"/>
              <a:t>By the 1970s</a:t>
            </a:r>
            <a:r>
              <a:rPr lang="en-US" sz="3600"/>
              <a:t>, high wages and high fixed costs cut into the corporate profit rate.</a:t>
            </a:r>
          </a:p>
          <a:p>
            <a:r>
              <a:rPr lang="en-US" sz="3600" b="1"/>
              <a:t>In response, during the 1980s and 1990s</a:t>
            </a:r>
            <a:r>
              <a:rPr lang="en-US" sz="3600"/>
              <a:t>, an ideologically committed and organized capitalist class rolled out </a:t>
            </a:r>
            <a:r>
              <a:rPr lang="en-US" sz="3600" b="1"/>
              <a:t>free enterprise capitalism or trickle down </a:t>
            </a:r>
            <a:r>
              <a:rPr lang="en-US" sz="3600"/>
              <a:t>with open markets and light regulation was held up as the ideal institutional arrangement for organizing the production and distribution of nearly all goods and services. </a:t>
            </a:r>
            <a:endParaRPr lang="en-US" sz="3600">
              <a:cs typeface="Calibri"/>
            </a:endParaRPr>
          </a:p>
          <a:p>
            <a:endParaRPr lang="en-US" sz="3600">
              <a:cs typeface="Calibri"/>
            </a:endParaRPr>
          </a:p>
          <a:p>
            <a:endParaRPr lang="en-US"/>
          </a:p>
        </p:txBody>
      </p:sp>
    </p:spTree>
    <p:extLst>
      <p:ext uri="{BB962C8B-B14F-4D97-AF65-F5344CB8AC3E}">
        <p14:creationId xmlns:p14="http://schemas.microsoft.com/office/powerpoint/2010/main" val="2701261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218" y="1191491"/>
            <a:ext cx="11486298" cy="4932218"/>
          </a:xfrm>
        </p:spPr>
        <p:txBody>
          <a:bodyPr vert="horz" lIns="0" tIns="45720" rIns="0" bIns="45720" rtlCol="0" anchor="t">
            <a:noAutofit/>
          </a:bodyPr>
          <a:lstStyle/>
          <a:p>
            <a:r>
              <a:rPr lang="en-US" sz="3200"/>
              <a:t>By the 1990s, an anti-tax, anti-union, anti-regulation, and anti-public-sector ideological bi-partisan conventional wisdom that the public sector was inherently “inefficient.”  </a:t>
            </a:r>
            <a:r>
              <a:rPr lang="en-US" sz="3200" b="1"/>
              <a:t>Neoliberalism</a:t>
            </a:r>
            <a:endParaRPr lang="en-US" sz="3200" b="1">
              <a:cs typeface="Calibri"/>
            </a:endParaRPr>
          </a:p>
          <a:p>
            <a:r>
              <a:rPr lang="en-US" sz="3200" b="1"/>
              <a:t>Here – the meaning of public education shifted. Public education became less about cultural enrichment and civic engagement. </a:t>
            </a:r>
            <a:endParaRPr lang="en-US" sz="3200" b="1">
              <a:cs typeface="Calibri"/>
            </a:endParaRPr>
          </a:p>
          <a:p>
            <a:r>
              <a:rPr lang="en-US" sz="3200"/>
              <a:t>The purpose of public education was providing individuals with the skills and habits appropriate for the marketplace. Anyone could overcome the hardship of their circumstances so long as they were willing to work hard, first in school and later in the labor force.</a:t>
            </a:r>
            <a:endParaRPr lang="en-US" sz="3200">
              <a:cs typeface="Calibri"/>
            </a:endParaRPr>
          </a:p>
        </p:txBody>
      </p:sp>
      <p:sp>
        <p:nvSpPr>
          <p:cNvPr id="4" name="Title 1"/>
          <p:cNvSpPr>
            <a:spLocks noGrp="1"/>
          </p:cNvSpPr>
          <p:nvPr>
            <p:ph type="title"/>
          </p:nvPr>
        </p:nvSpPr>
        <p:spPr>
          <a:xfrm>
            <a:off x="360218" y="134444"/>
            <a:ext cx="11827120" cy="797615"/>
          </a:xfrm>
        </p:spPr>
        <p:txBody>
          <a:bodyPr/>
          <a:lstStyle/>
          <a:p>
            <a:r>
              <a:rPr lang="en-US"/>
              <a:t>How are schools and the economy related? </a:t>
            </a:r>
          </a:p>
        </p:txBody>
      </p:sp>
    </p:spTree>
    <p:extLst>
      <p:ext uri="{BB962C8B-B14F-4D97-AF65-F5344CB8AC3E}">
        <p14:creationId xmlns:p14="http://schemas.microsoft.com/office/powerpoint/2010/main" val="911777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2" y="2699991"/>
            <a:ext cx="5758567" cy="1532683"/>
          </a:xfrm>
        </p:spPr>
        <p:txBody>
          <a:bodyPr>
            <a:normAutofit/>
          </a:bodyPr>
          <a:lstStyle/>
          <a:p>
            <a:r>
              <a:rPr lang="en-US"/>
              <a:t>How financialization of public schools works.  </a:t>
            </a:r>
          </a:p>
        </p:txBody>
      </p:sp>
      <p:graphicFrame>
        <p:nvGraphicFramePr>
          <p:cNvPr id="4" name="Content Placeholder 3"/>
          <p:cNvGraphicFramePr>
            <a:graphicFrameLocks noGrp="1"/>
          </p:cNvGraphicFramePr>
          <p:nvPr>
            <p:ph idx="1"/>
          </p:nvPr>
        </p:nvGraphicFramePr>
        <p:xfrm>
          <a:off x="2835343" y="562098"/>
          <a:ext cx="12404656" cy="5894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208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463" y="1530157"/>
            <a:ext cx="11597573" cy="4338937"/>
          </a:xfrm>
        </p:spPr>
        <p:txBody>
          <a:bodyPr vert="horz" lIns="0" tIns="45720" rIns="0" bIns="45720" rtlCol="0" anchor="t">
            <a:normAutofit/>
          </a:bodyPr>
          <a:lstStyle/>
          <a:p>
            <a:r>
              <a:rPr lang="en-US" sz="3600"/>
              <a:t>Public schools were expected to operate akin to businesses and adapt to the new era of iterative austerity, doing more with less. Showing results that reflected a high return on investments. </a:t>
            </a:r>
            <a:endParaRPr lang="en-US"/>
          </a:p>
          <a:p>
            <a:r>
              <a:rPr lang="en-US" sz="3600" b="1"/>
              <a:t>Public education reflected and advanced the same norms and practices as the prevailing neoliberal capitalism it was embedded in.</a:t>
            </a:r>
            <a:endParaRPr lang="en-US"/>
          </a:p>
        </p:txBody>
      </p:sp>
      <p:sp>
        <p:nvSpPr>
          <p:cNvPr id="4" name="Title 1"/>
          <p:cNvSpPr>
            <a:spLocks noGrp="1"/>
          </p:cNvSpPr>
          <p:nvPr>
            <p:ph type="title"/>
          </p:nvPr>
        </p:nvSpPr>
        <p:spPr>
          <a:xfrm>
            <a:off x="317885" y="-1314"/>
            <a:ext cx="11357760" cy="1012439"/>
          </a:xfrm>
        </p:spPr>
        <p:txBody>
          <a:bodyPr/>
          <a:lstStyle/>
          <a:p>
            <a:r>
              <a:rPr lang="en-US"/>
              <a:t>How are schools and the economy related? </a:t>
            </a:r>
          </a:p>
        </p:txBody>
      </p:sp>
    </p:spTree>
    <p:extLst>
      <p:ext uri="{BB962C8B-B14F-4D97-AF65-F5344CB8AC3E}">
        <p14:creationId xmlns:p14="http://schemas.microsoft.com/office/powerpoint/2010/main" val="2046552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4574" y="1146206"/>
            <a:ext cx="11233615" cy="3642799"/>
          </a:xfrm>
        </p:spPr>
        <p:txBody>
          <a:bodyPr vert="horz" lIns="0" tIns="45720" rIns="0" bIns="45720" rtlCol="0" anchor="t">
            <a:normAutofit/>
          </a:bodyPr>
          <a:lstStyle/>
          <a:p>
            <a:r>
              <a:rPr lang="en-US" sz="3600"/>
              <a:t>Financialization is a </a:t>
            </a:r>
            <a:r>
              <a:rPr lang="en-US" sz="3600" b="1"/>
              <a:t>process whereby financial markets, financial institutions, and financial elites gain greater influence over economic policy and economic outcomes</a:t>
            </a:r>
            <a:r>
              <a:rPr lang="en-US" sz="3600"/>
              <a:t>. </a:t>
            </a:r>
            <a:endParaRPr lang="en-US" sz="1800">
              <a:cs typeface="Calibri"/>
            </a:endParaRPr>
          </a:p>
          <a:p>
            <a:endParaRPr lang="en-US" sz="3600">
              <a:cs typeface="Calibri"/>
            </a:endParaRPr>
          </a:p>
          <a:p>
            <a:r>
              <a:rPr lang="en-US" sz="3600"/>
              <a:t>Financialization transforms the functioning of economic systems at both the macro and micro levels.</a:t>
            </a:r>
            <a:endParaRPr lang="en-US" sz="3600">
              <a:cs typeface="Calibri"/>
            </a:endParaRPr>
          </a:p>
        </p:txBody>
      </p:sp>
    </p:spTree>
    <p:extLst>
      <p:ext uri="{BB962C8B-B14F-4D97-AF65-F5344CB8AC3E}">
        <p14:creationId xmlns:p14="http://schemas.microsoft.com/office/powerpoint/2010/main" val="17752335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244" y="1493118"/>
            <a:ext cx="6165485" cy="3862907"/>
          </a:xfrm>
        </p:spPr>
        <p:txBody>
          <a:bodyPr>
            <a:normAutofit fontScale="90000"/>
          </a:bodyPr>
          <a:lstStyle/>
          <a:p>
            <a:br>
              <a:rPr lang="en-US"/>
            </a:br>
            <a:br>
              <a:rPr lang="en-US"/>
            </a:br>
            <a:br>
              <a:rPr lang="en-US"/>
            </a:br>
            <a:br>
              <a:rPr lang="en-US"/>
            </a:br>
            <a:r>
              <a:rPr lang="en-US">
                <a:cs typeface="Calibri"/>
              </a:rPr>
              <a:t>Financialization converts publicly provided goods into privately "financed goods."</a:t>
            </a:r>
            <a:br>
              <a:rPr lang="en-US"/>
            </a:br>
            <a:br>
              <a:rPr lang="en-US"/>
            </a:br>
            <a:r>
              <a:rPr lang="en-US"/>
              <a:t> Who benefits? </a:t>
            </a:r>
          </a:p>
        </p:txBody>
      </p:sp>
      <p:pic>
        <p:nvPicPr>
          <p:cNvPr id="4" name="Picture 3"/>
          <p:cNvPicPr>
            <a:picLocks noChangeAspect="1"/>
          </p:cNvPicPr>
          <p:nvPr/>
        </p:nvPicPr>
        <p:blipFill rotWithShape="1">
          <a:blip r:embed="rId2"/>
          <a:srcRect l="6433" t="28350" r="63113" b="23720"/>
          <a:stretch/>
        </p:blipFill>
        <p:spPr>
          <a:xfrm>
            <a:off x="6320271" y="140676"/>
            <a:ext cx="5823496" cy="6126907"/>
          </a:xfrm>
          <a:prstGeom prst="rect">
            <a:avLst/>
          </a:prstGeom>
        </p:spPr>
      </p:pic>
    </p:spTree>
    <p:extLst>
      <p:ext uri="{BB962C8B-B14F-4D97-AF65-F5344CB8AC3E}">
        <p14:creationId xmlns:p14="http://schemas.microsoft.com/office/powerpoint/2010/main" val="2839304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50732-687E-4547-B595-A0CA58B6DE01}"/>
              </a:ext>
            </a:extLst>
          </p:cNvPr>
          <p:cNvSpPr>
            <a:spLocks noGrp="1"/>
          </p:cNvSpPr>
          <p:nvPr>
            <p:ph type="title"/>
          </p:nvPr>
        </p:nvSpPr>
        <p:spPr>
          <a:xfrm>
            <a:off x="-15404" y="2205263"/>
            <a:ext cx="12202331" cy="1450757"/>
          </a:xfrm>
        </p:spPr>
        <p:txBody>
          <a:bodyPr/>
          <a:lstStyle/>
          <a:p>
            <a:pPr algn="ctr"/>
            <a:r>
              <a:rPr lang="en-US">
                <a:cs typeface="Calibri"/>
              </a:rPr>
              <a:t>How has COVID affected the financialization of public schools?</a:t>
            </a:r>
          </a:p>
        </p:txBody>
      </p:sp>
    </p:spTree>
    <p:extLst>
      <p:ext uri="{BB962C8B-B14F-4D97-AF65-F5344CB8AC3E}">
        <p14:creationId xmlns:p14="http://schemas.microsoft.com/office/powerpoint/2010/main" val="2511203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1369" t="17447" r="26171" b="22874"/>
          <a:stretch/>
        </p:blipFill>
        <p:spPr>
          <a:xfrm>
            <a:off x="1091314" y="0"/>
            <a:ext cx="10000849" cy="6362935"/>
          </a:xfrm>
          <a:prstGeom prst="rect">
            <a:avLst/>
          </a:prstGeom>
        </p:spPr>
      </p:pic>
    </p:spTree>
    <p:extLst>
      <p:ext uri="{BB962C8B-B14F-4D97-AF65-F5344CB8AC3E}">
        <p14:creationId xmlns:p14="http://schemas.microsoft.com/office/powerpoint/2010/main" val="297692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71654-F49E-6865-8C95-79138A505647}"/>
              </a:ext>
            </a:extLst>
          </p:cNvPr>
          <p:cNvSpPr>
            <a:spLocks noGrp="1"/>
          </p:cNvSpPr>
          <p:nvPr>
            <p:ph type="title"/>
          </p:nvPr>
        </p:nvSpPr>
        <p:spPr/>
        <p:txBody>
          <a:bodyPr/>
          <a:lstStyle/>
          <a:p>
            <a:endParaRPr lang="en-US"/>
          </a:p>
        </p:txBody>
      </p:sp>
      <p:pic>
        <p:nvPicPr>
          <p:cNvPr id="5" name="Picture 4" descr="A graph with a line going up&#10;&#10;Description automatically generated">
            <a:extLst>
              <a:ext uri="{FF2B5EF4-FFF2-40B4-BE49-F238E27FC236}">
                <a16:creationId xmlns:a16="http://schemas.microsoft.com/office/drawing/2014/main" id="{1A7BF1CC-0BC6-8D47-E0A8-19BE59563DF9}"/>
              </a:ext>
            </a:extLst>
          </p:cNvPr>
          <p:cNvPicPr>
            <a:picLocks noChangeAspect="1"/>
          </p:cNvPicPr>
          <p:nvPr/>
        </p:nvPicPr>
        <p:blipFill>
          <a:blip r:embed="rId2"/>
          <a:stretch>
            <a:fillRect/>
          </a:stretch>
        </p:blipFill>
        <p:spPr>
          <a:xfrm>
            <a:off x="110613" y="1081786"/>
            <a:ext cx="11983064" cy="4706718"/>
          </a:xfrm>
          <a:prstGeom prst="rect">
            <a:avLst/>
          </a:prstGeom>
        </p:spPr>
      </p:pic>
    </p:spTree>
    <p:extLst>
      <p:ext uri="{BB962C8B-B14F-4D97-AF65-F5344CB8AC3E}">
        <p14:creationId xmlns:p14="http://schemas.microsoft.com/office/powerpoint/2010/main" val="3457478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sp>
        <p:nvSpPr>
          <p:cNvPr id="3" name="Content Placeholder 2"/>
          <p:cNvSpPr>
            <a:spLocks noGrp="1"/>
          </p:cNvSpPr>
          <p:nvPr>
            <p:ph idx="1"/>
          </p:nvPr>
        </p:nvSpPr>
        <p:spPr>
          <a:xfrm>
            <a:off x="5063304" y="2062196"/>
            <a:ext cx="7133596" cy="2740099"/>
          </a:xfrm>
        </p:spPr>
        <p:txBody>
          <a:bodyPr>
            <a:normAutofit/>
          </a:bodyPr>
          <a:lstStyle/>
          <a:p>
            <a:r>
              <a:rPr lang="en-US" sz="3200"/>
              <a:t>Our system is designed to extract wealth and power from the lower levels of our system and move it to the top.</a:t>
            </a:r>
          </a:p>
          <a:p>
            <a:endParaRPr lang="en-US" sz="3200"/>
          </a:p>
          <a:p>
            <a:r>
              <a:rPr lang="en-US" sz="3200" err="1"/>
              <a:t>Financialization</a:t>
            </a:r>
            <a:r>
              <a:rPr lang="en-US" sz="3200"/>
              <a:t> benefits the wealthiest. </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9939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6FE4-D825-9BD9-EEBE-AB558D706933}"/>
              </a:ext>
            </a:extLst>
          </p:cNvPr>
          <p:cNvSpPr>
            <a:spLocks noGrp="1"/>
          </p:cNvSpPr>
          <p:nvPr>
            <p:ph type="title"/>
          </p:nvPr>
        </p:nvSpPr>
        <p:spPr>
          <a:xfrm>
            <a:off x="632552" y="501181"/>
            <a:ext cx="10058400" cy="1450757"/>
          </a:xfrm>
        </p:spPr>
        <p:txBody>
          <a:bodyPr/>
          <a:lstStyle/>
          <a:p>
            <a:r>
              <a:rPr lang="en-US">
                <a:cs typeface="Calibri Light"/>
              </a:rPr>
              <a:t>Adam</a:t>
            </a:r>
            <a:endParaRPr lang="en-US"/>
          </a:p>
        </p:txBody>
      </p:sp>
    </p:spTree>
    <p:extLst>
      <p:ext uri="{BB962C8B-B14F-4D97-AF65-F5344CB8AC3E}">
        <p14:creationId xmlns:p14="http://schemas.microsoft.com/office/powerpoint/2010/main" val="1406482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6257" y="2705279"/>
            <a:ext cx="7979485" cy="1447442"/>
          </a:xfrm>
        </p:spPr>
        <p:txBody>
          <a:bodyPr/>
          <a:lstStyle/>
          <a:p>
            <a:r>
              <a:rPr lang="en-US"/>
              <a:t>Living Wage Basics</a:t>
            </a:r>
          </a:p>
        </p:txBody>
      </p:sp>
    </p:spTree>
    <p:extLst>
      <p:ext uri="{BB962C8B-B14F-4D97-AF65-F5344CB8AC3E}">
        <p14:creationId xmlns:p14="http://schemas.microsoft.com/office/powerpoint/2010/main" val="36891017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03063"/>
            <a:ext cx="8001000" cy="822325"/>
          </a:xfrm>
        </p:spPr>
        <p:txBody>
          <a:bodyPr>
            <a:normAutofit fontScale="90000"/>
          </a:bodyPr>
          <a:lstStyle/>
          <a:p>
            <a:pPr algn="ctr">
              <a:defRPr/>
            </a:pPr>
            <a:br>
              <a:rPr lang="en-US"/>
            </a:br>
            <a:r>
              <a:rPr lang="en-US"/>
              <a:t>What is a Living Wage?</a:t>
            </a:r>
            <a:endParaRPr lang="en-US" sz="3600"/>
          </a:p>
        </p:txBody>
      </p:sp>
      <p:pic>
        <p:nvPicPr>
          <p:cNvPr id="15363" name="Content Placeholder 3" descr="IMG_0454.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0" y="1150205"/>
            <a:ext cx="7391400" cy="5084763"/>
          </a:xfrm>
        </p:spPr>
      </p:pic>
    </p:spTree>
    <p:extLst>
      <p:ext uri="{BB962C8B-B14F-4D97-AF65-F5344CB8AC3E}">
        <p14:creationId xmlns:p14="http://schemas.microsoft.com/office/powerpoint/2010/main" val="3032835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xfrm>
            <a:off x="1981200" y="0"/>
            <a:ext cx="8229600" cy="895350"/>
          </a:xfrm>
        </p:spPr>
        <p:txBody>
          <a:bodyPr/>
          <a:lstStyle/>
          <a:p>
            <a:pPr eaLnBrk="1" hangingPunct="1">
              <a:defRPr/>
            </a:pPr>
            <a:r>
              <a:rPr lang="en-US"/>
              <a:t>Living Wage: The Basics</a:t>
            </a:r>
          </a:p>
        </p:txBody>
      </p:sp>
      <p:sp>
        <p:nvSpPr>
          <p:cNvPr id="5" name="Content Placeholder 4"/>
          <p:cNvSpPr>
            <a:spLocks noGrp="1"/>
          </p:cNvSpPr>
          <p:nvPr>
            <p:ph idx="1"/>
          </p:nvPr>
        </p:nvSpPr>
        <p:spPr>
          <a:xfrm>
            <a:off x="376518" y="1191986"/>
            <a:ext cx="11624981" cy="5127171"/>
          </a:xfrm>
          <a:solidFill>
            <a:schemeClr val="bg1"/>
          </a:solidFill>
        </p:spPr>
        <p:txBody>
          <a:bodyPr>
            <a:normAutofit fontScale="77500" lnSpcReduction="20000"/>
          </a:bodyPr>
          <a:lstStyle/>
          <a:p>
            <a:pPr marL="274320" indent="-274320">
              <a:spcAft>
                <a:spcPts val="0"/>
              </a:spcAft>
              <a:buClr>
                <a:schemeClr val="accent3"/>
              </a:buClr>
              <a:buNone/>
              <a:defRPr/>
            </a:pPr>
            <a:r>
              <a:rPr lang="en-US" sz="3800" b="1"/>
              <a:t>	</a:t>
            </a:r>
            <a:r>
              <a:rPr lang="en-US" sz="4100" b="1"/>
              <a:t>A Living Wage defined: </a:t>
            </a:r>
            <a:r>
              <a:rPr lang="en-US" sz="4100"/>
              <a:t>Sufficient earnings to cover basic needs </a:t>
            </a:r>
          </a:p>
          <a:p>
            <a:pPr marL="274320" indent="-274320">
              <a:spcAft>
                <a:spcPts val="0"/>
              </a:spcAft>
              <a:buClr>
                <a:schemeClr val="accent3"/>
              </a:buClr>
              <a:buNone/>
              <a:defRPr/>
            </a:pPr>
            <a:r>
              <a:rPr lang="en-US" sz="4100"/>
              <a:t>	food </a:t>
            </a:r>
          </a:p>
          <a:p>
            <a:pPr marL="274320" indent="-274320">
              <a:spcAft>
                <a:spcPts val="0"/>
              </a:spcAft>
              <a:buClr>
                <a:schemeClr val="accent3"/>
              </a:buClr>
              <a:buNone/>
              <a:defRPr/>
            </a:pPr>
            <a:r>
              <a:rPr lang="en-US" sz="4100"/>
              <a:t>		housing</a:t>
            </a:r>
          </a:p>
          <a:p>
            <a:pPr marL="274320" indent="-274320">
              <a:spcAft>
                <a:spcPts val="0"/>
              </a:spcAft>
              <a:buClr>
                <a:schemeClr val="accent3"/>
              </a:buClr>
              <a:buNone/>
              <a:defRPr/>
            </a:pPr>
            <a:r>
              <a:rPr lang="en-US" sz="4100"/>
              <a:t>			clothing</a:t>
            </a:r>
          </a:p>
          <a:p>
            <a:pPr marL="274320" indent="-274320">
              <a:spcAft>
                <a:spcPts val="0"/>
              </a:spcAft>
              <a:buClr>
                <a:schemeClr val="accent3"/>
              </a:buClr>
              <a:buNone/>
              <a:defRPr/>
            </a:pPr>
            <a:r>
              <a:rPr lang="en-US" sz="4100"/>
              <a:t>				transportation</a:t>
            </a:r>
          </a:p>
          <a:p>
            <a:pPr marL="274320" indent="-274320">
              <a:spcAft>
                <a:spcPts val="0"/>
              </a:spcAft>
              <a:buClr>
                <a:schemeClr val="accent3"/>
              </a:buClr>
              <a:buNone/>
              <a:defRPr/>
            </a:pPr>
            <a:r>
              <a:rPr lang="en-US" sz="4100"/>
              <a:t>					utilities</a:t>
            </a:r>
          </a:p>
          <a:p>
            <a:pPr marL="274320" indent="-274320">
              <a:spcAft>
                <a:spcPts val="0"/>
              </a:spcAft>
              <a:buClr>
                <a:schemeClr val="accent3"/>
              </a:buClr>
              <a:buNone/>
              <a:defRPr/>
            </a:pPr>
            <a:r>
              <a:rPr lang="en-US" sz="4100"/>
              <a:t>						child-care </a:t>
            </a:r>
          </a:p>
          <a:p>
            <a:pPr marL="274320" indent="-274320">
              <a:spcAft>
                <a:spcPts val="0"/>
              </a:spcAft>
              <a:buClr>
                <a:schemeClr val="accent3"/>
              </a:buClr>
              <a:buNone/>
              <a:defRPr/>
            </a:pPr>
            <a:r>
              <a:rPr lang="en-US" sz="4100"/>
              <a:t>							taxes </a:t>
            </a:r>
          </a:p>
          <a:p>
            <a:pPr marL="274320" indent="-274320">
              <a:spcAft>
                <a:spcPts val="0"/>
              </a:spcAft>
              <a:buClr>
                <a:schemeClr val="accent3"/>
              </a:buClr>
              <a:buNone/>
              <a:defRPr/>
            </a:pPr>
            <a:r>
              <a:rPr lang="en-US" sz="4100"/>
              <a:t>								health care </a:t>
            </a:r>
          </a:p>
          <a:p>
            <a:pPr marL="274320" indent="-274320">
              <a:spcAft>
                <a:spcPts val="0"/>
              </a:spcAft>
              <a:buClr>
                <a:schemeClr val="accent3"/>
              </a:buClr>
              <a:buNone/>
              <a:defRPr/>
            </a:pPr>
            <a:r>
              <a:rPr lang="en-US" sz="2800">
                <a:latin typeface="+mj-lt"/>
              </a:rPr>
              <a:t>									</a:t>
            </a:r>
          </a:p>
          <a:p>
            <a:pPr marL="274320" indent="-274320">
              <a:spcAft>
                <a:spcPts val="0"/>
              </a:spcAft>
              <a:buClr>
                <a:schemeClr val="accent3"/>
              </a:buClr>
              <a:buFont typeface="Wingdings 2"/>
              <a:buChar char=""/>
              <a:defRPr/>
            </a:pPr>
            <a:endParaRPr lang="en-US" sz="2800">
              <a:latin typeface="+mj-lt"/>
            </a:endParaRPr>
          </a:p>
          <a:p>
            <a:pPr marL="274320" indent="-274320">
              <a:spcAft>
                <a:spcPts val="0"/>
              </a:spcAft>
              <a:buClr>
                <a:schemeClr val="accent3"/>
              </a:buClr>
              <a:buFont typeface="Wingdings 2"/>
              <a:buChar char=""/>
              <a:defRPr/>
            </a:pPr>
            <a:endParaRPr lang="en-US"/>
          </a:p>
        </p:txBody>
      </p:sp>
      <p:pic>
        <p:nvPicPr>
          <p:cNvPr id="7" name="Picture 6"/>
          <p:cNvPicPr>
            <a:picLocks noChangeAspect="1"/>
          </p:cNvPicPr>
          <p:nvPr/>
        </p:nvPicPr>
        <p:blipFill>
          <a:blip r:embed="rId3"/>
          <a:stretch>
            <a:fillRect/>
          </a:stretch>
        </p:blipFill>
        <p:spPr>
          <a:xfrm>
            <a:off x="9123590" y="2316616"/>
            <a:ext cx="2877909" cy="2877909"/>
          </a:xfrm>
          <a:prstGeom prst="rect">
            <a:avLst/>
          </a:prstGeom>
        </p:spPr>
      </p:pic>
    </p:spTree>
    <p:extLst>
      <p:ext uri="{BB962C8B-B14F-4D97-AF65-F5344CB8AC3E}">
        <p14:creationId xmlns:p14="http://schemas.microsoft.com/office/powerpoint/2010/main" val="30818354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 calcmode="lin" valueType="num">
                                      <p:cBhvr additive="base">
                                        <p:cTn id="49"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8161" t="14237" r="24247" b="6830"/>
          <a:stretch/>
        </p:blipFill>
        <p:spPr>
          <a:xfrm>
            <a:off x="945377" y="0"/>
            <a:ext cx="10254637" cy="6860915"/>
          </a:xfrm>
          <a:prstGeom prst="rect">
            <a:avLst/>
          </a:prstGeom>
        </p:spPr>
      </p:pic>
    </p:spTree>
    <p:extLst>
      <p:ext uri="{BB962C8B-B14F-4D97-AF65-F5344CB8AC3E}">
        <p14:creationId xmlns:p14="http://schemas.microsoft.com/office/powerpoint/2010/main" val="1502090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552" y="314276"/>
            <a:ext cx="10058400" cy="846908"/>
          </a:xfrm>
        </p:spPr>
        <p:txBody>
          <a:bodyPr/>
          <a:lstStyle/>
          <a:p>
            <a:r>
              <a:rPr lang="en-US"/>
              <a:t>Currently  </a:t>
            </a:r>
          </a:p>
        </p:txBody>
      </p:sp>
      <p:sp>
        <p:nvSpPr>
          <p:cNvPr id="4" name="Rectangle 1"/>
          <p:cNvSpPr>
            <a:spLocks noGrp="1" noChangeArrowheads="1"/>
          </p:cNvSpPr>
          <p:nvPr>
            <p:ph idx="1"/>
          </p:nvPr>
        </p:nvSpPr>
        <p:spPr bwMode="auto">
          <a:xfrm>
            <a:off x="637205" y="1164090"/>
            <a:ext cx="11325732" cy="4492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3648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ClrTx/>
              <a:buSzTx/>
              <a:buNone/>
            </a:pPr>
            <a:r>
              <a:rPr kumimoji="0" lang="en-US" altLang="en-US" sz="4000" b="0" i="0" u="none" strike="noStrike" cap="none" normalizeH="0" baseline="0" dirty="0">
                <a:ln>
                  <a:noFill/>
                </a:ln>
                <a:solidFill>
                  <a:srgbClr val="000000"/>
                </a:solidFill>
                <a:effectLst/>
                <a:latin typeface="Lyon"/>
              </a:rPr>
              <a:t>The U.S. </a:t>
            </a:r>
            <a:r>
              <a:rPr lang="en-US" altLang="en-US" sz="4000" dirty="0">
                <a:solidFill>
                  <a:srgbClr val="000000"/>
                </a:solidFill>
                <a:latin typeface="Lyon"/>
              </a:rPr>
              <a:t>federal minimum ($7.25)</a:t>
            </a:r>
            <a:r>
              <a:rPr kumimoji="0" lang="en-US" altLang="en-US" sz="4000" b="0" i="0" u="none" strike="noStrike" cap="none" normalizeH="0" baseline="0" dirty="0">
                <a:ln>
                  <a:noFill/>
                </a:ln>
                <a:solidFill>
                  <a:srgbClr val="000000"/>
                </a:solidFill>
                <a:effectLst/>
                <a:latin typeface="Lyon"/>
              </a:rPr>
              <a:t> is less than half the “living wage” for a single adult ($</a:t>
            </a:r>
            <a:r>
              <a:rPr lang="en-US" altLang="en-US" sz="4000" dirty="0">
                <a:solidFill>
                  <a:srgbClr val="000000"/>
                </a:solidFill>
                <a:latin typeface="Lyon"/>
              </a:rPr>
              <a:t>18.81</a:t>
            </a:r>
            <a:r>
              <a:rPr kumimoji="0" lang="en-US" altLang="en-US" sz="4000" b="0" i="0" u="none" strike="noStrike" cap="none" normalizeH="0" baseline="0" dirty="0">
                <a:ln>
                  <a:noFill/>
                </a:ln>
                <a:solidFill>
                  <a:srgbClr val="000000"/>
                </a:solidFill>
                <a:effectLst/>
                <a:latin typeface="Lyon"/>
              </a:rPr>
              <a:t> an hour, or roughly $</a:t>
            </a:r>
            <a:r>
              <a:rPr lang="en-US" altLang="en-US" sz="4000" dirty="0">
                <a:solidFill>
                  <a:srgbClr val="000000"/>
                </a:solidFill>
                <a:latin typeface="Lyon"/>
              </a:rPr>
              <a:t>39,000</a:t>
            </a:r>
            <a:r>
              <a:rPr kumimoji="0" lang="en-US" altLang="en-US" sz="4000" b="0" i="0" u="none" strike="noStrike" cap="none" normalizeH="0" baseline="0" dirty="0">
                <a:ln>
                  <a:noFill/>
                </a:ln>
                <a:solidFill>
                  <a:srgbClr val="000000"/>
                </a:solidFill>
                <a:effectLst/>
                <a:latin typeface="Lyon"/>
              </a:rPr>
              <a:t> a year </a:t>
            </a:r>
            <a:r>
              <a:rPr lang="en-US" altLang="en-US" sz="4000" dirty="0">
                <a:solidFill>
                  <a:srgbClr val="000000"/>
                </a:solidFill>
                <a:latin typeface="Lyon"/>
              </a:rPr>
              <a:t>pretax</a:t>
            </a:r>
            <a:r>
              <a:rPr kumimoji="0" lang="en-US" altLang="en-US" sz="4000" b="0" i="0" u="none" strike="noStrike" cap="none" normalizeH="0" baseline="0" dirty="0">
                <a:ln>
                  <a:noFill/>
                </a:ln>
                <a:solidFill>
                  <a:srgbClr val="000000"/>
                </a:solidFill>
                <a:effectLst/>
                <a:latin typeface="Lyon"/>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0" b="0" i="0" u="none" strike="noStrike" cap="none" normalizeH="0" baseline="0">
              <a:ln>
                <a:noFill/>
              </a:ln>
              <a:solidFill>
                <a:srgbClr val="000000"/>
              </a:solidFill>
              <a:effectLst/>
              <a:latin typeface="Lyon"/>
            </a:endParaRPr>
          </a:p>
          <a:p>
            <a:pPr marL="0" indent="0">
              <a:lnSpc>
                <a:spcPct val="100000"/>
              </a:lnSpc>
              <a:buClrTx/>
              <a:buSzTx/>
              <a:buNone/>
            </a:pPr>
            <a:r>
              <a:rPr lang="en-US" altLang="en-US" sz="4000" dirty="0">
                <a:solidFill>
                  <a:srgbClr val="000000"/>
                </a:solidFill>
                <a:latin typeface="Lyon"/>
              </a:rPr>
              <a:t>Less than a third</a:t>
            </a:r>
            <a:r>
              <a:rPr kumimoji="0" lang="en-US" altLang="en-US" sz="4000" b="0" i="0" u="none" strike="noStrike" cap="none" normalizeH="0" baseline="0" dirty="0">
                <a:ln>
                  <a:noFill/>
                </a:ln>
                <a:solidFill>
                  <a:srgbClr val="000000"/>
                </a:solidFill>
                <a:effectLst/>
                <a:latin typeface="Lyon"/>
              </a:rPr>
              <a:t> of what a family of four needs to live — around $</a:t>
            </a:r>
            <a:r>
              <a:rPr lang="en-US" altLang="en-US" sz="4000" dirty="0">
                <a:solidFill>
                  <a:srgbClr val="000000"/>
                </a:solidFill>
                <a:latin typeface="Lyon"/>
              </a:rPr>
              <a:t>25 per</a:t>
            </a:r>
            <a:r>
              <a:rPr kumimoji="0" lang="en-US" altLang="en-US" sz="4000" b="0" i="0" u="none" strike="noStrike" cap="none" normalizeH="0" baseline="0" dirty="0">
                <a:ln>
                  <a:noFill/>
                </a:ln>
                <a:solidFill>
                  <a:srgbClr val="000000"/>
                </a:solidFill>
                <a:effectLst/>
                <a:latin typeface="Lyon"/>
              </a:rPr>
              <a:t> hour per parent, or </a:t>
            </a:r>
            <a:r>
              <a:rPr lang="en-US" altLang="en-US" sz="4000" dirty="0">
                <a:solidFill>
                  <a:srgbClr val="000000"/>
                </a:solidFill>
                <a:latin typeface="Lyon"/>
              </a:rPr>
              <a:t>about </a:t>
            </a:r>
            <a:r>
              <a:rPr kumimoji="0" lang="en-US" altLang="en-US" sz="4000" b="0" i="0" u="none" strike="noStrike" cap="none" normalizeH="0" baseline="0" dirty="0">
                <a:ln>
                  <a:noFill/>
                </a:ln>
                <a:solidFill>
                  <a:srgbClr val="000000"/>
                </a:solidFill>
                <a:effectLst/>
                <a:latin typeface="Lyon"/>
              </a:rPr>
              <a:t>$</a:t>
            </a:r>
            <a:r>
              <a:rPr lang="en-US" altLang="en-US" sz="4000" dirty="0">
                <a:solidFill>
                  <a:srgbClr val="000000"/>
                </a:solidFill>
                <a:latin typeface="Lyon"/>
              </a:rPr>
              <a:t>100,000</a:t>
            </a:r>
            <a:r>
              <a:rPr kumimoji="0" lang="en-US" altLang="en-US" sz="4000" b="0" i="0" u="none" strike="noStrike" cap="none" normalizeH="0" baseline="0" dirty="0">
                <a:ln>
                  <a:noFill/>
                </a:ln>
                <a:solidFill>
                  <a:srgbClr val="000000"/>
                </a:solidFill>
                <a:effectLst/>
                <a:latin typeface="Lyon"/>
              </a:rPr>
              <a:t> a year combined.</a:t>
            </a:r>
            <a:r>
              <a:rPr lang="en-US" altLang="en-US" sz="4000" dirty="0">
                <a:solidFill>
                  <a:srgbClr val="000000"/>
                </a:solidFill>
                <a:latin typeface="Lyon"/>
              </a:rPr>
              <a:t> </a:t>
            </a:r>
            <a:endParaRPr kumimoji="0" lang="en-US" altLang="en-US" sz="4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7989313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title"/>
          </p:nvPr>
        </p:nvSpPr>
        <p:spPr>
          <a:xfrm>
            <a:off x="342900" y="381000"/>
            <a:ext cx="11544300" cy="647700"/>
          </a:xfrm>
        </p:spPr>
        <p:txBody>
          <a:bodyPr>
            <a:noAutofit/>
          </a:bodyPr>
          <a:lstStyle/>
          <a:p>
            <a:pPr algn="ctr" eaLnBrk="1" hangingPunct="1">
              <a:defRPr/>
            </a:pPr>
            <a:r>
              <a:rPr lang="en-US" sz="4400"/>
              <a:t>Living Wage Websites</a:t>
            </a:r>
          </a:p>
        </p:txBody>
      </p:sp>
      <p:sp>
        <p:nvSpPr>
          <p:cNvPr id="5" name="Content Placeholder 4"/>
          <p:cNvSpPr>
            <a:spLocks noGrp="1"/>
          </p:cNvSpPr>
          <p:nvPr>
            <p:ph idx="1"/>
          </p:nvPr>
        </p:nvSpPr>
        <p:spPr>
          <a:xfrm>
            <a:off x="699247" y="1429789"/>
            <a:ext cx="11290319" cy="4439305"/>
          </a:xfrm>
          <a:solidFill>
            <a:schemeClr val="bg1"/>
          </a:solidFill>
        </p:spPr>
        <p:txBody>
          <a:bodyPr>
            <a:normAutofit/>
          </a:bodyPr>
          <a:lstStyle/>
          <a:p>
            <a:pPr>
              <a:lnSpc>
                <a:spcPct val="100000"/>
              </a:lnSpc>
              <a:spcAft>
                <a:spcPts val="0"/>
              </a:spcAft>
              <a:buClrTx/>
              <a:buFont typeface="Arial" panose="020B0604020202020204" pitchFamily="34" charset="0"/>
              <a:buChar char="•"/>
              <a:defRPr/>
            </a:pPr>
            <a:r>
              <a:rPr lang="en-US" sz="4000"/>
              <a:t>Economic Policy Institute </a:t>
            </a:r>
            <a:r>
              <a:rPr lang="en-US" sz="4000" b="1" u="sng">
                <a:solidFill>
                  <a:schemeClr val="accent2"/>
                </a:solidFill>
                <a:latin typeface="+mj-lt"/>
                <a:hlinkClick r:id="rId3">
                  <a:extLst>
                    <a:ext uri="{A12FA001-AC4F-418D-AE19-62706E023703}">
                      <ahyp:hlinkClr xmlns:ahyp="http://schemas.microsoft.com/office/drawing/2018/hyperlinkcolor" val="tx"/>
                    </a:ext>
                  </a:extLst>
                </a:hlinkClick>
              </a:rPr>
              <a:t>www.epi.org</a:t>
            </a:r>
            <a:endParaRPr lang="en-US" sz="4000" b="1" u="sng">
              <a:solidFill>
                <a:schemeClr val="accent2"/>
              </a:solidFill>
              <a:latin typeface="+mj-lt"/>
            </a:endParaRPr>
          </a:p>
          <a:p>
            <a:pPr>
              <a:lnSpc>
                <a:spcPct val="100000"/>
              </a:lnSpc>
              <a:spcAft>
                <a:spcPts val="0"/>
              </a:spcAft>
              <a:buClrTx/>
              <a:buFont typeface="Arial" panose="020B0604020202020204" pitchFamily="34" charset="0"/>
              <a:buChar char="•"/>
              <a:defRPr/>
            </a:pPr>
            <a:r>
              <a:rPr lang="en-US" sz="4000"/>
              <a:t>Living Wage Calculator </a:t>
            </a:r>
            <a:r>
              <a:rPr lang="en-US" sz="4000">
                <a:solidFill>
                  <a:schemeClr val="accent2"/>
                </a:solidFill>
                <a:hlinkClick r:id="rId4">
                  <a:extLst>
                    <a:ext uri="{A12FA001-AC4F-418D-AE19-62706E023703}">
                      <ahyp:hlinkClr xmlns:ahyp="http://schemas.microsoft.com/office/drawing/2018/hyperlinkcolor" val="tx"/>
                    </a:ext>
                  </a:extLst>
                </a:hlinkClick>
              </a:rPr>
              <a:t>https://livingwage.mit.edu/</a:t>
            </a:r>
            <a:endParaRPr lang="en-US" sz="4000">
              <a:solidFill>
                <a:schemeClr val="accent2"/>
              </a:solidFill>
            </a:endParaRPr>
          </a:p>
          <a:p>
            <a:pPr>
              <a:lnSpc>
                <a:spcPct val="100000"/>
              </a:lnSpc>
              <a:spcAft>
                <a:spcPts val="0"/>
              </a:spcAft>
              <a:buClrTx/>
              <a:buFont typeface="Arial" panose="020B0604020202020204" pitchFamily="34" charset="0"/>
              <a:buChar char="•"/>
              <a:defRPr/>
            </a:pPr>
            <a:r>
              <a:rPr lang="en-US" sz="4000"/>
              <a:t>United for a Fair Economy</a:t>
            </a:r>
            <a:r>
              <a:rPr lang="en-US" sz="4000" b="1"/>
              <a:t> </a:t>
            </a:r>
            <a:r>
              <a:rPr lang="en-US" sz="4000" b="1" u="sng">
                <a:solidFill>
                  <a:schemeClr val="accent2"/>
                </a:solidFill>
                <a:latin typeface="+mj-lt"/>
                <a:hlinkClick r:id="rId5">
                  <a:extLst>
                    <a:ext uri="{A12FA001-AC4F-418D-AE19-62706E023703}">
                      <ahyp:hlinkClr xmlns:ahyp="http://schemas.microsoft.com/office/drawing/2018/hyperlinkcolor" val="tx"/>
                    </a:ext>
                  </a:extLst>
                </a:hlinkClick>
              </a:rPr>
              <a:t>www.faireconomy.org</a:t>
            </a:r>
            <a:endParaRPr lang="en-US" sz="4000" b="1" u="sng">
              <a:solidFill>
                <a:schemeClr val="accent2"/>
              </a:solidFill>
              <a:latin typeface="+mj-lt"/>
            </a:endParaRPr>
          </a:p>
          <a:p>
            <a:pPr>
              <a:lnSpc>
                <a:spcPct val="100000"/>
              </a:lnSpc>
              <a:spcAft>
                <a:spcPts val="0"/>
              </a:spcAft>
              <a:buClrTx/>
              <a:buFont typeface="Arial" panose="020B0604020202020204" pitchFamily="34" charset="0"/>
              <a:buChar char="•"/>
              <a:defRPr/>
            </a:pPr>
            <a:r>
              <a:rPr lang="en-US" sz="4000"/>
              <a:t>Federal Poverty Line </a:t>
            </a:r>
            <a:r>
              <a:rPr lang="en-US" sz="4000" b="1">
                <a:solidFill>
                  <a:schemeClr val="accent2"/>
                </a:solidFill>
                <a:latin typeface="+mj-lt"/>
                <a:hlinkClick r:id="rId6">
                  <a:extLst>
                    <a:ext uri="{A12FA001-AC4F-418D-AE19-62706E023703}">
                      <ahyp:hlinkClr xmlns:ahyp="http://schemas.microsoft.com/office/drawing/2018/hyperlinkcolor" val="tx"/>
                    </a:ext>
                  </a:extLst>
                </a:hlinkClick>
              </a:rPr>
              <a:t>www.aspe.hhs.gov</a:t>
            </a:r>
            <a:endParaRPr lang="en-US" sz="4000" b="1">
              <a:solidFill>
                <a:schemeClr val="accent2"/>
              </a:solidFill>
              <a:latin typeface="+mj-lt"/>
            </a:endParaRPr>
          </a:p>
          <a:p>
            <a:pPr marL="0" indent="0">
              <a:lnSpc>
                <a:spcPct val="80000"/>
              </a:lnSpc>
              <a:spcAft>
                <a:spcPts val="0"/>
              </a:spcAft>
              <a:buClr>
                <a:schemeClr val="accent3"/>
              </a:buClr>
              <a:buNone/>
              <a:defRPr/>
            </a:pPr>
            <a:endParaRPr lang="en-US"/>
          </a:p>
        </p:txBody>
      </p:sp>
      <p:pic>
        <p:nvPicPr>
          <p:cNvPr id="6" name="Picture 5"/>
          <p:cNvPicPr>
            <a:picLocks noChangeAspect="1"/>
          </p:cNvPicPr>
          <p:nvPr/>
        </p:nvPicPr>
        <p:blipFill>
          <a:blip r:embed="rId7"/>
          <a:stretch>
            <a:fillRect/>
          </a:stretch>
        </p:blipFill>
        <p:spPr>
          <a:xfrm>
            <a:off x="5154725" y="4387634"/>
            <a:ext cx="1882549" cy="1882549"/>
          </a:xfrm>
          <a:prstGeom prst="rect">
            <a:avLst/>
          </a:prstGeom>
        </p:spPr>
      </p:pic>
    </p:spTree>
    <p:extLst>
      <p:ext uri="{BB962C8B-B14F-4D97-AF65-F5344CB8AC3E}">
        <p14:creationId xmlns:p14="http://schemas.microsoft.com/office/powerpoint/2010/main" val="747441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15239" y="0"/>
            <a:ext cx="6301868" cy="783340"/>
          </a:xfrm>
        </p:spPr>
        <p:txBody>
          <a:bodyPr>
            <a:normAutofit/>
          </a:bodyPr>
          <a:lstStyle/>
          <a:p>
            <a:pPr>
              <a:defRPr/>
            </a:pPr>
            <a:r>
              <a:rPr lang="en-US" sz="4000"/>
              <a:t>Basic Family Budget Calculator</a:t>
            </a:r>
          </a:p>
        </p:txBody>
      </p:sp>
      <p:sp>
        <p:nvSpPr>
          <p:cNvPr id="6" name="Content Placeholder 5"/>
          <p:cNvSpPr>
            <a:spLocks noGrp="1"/>
          </p:cNvSpPr>
          <p:nvPr>
            <p:ph idx="1"/>
          </p:nvPr>
        </p:nvSpPr>
        <p:spPr>
          <a:xfrm>
            <a:off x="212172" y="783339"/>
            <a:ext cx="9688286" cy="5517931"/>
          </a:xfrm>
        </p:spPr>
        <p:txBody>
          <a:bodyPr vert="horz" lIns="0" tIns="45720" rIns="0" bIns="45720" rtlCol="0" anchor="t">
            <a:noAutofit/>
          </a:bodyPr>
          <a:lstStyle/>
          <a:p>
            <a:pPr marL="274320" indent="-274320">
              <a:lnSpc>
                <a:spcPct val="100000"/>
              </a:lnSpc>
              <a:spcBef>
                <a:spcPts val="0"/>
              </a:spcBef>
              <a:spcAft>
                <a:spcPts val="0"/>
              </a:spcAft>
              <a:buClr>
                <a:schemeClr val="accent3"/>
              </a:buClr>
              <a:buNone/>
              <a:defRPr/>
            </a:pPr>
            <a:r>
              <a:rPr lang="en-US" sz="3600" dirty="0"/>
              <a:t>Varies by both </a:t>
            </a:r>
            <a:r>
              <a:rPr lang="en-US" sz="3600" b="1" dirty="0"/>
              <a:t>location</a:t>
            </a:r>
            <a:r>
              <a:rPr lang="en-US" sz="3600" dirty="0"/>
              <a:t> and </a:t>
            </a:r>
            <a:r>
              <a:rPr lang="en-US" sz="3600" b="1" dirty="0"/>
              <a:t>family size</a:t>
            </a:r>
          </a:p>
          <a:p>
            <a:pPr marL="274320" indent="-274320">
              <a:lnSpc>
                <a:spcPct val="100000"/>
              </a:lnSpc>
              <a:spcBef>
                <a:spcPts val="0"/>
              </a:spcBef>
              <a:spcAft>
                <a:spcPts val="0"/>
              </a:spcAft>
              <a:buClr>
                <a:schemeClr val="accent3"/>
              </a:buClr>
              <a:buNone/>
              <a:defRPr/>
            </a:pPr>
            <a:endParaRPr lang="en-US" sz="3600" b="1"/>
          </a:p>
          <a:p>
            <a:pPr marL="274320" indent="-274320">
              <a:lnSpc>
                <a:spcPct val="100000"/>
              </a:lnSpc>
              <a:spcBef>
                <a:spcPts val="0"/>
              </a:spcBef>
              <a:spcAft>
                <a:spcPts val="0"/>
              </a:spcAft>
              <a:buClr>
                <a:schemeClr val="accent3"/>
              </a:buClr>
              <a:buNone/>
              <a:defRPr/>
            </a:pPr>
            <a:r>
              <a:rPr lang="en-US" sz="3600" b="1" dirty="0"/>
              <a:t>Includes:</a:t>
            </a:r>
            <a:endParaRPr lang="en-US" sz="3600" b="1"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housing</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food</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child-care</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transportation</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health care	</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other necessities</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taxes</a:t>
            </a:r>
            <a:endParaRPr lang="en-US" sz="3600" b="1" dirty="0">
              <a:latin typeface="+mj-lt"/>
            </a:endParaRPr>
          </a:p>
        </p:txBody>
      </p:sp>
      <p:pic>
        <p:nvPicPr>
          <p:cNvPr id="7" name="Picture 6"/>
          <p:cNvPicPr>
            <a:picLocks noChangeAspect="1"/>
          </p:cNvPicPr>
          <p:nvPr/>
        </p:nvPicPr>
        <p:blipFill>
          <a:blip r:embed="rId3"/>
          <a:stretch>
            <a:fillRect/>
          </a:stretch>
        </p:blipFill>
        <p:spPr>
          <a:xfrm>
            <a:off x="8078033" y="3333075"/>
            <a:ext cx="2968196" cy="2968196"/>
          </a:xfrm>
          <a:prstGeom prst="rect">
            <a:avLst/>
          </a:prstGeom>
        </p:spPr>
      </p:pic>
      <p:sp>
        <p:nvSpPr>
          <p:cNvPr id="8" name="Title 4"/>
          <p:cNvSpPr txBox="1">
            <a:spLocks/>
          </p:cNvSpPr>
          <p:nvPr/>
        </p:nvSpPr>
        <p:spPr>
          <a:xfrm>
            <a:off x="6916911" y="2813441"/>
            <a:ext cx="5275089" cy="50330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a:lstStyle>
          <a:p>
            <a:pPr marL="274320" indent="-274320">
              <a:buClr>
                <a:schemeClr val="accent3"/>
              </a:buClr>
              <a:defRPr/>
            </a:pPr>
            <a:r>
              <a:rPr lang="en-US" sz="2400" b="1">
                <a:solidFill>
                  <a:schemeClr val="accent2"/>
                </a:solidFill>
                <a:hlinkClick r:id="rId4">
                  <a:extLst>
                    <a:ext uri="{A12FA001-AC4F-418D-AE19-62706E023703}">
                      <ahyp:hlinkClr xmlns:ahyp="http://schemas.microsoft.com/office/drawing/2018/hyperlinkcolor" val="tx"/>
                    </a:ext>
                  </a:extLst>
                </a:hlinkClick>
              </a:rPr>
              <a:t>https://www.epi.org/resources/budget/</a:t>
            </a:r>
            <a:endParaRPr lang="en-US" sz="2400" b="1">
              <a:solidFill>
                <a:schemeClr val="accent2"/>
              </a:solidFill>
            </a:endParaRPr>
          </a:p>
        </p:txBody>
      </p:sp>
    </p:spTree>
    <p:extLst>
      <p:ext uri="{BB962C8B-B14F-4D97-AF65-F5344CB8AC3E}">
        <p14:creationId xmlns:p14="http://schemas.microsoft.com/office/powerpoint/2010/main" val="28325277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 </a:t>
            </a:r>
          </a:p>
        </p:txBody>
      </p:sp>
      <p:sp>
        <p:nvSpPr>
          <p:cNvPr id="3" name="Content Placeholder 2"/>
          <p:cNvSpPr>
            <a:spLocks noGrp="1"/>
          </p:cNvSpPr>
          <p:nvPr>
            <p:ph idx="1"/>
          </p:nvPr>
        </p:nvSpPr>
        <p:spPr>
          <a:xfrm>
            <a:off x="4371598" y="1819235"/>
            <a:ext cx="7818480" cy="3312120"/>
          </a:xfrm>
        </p:spPr>
        <p:txBody>
          <a:bodyPr vert="horz" lIns="0" tIns="45720" rIns="0" bIns="45720" rtlCol="0" anchor="t">
            <a:normAutofit fontScale="70000" lnSpcReduction="20000"/>
          </a:bodyPr>
          <a:lstStyle/>
          <a:p>
            <a:pPr>
              <a:lnSpc>
                <a:spcPct val="120000"/>
              </a:lnSpc>
            </a:pPr>
            <a:r>
              <a:rPr lang="en-US" sz="4000" dirty="0"/>
              <a:t>A federal policy strategy to addressing living wage is unlikely to give our members what they need.</a:t>
            </a:r>
            <a:endParaRPr lang="en-US"/>
          </a:p>
          <a:p>
            <a:endParaRPr lang="en-US" sz="4000" dirty="0">
              <a:cs typeface="Calibri"/>
            </a:endParaRPr>
          </a:p>
          <a:p>
            <a:pPr>
              <a:lnSpc>
                <a:spcPct val="120000"/>
              </a:lnSpc>
            </a:pPr>
            <a:r>
              <a:rPr lang="en-US" sz="4000" dirty="0">
                <a:cs typeface="Calibri"/>
              </a:rPr>
              <a:t>Moving the narrative of a minimum wage to a living wage and ultimately towards a thriving wage</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1922" y="1822525"/>
            <a:ext cx="4141969" cy="339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1941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067292"/>
            <a:ext cx="10058400" cy="1366425"/>
          </a:xfrm>
        </p:spPr>
        <p:txBody>
          <a:bodyPr>
            <a:normAutofit/>
          </a:bodyPr>
          <a:lstStyle/>
          <a:p>
            <a:pPr algn="ctr"/>
            <a:r>
              <a:rPr lang="en-US" sz="6600"/>
              <a:t>Living Wage Campaigns</a:t>
            </a:r>
            <a:endParaRPr lang="en-US"/>
          </a:p>
        </p:txBody>
      </p:sp>
    </p:spTree>
    <p:extLst>
      <p:ext uri="{BB962C8B-B14F-4D97-AF65-F5344CB8AC3E}">
        <p14:creationId xmlns:p14="http://schemas.microsoft.com/office/powerpoint/2010/main" val="23735385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524000" y="223283"/>
            <a:ext cx="9144000" cy="895350"/>
          </a:xfrm>
          <a:solidFill>
            <a:schemeClr val="tx1"/>
          </a:solidFill>
        </p:spPr>
        <p:txBody>
          <a:bodyPr/>
          <a:lstStyle/>
          <a:p>
            <a:pPr algn="ctr">
              <a:defRPr/>
            </a:pPr>
            <a:r>
              <a:rPr lang="en-US">
                <a:solidFill>
                  <a:schemeClr val="accent1">
                    <a:satMod val="150000"/>
                  </a:schemeClr>
                </a:solidFill>
              </a:rPr>
              <a:t>It’s All About Organizing!</a:t>
            </a:r>
          </a:p>
        </p:txBody>
      </p:sp>
      <p:sp>
        <p:nvSpPr>
          <p:cNvPr id="4" name="Rectangle 3"/>
          <p:cNvSpPr/>
          <p:nvPr/>
        </p:nvSpPr>
        <p:spPr>
          <a:xfrm>
            <a:off x="152401" y="1527051"/>
            <a:ext cx="8997043" cy="4524315"/>
          </a:xfrm>
          <a:prstGeom prst="rect">
            <a:avLst/>
          </a:prstGeom>
          <a:solidFill>
            <a:schemeClr val="accent1">
              <a:lumMod val="40000"/>
              <a:lumOff val="60000"/>
            </a:schemeClr>
          </a:solidFill>
        </p:spPr>
        <p:txBody>
          <a:bodyPr wrap="square">
            <a:spAutoFit/>
          </a:bodyPr>
          <a:lstStyle/>
          <a:p>
            <a:pPr>
              <a:defRPr/>
            </a:pPr>
            <a:r>
              <a:rPr lang="en-US" sz="3200"/>
              <a:t>“At the banquet table of nature there are no reserved seats. You get what you can take and you keep what you can hold.  If you can’t take anything, you won’t get anything; and if you can’t hold anything you won’t keep anything.  And you can’t take or hold anything without organizing.”</a:t>
            </a:r>
          </a:p>
          <a:p>
            <a:pPr>
              <a:defRPr/>
            </a:pPr>
            <a:endParaRPr lang="en-US" sz="3200"/>
          </a:p>
          <a:p>
            <a:pPr>
              <a:defRPr/>
            </a:pPr>
            <a:r>
              <a:rPr lang="en-US" sz="3200"/>
              <a:t>	        </a:t>
            </a:r>
            <a:r>
              <a:rPr lang="en-US" sz="3200" b="1"/>
              <a:t>-A. Phillip Randolph</a:t>
            </a:r>
            <a:r>
              <a:rPr lang="en-US" sz="3200"/>
              <a:t>, founder,</a:t>
            </a:r>
          </a:p>
          <a:p>
            <a:pPr>
              <a:defRPr/>
            </a:pPr>
            <a:r>
              <a:rPr lang="en-US" sz="3200"/>
              <a:t>	Brotherhood of Sleeping Car Porters</a:t>
            </a:r>
          </a:p>
        </p:txBody>
      </p:sp>
      <p:pic>
        <p:nvPicPr>
          <p:cNvPr id="21510" name="Picture 4" descr="a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4871" y="1644137"/>
            <a:ext cx="2966258" cy="429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0367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0" y="533401"/>
            <a:ext cx="7239000" cy="974725"/>
          </a:xfrm>
        </p:spPr>
        <p:txBody>
          <a:bodyPr/>
          <a:lstStyle/>
          <a:p>
            <a:pPr algn="ctr">
              <a:defRPr/>
            </a:pPr>
            <a:r>
              <a:rPr lang="en-US"/>
              <a:t>A Living Wage Campaign is…</a:t>
            </a:r>
          </a:p>
        </p:txBody>
      </p:sp>
      <p:sp>
        <p:nvSpPr>
          <p:cNvPr id="3" name="Content Placeholder 2"/>
          <p:cNvSpPr>
            <a:spLocks noGrp="1"/>
          </p:cNvSpPr>
          <p:nvPr>
            <p:ph idx="1"/>
          </p:nvPr>
        </p:nvSpPr>
        <p:spPr>
          <a:xfrm>
            <a:off x="73478" y="1995930"/>
            <a:ext cx="12045043" cy="3160060"/>
          </a:xfrm>
        </p:spPr>
        <p:txBody>
          <a:bodyPr vert="horz" lIns="0" tIns="45720" rIns="0" bIns="45720" rtlCol="0" anchor="t">
            <a:normAutofit/>
          </a:bodyPr>
          <a:lstStyle/>
          <a:p>
            <a:pPr>
              <a:lnSpc>
                <a:spcPct val="100000"/>
              </a:lnSpc>
              <a:spcBef>
                <a:spcPts val="0"/>
              </a:spcBef>
              <a:spcAft>
                <a:spcPts val="1200"/>
              </a:spcAft>
              <a:buClrTx/>
              <a:buFont typeface="Arial" panose="020B0604020202020204" pitchFamily="34" charset="0"/>
              <a:buChar char="•"/>
              <a:defRPr/>
            </a:pPr>
            <a:r>
              <a:rPr lang="en-US" sz="3600">
                <a:latin typeface="Calibri"/>
                <a:cs typeface="Calibri"/>
              </a:rPr>
              <a:t>About seeking </a:t>
            </a:r>
            <a:r>
              <a:rPr lang="en-US" sz="3600" b="1">
                <a:latin typeface="Calibri"/>
                <a:cs typeface="Calibri"/>
              </a:rPr>
              <a:t>more</a:t>
            </a:r>
            <a:r>
              <a:rPr lang="en-US" sz="3600">
                <a:latin typeface="Calibri"/>
                <a:cs typeface="Calibri"/>
              </a:rPr>
              <a:t> than the usual modest raise.</a:t>
            </a:r>
            <a:endParaRPr lang="en-US" sz="3600">
              <a:latin typeface="Calibri"/>
              <a:cs typeface="Calibri Light" panose="020F0302020204030204"/>
            </a:endParaRPr>
          </a:p>
          <a:p>
            <a:pPr>
              <a:lnSpc>
                <a:spcPct val="100000"/>
              </a:lnSpc>
              <a:spcBef>
                <a:spcPts val="0"/>
              </a:spcBef>
              <a:spcAft>
                <a:spcPts val="1200"/>
              </a:spcAft>
              <a:buClrTx/>
              <a:buFont typeface="Arial" panose="020B0604020202020204" pitchFamily="34" charset="0"/>
              <a:buChar char="•"/>
              <a:defRPr/>
            </a:pPr>
            <a:r>
              <a:rPr lang="en-US" sz="3600">
                <a:latin typeface="Calibri"/>
                <a:cs typeface="Calibri"/>
              </a:rPr>
              <a:t>As much about </a:t>
            </a:r>
            <a:r>
              <a:rPr lang="en-US" sz="3600" b="1">
                <a:latin typeface="Calibri"/>
                <a:cs typeface="Calibri"/>
              </a:rPr>
              <a:t>grassroots organizing, intensive planning </a:t>
            </a:r>
            <a:r>
              <a:rPr lang="en-US" sz="3600">
                <a:latin typeface="Calibri"/>
                <a:cs typeface="Calibri"/>
              </a:rPr>
              <a:t>and </a:t>
            </a:r>
            <a:r>
              <a:rPr lang="en-US" sz="3600" b="1">
                <a:latin typeface="Calibri"/>
                <a:cs typeface="Calibri"/>
              </a:rPr>
              <a:t>union building </a:t>
            </a:r>
            <a:r>
              <a:rPr lang="en-US" sz="3600">
                <a:latin typeface="Calibri"/>
                <a:cs typeface="Calibri"/>
              </a:rPr>
              <a:t>as it is about gathering salary data or arguments.</a:t>
            </a:r>
            <a:endParaRPr lang="en-US" sz="3600">
              <a:latin typeface="Calibri"/>
              <a:cs typeface="Calibri Light" panose="020F0302020204030204"/>
            </a:endParaRPr>
          </a:p>
          <a:p>
            <a:pPr>
              <a:lnSpc>
                <a:spcPct val="100000"/>
              </a:lnSpc>
              <a:spcBef>
                <a:spcPts val="0"/>
              </a:spcBef>
              <a:spcAft>
                <a:spcPts val="1200"/>
              </a:spcAft>
              <a:buClrTx/>
              <a:buFont typeface="Arial" panose="020B0604020202020204" pitchFamily="34" charset="0"/>
              <a:buChar char="•"/>
              <a:defRPr/>
            </a:pPr>
            <a:r>
              <a:rPr lang="en-US" sz="3600">
                <a:latin typeface="Calibri"/>
                <a:cs typeface="Calibri"/>
              </a:rPr>
              <a:t>About </a:t>
            </a:r>
            <a:r>
              <a:rPr lang="en-US" sz="3600" b="1">
                <a:latin typeface="Calibri"/>
                <a:cs typeface="Calibri"/>
              </a:rPr>
              <a:t>winning professional, competitive pay </a:t>
            </a:r>
            <a:r>
              <a:rPr lang="en-US" sz="3600">
                <a:latin typeface="Calibri"/>
                <a:cs typeface="Calibri"/>
              </a:rPr>
              <a:t>by </a:t>
            </a:r>
            <a:r>
              <a:rPr lang="en-US" sz="3600" b="1">
                <a:latin typeface="Calibri"/>
                <a:cs typeface="Calibri"/>
              </a:rPr>
              <a:t>“surrounding” the employer </a:t>
            </a:r>
            <a:r>
              <a:rPr lang="en-US" sz="3600">
                <a:latin typeface="Calibri"/>
                <a:cs typeface="Calibri"/>
              </a:rPr>
              <a:t>with your members and community allies. </a:t>
            </a:r>
          </a:p>
        </p:txBody>
      </p:sp>
      <p:pic>
        <p:nvPicPr>
          <p:cNvPr id="6" name="Picture 5"/>
          <p:cNvPicPr>
            <a:picLocks noChangeAspect="1"/>
          </p:cNvPicPr>
          <p:nvPr/>
        </p:nvPicPr>
        <p:blipFill>
          <a:blip r:embed="rId3"/>
          <a:stretch>
            <a:fillRect/>
          </a:stretch>
        </p:blipFill>
        <p:spPr>
          <a:xfrm>
            <a:off x="9873340" y="0"/>
            <a:ext cx="2318659" cy="2318659"/>
          </a:xfrm>
          <a:prstGeom prst="rect">
            <a:avLst/>
          </a:prstGeom>
        </p:spPr>
      </p:pic>
    </p:spTree>
    <p:extLst>
      <p:ext uri="{BB962C8B-B14F-4D97-AF65-F5344CB8AC3E}">
        <p14:creationId xmlns:p14="http://schemas.microsoft.com/office/powerpoint/2010/main" val="1169676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671"/>
            <a:ext cx="5606345" cy="1332647"/>
          </a:xfrm>
        </p:spPr>
        <p:txBody>
          <a:bodyPr>
            <a:normAutofit/>
          </a:bodyPr>
          <a:lstStyle/>
          <a:p>
            <a:pPr algn="ctr">
              <a:defRPr/>
            </a:pPr>
            <a:r>
              <a:rPr lang="en-US" sz="4000"/>
              <a:t>What Makes a Living Wage Campaign Different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46049860"/>
              </p:ext>
            </p:extLst>
          </p:nvPr>
        </p:nvGraphicFramePr>
        <p:xfrm>
          <a:off x="2204357" y="347454"/>
          <a:ext cx="9987643" cy="6112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a:blip r:embed="rId8"/>
          <a:stretch>
            <a:fillRect/>
          </a:stretch>
        </p:blipFill>
        <p:spPr>
          <a:xfrm>
            <a:off x="6010276" y="2080534"/>
            <a:ext cx="2375804" cy="2375804"/>
          </a:xfrm>
          <a:prstGeom prst="rect">
            <a:avLst/>
          </a:prstGeom>
        </p:spPr>
      </p:pic>
    </p:spTree>
    <p:extLst>
      <p:ext uri="{BB962C8B-B14F-4D97-AF65-F5344CB8AC3E}">
        <p14:creationId xmlns:p14="http://schemas.microsoft.com/office/powerpoint/2010/main" val="19117402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223" y="2428829"/>
            <a:ext cx="4909375" cy="1408796"/>
          </a:xfrm>
        </p:spPr>
        <p:txBody>
          <a:bodyPr>
            <a:normAutofit/>
          </a:bodyPr>
          <a:lstStyle/>
          <a:p>
            <a:pPr algn="ctr">
              <a:defRPr/>
            </a:pPr>
            <a:r>
              <a:rPr lang="en-US"/>
              <a:t>10 Steps to a Living Wage Campaign</a:t>
            </a:r>
          </a:p>
        </p:txBody>
      </p:sp>
      <p:pic>
        <p:nvPicPr>
          <p:cNvPr id="12293" name="Picture 2" descr="C:\Documents and Settings\DMinnick\Local Settings\Temporary Internet Files\Content.IE5\33QNZZHX\MPj0438628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6743" y="221550"/>
            <a:ext cx="5440490" cy="582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3529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679" y="1684024"/>
            <a:ext cx="4340839" cy="836735"/>
          </a:xfrm>
        </p:spPr>
        <p:txBody>
          <a:bodyPr/>
          <a:lstStyle/>
          <a:p>
            <a:pPr>
              <a:defRPr/>
            </a:pPr>
            <a:r>
              <a:rPr lang="en-US">
                <a:solidFill>
                  <a:schemeClr val="tx1"/>
                </a:solidFill>
              </a:rPr>
              <a:t>#1	Pick an Issue</a:t>
            </a:r>
          </a:p>
        </p:txBody>
      </p:sp>
      <p:sp>
        <p:nvSpPr>
          <p:cNvPr id="21507" name="Content Placeholder 2"/>
          <p:cNvSpPr>
            <a:spLocks noGrp="1"/>
          </p:cNvSpPr>
          <p:nvPr>
            <p:ph idx="1"/>
          </p:nvPr>
        </p:nvSpPr>
        <p:spPr>
          <a:xfrm>
            <a:off x="5627102" y="585307"/>
            <a:ext cx="6564898" cy="5310867"/>
          </a:xfrm>
          <a:noFill/>
        </p:spPr>
        <p:txBody>
          <a:bodyPr vert="horz" lIns="0" tIns="45720" rIns="0" bIns="45720" rtlCol="0" anchor="t">
            <a:normAutofit/>
          </a:bodyPr>
          <a:lstStyle/>
          <a:p>
            <a:pPr>
              <a:buClrTx/>
              <a:buFont typeface="Arial" panose="020B0604020202020204" pitchFamily="34" charset="0"/>
              <a:buChar char="•"/>
              <a:defRPr/>
            </a:pPr>
            <a:r>
              <a:rPr lang="en-US" sz="3600"/>
              <a:t>Privatization</a:t>
            </a:r>
            <a:endParaRPr lang="en-US" sz="3600">
              <a:ea typeface="Calibri"/>
              <a:cs typeface="Calibri"/>
            </a:endParaRPr>
          </a:p>
          <a:p>
            <a:pPr>
              <a:buClrTx/>
              <a:buFont typeface="Arial" panose="020B0604020202020204" pitchFamily="34" charset="0"/>
              <a:buChar char="•"/>
              <a:defRPr/>
            </a:pPr>
            <a:r>
              <a:rPr lang="en-US" sz="3600"/>
              <a:t>Benefits</a:t>
            </a:r>
            <a:endParaRPr lang="en-US" sz="3600">
              <a:ea typeface="Calibri"/>
              <a:cs typeface="Calibri"/>
            </a:endParaRPr>
          </a:p>
          <a:p>
            <a:pPr>
              <a:buClrTx/>
              <a:buFont typeface="Arial" panose="020B0604020202020204" pitchFamily="34" charset="0"/>
              <a:buChar char="•"/>
              <a:defRPr/>
            </a:pPr>
            <a:r>
              <a:rPr lang="en-US" sz="3600"/>
              <a:t>Working Conditions</a:t>
            </a:r>
            <a:endParaRPr lang="en-US" sz="3600">
              <a:ea typeface="Calibri"/>
              <a:cs typeface="Calibri"/>
            </a:endParaRPr>
          </a:p>
          <a:p>
            <a:pPr>
              <a:buClrTx/>
              <a:buFont typeface="Arial" panose="020B0604020202020204" pitchFamily="34" charset="0"/>
              <a:buChar char="•"/>
              <a:defRPr/>
            </a:pPr>
            <a:r>
              <a:rPr lang="en-US" sz="3600"/>
              <a:t>Job Security</a:t>
            </a:r>
            <a:endParaRPr lang="en-US" sz="3600">
              <a:ea typeface="Calibri"/>
              <a:cs typeface="Calibri"/>
            </a:endParaRPr>
          </a:p>
          <a:p>
            <a:pPr>
              <a:buClrTx/>
              <a:buFont typeface="Arial" panose="020B0604020202020204" pitchFamily="34" charset="0"/>
              <a:buChar char="•"/>
              <a:defRPr/>
            </a:pPr>
            <a:r>
              <a:rPr lang="en-US" sz="3600"/>
              <a:t>Lack of Professional Development</a:t>
            </a:r>
            <a:endParaRPr lang="en-US" sz="3600">
              <a:ea typeface="Calibri" panose="020F0502020204030204"/>
              <a:cs typeface="Calibri" panose="020F0502020204030204"/>
            </a:endParaRPr>
          </a:p>
          <a:p>
            <a:pPr>
              <a:buClrTx/>
              <a:buFont typeface="Arial" panose="020B0604020202020204" pitchFamily="34" charset="0"/>
              <a:buChar char="•"/>
              <a:defRPr/>
            </a:pPr>
            <a:r>
              <a:rPr lang="en-US" sz="3600"/>
              <a:t>Workload</a:t>
            </a:r>
            <a:endParaRPr lang="en-US" sz="3600">
              <a:ea typeface="Calibri" panose="020F0502020204030204"/>
              <a:cs typeface="Calibri" panose="020F0502020204030204"/>
            </a:endParaRPr>
          </a:p>
          <a:p>
            <a:pPr>
              <a:buClrTx/>
              <a:buFont typeface="Arial" panose="020B0604020202020204" pitchFamily="34" charset="0"/>
              <a:buChar char="•"/>
              <a:defRPr/>
            </a:pPr>
            <a:r>
              <a:rPr lang="en-US" sz="3600"/>
              <a:t>Differential Pay</a:t>
            </a:r>
            <a:endParaRPr lang="en-US" sz="3600">
              <a:ea typeface="Calibri"/>
              <a:cs typeface="Calibri"/>
            </a:endParaRPr>
          </a:p>
          <a:p>
            <a:pPr eaLnBrk="1" hangingPunct="1">
              <a:buClrTx/>
              <a:buFont typeface="Wingdings" pitchFamily="2" charset="2"/>
              <a:buChar char="ü"/>
              <a:defRPr/>
            </a:pPr>
            <a:r>
              <a:rPr lang="en-US" sz="3600" b="1"/>
              <a:t>Wages</a:t>
            </a:r>
            <a:endParaRPr lang="en-US" sz="3600" b="1">
              <a:ea typeface="Calibri"/>
              <a:cs typeface="Calibri"/>
            </a:endParaRPr>
          </a:p>
        </p:txBody>
      </p:sp>
      <p:pic>
        <p:nvPicPr>
          <p:cNvPr id="4" name="Picture 3"/>
          <p:cNvPicPr>
            <a:picLocks noChangeAspect="1"/>
          </p:cNvPicPr>
          <p:nvPr/>
        </p:nvPicPr>
        <p:blipFill>
          <a:blip r:embed="rId3"/>
          <a:stretch>
            <a:fillRect/>
          </a:stretch>
        </p:blipFill>
        <p:spPr>
          <a:xfrm>
            <a:off x="1274947" y="3152651"/>
            <a:ext cx="2675242" cy="2675242"/>
          </a:xfrm>
          <a:prstGeom prst="rect">
            <a:avLst/>
          </a:prstGeom>
        </p:spPr>
      </p:pic>
    </p:spTree>
    <p:extLst>
      <p:ext uri="{BB962C8B-B14F-4D97-AF65-F5344CB8AC3E}">
        <p14:creationId xmlns:p14="http://schemas.microsoft.com/office/powerpoint/2010/main" val="30874266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79035"/>
            <a:ext cx="5644766" cy="2447484"/>
          </a:xfrm>
        </p:spPr>
        <p:txBody>
          <a:bodyPr>
            <a:normAutofit/>
          </a:bodyPr>
          <a:lstStyle/>
          <a:p>
            <a:pPr algn="ctr">
              <a:defRPr/>
            </a:pPr>
            <a:r>
              <a:rPr lang="en-US">
                <a:solidFill>
                  <a:schemeClr val="tx1"/>
                </a:solidFill>
              </a:rPr>
              <a:t>It takes more than </a:t>
            </a:r>
            <a:br>
              <a:rPr lang="en-US">
                <a:solidFill>
                  <a:schemeClr val="tx1"/>
                </a:solidFill>
              </a:rPr>
            </a:br>
            <a:r>
              <a:rPr lang="en-US">
                <a:solidFill>
                  <a:schemeClr val="tx1"/>
                </a:solidFill>
              </a:rPr>
              <a:t>just a “handful” </a:t>
            </a:r>
            <a:br>
              <a:rPr lang="en-US">
                <a:solidFill>
                  <a:schemeClr val="tx1"/>
                </a:solidFill>
              </a:rPr>
            </a:br>
            <a:r>
              <a:rPr lang="en-US">
                <a:solidFill>
                  <a:schemeClr val="tx1"/>
                </a:solidFill>
              </a:rPr>
              <a:t>of members…</a:t>
            </a:r>
          </a:p>
        </p:txBody>
      </p:sp>
      <p:pic>
        <p:nvPicPr>
          <p:cNvPr id="25603" name="Picture 3" descr="C:\Documents and Settings\DMinnick\Local Settings\Temporary Internet Files\Content.IE5\R7MORA93\MPj04383690000[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644766" y="898305"/>
            <a:ext cx="6400800" cy="4254500"/>
          </a:xfrm>
        </p:spPr>
      </p:pic>
      <p:sp>
        <p:nvSpPr>
          <p:cNvPr id="6" name="Title 3"/>
          <p:cNvSpPr txBox="1">
            <a:spLocks/>
          </p:cNvSpPr>
          <p:nvPr/>
        </p:nvSpPr>
        <p:spPr>
          <a:xfrm>
            <a:off x="959325" y="691123"/>
            <a:ext cx="2859741" cy="9144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a:lstStyle>
          <a:p>
            <a:pPr>
              <a:defRPr/>
            </a:pPr>
            <a:r>
              <a:rPr lang="en-US"/>
              <a:t>#2	Buy-In</a:t>
            </a:r>
          </a:p>
        </p:txBody>
      </p:sp>
      <p:pic>
        <p:nvPicPr>
          <p:cNvPr id="7" name="Picture 6"/>
          <p:cNvPicPr>
            <a:picLocks noChangeAspect="1"/>
          </p:cNvPicPr>
          <p:nvPr/>
        </p:nvPicPr>
        <p:blipFill>
          <a:blip r:embed="rId4"/>
          <a:stretch>
            <a:fillRect/>
          </a:stretch>
        </p:blipFill>
        <p:spPr>
          <a:xfrm>
            <a:off x="1852897" y="4800032"/>
            <a:ext cx="1493939" cy="1493939"/>
          </a:xfrm>
          <a:prstGeom prst="rect">
            <a:avLst/>
          </a:prstGeom>
        </p:spPr>
      </p:pic>
    </p:spTree>
    <p:extLst>
      <p:ext uri="{BB962C8B-B14F-4D97-AF65-F5344CB8AC3E}">
        <p14:creationId xmlns:p14="http://schemas.microsoft.com/office/powerpoint/2010/main" val="9539813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453" y="712694"/>
            <a:ext cx="3350794" cy="814652"/>
          </a:xfrm>
        </p:spPr>
        <p:txBody>
          <a:bodyPr/>
          <a:lstStyle/>
          <a:p>
            <a:pPr>
              <a:defRPr/>
            </a:pPr>
            <a:r>
              <a:rPr lang="en-US"/>
              <a:t>#3 	Timeline</a:t>
            </a:r>
          </a:p>
        </p:txBody>
      </p:sp>
      <p:sp>
        <p:nvSpPr>
          <p:cNvPr id="36867" name="Content Placeholder 2"/>
          <p:cNvSpPr>
            <a:spLocks noGrp="1"/>
          </p:cNvSpPr>
          <p:nvPr>
            <p:ph idx="1"/>
          </p:nvPr>
        </p:nvSpPr>
        <p:spPr>
          <a:xfrm>
            <a:off x="1176617" y="2728730"/>
            <a:ext cx="9838765" cy="700270"/>
          </a:xfrm>
          <a:solidFill>
            <a:schemeClr val="bg1"/>
          </a:solidFill>
        </p:spPr>
        <p:txBody>
          <a:bodyPr vert="horz" lIns="0" tIns="45720" rIns="0" bIns="45720" rtlCol="0" anchor="t">
            <a:normAutofit/>
          </a:bodyPr>
          <a:lstStyle/>
          <a:p>
            <a:pPr algn="ctr">
              <a:buNone/>
              <a:defRPr/>
            </a:pPr>
            <a:r>
              <a:rPr lang="en-US" sz="3600" b="1"/>
              <a:t>Is this a good time for a Living Wage Campaign?</a:t>
            </a:r>
            <a:endParaRPr lang="en-US" sz="3600" b="1">
              <a:cs typeface="Calibri"/>
            </a:endParaRPr>
          </a:p>
        </p:txBody>
      </p:sp>
      <p:pic>
        <p:nvPicPr>
          <p:cNvPr id="8" name="Picture 7"/>
          <p:cNvPicPr>
            <a:picLocks noChangeAspect="1"/>
          </p:cNvPicPr>
          <p:nvPr/>
        </p:nvPicPr>
        <p:blipFill>
          <a:blip r:embed="rId3"/>
          <a:stretch>
            <a:fillRect/>
          </a:stretch>
        </p:blipFill>
        <p:spPr>
          <a:xfrm>
            <a:off x="10002370" y="4271108"/>
            <a:ext cx="2026024" cy="2026024"/>
          </a:xfrm>
          <a:prstGeom prst="rect">
            <a:avLst/>
          </a:prstGeom>
        </p:spPr>
      </p:pic>
    </p:spTree>
    <p:extLst>
      <p:ext uri="{BB962C8B-B14F-4D97-AF65-F5344CB8AC3E}">
        <p14:creationId xmlns:p14="http://schemas.microsoft.com/office/powerpoint/2010/main" val="27061599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291841" cy="820356"/>
          </a:xfrm>
        </p:spPr>
        <p:txBody>
          <a:bodyPr/>
          <a:lstStyle/>
          <a:p>
            <a:pPr>
              <a:defRPr/>
            </a:pPr>
            <a:r>
              <a:rPr lang="en-US"/>
              <a:t>#3  	Timeline</a:t>
            </a:r>
          </a:p>
        </p:txBody>
      </p:sp>
      <p:sp>
        <p:nvSpPr>
          <p:cNvPr id="27651" name="Content Placeholder 2"/>
          <p:cNvSpPr>
            <a:spLocks noGrp="1"/>
          </p:cNvSpPr>
          <p:nvPr>
            <p:ph idx="1"/>
          </p:nvPr>
        </p:nvSpPr>
        <p:spPr>
          <a:xfrm>
            <a:off x="925606" y="925606"/>
            <a:ext cx="11152485" cy="5022112"/>
          </a:xfrm>
        </p:spPr>
        <p:txBody>
          <a:bodyPr vert="horz" lIns="0" tIns="45720" rIns="0" bIns="45720" rtlCol="0" anchor="t">
            <a:noAutofit/>
          </a:bodyPr>
          <a:lstStyle/>
          <a:p>
            <a:pPr>
              <a:lnSpc>
                <a:spcPct val="100000"/>
              </a:lnSpc>
              <a:spcBef>
                <a:spcPts val="0"/>
              </a:spcBef>
              <a:spcAft>
                <a:spcPts val="600"/>
              </a:spcAft>
              <a:buClrTx/>
              <a:buFont typeface="Arial" panose="020B0604020202020204" pitchFamily="34" charset="0"/>
              <a:buChar char="•"/>
            </a:pPr>
            <a:r>
              <a:rPr lang="en-US" altLang="en-US" sz="3600"/>
              <a:t>Form a committee</a:t>
            </a:r>
          </a:p>
          <a:p>
            <a:pPr>
              <a:lnSpc>
                <a:spcPct val="100000"/>
              </a:lnSpc>
              <a:spcBef>
                <a:spcPts val="0"/>
              </a:spcBef>
              <a:spcAft>
                <a:spcPts val="600"/>
              </a:spcAft>
              <a:buClrTx/>
              <a:buFont typeface="Arial" panose="020B0604020202020204" pitchFamily="34" charset="0"/>
              <a:buChar char="•"/>
            </a:pPr>
            <a:r>
              <a:rPr lang="en-US" altLang="en-US" sz="3600"/>
              <a:t>Survey members</a:t>
            </a:r>
          </a:p>
          <a:p>
            <a:pPr>
              <a:lnSpc>
                <a:spcPct val="100000"/>
              </a:lnSpc>
              <a:spcBef>
                <a:spcPts val="0"/>
              </a:spcBef>
              <a:spcAft>
                <a:spcPts val="600"/>
              </a:spcAft>
              <a:buClrTx/>
              <a:buFont typeface="Arial" panose="020B0604020202020204" pitchFamily="34" charset="0"/>
              <a:buChar char="•"/>
            </a:pPr>
            <a:r>
              <a:rPr lang="en-US" altLang="en-US" sz="3600"/>
              <a:t>Develop a Plan</a:t>
            </a:r>
          </a:p>
          <a:p>
            <a:pPr>
              <a:lnSpc>
                <a:spcPct val="100000"/>
              </a:lnSpc>
              <a:spcBef>
                <a:spcPts val="0"/>
              </a:spcBef>
              <a:spcAft>
                <a:spcPts val="600"/>
              </a:spcAft>
              <a:buClrTx/>
              <a:buFont typeface="Arial" panose="020B0604020202020204" pitchFamily="34" charset="0"/>
              <a:buChar char="•"/>
            </a:pPr>
            <a:r>
              <a:rPr lang="en-US" altLang="en-US" sz="3600"/>
              <a:t>Hold training sessions</a:t>
            </a:r>
          </a:p>
          <a:p>
            <a:pPr>
              <a:lnSpc>
                <a:spcPct val="100000"/>
              </a:lnSpc>
              <a:spcBef>
                <a:spcPts val="0"/>
              </a:spcBef>
              <a:spcAft>
                <a:spcPts val="600"/>
              </a:spcAft>
              <a:buClrTx/>
              <a:buFont typeface="Arial" panose="020B0604020202020204" pitchFamily="34" charset="0"/>
              <a:buChar char="•"/>
            </a:pPr>
            <a:r>
              <a:rPr lang="en-US" altLang="en-US" sz="3600"/>
              <a:t>List of possible activities (incremental)</a:t>
            </a:r>
          </a:p>
          <a:p>
            <a:pPr>
              <a:lnSpc>
                <a:spcPct val="100000"/>
              </a:lnSpc>
              <a:spcBef>
                <a:spcPts val="0"/>
              </a:spcBef>
              <a:spcAft>
                <a:spcPts val="600"/>
              </a:spcAft>
              <a:buClrTx/>
              <a:buFont typeface="Arial" panose="020B0604020202020204" pitchFamily="34" charset="0"/>
              <a:buChar char="•"/>
            </a:pPr>
            <a:r>
              <a:rPr lang="en-US" altLang="en-US" sz="3600"/>
              <a:t>Member recordkeeping (contact info, involvement info)</a:t>
            </a:r>
          </a:p>
          <a:p>
            <a:pPr>
              <a:lnSpc>
                <a:spcPct val="100000"/>
              </a:lnSpc>
              <a:spcBef>
                <a:spcPts val="0"/>
              </a:spcBef>
              <a:spcAft>
                <a:spcPts val="600"/>
              </a:spcAft>
              <a:buClrTx/>
              <a:buFont typeface="Arial" panose="020B0604020202020204" pitchFamily="34" charset="0"/>
              <a:buChar char="•"/>
            </a:pPr>
            <a:r>
              <a:rPr lang="en-US" altLang="en-US" sz="3600"/>
              <a:t>Calendar all meetings</a:t>
            </a:r>
          </a:p>
          <a:p>
            <a:pPr>
              <a:lnSpc>
                <a:spcPct val="100000"/>
              </a:lnSpc>
              <a:spcBef>
                <a:spcPts val="0"/>
              </a:spcBef>
              <a:spcAft>
                <a:spcPts val="600"/>
              </a:spcAft>
              <a:buClrTx/>
              <a:buFont typeface="Arial" panose="020B0604020202020204" pitchFamily="34" charset="0"/>
              <a:buChar char="•"/>
            </a:pPr>
            <a:r>
              <a:rPr lang="en-US" altLang="en-US" sz="3600"/>
              <a:t>Constantly revisit and adjust</a:t>
            </a:r>
          </a:p>
        </p:txBody>
      </p:sp>
      <p:pic>
        <p:nvPicPr>
          <p:cNvPr id="7" name="Picture 6"/>
          <p:cNvPicPr>
            <a:picLocks noChangeAspect="1"/>
          </p:cNvPicPr>
          <p:nvPr/>
        </p:nvPicPr>
        <p:blipFill>
          <a:blip r:embed="rId3"/>
          <a:stretch>
            <a:fillRect/>
          </a:stretch>
        </p:blipFill>
        <p:spPr>
          <a:xfrm>
            <a:off x="10226879" y="0"/>
            <a:ext cx="1851212" cy="1851212"/>
          </a:xfrm>
          <a:prstGeom prst="rect">
            <a:avLst/>
          </a:prstGeom>
        </p:spPr>
      </p:pic>
    </p:spTree>
    <p:extLst>
      <p:ext uri="{BB962C8B-B14F-4D97-AF65-F5344CB8AC3E}">
        <p14:creationId xmlns:p14="http://schemas.microsoft.com/office/powerpoint/2010/main" val="21133839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928172" cy="782821"/>
          </a:xfrm>
        </p:spPr>
        <p:txBody>
          <a:bodyPr/>
          <a:lstStyle/>
          <a:p>
            <a:pPr>
              <a:defRPr/>
            </a:pPr>
            <a:r>
              <a:rPr lang="en-US">
                <a:solidFill>
                  <a:schemeClr val="tx1"/>
                </a:solidFill>
              </a:rPr>
              <a:t>#4 	Action Plan</a:t>
            </a:r>
          </a:p>
        </p:txBody>
      </p:sp>
      <p:sp>
        <p:nvSpPr>
          <p:cNvPr id="31747" name="Content Placeholder 2"/>
          <p:cNvSpPr>
            <a:spLocks noGrp="1"/>
          </p:cNvSpPr>
          <p:nvPr>
            <p:ph idx="1"/>
          </p:nvPr>
        </p:nvSpPr>
        <p:spPr>
          <a:xfrm>
            <a:off x="724511" y="1075765"/>
            <a:ext cx="9494807" cy="4881282"/>
          </a:xfrm>
          <a:noFill/>
        </p:spPr>
        <p:txBody>
          <a:bodyPr>
            <a:normAutofit/>
          </a:bodyPr>
          <a:lstStyle/>
          <a:p>
            <a:pPr eaLnBrk="1" hangingPunct="1">
              <a:buFont typeface="Wingdings 2" panose="05020102010507070707" pitchFamily="18" charset="2"/>
              <a:buNone/>
              <a:defRPr/>
            </a:pPr>
            <a:r>
              <a:rPr lang="en-US" sz="3600"/>
              <a:t>Plan </a:t>
            </a:r>
            <a:r>
              <a:rPr lang="en-US" sz="3600" i="1"/>
              <a:t>WAY</a:t>
            </a:r>
            <a:r>
              <a:rPr lang="en-US" sz="3600"/>
              <a:t> Ahead:</a:t>
            </a:r>
          </a:p>
          <a:p>
            <a:pPr>
              <a:buClrTx/>
              <a:buFont typeface="Arial" panose="020B0604020202020204" pitchFamily="34" charset="0"/>
              <a:buChar char="•"/>
              <a:defRPr/>
            </a:pPr>
            <a:r>
              <a:rPr lang="en-US" sz="3600"/>
              <a:t>Write a </a:t>
            </a:r>
            <a:r>
              <a:rPr lang="en-US" sz="3600" b="1"/>
              <a:t>strategic plan</a:t>
            </a:r>
            <a:r>
              <a:rPr lang="en-US" sz="3600"/>
              <a:t>.</a:t>
            </a:r>
          </a:p>
          <a:p>
            <a:pPr>
              <a:buClrTx/>
              <a:buFont typeface="Arial" panose="020B0604020202020204" pitchFamily="34" charset="0"/>
              <a:buChar char="•"/>
              <a:defRPr/>
            </a:pPr>
            <a:r>
              <a:rPr lang="en-US" sz="3600"/>
              <a:t>Build </a:t>
            </a:r>
            <a:r>
              <a:rPr lang="en-US" sz="3600" b="1"/>
              <a:t>internally and externally.</a:t>
            </a:r>
          </a:p>
          <a:p>
            <a:pPr>
              <a:buClrTx/>
              <a:buFont typeface="Arial" panose="020B0604020202020204" pitchFamily="34" charset="0"/>
              <a:buChar char="•"/>
              <a:defRPr/>
            </a:pPr>
            <a:r>
              <a:rPr lang="en-US" sz="3600"/>
              <a:t>How will we </a:t>
            </a:r>
            <a:r>
              <a:rPr lang="en-US" sz="3600" b="1"/>
              <a:t>finance </a:t>
            </a:r>
            <a:r>
              <a:rPr lang="en-US" sz="3600"/>
              <a:t>the campaign?</a:t>
            </a:r>
          </a:p>
          <a:p>
            <a:pPr>
              <a:buClrTx/>
              <a:buFont typeface="Arial" panose="020B0604020202020204" pitchFamily="34" charset="0"/>
              <a:buChar char="•"/>
              <a:defRPr/>
            </a:pPr>
            <a:r>
              <a:rPr lang="en-US" sz="3600"/>
              <a:t>Include </a:t>
            </a:r>
            <a:r>
              <a:rPr lang="en-US" sz="3600" b="1"/>
              <a:t>assignments and responsibilities.</a:t>
            </a:r>
          </a:p>
          <a:p>
            <a:pPr>
              <a:buClrTx/>
              <a:buFont typeface="Arial" panose="020B0604020202020204" pitchFamily="34" charset="0"/>
              <a:buChar char="•"/>
              <a:defRPr/>
            </a:pPr>
            <a:r>
              <a:rPr lang="en-US" sz="3600"/>
              <a:t>Affirm your </a:t>
            </a:r>
            <a:r>
              <a:rPr lang="en-US" sz="3600" b="1"/>
              <a:t>salary philosophy.</a:t>
            </a:r>
            <a:endParaRPr lang="en-US" sz="3600"/>
          </a:p>
          <a:p>
            <a:pPr>
              <a:buClrTx/>
              <a:buFont typeface="Arial" panose="020B0604020202020204" pitchFamily="34" charset="0"/>
              <a:buChar char="•"/>
              <a:defRPr/>
            </a:pPr>
            <a:r>
              <a:rPr lang="en-US" sz="3600"/>
              <a:t>Adopt </a:t>
            </a:r>
            <a:r>
              <a:rPr lang="en-US" sz="3600" b="1"/>
              <a:t>ambitious</a:t>
            </a:r>
            <a:r>
              <a:rPr lang="en-US" sz="3600"/>
              <a:t> salary demands.</a:t>
            </a:r>
          </a:p>
          <a:p>
            <a:pPr marL="0" indent="0">
              <a:buNone/>
              <a:defRPr/>
            </a:pPr>
            <a:endParaRPr lang="en-US" sz="2400"/>
          </a:p>
          <a:p>
            <a:pPr eaLnBrk="1" hangingPunct="1">
              <a:buFont typeface="Wingdings 2" panose="05020102010507070707" pitchFamily="18" charset="2"/>
              <a:buNone/>
              <a:defRPr/>
            </a:pPr>
            <a:endParaRPr lang="en-US" sz="2400" i="1"/>
          </a:p>
        </p:txBody>
      </p:sp>
      <p:pic>
        <p:nvPicPr>
          <p:cNvPr id="7" name="Picture 6"/>
          <p:cNvPicPr>
            <a:picLocks noChangeAspect="1"/>
          </p:cNvPicPr>
          <p:nvPr/>
        </p:nvPicPr>
        <p:blipFill>
          <a:blip r:embed="rId3"/>
          <a:stretch>
            <a:fillRect/>
          </a:stretch>
        </p:blipFill>
        <p:spPr>
          <a:xfrm>
            <a:off x="9834691" y="0"/>
            <a:ext cx="2357309" cy="2357309"/>
          </a:xfrm>
          <a:prstGeom prst="rect">
            <a:avLst/>
          </a:prstGeom>
        </p:spPr>
      </p:pic>
    </p:spTree>
    <p:extLst>
      <p:ext uri="{BB962C8B-B14F-4D97-AF65-F5344CB8AC3E}">
        <p14:creationId xmlns:p14="http://schemas.microsoft.com/office/powerpoint/2010/main" val="40596967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85" y="264991"/>
            <a:ext cx="7239000" cy="838200"/>
          </a:xfrm>
        </p:spPr>
        <p:txBody>
          <a:bodyPr>
            <a:normAutofit/>
          </a:bodyPr>
          <a:lstStyle/>
          <a:p>
            <a:pPr>
              <a:defRPr/>
            </a:pPr>
            <a:r>
              <a:rPr lang="en-US" sz="5400"/>
              <a:t>#5	Gather DATA</a:t>
            </a:r>
          </a:p>
        </p:txBody>
      </p:sp>
      <p:sp>
        <p:nvSpPr>
          <p:cNvPr id="3" name="Content Placeholder 2"/>
          <p:cNvSpPr>
            <a:spLocks noGrp="1"/>
          </p:cNvSpPr>
          <p:nvPr>
            <p:ph idx="1"/>
          </p:nvPr>
        </p:nvSpPr>
        <p:spPr>
          <a:xfrm>
            <a:off x="379846" y="1738541"/>
            <a:ext cx="11345989" cy="3380917"/>
          </a:xfrm>
        </p:spPr>
        <p:txBody>
          <a:bodyPr vert="horz" lIns="0" tIns="45720" rIns="0" bIns="45720" rtlCol="0" anchor="t">
            <a:normAutofit/>
          </a:bodyPr>
          <a:lstStyle/>
          <a:p>
            <a:pPr>
              <a:buFont typeface="Wingdings 2" panose="05020102010507070707" pitchFamily="18" charset="2"/>
              <a:buNone/>
              <a:defRPr/>
            </a:pPr>
            <a:r>
              <a:rPr lang="en-US" sz="3600" dirty="0">
                <a:latin typeface="Calibri"/>
                <a:cs typeface="Calibri"/>
              </a:rPr>
              <a:t>Prepare, prepare, prepare!</a:t>
            </a:r>
          </a:p>
          <a:p>
            <a:pPr>
              <a:buClrTx/>
              <a:buFont typeface="Arial" panose="020B0604020202020204" pitchFamily="34" charset="0"/>
              <a:buChar char="•"/>
              <a:defRPr/>
            </a:pPr>
            <a:r>
              <a:rPr lang="en-US" sz="3600" b="1" dirty="0">
                <a:latin typeface="Calibri"/>
                <a:cs typeface="Calibri"/>
              </a:rPr>
              <a:t>Engage members </a:t>
            </a:r>
            <a:r>
              <a:rPr lang="en-US" sz="3600" dirty="0">
                <a:latin typeface="Calibri"/>
                <a:cs typeface="Calibri"/>
              </a:rPr>
              <a:t>in research.</a:t>
            </a:r>
            <a:endParaRPr lang="en-US" sz="3600" dirty="0">
              <a:latin typeface="Calibri"/>
              <a:ea typeface="Calibri"/>
              <a:cs typeface="Calibri"/>
            </a:endParaRPr>
          </a:p>
          <a:p>
            <a:pPr>
              <a:buClrTx/>
              <a:buFont typeface="Arial" panose="020B0604020202020204" pitchFamily="34" charset="0"/>
              <a:buChar char="•"/>
              <a:defRPr/>
            </a:pPr>
            <a:r>
              <a:rPr lang="en-US" sz="3600" dirty="0">
                <a:latin typeface="Calibri"/>
                <a:cs typeface="Calibri"/>
              </a:rPr>
              <a:t>Gather, solid </a:t>
            </a:r>
            <a:r>
              <a:rPr lang="en-US" sz="3600" b="1" dirty="0">
                <a:latin typeface="Calibri"/>
                <a:cs typeface="Calibri"/>
              </a:rPr>
              <a:t>reliable data</a:t>
            </a:r>
            <a:r>
              <a:rPr lang="en-US" sz="3600" dirty="0">
                <a:latin typeface="Calibri"/>
                <a:cs typeface="Calibri"/>
              </a:rPr>
              <a:t>.</a:t>
            </a:r>
            <a:endParaRPr lang="en-US" sz="3600" dirty="0">
              <a:latin typeface="Calibri"/>
              <a:ea typeface="Calibri"/>
              <a:cs typeface="Calibri"/>
            </a:endParaRPr>
          </a:p>
          <a:p>
            <a:pPr>
              <a:buClrTx/>
              <a:buFont typeface="Arial" panose="020B0604020202020204" pitchFamily="34" charset="0"/>
              <a:buChar char="•"/>
              <a:defRPr/>
            </a:pPr>
            <a:r>
              <a:rPr lang="en-US" sz="3600" dirty="0">
                <a:latin typeface="Calibri"/>
                <a:cs typeface="Calibri"/>
              </a:rPr>
              <a:t>Gather </a:t>
            </a:r>
            <a:r>
              <a:rPr lang="en-US" sz="3600" b="1" dirty="0">
                <a:latin typeface="Calibri"/>
                <a:cs typeface="Calibri"/>
              </a:rPr>
              <a:t>strong arguments </a:t>
            </a:r>
            <a:r>
              <a:rPr lang="en-US" sz="3600" dirty="0">
                <a:latin typeface="Calibri"/>
                <a:cs typeface="Calibri"/>
              </a:rPr>
              <a:t>for professional pay.</a:t>
            </a:r>
            <a:endParaRPr lang="en-US" sz="3600" dirty="0">
              <a:latin typeface="Calibri"/>
              <a:ea typeface="Calibri"/>
              <a:cs typeface="Calibri"/>
            </a:endParaRPr>
          </a:p>
          <a:p>
            <a:pPr>
              <a:buClrTx/>
              <a:buFont typeface="Arial" panose="020B0604020202020204" pitchFamily="34" charset="0"/>
              <a:buChar char="•"/>
              <a:defRPr/>
            </a:pPr>
            <a:r>
              <a:rPr lang="en-US" sz="3600" dirty="0">
                <a:latin typeface="Calibri"/>
                <a:cs typeface="Calibri"/>
              </a:rPr>
              <a:t>Document your employer’s role in </a:t>
            </a:r>
            <a:r>
              <a:rPr lang="en-US" sz="3600" b="1" dirty="0">
                <a:latin typeface="Calibri"/>
                <a:cs typeface="Calibri"/>
              </a:rPr>
              <a:t>economic development.</a:t>
            </a:r>
            <a:endParaRPr lang="en-US" sz="3600" b="1" dirty="0">
              <a:latin typeface="Calibri"/>
              <a:ea typeface="Calibri"/>
              <a:cs typeface="Calibri"/>
            </a:endParaRPr>
          </a:p>
        </p:txBody>
      </p:sp>
      <p:pic>
        <p:nvPicPr>
          <p:cNvPr id="7" name="Picture 6"/>
          <p:cNvPicPr>
            <a:picLocks noChangeAspect="1"/>
          </p:cNvPicPr>
          <p:nvPr/>
        </p:nvPicPr>
        <p:blipFill>
          <a:blip r:embed="rId3"/>
          <a:stretch>
            <a:fillRect/>
          </a:stretch>
        </p:blipFill>
        <p:spPr>
          <a:xfrm>
            <a:off x="9663545" y="21346"/>
            <a:ext cx="2375804" cy="2375804"/>
          </a:xfrm>
          <a:prstGeom prst="rect">
            <a:avLst/>
          </a:prstGeom>
        </p:spPr>
      </p:pic>
    </p:spTree>
    <p:extLst>
      <p:ext uri="{BB962C8B-B14F-4D97-AF65-F5344CB8AC3E}">
        <p14:creationId xmlns:p14="http://schemas.microsoft.com/office/powerpoint/2010/main" val="42165116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288" y="17983"/>
            <a:ext cx="5497902" cy="914400"/>
          </a:xfrm>
        </p:spPr>
        <p:txBody>
          <a:bodyPr/>
          <a:lstStyle/>
          <a:p>
            <a:pPr>
              <a:defRPr/>
            </a:pPr>
            <a:r>
              <a:rPr lang="en-US">
                <a:solidFill>
                  <a:schemeClr val="tx1"/>
                </a:solidFill>
              </a:rPr>
              <a:t>#6 Internal Organizing</a:t>
            </a:r>
          </a:p>
        </p:txBody>
      </p:sp>
      <p:sp>
        <p:nvSpPr>
          <p:cNvPr id="5" name="Content Placeholder 4"/>
          <p:cNvSpPr>
            <a:spLocks noGrp="1"/>
          </p:cNvSpPr>
          <p:nvPr>
            <p:ph idx="1"/>
          </p:nvPr>
        </p:nvSpPr>
        <p:spPr>
          <a:xfrm>
            <a:off x="171614" y="1265869"/>
            <a:ext cx="11848772" cy="5738003"/>
          </a:xfrm>
        </p:spPr>
        <p:txBody>
          <a:bodyPr vert="horz" lIns="0" tIns="45720" rIns="0" bIns="45720" rtlCol="0" anchor="t">
            <a:normAutofit/>
          </a:bodyPr>
          <a:lstStyle/>
          <a:p>
            <a:pPr marL="438785" indent="-320040">
              <a:lnSpc>
                <a:spcPct val="100000"/>
              </a:lnSpc>
              <a:spcBef>
                <a:spcPts val="0"/>
              </a:spcBef>
              <a:spcAft>
                <a:spcPts val="0"/>
              </a:spcAft>
              <a:buNone/>
              <a:defRPr/>
            </a:pPr>
            <a:r>
              <a:rPr lang="en-US" sz="3900" b="1"/>
              <a:t>Well-organized locals</a:t>
            </a:r>
            <a:endParaRPr lang="en-US" sz="3900">
              <a:cs typeface="Calibri" panose="020F05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a:t>Displays solidarity with other bargaining units.</a:t>
            </a:r>
            <a:endParaRPr lang="en-US" sz="3600">
              <a:cs typeface="Calibri" panose="020F05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a:t>Finds, recruits, and trains new leaders/members and volunteers.</a:t>
            </a:r>
            <a:endParaRPr lang="en-US" sz="3600">
              <a:cs typeface="Calibri" panose="020F05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a:t>Has a strong building rep system and tested leadership structures.</a:t>
            </a:r>
            <a:endParaRPr lang="en-US" sz="3600">
              <a:cs typeface="Calibri" panose="020F05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a:t>Has a broad base of engaged workers. </a:t>
            </a:r>
            <a:endParaRPr lang="en-US" sz="3600">
              <a:cs typeface="Calibri" panose="020F05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a:t>Has community ties.</a:t>
            </a:r>
            <a:endParaRPr lang="en-US" sz="3600">
              <a:cs typeface="Calibri" panose="020F0502020204030204"/>
            </a:endParaRPr>
          </a:p>
          <a:p>
            <a:pPr marL="438785" indent="-320040">
              <a:spcBef>
                <a:spcPts val="0"/>
              </a:spcBef>
              <a:spcAft>
                <a:spcPts val="0"/>
              </a:spcAft>
              <a:buFont typeface="Wingdings 2"/>
              <a:buChar char=""/>
              <a:defRPr/>
            </a:pPr>
            <a:endParaRPr lang="en-US">
              <a:latin typeface="+mj-lt"/>
              <a:cs typeface="Calibri Light" panose="020F0302020204030204"/>
            </a:endParaRPr>
          </a:p>
        </p:txBody>
      </p:sp>
      <p:pic>
        <p:nvPicPr>
          <p:cNvPr id="7" name="Picture 6"/>
          <p:cNvPicPr>
            <a:picLocks noChangeAspect="1"/>
          </p:cNvPicPr>
          <p:nvPr/>
        </p:nvPicPr>
        <p:blipFill>
          <a:blip r:embed="rId3"/>
          <a:stretch>
            <a:fillRect/>
          </a:stretch>
        </p:blipFill>
        <p:spPr>
          <a:xfrm>
            <a:off x="9816196" y="33090"/>
            <a:ext cx="2375804" cy="2375804"/>
          </a:xfrm>
          <a:prstGeom prst="rect">
            <a:avLst/>
          </a:prstGeom>
        </p:spPr>
      </p:pic>
    </p:spTree>
    <p:extLst>
      <p:ext uri="{BB962C8B-B14F-4D97-AF65-F5344CB8AC3E}">
        <p14:creationId xmlns:p14="http://schemas.microsoft.com/office/powerpoint/2010/main" val="25412506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05000" y="533400"/>
            <a:ext cx="8229600" cy="914400"/>
          </a:xfrm>
        </p:spPr>
        <p:txBody>
          <a:bodyPr>
            <a:normAutofit fontScale="90000"/>
          </a:bodyPr>
          <a:lstStyle/>
          <a:p>
            <a:pPr>
              <a:defRPr/>
            </a:pPr>
            <a:r>
              <a:rPr lang="en-US" sz="4400">
                <a:solidFill>
                  <a:schemeClr val="tx1"/>
                </a:solidFill>
              </a:rPr>
              <a:t>#7   External Organizing</a:t>
            </a:r>
            <a:br>
              <a:rPr lang="en-US">
                <a:solidFill>
                  <a:schemeClr val="accent2"/>
                </a:solidFill>
              </a:rPr>
            </a:br>
            <a:endParaRPr lang="en-US">
              <a:solidFill>
                <a:schemeClr val="accent2"/>
              </a:solidFill>
            </a:endParaRPr>
          </a:p>
        </p:txBody>
      </p:sp>
      <p:sp>
        <p:nvSpPr>
          <p:cNvPr id="5" name="Content Placeholder 4"/>
          <p:cNvSpPr>
            <a:spLocks noGrp="1"/>
          </p:cNvSpPr>
          <p:nvPr>
            <p:ph idx="1"/>
          </p:nvPr>
        </p:nvSpPr>
        <p:spPr>
          <a:xfrm>
            <a:off x="318655" y="1122218"/>
            <a:ext cx="11513127" cy="4888617"/>
          </a:xfrm>
          <a:noFill/>
        </p:spPr>
        <p:txBody>
          <a:bodyPr vert="horz" lIns="0" tIns="45720" rIns="0" bIns="45720" rtlCol="0" anchor="t">
            <a:normAutofit/>
          </a:bodyPr>
          <a:lstStyle/>
          <a:p>
            <a:pPr marL="438785" indent="-320040">
              <a:spcBef>
                <a:spcPts val="0"/>
              </a:spcBef>
              <a:spcAft>
                <a:spcPts val="0"/>
              </a:spcAft>
              <a:buNone/>
              <a:defRPr/>
            </a:pPr>
            <a:r>
              <a:rPr lang="en-US" sz="3200" b="1" i="1" dirty="0">
                <a:latin typeface="+mj-lt"/>
              </a:rPr>
              <a:t>Building community coalitions</a:t>
            </a:r>
            <a:endParaRPr lang="en-US" dirty="0"/>
          </a:p>
          <a:p>
            <a:pPr marL="575945" indent="-457200">
              <a:lnSpc>
                <a:spcPct val="110000"/>
              </a:lnSpc>
              <a:spcBef>
                <a:spcPts val="0"/>
              </a:spcBef>
              <a:spcAft>
                <a:spcPts val="0"/>
              </a:spcAft>
              <a:buClrTx/>
              <a:buFont typeface="Arial" panose="020B0604020202020204" pitchFamily="34" charset="0"/>
              <a:buChar char="•"/>
              <a:defRPr/>
            </a:pPr>
            <a:r>
              <a:rPr lang="en-US" sz="3200" b="1" dirty="0">
                <a:latin typeface="+mj-lt"/>
              </a:rPr>
              <a:t>Assess</a:t>
            </a:r>
            <a:r>
              <a:rPr lang="en-US" sz="3200" dirty="0">
                <a:latin typeface="+mj-lt"/>
              </a:rPr>
              <a:t> your standing in the community.</a:t>
            </a:r>
            <a:endParaRPr lang="en-US" sz="3200" dirty="0">
              <a:latin typeface="+mj-lt"/>
              <a:cs typeface="Calibri Light" panose="020F0302020204030204"/>
            </a:endParaRPr>
          </a:p>
          <a:p>
            <a:pPr marL="575945" indent="-457200">
              <a:lnSpc>
                <a:spcPct val="110000"/>
              </a:lnSpc>
              <a:spcBef>
                <a:spcPts val="0"/>
              </a:spcBef>
              <a:spcAft>
                <a:spcPts val="0"/>
              </a:spcAft>
              <a:buClrTx/>
              <a:buFont typeface="Arial" panose="020B0604020202020204" pitchFamily="34" charset="0"/>
              <a:buChar char="•"/>
              <a:defRPr/>
            </a:pPr>
            <a:r>
              <a:rPr lang="en-US" sz="3200" b="1" dirty="0">
                <a:latin typeface="+mj-lt"/>
              </a:rPr>
              <a:t>Survey </a:t>
            </a:r>
            <a:r>
              <a:rPr lang="en-US" sz="3200" dirty="0">
                <a:latin typeface="+mj-lt"/>
              </a:rPr>
              <a:t>members</a:t>
            </a:r>
            <a:r>
              <a:rPr lang="en-US" sz="3200" b="1" dirty="0">
                <a:latin typeface="+mj-lt"/>
              </a:rPr>
              <a:t> </a:t>
            </a:r>
            <a:r>
              <a:rPr lang="en-US" sz="3200" dirty="0">
                <a:latin typeface="+mj-lt"/>
              </a:rPr>
              <a:t>to map their community connections. </a:t>
            </a:r>
            <a:endParaRPr lang="en-US" sz="3200" dirty="0">
              <a:latin typeface="+mj-lt"/>
              <a:cs typeface="Calibri Light"/>
            </a:endParaRPr>
          </a:p>
          <a:p>
            <a:pPr marL="575945" indent="-457200">
              <a:lnSpc>
                <a:spcPct val="110000"/>
              </a:lnSpc>
              <a:spcBef>
                <a:spcPts val="0"/>
              </a:spcBef>
              <a:spcAft>
                <a:spcPts val="0"/>
              </a:spcAft>
              <a:buClrTx/>
              <a:buFont typeface="Arial" panose="020B0604020202020204" pitchFamily="34" charset="0"/>
              <a:buChar char="•"/>
              <a:defRPr/>
            </a:pPr>
            <a:r>
              <a:rPr lang="en-US" sz="3200" b="1" dirty="0">
                <a:latin typeface="+mj-lt"/>
              </a:rPr>
              <a:t>Build </a:t>
            </a:r>
            <a:r>
              <a:rPr lang="en-US" sz="3200" dirty="0">
                <a:latin typeface="+mj-lt"/>
              </a:rPr>
              <a:t>coalitions</a:t>
            </a:r>
            <a:r>
              <a:rPr lang="en-US" sz="3200" b="1" dirty="0">
                <a:latin typeface="+mj-lt"/>
              </a:rPr>
              <a:t> </a:t>
            </a:r>
            <a:r>
              <a:rPr lang="en-US" sz="3200" dirty="0">
                <a:latin typeface="+mj-lt"/>
              </a:rPr>
              <a:t>AHEAD of time —with allies such as parents, other unions,  community and religious leaders.</a:t>
            </a:r>
            <a:endParaRPr lang="en-US" sz="3200" dirty="0">
              <a:latin typeface="+mj-lt"/>
              <a:cs typeface="Calibri Light" panose="020F0302020204030204"/>
            </a:endParaRPr>
          </a:p>
          <a:p>
            <a:pPr marL="575945" indent="-457200">
              <a:lnSpc>
                <a:spcPct val="110000"/>
              </a:lnSpc>
              <a:spcBef>
                <a:spcPts val="0"/>
              </a:spcBef>
              <a:spcAft>
                <a:spcPts val="0"/>
              </a:spcAft>
              <a:buClrTx/>
              <a:buFont typeface="Arial" panose="020B0604020202020204" pitchFamily="34" charset="0"/>
              <a:buChar char="•"/>
              <a:defRPr/>
            </a:pPr>
            <a:r>
              <a:rPr lang="en-US" sz="3200" b="1" dirty="0">
                <a:latin typeface="+mj-lt"/>
              </a:rPr>
              <a:t>“Reciprocal” </a:t>
            </a:r>
            <a:r>
              <a:rPr lang="en-US" sz="3200" dirty="0">
                <a:latin typeface="+mj-lt"/>
              </a:rPr>
              <a:t>view of coalition building .</a:t>
            </a:r>
            <a:endParaRPr lang="en-US" sz="3200" dirty="0">
              <a:latin typeface="+mj-lt"/>
              <a:cs typeface="Calibri Light" panose="020F0302020204030204"/>
            </a:endParaRPr>
          </a:p>
          <a:p>
            <a:pPr marL="575945" indent="-457200">
              <a:lnSpc>
                <a:spcPct val="110000"/>
              </a:lnSpc>
              <a:spcBef>
                <a:spcPts val="0"/>
              </a:spcBef>
              <a:spcAft>
                <a:spcPts val="0"/>
              </a:spcAft>
              <a:buClrTx/>
              <a:buFont typeface="Arial" panose="020B0604020202020204" pitchFamily="34" charset="0"/>
              <a:buChar char="•"/>
              <a:defRPr/>
            </a:pPr>
            <a:r>
              <a:rPr lang="en-US" sz="3200" b="1" dirty="0">
                <a:latin typeface="+mj-lt"/>
              </a:rPr>
              <a:t>Identify</a:t>
            </a:r>
            <a:r>
              <a:rPr lang="en-US" sz="3200" dirty="0">
                <a:latin typeface="+mj-lt"/>
              </a:rPr>
              <a:t> </a:t>
            </a:r>
            <a:r>
              <a:rPr lang="en-US" sz="3200" b="1" dirty="0">
                <a:latin typeface="+mj-lt"/>
              </a:rPr>
              <a:t>“key communicators” </a:t>
            </a:r>
            <a:r>
              <a:rPr lang="en-US" sz="3200" dirty="0">
                <a:latin typeface="+mj-lt"/>
              </a:rPr>
              <a:t>in the community who are potential supporters.</a:t>
            </a:r>
            <a:endParaRPr lang="en-US" sz="3200" dirty="0">
              <a:latin typeface="+mj-lt"/>
              <a:cs typeface="Calibri Light" panose="020F0302020204030204"/>
            </a:endParaRPr>
          </a:p>
        </p:txBody>
      </p:sp>
      <p:pic>
        <p:nvPicPr>
          <p:cNvPr id="6" name="Picture 5"/>
          <p:cNvPicPr>
            <a:picLocks noChangeAspect="1"/>
          </p:cNvPicPr>
          <p:nvPr/>
        </p:nvPicPr>
        <p:blipFill>
          <a:blip r:embed="rId3"/>
          <a:stretch>
            <a:fillRect/>
          </a:stretch>
        </p:blipFill>
        <p:spPr>
          <a:xfrm>
            <a:off x="9455978" y="-65684"/>
            <a:ext cx="2375804" cy="2375804"/>
          </a:xfrm>
          <a:prstGeom prst="rect">
            <a:avLst/>
          </a:prstGeom>
        </p:spPr>
      </p:pic>
    </p:spTree>
    <p:extLst>
      <p:ext uri="{BB962C8B-B14F-4D97-AF65-F5344CB8AC3E}">
        <p14:creationId xmlns:p14="http://schemas.microsoft.com/office/powerpoint/2010/main" val="34079211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7239000" cy="762000"/>
          </a:xfrm>
        </p:spPr>
        <p:txBody>
          <a:bodyPr>
            <a:normAutofit/>
          </a:bodyPr>
          <a:lstStyle/>
          <a:p>
            <a:pPr>
              <a:defRPr/>
            </a:pPr>
            <a:r>
              <a:rPr lang="en-US">
                <a:solidFill>
                  <a:schemeClr val="tx1"/>
                </a:solidFill>
              </a:rPr>
              <a:t>#8	Messaging/PR</a:t>
            </a:r>
          </a:p>
        </p:txBody>
      </p:sp>
      <p:sp>
        <p:nvSpPr>
          <p:cNvPr id="3" name="Content Placeholder 2"/>
          <p:cNvSpPr>
            <a:spLocks noGrp="1"/>
          </p:cNvSpPr>
          <p:nvPr>
            <p:ph idx="1"/>
          </p:nvPr>
        </p:nvSpPr>
        <p:spPr>
          <a:xfrm>
            <a:off x="90301" y="881996"/>
            <a:ext cx="12013590" cy="5324864"/>
          </a:xfrm>
          <a:noFill/>
        </p:spPr>
        <p:txBody>
          <a:bodyPr vert="horz" lIns="0" tIns="45720" rIns="0" bIns="45720" rtlCol="0" anchor="t">
            <a:normAutofit/>
          </a:bodyPr>
          <a:lstStyle/>
          <a:p>
            <a:pPr marL="438785" indent="-320040">
              <a:spcBef>
                <a:spcPts val="0"/>
              </a:spcBef>
              <a:spcAft>
                <a:spcPts val="0"/>
              </a:spcAft>
              <a:buNone/>
              <a:defRPr/>
            </a:pPr>
            <a:endParaRPr lang="en-US" b="1">
              <a:latin typeface="+mj-lt"/>
              <a:ea typeface="Calibri Light" panose="020F0302020204030204"/>
              <a:cs typeface="Calibri Light" panose="020F03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dirty="0">
                <a:latin typeface="+mj-lt"/>
              </a:rPr>
              <a:t>Have the state affiliate </a:t>
            </a:r>
            <a:r>
              <a:rPr lang="en-US" sz="3600" b="1" dirty="0">
                <a:latin typeface="+mj-lt"/>
              </a:rPr>
              <a:t>provide communication training </a:t>
            </a:r>
            <a:r>
              <a:rPr lang="en-US" sz="3600" dirty="0">
                <a:latin typeface="+mj-lt"/>
              </a:rPr>
              <a:t>for the local to provide rationale, messages and talking points.</a:t>
            </a:r>
            <a:endParaRPr lang="en-US" sz="3600" dirty="0">
              <a:latin typeface="+mj-lt"/>
              <a:ea typeface="Calibri Light"/>
              <a:cs typeface="Calibri Light"/>
            </a:endParaRPr>
          </a:p>
          <a:p>
            <a:pPr marL="690245" indent="-571500">
              <a:lnSpc>
                <a:spcPct val="100000"/>
              </a:lnSpc>
              <a:spcBef>
                <a:spcPts val="0"/>
              </a:spcBef>
              <a:spcAft>
                <a:spcPts val="0"/>
              </a:spcAft>
              <a:buClrTx/>
              <a:buFont typeface="Arial" panose="020B0604020202020204" pitchFamily="34" charset="0"/>
              <a:buChar char="•"/>
              <a:defRPr/>
            </a:pPr>
            <a:endParaRPr lang="en-US" sz="3600">
              <a:latin typeface="+mj-lt"/>
              <a:ea typeface="Calibri Light" panose="020F0302020204030204"/>
              <a:cs typeface="Calibri Light" panose="020F03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dirty="0">
                <a:latin typeface="+mj-lt"/>
              </a:rPr>
              <a:t>Learn to write a press release, plan for a press conference or speak at a board meeting.</a:t>
            </a:r>
            <a:endParaRPr lang="en-US" sz="3600" dirty="0">
              <a:latin typeface="+mj-lt"/>
              <a:ea typeface="Calibri Light"/>
              <a:cs typeface="Calibri Light"/>
            </a:endParaRPr>
          </a:p>
          <a:p>
            <a:pPr marL="690245" indent="-571500">
              <a:lnSpc>
                <a:spcPct val="100000"/>
              </a:lnSpc>
              <a:spcBef>
                <a:spcPts val="0"/>
              </a:spcBef>
              <a:spcAft>
                <a:spcPts val="0"/>
              </a:spcAft>
              <a:buClrTx/>
              <a:buFont typeface="Arial" panose="020B0604020202020204" pitchFamily="34" charset="0"/>
              <a:buChar char="•"/>
              <a:defRPr/>
            </a:pPr>
            <a:endParaRPr lang="en-US" sz="3600" b="1">
              <a:latin typeface="+mj-lt"/>
              <a:ea typeface="Calibri Light" panose="020F0302020204030204"/>
              <a:cs typeface="Calibri Light" panose="020F03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b="1" dirty="0">
                <a:latin typeface="+mj-lt"/>
              </a:rPr>
              <a:t>Take control </a:t>
            </a:r>
            <a:r>
              <a:rPr lang="en-US" sz="3600" dirty="0">
                <a:latin typeface="+mj-lt"/>
              </a:rPr>
              <a:t>of communications and communicate constantly.</a:t>
            </a:r>
            <a:endParaRPr lang="en-US" sz="3600" dirty="0">
              <a:latin typeface="+mj-lt"/>
              <a:ea typeface="Calibri Light"/>
              <a:cs typeface="Calibri Light"/>
            </a:endParaRPr>
          </a:p>
          <a:p>
            <a:pPr marL="438785" indent="-320040">
              <a:spcBef>
                <a:spcPts val="0"/>
              </a:spcBef>
              <a:spcAft>
                <a:spcPts val="0"/>
              </a:spcAft>
              <a:buNone/>
              <a:defRPr/>
            </a:pPr>
            <a:endParaRPr lang="en-US">
              <a:latin typeface="+mj-lt"/>
              <a:ea typeface="Calibri Light" panose="020F0302020204030204"/>
              <a:cs typeface="Calibri Light" panose="020F0302020204030204"/>
            </a:endParaRPr>
          </a:p>
          <a:p>
            <a:pPr marL="438785" indent="-320040">
              <a:spcBef>
                <a:spcPts val="0"/>
              </a:spcBef>
              <a:spcAft>
                <a:spcPts val="0"/>
              </a:spcAft>
              <a:buFont typeface="Wingdings 2"/>
              <a:buChar char=""/>
              <a:defRPr/>
            </a:pPr>
            <a:endParaRPr lang="en-US">
              <a:latin typeface="+mj-lt"/>
              <a:ea typeface="Calibri Light" panose="020F0302020204030204"/>
              <a:cs typeface="Calibri Light" panose="020F0302020204030204"/>
            </a:endParaRPr>
          </a:p>
          <a:p>
            <a:pPr marL="438785" indent="-320040">
              <a:spcBef>
                <a:spcPts val="0"/>
              </a:spcBef>
              <a:spcAft>
                <a:spcPts val="0"/>
              </a:spcAft>
              <a:buFont typeface="Wingdings 2"/>
              <a:buChar char=""/>
              <a:defRPr/>
            </a:pPr>
            <a:endParaRPr lang="en-US" b="1">
              <a:latin typeface="+mj-lt"/>
              <a:ea typeface="Calibri Light" panose="020F0302020204030204"/>
              <a:cs typeface="Calibri Light" panose="020F0302020204030204"/>
            </a:endParaRPr>
          </a:p>
          <a:p>
            <a:pPr marL="438785" indent="-320040">
              <a:spcBef>
                <a:spcPts val="0"/>
              </a:spcBef>
              <a:spcAft>
                <a:spcPts val="0"/>
              </a:spcAft>
              <a:buFont typeface="Wingdings 2"/>
              <a:buChar char=""/>
              <a:defRPr/>
            </a:pPr>
            <a:endParaRPr lang="en-US">
              <a:ea typeface="Calibri" panose="020F0502020204030204"/>
              <a:cs typeface="Calibri" panose="020F0502020204030204"/>
            </a:endParaRPr>
          </a:p>
          <a:p>
            <a:pPr marL="438785" indent="-320040">
              <a:spcBef>
                <a:spcPts val="0"/>
              </a:spcBef>
              <a:spcAft>
                <a:spcPts val="0"/>
              </a:spcAft>
              <a:buFont typeface="Wingdings 2"/>
              <a:buChar char=""/>
              <a:defRPr/>
            </a:pPr>
            <a:endParaRPr lang="en-US">
              <a:ea typeface="Calibri" panose="020F0502020204030204"/>
              <a:cs typeface="Calibri" panose="020F0502020204030204"/>
            </a:endParaRPr>
          </a:p>
          <a:p>
            <a:pPr marL="438785" indent="-320040">
              <a:spcBef>
                <a:spcPts val="0"/>
              </a:spcBef>
              <a:spcAft>
                <a:spcPts val="0"/>
              </a:spcAft>
              <a:buFont typeface="Wingdings 2"/>
              <a:buChar char=""/>
              <a:defRPr/>
            </a:pPr>
            <a:endParaRPr lang="en-US">
              <a:ea typeface="Calibri" panose="020F0502020204030204"/>
              <a:cs typeface="Calibri" panose="020F0502020204030204"/>
            </a:endParaRPr>
          </a:p>
          <a:p>
            <a:pPr marL="438785" indent="-320040">
              <a:spcBef>
                <a:spcPts val="0"/>
              </a:spcBef>
              <a:spcAft>
                <a:spcPts val="0"/>
              </a:spcAft>
              <a:buFont typeface="Wingdings 2"/>
              <a:buChar char=""/>
              <a:defRPr/>
            </a:pPr>
            <a:endParaRPr lang="en-US">
              <a:ea typeface="Calibri" panose="020F0502020204030204"/>
              <a:cs typeface="Calibri" panose="020F0502020204030204"/>
            </a:endParaRPr>
          </a:p>
          <a:p>
            <a:pPr marL="438785" indent="-320040">
              <a:spcBef>
                <a:spcPts val="0"/>
              </a:spcBef>
              <a:spcAft>
                <a:spcPts val="0"/>
              </a:spcAft>
              <a:buFont typeface="Wingdings 2"/>
              <a:buChar char=""/>
              <a:defRPr/>
            </a:pPr>
            <a:endParaRPr lang="en-US">
              <a:ea typeface="Calibri" panose="020F0502020204030204"/>
              <a:cs typeface="Calibri" panose="020F0502020204030204"/>
            </a:endParaRPr>
          </a:p>
        </p:txBody>
      </p:sp>
      <p:pic>
        <p:nvPicPr>
          <p:cNvPr id="7" name="Picture 6"/>
          <p:cNvPicPr>
            <a:picLocks noChangeAspect="1"/>
          </p:cNvPicPr>
          <p:nvPr/>
        </p:nvPicPr>
        <p:blipFill rotWithShape="1">
          <a:blip r:embed="rId3"/>
          <a:srcRect t="14721" r="508" b="508"/>
          <a:stretch/>
        </p:blipFill>
        <p:spPr>
          <a:xfrm>
            <a:off x="9012718" y="5190227"/>
            <a:ext cx="1319525" cy="1124290"/>
          </a:xfrm>
          <a:prstGeom prst="rect">
            <a:avLst/>
          </a:prstGeom>
        </p:spPr>
      </p:pic>
    </p:spTree>
    <p:extLst>
      <p:ext uri="{BB962C8B-B14F-4D97-AF65-F5344CB8AC3E}">
        <p14:creationId xmlns:p14="http://schemas.microsoft.com/office/powerpoint/2010/main" val="18665705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74771" y="634946"/>
            <a:ext cx="6574972" cy="1450757"/>
          </a:xfrm>
        </p:spPr>
        <p:txBody>
          <a:bodyPr>
            <a:normAutofit/>
          </a:bodyPr>
          <a:lstStyle/>
          <a:p>
            <a:pPr>
              <a:defRPr/>
            </a:pPr>
            <a:r>
              <a:rPr lang="en-US"/>
              <a:t>#8	Messaging/PR Communicate Your Case</a:t>
            </a:r>
          </a:p>
        </p:txBody>
      </p:sp>
      <p:pic>
        <p:nvPicPr>
          <p:cNvPr id="5" name="Picture 4" descr="The Living Wage - UNISON">
            <a:extLst>
              <a:ext uri="{FF2B5EF4-FFF2-40B4-BE49-F238E27FC236}">
                <a16:creationId xmlns:a16="http://schemas.microsoft.com/office/drawing/2014/main" id="{FB345747-EC88-7A52-0A4F-326ADE31EC30}"/>
              </a:ext>
            </a:extLst>
          </p:cNvPr>
          <p:cNvPicPr>
            <a:picLocks noChangeAspect="1"/>
          </p:cNvPicPr>
          <p:nvPr/>
        </p:nvPicPr>
        <p:blipFill rotWithShape="1">
          <a:blip r:embed="rId3"/>
          <a:srcRect l="47230" r="10230"/>
          <a:stretch/>
        </p:blipFill>
        <p:spPr>
          <a:xfrm>
            <a:off x="209456" y="552995"/>
            <a:ext cx="4001315" cy="5314406"/>
          </a:xfrm>
          <a:prstGeom prst="rect">
            <a:avLst/>
          </a:prstGeom>
        </p:spPr>
      </p:pic>
      <p:cxnSp>
        <p:nvCxnSpPr>
          <p:cNvPr id="32" name="Straight Connector 31">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4769" y="2198914"/>
            <a:ext cx="7217229" cy="3670180"/>
          </a:xfrm>
        </p:spPr>
        <p:txBody>
          <a:bodyPr vert="horz" lIns="0" tIns="45720" rIns="0" bIns="45720" rtlCol="0" anchor="t">
            <a:noAutofit/>
          </a:bodyPr>
          <a:lstStyle/>
          <a:p>
            <a:pPr marL="342900" indent="-342900">
              <a:buFont typeface="Arial" panose="020F0502020204030204" pitchFamily="34" charset="0"/>
              <a:buChar char="•"/>
              <a:defRPr/>
            </a:pPr>
            <a:r>
              <a:rPr lang="en-US" sz="3600" dirty="0">
                <a:latin typeface="Calibri"/>
                <a:cs typeface="Calibri"/>
              </a:rPr>
              <a:t>Develop a clear and simple salary message.</a:t>
            </a:r>
            <a:endParaRPr lang="en-US" sz="3600" dirty="0">
              <a:latin typeface="Calibri"/>
              <a:ea typeface="Calibri"/>
              <a:cs typeface="Calibri"/>
            </a:endParaRPr>
          </a:p>
          <a:p>
            <a:pPr marL="342900" indent="-342900">
              <a:buFont typeface="Arial" panose="020F0502020204030204" pitchFamily="34" charset="0"/>
              <a:buChar char="•"/>
              <a:defRPr/>
            </a:pPr>
            <a:r>
              <a:rPr lang="en-US" sz="3600" dirty="0">
                <a:latin typeface="Calibri"/>
                <a:cs typeface="Calibri"/>
              </a:rPr>
              <a:t>Select member spokespeople.</a:t>
            </a:r>
            <a:endParaRPr lang="en-US" sz="3600" dirty="0">
              <a:latin typeface="Calibri"/>
              <a:ea typeface="Calibri"/>
              <a:cs typeface="Calibri"/>
            </a:endParaRPr>
          </a:p>
          <a:p>
            <a:pPr marL="342900" indent="-342900">
              <a:buFont typeface="Arial" panose="020F0502020204030204" pitchFamily="34" charset="0"/>
              <a:buChar char="•"/>
              <a:defRPr/>
            </a:pPr>
            <a:r>
              <a:rPr lang="en-US" sz="3600" dirty="0">
                <a:latin typeface="Calibri"/>
                <a:cs typeface="Calibri"/>
              </a:rPr>
              <a:t>Create a theme, message and a media “buzz”.</a:t>
            </a:r>
            <a:endParaRPr lang="en-US" sz="3600" dirty="0">
              <a:latin typeface="Calibri"/>
              <a:ea typeface="Calibri"/>
              <a:cs typeface="Calibri"/>
            </a:endParaRPr>
          </a:p>
          <a:p>
            <a:pPr>
              <a:buFont typeface="Arial" panose="020F0502020204030204" pitchFamily="34" charset="0"/>
              <a:buChar char="•"/>
              <a:defRPr/>
            </a:pPr>
            <a:endParaRPr lang="en-US" b="1">
              <a:latin typeface="+mj-lt"/>
              <a:ea typeface="Calibri Light" panose="020F0302020204030204"/>
              <a:cs typeface="Calibri Light" panose="020F0302020204030204"/>
            </a:endParaRPr>
          </a:p>
          <a:p>
            <a:pPr>
              <a:buFont typeface="Arial" panose="020F0502020204030204" pitchFamily="34" charset="0"/>
              <a:buChar char="•"/>
              <a:defRPr/>
            </a:pPr>
            <a:endParaRPr lang="en-US">
              <a:ea typeface="Calibri" panose="020F0502020204030204"/>
              <a:cs typeface="Calibri" panose="020F0502020204030204"/>
            </a:endParaRPr>
          </a:p>
          <a:p>
            <a:pPr>
              <a:buFont typeface="Arial" panose="020F0502020204030204" pitchFamily="34" charset="0"/>
              <a:buChar char="•"/>
              <a:defRPr/>
            </a:pPr>
            <a:endParaRPr lang="en-US">
              <a:ea typeface="Calibri" panose="020F0502020204030204"/>
              <a:cs typeface="Calibri" panose="020F0502020204030204"/>
            </a:endParaRPr>
          </a:p>
          <a:p>
            <a:pPr>
              <a:buFont typeface="Arial" panose="020F0502020204030204" pitchFamily="34" charset="0"/>
              <a:buChar char="•"/>
              <a:defRPr/>
            </a:pPr>
            <a:endParaRPr lang="en-US">
              <a:ea typeface="Calibri" panose="020F0502020204030204"/>
              <a:cs typeface="Calibri" panose="020F0502020204030204"/>
            </a:endParaRPr>
          </a:p>
          <a:p>
            <a:pPr>
              <a:buFont typeface="Arial" panose="020F0502020204030204" pitchFamily="34" charset="0"/>
              <a:buChar char="•"/>
              <a:defRPr/>
            </a:pPr>
            <a:endParaRPr lang="en-US">
              <a:ea typeface="Calibri" panose="020F0502020204030204"/>
              <a:cs typeface="Calibri" panose="020F0502020204030204"/>
            </a:endParaRPr>
          </a:p>
          <a:p>
            <a:pPr>
              <a:buFont typeface="Arial" panose="020F0502020204030204" pitchFamily="34" charset="0"/>
              <a:buChar char="•"/>
              <a:defRPr/>
            </a:pPr>
            <a:endParaRPr lang="en-US">
              <a:ea typeface="Calibri" panose="020F0502020204030204"/>
              <a:cs typeface="Calibri" panose="020F0502020204030204"/>
            </a:endParaRPr>
          </a:p>
        </p:txBody>
      </p:sp>
      <p:sp>
        <p:nvSpPr>
          <p:cNvPr id="33" name="Rectangle 32">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508843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2" y="304800"/>
            <a:ext cx="11191335" cy="838200"/>
          </a:xfrm>
        </p:spPr>
        <p:txBody>
          <a:bodyPr>
            <a:normAutofit/>
          </a:bodyPr>
          <a:lstStyle/>
          <a:p>
            <a:pPr>
              <a:defRPr/>
            </a:pPr>
            <a:r>
              <a:rPr lang="en-US" sz="4400">
                <a:solidFill>
                  <a:schemeClr val="tx1"/>
                </a:solidFill>
              </a:rPr>
              <a:t>#8	Messaging/PR Humanize the Members</a:t>
            </a:r>
            <a:endParaRPr lang="en-US" sz="4400">
              <a:solidFill>
                <a:schemeClr val="tx1"/>
              </a:solidFill>
              <a:cs typeface="Calibri"/>
            </a:endParaRPr>
          </a:p>
        </p:txBody>
      </p:sp>
      <p:sp>
        <p:nvSpPr>
          <p:cNvPr id="3" name="Content Placeholder 2"/>
          <p:cNvSpPr>
            <a:spLocks noGrp="1"/>
          </p:cNvSpPr>
          <p:nvPr>
            <p:ph idx="1"/>
          </p:nvPr>
        </p:nvSpPr>
        <p:spPr>
          <a:xfrm>
            <a:off x="290639" y="1188396"/>
            <a:ext cx="11286841" cy="4862423"/>
          </a:xfrm>
        </p:spPr>
        <p:txBody>
          <a:bodyPr vert="horz" lIns="0" tIns="45720" rIns="0" bIns="45720" rtlCol="0" anchor="t">
            <a:noAutofit/>
          </a:bodyPr>
          <a:lstStyle/>
          <a:p>
            <a:pPr marL="804545" indent="-685800">
              <a:lnSpc>
                <a:spcPct val="120000"/>
              </a:lnSpc>
              <a:spcBef>
                <a:spcPts val="0"/>
              </a:spcBef>
              <a:spcAft>
                <a:spcPts val="0"/>
              </a:spcAft>
              <a:buClrTx/>
              <a:buFont typeface="Arial" panose="020B0604020202020204" pitchFamily="34" charset="0"/>
              <a:buChar char="•"/>
              <a:defRPr/>
            </a:pPr>
            <a:r>
              <a:rPr lang="en-US" sz="3200">
                <a:latin typeface="Calibri"/>
                <a:cs typeface="Calibri"/>
              </a:rPr>
              <a:t>Establish workers as </a:t>
            </a:r>
            <a:r>
              <a:rPr lang="en-US" sz="3200" b="1">
                <a:latin typeface="Calibri"/>
                <a:cs typeface="Calibri"/>
              </a:rPr>
              <a:t>real people with real needs</a:t>
            </a:r>
            <a:r>
              <a:rPr lang="en-US" sz="3200">
                <a:latin typeface="Calibri"/>
                <a:cs typeface="Calibri"/>
              </a:rPr>
              <a:t>. </a:t>
            </a:r>
            <a:endParaRPr lang="en-US" sz="3200">
              <a:latin typeface="Calibri"/>
              <a:ea typeface="Calibri"/>
              <a:cs typeface="Calibri Light" panose="020F0302020204030204"/>
            </a:endParaRPr>
          </a:p>
          <a:p>
            <a:pPr marL="804545" indent="-685800">
              <a:lnSpc>
                <a:spcPct val="120000"/>
              </a:lnSpc>
              <a:spcBef>
                <a:spcPts val="0"/>
              </a:spcBef>
              <a:spcAft>
                <a:spcPts val="0"/>
              </a:spcAft>
              <a:buClrTx/>
              <a:buFont typeface="Arial" panose="020B0604020202020204" pitchFamily="34" charset="0"/>
              <a:buChar char="•"/>
              <a:defRPr/>
            </a:pPr>
            <a:r>
              <a:rPr lang="en-US" sz="3200">
                <a:latin typeface="Calibri"/>
                <a:cs typeface="Calibri"/>
              </a:rPr>
              <a:t>It’s time to speak out. </a:t>
            </a:r>
            <a:r>
              <a:rPr lang="en-US" sz="3200" b="1">
                <a:latin typeface="Calibri"/>
                <a:cs typeface="Calibri"/>
              </a:rPr>
              <a:t>Prepare workers to tell stories </a:t>
            </a:r>
            <a:r>
              <a:rPr lang="en-US" sz="3200">
                <a:latin typeface="Calibri"/>
                <a:cs typeface="Calibri"/>
              </a:rPr>
              <a:t>about financial struggles and work with students.</a:t>
            </a:r>
            <a:endParaRPr lang="en-US" sz="3200">
              <a:latin typeface="Calibri"/>
              <a:ea typeface="Calibri"/>
              <a:cs typeface="Calibri"/>
            </a:endParaRPr>
          </a:p>
          <a:p>
            <a:pPr marL="804545" indent="-685800">
              <a:lnSpc>
                <a:spcPct val="120000"/>
              </a:lnSpc>
              <a:spcBef>
                <a:spcPts val="0"/>
              </a:spcBef>
              <a:spcAft>
                <a:spcPts val="0"/>
              </a:spcAft>
              <a:buClrTx/>
              <a:buFont typeface="Arial" panose="020B0604020202020204" pitchFamily="34" charset="0"/>
              <a:buChar char="•"/>
              <a:defRPr/>
            </a:pPr>
            <a:r>
              <a:rPr lang="en-US" sz="3200"/>
              <a:t>Publicize workers’ good, often-hidden  work. </a:t>
            </a:r>
            <a:endParaRPr lang="en-US" sz="3200">
              <a:ea typeface="Calibri"/>
              <a:cs typeface="Calibri" panose="020F0502020204030204"/>
            </a:endParaRPr>
          </a:p>
          <a:p>
            <a:pPr marL="804545" indent="-685800">
              <a:lnSpc>
                <a:spcPct val="120000"/>
              </a:lnSpc>
              <a:spcBef>
                <a:spcPts val="0"/>
              </a:spcBef>
              <a:spcAft>
                <a:spcPts val="0"/>
              </a:spcAft>
              <a:buClrTx/>
              <a:buFont typeface="Arial" panose="020B0604020202020204" pitchFamily="34" charset="0"/>
              <a:buChar char="•"/>
              <a:defRPr/>
            </a:pPr>
            <a:endParaRPr lang="en-US" sz="3200">
              <a:ea typeface="Calibri"/>
              <a:cs typeface="Calibri" panose="020F0502020204030204"/>
            </a:endParaRPr>
          </a:p>
          <a:p>
            <a:pPr marL="804545" indent="-685800">
              <a:lnSpc>
                <a:spcPct val="120000"/>
              </a:lnSpc>
              <a:spcBef>
                <a:spcPts val="0"/>
              </a:spcBef>
              <a:spcAft>
                <a:spcPts val="0"/>
              </a:spcAft>
              <a:buClrTx/>
              <a:buFont typeface="Arial" panose="020B0604020202020204" pitchFamily="34" charset="0"/>
              <a:buChar char="•"/>
              <a:defRPr/>
            </a:pPr>
            <a:r>
              <a:rPr lang="en-US" sz="3200">
                <a:ea typeface="Calibri"/>
                <a:cs typeface="Calibri" panose="020F0502020204030204"/>
              </a:rPr>
              <a:t>It's about breaking systems of oppression and countering narratives</a:t>
            </a:r>
          </a:p>
          <a:p>
            <a:pPr marL="804545" indent="-685800">
              <a:lnSpc>
                <a:spcPct val="120000"/>
              </a:lnSpc>
              <a:spcBef>
                <a:spcPts val="0"/>
              </a:spcBef>
              <a:spcAft>
                <a:spcPts val="0"/>
              </a:spcAft>
              <a:buClrTx/>
              <a:buFont typeface="Arial" panose="020B0604020202020204" pitchFamily="34" charset="0"/>
              <a:buChar char="•"/>
              <a:defRPr/>
            </a:pPr>
            <a:r>
              <a:rPr lang="en-US" sz="3200"/>
              <a:t>Help them understand and believe that “they are WORTH it!”</a:t>
            </a:r>
            <a:endParaRPr lang="en-US" sz="3200">
              <a:ea typeface="Calibri" panose="020F0502020204030204"/>
              <a:cs typeface="Calibri" panose="020F0502020204030204"/>
            </a:endParaRPr>
          </a:p>
        </p:txBody>
      </p:sp>
      <p:pic>
        <p:nvPicPr>
          <p:cNvPr id="7" name="Picture 6"/>
          <p:cNvPicPr>
            <a:picLocks noChangeAspect="1"/>
          </p:cNvPicPr>
          <p:nvPr/>
        </p:nvPicPr>
        <p:blipFill>
          <a:blip r:embed="rId3"/>
          <a:stretch>
            <a:fillRect/>
          </a:stretch>
        </p:blipFill>
        <p:spPr>
          <a:xfrm>
            <a:off x="10074988" y="-3207"/>
            <a:ext cx="1930107" cy="1930107"/>
          </a:xfrm>
          <a:prstGeom prst="rect">
            <a:avLst/>
          </a:prstGeom>
        </p:spPr>
      </p:pic>
    </p:spTree>
    <p:extLst>
      <p:ext uri="{BB962C8B-B14F-4D97-AF65-F5344CB8AC3E}">
        <p14:creationId xmlns:p14="http://schemas.microsoft.com/office/powerpoint/2010/main" val="32705481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741" y="141747"/>
            <a:ext cx="10058400" cy="818154"/>
          </a:xfrm>
        </p:spPr>
        <p:txBody>
          <a:bodyPr/>
          <a:lstStyle/>
          <a:p>
            <a:pPr>
              <a:defRPr/>
            </a:pPr>
            <a:r>
              <a:rPr lang="en-US"/>
              <a:t>#9	Escalate</a:t>
            </a:r>
          </a:p>
        </p:txBody>
      </p:sp>
      <p:sp>
        <p:nvSpPr>
          <p:cNvPr id="28675" name="Content Placeholder 2"/>
          <p:cNvSpPr>
            <a:spLocks noGrp="1"/>
          </p:cNvSpPr>
          <p:nvPr>
            <p:ph idx="1"/>
          </p:nvPr>
        </p:nvSpPr>
        <p:spPr>
          <a:xfrm>
            <a:off x="258580" y="1203532"/>
            <a:ext cx="10058400" cy="5167985"/>
          </a:xfrm>
          <a:noFill/>
        </p:spPr>
        <p:txBody>
          <a:bodyPr vert="horz" lIns="0" tIns="45720" rIns="0" bIns="45720" rtlCol="0" anchor="t">
            <a:normAutofit fontScale="92500" lnSpcReduction="20000"/>
          </a:bodyPr>
          <a:lstStyle/>
          <a:p>
            <a:pPr>
              <a:defRPr/>
            </a:pPr>
            <a:r>
              <a:rPr lang="en-US" sz="4000"/>
              <a:t>Know when to…     </a:t>
            </a:r>
            <a:r>
              <a:rPr lang="en-US" sz="4000" b="1"/>
              <a:t>Turn Up the Heat!!</a:t>
            </a:r>
          </a:p>
          <a:p>
            <a:pPr>
              <a:defRPr/>
            </a:pPr>
            <a:endParaRPr lang="en-US" sz="4000" b="1"/>
          </a:p>
          <a:p>
            <a:pPr marL="690245" indent="-571500">
              <a:spcBef>
                <a:spcPts val="0"/>
              </a:spcBef>
              <a:spcAft>
                <a:spcPts val="0"/>
              </a:spcAft>
              <a:buClrTx/>
              <a:buFont typeface="Arial" panose="020B0604020202020204" pitchFamily="34" charset="0"/>
              <a:buChar char="•"/>
              <a:defRPr/>
            </a:pPr>
            <a:r>
              <a:rPr lang="en-US" sz="4000"/>
              <a:t>Apply </a:t>
            </a:r>
            <a:r>
              <a:rPr lang="en-US" sz="4000" b="1"/>
              <a:t>incremental pressure </a:t>
            </a:r>
            <a:r>
              <a:rPr lang="en-US" sz="4000"/>
              <a:t>on the employer.</a:t>
            </a: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r>
              <a:rPr lang="en-US" sz="4000"/>
              <a:t>Approach </a:t>
            </a:r>
            <a:r>
              <a:rPr lang="en-US" sz="4000" b="1"/>
              <a:t>every</a:t>
            </a:r>
            <a:r>
              <a:rPr lang="en-US" sz="4000"/>
              <a:t> educator.</a:t>
            </a: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r>
              <a:rPr lang="en-US" sz="4000"/>
              <a:t>Engage</a:t>
            </a:r>
            <a:r>
              <a:rPr lang="en-US" sz="4000" b="1"/>
              <a:t> every </a:t>
            </a:r>
            <a:r>
              <a:rPr lang="en-US" sz="4000"/>
              <a:t>member.</a:t>
            </a: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r>
              <a:rPr lang="en-US" sz="4000"/>
              <a:t>Reach </a:t>
            </a:r>
            <a:r>
              <a:rPr lang="en-US" sz="4000" b="1"/>
              <a:t>every</a:t>
            </a:r>
            <a:r>
              <a:rPr lang="en-US" sz="4000"/>
              <a:t> likely supporter.</a:t>
            </a: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r>
              <a:rPr lang="en-US" sz="4000" b="1"/>
              <a:t>“Surround” </a:t>
            </a:r>
            <a:r>
              <a:rPr lang="en-US" sz="4000"/>
              <a:t>decision makers.</a:t>
            </a:r>
            <a:endParaRPr lang="en-US" sz="4000">
              <a:cs typeface="Calibri" panose="020F0502020204030204"/>
            </a:endParaRPr>
          </a:p>
          <a:p>
            <a:pPr>
              <a:defRPr/>
            </a:pPr>
            <a:endParaRPr lang="en-US" b="1"/>
          </a:p>
        </p:txBody>
      </p:sp>
      <p:pic>
        <p:nvPicPr>
          <p:cNvPr id="7" name="Picture 6"/>
          <p:cNvPicPr>
            <a:picLocks noChangeAspect="1"/>
          </p:cNvPicPr>
          <p:nvPr/>
        </p:nvPicPr>
        <p:blipFill>
          <a:blip r:embed="rId3"/>
          <a:stretch>
            <a:fillRect/>
          </a:stretch>
        </p:blipFill>
        <p:spPr>
          <a:xfrm>
            <a:off x="9236899" y="3493290"/>
            <a:ext cx="2303937" cy="2375804"/>
          </a:xfrm>
          <a:prstGeom prst="rect">
            <a:avLst/>
          </a:prstGeom>
        </p:spPr>
      </p:pic>
    </p:spTree>
    <p:extLst>
      <p:ext uri="{BB962C8B-B14F-4D97-AF65-F5344CB8AC3E}">
        <p14:creationId xmlns:p14="http://schemas.microsoft.com/office/powerpoint/2010/main" val="37972623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idx="4294967295"/>
          </p:nvPr>
        </p:nvSpPr>
        <p:spPr>
          <a:xfrm>
            <a:off x="1524000" y="152400"/>
            <a:ext cx="9144000" cy="6629400"/>
          </a:xfrm>
        </p:spPr>
        <p:txBody>
          <a:bodyPr/>
          <a:lstStyle/>
          <a:p>
            <a:pPr eaLnBrk="1" hangingPunct="1">
              <a:buFont typeface="Wingdings" panose="05000000000000000000" pitchFamily="2" charset="2"/>
              <a:buNone/>
            </a:pPr>
            <a:r>
              <a:rPr lang="en-US" altLang="en-US" sz="1600" b="1"/>
              <a:t>   </a:t>
            </a:r>
            <a:endParaRPr lang="en-US" altLang="en-US" sz="1800" b="1"/>
          </a:p>
        </p:txBody>
      </p:sp>
      <p:sp>
        <p:nvSpPr>
          <p:cNvPr id="23556" name="Text Box 4"/>
          <p:cNvSpPr txBox="1">
            <a:spLocks noChangeArrowheads="1"/>
          </p:cNvSpPr>
          <p:nvPr/>
        </p:nvSpPr>
        <p:spPr bwMode="auto">
          <a:xfrm>
            <a:off x="5181600" y="3048000"/>
            <a:ext cx="1905000" cy="1119188"/>
          </a:xfrm>
          <a:prstGeom prst="rect">
            <a:avLst/>
          </a:prstGeom>
          <a:noFill/>
          <a:ln w="9525">
            <a:noFill/>
            <a:miter lim="800000"/>
            <a:headEnd/>
            <a:tailEnd/>
          </a:ln>
        </p:spPr>
        <p:txBody>
          <a:bodyPr>
            <a:spAutoFit/>
          </a:bodyPr>
          <a:lstStyle/>
          <a:p>
            <a:pPr algn="ctr">
              <a:spcBef>
                <a:spcPct val="50000"/>
              </a:spcBef>
              <a:defRPr/>
            </a:pPr>
            <a:r>
              <a:rPr lang="en-US" sz="2600" b="1">
                <a:latin typeface="+mj-lt"/>
              </a:rPr>
              <a:t>DECISION</a:t>
            </a:r>
          </a:p>
          <a:p>
            <a:pPr algn="ctr">
              <a:spcBef>
                <a:spcPct val="50000"/>
              </a:spcBef>
              <a:defRPr/>
            </a:pPr>
            <a:r>
              <a:rPr lang="en-US" sz="2600" b="1">
                <a:latin typeface="+mj-lt"/>
              </a:rPr>
              <a:t>MAKER</a:t>
            </a:r>
          </a:p>
        </p:txBody>
      </p:sp>
      <p:sp>
        <p:nvSpPr>
          <p:cNvPr id="23557" name="AutoShape 5"/>
          <p:cNvSpPr>
            <a:spLocks noChangeArrowheads="1"/>
          </p:cNvSpPr>
          <p:nvPr/>
        </p:nvSpPr>
        <p:spPr bwMode="auto">
          <a:xfrm rot="24349">
            <a:off x="5948364" y="4649788"/>
            <a:ext cx="333375" cy="1219200"/>
          </a:xfrm>
          <a:prstGeom prst="upArrow">
            <a:avLst>
              <a:gd name="adj1" fmla="val 50000"/>
              <a:gd name="adj2" fmla="val 162184"/>
            </a:avLst>
          </a:prstGeom>
          <a:solidFill>
            <a:srgbClr val="00B05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endParaRPr lang="en-US">
              <a:solidFill>
                <a:schemeClr val="accent1"/>
              </a:solidFill>
            </a:endParaRPr>
          </a:p>
        </p:txBody>
      </p:sp>
      <p:sp>
        <p:nvSpPr>
          <p:cNvPr id="36869" name="AutoShape 7"/>
          <p:cNvSpPr>
            <a:spLocks noChangeArrowheads="1"/>
          </p:cNvSpPr>
          <p:nvPr/>
        </p:nvSpPr>
        <p:spPr bwMode="auto">
          <a:xfrm rot="19940517">
            <a:off x="7094539" y="4414839"/>
            <a:ext cx="327025" cy="1423987"/>
          </a:xfrm>
          <a:prstGeom prst="upArrow">
            <a:avLst>
              <a:gd name="adj1" fmla="val 50000"/>
              <a:gd name="adj2" fmla="val 193527"/>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0" name="AutoShape 8"/>
          <p:cNvSpPr>
            <a:spLocks noChangeArrowheads="1"/>
          </p:cNvSpPr>
          <p:nvPr/>
        </p:nvSpPr>
        <p:spPr bwMode="auto">
          <a:xfrm rot="2036262">
            <a:off x="7383464" y="4479925"/>
            <a:ext cx="1127125" cy="312738"/>
          </a:xfrm>
          <a:prstGeom prst="leftArrow">
            <a:avLst>
              <a:gd name="adj1" fmla="val 50000"/>
              <a:gd name="adj2" fmla="val 50674"/>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1" name="AutoShape 9"/>
          <p:cNvSpPr>
            <a:spLocks noChangeArrowheads="1"/>
          </p:cNvSpPr>
          <p:nvPr/>
        </p:nvSpPr>
        <p:spPr bwMode="auto">
          <a:xfrm rot="20006327">
            <a:off x="7324725" y="2693988"/>
            <a:ext cx="1219200" cy="328612"/>
          </a:xfrm>
          <a:prstGeom prst="leftArrow">
            <a:avLst>
              <a:gd name="adj1" fmla="val 50000"/>
              <a:gd name="adj2" fmla="val 5218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2" name="AutoShape 10"/>
          <p:cNvSpPr>
            <a:spLocks noChangeArrowheads="1"/>
          </p:cNvSpPr>
          <p:nvPr/>
        </p:nvSpPr>
        <p:spPr bwMode="auto">
          <a:xfrm rot="11806353">
            <a:off x="3759201" y="2833689"/>
            <a:ext cx="1204913" cy="357187"/>
          </a:xfrm>
          <a:prstGeom prst="leftArrow">
            <a:avLst>
              <a:gd name="adj1" fmla="val 50000"/>
              <a:gd name="adj2" fmla="val 5656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3" name="AutoShape 11"/>
          <p:cNvSpPr>
            <a:spLocks noChangeArrowheads="1"/>
          </p:cNvSpPr>
          <p:nvPr/>
        </p:nvSpPr>
        <p:spPr bwMode="auto">
          <a:xfrm rot="2127186">
            <a:off x="7256464" y="1574801"/>
            <a:ext cx="295275" cy="1204913"/>
          </a:xfrm>
          <a:prstGeom prst="downArrow">
            <a:avLst>
              <a:gd name="adj1" fmla="val 50000"/>
              <a:gd name="adj2" fmla="val 181362"/>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4" name="AutoShape 12"/>
          <p:cNvSpPr>
            <a:spLocks noChangeArrowheads="1"/>
          </p:cNvSpPr>
          <p:nvPr/>
        </p:nvSpPr>
        <p:spPr bwMode="auto">
          <a:xfrm rot="18284352">
            <a:off x="4537869" y="1723231"/>
            <a:ext cx="387350" cy="1233488"/>
          </a:xfrm>
          <a:prstGeom prst="downArrow">
            <a:avLst>
              <a:gd name="adj1" fmla="val 50000"/>
              <a:gd name="adj2" fmla="val 76161"/>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5" name="AutoShape 13"/>
          <p:cNvSpPr>
            <a:spLocks noChangeArrowheads="1"/>
          </p:cNvSpPr>
          <p:nvPr/>
        </p:nvSpPr>
        <p:spPr bwMode="auto">
          <a:xfrm>
            <a:off x="4953000" y="787400"/>
            <a:ext cx="2133600" cy="1659758"/>
          </a:xfrm>
          <a:prstGeom prst="downArrow">
            <a:avLst>
              <a:gd name="adj1" fmla="val 50000"/>
              <a:gd name="adj2" fmla="val 45370"/>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23566" name="AutoShape 14"/>
          <p:cNvSpPr>
            <a:spLocks noChangeArrowheads="1"/>
          </p:cNvSpPr>
          <p:nvPr/>
        </p:nvSpPr>
        <p:spPr bwMode="auto">
          <a:xfrm>
            <a:off x="3048000" y="3581400"/>
            <a:ext cx="1676400" cy="304800"/>
          </a:xfrm>
          <a:prstGeom prst="rightArrow">
            <a:avLst>
              <a:gd name="adj1" fmla="val 64546"/>
              <a:gd name="adj2" fmla="val 60156"/>
            </a:avLst>
          </a:prstGeom>
          <a:solidFill>
            <a:srgbClr val="00B0F0"/>
          </a:solidFill>
          <a:ln>
            <a:headEnd/>
            <a:tailEnd/>
          </a:ln>
        </p:spPr>
        <p:style>
          <a:lnRef idx="2">
            <a:schemeClr val="dk1">
              <a:shade val="50000"/>
            </a:schemeClr>
          </a:lnRef>
          <a:fillRef idx="1">
            <a:schemeClr val="dk1"/>
          </a:fillRef>
          <a:effectRef idx="0">
            <a:schemeClr val="dk1"/>
          </a:effectRef>
          <a:fontRef idx="minor">
            <a:schemeClr val="lt1"/>
          </a:fontRef>
        </p:style>
        <p:txBody>
          <a:bodyPr wrap="none" anchor="ctr"/>
          <a:lstStyle/>
          <a:p>
            <a:pPr>
              <a:defRPr/>
            </a:pPr>
            <a:endParaRPr lang="en-US"/>
          </a:p>
        </p:txBody>
      </p:sp>
      <p:sp>
        <p:nvSpPr>
          <p:cNvPr id="36877" name="AutoShape 15"/>
          <p:cNvSpPr>
            <a:spLocks noChangeArrowheads="1"/>
          </p:cNvSpPr>
          <p:nvPr/>
        </p:nvSpPr>
        <p:spPr bwMode="auto">
          <a:xfrm rot="20687028">
            <a:off x="3665538" y="4222750"/>
            <a:ext cx="1433512" cy="255588"/>
          </a:xfrm>
          <a:prstGeom prst="rightArrow">
            <a:avLst>
              <a:gd name="adj1" fmla="val 50000"/>
              <a:gd name="adj2" fmla="val 78885"/>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8" name="AutoShape 16"/>
          <p:cNvSpPr>
            <a:spLocks noChangeArrowheads="1"/>
          </p:cNvSpPr>
          <p:nvPr/>
        </p:nvSpPr>
        <p:spPr bwMode="auto">
          <a:xfrm rot="18955811">
            <a:off x="4270375" y="4873625"/>
            <a:ext cx="1460500" cy="381000"/>
          </a:xfrm>
          <a:prstGeom prst="rightArrow">
            <a:avLst>
              <a:gd name="adj1" fmla="val 50000"/>
              <a:gd name="adj2" fmla="val 67332"/>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9" name="Text Box 17"/>
          <p:cNvSpPr txBox="1">
            <a:spLocks noChangeArrowheads="1"/>
          </p:cNvSpPr>
          <p:nvPr/>
        </p:nvSpPr>
        <p:spPr bwMode="auto">
          <a:xfrm>
            <a:off x="2667000" y="2895600"/>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Research</a:t>
            </a:r>
          </a:p>
        </p:txBody>
      </p:sp>
      <p:sp>
        <p:nvSpPr>
          <p:cNvPr id="36880" name="Text Box 19"/>
          <p:cNvSpPr txBox="1">
            <a:spLocks noChangeArrowheads="1"/>
          </p:cNvSpPr>
          <p:nvPr/>
        </p:nvSpPr>
        <p:spPr bwMode="auto">
          <a:xfrm>
            <a:off x="1676400" y="3810000"/>
            <a:ext cx="2743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latin typeface="Calibri" panose="020F0502020204030204" pitchFamily="34" charset="0"/>
              </a:rPr>
              <a:t>  </a:t>
            </a:r>
            <a:r>
              <a:rPr lang="en-US" altLang="en-US" sz="2000" b="1">
                <a:latin typeface="Calibri" panose="020F0502020204030204" pitchFamily="34" charset="0"/>
              </a:rPr>
              <a:t>Community Support</a:t>
            </a:r>
          </a:p>
        </p:txBody>
      </p:sp>
      <p:sp>
        <p:nvSpPr>
          <p:cNvPr id="36881" name="Text Box 20"/>
          <p:cNvSpPr txBox="1">
            <a:spLocks noChangeArrowheads="1"/>
          </p:cNvSpPr>
          <p:nvPr/>
        </p:nvSpPr>
        <p:spPr bwMode="auto">
          <a:xfrm>
            <a:off x="2057400" y="4343400"/>
            <a:ext cx="2057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Political Allies</a:t>
            </a:r>
          </a:p>
        </p:txBody>
      </p:sp>
      <p:sp>
        <p:nvSpPr>
          <p:cNvPr id="36882" name="Text Box 21"/>
          <p:cNvSpPr txBox="1">
            <a:spLocks noChangeArrowheads="1"/>
          </p:cNvSpPr>
          <p:nvPr/>
        </p:nvSpPr>
        <p:spPr bwMode="auto">
          <a:xfrm>
            <a:off x="1981200" y="4648201"/>
            <a:ext cx="2362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sz="2400">
              <a:latin typeface="Times New Roman" panose="02020603050405020304" pitchFamily="18" charset="0"/>
            </a:endParaRPr>
          </a:p>
        </p:txBody>
      </p:sp>
      <p:sp>
        <p:nvSpPr>
          <p:cNvPr id="36883" name="Text Box 22"/>
          <p:cNvSpPr txBox="1">
            <a:spLocks noChangeArrowheads="1"/>
          </p:cNvSpPr>
          <p:nvPr/>
        </p:nvSpPr>
        <p:spPr bwMode="auto">
          <a:xfrm>
            <a:off x="2514600" y="5105400"/>
            <a:ext cx="2057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Parental Support</a:t>
            </a:r>
          </a:p>
        </p:txBody>
      </p:sp>
      <p:sp>
        <p:nvSpPr>
          <p:cNvPr id="36884" name="Text Box 23"/>
          <p:cNvSpPr txBox="1">
            <a:spLocks noChangeArrowheads="1"/>
          </p:cNvSpPr>
          <p:nvPr/>
        </p:nvSpPr>
        <p:spPr bwMode="auto">
          <a:xfrm>
            <a:off x="2286000" y="19812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Legal Strategies</a:t>
            </a:r>
          </a:p>
        </p:txBody>
      </p:sp>
      <p:sp>
        <p:nvSpPr>
          <p:cNvPr id="36885" name="Text Box 24"/>
          <p:cNvSpPr txBox="1">
            <a:spLocks noChangeArrowheads="1"/>
          </p:cNvSpPr>
          <p:nvPr/>
        </p:nvSpPr>
        <p:spPr bwMode="auto">
          <a:xfrm>
            <a:off x="8153400" y="2743200"/>
            <a:ext cx="2133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Other Unions</a:t>
            </a:r>
          </a:p>
        </p:txBody>
      </p:sp>
      <p:sp>
        <p:nvSpPr>
          <p:cNvPr id="36886" name="Text Box 26"/>
          <p:cNvSpPr txBox="1">
            <a:spLocks noChangeArrowheads="1"/>
          </p:cNvSpPr>
          <p:nvPr/>
        </p:nvSpPr>
        <p:spPr bwMode="auto">
          <a:xfrm>
            <a:off x="5105400" y="5638801"/>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sz="2400">
              <a:latin typeface="Times New Roman" panose="02020603050405020304" pitchFamily="18" charset="0"/>
            </a:endParaRPr>
          </a:p>
        </p:txBody>
      </p:sp>
      <p:sp>
        <p:nvSpPr>
          <p:cNvPr id="36887" name="Text Box 27"/>
          <p:cNvSpPr txBox="1">
            <a:spLocks noChangeArrowheads="1"/>
          </p:cNvSpPr>
          <p:nvPr/>
        </p:nvSpPr>
        <p:spPr bwMode="auto">
          <a:xfrm>
            <a:off x="5512333" y="100296"/>
            <a:ext cx="66826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a:ea typeface="Calibri"/>
                <a:cs typeface="Calibri"/>
              </a:rPr>
              <a:t>Public, direct-actions and tactics, including on the job actions </a:t>
            </a:r>
            <a:endParaRPr lang="en-US" altLang="en-US" sz="2000" b="1">
              <a:latin typeface="Calibri" panose="020F0502020204030204" pitchFamily="34" charset="0"/>
            </a:endParaRPr>
          </a:p>
        </p:txBody>
      </p:sp>
      <p:sp>
        <p:nvSpPr>
          <p:cNvPr id="36888" name="Text Box 28"/>
          <p:cNvSpPr txBox="1">
            <a:spLocks noChangeArrowheads="1"/>
          </p:cNvSpPr>
          <p:nvPr/>
        </p:nvSpPr>
        <p:spPr bwMode="auto">
          <a:xfrm>
            <a:off x="8077200" y="50292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Board Actio</a:t>
            </a:r>
            <a:r>
              <a:rPr lang="en-US" altLang="en-US" sz="2000" b="1">
                <a:latin typeface="Times New Roman" panose="02020603050405020304" pitchFamily="18" charset="0"/>
              </a:rPr>
              <a:t>n</a:t>
            </a:r>
            <a:r>
              <a:rPr lang="en-US" altLang="en-US" sz="2000" b="1">
                <a:latin typeface="Corbel" panose="020B0503020204020204" pitchFamily="34" charset="0"/>
              </a:rPr>
              <a:t>s</a:t>
            </a:r>
          </a:p>
        </p:txBody>
      </p:sp>
      <p:sp>
        <p:nvSpPr>
          <p:cNvPr id="36889" name="Text Box 29"/>
          <p:cNvSpPr txBox="1">
            <a:spLocks noChangeArrowheads="1"/>
          </p:cNvSpPr>
          <p:nvPr/>
        </p:nvSpPr>
        <p:spPr bwMode="auto">
          <a:xfrm>
            <a:off x="7620000" y="5562600"/>
            <a:ext cx="236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Legislative Agenda</a:t>
            </a:r>
          </a:p>
        </p:txBody>
      </p:sp>
      <p:sp>
        <p:nvSpPr>
          <p:cNvPr id="23583" name="AutoShape 31"/>
          <p:cNvSpPr>
            <a:spLocks noChangeArrowheads="1"/>
          </p:cNvSpPr>
          <p:nvPr/>
        </p:nvSpPr>
        <p:spPr bwMode="auto">
          <a:xfrm rot="5400000">
            <a:off x="8374063" y="2827338"/>
            <a:ext cx="396875" cy="1905000"/>
          </a:xfrm>
          <a:prstGeom prst="downArrow">
            <a:avLst>
              <a:gd name="adj1" fmla="val 50001"/>
              <a:gd name="adj2" fmla="val 191167"/>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defRPr/>
            </a:pPr>
            <a:endParaRPr lang="en-US"/>
          </a:p>
        </p:txBody>
      </p:sp>
      <p:sp>
        <p:nvSpPr>
          <p:cNvPr id="33" name="TextBox 32"/>
          <p:cNvSpPr txBox="1"/>
          <p:nvPr/>
        </p:nvSpPr>
        <p:spPr>
          <a:xfrm>
            <a:off x="7696200" y="3962400"/>
            <a:ext cx="2438400" cy="400050"/>
          </a:xfrm>
          <a:prstGeom prst="rect">
            <a:avLst/>
          </a:prstGeom>
          <a:noFill/>
        </p:spPr>
        <p:txBody>
          <a:bodyPr>
            <a:spAutoFit/>
          </a:bodyPr>
          <a:lstStyle/>
          <a:p>
            <a:pPr>
              <a:defRPr/>
            </a:pPr>
            <a:r>
              <a:rPr lang="en-US" sz="2000" b="1">
                <a:latin typeface="+mj-lt"/>
              </a:rPr>
              <a:t>Media</a:t>
            </a:r>
            <a:r>
              <a:rPr lang="en-US" sz="2000" b="1"/>
              <a:t> </a:t>
            </a:r>
            <a:r>
              <a:rPr lang="en-US" sz="2000" b="1">
                <a:latin typeface="+mj-lt"/>
              </a:rPr>
              <a:t>campaign</a:t>
            </a:r>
          </a:p>
        </p:txBody>
      </p:sp>
      <p:sp>
        <p:nvSpPr>
          <p:cNvPr id="34" name="TextBox 33"/>
          <p:cNvSpPr txBox="1"/>
          <p:nvPr/>
        </p:nvSpPr>
        <p:spPr>
          <a:xfrm>
            <a:off x="7620000" y="1905000"/>
            <a:ext cx="1524000" cy="400050"/>
          </a:xfrm>
          <a:prstGeom prst="rect">
            <a:avLst/>
          </a:prstGeom>
          <a:noFill/>
        </p:spPr>
        <p:txBody>
          <a:bodyPr>
            <a:spAutoFit/>
          </a:bodyPr>
          <a:lstStyle/>
          <a:p>
            <a:pPr>
              <a:defRPr/>
            </a:pPr>
            <a:r>
              <a:rPr lang="en-US" sz="2000" b="1">
                <a:latin typeface="+mj-lt"/>
              </a:rPr>
              <a:t>Churches</a:t>
            </a:r>
          </a:p>
        </p:txBody>
      </p:sp>
      <p:sp>
        <p:nvSpPr>
          <p:cNvPr id="36894" name="TextBox 34"/>
          <p:cNvSpPr txBox="1">
            <a:spLocks noChangeArrowheads="1"/>
          </p:cNvSpPr>
          <p:nvPr/>
        </p:nvSpPr>
        <p:spPr bwMode="auto">
          <a:xfrm>
            <a:off x="1321676" y="99849"/>
            <a:ext cx="41077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b="1">
                <a:latin typeface="Corbel"/>
              </a:rPr>
              <a:t>          Internal Organizing leading to: </a:t>
            </a:r>
            <a:endParaRPr lang="en-US" altLang="en-US" sz="2000" b="1">
              <a:latin typeface="Corbel" panose="020B0503020204020204" pitchFamily="34" charset="0"/>
            </a:endParaRPr>
          </a:p>
        </p:txBody>
      </p:sp>
      <p:sp>
        <p:nvSpPr>
          <p:cNvPr id="37" name="TextBox 36"/>
          <p:cNvSpPr txBox="1"/>
          <p:nvPr/>
        </p:nvSpPr>
        <p:spPr>
          <a:xfrm>
            <a:off x="1828800" y="838200"/>
            <a:ext cx="3092450" cy="369888"/>
          </a:xfrm>
          <a:prstGeom prst="rect">
            <a:avLst/>
          </a:prstGeom>
          <a:solidFill>
            <a:schemeClr val="accent1">
              <a:lumMod val="40000"/>
              <a:lumOff val="60000"/>
            </a:schemeClr>
          </a:solidFill>
          <a:ln w="76200">
            <a:solidFill>
              <a:schemeClr val="tx1"/>
            </a:solidFill>
          </a:ln>
        </p:spPr>
        <p:txBody>
          <a:bodyPr wrap="none">
            <a:spAutoFit/>
          </a:bodyPr>
          <a:lstStyle/>
          <a:p>
            <a:pPr>
              <a:defRPr/>
            </a:pPr>
            <a:r>
              <a:rPr lang="en-US" b="1"/>
              <a:t>Surround the Decision-Maker</a:t>
            </a:r>
          </a:p>
        </p:txBody>
      </p:sp>
    </p:spTree>
    <p:extLst>
      <p:ext uri="{BB962C8B-B14F-4D97-AF65-F5344CB8AC3E}">
        <p14:creationId xmlns:p14="http://schemas.microsoft.com/office/powerpoint/2010/main" val="40487580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672" y="248153"/>
            <a:ext cx="7239000" cy="899160"/>
          </a:xfrm>
        </p:spPr>
        <p:txBody>
          <a:bodyPr>
            <a:noAutofit/>
          </a:bodyPr>
          <a:lstStyle/>
          <a:p>
            <a:pPr>
              <a:defRPr/>
            </a:pPr>
            <a:r>
              <a:rPr lang="en-US">
                <a:solidFill>
                  <a:schemeClr val="tx1"/>
                </a:solidFill>
              </a:rPr>
              <a:t>#10	 Celebrate!</a:t>
            </a:r>
          </a:p>
        </p:txBody>
      </p:sp>
      <p:sp>
        <p:nvSpPr>
          <p:cNvPr id="3" name="Content Placeholder 2"/>
          <p:cNvSpPr>
            <a:spLocks noGrp="1"/>
          </p:cNvSpPr>
          <p:nvPr>
            <p:ph idx="1"/>
          </p:nvPr>
        </p:nvSpPr>
        <p:spPr>
          <a:xfrm>
            <a:off x="284672" y="1447800"/>
            <a:ext cx="11910203" cy="4953000"/>
          </a:xfrm>
        </p:spPr>
        <p:txBody>
          <a:bodyPr vert="horz" lIns="0" tIns="45720" rIns="0" bIns="45720" rtlCol="0" anchor="t">
            <a:normAutofit/>
          </a:bodyPr>
          <a:lstStyle/>
          <a:p>
            <a:pPr marL="118745" indent="0">
              <a:spcBef>
                <a:spcPts val="0"/>
              </a:spcBef>
              <a:spcAft>
                <a:spcPts val="0"/>
              </a:spcAft>
              <a:buNone/>
              <a:defRPr/>
            </a:pPr>
            <a:r>
              <a:rPr lang="en-US" sz="3600" dirty="0"/>
              <a:t>Don’t wait for “the end”, celebrate small victories.</a:t>
            </a:r>
            <a:endParaRPr lang="en-US" sz="3600" b="1" i="1" dirty="0">
              <a:ea typeface="Calibri"/>
              <a:cs typeface="Calibri" panose="020F0502020204030204"/>
            </a:endParaRPr>
          </a:p>
          <a:p>
            <a:pPr marL="438785" indent="-320040">
              <a:spcBef>
                <a:spcPts val="0"/>
              </a:spcBef>
              <a:spcAft>
                <a:spcPts val="0"/>
              </a:spcAft>
              <a:buFont typeface="Wingdings 2"/>
              <a:buChar char=""/>
              <a:defRPr/>
            </a:pPr>
            <a:endParaRPr lang="en-US" sz="3600">
              <a:ea typeface="Calibri"/>
              <a:cs typeface="Calibri" panose="020F0502020204030204"/>
            </a:endParaRPr>
          </a:p>
          <a:p>
            <a:pPr marL="804545" indent="-685800">
              <a:spcBef>
                <a:spcPts val="0"/>
              </a:spcBef>
              <a:spcAft>
                <a:spcPts val="0"/>
              </a:spcAft>
              <a:buClrTx/>
              <a:buFont typeface="Arial" panose="020B0604020202020204" pitchFamily="34" charset="0"/>
              <a:buChar char="•"/>
              <a:defRPr/>
            </a:pPr>
            <a:r>
              <a:rPr lang="en-US" sz="3600" dirty="0">
                <a:latin typeface="+mj-lt"/>
              </a:rPr>
              <a:t>You settled–the local is now “a force to be reckoned with.”</a:t>
            </a:r>
            <a:endParaRPr lang="en-US" sz="3600" dirty="0">
              <a:latin typeface="+mj-lt"/>
              <a:ea typeface="Calibri Light"/>
              <a:cs typeface="Calibri Light" panose="020F0302020204030204"/>
            </a:endParaRPr>
          </a:p>
          <a:p>
            <a:pPr marL="804545" indent="-685800">
              <a:spcBef>
                <a:spcPts val="0"/>
              </a:spcBef>
              <a:spcAft>
                <a:spcPts val="0"/>
              </a:spcAft>
              <a:buClrTx/>
              <a:buFont typeface="Arial" panose="020B0604020202020204" pitchFamily="34" charset="0"/>
              <a:buChar char="•"/>
              <a:defRPr/>
            </a:pPr>
            <a:endParaRPr lang="en-US" sz="3600">
              <a:latin typeface="+mj-lt"/>
              <a:ea typeface="Calibri Light"/>
              <a:cs typeface="Calibri Light" panose="020F0302020204030204"/>
            </a:endParaRPr>
          </a:p>
          <a:p>
            <a:pPr marL="804545" indent="-685800">
              <a:spcBef>
                <a:spcPts val="0"/>
              </a:spcBef>
              <a:spcAft>
                <a:spcPts val="0"/>
              </a:spcAft>
              <a:buClrTx/>
              <a:buFont typeface="Arial" panose="020B0604020202020204" pitchFamily="34" charset="0"/>
              <a:buChar char="•"/>
              <a:defRPr/>
            </a:pPr>
            <a:r>
              <a:rPr lang="en-US" sz="3600" dirty="0">
                <a:latin typeface="+mj-lt"/>
              </a:rPr>
              <a:t>Celebrate, plan for the future, and keep organizing! </a:t>
            </a:r>
            <a:endParaRPr lang="en-US" sz="3600" dirty="0">
              <a:latin typeface="+mj-lt"/>
              <a:cs typeface="Calibri Light"/>
            </a:endParaRPr>
          </a:p>
          <a:p>
            <a:pPr marL="804545" indent="-685800">
              <a:spcBef>
                <a:spcPts val="0"/>
              </a:spcBef>
              <a:spcAft>
                <a:spcPts val="0"/>
              </a:spcAft>
              <a:buClrTx/>
              <a:buFont typeface="Arial" panose="020B0604020202020204" pitchFamily="34" charset="0"/>
              <a:buChar char="•"/>
              <a:defRPr/>
            </a:pPr>
            <a:endParaRPr lang="en-US" sz="3600" dirty="0">
              <a:latin typeface="Calibri Light"/>
              <a:ea typeface="Calibri Light"/>
              <a:cs typeface="Calibri Light"/>
            </a:endParaRPr>
          </a:p>
          <a:p>
            <a:pPr marL="804545" indent="-685800">
              <a:spcBef>
                <a:spcPts val="0"/>
              </a:spcBef>
              <a:spcAft>
                <a:spcPts val="0"/>
              </a:spcAft>
              <a:buClrTx/>
              <a:buFont typeface="Arial" panose="020B0604020202020204" pitchFamily="34" charset="0"/>
              <a:buChar char="•"/>
              <a:defRPr/>
            </a:pPr>
            <a:r>
              <a:rPr lang="en-US" sz="3600" dirty="0">
                <a:latin typeface="Calibri Light" panose="020F0302020204030204"/>
                <a:ea typeface="Calibri Light" panose="020F0302020204030204"/>
                <a:cs typeface="Calibri Light" panose="020F0302020204030204"/>
              </a:rPr>
              <a:t>This is the beginning of organizing and power building!</a:t>
            </a:r>
          </a:p>
          <a:p>
            <a:pPr marL="438785" indent="-320040">
              <a:spcBef>
                <a:spcPts val="0"/>
              </a:spcBef>
              <a:spcAft>
                <a:spcPts val="0"/>
              </a:spcAft>
              <a:buFont typeface="Wingdings 2"/>
              <a:buChar char=""/>
              <a:defRPr/>
            </a:pPr>
            <a:endParaRPr lang="en-US" sz="4800">
              <a:ea typeface="Calibri" panose="020F0502020204030204"/>
              <a:cs typeface="Calibri" panose="020F0502020204030204"/>
            </a:endParaRPr>
          </a:p>
        </p:txBody>
      </p:sp>
    </p:spTree>
    <p:extLst>
      <p:ext uri="{BB962C8B-B14F-4D97-AF65-F5344CB8AC3E}">
        <p14:creationId xmlns:p14="http://schemas.microsoft.com/office/powerpoint/2010/main" val="120026051"/>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p:txBody>
          <a:bodyPr/>
          <a:lstStyle/>
          <a:p>
            <a:endParaRPr lang="en-US"/>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432" b="23294"/>
          <a:stretch/>
        </p:blipFill>
        <p:spPr bwMode="auto">
          <a:xfrm>
            <a:off x="1960330" y="1429789"/>
            <a:ext cx="7644990" cy="460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6776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6FE4-D825-9BD9-EEBE-AB558D706933}"/>
              </a:ext>
            </a:extLst>
          </p:cNvPr>
          <p:cNvSpPr>
            <a:spLocks noGrp="1"/>
          </p:cNvSpPr>
          <p:nvPr>
            <p:ph type="title"/>
          </p:nvPr>
        </p:nvSpPr>
        <p:spPr/>
        <p:txBody>
          <a:bodyPr/>
          <a:lstStyle/>
          <a:p>
            <a:r>
              <a:rPr lang="en-US">
                <a:cs typeface="Calibri Light"/>
              </a:rPr>
              <a:t>Heidi and Juli</a:t>
            </a:r>
            <a:endParaRPr lang="en-US"/>
          </a:p>
        </p:txBody>
      </p:sp>
      <p:sp>
        <p:nvSpPr>
          <p:cNvPr id="3" name="Text Placeholder 2">
            <a:extLst>
              <a:ext uri="{FF2B5EF4-FFF2-40B4-BE49-F238E27FC236}">
                <a16:creationId xmlns:a16="http://schemas.microsoft.com/office/drawing/2014/main" id="{AD3FBEE4-DAEB-E100-979A-8906276ACF3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823571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Identifying the 10 Steps </a:t>
            </a:r>
          </a:p>
        </p:txBody>
      </p:sp>
      <p:sp>
        <p:nvSpPr>
          <p:cNvPr id="3" name="Content Placeholder 2"/>
          <p:cNvSpPr>
            <a:spLocks noGrp="1"/>
          </p:cNvSpPr>
          <p:nvPr>
            <p:ph idx="1"/>
          </p:nvPr>
        </p:nvSpPr>
        <p:spPr/>
        <p:txBody>
          <a:bodyPr/>
          <a:lstStyle/>
          <a:p>
            <a:endParaRPr lang="en-US"/>
          </a:p>
        </p:txBody>
      </p:sp>
      <p:pic>
        <p:nvPicPr>
          <p:cNvPr id="57346" name="Picture 2" descr="Group Work – Group Work and Communi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842" y="1429789"/>
            <a:ext cx="10847754" cy="440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4287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7931B-9DFC-4600-88AE-20FFA1BDB84D}"/>
              </a:ext>
            </a:extLst>
          </p:cNvPr>
          <p:cNvSpPr>
            <a:spLocks noGrp="1"/>
          </p:cNvSpPr>
          <p:nvPr>
            <p:ph type="title"/>
          </p:nvPr>
        </p:nvSpPr>
        <p:spPr>
          <a:xfrm>
            <a:off x="1097280" y="515254"/>
            <a:ext cx="10058400" cy="914535"/>
          </a:xfrm>
        </p:spPr>
        <p:txBody>
          <a:bodyPr/>
          <a:lstStyle/>
          <a:p>
            <a:r>
              <a:rPr lang="en-US">
                <a:cs typeface="Calibri Light"/>
              </a:rPr>
              <a:t>Group work</a:t>
            </a:r>
            <a:endParaRPr lang="en-US"/>
          </a:p>
        </p:txBody>
      </p:sp>
      <p:pic>
        <p:nvPicPr>
          <p:cNvPr id="2050" name="Picture 2" descr="Group Of Dogs Transparent, HD Png Download , Transparent Png Image - PNGite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553475" y="1588348"/>
            <a:ext cx="5875019" cy="42666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EA02575-F1BC-B61F-D659-65AABE0B8B49}"/>
              </a:ext>
            </a:extLst>
          </p:cNvPr>
          <p:cNvSpPr txBox="1"/>
          <p:nvPr/>
        </p:nvSpPr>
        <p:spPr>
          <a:xfrm>
            <a:off x="846666" y="1777999"/>
            <a:ext cx="4811888"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cs typeface="Calibri"/>
              </a:rPr>
              <a:t>Ithica – p. 105</a:t>
            </a:r>
          </a:p>
          <a:p>
            <a:endParaRPr lang="en-US" sz="4400">
              <a:cs typeface="Calibri"/>
            </a:endParaRPr>
          </a:p>
          <a:p>
            <a:r>
              <a:rPr lang="en-US" sz="4400">
                <a:cs typeface="Calibri"/>
              </a:rPr>
              <a:t>Somerville – p. 108</a:t>
            </a:r>
            <a:endParaRPr lang="en-US" sz="4400"/>
          </a:p>
          <a:p>
            <a:endParaRPr lang="en-US" sz="4400">
              <a:ea typeface="Calibri"/>
              <a:cs typeface="Calibri"/>
            </a:endParaRPr>
          </a:p>
          <a:p>
            <a:r>
              <a:rPr lang="en-US" sz="4400">
                <a:ea typeface="Calibri"/>
                <a:cs typeface="Calibri"/>
              </a:rPr>
              <a:t>Chart – p.115</a:t>
            </a:r>
          </a:p>
          <a:p>
            <a:endParaRPr lang="en-US">
              <a:ea typeface="Calibri" panose="020F0502020204030204"/>
              <a:cs typeface="Calibri"/>
            </a:endParaRPr>
          </a:p>
          <a:p>
            <a:endParaRPr lang="en-US">
              <a:ea typeface="Calibri" panose="020F0502020204030204"/>
              <a:cs typeface="Calibri"/>
            </a:endParaRPr>
          </a:p>
        </p:txBody>
      </p:sp>
    </p:spTree>
    <p:extLst>
      <p:ext uri="{BB962C8B-B14F-4D97-AF65-F5344CB8AC3E}">
        <p14:creationId xmlns:p14="http://schemas.microsoft.com/office/powerpoint/2010/main" val="42074052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 </a:t>
            </a:r>
          </a:p>
        </p:txBody>
      </p:sp>
      <p:sp>
        <p:nvSpPr>
          <p:cNvPr id="3" name="Content Placeholder 2"/>
          <p:cNvSpPr>
            <a:spLocks noGrp="1"/>
          </p:cNvSpPr>
          <p:nvPr>
            <p:ph idx="1"/>
          </p:nvPr>
        </p:nvSpPr>
        <p:spPr>
          <a:xfrm>
            <a:off x="4523998" y="2222006"/>
            <a:ext cx="7428527" cy="2397721"/>
          </a:xfrm>
        </p:spPr>
        <p:txBody>
          <a:bodyPr vert="horz" lIns="0" tIns="45720" rIns="0" bIns="45720" rtlCol="0" anchor="t">
            <a:normAutofit/>
          </a:bodyPr>
          <a:lstStyle/>
          <a:p>
            <a:r>
              <a:rPr lang="en-US" sz="4000"/>
              <a:t>A living wage can be done effectively in a bargaining or non-bargaining state because it is all about organizing.</a:t>
            </a:r>
            <a:endParaRPr lang="en-US"/>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1922" y="1822525"/>
            <a:ext cx="4141969" cy="339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1773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BF370-6E33-C2C6-BFA7-DBDB0CAC9841}"/>
              </a:ext>
            </a:extLst>
          </p:cNvPr>
          <p:cNvSpPr>
            <a:spLocks noGrp="1"/>
          </p:cNvSpPr>
          <p:nvPr>
            <p:ph type="title"/>
          </p:nvPr>
        </p:nvSpPr>
        <p:spPr/>
        <p:txBody>
          <a:bodyPr/>
          <a:lstStyle/>
          <a:p>
            <a:r>
              <a:rPr lang="en-US">
                <a:cs typeface="Calibri"/>
              </a:rPr>
              <a:t>Ben</a:t>
            </a:r>
            <a:endParaRPr lang="en-US"/>
          </a:p>
        </p:txBody>
      </p:sp>
      <p:sp>
        <p:nvSpPr>
          <p:cNvPr id="3" name="Text Placeholder 2">
            <a:extLst>
              <a:ext uri="{FF2B5EF4-FFF2-40B4-BE49-F238E27FC236}">
                <a16:creationId xmlns:a16="http://schemas.microsoft.com/office/drawing/2014/main" id="{6B11252F-FD75-3FDE-9786-D99F87199ED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91742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986" y="276045"/>
            <a:ext cx="3528256" cy="813252"/>
          </a:xfrm>
        </p:spPr>
        <p:txBody>
          <a:bodyPr/>
          <a:lstStyle/>
          <a:p>
            <a:r>
              <a:rPr lang="en-US" b="1"/>
              <a:t>Coaching</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6205269" y="931653"/>
            <a:ext cx="5980980" cy="5216105"/>
          </a:xfrm>
        </p:spPr>
        <p:txBody>
          <a:bodyPr vert="horz" lIns="0" tIns="45720" rIns="0" bIns="45720" rtlCol="0" anchor="t">
            <a:noAutofit/>
          </a:bodyPr>
          <a:lstStyle/>
          <a:p>
            <a:pPr>
              <a:lnSpc>
                <a:spcPct val="100000"/>
              </a:lnSpc>
              <a:buFont typeface="Arial" panose="020B0604020202020204" pitchFamily="34" charset="0"/>
              <a:buChar char="•"/>
            </a:pPr>
            <a:r>
              <a:rPr lang="en-US" sz="2800"/>
              <a:t>Coaching is a direct intervention in an individual or team’s work process to help them improve effectiveness.</a:t>
            </a:r>
            <a:endParaRPr lang="en-US" sz="2800">
              <a:cs typeface="Calibri"/>
            </a:endParaRPr>
          </a:p>
          <a:p>
            <a:pPr>
              <a:lnSpc>
                <a:spcPct val="100000"/>
              </a:lnSpc>
              <a:buFont typeface="Arial" panose="020B0604020202020204" pitchFamily="34" charset="0"/>
              <a:buChar char="•"/>
            </a:pPr>
            <a:r>
              <a:rPr lang="en-US" sz="2800"/>
              <a:t>Coaching enables others to build their own capacity to act.</a:t>
            </a:r>
            <a:endParaRPr lang="en-US" sz="2800">
              <a:cs typeface="Calibri"/>
            </a:endParaRPr>
          </a:p>
          <a:p>
            <a:pPr>
              <a:lnSpc>
                <a:spcPct val="100000"/>
              </a:lnSpc>
              <a:buFont typeface="Arial" panose="020B0604020202020204" pitchFamily="34" charset="0"/>
              <a:buChar char="•"/>
            </a:pPr>
            <a:r>
              <a:rPr lang="en-US" sz="2800"/>
              <a:t>Coaching moves leaders from a relationship where staff have an external control to one where they focus on how to grow. </a:t>
            </a:r>
            <a:endParaRPr lang="en-US" sz="2800">
              <a:cs typeface="Calibri"/>
            </a:endParaRPr>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142071" y="2024331"/>
            <a:ext cx="5821111" cy="2824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6760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5616" y="206663"/>
            <a:ext cx="6718041" cy="6001306"/>
          </a:xfrm>
          <a:prstGeom prst="rect">
            <a:avLst/>
          </a:prstGeom>
        </p:spPr>
      </p:pic>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a:xfrm>
            <a:off x="436630" y="206811"/>
            <a:ext cx="5581590" cy="959978"/>
          </a:xfrm>
        </p:spPr>
        <p:txBody>
          <a:bodyPr>
            <a:normAutofit fontScale="90000"/>
          </a:bodyPr>
          <a:lstStyle/>
          <a:p>
            <a:r>
              <a:rPr lang="en-US"/>
              <a:t>Coaching Cycle – p.120</a:t>
            </a:r>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438603" y="1429789"/>
            <a:ext cx="4876559" cy="3186524"/>
          </a:xfrm>
        </p:spPr>
        <p:txBody>
          <a:bodyPr vert="horz" lIns="0" tIns="45720" rIns="0" bIns="45720" rtlCol="0" anchor="t">
            <a:normAutofit/>
          </a:bodyPr>
          <a:lstStyle/>
          <a:p>
            <a:r>
              <a:rPr lang="en-US" sz="2800"/>
              <a:t>The reason to apply this cycle is to stop yourself from providing THE answer. </a:t>
            </a:r>
            <a:endParaRPr lang="en-US" sz="2800">
              <a:cs typeface="Calibri"/>
            </a:endParaRPr>
          </a:p>
          <a:p>
            <a:endParaRPr lang="en-US" sz="2800"/>
          </a:p>
          <a:p>
            <a:r>
              <a:rPr lang="en-US" sz="2800"/>
              <a:t>Leaders grow from productive struggle.</a:t>
            </a:r>
            <a:endParaRPr lang="en-US" sz="2800">
              <a:cs typeface="Calibri"/>
            </a:endParaRPr>
          </a:p>
        </p:txBody>
      </p:sp>
    </p:spTree>
    <p:extLst>
      <p:ext uri="{BB962C8B-B14F-4D97-AF65-F5344CB8AC3E}">
        <p14:creationId xmlns:p14="http://schemas.microsoft.com/office/powerpoint/2010/main" val="14211342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120257" y="791955"/>
            <a:ext cx="11905303" cy="5327918"/>
          </a:xfrm>
          <a:prstGeom prst="rect">
            <a:avLst/>
          </a:prstGeom>
        </p:spPr>
      </p:pic>
      <p:sp>
        <p:nvSpPr>
          <p:cNvPr id="6" name="Title 1">
            <a:extLst>
              <a:ext uri="{FF2B5EF4-FFF2-40B4-BE49-F238E27FC236}">
                <a16:creationId xmlns:a16="http://schemas.microsoft.com/office/drawing/2014/main" id="{A8B2DE65-0FC2-F990-511D-9BD7F6C8C4D6}"/>
              </a:ext>
            </a:extLst>
          </p:cNvPr>
          <p:cNvSpPr>
            <a:spLocks noGrp="1"/>
          </p:cNvSpPr>
          <p:nvPr>
            <p:ph type="title"/>
          </p:nvPr>
        </p:nvSpPr>
        <p:spPr>
          <a:xfrm>
            <a:off x="789685" y="-468688"/>
            <a:ext cx="10058400" cy="1450757"/>
          </a:xfrm>
        </p:spPr>
        <p:txBody>
          <a:bodyPr/>
          <a:lstStyle/>
          <a:p>
            <a:r>
              <a:rPr lang="en-US"/>
              <a:t>p. 119</a:t>
            </a:r>
          </a:p>
        </p:txBody>
      </p:sp>
    </p:spTree>
    <p:extLst>
      <p:ext uri="{BB962C8B-B14F-4D97-AF65-F5344CB8AC3E}">
        <p14:creationId xmlns:p14="http://schemas.microsoft.com/office/powerpoint/2010/main" val="24351654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B3A2-809D-4298-908C-CAB19BA5F9F4}"/>
              </a:ext>
            </a:extLst>
          </p:cNvPr>
          <p:cNvSpPr>
            <a:spLocks noGrp="1"/>
          </p:cNvSpPr>
          <p:nvPr>
            <p:ph type="title"/>
          </p:nvPr>
        </p:nvSpPr>
        <p:spPr/>
        <p:txBody>
          <a:bodyPr/>
          <a:lstStyle/>
          <a:p>
            <a:r>
              <a:rPr lang="en-US"/>
              <a:t>3 Kinds of Coaching – p. 121</a:t>
            </a:r>
          </a:p>
        </p:txBody>
      </p:sp>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p:txBody>
          <a:bodyPr vert="horz" lIns="0" tIns="45720" rIns="0" bIns="45720" rtlCol="0" anchor="t">
            <a:normAutofit/>
          </a:bodyPr>
          <a:lstStyle/>
          <a:p>
            <a:r>
              <a:rPr lang="en-US" sz="2800"/>
              <a:t>Motivational  - Heart Coaching aimed at enhancing motivation</a:t>
            </a:r>
          </a:p>
          <a:p>
            <a:r>
              <a:rPr lang="en-US" sz="2800"/>
              <a:t>Strategic – Head Coaching aimed at helping plan, evaluate, strategize </a:t>
            </a:r>
            <a:endParaRPr lang="en-US" sz="2800">
              <a:ea typeface="Calibri"/>
              <a:cs typeface="Calibri"/>
            </a:endParaRPr>
          </a:p>
          <a:p>
            <a:r>
              <a:rPr lang="en-US" sz="2800"/>
              <a:t>Skills-based – Hands Coaching aimed at effective execution of a skill</a:t>
            </a:r>
          </a:p>
          <a:p>
            <a:endParaRPr lang="en-US"/>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3"/>
          <a:srcRect l="2653" t="53696" r="51874" b="34966"/>
          <a:stretch/>
        </p:blipFill>
        <p:spPr>
          <a:xfrm>
            <a:off x="740228" y="3906417"/>
            <a:ext cx="11114332" cy="1847462"/>
          </a:xfrm>
          <a:prstGeom prst="rect">
            <a:avLst/>
          </a:prstGeom>
        </p:spPr>
      </p:pic>
    </p:spTree>
    <p:extLst>
      <p:ext uri="{BB962C8B-B14F-4D97-AF65-F5344CB8AC3E}">
        <p14:creationId xmlns:p14="http://schemas.microsoft.com/office/powerpoint/2010/main" val="21799234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BBE0A-9787-48B7-A83C-C62FAD73675E}"/>
              </a:ext>
            </a:extLst>
          </p:cNvPr>
          <p:cNvSpPr>
            <a:spLocks noGrp="1"/>
          </p:cNvSpPr>
          <p:nvPr>
            <p:ph type="title"/>
          </p:nvPr>
        </p:nvSpPr>
        <p:spPr/>
        <p:txBody>
          <a:bodyPr/>
          <a:lstStyle/>
          <a:p>
            <a:r>
              <a:rPr lang="en-US"/>
              <a:t>Now it is your turn… p. 124</a:t>
            </a:r>
          </a:p>
        </p:txBody>
      </p:sp>
      <p:sp>
        <p:nvSpPr>
          <p:cNvPr id="3" name="Content Placeholder 2">
            <a:extLst>
              <a:ext uri="{FF2B5EF4-FFF2-40B4-BE49-F238E27FC236}">
                <a16:creationId xmlns:a16="http://schemas.microsoft.com/office/drawing/2014/main" id="{F49654BF-0444-42DC-9F67-F1C89DEC81A4}"/>
              </a:ext>
            </a:extLst>
          </p:cNvPr>
          <p:cNvSpPr>
            <a:spLocks noGrp="1"/>
          </p:cNvSpPr>
          <p:nvPr>
            <p:ph idx="1"/>
          </p:nvPr>
        </p:nvSpPr>
        <p:spPr>
          <a:xfrm>
            <a:off x="1097280" y="4021630"/>
            <a:ext cx="10058400" cy="1847463"/>
          </a:xfrm>
        </p:spPr>
        <p:txBody>
          <a:bodyPr>
            <a:normAutofit/>
          </a:bodyPr>
          <a:lstStyle/>
          <a:p>
            <a:r>
              <a:rPr lang="en-US" sz="3200"/>
              <a:t>Get into Teams  - 3…there may be 1 team of 4</a:t>
            </a:r>
          </a:p>
          <a:p>
            <a:r>
              <a:rPr lang="en-US" sz="3200"/>
              <a:t>Four Scenarios</a:t>
            </a:r>
          </a:p>
          <a:p>
            <a:r>
              <a:rPr lang="en-US" sz="3200"/>
              <a:t>Which “kind” of coaching “diagnoses” would you make</a:t>
            </a:r>
          </a:p>
        </p:txBody>
      </p:sp>
      <p:pic>
        <p:nvPicPr>
          <p:cNvPr id="4" name="Picture 3">
            <a:extLst>
              <a:ext uri="{FF2B5EF4-FFF2-40B4-BE49-F238E27FC236}">
                <a16:creationId xmlns:a16="http://schemas.microsoft.com/office/drawing/2014/main" id="{50E8A0D2-1C90-4B71-B343-BE82A85EB63A}"/>
              </a:ext>
            </a:extLst>
          </p:cNvPr>
          <p:cNvPicPr>
            <a:picLocks noChangeAspect="1"/>
          </p:cNvPicPr>
          <p:nvPr/>
        </p:nvPicPr>
        <p:blipFill rotWithShape="1">
          <a:blip r:embed="rId2"/>
          <a:srcRect l="2653" t="53696" r="51874" b="34966"/>
          <a:stretch/>
        </p:blipFill>
        <p:spPr>
          <a:xfrm>
            <a:off x="569314" y="1468017"/>
            <a:ext cx="11114332" cy="1847462"/>
          </a:xfrm>
          <a:prstGeom prst="rect">
            <a:avLst/>
          </a:prstGeom>
        </p:spPr>
      </p:pic>
    </p:spTree>
    <p:extLst>
      <p:ext uri="{BB962C8B-B14F-4D97-AF65-F5344CB8AC3E}">
        <p14:creationId xmlns:p14="http://schemas.microsoft.com/office/powerpoint/2010/main" val="23538548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986" y="276045"/>
            <a:ext cx="3528256" cy="813252"/>
          </a:xfrm>
        </p:spPr>
        <p:txBody>
          <a:bodyPr/>
          <a:lstStyle/>
          <a:p>
            <a:r>
              <a:rPr lang="en-US" b="1"/>
              <a:t>Coaching</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7125420" y="1736785"/>
            <a:ext cx="4646761" cy="2748951"/>
          </a:xfrm>
        </p:spPr>
        <p:txBody>
          <a:bodyPr vert="horz" lIns="0" tIns="45720" rIns="0" bIns="45720" rtlCol="0" anchor="t">
            <a:noAutofit/>
          </a:bodyPr>
          <a:lstStyle/>
          <a:p>
            <a:pPr marL="0" indent="0">
              <a:buNone/>
            </a:pPr>
            <a:r>
              <a:rPr lang="en-US" sz="3200" b="1"/>
              <a:t>Regroup!</a:t>
            </a:r>
          </a:p>
          <a:p>
            <a:pPr marL="0" indent="0">
              <a:buNone/>
            </a:pPr>
            <a:r>
              <a:rPr lang="en-US" sz="2400"/>
              <a:t>You will need to get into groups of 3.</a:t>
            </a:r>
            <a:endParaRPr lang="en-US" sz="2400">
              <a:cs typeface="Calibri" panose="020F0502020204030204"/>
            </a:endParaRPr>
          </a:p>
          <a:p>
            <a:pPr marL="0" indent="0">
              <a:buNone/>
            </a:pPr>
            <a:r>
              <a:rPr lang="en-US" sz="2400"/>
              <a:t>Note: there may be 1 group of 4</a:t>
            </a:r>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185202" y="1823048"/>
            <a:ext cx="6626243" cy="3212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3201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121580" y="319365"/>
            <a:ext cx="4606776" cy="861286"/>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724" y="1433981"/>
            <a:ext cx="4755255" cy="365732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121581" y="1342098"/>
            <a:ext cx="6816350" cy="5075178"/>
          </a:xfrm>
        </p:spPr>
        <p:txBody>
          <a:bodyPr vert="horz" lIns="0" tIns="45720" rIns="0" bIns="45720" rtlCol="0" anchor="t">
            <a:noAutofit/>
          </a:bodyPr>
          <a:lstStyle/>
          <a:p>
            <a:r>
              <a:rPr lang="en-US" sz="2800"/>
              <a:t>It's not our local. </a:t>
            </a:r>
            <a:endParaRPr lang="en-US" sz="2800">
              <a:cs typeface="Calibri"/>
            </a:endParaRPr>
          </a:p>
          <a:p>
            <a:r>
              <a:rPr lang="en-US" sz="2800">
                <a:cs typeface="Calibri"/>
              </a:rPr>
              <a:t>Our own biases show up when we are directive and patronizing. </a:t>
            </a:r>
          </a:p>
          <a:p>
            <a:r>
              <a:rPr lang="en-US" sz="2800">
                <a:ea typeface="+mn-lt"/>
                <a:cs typeface="+mn-lt"/>
              </a:rPr>
              <a:t>Coaching requires asking and listening and enables individual choices</a:t>
            </a:r>
          </a:p>
          <a:p>
            <a:r>
              <a:rPr lang="en-US" sz="2800"/>
              <a:t>Coaching is as much about you changing your behavior and growing your skill as it is about growing a leader. </a:t>
            </a:r>
          </a:p>
          <a:p>
            <a:r>
              <a:rPr lang="en-US" sz="2800"/>
              <a:t>We only get good at coaching by practicing it. </a:t>
            </a:r>
            <a:endParaRPr lang="en-US" sz="2800">
              <a:cs typeface="Calibri"/>
            </a:endParaRPr>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89977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276340" y="2766946"/>
            <a:ext cx="4813072" cy="1313751"/>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0232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2FC64-A9BE-98A2-9E7D-D58714A5F59D}"/>
              </a:ext>
            </a:extLst>
          </p:cNvPr>
          <p:cNvSpPr>
            <a:spLocks noGrp="1"/>
          </p:cNvSpPr>
          <p:nvPr>
            <p:ph type="title"/>
          </p:nvPr>
        </p:nvSpPr>
        <p:spPr/>
        <p:txBody>
          <a:bodyPr/>
          <a:lstStyle/>
          <a:p>
            <a:r>
              <a:rPr lang="en-US">
                <a:cs typeface="Calibri"/>
              </a:rPr>
              <a:t>Naomi</a:t>
            </a:r>
            <a:endParaRPr lang="en-US"/>
          </a:p>
        </p:txBody>
      </p:sp>
      <p:sp>
        <p:nvSpPr>
          <p:cNvPr id="3" name="Content Placeholder 2">
            <a:extLst>
              <a:ext uri="{FF2B5EF4-FFF2-40B4-BE49-F238E27FC236}">
                <a16:creationId xmlns:a16="http://schemas.microsoft.com/office/drawing/2014/main" id="{C0036FA7-5442-9501-D06F-80DBC187511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542758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a:xfrm>
            <a:off x="7859485" y="634946"/>
            <a:ext cx="3690257" cy="1450757"/>
          </a:xfrm>
        </p:spPr>
        <p:txBody>
          <a:bodyPr>
            <a:normAutofit/>
          </a:bodyPr>
          <a:lstStyle/>
          <a:p>
            <a:r>
              <a:rPr lang="en-US"/>
              <a:t>When making a demand …</a:t>
            </a: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3999" y="672631"/>
            <a:ext cx="6909801" cy="52493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7859485" y="2198914"/>
            <a:ext cx="3690257" cy="3670180"/>
          </a:xfrm>
        </p:spPr>
        <p:txBody>
          <a:bodyPr vert="horz" lIns="0" tIns="45720" rIns="0" bIns="45720" rtlCol="0" anchor="t">
            <a:normAutofit/>
          </a:bodyPr>
          <a:lstStyle/>
          <a:p>
            <a:pPr marL="200660" lvl="1" indent="0">
              <a:buNone/>
            </a:pPr>
            <a:r>
              <a:rPr lang="en-US" sz="2800" b="1">
                <a:ea typeface="+mn-lt"/>
                <a:cs typeface="+mn-lt"/>
              </a:rPr>
              <a:t>A demand is the </a:t>
            </a:r>
            <a:r>
              <a:rPr lang="en-US" sz="2800" b="1" i="1">
                <a:ea typeface="+mn-lt"/>
                <a:cs typeface="+mn-lt"/>
              </a:rPr>
              <a:t>outcome </a:t>
            </a:r>
            <a:r>
              <a:rPr lang="en-US" sz="2800" b="1">
                <a:ea typeface="+mn-lt"/>
                <a:cs typeface="+mn-lt"/>
              </a:rPr>
              <a:t>that </a:t>
            </a:r>
            <a:r>
              <a:rPr lang="en-US" sz="2800" b="1" i="1">
                <a:ea typeface="+mn-lt"/>
                <a:cs typeface="+mn-lt"/>
              </a:rPr>
              <a:t>addresses the issue</a:t>
            </a:r>
            <a:r>
              <a:rPr lang="en-US" sz="2800" b="1">
                <a:ea typeface="+mn-lt"/>
                <a:cs typeface="+mn-lt"/>
              </a:rPr>
              <a:t> that you are </a:t>
            </a:r>
            <a:r>
              <a:rPr lang="en-US" sz="2800" b="1" i="1">
                <a:ea typeface="+mn-lt"/>
                <a:cs typeface="+mn-lt"/>
              </a:rPr>
              <a:t>making of a target</a:t>
            </a:r>
          </a:p>
          <a:p>
            <a:pPr marL="383540" lvl="1"/>
            <a:endParaRPr lang="en-US" sz="2800" b="1">
              <a:ea typeface="+mn-lt"/>
              <a:cs typeface="+mn-lt"/>
            </a:endParaRPr>
          </a:p>
          <a:p>
            <a:pPr marL="383540" lvl="1"/>
            <a:r>
              <a:rPr lang="en-US" sz="2800" b="1">
                <a:ea typeface="+mn-lt"/>
                <a:cs typeface="+mn-lt"/>
              </a:rPr>
              <a:t>Measurable</a:t>
            </a:r>
            <a:endParaRPr lang="en-US" sz="2800">
              <a:cs typeface="Calibri"/>
            </a:endParaRPr>
          </a:p>
          <a:p>
            <a:pPr marL="383540" lvl="1"/>
            <a:r>
              <a:rPr lang="en-US" sz="2800" b="1">
                <a:ea typeface="+mn-lt"/>
                <a:cs typeface="+mn-lt"/>
              </a:rPr>
              <a:t>Achievable</a:t>
            </a:r>
          </a:p>
          <a:p>
            <a:pPr marL="0" indent="0">
              <a:buNone/>
            </a:pPr>
            <a:endParaRPr lang="en-US">
              <a:cs typeface="Calibri"/>
            </a:endParaRPr>
          </a:p>
        </p:txBody>
      </p:sp>
    </p:spTree>
    <p:extLst>
      <p:ext uri="{BB962C8B-B14F-4D97-AF65-F5344CB8AC3E}">
        <p14:creationId xmlns:p14="http://schemas.microsoft.com/office/powerpoint/2010/main" val="7057858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7465423" y="0"/>
            <a:ext cx="3690257" cy="1450757"/>
          </a:xfrm>
        </p:spPr>
        <p:txBody>
          <a:bodyPr>
            <a:normAutofit/>
          </a:bodyPr>
          <a:lstStyle/>
          <a:p>
            <a:r>
              <a:rPr lang="en-US"/>
              <a:t>Targets:</a:t>
            </a:r>
          </a:p>
        </p:txBody>
      </p:sp>
      <p:pic>
        <p:nvPicPr>
          <p:cNvPr id="7" name="Picture 2" descr="Image result for target">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9" r="-1" b="11029"/>
          <a:stretch/>
        </p:blipFill>
        <p:spPr bwMode="auto">
          <a:xfrm>
            <a:off x="211968" y="1718604"/>
            <a:ext cx="5456140" cy="417726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E7D7472-1C52-4E48-BD4C-58B3E005C7EE}"/>
              </a:ext>
            </a:extLst>
          </p:cNvPr>
          <p:cNvSpPr>
            <a:spLocks noGrp="1"/>
          </p:cNvSpPr>
          <p:nvPr>
            <p:ph idx="1"/>
          </p:nvPr>
        </p:nvSpPr>
        <p:spPr>
          <a:xfrm>
            <a:off x="5955689" y="1715674"/>
            <a:ext cx="5909926" cy="3692197"/>
          </a:xfrm>
        </p:spPr>
        <p:txBody>
          <a:bodyPr vert="horz" lIns="0" tIns="45720" rIns="0" bIns="45720" rtlCol="0" anchor="t">
            <a:noAutofit/>
          </a:bodyPr>
          <a:lstStyle/>
          <a:p>
            <a:r>
              <a:rPr lang="en-US" sz="4000"/>
              <a:t>A single person:</a:t>
            </a:r>
          </a:p>
          <a:p>
            <a:pPr marL="200660" lvl="1" indent="0">
              <a:buNone/>
            </a:pPr>
            <a:r>
              <a:rPr lang="en-US" sz="3800"/>
              <a:t>- a name, face, &amp; address</a:t>
            </a:r>
            <a:endParaRPr lang="en-US" sz="3800">
              <a:cs typeface="Calibri" panose="020F0502020204030204"/>
            </a:endParaRPr>
          </a:p>
          <a:p>
            <a:endParaRPr lang="en-US" sz="4000">
              <a:cs typeface="Calibri" panose="020F0502020204030204"/>
            </a:endParaRPr>
          </a:p>
          <a:p>
            <a:r>
              <a:rPr lang="en-US" sz="4000">
                <a:cs typeface="Calibri" panose="020F0502020204030204"/>
              </a:rPr>
              <a:t>Has the power to give you what you are demanding</a:t>
            </a:r>
          </a:p>
          <a:p>
            <a:endParaRPr lang="en-US" sz="5400">
              <a:cs typeface="Calibri" panose="020F0502020204030204"/>
            </a:endParaRPr>
          </a:p>
        </p:txBody>
      </p:sp>
    </p:spTree>
    <p:extLst>
      <p:ext uri="{BB962C8B-B14F-4D97-AF65-F5344CB8AC3E}">
        <p14:creationId xmlns:p14="http://schemas.microsoft.com/office/powerpoint/2010/main" val="9390278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187653" y="-2950"/>
            <a:ext cx="10058400" cy="1450757"/>
          </a:xfrm>
        </p:spPr>
        <p:txBody>
          <a:bodyPr>
            <a:normAutofit fontScale="90000"/>
          </a:bodyPr>
          <a:lstStyle/>
          <a:p>
            <a:br>
              <a:rPr lang="en-US">
                <a:cs typeface="Calibri Light"/>
              </a:rPr>
            </a:br>
            <a:r>
              <a:rPr lang="en-US" b="1">
                <a:cs typeface="Calibri Light"/>
              </a:rPr>
              <a:t>Issue Work! (Charts)</a:t>
            </a:r>
            <a:br>
              <a:rPr lang="en-US">
                <a:cs typeface="Calibri Light"/>
              </a:rPr>
            </a:br>
            <a:r>
              <a:rPr lang="en-US">
                <a:cs typeface="Calibri Light"/>
              </a:rPr>
              <a:t>Identifying Issues, Demands, and Targets</a:t>
            </a:r>
            <a:endParaRPr lang="en-US"/>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449051" y="1536946"/>
            <a:ext cx="7849129" cy="4439305"/>
          </a:xfrm>
        </p:spPr>
        <p:txBody>
          <a:bodyPr vert="horz" lIns="0" tIns="45720" rIns="0" bIns="45720" rtlCol="0" anchor="t">
            <a:noAutofit/>
          </a:bodyPr>
          <a:lstStyle/>
          <a:p>
            <a:pPr marL="0" indent="0">
              <a:buNone/>
            </a:pPr>
            <a:r>
              <a:rPr lang="en-US" sz="2600">
                <a:cs typeface="Calibri"/>
              </a:rPr>
              <a:t>In your groups, return to your scenario and decide the:</a:t>
            </a:r>
          </a:p>
          <a:p>
            <a:pPr marL="566420" lvl="2">
              <a:buFont typeface="Arial" panose="020F0502020204030204" pitchFamily="34" charset="0"/>
              <a:buChar char="•"/>
            </a:pPr>
            <a:r>
              <a:rPr lang="en-US" sz="2900">
                <a:cs typeface="Calibri"/>
              </a:rPr>
              <a:t>Issue</a:t>
            </a:r>
            <a:endParaRPr lang="en-US" sz="2900">
              <a:ea typeface="Calibri"/>
              <a:cs typeface="Calibri"/>
            </a:endParaRPr>
          </a:p>
          <a:p>
            <a:pPr marL="383540" lvl="2" indent="0">
              <a:buNone/>
            </a:pPr>
            <a:r>
              <a:rPr lang="en-US" sz="1900" i="1">
                <a:cs typeface="Calibri" panose="020F0502020204030204"/>
              </a:rPr>
              <a:t>Keep in mind what makes a good issue!</a:t>
            </a:r>
            <a:endParaRPr lang="en-US"/>
          </a:p>
          <a:p>
            <a:pPr marL="474980" lvl="2" indent="0">
              <a:buNone/>
            </a:pPr>
            <a:endParaRPr lang="en-US" sz="1900" i="1">
              <a:cs typeface="Calibri" panose="020F0502020204030204"/>
            </a:endParaRPr>
          </a:p>
          <a:p>
            <a:pPr marL="566420" lvl="2">
              <a:buFont typeface="Arial" panose="020F0502020204030204" pitchFamily="34" charset="0"/>
              <a:buChar char="•"/>
            </a:pPr>
            <a:r>
              <a:rPr lang="en-US" sz="2900">
                <a:cs typeface="Calibri"/>
              </a:rPr>
              <a:t>Demand</a:t>
            </a:r>
            <a:endParaRPr lang="en-US" sz="2900">
              <a:ea typeface="Calibri"/>
              <a:cs typeface="Calibri"/>
            </a:endParaRPr>
          </a:p>
          <a:p>
            <a:pPr marL="566420" lvl="2">
              <a:buNone/>
            </a:pPr>
            <a:r>
              <a:rPr lang="en-US" sz="1900" i="1">
                <a:ea typeface="+mn-lt"/>
                <a:cs typeface="+mn-lt"/>
              </a:rPr>
              <a:t>What do you want to win to solve your issue?</a:t>
            </a:r>
            <a:endParaRPr lang="en-US" sz="1900">
              <a:ea typeface="+mn-lt"/>
              <a:cs typeface="+mn-lt"/>
            </a:endParaRPr>
          </a:p>
          <a:p>
            <a:pPr marL="566420" lvl="2">
              <a:buNone/>
            </a:pPr>
            <a:endParaRPr lang="en-US" sz="1900" i="1">
              <a:cs typeface="Calibri"/>
            </a:endParaRPr>
          </a:p>
          <a:p>
            <a:pPr marL="566420" lvl="2">
              <a:buFont typeface="Arial" panose="020F0502020204030204" pitchFamily="34" charset="0"/>
              <a:buChar char="•"/>
            </a:pPr>
            <a:r>
              <a:rPr lang="en-US" sz="2900">
                <a:cs typeface="Calibri"/>
              </a:rPr>
              <a:t>Target</a:t>
            </a:r>
            <a:endParaRPr lang="en-US" sz="2900">
              <a:ea typeface="Calibri"/>
              <a:cs typeface="Calibri"/>
            </a:endParaRPr>
          </a:p>
          <a:p>
            <a:pPr marL="474980" lvl="2" indent="0">
              <a:buNone/>
            </a:pPr>
            <a:r>
              <a:rPr lang="en-US" sz="1900" i="1">
                <a:cs typeface="Calibri"/>
              </a:rPr>
              <a:t>Who has the power to give you your demand?</a:t>
            </a:r>
            <a:endParaRPr lang="en-US" sz="1900">
              <a:cs typeface="Calibri"/>
            </a:endParaRPr>
          </a:p>
          <a:p>
            <a:pPr marL="474980" lvl="2" indent="0">
              <a:buNone/>
            </a:pPr>
            <a:r>
              <a:rPr lang="en-US" sz="1900" i="1">
                <a:cs typeface="Calibri"/>
              </a:rPr>
              <a:t>Who can influence this target?</a:t>
            </a:r>
          </a:p>
          <a:p>
            <a:pPr>
              <a:buFont typeface="Arial" panose="020F0502020204030204" pitchFamily="34" charset="0"/>
              <a:buChar char="•"/>
            </a:pPr>
            <a:endParaRPr lang="en-US" sz="3500">
              <a:cs typeface="Calibri"/>
            </a:endParaRPr>
          </a:p>
          <a:p>
            <a:pPr>
              <a:buFont typeface="Arial" panose="020F0502020204030204" pitchFamily="34" charset="0"/>
              <a:buChar char="•"/>
            </a:pPr>
            <a:endParaRPr lang="en-US" sz="3500">
              <a:cs typeface="Calibri"/>
            </a:endParaRPr>
          </a:p>
          <a:p>
            <a:pPr marL="0" indent="0">
              <a:buNone/>
            </a:pPr>
            <a:endParaRPr lang="en-US" sz="3500">
              <a:cs typeface="Calibri"/>
            </a:endParaRPr>
          </a:p>
          <a:p>
            <a:pPr marL="0" indent="0">
              <a:buNone/>
            </a:pPr>
            <a:endParaRPr lang="en-US" sz="3500">
              <a:cs typeface="Calibri"/>
            </a:endParaRP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6819900" y="2250381"/>
            <a:ext cx="4421981" cy="3809800"/>
          </a:xfrm>
          <a:prstGeom prst="rect">
            <a:avLst/>
          </a:prstGeom>
        </p:spPr>
      </p:pic>
    </p:spTree>
    <p:extLst>
      <p:ext uri="{BB962C8B-B14F-4D97-AF65-F5344CB8AC3E}">
        <p14:creationId xmlns:p14="http://schemas.microsoft.com/office/powerpoint/2010/main" val="20511337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756" y="2219210"/>
            <a:ext cx="4470254" cy="34460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774996" y="1536461"/>
            <a:ext cx="7102830" cy="2305158"/>
          </a:xfrm>
        </p:spPr>
        <p:txBody>
          <a:bodyPr vert="horz" lIns="0" tIns="45720" rIns="0" bIns="45720" rtlCol="0" anchor="t">
            <a:noAutofit/>
          </a:bodyPr>
          <a:lstStyle/>
          <a:p>
            <a:pPr>
              <a:buFont typeface="Arial" panose="020F0502020204030204" pitchFamily="34" charset="0"/>
              <a:buChar char="•"/>
            </a:pPr>
            <a:r>
              <a:rPr lang="en-US" sz="3800">
                <a:ea typeface="+mn-lt"/>
                <a:cs typeface="+mn-lt"/>
              </a:rPr>
              <a:t>A well thought out campaign has a</a:t>
            </a:r>
            <a:r>
              <a:rPr lang="en-US" sz="3800">
                <a:cs typeface="Calibri"/>
              </a:rPr>
              <a:t> strong issue, with an identifiable target and a strategic demand.</a:t>
            </a:r>
          </a:p>
          <a:p>
            <a:pPr>
              <a:buFont typeface="Arial" panose="020F0502020204030204" pitchFamily="34" charset="0"/>
              <a:buChar char="•"/>
            </a:pPr>
            <a:r>
              <a:rPr lang="en-US" sz="3800">
                <a:cs typeface="Calibri"/>
              </a:rPr>
              <a:t>A target is a specific person!</a:t>
            </a:r>
          </a:p>
          <a:p>
            <a:pPr>
              <a:buFont typeface="Arial" panose="020F0502020204030204" pitchFamily="34" charset="0"/>
              <a:buChar char="•"/>
            </a:pPr>
            <a:r>
              <a:rPr lang="en-US" sz="3800"/>
              <a:t>We don’t choose the issues! We identify the issues from talking to members!</a:t>
            </a:r>
            <a:endParaRPr lang="en-US" sz="3800">
              <a:cs typeface="Calibri"/>
            </a:endParaRPr>
          </a:p>
          <a:p>
            <a:endParaRPr lang="en-US" sz="4000">
              <a:cs typeface="Calibri"/>
            </a:endParaRPr>
          </a:p>
          <a:p>
            <a:endParaRPr lang="en-US" sz="4000">
              <a:cs typeface="Calibri"/>
            </a:endParaRPr>
          </a:p>
          <a:p>
            <a:pPr marL="0" indent="0">
              <a:buNone/>
            </a:pPr>
            <a:endParaRPr lang="en-US" sz="4000">
              <a:cs typeface="Calibri"/>
            </a:endParaRPr>
          </a:p>
          <a:p>
            <a:endParaRPr lang="en-US" sz="3600">
              <a:cs typeface="Calibri"/>
            </a:endParaRPr>
          </a:p>
        </p:txBody>
      </p:sp>
    </p:spTree>
    <p:extLst>
      <p:ext uri="{BB962C8B-B14F-4D97-AF65-F5344CB8AC3E}">
        <p14:creationId xmlns:p14="http://schemas.microsoft.com/office/powerpoint/2010/main" val="39620526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A230A-AC6B-078F-3969-5693E9152CAC}"/>
              </a:ext>
            </a:extLst>
          </p:cNvPr>
          <p:cNvSpPr>
            <a:spLocks noGrp="1"/>
          </p:cNvSpPr>
          <p:nvPr>
            <p:ph type="title"/>
          </p:nvPr>
        </p:nvSpPr>
        <p:spPr/>
        <p:txBody>
          <a:bodyPr/>
          <a:lstStyle/>
          <a:p>
            <a:r>
              <a:rPr lang="en-US">
                <a:cs typeface="Calibri"/>
              </a:rPr>
              <a:t>Helenna</a:t>
            </a:r>
          </a:p>
        </p:txBody>
      </p:sp>
      <p:sp>
        <p:nvSpPr>
          <p:cNvPr id="3" name="Content Placeholder 2">
            <a:extLst>
              <a:ext uri="{FF2B5EF4-FFF2-40B4-BE49-F238E27FC236}">
                <a16:creationId xmlns:a16="http://schemas.microsoft.com/office/drawing/2014/main" id="{038BDD34-79BC-88A3-7EBC-CF0979B0F34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936715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33074" y="44991"/>
            <a:ext cx="9815451" cy="6387017"/>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9211285" y="1391993"/>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rot="16200000">
            <a:off x="-2341870" y="2523465"/>
            <a:ext cx="6441703" cy="969963"/>
          </a:xfrm>
        </p:spPr>
        <p:txBody>
          <a:bodyPr>
            <a:normAutofit/>
          </a:bodyPr>
          <a:lstStyle/>
          <a:p>
            <a:r>
              <a:rPr lang="en-US" b="1" u="sng"/>
              <a:t>Structure of a Campaign</a:t>
            </a:r>
          </a:p>
        </p:txBody>
      </p:sp>
    </p:spTree>
    <p:extLst>
      <p:ext uri="{BB962C8B-B14F-4D97-AF65-F5344CB8AC3E}">
        <p14:creationId xmlns:p14="http://schemas.microsoft.com/office/powerpoint/2010/main" val="15142950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5FFD-7072-40C6-BF72-64DD29C81EBF}"/>
              </a:ext>
            </a:extLst>
          </p:cNvPr>
          <p:cNvSpPr>
            <a:spLocks noGrp="1"/>
          </p:cNvSpPr>
          <p:nvPr>
            <p:ph type="title"/>
          </p:nvPr>
        </p:nvSpPr>
        <p:spPr>
          <a:xfrm>
            <a:off x="265984" y="195734"/>
            <a:ext cx="5054254" cy="2244842"/>
          </a:xfrm>
          <a:solidFill>
            <a:schemeClr val="bg1"/>
          </a:solidFill>
        </p:spPr>
        <p:txBody>
          <a:bodyPr vert="horz" lIns="91440" tIns="45720" rIns="91440" bIns="45720" rtlCol="0" anchor="b">
            <a:normAutofit/>
          </a:bodyPr>
          <a:lstStyle/>
          <a:p>
            <a:r>
              <a:rPr lang="en-US" sz="8000">
                <a:solidFill>
                  <a:schemeClr val="tx1">
                    <a:lumMod val="85000"/>
                    <a:lumOff val="15000"/>
                  </a:schemeClr>
                </a:solidFill>
                <a:cs typeface="Calibri Light"/>
              </a:rPr>
              <a:t>Tactics</a:t>
            </a:r>
          </a:p>
        </p:txBody>
      </p:sp>
      <p:sp>
        <p:nvSpPr>
          <p:cNvPr id="6" name="TextBox 5">
            <a:extLst>
              <a:ext uri="{FF2B5EF4-FFF2-40B4-BE49-F238E27FC236}">
                <a16:creationId xmlns:a16="http://schemas.microsoft.com/office/drawing/2014/main" id="{4EE745EB-1E1F-42FB-AA6C-3A69DFADC19B}"/>
              </a:ext>
            </a:extLst>
          </p:cNvPr>
          <p:cNvSpPr txBox="1"/>
          <p:nvPr/>
        </p:nvSpPr>
        <p:spPr>
          <a:xfrm>
            <a:off x="4615401" y="2098771"/>
            <a:ext cx="7386081" cy="3046988"/>
          </a:xfrm>
          <a:prstGeom prst="rect">
            <a:avLst/>
          </a:prstGeom>
          <a:solidFill>
            <a:schemeClr val="bg1"/>
          </a:solidFill>
        </p:spPr>
        <p:txBody>
          <a:bodyPr wrap="square" lIns="91440" tIns="45720" rIns="91440" bIns="45720" rtlCol="0" anchor="t">
            <a:spAutoFit/>
          </a:bodyPr>
          <a:lstStyle/>
          <a:p>
            <a:endParaRPr lang="en-US" sz="2400"/>
          </a:p>
          <a:p>
            <a:endParaRPr lang="en-US" sz="2400"/>
          </a:p>
          <a:p>
            <a:r>
              <a:rPr lang="en-US" sz="3600" b="1" u="sng"/>
              <a:t>Tactic</a:t>
            </a:r>
            <a:r>
              <a:rPr lang="en-US" sz="3600"/>
              <a:t> – Actions you take as a part of an escalation plan that increases pressure on your target to try to win your demand. </a:t>
            </a:r>
            <a:endParaRPr lang="en-US" sz="3600">
              <a:cs typeface="Calibri"/>
            </a:endParaRPr>
          </a:p>
        </p:txBody>
      </p:sp>
      <p:pic>
        <p:nvPicPr>
          <p:cNvPr id="1026" name="Picture 2" descr="Image result for gps map">
            <a:extLst>
              <a:ext uri="{FF2B5EF4-FFF2-40B4-BE49-F238E27FC236}">
                <a16:creationId xmlns:a16="http://schemas.microsoft.com/office/drawing/2014/main" id="{9C890F9A-1CEE-44EA-A95F-E6AA26313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75" y="2796278"/>
            <a:ext cx="3100430" cy="3112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4581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a:extLst>
              <a:ext uri="{FF2B5EF4-FFF2-40B4-BE49-F238E27FC236}">
                <a16:creationId xmlns:a16="http://schemas.microsoft.com/office/drawing/2014/main" id="{D3006D9D-5622-4824-A55C-3E151695E834}"/>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394768">
            <a:off x="1157593" y="1217366"/>
            <a:ext cx="11188389"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nvGrpSpPr>
          <p:cNvPr id="25601" name="Group 1"/>
          <p:cNvGrpSpPr>
            <a:grpSpLocks/>
          </p:cNvGrpSpPr>
          <p:nvPr/>
        </p:nvGrpSpPr>
        <p:grpSpPr bwMode="auto">
          <a:xfrm>
            <a:off x="1809750" y="2035969"/>
            <a:ext cx="892969" cy="892969"/>
            <a:chOff x="0" y="0"/>
            <a:chExt cx="800" cy="800"/>
          </a:xfrm>
        </p:grpSpPr>
        <p:sp>
          <p:nvSpPr>
            <p:cNvPr id="25602" name="Oval 2"/>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03" name="Rectangle 3"/>
            <p:cNvSpPr>
              <a:spLocks/>
            </p:cNvSpPr>
            <p:nvPr/>
          </p:nvSpPr>
          <p:spPr bwMode="auto">
            <a:xfrm>
              <a:off x="217" y="154"/>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1.</a:t>
              </a:r>
            </a:p>
          </p:txBody>
        </p:sp>
      </p:grpSp>
      <p:grpSp>
        <p:nvGrpSpPr>
          <p:cNvPr id="25605" name="Group 5"/>
          <p:cNvGrpSpPr>
            <a:grpSpLocks/>
          </p:cNvGrpSpPr>
          <p:nvPr/>
        </p:nvGrpSpPr>
        <p:grpSpPr bwMode="auto">
          <a:xfrm>
            <a:off x="3928591" y="1049398"/>
            <a:ext cx="6452769" cy="3314542"/>
            <a:chOff x="0" y="0"/>
            <a:chExt cx="2440" cy="1120"/>
          </a:xfrm>
        </p:grpSpPr>
        <p:sp>
          <p:nvSpPr>
            <p:cNvPr id="25606" name="Line 6"/>
            <p:cNvSpPr>
              <a:spLocks noChangeShapeType="1"/>
            </p:cNvSpPr>
            <p:nvPr/>
          </p:nvSpPr>
          <p:spPr bwMode="auto">
            <a:xfrm rot="10800000" flipH="1">
              <a:off x="0" y="672"/>
              <a:ext cx="496" cy="44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7" name="Line 7"/>
            <p:cNvSpPr>
              <a:spLocks noChangeShapeType="1"/>
            </p:cNvSpPr>
            <p:nvPr/>
          </p:nvSpPr>
          <p:spPr bwMode="auto">
            <a:xfrm>
              <a:off x="472" y="672"/>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8" name="Line 8"/>
            <p:cNvSpPr>
              <a:spLocks noChangeShapeType="1"/>
            </p:cNvSpPr>
            <p:nvPr/>
          </p:nvSpPr>
          <p:spPr bwMode="auto">
            <a:xfrm rot="10800000" flipH="1">
              <a:off x="672" y="528"/>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9" name="Line 9"/>
            <p:cNvSpPr>
              <a:spLocks noChangeShapeType="1"/>
            </p:cNvSpPr>
            <p:nvPr/>
          </p:nvSpPr>
          <p:spPr bwMode="auto">
            <a:xfrm>
              <a:off x="960" y="528"/>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0" name="Line 10"/>
            <p:cNvSpPr>
              <a:spLocks noChangeShapeType="1"/>
            </p:cNvSpPr>
            <p:nvPr/>
          </p:nvSpPr>
          <p:spPr bwMode="auto">
            <a:xfrm rot="10800000" flipH="1">
              <a:off x="1144" y="384"/>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1" name="Oval 11"/>
            <p:cNvSpPr>
              <a:spLocks/>
            </p:cNvSpPr>
            <p:nvPr/>
          </p:nvSpPr>
          <p:spPr bwMode="auto">
            <a:xfrm>
              <a:off x="1280" y="0"/>
              <a:ext cx="648" cy="592"/>
            </a:xfrm>
            <a:prstGeom prst="ellipse">
              <a:avLst/>
            </a:prstGeom>
            <a:solidFill>
              <a:srgbClr val="261F6C"/>
            </a:solidFill>
            <a:ln w="25400" cap="flat">
              <a:solidFill>
                <a:srgbClr val="FFFFFF"/>
              </a:solidFill>
              <a:prstDash val="solid"/>
              <a:miter lim="800000"/>
              <a:headEnd type="none" w="med" len="med"/>
              <a:tailEnd type="none" w="med" len="med"/>
            </a:ln>
          </p:spPr>
          <p:txBody>
            <a:bodyPr lIns="0" tIns="0" rIns="0" bIns="0"/>
            <a:lstStyle/>
            <a:p>
              <a:endParaRPr lang="en-US" sz="1266"/>
            </a:p>
          </p:txBody>
        </p:sp>
        <p:sp>
          <p:nvSpPr>
            <p:cNvPr id="25612" name="Rectangle 12"/>
            <p:cNvSpPr>
              <a:spLocks/>
            </p:cNvSpPr>
            <p:nvPr/>
          </p:nvSpPr>
          <p:spPr bwMode="auto">
            <a:xfrm>
              <a:off x="1432" y="180"/>
              <a:ext cx="1008"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r>
                <a:rPr lang="en-US" sz="3600" b="1">
                  <a:solidFill>
                    <a:srgbClr val="FFFFFF"/>
                  </a:solidFill>
                  <a:ea typeface="ＭＳ Ｐゴシック" charset="0"/>
                  <a:cs typeface="Gill Sans" charset="0"/>
                </a:rPr>
                <a:t>Goal</a:t>
              </a:r>
            </a:p>
          </p:txBody>
        </p:sp>
      </p:grpSp>
      <p:sp>
        <p:nvSpPr>
          <p:cNvPr id="25613" name="Rectangle 13"/>
          <p:cNvSpPr>
            <a:spLocks/>
          </p:cNvSpPr>
          <p:nvPr/>
        </p:nvSpPr>
        <p:spPr bwMode="auto">
          <a:xfrm>
            <a:off x="2422909" y="92575"/>
            <a:ext cx="7275569" cy="865622"/>
          </a:xfrm>
          <a:prstGeom prst="rect">
            <a:avLst/>
          </a:prstGeom>
          <a:solidFill>
            <a:srgbClr val="BA164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algn="ctr"/>
            <a:r>
              <a:rPr lang="en-US" sz="5600" b="1">
                <a:solidFill>
                  <a:srgbClr val="FFFFFF"/>
                </a:solidFill>
                <a:latin typeface="Helvetica"/>
                <a:ea typeface="ＭＳ Ｐゴシック"/>
                <a:cs typeface="Helvetica"/>
                <a:sym typeface="Helvetica" charset="0"/>
              </a:rPr>
              <a:t>A TACTIC SHOULD:</a:t>
            </a:r>
            <a:endParaRPr lang="en-US" sz="5600">
              <a:latin typeface="Helvetica"/>
              <a:ea typeface="ＭＳ Ｐゴシック"/>
              <a:cs typeface="Helvetica"/>
            </a:endParaRPr>
          </a:p>
        </p:txBody>
      </p:sp>
      <p:grpSp>
        <p:nvGrpSpPr>
          <p:cNvPr id="25615" name="Group 15"/>
          <p:cNvGrpSpPr>
            <a:grpSpLocks/>
          </p:cNvGrpSpPr>
          <p:nvPr/>
        </p:nvGrpSpPr>
        <p:grpSpPr bwMode="auto">
          <a:xfrm>
            <a:off x="1800820" y="3571875"/>
            <a:ext cx="892969" cy="892969"/>
            <a:chOff x="0" y="0"/>
            <a:chExt cx="800" cy="800"/>
          </a:xfrm>
        </p:grpSpPr>
        <p:sp>
          <p:nvSpPr>
            <p:cNvPr id="25616" name="Oval 16"/>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17" name="Rectangle 17"/>
            <p:cNvSpPr>
              <a:spLocks/>
            </p:cNvSpPr>
            <p:nvPr/>
          </p:nvSpPr>
          <p:spPr bwMode="auto">
            <a:xfrm>
              <a:off x="220" y="158"/>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2.</a:t>
              </a:r>
            </a:p>
          </p:txBody>
        </p:sp>
      </p:grpSp>
      <p:pic>
        <p:nvPicPr>
          <p:cNvPr id="25618" name="Picture 18"/>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201299" y="2843947"/>
            <a:ext cx="1888629"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3" name="Picture 2"/>
          <p:cNvPicPr>
            <a:picLocks noChangeAspect="1"/>
          </p:cNvPicPr>
          <p:nvPr/>
        </p:nvPicPr>
        <p:blipFill>
          <a:blip r:embed="rId5"/>
          <a:stretch>
            <a:fillRect/>
          </a:stretch>
        </p:blipFill>
        <p:spPr>
          <a:xfrm>
            <a:off x="1738313" y="4947047"/>
            <a:ext cx="1125141" cy="1125141"/>
          </a:xfrm>
          <a:prstGeom prst="rect">
            <a:avLst/>
          </a:prstGeom>
        </p:spPr>
      </p:pic>
      <p:pic>
        <p:nvPicPr>
          <p:cNvPr id="4" name="Picture 3"/>
          <p:cNvPicPr>
            <a:picLocks noChangeAspect="1"/>
          </p:cNvPicPr>
          <p:nvPr/>
        </p:nvPicPr>
        <p:blipFill>
          <a:blip r:embed="rId6">
            <a:duotone>
              <a:prstClr val="black"/>
              <a:schemeClr val="accent5">
                <a:tint val="45000"/>
                <a:satMod val="400000"/>
              </a:schemeClr>
            </a:duotone>
          </a:blip>
          <a:stretch>
            <a:fillRect/>
          </a:stretch>
        </p:blipFill>
        <p:spPr>
          <a:xfrm>
            <a:off x="197941" y="4143412"/>
            <a:ext cx="1848445" cy="1803797"/>
          </a:xfrm>
          <a:prstGeom prst="rect">
            <a:avLst/>
          </a:prstGeom>
        </p:spPr>
      </p:pic>
      <p:sp>
        <p:nvSpPr>
          <p:cNvPr id="5" name="TextBox 4"/>
          <p:cNvSpPr txBox="1"/>
          <p:nvPr/>
        </p:nvSpPr>
        <p:spPr>
          <a:xfrm>
            <a:off x="2853127" y="1940301"/>
            <a:ext cx="5451575" cy="1569660"/>
          </a:xfrm>
          <a:prstGeom prst="rect">
            <a:avLst/>
          </a:prstGeom>
          <a:noFill/>
        </p:spPr>
        <p:txBody>
          <a:bodyPr wrap="square" lIns="91440" tIns="45720" rIns="91440" bIns="45720" rtlCol="0" anchor="t">
            <a:spAutoFit/>
          </a:bodyPr>
          <a:lstStyle/>
          <a:p>
            <a:r>
              <a:rPr lang="en-US" sz="3600"/>
              <a:t>Puts pressure on your Target </a:t>
            </a:r>
            <a:endParaRPr lang="en-US" sz="2400"/>
          </a:p>
          <a:p>
            <a:r>
              <a:rPr lang="en-US" sz="2400"/>
              <a:t>(puts them out of their comfort zone)</a:t>
            </a:r>
            <a:endParaRPr lang="en-US" sz="2400">
              <a:cs typeface="Calibri"/>
            </a:endParaRPr>
          </a:p>
        </p:txBody>
      </p:sp>
      <p:sp>
        <p:nvSpPr>
          <p:cNvPr id="6" name="TextBox 5"/>
          <p:cNvSpPr txBox="1"/>
          <p:nvPr/>
        </p:nvSpPr>
        <p:spPr>
          <a:xfrm>
            <a:off x="2767459" y="3610453"/>
            <a:ext cx="5947172" cy="954107"/>
          </a:xfrm>
          <a:prstGeom prst="rect">
            <a:avLst/>
          </a:prstGeom>
          <a:noFill/>
        </p:spPr>
        <p:txBody>
          <a:bodyPr wrap="square" lIns="91440" tIns="45720" rIns="91440" bIns="45720" rtlCol="0" anchor="t">
            <a:spAutoFit/>
          </a:bodyPr>
          <a:lstStyle/>
          <a:p>
            <a:r>
              <a:rPr lang="en-US" sz="3600"/>
              <a:t>Builds your Power </a:t>
            </a:r>
            <a:endParaRPr lang="en-US"/>
          </a:p>
          <a:p>
            <a:r>
              <a:rPr lang="en-US" sz="2000"/>
              <a:t>(develops leaders, brings more people in, etc.)</a:t>
            </a:r>
            <a:endParaRPr lang="en-US" sz="2000">
              <a:cs typeface="Calibri"/>
            </a:endParaRPr>
          </a:p>
        </p:txBody>
      </p:sp>
      <p:sp>
        <p:nvSpPr>
          <p:cNvPr id="7" name="TextBox 6"/>
          <p:cNvSpPr txBox="1"/>
          <p:nvPr/>
        </p:nvSpPr>
        <p:spPr>
          <a:xfrm>
            <a:off x="2839496" y="5205322"/>
            <a:ext cx="6423422" cy="584775"/>
          </a:xfrm>
          <a:prstGeom prst="rect">
            <a:avLst/>
          </a:prstGeom>
          <a:noFill/>
        </p:spPr>
        <p:txBody>
          <a:bodyPr wrap="square" lIns="91440" tIns="45720" rIns="91440" bIns="45720" rtlCol="0" anchor="t">
            <a:spAutoFit/>
          </a:bodyPr>
          <a:lstStyle/>
          <a:p>
            <a:r>
              <a:rPr lang="en-US" sz="3200"/>
              <a:t>Is Strategic</a:t>
            </a:r>
            <a:endParaRPr lang="en-US"/>
          </a:p>
        </p:txBody>
      </p:sp>
    </p:spTree>
    <p:extLst>
      <p:ext uri="{BB962C8B-B14F-4D97-AF65-F5344CB8AC3E}">
        <p14:creationId xmlns:p14="http://schemas.microsoft.com/office/powerpoint/2010/main" val="38819574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187653" y="-2950"/>
            <a:ext cx="10058400" cy="1450757"/>
          </a:xfrm>
        </p:spPr>
        <p:txBody>
          <a:bodyPr>
            <a:normAutofit fontScale="90000"/>
          </a:bodyPr>
          <a:lstStyle/>
          <a:p>
            <a:br>
              <a:rPr lang="en-US">
                <a:cs typeface="Calibri Light"/>
              </a:rPr>
            </a:br>
            <a:r>
              <a:rPr lang="en-US" b="1">
                <a:cs typeface="Calibri Light"/>
              </a:rPr>
              <a:t>Scenario Work!</a:t>
            </a:r>
            <a:br>
              <a:rPr lang="en-US">
                <a:cs typeface="Calibri Light"/>
              </a:rPr>
            </a:br>
            <a:r>
              <a:rPr lang="en-US">
                <a:cs typeface="Calibri Light"/>
              </a:rPr>
              <a:t>Tactics Brainstorm</a:t>
            </a:r>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452437" y="1620876"/>
            <a:ext cx="6367463" cy="4439305"/>
          </a:xfrm>
        </p:spPr>
        <p:txBody>
          <a:bodyPr vert="horz" lIns="0" tIns="45720" rIns="0" bIns="45720" rtlCol="0" anchor="t">
            <a:noAutofit/>
          </a:bodyPr>
          <a:lstStyle/>
          <a:p>
            <a:pPr marL="0" indent="0">
              <a:buNone/>
            </a:pPr>
            <a:r>
              <a:rPr lang="en-US" sz="3500" b="1">
                <a:solidFill>
                  <a:srgbClr val="FF0000"/>
                </a:solidFill>
                <a:cs typeface="Calibri"/>
              </a:rPr>
              <a:t>+++YOU HAVE 5 MINUTES!+++</a:t>
            </a:r>
          </a:p>
          <a:p>
            <a:pPr marL="0" indent="0">
              <a:buNone/>
            </a:pPr>
            <a:endParaRPr lang="en-US" sz="3500" b="1">
              <a:solidFill>
                <a:srgbClr val="FF0000"/>
              </a:solidFill>
              <a:cs typeface="Calibri"/>
            </a:endParaRPr>
          </a:p>
          <a:p>
            <a:pPr marL="0" indent="0">
              <a:buNone/>
            </a:pPr>
            <a:r>
              <a:rPr lang="en-US" sz="3500">
                <a:solidFill>
                  <a:schemeClr val="tx1"/>
                </a:solidFill>
                <a:cs typeface="Calibri"/>
              </a:rPr>
              <a:t>Brainstorm AS MANY tactics as you can on 1 chart.</a:t>
            </a:r>
          </a:p>
          <a:p>
            <a:pPr marL="457200" indent="-457200">
              <a:buFont typeface="Arial" panose="020F0502020204030204" pitchFamily="34" charset="0"/>
              <a:buChar char="•"/>
            </a:pPr>
            <a:r>
              <a:rPr lang="en-US" sz="3000">
                <a:solidFill>
                  <a:schemeClr val="tx1"/>
                </a:solidFill>
                <a:cs typeface="Calibri"/>
              </a:rPr>
              <a:t>Be creative! </a:t>
            </a:r>
          </a:p>
          <a:p>
            <a:pPr marL="457200" indent="-457200">
              <a:buFont typeface="Arial" panose="020F0502020204030204" pitchFamily="34" charset="0"/>
              <a:buChar char="•"/>
            </a:pPr>
            <a:r>
              <a:rPr lang="en-US" sz="3000">
                <a:solidFill>
                  <a:schemeClr val="tx1"/>
                </a:solidFill>
                <a:cs typeface="Calibri"/>
              </a:rPr>
              <a:t>You are NOT evaluating right now! Everything goes on the board!</a:t>
            </a: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6819900" y="2250381"/>
            <a:ext cx="4421981" cy="3809800"/>
          </a:xfrm>
          <a:prstGeom prst="rect">
            <a:avLst/>
          </a:prstGeom>
        </p:spPr>
      </p:pic>
    </p:spTree>
    <p:extLst>
      <p:ext uri="{BB962C8B-B14F-4D97-AF65-F5344CB8AC3E}">
        <p14:creationId xmlns:p14="http://schemas.microsoft.com/office/powerpoint/2010/main" val="29773731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8DE0-09B7-BF7F-3967-531CDAFDF367}"/>
              </a:ext>
            </a:extLst>
          </p:cNvPr>
          <p:cNvSpPr>
            <a:spLocks noGrp="1"/>
          </p:cNvSpPr>
          <p:nvPr>
            <p:ph type="title"/>
          </p:nvPr>
        </p:nvSpPr>
        <p:spPr/>
        <p:txBody>
          <a:bodyPr/>
          <a:lstStyle/>
          <a:p>
            <a:r>
              <a:rPr lang="en-US">
                <a:cs typeface="Calibri Light"/>
              </a:rPr>
              <a:t>Evaluating Tactics </a:t>
            </a:r>
            <a:endParaRPr lang="en-US"/>
          </a:p>
        </p:txBody>
      </p:sp>
      <p:sp>
        <p:nvSpPr>
          <p:cNvPr id="3" name="Content Placeholder 2">
            <a:extLst>
              <a:ext uri="{FF2B5EF4-FFF2-40B4-BE49-F238E27FC236}">
                <a16:creationId xmlns:a16="http://schemas.microsoft.com/office/drawing/2014/main" id="{D50E062F-F5E1-4AC0-C34C-7C36D78CC690}"/>
              </a:ext>
            </a:extLst>
          </p:cNvPr>
          <p:cNvSpPr>
            <a:spLocks noGrp="1"/>
          </p:cNvSpPr>
          <p:nvPr>
            <p:ph idx="1"/>
          </p:nvPr>
        </p:nvSpPr>
        <p:spPr>
          <a:xfrm>
            <a:off x="416200" y="1888337"/>
            <a:ext cx="5681957" cy="3670561"/>
          </a:xfrm>
        </p:spPr>
        <p:txBody>
          <a:bodyPr vert="horz" lIns="0" tIns="45720" rIns="0" bIns="45720" rtlCol="0" anchor="t">
            <a:noAutofit/>
          </a:bodyPr>
          <a:lstStyle/>
          <a:p>
            <a:pPr>
              <a:buFont typeface="Wingdings" panose="020F0502020204030204" pitchFamily="34" charset="0"/>
              <a:buChar char="§"/>
            </a:pPr>
            <a:r>
              <a:rPr lang="en-US" sz="3000">
                <a:ea typeface="+mn-lt"/>
                <a:cs typeface="+mn-lt"/>
              </a:rPr>
              <a:t>Does the action relate to your issue?</a:t>
            </a:r>
            <a:endParaRPr lang="en-US" sz="3000">
              <a:cs typeface="Calibri" panose="020F0502020204030204"/>
            </a:endParaRPr>
          </a:p>
          <a:p>
            <a:pPr>
              <a:buFont typeface="Wingdings" panose="020F0502020204030204" pitchFamily="34" charset="0"/>
              <a:buChar char="§"/>
            </a:pPr>
            <a:r>
              <a:rPr lang="en-US" sz="3000">
                <a:ea typeface="+mn-lt"/>
                <a:cs typeface="+mn-lt"/>
              </a:rPr>
              <a:t>Will it increase the pressure on the decision-maker?</a:t>
            </a:r>
            <a:endParaRPr lang="en-US" sz="3000">
              <a:cs typeface="Calibri" panose="020F0502020204030204"/>
            </a:endParaRPr>
          </a:p>
          <a:p>
            <a:pPr>
              <a:buFont typeface="Wingdings" panose="020F0502020204030204" pitchFamily="34" charset="0"/>
              <a:buChar char="§"/>
            </a:pPr>
            <a:r>
              <a:rPr lang="en-US" sz="3000">
                <a:ea typeface="+mn-lt"/>
                <a:cs typeface="+mn-lt"/>
              </a:rPr>
              <a:t>Is it visible?</a:t>
            </a:r>
            <a:endParaRPr lang="en-US" sz="3000">
              <a:cs typeface="Calibri" panose="020F0502020204030204"/>
            </a:endParaRPr>
          </a:p>
          <a:p>
            <a:pPr>
              <a:buFont typeface="Wingdings" panose="020F0502020204030204" pitchFamily="34" charset="0"/>
              <a:buChar char="§"/>
            </a:pPr>
            <a:r>
              <a:rPr lang="en-US" sz="3000">
                <a:ea typeface="+mn-lt"/>
                <a:cs typeface="+mn-lt"/>
              </a:rPr>
              <a:t>Is it timed for effect?</a:t>
            </a:r>
            <a:endParaRPr lang="en-US" sz="3000">
              <a:cs typeface="Calibri" panose="020F0502020204030204"/>
            </a:endParaRPr>
          </a:p>
          <a:p>
            <a:pPr>
              <a:buFont typeface="Wingdings" panose="020F0502020204030204" pitchFamily="34" charset="0"/>
              <a:buChar char="§"/>
            </a:pPr>
            <a:r>
              <a:rPr lang="en-US" sz="3000">
                <a:ea typeface="+mn-lt"/>
                <a:cs typeface="+mn-lt"/>
              </a:rPr>
              <a:t>Is it new and different—or tried and true?</a:t>
            </a:r>
            <a:endParaRPr lang="en-US" sz="3000">
              <a:cs typeface="Calibri"/>
            </a:endParaRPr>
          </a:p>
          <a:p>
            <a:pPr>
              <a:buFont typeface="Wingdings" panose="020F0502020204030204" pitchFamily="34" charset="0"/>
              <a:buChar char="§"/>
            </a:pPr>
            <a:endParaRPr lang="en-US" sz="3000">
              <a:cs typeface="Calibri"/>
            </a:endParaRPr>
          </a:p>
          <a:p>
            <a:pPr>
              <a:buFont typeface="Wingdings" panose="020F0502020204030204" pitchFamily="34" charset="0"/>
              <a:buChar char="§"/>
            </a:pPr>
            <a:endParaRPr lang="en-US" sz="3000">
              <a:cs typeface="Calibri"/>
            </a:endParaRPr>
          </a:p>
        </p:txBody>
      </p:sp>
      <p:sp>
        <p:nvSpPr>
          <p:cNvPr id="4" name="TextBox 3">
            <a:extLst>
              <a:ext uri="{FF2B5EF4-FFF2-40B4-BE49-F238E27FC236}">
                <a16:creationId xmlns:a16="http://schemas.microsoft.com/office/drawing/2014/main" id="{97FBA5B8-42AE-B885-4344-5F977CB108D9}"/>
              </a:ext>
            </a:extLst>
          </p:cNvPr>
          <p:cNvSpPr txBox="1"/>
          <p:nvPr/>
        </p:nvSpPr>
        <p:spPr>
          <a:xfrm>
            <a:off x="6518135" y="1824753"/>
            <a:ext cx="5690048" cy="43140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Are enough people ready to do it?​</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Will it unify people?​</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How will management react?​</a:t>
            </a:r>
          </a:p>
          <a:p>
            <a:pPr marL="91440" indent="-9144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How will your target react?</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Does it violate the law? (If so, are we prepared for the consequences?)​</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Will it be fun?</a:t>
            </a:r>
          </a:p>
        </p:txBody>
      </p:sp>
    </p:spTree>
    <p:extLst>
      <p:ext uri="{BB962C8B-B14F-4D97-AF65-F5344CB8AC3E}">
        <p14:creationId xmlns:p14="http://schemas.microsoft.com/office/powerpoint/2010/main" val="14796279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6A5E-92AF-E9F2-9029-870564744EA9}"/>
              </a:ext>
            </a:extLst>
          </p:cNvPr>
          <p:cNvSpPr>
            <a:spLocks noGrp="1"/>
          </p:cNvSpPr>
          <p:nvPr>
            <p:ph type="title"/>
          </p:nvPr>
        </p:nvSpPr>
        <p:spPr/>
        <p:txBody>
          <a:bodyPr/>
          <a:lstStyle/>
          <a:p>
            <a:pPr>
              <a:lnSpc>
                <a:spcPct val="90000"/>
              </a:lnSpc>
              <a:spcBef>
                <a:spcPts val="1200"/>
              </a:spcBef>
              <a:spcAft>
                <a:spcPts val="200"/>
              </a:spcAft>
            </a:pPr>
            <a:r>
              <a:rPr lang="en-US" b="1">
                <a:ea typeface="+mj-lt"/>
                <a:cs typeface="+mj-lt"/>
              </a:rPr>
              <a:t>Compression Points</a:t>
            </a:r>
            <a:endParaRPr lang="en-US" b="1">
              <a:cs typeface="Calibri Light"/>
            </a:endParaRPr>
          </a:p>
        </p:txBody>
      </p:sp>
      <p:sp>
        <p:nvSpPr>
          <p:cNvPr id="3" name="Content Placeholder 2">
            <a:extLst>
              <a:ext uri="{FF2B5EF4-FFF2-40B4-BE49-F238E27FC236}">
                <a16:creationId xmlns:a16="http://schemas.microsoft.com/office/drawing/2014/main" id="{9D10084C-846A-A4ED-0814-F7C8E88E0D66}"/>
              </a:ext>
            </a:extLst>
          </p:cNvPr>
          <p:cNvSpPr>
            <a:spLocks noGrp="1"/>
          </p:cNvSpPr>
          <p:nvPr>
            <p:ph idx="1"/>
          </p:nvPr>
        </p:nvSpPr>
        <p:spPr/>
        <p:txBody>
          <a:bodyPr vert="horz" lIns="0" tIns="45720" rIns="0" bIns="45720" rtlCol="0" anchor="t">
            <a:normAutofit/>
          </a:bodyPr>
          <a:lstStyle/>
          <a:p>
            <a:r>
              <a:rPr lang="en-US" sz="3000">
                <a:cs typeface="Calibri"/>
              </a:rPr>
              <a:t>Points on the calendar where you celebrate short term wins or escalate your tactics based on how you have assessed your readiness to escalate.</a:t>
            </a:r>
          </a:p>
          <a:p>
            <a:endParaRPr lang="en-US">
              <a:cs typeface="Calibri"/>
            </a:endParaRPr>
          </a:p>
          <a:p>
            <a:pPr marL="383540" lvl="1"/>
            <a:r>
              <a:rPr lang="en-US" sz="3000">
                <a:cs typeface="Calibri"/>
              </a:rPr>
              <a:t>Naturally occurring deadlines</a:t>
            </a:r>
            <a:endParaRPr lang="en-US" sz="3000">
              <a:ea typeface="Calibri"/>
              <a:cs typeface="Calibri"/>
            </a:endParaRPr>
          </a:p>
          <a:p>
            <a:pPr marL="383540" lvl="1"/>
            <a:r>
              <a:rPr lang="en-US" sz="3000">
                <a:cs typeface="Calibri"/>
              </a:rPr>
              <a:t>Artificial deadlines</a:t>
            </a:r>
            <a:endParaRPr lang="en-US" sz="3000">
              <a:ea typeface="Calibri"/>
              <a:cs typeface="Calibri"/>
            </a:endParaRPr>
          </a:p>
          <a:p>
            <a:pPr marL="383540" lvl="1"/>
            <a:r>
              <a:rPr lang="en-US" sz="3000">
                <a:cs typeface="Calibri"/>
              </a:rPr>
              <a:t>Help us build urgency and crisis</a:t>
            </a:r>
            <a:endParaRPr lang="en-US" sz="3000">
              <a:ea typeface="Calibri"/>
              <a:cs typeface="Calibri"/>
            </a:endParaRPr>
          </a:p>
          <a:p>
            <a:pPr marL="383540" lvl="1"/>
            <a:r>
              <a:rPr lang="en-US" sz="3000">
                <a:ea typeface="Calibri"/>
                <a:cs typeface="Calibri"/>
              </a:rPr>
              <a:t>Opportunities to debrief and reassess </a:t>
            </a:r>
          </a:p>
        </p:txBody>
      </p:sp>
    </p:spTree>
    <p:extLst>
      <p:ext uri="{BB962C8B-B14F-4D97-AF65-F5344CB8AC3E}">
        <p14:creationId xmlns:p14="http://schemas.microsoft.com/office/powerpoint/2010/main" val="5156930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75064" y="1519958"/>
            <a:ext cx="6404443" cy="2242236"/>
          </a:xfrm>
          <a:solidFill>
            <a:schemeClr val="bg1"/>
          </a:solidFill>
        </p:spPr>
        <p:txBody>
          <a:bodyPr vert="horz" lIns="91440" tIns="45720" rIns="91440" bIns="45720" rtlCol="0" anchor="b">
            <a:normAutofit fontScale="90000"/>
          </a:bodyPr>
          <a:lstStyle/>
          <a:p>
            <a:r>
              <a:rPr lang="en-US" sz="6000">
                <a:solidFill>
                  <a:schemeClr val="tx1">
                    <a:lumMod val="85000"/>
                    <a:lumOff val="15000"/>
                  </a:schemeClr>
                </a:solidFill>
              </a:rPr>
              <a:t>Why do you think tactics escalate gradually?</a:t>
            </a:r>
            <a:r>
              <a:rPr lang="en-US" sz="8000">
                <a:solidFill>
                  <a:schemeClr val="tx1">
                    <a:lumMod val="85000"/>
                    <a:lumOff val="15000"/>
                  </a:schemeClr>
                </a:solidFill>
              </a:rPr>
              <a:t> </a:t>
            </a:r>
          </a:p>
        </p:txBody>
      </p:sp>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04726" y="2381581"/>
            <a:ext cx="9786938"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2239" y="4082896"/>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3" name="Title 1">
            <a:extLst>
              <a:ext uri="{FF2B5EF4-FFF2-40B4-BE49-F238E27FC236}">
                <a16:creationId xmlns:a16="http://schemas.microsoft.com/office/drawing/2014/main" id="{68808D18-C1E8-9D46-CC6C-DA1951E475C8}"/>
              </a:ext>
            </a:extLst>
          </p:cNvPr>
          <p:cNvSpPr txBox="1">
            <a:spLocks/>
          </p:cNvSpPr>
          <p:nvPr/>
        </p:nvSpPr>
        <p:spPr>
          <a:xfrm>
            <a:off x="124153" y="-344422"/>
            <a:ext cx="11160086" cy="1092710"/>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b="1">
                <a:cs typeface="Calibri Light"/>
              </a:rPr>
              <a:t>Building an Escalation Plan     </a:t>
            </a:r>
          </a:p>
        </p:txBody>
      </p:sp>
    </p:spTree>
    <p:extLst>
      <p:ext uri="{BB962C8B-B14F-4D97-AF65-F5344CB8AC3E}">
        <p14:creationId xmlns:p14="http://schemas.microsoft.com/office/powerpoint/2010/main" val="1568472222"/>
      </p:ext>
    </p:extLst>
  </p:cSld>
  <p:clrMapOvr>
    <a:masterClrMapping/>
  </p:clrMapOvr>
  <p:transition spd="med">
    <p:dissolv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20356" y="2631510"/>
            <a:ext cx="9517308" cy="603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2239" y="4082896"/>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535753" y="1656993"/>
            <a:ext cx="5144654" cy="1450757"/>
          </a:xfrm>
          <a:solidFill>
            <a:schemeClr val="bg1"/>
          </a:solidFill>
        </p:spPr>
        <p:txBody>
          <a:bodyPr vert="horz" lIns="91440" tIns="45720" rIns="91440" bIns="45720" rtlCol="0" anchor="b">
            <a:normAutofit fontScale="90000"/>
          </a:bodyPr>
          <a:lstStyle/>
          <a:p>
            <a:pPr>
              <a:lnSpc>
                <a:spcPct val="100000"/>
              </a:lnSpc>
              <a:spcBef>
                <a:spcPts val="0"/>
              </a:spcBef>
            </a:pPr>
            <a:r>
              <a:rPr lang="en-US" sz="3200">
                <a:solidFill>
                  <a:schemeClr val="tx1">
                    <a:lumMod val="85000"/>
                    <a:lumOff val="15000"/>
                  </a:schemeClr>
                </a:solidFill>
              </a:rPr>
              <a:t>Each escalation is more public, more visible, and has more risk.  We transform members to activists, activists to leaders by asking them to take bigger risks. </a:t>
            </a:r>
            <a:endParaRPr lang="en-US">
              <a:solidFill>
                <a:schemeClr val="tx1">
                  <a:lumMod val="85000"/>
                  <a:lumOff val="15000"/>
                </a:schemeClr>
              </a:solidFill>
            </a:endParaRPr>
          </a:p>
        </p:txBody>
      </p:sp>
    </p:spTree>
    <p:extLst>
      <p:ext uri="{BB962C8B-B14F-4D97-AF65-F5344CB8AC3E}">
        <p14:creationId xmlns:p14="http://schemas.microsoft.com/office/powerpoint/2010/main" val="1409888841"/>
      </p:ext>
    </p:extLst>
  </p:cSld>
  <p:clrMapOvr>
    <a:masterClrMapping/>
  </p:clrMapOvr>
  <p:transition spd="med">
    <p:dissolv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83816-E251-85B9-B936-9E0D54FE7B42}"/>
              </a:ext>
            </a:extLst>
          </p:cNvPr>
          <p:cNvSpPr>
            <a:spLocks noGrp="1"/>
          </p:cNvSpPr>
          <p:nvPr>
            <p:ph type="title"/>
          </p:nvPr>
        </p:nvSpPr>
        <p:spPr/>
        <p:txBody>
          <a:bodyPr/>
          <a:lstStyle/>
          <a:p>
            <a:r>
              <a:rPr lang="en-US">
                <a:ea typeface="Calibri"/>
                <a:cs typeface="Calibri"/>
              </a:rPr>
              <a:t>Resources that shrink as you use them: </a:t>
            </a:r>
            <a:endParaRPr lang="en-US"/>
          </a:p>
        </p:txBody>
      </p:sp>
      <p:sp>
        <p:nvSpPr>
          <p:cNvPr id="3" name="Content Placeholder 2">
            <a:extLst>
              <a:ext uri="{FF2B5EF4-FFF2-40B4-BE49-F238E27FC236}">
                <a16:creationId xmlns:a16="http://schemas.microsoft.com/office/drawing/2014/main" id="{DC072850-AA67-7615-989C-60CB8DB85DFD}"/>
              </a:ext>
            </a:extLst>
          </p:cNvPr>
          <p:cNvSpPr>
            <a:spLocks noGrp="1"/>
          </p:cNvSpPr>
          <p:nvPr>
            <p:ph idx="1"/>
          </p:nvPr>
        </p:nvSpPr>
        <p:spPr/>
        <p:txBody>
          <a:bodyPr vert="horz" lIns="0" tIns="45720" rIns="0" bIns="45720" rtlCol="0" anchor="t">
            <a:normAutofit/>
          </a:bodyPr>
          <a:lstStyle/>
          <a:p>
            <a:r>
              <a:rPr lang="en-US" sz="3600">
                <a:ea typeface="Calibri"/>
                <a:cs typeface="Calibri"/>
              </a:rPr>
              <a:t>-Time/Energy </a:t>
            </a:r>
          </a:p>
          <a:p>
            <a:r>
              <a:rPr lang="en-US" sz="3600">
                <a:ea typeface="Calibri"/>
                <a:cs typeface="Calibri"/>
              </a:rPr>
              <a:t>-Tangible Items- materials </a:t>
            </a:r>
          </a:p>
          <a:p>
            <a:r>
              <a:rPr lang="en-US" sz="3600">
                <a:ea typeface="Calibri"/>
                <a:cs typeface="Calibri"/>
              </a:rPr>
              <a:t>-Money</a:t>
            </a:r>
            <a:r>
              <a:rPr lang="en-US" sz="3200">
                <a:ea typeface="Calibri"/>
                <a:cs typeface="Calibri"/>
              </a:rPr>
              <a:t> </a:t>
            </a:r>
          </a:p>
        </p:txBody>
      </p:sp>
      <p:pic>
        <p:nvPicPr>
          <p:cNvPr id="5" name="Picture 4" descr="Black clock and time management business icon clipart vector illustration  graphic design 8957220 Vector Art at Vecteezy">
            <a:extLst>
              <a:ext uri="{FF2B5EF4-FFF2-40B4-BE49-F238E27FC236}">
                <a16:creationId xmlns:a16="http://schemas.microsoft.com/office/drawing/2014/main" id="{7964219B-8002-1D69-8D06-36EBAA9FECB6}"/>
              </a:ext>
            </a:extLst>
          </p:cNvPr>
          <p:cNvPicPr>
            <a:picLocks noChangeAspect="1"/>
          </p:cNvPicPr>
          <p:nvPr/>
        </p:nvPicPr>
        <p:blipFill>
          <a:blip r:embed="rId2"/>
          <a:stretch>
            <a:fillRect/>
          </a:stretch>
        </p:blipFill>
        <p:spPr>
          <a:xfrm>
            <a:off x="9596438" y="1278763"/>
            <a:ext cx="2143125" cy="2143125"/>
          </a:xfrm>
          <a:prstGeom prst="rect">
            <a:avLst/>
          </a:prstGeom>
        </p:spPr>
      </p:pic>
      <p:pic>
        <p:nvPicPr>
          <p:cNvPr id="6" name="Picture 5" descr="school supplies clipart 28153925 Vector Art at Vecteezy">
            <a:extLst>
              <a:ext uri="{FF2B5EF4-FFF2-40B4-BE49-F238E27FC236}">
                <a16:creationId xmlns:a16="http://schemas.microsoft.com/office/drawing/2014/main" id="{8A84065F-33C5-90DF-4E24-4BA78F72F9A8}"/>
              </a:ext>
            </a:extLst>
          </p:cNvPr>
          <p:cNvPicPr>
            <a:picLocks noChangeAspect="1"/>
          </p:cNvPicPr>
          <p:nvPr/>
        </p:nvPicPr>
        <p:blipFill>
          <a:blip r:embed="rId3"/>
          <a:stretch>
            <a:fillRect/>
          </a:stretch>
        </p:blipFill>
        <p:spPr>
          <a:xfrm>
            <a:off x="8412059" y="3323421"/>
            <a:ext cx="1543050" cy="2962275"/>
          </a:xfrm>
          <a:prstGeom prst="rect">
            <a:avLst/>
          </a:prstGeom>
        </p:spPr>
      </p:pic>
      <p:pic>
        <p:nvPicPr>
          <p:cNvPr id="7" name="Picture 6" descr="Money Clipart Images – Browse 93,431 Stock Photos, Vectors, and Video |  Adobe Stock">
            <a:extLst>
              <a:ext uri="{FF2B5EF4-FFF2-40B4-BE49-F238E27FC236}">
                <a16:creationId xmlns:a16="http://schemas.microsoft.com/office/drawing/2014/main" id="{6E817714-EFA8-113A-DD1E-6097E47DCFBD}"/>
              </a:ext>
            </a:extLst>
          </p:cNvPr>
          <p:cNvPicPr>
            <a:picLocks noChangeAspect="1"/>
          </p:cNvPicPr>
          <p:nvPr/>
        </p:nvPicPr>
        <p:blipFill>
          <a:blip r:embed="rId4"/>
          <a:stretch>
            <a:fillRect/>
          </a:stretch>
        </p:blipFill>
        <p:spPr>
          <a:xfrm>
            <a:off x="6884906" y="1140217"/>
            <a:ext cx="2143125" cy="2143125"/>
          </a:xfrm>
          <a:prstGeom prst="rect">
            <a:avLst/>
          </a:prstGeom>
        </p:spPr>
      </p:pic>
    </p:spTree>
    <p:extLst>
      <p:ext uri="{BB962C8B-B14F-4D97-AF65-F5344CB8AC3E}">
        <p14:creationId xmlns:p14="http://schemas.microsoft.com/office/powerpoint/2010/main" val="37684549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708C7-CD1F-FFFD-4A4B-20DB2ED07104}"/>
              </a:ext>
            </a:extLst>
          </p:cNvPr>
          <p:cNvSpPr>
            <a:spLocks noGrp="1"/>
          </p:cNvSpPr>
          <p:nvPr>
            <p:ph type="title"/>
          </p:nvPr>
        </p:nvSpPr>
        <p:spPr/>
        <p:txBody>
          <a:bodyPr/>
          <a:lstStyle/>
          <a:p>
            <a:r>
              <a:rPr lang="en-US">
                <a:ea typeface="Calibri"/>
                <a:cs typeface="Calibri"/>
              </a:rPr>
              <a:t>Resources that grow as you use them: </a:t>
            </a:r>
          </a:p>
        </p:txBody>
      </p:sp>
      <p:sp>
        <p:nvSpPr>
          <p:cNvPr id="3" name="Content Placeholder 2">
            <a:extLst>
              <a:ext uri="{FF2B5EF4-FFF2-40B4-BE49-F238E27FC236}">
                <a16:creationId xmlns:a16="http://schemas.microsoft.com/office/drawing/2014/main" id="{08DBD4E4-BD10-2E25-E90D-C897F25CB306}"/>
              </a:ext>
            </a:extLst>
          </p:cNvPr>
          <p:cNvSpPr>
            <a:spLocks noGrp="1"/>
          </p:cNvSpPr>
          <p:nvPr>
            <p:ph idx="1"/>
          </p:nvPr>
        </p:nvSpPr>
        <p:spPr>
          <a:xfrm>
            <a:off x="1097280" y="1429789"/>
            <a:ext cx="4207329" cy="4439305"/>
          </a:xfrm>
        </p:spPr>
        <p:txBody>
          <a:bodyPr vert="horz" lIns="0" tIns="45720" rIns="0" bIns="45720" rtlCol="0" anchor="t">
            <a:normAutofit/>
          </a:bodyPr>
          <a:lstStyle/>
          <a:p>
            <a:r>
              <a:rPr lang="en-US" sz="3200">
                <a:ea typeface="Calibri"/>
                <a:cs typeface="Calibri"/>
              </a:rPr>
              <a:t>-Relationships </a:t>
            </a:r>
          </a:p>
          <a:p>
            <a:r>
              <a:rPr lang="en-US" sz="3200">
                <a:ea typeface="Calibri"/>
                <a:cs typeface="Calibri"/>
              </a:rPr>
              <a:t>-Skills </a:t>
            </a:r>
          </a:p>
          <a:p>
            <a:r>
              <a:rPr lang="en-US" sz="3200">
                <a:ea typeface="Calibri"/>
                <a:cs typeface="Calibri"/>
              </a:rPr>
              <a:t>-Hope</a:t>
            </a:r>
          </a:p>
          <a:p>
            <a:r>
              <a:rPr lang="en-US" sz="3200">
                <a:ea typeface="Calibri"/>
                <a:cs typeface="Calibri"/>
              </a:rPr>
              <a:t>-Trust</a:t>
            </a:r>
          </a:p>
        </p:txBody>
      </p:sp>
      <p:pic>
        <p:nvPicPr>
          <p:cNvPr id="4" name="Picture 3" descr="Hand clipart, Drawings of friends, Drawings">
            <a:extLst>
              <a:ext uri="{FF2B5EF4-FFF2-40B4-BE49-F238E27FC236}">
                <a16:creationId xmlns:a16="http://schemas.microsoft.com/office/drawing/2014/main" id="{92CC3002-8DB6-2A78-ECBB-6EF58968AD1D}"/>
              </a:ext>
            </a:extLst>
          </p:cNvPr>
          <p:cNvPicPr>
            <a:picLocks noChangeAspect="1"/>
          </p:cNvPicPr>
          <p:nvPr/>
        </p:nvPicPr>
        <p:blipFill rotWithShape="1">
          <a:blip r:embed="rId2"/>
          <a:srcRect r="474" b="5856"/>
          <a:stretch/>
        </p:blipFill>
        <p:spPr>
          <a:xfrm>
            <a:off x="9466675" y="1215365"/>
            <a:ext cx="2076090" cy="2062464"/>
          </a:xfrm>
          <a:prstGeom prst="rect">
            <a:avLst/>
          </a:prstGeom>
        </p:spPr>
      </p:pic>
      <p:pic>
        <p:nvPicPr>
          <p:cNvPr id="5" name="Picture 4" descr="8,043 Skills Clipart Images, Stock Photos, 3D objects, &amp; Vectors |  Shutterstock">
            <a:extLst>
              <a:ext uri="{FF2B5EF4-FFF2-40B4-BE49-F238E27FC236}">
                <a16:creationId xmlns:a16="http://schemas.microsoft.com/office/drawing/2014/main" id="{C63DA65B-8910-2020-EF42-FFF713667F56}"/>
              </a:ext>
            </a:extLst>
          </p:cNvPr>
          <p:cNvPicPr>
            <a:picLocks noChangeAspect="1"/>
          </p:cNvPicPr>
          <p:nvPr/>
        </p:nvPicPr>
        <p:blipFill rotWithShape="1">
          <a:blip r:embed="rId3"/>
          <a:srcRect r="-483" b="8928"/>
          <a:stretch/>
        </p:blipFill>
        <p:spPr>
          <a:xfrm>
            <a:off x="9629404" y="4061052"/>
            <a:ext cx="2067339" cy="2021173"/>
          </a:xfrm>
          <a:prstGeom prst="rect">
            <a:avLst/>
          </a:prstGeom>
        </p:spPr>
      </p:pic>
      <p:pic>
        <p:nvPicPr>
          <p:cNvPr id="6" name="Picture 5" descr="Hope stock vector. Illustration of decoration, greeting - 4115020">
            <a:extLst>
              <a:ext uri="{FF2B5EF4-FFF2-40B4-BE49-F238E27FC236}">
                <a16:creationId xmlns:a16="http://schemas.microsoft.com/office/drawing/2014/main" id="{B5425672-7397-1EFB-54D3-06F5EED7E4C0}"/>
              </a:ext>
            </a:extLst>
          </p:cNvPr>
          <p:cNvPicPr>
            <a:picLocks noChangeAspect="1"/>
          </p:cNvPicPr>
          <p:nvPr/>
        </p:nvPicPr>
        <p:blipFill rotWithShape="1">
          <a:blip r:embed="rId4"/>
          <a:srcRect r="-380" b="8427"/>
          <a:stretch/>
        </p:blipFill>
        <p:spPr>
          <a:xfrm>
            <a:off x="7067179" y="2978232"/>
            <a:ext cx="2619775" cy="1604910"/>
          </a:xfrm>
          <a:prstGeom prst="rect">
            <a:avLst/>
          </a:prstGeom>
        </p:spPr>
      </p:pic>
    </p:spTree>
    <p:extLst>
      <p:ext uri="{BB962C8B-B14F-4D97-AF65-F5344CB8AC3E}">
        <p14:creationId xmlns:p14="http://schemas.microsoft.com/office/powerpoint/2010/main" val="1011161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35503" y="737888"/>
            <a:ext cx="9815451" cy="6387017"/>
          </a:xfrm>
          <a:prstGeom prst="rect">
            <a:avLst/>
          </a:prstGeom>
        </p:spPr>
      </p:pic>
      <p:sp>
        <p:nvSpPr>
          <p:cNvPr id="3" name="Title 1"/>
          <p:cNvSpPr txBox="1">
            <a:spLocks/>
          </p:cNvSpPr>
          <p:nvPr/>
        </p:nvSpPr>
        <p:spPr>
          <a:xfrm>
            <a:off x="550718" y="85969"/>
            <a:ext cx="11409218" cy="785690"/>
          </a:xfrm>
          <a:prstGeom prst="rect">
            <a:avLst/>
          </a:prstGeom>
          <a:solidFill>
            <a:schemeClr val="bg1"/>
          </a:solidFill>
        </p:spPr>
        <p:txBody>
          <a:bodyPr>
            <a:noAutofit/>
          </a:bodyPr>
          <a:lstStyle>
            <a:lvl1pPr algn="ctr" rtl="0" fontAlgn="base">
              <a:spcBef>
                <a:spcPct val="0"/>
              </a:spcBef>
              <a:spcAft>
                <a:spcPct val="0"/>
              </a:spcAft>
              <a:defRPr sz="8400">
                <a:solidFill>
                  <a:schemeClr val="tx1"/>
                </a:solidFill>
                <a:latin typeface="+mj-lt"/>
                <a:ea typeface="+mj-ea"/>
                <a:cs typeface="+mj-cs"/>
                <a:sym typeface="Gill Sans" charset="0"/>
              </a:defRPr>
            </a:lvl1pPr>
            <a:lvl2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a:lstStyle>
          <a:p>
            <a:r>
              <a:rPr lang="en-US" sz="3600" b="1" kern="0"/>
              <a:t>ORGANIZE TACTICS INTO…  A CAMPAIGN Timeline </a:t>
            </a:r>
          </a:p>
        </p:txBody>
      </p:sp>
      <p:sp>
        <p:nvSpPr>
          <p:cNvPr id="4" name="Rectangle 3">
            <a:extLst>
              <a:ext uri="{FF2B5EF4-FFF2-40B4-BE49-F238E27FC236}">
                <a16:creationId xmlns:a16="http://schemas.microsoft.com/office/drawing/2014/main" id="{D352982C-B956-4A2C-9AEB-BB93D7B20EE6}"/>
              </a:ext>
            </a:extLst>
          </p:cNvPr>
          <p:cNvSpPr/>
          <p:nvPr/>
        </p:nvSpPr>
        <p:spPr>
          <a:xfrm>
            <a:off x="8596923" y="2149231"/>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Tree>
    <p:extLst>
      <p:ext uri="{BB962C8B-B14F-4D97-AF65-F5344CB8AC3E}">
        <p14:creationId xmlns:p14="http://schemas.microsoft.com/office/powerpoint/2010/main" val="22400121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135217" y="171190"/>
            <a:ext cx="4177177" cy="322334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133089" y="1243584"/>
            <a:ext cx="8061424" cy="4892339"/>
          </a:xfrm>
        </p:spPr>
        <p:txBody>
          <a:bodyPr>
            <a:normAutofit fontScale="92500" lnSpcReduction="20000"/>
          </a:bodyPr>
          <a:lstStyle/>
          <a:p>
            <a:r>
              <a:rPr lang="en-US" sz="4000"/>
              <a:t>Strategy without tactics is simply a collection of good ideas and big dreams.</a:t>
            </a:r>
          </a:p>
          <a:p>
            <a:pPr lvl="0"/>
            <a:r>
              <a:rPr lang="en-US" sz="4000"/>
              <a:t>Tactics without strategy are a random collection of activities and wasted resources. </a:t>
            </a:r>
          </a:p>
          <a:p>
            <a:pPr lvl="0"/>
            <a:r>
              <a:rPr lang="en-US" sz="4000"/>
              <a:t>The bigger the win you want, the more resource you need.</a:t>
            </a:r>
          </a:p>
          <a:p>
            <a:pPr lvl="0"/>
            <a:r>
              <a:rPr lang="en-US" sz="4000"/>
              <a:t>Good tactics actually result in more resources – relationships, skills, hope and trust.  </a:t>
            </a:r>
          </a:p>
          <a:p>
            <a:endParaRPr lang="en-US" sz="4000"/>
          </a:p>
          <a:p>
            <a:pPr lvl="0"/>
            <a:endParaRPr lang="en-US" sz="3600"/>
          </a:p>
        </p:txBody>
      </p:sp>
    </p:spTree>
    <p:extLst>
      <p:ext uri="{BB962C8B-B14F-4D97-AF65-F5344CB8AC3E}">
        <p14:creationId xmlns:p14="http://schemas.microsoft.com/office/powerpoint/2010/main" val="21974432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6150-42F7-9C34-52F0-CFBCD0C1624E}"/>
              </a:ext>
            </a:extLst>
          </p:cNvPr>
          <p:cNvSpPr>
            <a:spLocks noGrp="1"/>
          </p:cNvSpPr>
          <p:nvPr>
            <p:ph type="title"/>
          </p:nvPr>
        </p:nvSpPr>
        <p:spPr/>
        <p:txBody>
          <a:bodyPr/>
          <a:lstStyle/>
          <a:p>
            <a:r>
              <a:rPr lang="en-US">
                <a:cs typeface="Calibri"/>
              </a:rPr>
              <a:t>Hedy</a:t>
            </a:r>
            <a:endParaRPr lang="en-US" err="1"/>
          </a:p>
        </p:txBody>
      </p:sp>
      <p:sp>
        <p:nvSpPr>
          <p:cNvPr id="3" name="Content Placeholder 2">
            <a:extLst>
              <a:ext uri="{FF2B5EF4-FFF2-40B4-BE49-F238E27FC236}">
                <a16:creationId xmlns:a16="http://schemas.microsoft.com/office/drawing/2014/main" id="{6AE33711-19CD-81C4-6D50-32750247834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520478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573487" y="4906583"/>
            <a:ext cx="10909073" cy="1057655"/>
          </a:xfrm>
        </p:spPr>
        <p:txBody>
          <a:bodyPr vert="horz" lIns="91440" tIns="45720" rIns="91440" bIns="45720" rtlCol="0" anchor="b">
            <a:normAutofit/>
          </a:bodyPr>
          <a:lstStyle/>
          <a:p>
            <a:r>
              <a:rPr lang="en-US" sz="6000">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9411" t="3986" r="20857"/>
          <a:stretch/>
        </p:blipFill>
        <p:spPr>
          <a:xfrm rot="5400000">
            <a:off x="260990" y="1025215"/>
            <a:ext cx="4065995" cy="3149139"/>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3" cstate="hqprint">
            <a:extLst>
              <a:ext uri="{28A0092B-C50C-407E-A947-70E740481C1C}">
                <a14:useLocalDpi xmlns:a14="http://schemas.microsoft.com/office/drawing/2010/main" val="0"/>
              </a:ext>
            </a:extLst>
          </a:blip>
          <a:srcRect t="11804" r="6935" b="9943"/>
          <a:stretch/>
        </p:blipFill>
        <p:spPr>
          <a:xfrm>
            <a:off x="6869264" y="3725260"/>
            <a:ext cx="5179301" cy="2112165"/>
          </a:xfrm>
          <a:prstGeom prst="rect">
            <a:avLst/>
          </a:prstGeom>
        </p:spPr>
      </p:pic>
      <p:pic>
        <p:nvPicPr>
          <p:cNvPr id="9" name="Picture 8" descr="A picture containing wall, person, man, indoor&#10;&#10;Description automatically generated">
            <a:extLst>
              <a:ext uri="{FF2B5EF4-FFF2-40B4-BE49-F238E27FC236}">
                <a16:creationId xmlns:a16="http://schemas.microsoft.com/office/drawing/2014/main" id="{47528BDA-6DB6-48B7-8803-DE17E06792C3}"/>
              </a:ext>
            </a:extLst>
          </p:cNvPr>
          <p:cNvPicPr>
            <a:picLocks noChangeAspect="1"/>
          </p:cNvPicPr>
          <p:nvPr/>
        </p:nvPicPr>
        <p:blipFill rotWithShape="1">
          <a:blip r:embed="rId4">
            <a:extLst>
              <a:ext uri="{28A0092B-C50C-407E-A947-70E740481C1C}">
                <a14:useLocalDpi xmlns:a14="http://schemas.microsoft.com/office/drawing/2010/main" val="0"/>
              </a:ext>
            </a:extLst>
          </a:blip>
          <a:srcRect l="10196" t="15883" r="12549" b="20292"/>
          <a:stretch/>
        </p:blipFill>
        <p:spPr>
          <a:xfrm>
            <a:off x="4020267" y="144750"/>
            <a:ext cx="4604929" cy="3453697"/>
          </a:xfrm>
          <a:prstGeom prst="rect">
            <a:avLst/>
          </a:prstGeom>
        </p:spPr>
      </p:pic>
      <p:sp>
        <p:nvSpPr>
          <p:cNvPr id="4" name="Title 1">
            <a:extLst>
              <a:ext uri="{FF2B5EF4-FFF2-40B4-BE49-F238E27FC236}">
                <a16:creationId xmlns:a16="http://schemas.microsoft.com/office/drawing/2014/main" id="{2C4FE8DF-179E-B909-AEED-D8D7D8309DFB}"/>
              </a:ext>
            </a:extLst>
          </p:cNvPr>
          <p:cNvSpPr txBox="1">
            <a:spLocks/>
          </p:cNvSpPr>
          <p:nvPr/>
        </p:nvSpPr>
        <p:spPr>
          <a:xfrm>
            <a:off x="9305443" y="364687"/>
            <a:ext cx="2527073" cy="105765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a:lstStyle>
          <a:p>
            <a:r>
              <a:rPr lang="en-US" sz="6000">
                <a:solidFill>
                  <a:schemeClr val="tx1">
                    <a:lumMod val="85000"/>
                    <a:lumOff val="15000"/>
                  </a:schemeClr>
                </a:solidFill>
              </a:rPr>
              <a:t>p. 129</a:t>
            </a:r>
            <a:endParaRPr lang="en-US"/>
          </a:p>
        </p:txBody>
      </p:sp>
    </p:spTree>
    <p:extLst>
      <p:ext uri="{BB962C8B-B14F-4D97-AF65-F5344CB8AC3E}">
        <p14:creationId xmlns:p14="http://schemas.microsoft.com/office/powerpoint/2010/main" val="12149409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1B650-EB83-7279-CFB4-45FDADBED002}"/>
              </a:ext>
            </a:extLst>
          </p:cNvPr>
          <p:cNvSpPr>
            <a:spLocks noGrp="1"/>
          </p:cNvSpPr>
          <p:nvPr>
            <p:ph type="title"/>
          </p:nvPr>
        </p:nvSpPr>
        <p:spPr/>
        <p:txBody>
          <a:bodyPr/>
          <a:lstStyle/>
          <a:p>
            <a:r>
              <a:rPr lang="en-US">
                <a:cs typeface="Calibri"/>
              </a:rPr>
              <a:t>Ellen</a:t>
            </a:r>
            <a:endParaRPr lang="en-US"/>
          </a:p>
        </p:txBody>
      </p:sp>
      <p:sp>
        <p:nvSpPr>
          <p:cNvPr id="3" name="Content Placeholder 2">
            <a:extLst>
              <a:ext uri="{FF2B5EF4-FFF2-40B4-BE49-F238E27FC236}">
                <a16:creationId xmlns:a16="http://schemas.microsoft.com/office/drawing/2014/main" id="{CEB8DB6C-F9A2-1334-1ED2-15626B4E8EA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692435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AFD2-D571-4AC6-AFEA-9BDFDF35EDD1}"/>
              </a:ext>
            </a:extLst>
          </p:cNvPr>
          <p:cNvSpPr>
            <a:spLocks noGrp="1"/>
          </p:cNvSpPr>
          <p:nvPr>
            <p:ph type="title"/>
          </p:nvPr>
        </p:nvSpPr>
        <p:spPr>
          <a:xfrm>
            <a:off x="7681035" y="2378757"/>
            <a:ext cx="4322111" cy="1558166"/>
          </a:xfrm>
        </p:spPr>
        <p:txBody>
          <a:bodyPr vert="horz" lIns="91440" tIns="45720" rIns="91440" bIns="45720" rtlCol="0" anchor="b">
            <a:normAutofit/>
          </a:bodyPr>
          <a:lstStyle/>
          <a:p>
            <a:r>
              <a:rPr lang="en-US" sz="5600">
                <a:solidFill>
                  <a:schemeClr val="tx1">
                    <a:lumMod val="85000"/>
                    <a:lumOff val="15000"/>
                  </a:schemeClr>
                </a:solidFill>
              </a:rPr>
              <a:t>Your thoughts so far…</a:t>
            </a:r>
          </a:p>
        </p:txBody>
      </p:sp>
      <p:pic>
        <p:nvPicPr>
          <p:cNvPr id="7173" name="Picture 2" descr="Image result for thinking">
            <a:extLst>
              <a:ext uri="{FF2B5EF4-FFF2-40B4-BE49-F238E27FC236}">
                <a16:creationId xmlns:a16="http://schemas.microsoft.com/office/drawing/2014/main" id="{9053AF85-4D46-4E44-A99E-2B5D2A81662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6328" y="640081"/>
            <a:ext cx="6747558" cy="5054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4702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CC35EE-2CEF-4E6D-A6E2-554B9F31104D}"/>
              </a:ext>
            </a:extLst>
          </p:cNvPr>
          <p:cNvPicPr>
            <a:picLocks noChangeAspect="1"/>
          </p:cNvPicPr>
          <p:nvPr/>
        </p:nvPicPr>
        <p:blipFill>
          <a:blip r:embed="rId3">
            <a:alphaModFix amt="50000"/>
          </a:blip>
          <a:stretch>
            <a:fillRect/>
          </a:stretch>
        </p:blipFill>
        <p:spPr>
          <a:xfrm>
            <a:off x="0" y="0"/>
            <a:ext cx="12192000" cy="6296073"/>
          </a:xfrm>
          <a:prstGeom prst="rect">
            <a:avLst/>
          </a:prstGeom>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915786" y="522916"/>
            <a:ext cx="10058400" cy="1450757"/>
          </a:xfrm>
        </p:spPr>
        <p:txBody>
          <a:bodyPr vert="horz" lIns="91440" tIns="45720" rIns="91440" bIns="45720" rtlCol="0" anchor="b">
            <a:normAutofit/>
          </a:bodyPr>
          <a:lstStyle/>
          <a:p>
            <a:r>
              <a:rPr lang="en-US" sz="8000" b="1">
                <a:solidFill>
                  <a:schemeClr val="tx1"/>
                </a:solidFill>
              </a:rPr>
              <a:t>Problem of Practice</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217022" y="2496589"/>
            <a:ext cx="10058400" cy="4439305"/>
          </a:xfrm>
        </p:spPr>
        <p:txBody>
          <a:bodyPr vert="horz" lIns="91440" tIns="45720" rIns="91440" bIns="45720" rtlCol="0">
            <a:noAutofit/>
          </a:bodyPr>
          <a:lstStyle/>
          <a:p>
            <a:pPr marL="0" indent="0">
              <a:buNone/>
            </a:pPr>
            <a:r>
              <a:rPr lang="en-US" sz="3600" b="1" spc="200">
                <a:solidFill>
                  <a:schemeClr val="tx1"/>
                </a:solidFill>
                <a:latin typeface="+mj-lt"/>
              </a:rPr>
              <a:t>The problem of practice is something that you care about that would make a difference for your locals if you improved it. </a:t>
            </a:r>
          </a:p>
          <a:p>
            <a:pPr marL="0" indent="0">
              <a:buNone/>
            </a:pPr>
            <a:r>
              <a:rPr lang="en-US" sz="3600" b="1" spc="200">
                <a:solidFill>
                  <a:schemeClr val="tx1"/>
                </a:solidFill>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3388677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a:normAutofit/>
          </a:bodyPr>
          <a:lstStyle/>
          <a:p>
            <a:r>
              <a:rPr lang="en-US" sz="4400"/>
              <a:t>Choice Networking</a:t>
            </a:r>
          </a:p>
          <a:p>
            <a:r>
              <a:rPr lang="en-US" sz="4400"/>
              <a:t>Housekeeping</a:t>
            </a:r>
          </a:p>
          <a:p>
            <a:r>
              <a:rPr lang="en-US" sz="4400"/>
              <a:t>Checking out, Flights, Taxis</a:t>
            </a:r>
          </a:p>
          <a:p>
            <a:r>
              <a:rPr lang="en-US" sz="4400"/>
              <a:t>Plus and Delta at the Door</a:t>
            </a:r>
          </a:p>
          <a:p>
            <a:endParaRPr lang="en-US"/>
          </a:p>
          <a:p>
            <a:endParaRPr lang="en-US"/>
          </a:p>
        </p:txBody>
      </p:sp>
    </p:spTree>
    <p:extLst>
      <p:ext uri="{BB962C8B-B14F-4D97-AF65-F5344CB8AC3E}">
        <p14:creationId xmlns:p14="http://schemas.microsoft.com/office/powerpoint/2010/main" val="11233698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47855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0BD593-0DDE-4401-9715-CB912AF67AC3}">
  <ds:schemaRefs>
    <ds:schemaRef ds:uri="http://schemas.microsoft.com/sharepoint/v3/contenttype/forms"/>
  </ds:schemaRefs>
</ds:datastoreItem>
</file>

<file path=customXml/itemProps2.xml><?xml version="1.0" encoding="utf-8"?>
<ds:datastoreItem xmlns:ds="http://schemas.openxmlformats.org/officeDocument/2006/customXml" ds:itemID="{BAE5F7D8-F924-471C-9C1A-2836A7EB6E35}">
  <ds:schemaRefs>
    <ds:schemaRef ds:uri="http://schemas.microsoft.com/office/2006/metadata/properties"/>
    <ds:schemaRef ds:uri="http://www.w3.org/XML/1998/namespace"/>
    <ds:schemaRef ds:uri="http://purl.org/dc/dcmitype/"/>
    <ds:schemaRef ds:uri="http://schemas.microsoft.com/office/infopath/2007/PartnerControls"/>
    <ds:schemaRef ds:uri="http://schemas.openxmlformats.org/package/2006/metadata/core-properties"/>
    <ds:schemaRef ds:uri="5ed5bd0d-9aa5-480d-8c58-25f9f57090c9"/>
    <ds:schemaRef ds:uri="http://schemas.microsoft.com/office/2006/documentManagement/types"/>
    <ds:schemaRef ds:uri="05627597-0322-42fc-bc19-1d0dde15c694"/>
    <ds:schemaRef ds:uri="http://purl.org/dc/terms/"/>
    <ds:schemaRef ds:uri="http://purl.org/dc/elements/1.1/"/>
  </ds:schemaRefs>
</ds:datastoreItem>
</file>

<file path=customXml/itemProps3.xml><?xml version="1.0" encoding="utf-8"?>
<ds:datastoreItem xmlns:ds="http://schemas.openxmlformats.org/officeDocument/2006/customXml" ds:itemID="{DBD03416-2753-408C-B5F4-19945EE629A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528</TotalTime>
  <Words>5589</Words>
  <Application>Microsoft Office PowerPoint</Application>
  <PresentationFormat>Widescreen</PresentationFormat>
  <Paragraphs>642</Paragraphs>
  <Slides>105</Slides>
  <Notes>55</Notes>
  <HiddenSlides>0</HiddenSlides>
  <MMClips>0</MMClips>
  <ScaleCrop>false</ScaleCrop>
  <HeadingPairs>
    <vt:vector size="4" baseType="variant">
      <vt:variant>
        <vt:lpstr>Theme</vt:lpstr>
      </vt:variant>
      <vt:variant>
        <vt:i4>4</vt:i4>
      </vt:variant>
      <vt:variant>
        <vt:lpstr>Slide Titles</vt:lpstr>
      </vt:variant>
      <vt:variant>
        <vt:i4>105</vt:i4>
      </vt:variant>
    </vt:vector>
  </HeadingPairs>
  <TitlesOfParts>
    <vt:vector size="109" baseType="lpstr">
      <vt:lpstr>Retrospect</vt:lpstr>
      <vt:lpstr>Retrospect</vt:lpstr>
      <vt:lpstr>1_Retrospect</vt:lpstr>
      <vt:lpstr>Office Theme</vt:lpstr>
      <vt:lpstr>Organizing ESP</vt:lpstr>
      <vt:lpstr>Feedback on Feedback</vt:lpstr>
      <vt:lpstr>Agenda Review - Today</vt:lpstr>
      <vt:lpstr>Community Agreements  p. 2</vt:lpstr>
      <vt:lpstr>What else has been on your mind about this work?</vt:lpstr>
      <vt:lpstr>Hedy and Helenna</vt:lpstr>
      <vt:lpstr>PowerPoint Presentation</vt:lpstr>
      <vt:lpstr>PowerPoint Presentation</vt:lpstr>
      <vt:lpstr>PowerPoint Presentation</vt:lpstr>
      <vt:lpstr>Relationships are</vt:lpstr>
      <vt:lpstr>How do we identify what issues people care about?  </vt:lpstr>
      <vt:lpstr>PowerPoint Presentation</vt:lpstr>
      <vt:lpstr>PowerPoint Presentation</vt:lpstr>
      <vt:lpstr>We listen to relate to our people</vt:lpstr>
      <vt:lpstr>We listen to identify Issues</vt:lpstr>
      <vt:lpstr>We ask for commitment</vt:lpstr>
      <vt:lpstr>We ask to identify leaders</vt:lpstr>
      <vt:lpstr>PowerPoint Presentation</vt:lpstr>
      <vt:lpstr>Practicing One on One’s</vt:lpstr>
      <vt:lpstr>Debrief</vt:lpstr>
      <vt:lpstr>Key Points</vt:lpstr>
      <vt:lpstr>BREAK</vt:lpstr>
      <vt:lpstr>Ben</vt:lpstr>
      <vt:lpstr>Financialization</vt:lpstr>
      <vt:lpstr>What is the purpose of public schools? </vt:lpstr>
      <vt:lpstr>Key Ideas to Listen For</vt:lpstr>
      <vt:lpstr>How are schools and the economy related?</vt:lpstr>
      <vt:lpstr>How are schools and the economy related? </vt:lpstr>
      <vt:lpstr>How are schools and the economy related? </vt:lpstr>
      <vt:lpstr>How are schools and the economy related? </vt:lpstr>
      <vt:lpstr>How financialization of public schools works.  </vt:lpstr>
      <vt:lpstr>How are schools and the economy related? </vt:lpstr>
      <vt:lpstr>PowerPoint Presentation</vt:lpstr>
      <vt:lpstr>    Financialization converts publicly provided goods into privately "financed goods."   Who benefits? </vt:lpstr>
      <vt:lpstr>How has COVID affected the financialization of public schools?</vt:lpstr>
      <vt:lpstr>PowerPoint Presentation</vt:lpstr>
      <vt:lpstr>PowerPoint Presentation</vt:lpstr>
      <vt:lpstr>Key Points</vt:lpstr>
      <vt:lpstr>Adam</vt:lpstr>
      <vt:lpstr>Living Wage Basics</vt:lpstr>
      <vt:lpstr> What is a Living Wage?</vt:lpstr>
      <vt:lpstr>Living Wage: The Basics</vt:lpstr>
      <vt:lpstr>PowerPoint Presentation</vt:lpstr>
      <vt:lpstr>Currently  </vt:lpstr>
      <vt:lpstr>Living Wage Websites</vt:lpstr>
      <vt:lpstr>Basic Family Budget Calculator</vt:lpstr>
      <vt:lpstr>Key Points </vt:lpstr>
      <vt:lpstr>Living Wage Campaigns</vt:lpstr>
      <vt:lpstr>It’s All About Organizing!</vt:lpstr>
      <vt:lpstr>A Living Wage Campaign is…</vt:lpstr>
      <vt:lpstr>What Makes a Living Wage Campaign Different ?</vt:lpstr>
      <vt:lpstr>10 Steps to a Living Wage Campaign</vt:lpstr>
      <vt:lpstr>#1 Pick an Issue</vt:lpstr>
      <vt:lpstr>It takes more than  just a “handful”  of members…</vt:lpstr>
      <vt:lpstr>#3  Timeline</vt:lpstr>
      <vt:lpstr>#3   Timeline</vt:lpstr>
      <vt:lpstr>#4  Action Plan</vt:lpstr>
      <vt:lpstr>#5 Gather DATA</vt:lpstr>
      <vt:lpstr>#6 Internal Organizing</vt:lpstr>
      <vt:lpstr>#7   External Organizing </vt:lpstr>
      <vt:lpstr>#8 Messaging/PR</vt:lpstr>
      <vt:lpstr>#8 Messaging/PR Communicate Your Case</vt:lpstr>
      <vt:lpstr>#8 Messaging/PR Humanize the Members</vt:lpstr>
      <vt:lpstr>#9 Escalate</vt:lpstr>
      <vt:lpstr>PowerPoint Presentation</vt:lpstr>
      <vt:lpstr>#10  Celebrate!</vt:lpstr>
      <vt:lpstr>Lunch</vt:lpstr>
      <vt:lpstr>Heidi and Juli</vt:lpstr>
      <vt:lpstr>Identifying the 10 Steps </vt:lpstr>
      <vt:lpstr>Group work</vt:lpstr>
      <vt:lpstr>Key Points </vt:lpstr>
      <vt:lpstr>Ben</vt:lpstr>
      <vt:lpstr>Coaching</vt:lpstr>
      <vt:lpstr>Coaching Cycle – p.120</vt:lpstr>
      <vt:lpstr>p. 119</vt:lpstr>
      <vt:lpstr>3 Kinds of Coaching – p. 121</vt:lpstr>
      <vt:lpstr>Now it is your turn… p. 124</vt:lpstr>
      <vt:lpstr>Coaching</vt:lpstr>
      <vt:lpstr>Key Points</vt:lpstr>
      <vt:lpstr>BREAK</vt:lpstr>
      <vt:lpstr>Naomi</vt:lpstr>
      <vt:lpstr>When making a demand …</vt:lpstr>
      <vt:lpstr>Targets:</vt:lpstr>
      <vt:lpstr> Issue Work! (Charts) Identifying Issues, Demands, and Targets</vt:lpstr>
      <vt:lpstr>Key Points</vt:lpstr>
      <vt:lpstr>Helenna</vt:lpstr>
      <vt:lpstr>Structure of a Campaign</vt:lpstr>
      <vt:lpstr>Tactics</vt:lpstr>
      <vt:lpstr>PowerPoint Presentation</vt:lpstr>
      <vt:lpstr> Scenario Work! Tactics Brainstorm</vt:lpstr>
      <vt:lpstr>Evaluating Tactics </vt:lpstr>
      <vt:lpstr>Compression Points</vt:lpstr>
      <vt:lpstr>Why do you think tactics escalate gradually? </vt:lpstr>
      <vt:lpstr>Each escalation is more public, more visible, and has more risk.  We transform members to activists, activists to leaders by asking them to take bigger risks. </vt:lpstr>
      <vt:lpstr>Resources that shrink as you use them: </vt:lpstr>
      <vt:lpstr>Resources that grow as you use them: </vt:lpstr>
      <vt:lpstr>PowerPoint Presentation</vt:lpstr>
      <vt:lpstr>Key Points</vt:lpstr>
      <vt:lpstr>Hedy</vt:lpstr>
      <vt:lpstr>Team Work Time</vt:lpstr>
      <vt:lpstr>Ellen</vt:lpstr>
      <vt:lpstr>Your thoughts so far…</vt:lpstr>
      <vt:lpstr>Problem of Practice</vt:lpstr>
      <vt:lpstr>Ending it Right</vt:lpstr>
      <vt:lpstr>Choice Network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lastModifiedBy>Holmes, Ellen [NEA]</cp:lastModifiedBy>
  <cp:revision>316</cp:revision>
  <dcterms:created xsi:type="dcterms:W3CDTF">2019-01-14T01:30:31Z</dcterms:created>
  <dcterms:modified xsi:type="dcterms:W3CDTF">2024-02-08T02:45:39Z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