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3.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5.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ink/ink1.xml" ContentType="application/inkml+xml"/>
  <Override PartName="/ppt/ink/ink2.xml" ContentType="application/inkml+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3.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2" r:id="rId5"/>
    <p:sldMasterId id="2147483724" r:id="rId6"/>
    <p:sldMasterId id="2147483732" r:id="rId7"/>
    <p:sldMasterId id="2147483767" r:id="rId8"/>
    <p:sldMasterId id="2147483755" r:id="rId9"/>
  </p:sldMasterIdLst>
  <p:notesMasterIdLst>
    <p:notesMasterId r:id="rId94"/>
  </p:notesMasterIdLst>
  <p:sldIdLst>
    <p:sldId id="1173" r:id="rId10"/>
    <p:sldId id="1174" r:id="rId11"/>
    <p:sldId id="1274" r:id="rId12"/>
    <p:sldId id="1275" r:id="rId13"/>
    <p:sldId id="1175" r:id="rId14"/>
    <p:sldId id="1223" r:id="rId15"/>
    <p:sldId id="1279" r:id="rId16"/>
    <p:sldId id="1281" r:id="rId17"/>
    <p:sldId id="1282" r:id="rId18"/>
    <p:sldId id="1283" r:id="rId19"/>
    <p:sldId id="1284" r:id="rId20"/>
    <p:sldId id="1286" r:id="rId21"/>
    <p:sldId id="1285" r:id="rId22"/>
    <p:sldId id="1306" r:id="rId23"/>
    <p:sldId id="1316" r:id="rId24"/>
    <p:sldId id="1315" r:id="rId25"/>
    <p:sldId id="1314" r:id="rId26"/>
    <p:sldId id="1313" r:id="rId27"/>
    <p:sldId id="1312" r:id="rId28"/>
    <p:sldId id="1311" r:id="rId29"/>
    <p:sldId id="1310" r:id="rId30"/>
    <p:sldId id="1293" r:id="rId31"/>
    <p:sldId id="1291" r:id="rId32"/>
    <p:sldId id="1287" r:id="rId33"/>
    <p:sldId id="1295" r:id="rId34"/>
    <p:sldId id="1294" r:id="rId35"/>
    <p:sldId id="1307" r:id="rId36"/>
    <p:sldId id="1277" r:id="rId37"/>
    <p:sldId id="1228" r:id="rId38"/>
    <p:sldId id="1251" r:id="rId39"/>
    <p:sldId id="1252" r:id="rId40"/>
    <p:sldId id="1254" r:id="rId41"/>
    <p:sldId id="1318" r:id="rId42"/>
    <p:sldId id="1253" r:id="rId43"/>
    <p:sldId id="1226" r:id="rId44"/>
    <p:sldId id="1225" r:id="rId45"/>
    <p:sldId id="1224" r:id="rId46"/>
    <p:sldId id="1232" r:id="rId47"/>
    <p:sldId id="1193" r:id="rId48"/>
    <p:sldId id="1233" r:id="rId49"/>
    <p:sldId id="1194" r:id="rId50"/>
    <p:sldId id="1273" r:id="rId51"/>
    <p:sldId id="1234" r:id="rId52"/>
    <p:sldId id="301" r:id="rId53"/>
    <p:sldId id="1280" r:id="rId54"/>
    <p:sldId id="1261" r:id="rId55"/>
    <p:sldId id="1260" r:id="rId56"/>
    <p:sldId id="1259" r:id="rId57"/>
    <p:sldId id="1258" r:id="rId58"/>
    <p:sldId id="1257" r:id="rId59"/>
    <p:sldId id="703" r:id="rId60"/>
    <p:sldId id="1272" r:id="rId61"/>
    <p:sldId id="1271" r:id="rId62"/>
    <p:sldId id="1270" r:id="rId63"/>
    <p:sldId id="1269" r:id="rId64"/>
    <p:sldId id="1268" r:id="rId65"/>
    <p:sldId id="1267" r:id="rId66"/>
    <p:sldId id="1266" r:id="rId67"/>
    <p:sldId id="1265" r:id="rId68"/>
    <p:sldId id="1264" r:id="rId69"/>
    <p:sldId id="1263" r:id="rId70"/>
    <p:sldId id="1262" r:id="rId71"/>
    <p:sldId id="1133" r:id="rId72"/>
    <p:sldId id="1250" r:id="rId73"/>
    <p:sldId id="1249" r:id="rId74"/>
    <p:sldId id="1248" r:id="rId75"/>
    <p:sldId id="1247" r:id="rId76"/>
    <p:sldId id="1246" r:id="rId77"/>
    <p:sldId id="1245" r:id="rId78"/>
    <p:sldId id="1244" r:id="rId79"/>
    <p:sldId id="1243" r:id="rId80"/>
    <p:sldId id="1242" r:id="rId81"/>
    <p:sldId id="1241" r:id="rId82"/>
    <p:sldId id="1240" r:id="rId83"/>
    <p:sldId id="1255" r:id="rId84"/>
    <p:sldId id="1256" r:id="rId85"/>
    <p:sldId id="1239" r:id="rId86"/>
    <p:sldId id="1238" r:id="rId87"/>
    <p:sldId id="1237" r:id="rId88"/>
    <p:sldId id="1236" r:id="rId89"/>
    <p:sldId id="1308" r:id="rId90"/>
    <p:sldId id="1317" r:id="rId91"/>
    <p:sldId id="1309" r:id="rId92"/>
    <p:sldId id="292" r:id="rId9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FC6E21-D5AC-8A96-1751-A42D1A314E75}" v="7" dt="2024-06-05T16:55:59.12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6" Type="http://schemas.openxmlformats.org/officeDocument/2006/relationships/slide" Target="slides/slide7.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presProps" Target="presProps.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80" Type="http://schemas.openxmlformats.org/officeDocument/2006/relationships/slide" Target="slides/slide71.xml"/><Relationship Id="rId85" Type="http://schemas.openxmlformats.org/officeDocument/2006/relationships/slide" Target="slides/slide76.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slide" Target="slides/slide53.xml"/><Relationship Id="rId70" Type="http://schemas.openxmlformats.org/officeDocument/2006/relationships/slide" Target="slides/slide61.xml"/><Relationship Id="rId75" Type="http://schemas.openxmlformats.org/officeDocument/2006/relationships/slide" Target="slides/slide66.xml"/><Relationship Id="rId83" Type="http://schemas.openxmlformats.org/officeDocument/2006/relationships/slide" Target="slides/slide74.xml"/><Relationship Id="rId88" Type="http://schemas.openxmlformats.org/officeDocument/2006/relationships/slide" Target="slides/slide79.xml"/><Relationship Id="rId91" Type="http://schemas.openxmlformats.org/officeDocument/2006/relationships/slide" Target="slides/slide82.xml"/><Relationship Id="rId96"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notesMaster" Target="notesMasters/notesMaster1.xml"/><Relationship Id="rId9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theme" Target="theme/theme1.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microsoft.com/office/2015/10/relationships/revisionInfo" Target="revisionInfo.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dam Janiak" userId="S::adam.janiak_edmn.org#ext#@neahq.onmicrosoft.com::002a7ee9-41a7-4f0b-84b8-5a04768eeadd" providerId="AD" clId="Web-{8D1F7AAA-42EE-4AB3-EBC8-947D23F77BF6}"/>
    <pc:docChg chg="addSld modSld sldOrd">
      <pc:chgData name="Adam Janiak" userId="S::adam.janiak_edmn.org#ext#@neahq.onmicrosoft.com::002a7ee9-41a7-4f0b-84b8-5a04768eeadd" providerId="AD" clId="Web-{8D1F7AAA-42EE-4AB3-EBC8-947D23F77BF6}" dt="2024-02-08T03:06:47.183" v="242" actId="1076"/>
      <pc:docMkLst>
        <pc:docMk/>
      </pc:docMkLst>
      <pc:sldChg chg="addSp modSp">
        <pc:chgData name="Adam Janiak" userId="S::adam.janiak_edmn.org#ext#@neahq.onmicrosoft.com::002a7ee9-41a7-4f0b-84b8-5a04768eeadd" providerId="AD" clId="Web-{8D1F7AAA-42EE-4AB3-EBC8-947D23F77BF6}" dt="2024-02-08T03:05:01.039" v="232" actId="1076"/>
        <pc:sldMkLst>
          <pc:docMk/>
          <pc:sldMk cId="2833719139" sldId="1226"/>
        </pc:sldMkLst>
        <pc:spChg chg="mod">
          <ac:chgData name="Adam Janiak" userId="S::adam.janiak_edmn.org#ext#@neahq.onmicrosoft.com::002a7ee9-41a7-4f0b-84b8-5a04768eeadd" providerId="AD" clId="Web-{8D1F7AAA-42EE-4AB3-EBC8-947D23F77BF6}" dt="2024-02-08T03:04:57.321" v="231" actId="1076"/>
          <ac:spMkLst>
            <pc:docMk/>
            <pc:sldMk cId="2833719139" sldId="1226"/>
            <ac:spMk id="2" creationId="{599C51FE-D503-40BB-B0DA-D531121E0B21}"/>
          </ac:spMkLst>
        </pc:spChg>
        <pc:spChg chg="add mod">
          <ac:chgData name="Adam Janiak" userId="S::adam.janiak_edmn.org#ext#@neahq.onmicrosoft.com::002a7ee9-41a7-4f0b-84b8-5a04768eeadd" providerId="AD" clId="Web-{8D1F7AAA-42EE-4AB3-EBC8-947D23F77BF6}" dt="2024-02-08T03:05:01.039" v="232" actId="1076"/>
          <ac:spMkLst>
            <pc:docMk/>
            <pc:sldMk cId="2833719139" sldId="1226"/>
            <ac:spMk id="64" creationId="{FD973746-7E49-65D4-92AD-6405D3A00965}"/>
          </ac:spMkLst>
        </pc:spChg>
        <pc:graphicFrameChg chg="mod">
          <ac:chgData name="Adam Janiak" userId="S::adam.janiak_edmn.org#ext#@neahq.onmicrosoft.com::002a7ee9-41a7-4f0b-84b8-5a04768eeadd" providerId="AD" clId="Web-{8D1F7AAA-42EE-4AB3-EBC8-947D23F77BF6}" dt="2024-02-08T03:02:31.020" v="209" actId="14100"/>
          <ac:graphicFrameMkLst>
            <pc:docMk/>
            <pc:sldMk cId="2833719139" sldId="1226"/>
            <ac:graphicFrameMk id="5" creationId="{75FFA7E5-BA13-4780-9B02-7BB2D5991CA3}"/>
          </ac:graphicFrameMkLst>
        </pc:graphicFrameChg>
      </pc:sldChg>
      <pc:sldChg chg="modSp">
        <pc:chgData name="Adam Janiak" userId="S::adam.janiak_edmn.org#ext#@neahq.onmicrosoft.com::002a7ee9-41a7-4f0b-84b8-5a04768eeadd" providerId="AD" clId="Web-{8D1F7AAA-42EE-4AB3-EBC8-947D23F77BF6}" dt="2024-02-08T02:52:28.238" v="9" actId="20577"/>
        <pc:sldMkLst>
          <pc:docMk/>
          <pc:sldMk cId="2605034436" sldId="1228"/>
        </pc:sldMkLst>
        <pc:spChg chg="mod">
          <ac:chgData name="Adam Janiak" userId="S::adam.janiak_edmn.org#ext#@neahq.onmicrosoft.com::002a7ee9-41a7-4f0b-84b8-5a04768eeadd" providerId="AD" clId="Web-{8D1F7AAA-42EE-4AB3-EBC8-947D23F77BF6}" dt="2024-02-08T02:52:28.238" v="9" actId="20577"/>
          <ac:spMkLst>
            <pc:docMk/>
            <pc:sldMk cId="2605034436" sldId="1228"/>
            <ac:spMk id="2" creationId="{A0B6AA26-B190-4ADC-810C-3E8FC2AEC2F6}"/>
          </ac:spMkLst>
        </pc:spChg>
      </pc:sldChg>
      <pc:sldChg chg="ord">
        <pc:chgData name="Adam Janiak" userId="S::adam.janiak_edmn.org#ext#@neahq.onmicrosoft.com::002a7ee9-41a7-4f0b-84b8-5a04768eeadd" providerId="AD" clId="Web-{8D1F7AAA-42EE-4AB3-EBC8-947D23F77BF6}" dt="2024-02-08T02:59:15.452" v="173"/>
        <pc:sldMkLst>
          <pc:docMk/>
          <pc:sldMk cId="3518059515" sldId="1251"/>
        </pc:sldMkLst>
      </pc:sldChg>
      <pc:sldChg chg="addSp modSp">
        <pc:chgData name="Adam Janiak" userId="S::adam.janiak_edmn.org#ext#@neahq.onmicrosoft.com::002a7ee9-41a7-4f0b-84b8-5a04768eeadd" providerId="AD" clId="Web-{8D1F7AAA-42EE-4AB3-EBC8-947D23F77BF6}" dt="2024-02-08T02:55:25.196" v="28" actId="1076"/>
        <pc:sldMkLst>
          <pc:docMk/>
          <pc:sldMk cId="22504758" sldId="1252"/>
        </pc:sldMkLst>
        <pc:spChg chg="add mod">
          <ac:chgData name="Adam Janiak" userId="S::adam.janiak_edmn.org#ext#@neahq.onmicrosoft.com::002a7ee9-41a7-4f0b-84b8-5a04768eeadd" providerId="AD" clId="Web-{8D1F7AAA-42EE-4AB3-EBC8-947D23F77BF6}" dt="2024-02-08T02:55:25.196" v="28" actId="1076"/>
          <ac:spMkLst>
            <pc:docMk/>
            <pc:sldMk cId="22504758" sldId="1252"/>
            <ac:spMk id="11" creationId="{7D27204B-8ECB-516D-C2E5-7B05F650931F}"/>
          </ac:spMkLst>
        </pc:spChg>
      </pc:sldChg>
      <pc:sldChg chg="addSp delSp modSp">
        <pc:chgData name="Adam Janiak" userId="S::adam.janiak_edmn.org#ext#@neahq.onmicrosoft.com::002a7ee9-41a7-4f0b-84b8-5a04768eeadd" providerId="AD" clId="Web-{8D1F7AAA-42EE-4AB3-EBC8-947D23F77BF6}" dt="2024-02-08T03:06:07.479" v="240" actId="1076"/>
        <pc:sldMkLst>
          <pc:docMk/>
          <pc:sldMk cId="3436823139" sldId="1254"/>
        </pc:sldMkLst>
        <pc:spChg chg="del mod">
          <ac:chgData name="Adam Janiak" userId="S::adam.janiak_edmn.org#ext#@neahq.onmicrosoft.com::002a7ee9-41a7-4f0b-84b8-5a04768eeadd" providerId="AD" clId="Web-{8D1F7AAA-42EE-4AB3-EBC8-947D23F77BF6}" dt="2024-02-08T02:56:28.682" v="33"/>
          <ac:spMkLst>
            <pc:docMk/>
            <pc:sldMk cId="3436823139" sldId="1254"/>
            <ac:spMk id="2" creationId="{A0B6AA26-B190-4ADC-810C-3E8FC2AEC2F6}"/>
          </ac:spMkLst>
        </pc:spChg>
        <pc:spChg chg="add mod">
          <ac:chgData name="Adam Janiak" userId="S::adam.janiak_edmn.org#ext#@neahq.onmicrosoft.com::002a7ee9-41a7-4f0b-84b8-5a04768eeadd" providerId="AD" clId="Web-{8D1F7AAA-42EE-4AB3-EBC8-947D23F77BF6}" dt="2024-02-08T03:06:07.479" v="240" actId="1076"/>
          <ac:spMkLst>
            <pc:docMk/>
            <pc:sldMk cId="3436823139" sldId="1254"/>
            <ac:spMk id="3" creationId="{CCF01F24-0B5A-3A86-000E-6DF02E3F2370}"/>
          </ac:spMkLst>
        </pc:spChg>
        <pc:spChg chg="add mod">
          <ac:chgData name="Adam Janiak" userId="S::adam.janiak_edmn.org#ext#@neahq.onmicrosoft.com::002a7ee9-41a7-4f0b-84b8-5a04768eeadd" providerId="AD" clId="Web-{8D1F7AAA-42EE-4AB3-EBC8-947D23F77BF6}" dt="2024-02-08T03:00:45.564" v="203" actId="20577"/>
          <ac:spMkLst>
            <pc:docMk/>
            <pc:sldMk cId="3436823139" sldId="1254"/>
            <ac:spMk id="4" creationId="{2DBF03B2-D78D-51E5-BE84-E39C130FF339}"/>
          </ac:spMkLst>
        </pc:spChg>
        <pc:picChg chg="mod">
          <ac:chgData name="Adam Janiak" userId="S::adam.janiak_edmn.org#ext#@neahq.onmicrosoft.com::002a7ee9-41a7-4f0b-84b8-5a04768eeadd" providerId="AD" clId="Web-{8D1F7AAA-42EE-4AB3-EBC8-947D23F77BF6}" dt="2024-02-08T03:00:33.329" v="201" actId="1076"/>
          <ac:picMkLst>
            <pc:docMk/>
            <pc:sldMk cId="3436823139" sldId="1254"/>
            <ac:picMk id="7" creationId="{64588646-51E2-4ECE-90E9-6A8369D45CB7}"/>
          </ac:picMkLst>
        </pc:picChg>
      </pc:sldChg>
      <pc:sldChg chg="modSp">
        <pc:chgData name="Adam Janiak" userId="S::adam.janiak_edmn.org#ext#@neahq.onmicrosoft.com::002a7ee9-41a7-4f0b-84b8-5a04768eeadd" providerId="AD" clId="Web-{8D1F7AAA-42EE-4AB3-EBC8-947D23F77BF6}" dt="2024-02-08T03:05:29.821" v="236" actId="20577"/>
        <pc:sldMkLst>
          <pc:docMk/>
          <pc:sldMk cId="3868217628" sldId="1277"/>
        </pc:sldMkLst>
        <pc:spChg chg="mod">
          <ac:chgData name="Adam Janiak" userId="S::adam.janiak_edmn.org#ext#@neahq.onmicrosoft.com::002a7ee9-41a7-4f0b-84b8-5a04768eeadd" providerId="AD" clId="Web-{8D1F7AAA-42EE-4AB3-EBC8-947D23F77BF6}" dt="2024-02-08T03:05:29.821" v="236" actId="20577"/>
          <ac:spMkLst>
            <pc:docMk/>
            <pc:sldMk cId="3868217628" sldId="1277"/>
            <ac:spMk id="2" creationId="{A2F05B3E-6C39-4E93-7922-DCE97CCD32AF}"/>
          </ac:spMkLst>
        </pc:spChg>
      </pc:sldChg>
      <pc:sldChg chg="modSp add replId">
        <pc:chgData name="Adam Janiak" userId="S::adam.janiak_edmn.org#ext#@neahq.onmicrosoft.com::002a7ee9-41a7-4f0b-84b8-5a04768eeadd" providerId="AD" clId="Web-{8D1F7AAA-42EE-4AB3-EBC8-947D23F77BF6}" dt="2024-02-08T03:06:47.183" v="242" actId="1076"/>
        <pc:sldMkLst>
          <pc:docMk/>
          <pc:sldMk cId="4025199477" sldId="1318"/>
        </pc:sldMkLst>
        <pc:spChg chg="mod">
          <ac:chgData name="Adam Janiak" userId="S::adam.janiak_edmn.org#ext#@neahq.onmicrosoft.com::002a7ee9-41a7-4f0b-84b8-5a04768eeadd" providerId="AD" clId="Web-{8D1F7AAA-42EE-4AB3-EBC8-947D23F77BF6}" dt="2024-02-08T03:06:47.183" v="242" actId="1076"/>
          <ac:spMkLst>
            <pc:docMk/>
            <pc:sldMk cId="4025199477" sldId="1318"/>
            <ac:spMk id="2" creationId="{A0B6AA26-B190-4ADC-810C-3E8FC2AEC2F6}"/>
          </ac:spMkLst>
        </pc:spChg>
      </pc:sldChg>
    </pc:docChg>
  </pc:docChgLst>
  <pc:docChgLst>
    <pc:chgData name="Adam Janiak" userId="S::adam.janiak_edmn.org#ext#@neahq.onmicrosoft.com::002a7ee9-41a7-4f0b-84b8-5a04768eeadd" providerId="AD" clId="Web-{938B55E1-6092-312F-EEBC-F2A280A8C613}"/>
    <pc:docChg chg="addSld modSld sldOrd">
      <pc:chgData name="Adam Janiak" userId="S::adam.janiak_edmn.org#ext#@neahq.onmicrosoft.com::002a7ee9-41a7-4f0b-84b8-5a04768eeadd" providerId="AD" clId="Web-{938B55E1-6092-312F-EEBC-F2A280A8C613}" dt="2024-01-08T23:49:15.074" v="115" actId="1076"/>
      <pc:docMkLst>
        <pc:docMk/>
      </pc:docMkLst>
      <pc:sldChg chg="ord">
        <pc:chgData name="Adam Janiak" userId="S::adam.janiak_edmn.org#ext#@neahq.onmicrosoft.com::002a7ee9-41a7-4f0b-84b8-5a04768eeadd" providerId="AD" clId="Web-{938B55E1-6092-312F-EEBC-F2A280A8C613}" dt="2024-01-08T23:46:14.429" v="97"/>
        <pc:sldMkLst>
          <pc:docMk/>
          <pc:sldMk cId="2624900878" sldId="301"/>
        </pc:sldMkLst>
      </pc:sldChg>
      <pc:sldChg chg="ord">
        <pc:chgData name="Adam Janiak" userId="S::adam.janiak_edmn.org#ext#@neahq.onmicrosoft.com::002a7ee9-41a7-4f0b-84b8-5a04768eeadd" providerId="AD" clId="Web-{938B55E1-6092-312F-EEBC-F2A280A8C613}" dt="2024-01-08T23:44:59.646" v="92"/>
        <pc:sldMkLst>
          <pc:docMk/>
          <pc:sldMk cId="1204236010" sldId="1133"/>
        </pc:sldMkLst>
      </pc:sldChg>
      <pc:sldChg chg="ord">
        <pc:chgData name="Adam Janiak" userId="S::adam.janiak_edmn.org#ext#@neahq.onmicrosoft.com::002a7ee9-41a7-4f0b-84b8-5a04768eeadd" providerId="AD" clId="Web-{938B55E1-6092-312F-EEBC-F2A280A8C613}" dt="2024-01-08T23:45:46.553" v="95"/>
        <pc:sldMkLst>
          <pc:docMk/>
          <pc:sldMk cId="1072063733" sldId="1193"/>
        </pc:sldMkLst>
      </pc:sldChg>
      <pc:sldChg chg="ord">
        <pc:chgData name="Adam Janiak" userId="S::adam.janiak_edmn.org#ext#@neahq.onmicrosoft.com::002a7ee9-41a7-4f0b-84b8-5a04768eeadd" providerId="AD" clId="Web-{938B55E1-6092-312F-EEBC-F2A280A8C613}" dt="2024-01-08T23:46:14.445" v="100"/>
        <pc:sldMkLst>
          <pc:docMk/>
          <pc:sldMk cId="3171862447" sldId="1194"/>
        </pc:sldMkLst>
      </pc:sldChg>
      <pc:sldChg chg="ord">
        <pc:chgData name="Adam Janiak" userId="S::adam.janiak_edmn.org#ext#@neahq.onmicrosoft.com::002a7ee9-41a7-4f0b-84b8-5a04768eeadd" providerId="AD" clId="Web-{938B55E1-6092-312F-EEBC-F2A280A8C613}" dt="2024-01-08T23:48:36.432" v="103"/>
        <pc:sldMkLst>
          <pc:docMk/>
          <pc:sldMk cId="2040131590" sldId="1224"/>
        </pc:sldMkLst>
      </pc:sldChg>
      <pc:sldChg chg="ord">
        <pc:chgData name="Adam Janiak" userId="S::adam.janiak_edmn.org#ext#@neahq.onmicrosoft.com::002a7ee9-41a7-4f0b-84b8-5a04768eeadd" providerId="AD" clId="Web-{938B55E1-6092-312F-EEBC-F2A280A8C613}" dt="2024-01-08T23:48:36.432" v="104"/>
        <pc:sldMkLst>
          <pc:docMk/>
          <pc:sldMk cId="3262277283" sldId="1225"/>
        </pc:sldMkLst>
      </pc:sldChg>
      <pc:sldChg chg="ord">
        <pc:chgData name="Adam Janiak" userId="S::adam.janiak_edmn.org#ext#@neahq.onmicrosoft.com::002a7ee9-41a7-4f0b-84b8-5a04768eeadd" providerId="AD" clId="Web-{938B55E1-6092-312F-EEBC-F2A280A8C613}" dt="2024-01-08T23:48:36.432" v="105"/>
        <pc:sldMkLst>
          <pc:docMk/>
          <pc:sldMk cId="2833719139" sldId="1226"/>
        </pc:sldMkLst>
      </pc:sldChg>
      <pc:sldChg chg="ord">
        <pc:chgData name="Adam Janiak" userId="S::adam.janiak_edmn.org#ext#@neahq.onmicrosoft.com::002a7ee9-41a7-4f0b-84b8-5a04768eeadd" providerId="AD" clId="Web-{938B55E1-6092-312F-EEBC-F2A280A8C613}" dt="2024-01-08T23:48:36.432" v="110"/>
        <pc:sldMkLst>
          <pc:docMk/>
          <pc:sldMk cId="2605034436" sldId="1228"/>
        </pc:sldMkLst>
      </pc:sldChg>
      <pc:sldChg chg="modSp">
        <pc:chgData name="Adam Janiak" userId="S::adam.janiak_edmn.org#ext#@neahq.onmicrosoft.com::002a7ee9-41a7-4f0b-84b8-5a04768eeadd" providerId="AD" clId="Web-{938B55E1-6092-312F-EEBC-F2A280A8C613}" dt="2024-01-08T23:42:18.752" v="1" actId="20577"/>
        <pc:sldMkLst>
          <pc:docMk/>
          <pc:sldMk cId="1851641117" sldId="1229"/>
        </pc:sldMkLst>
        <pc:spChg chg="mod">
          <ac:chgData name="Adam Janiak" userId="S::adam.janiak_edmn.org#ext#@neahq.onmicrosoft.com::002a7ee9-41a7-4f0b-84b8-5a04768eeadd" providerId="AD" clId="Web-{938B55E1-6092-312F-EEBC-F2A280A8C613}" dt="2024-01-08T23:42:18.752" v="1" actId="20577"/>
          <ac:spMkLst>
            <pc:docMk/>
            <pc:sldMk cId="1851641117" sldId="1229"/>
            <ac:spMk id="2" creationId="{35199561-F97D-3F12-B592-D23F3B1C09BF}"/>
          </ac:spMkLst>
        </pc:spChg>
      </pc:sldChg>
      <pc:sldChg chg="modSp">
        <pc:chgData name="Adam Janiak" userId="S::adam.janiak_edmn.org#ext#@neahq.onmicrosoft.com::002a7ee9-41a7-4f0b-84b8-5a04768eeadd" providerId="AD" clId="Web-{938B55E1-6092-312F-EEBC-F2A280A8C613}" dt="2024-01-08T23:44:19.848" v="20" actId="20577"/>
        <pc:sldMkLst>
          <pc:docMk/>
          <pc:sldMk cId="1592572446" sldId="1230"/>
        </pc:sldMkLst>
        <pc:spChg chg="mod">
          <ac:chgData name="Adam Janiak" userId="S::adam.janiak_edmn.org#ext#@neahq.onmicrosoft.com::002a7ee9-41a7-4f0b-84b8-5a04768eeadd" providerId="AD" clId="Web-{938B55E1-6092-312F-EEBC-F2A280A8C613}" dt="2024-01-08T23:44:19.848" v="20" actId="20577"/>
          <ac:spMkLst>
            <pc:docMk/>
            <pc:sldMk cId="1592572446" sldId="1230"/>
            <ac:spMk id="2" creationId="{E6AA1A3D-FAE5-0E23-ACF5-03A30179F1F5}"/>
          </ac:spMkLst>
        </pc:spChg>
      </pc:sldChg>
      <pc:sldChg chg="ord">
        <pc:chgData name="Adam Janiak" userId="S::adam.janiak_edmn.org#ext#@neahq.onmicrosoft.com::002a7ee9-41a7-4f0b-84b8-5a04768eeadd" providerId="AD" clId="Web-{938B55E1-6092-312F-EEBC-F2A280A8C613}" dt="2024-01-08T23:45:46.553" v="96"/>
        <pc:sldMkLst>
          <pc:docMk/>
          <pc:sldMk cId="4222435947" sldId="1232"/>
        </pc:sldMkLst>
      </pc:sldChg>
      <pc:sldChg chg="ord">
        <pc:chgData name="Adam Janiak" userId="S::adam.janiak_edmn.org#ext#@neahq.onmicrosoft.com::002a7ee9-41a7-4f0b-84b8-5a04768eeadd" providerId="AD" clId="Web-{938B55E1-6092-312F-EEBC-F2A280A8C613}" dt="2024-01-08T23:46:14.445" v="101"/>
        <pc:sldMkLst>
          <pc:docMk/>
          <pc:sldMk cId="3971997553" sldId="1233"/>
        </pc:sldMkLst>
      </pc:sldChg>
      <pc:sldChg chg="ord">
        <pc:chgData name="Adam Janiak" userId="S::adam.janiak_edmn.org#ext#@neahq.onmicrosoft.com::002a7ee9-41a7-4f0b-84b8-5a04768eeadd" providerId="AD" clId="Web-{938B55E1-6092-312F-EEBC-F2A280A8C613}" dt="2024-01-08T23:46:14.429" v="98"/>
        <pc:sldMkLst>
          <pc:docMk/>
          <pc:sldMk cId="518836243" sldId="1234"/>
        </pc:sldMkLst>
      </pc:sldChg>
      <pc:sldChg chg="ord">
        <pc:chgData name="Adam Janiak" userId="S::adam.janiak_edmn.org#ext#@neahq.onmicrosoft.com::002a7ee9-41a7-4f0b-84b8-5a04768eeadd" providerId="AD" clId="Web-{938B55E1-6092-312F-EEBC-F2A280A8C613}" dt="2024-01-08T23:44:59.646" v="75"/>
        <pc:sldMkLst>
          <pc:docMk/>
          <pc:sldMk cId="278809125" sldId="1236"/>
        </pc:sldMkLst>
      </pc:sldChg>
      <pc:sldChg chg="ord">
        <pc:chgData name="Adam Janiak" userId="S::adam.janiak_edmn.org#ext#@neahq.onmicrosoft.com::002a7ee9-41a7-4f0b-84b8-5a04768eeadd" providerId="AD" clId="Web-{938B55E1-6092-312F-EEBC-F2A280A8C613}" dt="2024-01-08T23:44:59.646" v="76"/>
        <pc:sldMkLst>
          <pc:docMk/>
          <pc:sldMk cId="4215882590" sldId="1237"/>
        </pc:sldMkLst>
      </pc:sldChg>
      <pc:sldChg chg="ord">
        <pc:chgData name="Adam Janiak" userId="S::adam.janiak_edmn.org#ext#@neahq.onmicrosoft.com::002a7ee9-41a7-4f0b-84b8-5a04768eeadd" providerId="AD" clId="Web-{938B55E1-6092-312F-EEBC-F2A280A8C613}" dt="2024-01-08T23:44:59.646" v="77"/>
        <pc:sldMkLst>
          <pc:docMk/>
          <pc:sldMk cId="193522086" sldId="1238"/>
        </pc:sldMkLst>
      </pc:sldChg>
      <pc:sldChg chg="ord">
        <pc:chgData name="Adam Janiak" userId="S::adam.janiak_edmn.org#ext#@neahq.onmicrosoft.com::002a7ee9-41a7-4f0b-84b8-5a04768eeadd" providerId="AD" clId="Web-{938B55E1-6092-312F-EEBC-F2A280A8C613}" dt="2024-01-08T23:44:59.646" v="78"/>
        <pc:sldMkLst>
          <pc:docMk/>
          <pc:sldMk cId="1235473652" sldId="1239"/>
        </pc:sldMkLst>
      </pc:sldChg>
      <pc:sldChg chg="ord">
        <pc:chgData name="Adam Janiak" userId="S::adam.janiak_edmn.org#ext#@neahq.onmicrosoft.com::002a7ee9-41a7-4f0b-84b8-5a04768eeadd" providerId="AD" clId="Web-{938B55E1-6092-312F-EEBC-F2A280A8C613}" dt="2024-01-08T23:44:59.646" v="81"/>
        <pc:sldMkLst>
          <pc:docMk/>
          <pc:sldMk cId="1763634998" sldId="1240"/>
        </pc:sldMkLst>
      </pc:sldChg>
      <pc:sldChg chg="ord">
        <pc:chgData name="Adam Janiak" userId="S::adam.janiak_edmn.org#ext#@neahq.onmicrosoft.com::002a7ee9-41a7-4f0b-84b8-5a04768eeadd" providerId="AD" clId="Web-{938B55E1-6092-312F-EEBC-F2A280A8C613}" dt="2024-01-08T23:44:59.646" v="82"/>
        <pc:sldMkLst>
          <pc:docMk/>
          <pc:sldMk cId="3649196649" sldId="1241"/>
        </pc:sldMkLst>
      </pc:sldChg>
      <pc:sldChg chg="ord">
        <pc:chgData name="Adam Janiak" userId="S::adam.janiak_edmn.org#ext#@neahq.onmicrosoft.com::002a7ee9-41a7-4f0b-84b8-5a04768eeadd" providerId="AD" clId="Web-{938B55E1-6092-312F-EEBC-F2A280A8C613}" dt="2024-01-08T23:44:59.646" v="83"/>
        <pc:sldMkLst>
          <pc:docMk/>
          <pc:sldMk cId="2208514467" sldId="1242"/>
        </pc:sldMkLst>
      </pc:sldChg>
      <pc:sldChg chg="ord">
        <pc:chgData name="Adam Janiak" userId="S::adam.janiak_edmn.org#ext#@neahq.onmicrosoft.com::002a7ee9-41a7-4f0b-84b8-5a04768eeadd" providerId="AD" clId="Web-{938B55E1-6092-312F-EEBC-F2A280A8C613}" dt="2024-01-08T23:44:59.646" v="84"/>
        <pc:sldMkLst>
          <pc:docMk/>
          <pc:sldMk cId="3367058598" sldId="1243"/>
        </pc:sldMkLst>
      </pc:sldChg>
      <pc:sldChg chg="ord">
        <pc:chgData name="Adam Janiak" userId="S::adam.janiak_edmn.org#ext#@neahq.onmicrosoft.com::002a7ee9-41a7-4f0b-84b8-5a04768eeadd" providerId="AD" clId="Web-{938B55E1-6092-312F-EEBC-F2A280A8C613}" dt="2024-01-08T23:44:59.646" v="85"/>
        <pc:sldMkLst>
          <pc:docMk/>
          <pc:sldMk cId="2249080077" sldId="1244"/>
        </pc:sldMkLst>
      </pc:sldChg>
      <pc:sldChg chg="ord">
        <pc:chgData name="Adam Janiak" userId="S::adam.janiak_edmn.org#ext#@neahq.onmicrosoft.com::002a7ee9-41a7-4f0b-84b8-5a04768eeadd" providerId="AD" clId="Web-{938B55E1-6092-312F-EEBC-F2A280A8C613}" dt="2024-01-08T23:44:59.646" v="86"/>
        <pc:sldMkLst>
          <pc:docMk/>
          <pc:sldMk cId="2241744658" sldId="1245"/>
        </pc:sldMkLst>
      </pc:sldChg>
      <pc:sldChg chg="ord">
        <pc:chgData name="Adam Janiak" userId="S::adam.janiak_edmn.org#ext#@neahq.onmicrosoft.com::002a7ee9-41a7-4f0b-84b8-5a04768eeadd" providerId="AD" clId="Web-{938B55E1-6092-312F-EEBC-F2A280A8C613}" dt="2024-01-08T23:44:59.646" v="87"/>
        <pc:sldMkLst>
          <pc:docMk/>
          <pc:sldMk cId="2933908309" sldId="1246"/>
        </pc:sldMkLst>
      </pc:sldChg>
      <pc:sldChg chg="ord">
        <pc:chgData name="Adam Janiak" userId="S::adam.janiak_edmn.org#ext#@neahq.onmicrosoft.com::002a7ee9-41a7-4f0b-84b8-5a04768eeadd" providerId="AD" clId="Web-{938B55E1-6092-312F-EEBC-F2A280A8C613}" dt="2024-01-08T23:44:59.646" v="88"/>
        <pc:sldMkLst>
          <pc:docMk/>
          <pc:sldMk cId="34930456" sldId="1247"/>
        </pc:sldMkLst>
      </pc:sldChg>
      <pc:sldChg chg="ord">
        <pc:chgData name="Adam Janiak" userId="S::adam.janiak_edmn.org#ext#@neahq.onmicrosoft.com::002a7ee9-41a7-4f0b-84b8-5a04768eeadd" providerId="AD" clId="Web-{938B55E1-6092-312F-EEBC-F2A280A8C613}" dt="2024-01-08T23:44:59.646" v="89"/>
        <pc:sldMkLst>
          <pc:docMk/>
          <pc:sldMk cId="2207501950" sldId="1248"/>
        </pc:sldMkLst>
      </pc:sldChg>
      <pc:sldChg chg="ord">
        <pc:chgData name="Adam Janiak" userId="S::adam.janiak_edmn.org#ext#@neahq.onmicrosoft.com::002a7ee9-41a7-4f0b-84b8-5a04768eeadd" providerId="AD" clId="Web-{938B55E1-6092-312F-EEBC-F2A280A8C613}" dt="2024-01-08T23:44:59.646" v="90"/>
        <pc:sldMkLst>
          <pc:docMk/>
          <pc:sldMk cId="874769889" sldId="1249"/>
        </pc:sldMkLst>
      </pc:sldChg>
      <pc:sldChg chg="ord">
        <pc:chgData name="Adam Janiak" userId="S::adam.janiak_edmn.org#ext#@neahq.onmicrosoft.com::002a7ee9-41a7-4f0b-84b8-5a04768eeadd" providerId="AD" clId="Web-{938B55E1-6092-312F-EEBC-F2A280A8C613}" dt="2024-01-08T23:44:59.646" v="91"/>
        <pc:sldMkLst>
          <pc:docMk/>
          <pc:sldMk cId="668961055" sldId="1250"/>
        </pc:sldMkLst>
      </pc:sldChg>
      <pc:sldChg chg="ord">
        <pc:chgData name="Adam Janiak" userId="S::adam.janiak_edmn.org#ext#@neahq.onmicrosoft.com::002a7ee9-41a7-4f0b-84b8-5a04768eeadd" providerId="AD" clId="Web-{938B55E1-6092-312F-EEBC-F2A280A8C613}" dt="2024-01-08T23:48:36.432" v="108"/>
        <pc:sldMkLst>
          <pc:docMk/>
          <pc:sldMk cId="3518059515" sldId="1251"/>
        </pc:sldMkLst>
      </pc:sldChg>
      <pc:sldChg chg="ord">
        <pc:chgData name="Adam Janiak" userId="S::adam.janiak_edmn.org#ext#@neahq.onmicrosoft.com::002a7ee9-41a7-4f0b-84b8-5a04768eeadd" providerId="AD" clId="Web-{938B55E1-6092-312F-EEBC-F2A280A8C613}" dt="2024-01-08T23:48:36.432" v="109"/>
        <pc:sldMkLst>
          <pc:docMk/>
          <pc:sldMk cId="22504758" sldId="1252"/>
        </pc:sldMkLst>
      </pc:sldChg>
      <pc:sldChg chg="ord">
        <pc:chgData name="Adam Janiak" userId="S::adam.janiak_edmn.org#ext#@neahq.onmicrosoft.com::002a7ee9-41a7-4f0b-84b8-5a04768eeadd" providerId="AD" clId="Web-{938B55E1-6092-312F-EEBC-F2A280A8C613}" dt="2024-01-08T23:48:36.432" v="106"/>
        <pc:sldMkLst>
          <pc:docMk/>
          <pc:sldMk cId="618720129" sldId="1253"/>
        </pc:sldMkLst>
      </pc:sldChg>
      <pc:sldChg chg="ord">
        <pc:chgData name="Adam Janiak" userId="S::adam.janiak_edmn.org#ext#@neahq.onmicrosoft.com::002a7ee9-41a7-4f0b-84b8-5a04768eeadd" providerId="AD" clId="Web-{938B55E1-6092-312F-EEBC-F2A280A8C613}" dt="2024-01-08T23:48:36.432" v="107"/>
        <pc:sldMkLst>
          <pc:docMk/>
          <pc:sldMk cId="3436823139" sldId="1254"/>
        </pc:sldMkLst>
      </pc:sldChg>
      <pc:sldChg chg="ord">
        <pc:chgData name="Adam Janiak" userId="S::adam.janiak_edmn.org#ext#@neahq.onmicrosoft.com::002a7ee9-41a7-4f0b-84b8-5a04768eeadd" providerId="AD" clId="Web-{938B55E1-6092-312F-EEBC-F2A280A8C613}" dt="2024-01-08T23:44:59.646" v="80"/>
        <pc:sldMkLst>
          <pc:docMk/>
          <pc:sldMk cId="1737711034" sldId="1255"/>
        </pc:sldMkLst>
      </pc:sldChg>
      <pc:sldChg chg="ord">
        <pc:chgData name="Adam Janiak" userId="S::adam.janiak_edmn.org#ext#@neahq.onmicrosoft.com::002a7ee9-41a7-4f0b-84b8-5a04768eeadd" providerId="AD" clId="Web-{938B55E1-6092-312F-EEBC-F2A280A8C613}" dt="2024-01-08T23:44:59.646" v="79"/>
        <pc:sldMkLst>
          <pc:docMk/>
          <pc:sldMk cId="3620052321" sldId="1256"/>
        </pc:sldMkLst>
      </pc:sldChg>
      <pc:sldChg chg="ord">
        <pc:chgData name="Adam Janiak" userId="S::adam.janiak_edmn.org#ext#@neahq.onmicrosoft.com::002a7ee9-41a7-4f0b-84b8-5a04768eeadd" providerId="AD" clId="Web-{938B55E1-6092-312F-EEBC-F2A280A8C613}" dt="2024-01-08T23:46:14.445" v="99"/>
        <pc:sldMkLst>
          <pc:docMk/>
          <pc:sldMk cId="2166580463" sldId="1273"/>
        </pc:sldMkLst>
      </pc:sldChg>
      <pc:sldChg chg="add replId">
        <pc:chgData name="Adam Janiak" userId="S::adam.janiak_edmn.org#ext#@neahq.onmicrosoft.com::002a7ee9-41a7-4f0b-84b8-5a04768eeadd" providerId="AD" clId="Web-{938B55E1-6092-312F-EEBC-F2A280A8C613}" dt="2024-01-08T23:42:21.939" v="2"/>
        <pc:sldMkLst>
          <pc:docMk/>
          <pc:sldMk cId="91592449" sldId="1276"/>
        </pc:sldMkLst>
      </pc:sldChg>
      <pc:sldChg chg="modSp new">
        <pc:chgData name="Adam Janiak" userId="S::adam.janiak_edmn.org#ext#@neahq.onmicrosoft.com::002a7ee9-41a7-4f0b-84b8-5a04768eeadd" providerId="AD" clId="Web-{938B55E1-6092-312F-EEBC-F2A280A8C613}" dt="2024-01-08T23:44:05.160" v="17" actId="20577"/>
        <pc:sldMkLst>
          <pc:docMk/>
          <pc:sldMk cId="3868217628" sldId="1277"/>
        </pc:sldMkLst>
        <pc:spChg chg="mod">
          <ac:chgData name="Adam Janiak" userId="S::adam.janiak_edmn.org#ext#@neahq.onmicrosoft.com::002a7ee9-41a7-4f0b-84b8-5a04768eeadd" providerId="AD" clId="Web-{938B55E1-6092-312F-EEBC-F2A280A8C613}" dt="2024-01-08T23:44:05.160" v="17" actId="20577"/>
          <ac:spMkLst>
            <pc:docMk/>
            <pc:sldMk cId="3868217628" sldId="1277"/>
            <ac:spMk id="2" creationId="{A2F05B3E-6C39-4E93-7922-DCE97CCD32AF}"/>
          </ac:spMkLst>
        </pc:spChg>
      </pc:sldChg>
      <pc:sldChg chg="add replId">
        <pc:chgData name="Adam Janiak" userId="S::adam.janiak_edmn.org#ext#@neahq.onmicrosoft.com::002a7ee9-41a7-4f0b-84b8-5a04768eeadd" providerId="AD" clId="Web-{938B55E1-6092-312F-EEBC-F2A280A8C613}" dt="2024-01-08T23:42:29.314" v="4"/>
        <pc:sldMkLst>
          <pc:docMk/>
          <pc:sldMk cId="3476636048" sldId="1278"/>
        </pc:sldMkLst>
      </pc:sldChg>
      <pc:sldChg chg="modSp new">
        <pc:chgData name="Adam Janiak" userId="S::adam.janiak_edmn.org#ext#@neahq.onmicrosoft.com::002a7ee9-41a7-4f0b-84b8-5a04768eeadd" providerId="AD" clId="Web-{938B55E1-6092-312F-EEBC-F2A280A8C613}" dt="2024-01-08T23:43:56.941" v="11" actId="20577"/>
        <pc:sldMkLst>
          <pc:docMk/>
          <pc:sldMk cId="840852095" sldId="1279"/>
        </pc:sldMkLst>
        <pc:spChg chg="mod">
          <ac:chgData name="Adam Janiak" userId="S::adam.janiak_edmn.org#ext#@neahq.onmicrosoft.com::002a7ee9-41a7-4f0b-84b8-5a04768eeadd" providerId="AD" clId="Web-{938B55E1-6092-312F-EEBC-F2A280A8C613}" dt="2024-01-08T23:43:56.941" v="11" actId="20577"/>
          <ac:spMkLst>
            <pc:docMk/>
            <pc:sldMk cId="840852095" sldId="1279"/>
            <ac:spMk id="2" creationId="{81A73026-95CF-D669-54CC-3748CBB6018A}"/>
          </ac:spMkLst>
        </pc:spChg>
      </pc:sldChg>
      <pc:sldChg chg="modSp new">
        <pc:chgData name="Adam Janiak" userId="S::adam.janiak_edmn.org#ext#@neahq.onmicrosoft.com::002a7ee9-41a7-4f0b-84b8-5a04768eeadd" providerId="AD" clId="Web-{938B55E1-6092-312F-EEBC-F2A280A8C613}" dt="2024-01-08T23:49:15.074" v="115" actId="1076"/>
        <pc:sldMkLst>
          <pc:docMk/>
          <pc:sldMk cId="3225817414" sldId="1280"/>
        </pc:sldMkLst>
        <pc:spChg chg="mod">
          <ac:chgData name="Adam Janiak" userId="S::adam.janiak_edmn.org#ext#@neahq.onmicrosoft.com::002a7ee9-41a7-4f0b-84b8-5a04768eeadd" providerId="AD" clId="Web-{938B55E1-6092-312F-EEBC-F2A280A8C613}" dt="2024-01-08T23:49:15.074" v="115" actId="1076"/>
          <ac:spMkLst>
            <pc:docMk/>
            <pc:sldMk cId="3225817414" sldId="1280"/>
            <ac:spMk id="2" creationId="{F6DF771F-D9EA-E212-7DE8-574705C38ACE}"/>
          </ac:spMkLst>
        </pc:spChg>
      </pc:sldChg>
    </pc:docChg>
  </pc:docChgLst>
  <pc:docChgLst>
    <pc:chgData name="Guest User" userId="S::urn:spo:anon#7d85ca737f9f6c633022036c25380c392e449f7e7267d91f91d5a5f31c184600::" providerId="AD" clId="Web-{99DBDC50-25CE-D806-B47E-464245E71F7E}"/>
    <pc:docChg chg="modSld">
      <pc:chgData name="Guest User" userId="S::urn:spo:anon#7d85ca737f9f6c633022036c25380c392e449f7e7267d91f91d5a5f31c184600::" providerId="AD" clId="Web-{99DBDC50-25CE-D806-B47E-464245E71F7E}" dt="2023-03-27T23:38:27.822" v="11" actId="20577"/>
      <pc:docMkLst>
        <pc:docMk/>
      </pc:docMkLst>
      <pc:sldChg chg="modSp">
        <pc:chgData name="Guest User" userId="S::urn:spo:anon#7d85ca737f9f6c633022036c25380c392e449f7e7267d91f91d5a5f31c184600::" providerId="AD" clId="Web-{99DBDC50-25CE-D806-B47E-464245E71F7E}" dt="2023-03-27T23:37:37.038" v="4" actId="20577"/>
        <pc:sldMkLst>
          <pc:docMk/>
          <pc:sldMk cId="1204236010" sldId="1133"/>
        </pc:sldMkLst>
        <pc:spChg chg="mod">
          <ac:chgData name="Guest User" userId="S::urn:spo:anon#7d85ca737f9f6c633022036c25380c392e449f7e7267d91f91d5a5f31c184600::" providerId="AD" clId="Web-{99DBDC50-25CE-D806-B47E-464245E71F7E}" dt="2023-03-27T23:37:37.038" v="4" actId="20577"/>
          <ac:spMkLst>
            <pc:docMk/>
            <pc:sldMk cId="1204236010" sldId="1133"/>
            <ac:spMk id="2" creationId="{00000000-0000-0000-0000-000000000000}"/>
          </ac:spMkLst>
        </pc:spChg>
      </pc:sldChg>
      <pc:sldChg chg="modSp">
        <pc:chgData name="Guest User" userId="S::urn:spo:anon#7d85ca737f9f6c633022036c25380c392e449f7e7267d91f91d5a5f31c184600::" providerId="AD" clId="Web-{99DBDC50-25CE-D806-B47E-464245E71F7E}" dt="2023-03-27T23:38:27.822" v="11" actId="20577"/>
        <pc:sldMkLst>
          <pc:docMk/>
          <pc:sldMk cId="1737711034" sldId="1255"/>
        </pc:sldMkLst>
        <pc:spChg chg="mod">
          <ac:chgData name="Guest User" userId="S::urn:spo:anon#7d85ca737f9f6c633022036c25380c392e449f7e7267d91f91d5a5f31c184600::" providerId="AD" clId="Web-{99DBDC50-25CE-D806-B47E-464245E71F7E}" dt="2023-03-27T23:38:27.822" v="11" actId="20577"/>
          <ac:spMkLst>
            <pc:docMk/>
            <pc:sldMk cId="1737711034" sldId="1255"/>
            <ac:spMk id="3" creationId="{936F4482-6405-1518-D859-296787C5E512}"/>
          </ac:spMkLst>
        </pc:spChg>
      </pc:sldChg>
    </pc:docChg>
  </pc:docChgLst>
  <pc:docChgLst>
    <pc:chgData name="Holmes, Ellen [NEA]" userId="S::eholmes@nea.org::8df78491-616d-4641-a13e-176bb27a1b7f" providerId="AD" clId="Web-{7958EE39-35D6-6D85-DB13-A1F4DA6AE512}"/>
    <pc:docChg chg="modSld">
      <pc:chgData name="Holmes, Ellen [NEA]" userId="S::eholmes@nea.org::8df78491-616d-4641-a13e-176bb27a1b7f" providerId="AD" clId="Web-{7958EE39-35D6-6D85-DB13-A1F4DA6AE512}" dt="2024-02-05T23:40:43.268" v="10" actId="20577"/>
      <pc:docMkLst>
        <pc:docMk/>
      </pc:docMkLst>
      <pc:sldChg chg="modSp">
        <pc:chgData name="Holmes, Ellen [NEA]" userId="S::eholmes@nea.org::8df78491-616d-4641-a13e-176bb27a1b7f" providerId="AD" clId="Web-{7958EE39-35D6-6D85-DB13-A1F4DA6AE512}" dt="2024-02-05T23:40:28.236" v="8" actId="20577"/>
        <pc:sldMkLst>
          <pc:docMk/>
          <pc:sldMk cId="158128181" sldId="1174"/>
        </pc:sldMkLst>
        <pc:spChg chg="mod">
          <ac:chgData name="Holmes, Ellen [NEA]" userId="S::eholmes@nea.org::8df78491-616d-4641-a13e-176bb27a1b7f" providerId="AD" clId="Web-{7958EE39-35D6-6D85-DB13-A1F4DA6AE512}" dt="2024-02-05T23:40:28.236" v="8" actId="20577"/>
          <ac:spMkLst>
            <pc:docMk/>
            <pc:sldMk cId="158128181" sldId="1174"/>
            <ac:spMk id="3" creationId="{E90F637A-28BF-4A83-9C2E-79664D85C545}"/>
          </ac:spMkLst>
        </pc:spChg>
      </pc:sldChg>
      <pc:sldChg chg="modSp">
        <pc:chgData name="Holmes, Ellen [NEA]" userId="S::eholmes@nea.org::8df78491-616d-4641-a13e-176bb27a1b7f" providerId="AD" clId="Web-{7958EE39-35D6-6D85-DB13-A1F4DA6AE512}" dt="2024-02-05T23:40:37.174" v="9" actId="20577"/>
        <pc:sldMkLst>
          <pc:docMk/>
          <pc:sldMk cId="253378909" sldId="1274"/>
        </pc:sldMkLst>
        <pc:spChg chg="mod">
          <ac:chgData name="Holmes, Ellen [NEA]" userId="S::eholmes@nea.org::8df78491-616d-4641-a13e-176bb27a1b7f" providerId="AD" clId="Web-{7958EE39-35D6-6D85-DB13-A1F4DA6AE512}" dt="2024-02-05T23:40:37.174" v="9" actId="20577"/>
          <ac:spMkLst>
            <pc:docMk/>
            <pc:sldMk cId="253378909" sldId="1274"/>
            <ac:spMk id="3" creationId="{00000000-0000-0000-0000-000000000000}"/>
          </ac:spMkLst>
        </pc:spChg>
      </pc:sldChg>
      <pc:sldChg chg="modSp">
        <pc:chgData name="Holmes, Ellen [NEA]" userId="S::eholmes@nea.org::8df78491-616d-4641-a13e-176bb27a1b7f" providerId="AD" clId="Web-{7958EE39-35D6-6D85-DB13-A1F4DA6AE512}" dt="2024-02-05T23:40:43.268" v="10" actId="20577"/>
        <pc:sldMkLst>
          <pc:docMk/>
          <pc:sldMk cId="1556872188" sldId="1275"/>
        </pc:sldMkLst>
        <pc:spChg chg="mod">
          <ac:chgData name="Holmes, Ellen [NEA]" userId="S::eholmes@nea.org::8df78491-616d-4641-a13e-176bb27a1b7f" providerId="AD" clId="Web-{7958EE39-35D6-6D85-DB13-A1F4DA6AE512}" dt="2024-02-05T23:40:43.268" v="10" actId="20577"/>
          <ac:spMkLst>
            <pc:docMk/>
            <pc:sldMk cId="1556872188" sldId="1275"/>
            <ac:spMk id="3" creationId="{00000000-0000-0000-0000-000000000000}"/>
          </ac:spMkLst>
        </pc:spChg>
      </pc:sldChg>
      <pc:sldChg chg="modSp">
        <pc:chgData name="Holmes, Ellen [NEA]" userId="S::eholmes@nea.org::8df78491-616d-4641-a13e-176bb27a1b7f" providerId="AD" clId="Web-{7958EE39-35D6-6D85-DB13-A1F4DA6AE512}" dt="2024-02-05T22:32:12.021" v="7" actId="14100"/>
        <pc:sldMkLst>
          <pc:docMk/>
          <pc:sldMk cId="778671467" sldId="1282"/>
        </pc:sldMkLst>
        <pc:spChg chg="mod">
          <ac:chgData name="Holmes, Ellen [NEA]" userId="S::eholmes@nea.org::8df78491-616d-4641-a13e-176bb27a1b7f" providerId="AD" clId="Web-{7958EE39-35D6-6D85-DB13-A1F4DA6AE512}" dt="2024-02-05T22:32:12.021" v="7" actId="14100"/>
          <ac:spMkLst>
            <pc:docMk/>
            <pc:sldMk cId="778671467" sldId="1282"/>
            <ac:spMk id="3" creationId="{88494F6C-6EC1-46C6-A27B-415CDCEEC23D}"/>
          </ac:spMkLst>
        </pc:spChg>
      </pc:sldChg>
    </pc:docChg>
  </pc:docChgLst>
  <pc:docChgLst>
    <pc:chgData name="Moretz, Dawn [MD]" userId="S::dmoretz_mceanea.org#ext#@neahq.onmicrosoft.com::8b7c4876-828e-4d94-9cfa-b96e299cadb1" providerId="AD" clId="Web-{74FC6E21-D5AC-8A96-1751-A42D1A314E75}"/>
    <pc:docChg chg="modSld">
      <pc:chgData name="Moretz, Dawn [MD]" userId="S::dmoretz_mceanea.org#ext#@neahq.onmicrosoft.com::8b7c4876-828e-4d94-9cfa-b96e299cadb1" providerId="AD" clId="Web-{74FC6E21-D5AC-8A96-1751-A42D1A314E75}" dt="2024-06-05T16:55:58.792" v="2" actId="20577"/>
      <pc:docMkLst>
        <pc:docMk/>
      </pc:docMkLst>
      <pc:sldChg chg="modSp">
        <pc:chgData name="Moretz, Dawn [MD]" userId="S::dmoretz_mceanea.org#ext#@neahq.onmicrosoft.com::8b7c4876-828e-4d94-9cfa-b96e299cadb1" providerId="AD" clId="Web-{74FC6E21-D5AC-8A96-1751-A42D1A314E75}" dt="2024-06-05T16:55:58.792" v="2" actId="20577"/>
        <pc:sldMkLst>
          <pc:docMk/>
          <pc:sldMk cId="3436823139" sldId="1254"/>
        </pc:sldMkLst>
        <pc:spChg chg="mod">
          <ac:chgData name="Moretz, Dawn [MD]" userId="S::dmoretz_mceanea.org#ext#@neahq.onmicrosoft.com::8b7c4876-828e-4d94-9cfa-b96e299cadb1" providerId="AD" clId="Web-{74FC6E21-D5AC-8A96-1751-A42D1A314E75}" dt="2024-06-05T16:55:58.792" v="2" actId="20577"/>
          <ac:spMkLst>
            <pc:docMk/>
            <pc:sldMk cId="3436823139" sldId="1254"/>
            <ac:spMk id="4" creationId="{2DBF03B2-D78D-51E5-BE84-E39C130FF339}"/>
          </ac:spMkLst>
        </pc:spChg>
      </pc:sldChg>
    </pc:docChg>
  </pc:docChgLst>
  <pc:docChgLst>
    <pc:chgData name="Adam Janiak" userId="S::adam.janiak_edmn.org#ext#@neahq.onmicrosoft.com::002a7ee9-41a7-4f0b-84b8-5a04768eeadd" providerId="AD" clId="Web-{9B9FBD04-B4EE-4887-ECF3-694A5CB9B09B}"/>
    <pc:docChg chg="addSld delSld modSld">
      <pc:chgData name="Adam Janiak" userId="S::adam.janiak_edmn.org#ext#@neahq.onmicrosoft.com::002a7ee9-41a7-4f0b-84b8-5a04768eeadd" providerId="AD" clId="Web-{9B9FBD04-B4EE-4887-ECF3-694A5CB9B09B}" dt="2024-01-28T21:28:40.119" v="28" actId="20577"/>
      <pc:docMkLst>
        <pc:docMk/>
      </pc:docMkLst>
      <pc:sldChg chg="del">
        <pc:chgData name="Adam Janiak" userId="S::adam.janiak_edmn.org#ext#@neahq.onmicrosoft.com::002a7ee9-41a7-4f0b-84b8-5a04768eeadd" providerId="AD" clId="Web-{9B9FBD04-B4EE-4887-ECF3-694A5CB9B09B}" dt="2024-01-28T20:49:35.630" v="1"/>
        <pc:sldMkLst>
          <pc:docMk/>
          <pc:sldMk cId="1592572446" sldId="1230"/>
        </pc:sldMkLst>
      </pc:sldChg>
      <pc:sldChg chg="del">
        <pc:chgData name="Adam Janiak" userId="S::adam.janiak_edmn.org#ext#@neahq.onmicrosoft.com::002a7ee9-41a7-4f0b-84b8-5a04768eeadd" providerId="AD" clId="Web-{9B9FBD04-B4EE-4887-ECF3-694A5CB9B09B}" dt="2024-01-28T20:49:41.271" v="2"/>
        <pc:sldMkLst>
          <pc:docMk/>
          <pc:sldMk cId="4088969326" sldId="1231"/>
        </pc:sldMkLst>
      </pc:sldChg>
      <pc:sldChg chg="modSp">
        <pc:chgData name="Adam Janiak" userId="S::adam.janiak_edmn.org#ext#@neahq.onmicrosoft.com::002a7ee9-41a7-4f0b-84b8-5a04768eeadd" providerId="AD" clId="Web-{9B9FBD04-B4EE-4887-ECF3-694A5CB9B09B}" dt="2024-01-28T21:28:28.384" v="25" actId="20577"/>
        <pc:sldMkLst>
          <pc:docMk/>
          <pc:sldMk cId="4222435947" sldId="1232"/>
        </pc:sldMkLst>
        <pc:spChg chg="mod">
          <ac:chgData name="Adam Janiak" userId="S::adam.janiak_edmn.org#ext#@neahq.onmicrosoft.com::002a7ee9-41a7-4f0b-84b8-5a04768eeadd" providerId="AD" clId="Web-{9B9FBD04-B4EE-4887-ECF3-694A5CB9B09B}" dt="2024-01-28T21:28:28.384" v="25" actId="20577"/>
          <ac:spMkLst>
            <pc:docMk/>
            <pc:sldMk cId="4222435947" sldId="1232"/>
            <ac:spMk id="2" creationId="{5D4B881C-B50E-F963-2FBC-9E9A4163C50E}"/>
          </ac:spMkLst>
        </pc:spChg>
      </pc:sldChg>
      <pc:sldChg chg="modSp">
        <pc:chgData name="Adam Janiak" userId="S::adam.janiak_edmn.org#ext#@neahq.onmicrosoft.com::002a7ee9-41a7-4f0b-84b8-5a04768eeadd" providerId="AD" clId="Web-{9B9FBD04-B4EE-4887-ECF3-694A5CB9B09B}" dt="2024-01-28T21:28:40.119" v="28" actId="20577"/>
        <pc:sldMkLst>
          <pc:docMk/>
          <pc:sldMk cId="3971997553" sldId="1233"/>
        </pc:sldMkLst>
        <pc:spChg chg="mod">
          <ac:chgData name="Adam Janiak" userId="S::adam.janiak_edmn.org#ext#@neahq.onmicrosoft.com::002a7ee9-41a7-4f0b-84b8-5a04768eeadd" providerId="AD" clId="Web-{9B9FBD04-B4EE-4887-ECF3-694A5CB9B09B}" dt="2024-01-28T21:28:40.119" v="28" actId="20577"/>
          <ac:spMkLst>
            <pc:docMk/>
            <pc:sldMk cId="3971997553" sldId="1233"/>
            <ac:spMk id="2" creationId="{E92CBBA5-83E8-497E-8D8C-C4C00BAB5ABC}"/>
          </ac:spMkLst>
        </pc:spChg>
      </pc:sldChg>
      <pc:sldChg chg="del">
        <pc:chgData name="Adam Janiak" userId="S::adam.janiak_edmn.org#ext#@neahq.onmicrosoft.com::002a7ee9-41a7-4f0b-84b8-5a04768eeadd" providerId="AD" clId="Web-{9B9FBD04-B4EE-4887-ECF3-694A5CB9B09B}" dt="2024-01-28T20:49:31.505" v="0"/>
        <pc:sldMkLst>
          <pc:docMk/>
          <pc:sldMk cId="91592449" sldId="1276"/>
        </pc:sldMkLst>
      </pc:sldChg>
      <pc:sldChg chg="modSp">
        <pc:chgData name="Adam Janiak" userId="S::adam.janiak_edmn.org#ext#@neahq.onmicrosoft.com::002a7ee9-41a7-4f0b-84b8-5a04768eeadd" providerId="AD" clId="Web-{9B9FBD04-B4EE-4887-ECF3-694A5CB9B09B}" dt="2024-01-28T21:22:30.983" v="3" actId="20577"/>
        <pc:sldMkLst>
          <pc:docMk/>
          <pc:sldMk cId="840852095" sldId="1279"/>
        </pc:sldMkLst>
        <pc:spChg chg="mod">
          <ac:chgData name="Adam Janiak" userId="S::adam.janiak_edmn.org#ext#@neahq.onmicrosoft.com::002a7ee9-41a7-4f0b-84b8-5a04768eeadd" providerId="AD" clId="Web-{9B9FBD04-B4EE-4887-ECF3-694A5CB9B09B}" dt="2024-01-28T21:22:30.983" v="3" actId="20577"/>
          <ac:spMkLst>
            <pc:docMk/>
            <pc:sldMk cId="840852095" sldId="1279"/>
            <ac:spMk id="3" creationId="{DFA76C3C-A952-B75E-CE2B-6E9FA8E32F17}"/>
          </ac:spMkLst>
        </pc:spChg>
      </pc:sldChg>
      <pc:sldChg chg="modSp add replId">
        <pc:chgData name="Adam Janiak" userId="S::adam.janiak_edmn.org#ext#@neahq.onmicrosoft.com::002a7ee9-41a7-4f0b-84b8-5a04768eeadd" providerId="AD" clId="Web-{9B9FBD04-B4EE-4887-ECF3-694A5CB9B09B}" dt="2024-01-28T21:27:36.227" v="11" actId="20577"/>
        <pc:sldMkLst>
          <pc:docMk/>
          <pc:sldMk cId="1778790995" sldId="1306"/>
        </pc:sldMkLst>
        <pc:spChg chg="mod">
          <ac:chgData name="Adam Janiak" userId="S::adam.janiak_edmn.org#ext#@neahq.onmicrosoft.com::002a7ee9-41a7-4f0b-84b8-5a04768eeadd" providerId="AD" clId="Web-{9B9FBD04-B4EE-4887-ECF3-694A5CB9B09B}" dt="2024-01-28T21:27:36.227" v="11" actId="20577"/>
          <ac:spMkLst>
            <pc:docMk/>
            <pc:sldMk cId="1778790995" sldId="1306"/>
            <ac:spMk id="2" creationId="{5D343B59-F784-06C6-3854-1E89199182E5}"/>
          </ac:spMkLst>
        </pc:spChg>
      </pc:sldChg>
      <pc:sldChg chg="modSp add replId">
        <pc:chgData name="Adam Janiak" userId="S::adam.janiak_edmn.org#ext#@neahq.onmicrosoft.com::002a7ee9-41a7-4f0b-84b8-5a04768eeadd" providerId="AD" clId="Web-{9B9FBD04-B4EE-4887-ECF3-694A5CB9B09B}" dt="2024-01-28T21:28:14.681" v="23" actId="20577"/>
        <pc:sldMkLst>
          <pc:docMk/>
          <pc:sldMk cId="1735795154" sldId="1307"/>
        </pc:sldMkLst>
        <pc:spChg chg="mod">
          <ac:chgData name="Adam Janiak" userId="S::adam.janiak_edmn.org#ext#@neahq.onmicrosoft.com::002a7ee9-41a7-4f0b-84b8-5a04768eeadd" providerId="AD" clId="Web-{9B9FBD04-B4EE-4887-ECF3-694A5CB9B09B}" dt="2024-01-28T21:28:14.681" v="23" actId="20577"/>
          <ac:spMkLst>
            <pc:docMk/>
            <pc:sldMk cId="1735795154" sldId="1307"/>
            <ac:spMk id="2" creationId="{015009AC-6AA4-7C6B-4DDF-14C78BDA4444}"/>
          </ac:spMkLst>
        </pc:spChg>
      </pc:sldChg>
      <pc:sldChg chg="modSp add del replId">
        <pc:chgData name="Adam Janiak" userId="S::adam.janiak_edmn.org#ext#@neahq.onmicrosoft.com::002a7ee9-41a7-4f0b-84b8-5a04768eeadd" providerId="AD" clId="Web-{9B9FBD04-B4EE-4887-ECF3-694A5CB9B09B}" dt="2024-01-28T21:28:00.321" v="16"/>
        <pc:sldMkLst>
          <pc:docMk/>
          <pc:sldMk cId="2804082961" sldId="1307"/>
        </pc:sldMkLst>
        <pc:spChg chg="mod">
          <ac:chgData name="Adam Janiak" userId="S::adam.janiak_edmn.org#ext#@neahq.onmicrosoft.com::002a7ee9-41a7-4f0b-84b8-5a04768eeadd" providerId="AD" clId="Web-{9B9FBD04-B4EE-4887-ECF3-694A5CB9B09B}" dt="2024-01-28T21:27:49.946" v="15" actId="20577"/>
          <ac:spMkLst>
            <pc:docMk/>
            <pc:sldMk cId="2804082961" sldId="1307"/>
            <ac:spMk id="2" creationId="{53C36EF2-B973-DBA7-7B0A-080A6E79A3C4}"/>
          </ac:spMkLst>
        </pc:spChg>
      </pc:sldChg>
    </pc:docChg>
  </pc:docChgLst>
  <pc:docChgLst>
    <pc:chgData name="Adam Janiak" userId="S::adam.janiak_edmn.org#ext#@neahq.onmicrosoft.com::002a7ee9-41a7-4f0b-84b8-5a04768eeadd" providerId="AD" clId="Web-{DCD4CCA5-88E4-C6F7-BC34-F12BACBB9265}"/>
    <pc:docChg chg="addSld delSld modSld sldOrd">
      <pc:chgData name="Adam Janiak" userId="S::adam.janiak_edmn.org#ext#@neahq.onmicrosoft.com::002a7ee9-41a7-4f0b-84b8-5a04768eeadd" providerId="AD" clId="Web-{DCD4CCA5-88E4-C6F7-BC34-F12BACBB9265}" dt="2024-02-05T23:32:06.313" v="97" actId="20577"/>
      <pc:docMkLst>
        <pc:docMk/>
      </pc:docMkLst>
      <pc:sldChg chg="modSp">
        <pc:chgData name="Adam Janiak" userId="S::adam.janiak_edmn.org#ext#@neahq.onmicrosoft.com::002a7ee9-41a7-4f0b-84b8-5a04768eeadd" providerId="AD" clId="Web-{DCD4CCA5-88E4-C6F7-BC34-F12BACBB9265}" dt="2024-02-05T23:32:06.313" v="97" actId="20577"/>
        <pc:sldMkLst>
          <pc:docMk/>
          <pc:sldMk cId="2624900878" sldId="301"/>
        </pc:sldMkLst>
        <pc:spChg chg="mod">
          <ac:chgData name="Adam Janiak" userId="S::adam.janiak_edmn.org#ext#@neahq.onmicrosoft.com::002a7ee9-41a7-4f0b-84b8-5a04768eeadd" providerId="AD" clId="Web-{DCD4CCA5-88E4-C6F7-BC34-F12BACBB9265}" dt="2024-02-05T23:32:06.313" v="97" actId="20577"/>
          <ac:spMkLst>
            <pc:docMk/>
            <pc:sldMk cId="2624900878" sldId="301"/>
            <ac:spMk id="3" creationId="{E90F637A-28BF-4A83-9C2E-79664D85C545}"/>
          </ac:spMkLst>
        </pc:spChg>
      </pc:sldChg>
      <pc:sldChg chg="modSp">
        <pc:chgData name="Adam Janiak" userId="S::adam.janiak_edmn.org#ext#@neahq.onmicrosoft.com::002a7ee9-41a7-4f0b-84b8-5a04768eeadd" providerId="AD" clId="Web-{DCD4CCA5-88E4-C6F7-BC34-F12BACBB9265}" dt="2024-02-05T22:29:39.405" v="51" actId="1076"/>
        <pc:sldMkLst>
          <pc:docMk/>
          <pc:sldMk cId="3257362239" sldId="1175"/>
        </pc:sldMkLst>
        <pc:spChg chg="mod">
          <ac:chgData name="Adam Janiak" userId="S::adam.janiak_edmn.org#ext#@neahq.onmicrosoft.com::002a7ee9-41a7-4f0b-84b8-5a04768eeadd" providerId="AD" clId="Web-{DCD4CCA5-88E4-C6F7-BC34-F12BACBB9265}" dt="2024-02-05T22:29:37.890" v="50" actId="20577"/>
          <ac:spMkLst>
            <pc:docMk/>
            <pc:sldMk cId="3257362239" sldId="1175"/>
            <ac:spMk id="3" creationId="{00000000-0000-0000-0000-000000000000}"/>
          </ac:spMkLst>
        </pc:spChg>
        <pc:picChg chg="mod">
          <ac:chgData name="Adam Janiak" userId="S::adam.janiak_edmn.org#ext#@neahq.onmicrosoft.com::002a7ee9-41a7-4f0b-84b8-5a04768eeadd" providerId="AD" clId="Web-{DCD4CCA5-88E4-C6F7-BC34-F12BACBB9265}" dt="2024-02-05T22:29:39.405" v="51" actId="1076"/>
          <ac:picMkLst>
            <pc:docMk/>
            <pc:sldMk cId="3257362239" sldId="1175"/>
            <ac:picMk id="3074" creationId="{F9B86EE7-F16C-4EB5-857B-0B6F5F4D2B25}"/>
          </ac:picMkLst>
        </pc:picChg>
      </pc:sldChg>
      <pc:sldChg chg="modSp">
        <pc:chgData name="Adam Janiak" userId="S::adam.janiak_edmn.org#ext#@neahq.onmicrosoft.com::002a7ee9-41a7-4f0b-84b8-5a04768eeadd" providerId="AD" clId="Web-{DCD4CCA5-88E4-C6F7-BC34-F12BACBB9265}" dt="2024-02-05T23:30:59.764" v="93" actId="14100"/>
        <pc:sldMkLst>
          <pc:docMk/>
          <pc:sldMk cId="2166580463" sldId="1273"/>
        </pc:sldMkLst>
        <pc:spChg chg="mod">
          <ac:chgData name="Adam Janiak" userId="S::adam.janiak_edmn.org#ext#@neahq.onmicrosoft.com::002a7ee9-41a7-4f0b-84b8-5a04768eeadd" providerId="AD" clId="Web-{DCD4CCA5-88E4-C6F7-BC34-F12BACBB9265}" dt="2024-02-05T23:30:59.764" v="93" actId="14100"/>
          <ac:spMkLst>
            <pc:docMk/>
            <pc:sldMk cId="2166580463" sldId="1273"/>
            <ac:spMk id="3" creationId="{8DA60763-4F8A-029C-0A0E-CB9C81E258F1}"/>
          </ac:spMkLst>
        </pc:spChg>
      </pc:sldChg>
      <pc:sldChg chg="modSp">
        <pc:chgData name="Adam Janiak" userId="S::adam.janiak_edmn.org#ext#@neahq.onmicrosoft.com::002a7ee9-41a7-4f0b-84b8-5a04768eeadd" providerId="AD" clId="Web-{DCD4CCA5-88E4-C6F7-BC34-F12BACBB9265}" dt="2024-02-05T22:44:23.154" v="75" actId="20577"/>
        <pc:sldMkLst>
          <pc:docMk/>
          <pc:sldMk cId="1210248294" sldId="1284"/>
        </pc:sldMkLst>
        <pc:spChg chg="mod">
          <ac:chgData name="Adam Janiak" userId="S::adam.janiak_edmn.org#ext#@neahq.onmicrosoft.com::002a7ee9-41a7-4f0b-84b8-5a04768eeadd" providerId="AD" clId="Web-{DCD4CCA5-88E4-C6F7-BC34-F12BACBB9265}" dt="2024-02-05T22:44:23.154" v="75" actId="20577"/>
          <ac:spMkLst>
            <pc:docMk/>
            <pc:sldMk cId="1210248294" sldId="1284"/>
            <ac:spMk id="3" creationId="{88494F6C-6EC1-46C6-A27B-415CDCEEC23D}"/>
          </ac:spMkLst>
        </pc:spChg>
      </pc:sldChg>
      <pc:sldChg chg="del">
        <pc:chgData name="Adam Janiak" userId="S::adam.janiak_edmn.org#ext#@neahq.onmicrosoft.com::002a7ee9-41a7-4f0b-84b8-5a04768eeadd" providerId="AD" clId="Web-{DCD4CCA5-88E4-C6F7-BC34-F12BACBB9265}" dt="2024-02-05T22:50:10.009" v="83"/>
        <pc:sldMkLst>
          <pc:docMk/>
          <pc:sldMk cId="4106649722" sldId="1296"/>
        </pc:sldMkLst>
      </pc:sldChg>
      <pc:sldChg chg="del">
        <pc:chgData name="Adam Janiak" userId="S::adam.janiak_edmn.org#ext#@neahq.onmicrosoft.com::002a7ee9-41a7-4f0b-84b8-5a04768eeadd" providerId="AD" clId="Web-{DCD4CCA5-88E4-C6F7-BC34-F12BACBB9265}" dt="2024-02-05T22:50:12.462" v="86"/>
        <pc:sldMkLst>
          <pc:docMk/>
          <pc:sldMk cId="3214827047" sldId="1297"/>
        </pc:sldMkLst>
      </pc:sldChg>
      <pc:sldChg chg="del">
        <pc:chgData name="Adam Janiak" userId="S::adam.janiak_edmn.org#ext#@neahq.onmicrosoft.com::002a7ee9-41a7-4f0b-84b8-5a04768eeadd" providerId="AD" clId="Web-{DCD4CCA5-88E4-C6F7-BC34-F12BACBB9265}" dt="2024-02-05T22:50:15.775" v="89"/>
        <pc:sldMkLst>
          <pc:docMk/>
          <pc:sldMk cId="1571734402" sldId="1298"/>
        </pc:sldMkLst>
      </pc:sldChg>
      <pc:sldChg chg="del">
        <pc:chgData name="Adam Janiak" userId="S::adam.janiak_edmn.org#ext#@neahq.onmicrosoft.com::002a7ee9-41a7-4f0b-84b8-5a04768eeadd" providerId="AD" clId="Web-{DCD4CCA5-88E4-C6F7-BC34-F12BACBB9265}" dt="2024-02-05T22:50:11.853" v="85"/>
        <pc:sldMkLst>
          <pc:docMk/>
          <pc:sldMk cId="399897143" sldId="1300"/>
        </pc:sldMkLst>
      </pc:sldChg>
      <pc:sldChg chg="del">
        <pc:chgData name="Adam Janiak" userId="S::adam.janiak_edmn.org#ext#@neahq.onmicrosoft.com::002a7ee9-41a7-4f0b-84b8-5a04768eeadd" providerId="AD" clId="Web-{DCD4CCA5-88E4-C6F7-BC34-F12BACBB9265}" dt="2024-02-05T22:50:11.087" v="84"/>
        <pc:sldMkLst>
          <pc:docMk/>
          <pc:sldMk cId="1948798386" sldId="1302"/>
        </pc:sldMkLst>
      </pc:sldChg>
      <pc:sldChg chg="del">
        <pc:chgData name="Adam Janiak" userId="S::adam.janiak_edmn.org#ext#@neahq.onmicrosoft.com::002a7ee9-41a7-4f0b-84b8-5a04768eeadd" providerId="AD" clId="Web-{DCD4CCA5-88E4-C6F7-BC34-F12BACBB9265}" dt="2024-02-05T22:50:13.166" v="87"/>
        <pc:sldMkLst>
          <pc:docMk/>
          <pc:sldMk cId="806144857" sldId="1303"/>
        </pc:sldMkLst>
      </pc:sldChg>
      <pc:sldChg chg="del">
        <pc:chgData name="Adam Janiak" userId="S::adam.janiak_edmn.org#ext#@neahq.onmicrosoft.com::002a7ee9-41a7-4f0b-84b8-5a04768eeadd" providerId="AD" clId="Web-{DCD4CCA5-88E4-C6F7-BC34-F12BACBB9265}" dt="2024-02-05T22:50:13.916" v="88"/>
        <pc:sldMkLst>
          <pc:docMk/>
          <pc:sldMk cId="3969796027" sldId="1305"/>
        </pc:sldMkLst>
      </pc:sldChg>
      <pc:sldChg chg="add replId">
        <pc:chgData name="Adam Janiak" userId="S::adam.janiak_edmn.org#ext#@neahq.onmicrosoft.com::002a7ee9-41a7-4f0b-84b8-5a04768eeadd" providerId="AD" clId="Web-{DCD4CCA5-88E4-C6F7-BC34-F12BACBB9265}" dt="2024-02-05T22:49:52.712" v="76"/>
        <pc:sldMkLst>
          <pc:docMk/>
          <pc:sldMk cId="292624719" sldId="1310"/>
        </pc:sldMkLst>
      </pc:sldChg>
      <pc:sldChg chg="add ord replId">
        <pc:chgData name="Adam Janiak" userId="S::adam.janiak_edmn.org#ext#@neahq.onmicrosoft.com::002a7ee9-41a7-4f0b-84b8-5a04768eeadd" providerId="AD" clId="Web-{DCD4CCA5-88E4-C6F7-BC34-F12BACBB9265}" dt="2024-02-05T22:55:34.880" v="91"/>
        <pc:sldMkLst>
          <pc:docMk/>
          <pc:sldMk cId="1402792098" sldId="1311"/>
        </pc:sldMkLst>
      </pc:sldChg>
      <pc:sldChg chg="add replId">
        <pc:chgData name="Adam Janiak" userId="S::adam.janiak_edmn.org#ext#@neahq.onmicrosoft.com::002a7ee9-41a7-4f0b-84b8-5a04768eeadd" providerId="AD" clId="Web-{DCD4CCA5-88E4-C6F7-BC34-F12BACBB9265}" dt="2024-02-05T22:49:52.821" v="78"/>
        <pc:sldMkLst>
          <pc:docMk/>
          <pc:sldMk cId="113903879" sldId="1312"/>
        </pc:sldMkLst>
      </pc:sldChg>
      <pc:sldChg chg="add replId">
        <pc:chgData name="Adam Janiak" userId="S::adam.janiak_edmn.org#ext#@neahq.onmicrosoft.com::002a7ee9-41a7-4f0b-84b8-5a04768eeadd" providerId="AD" clId="Web-{DCD4CCA5-88E4-C6F7-BC34-F12BACBB9265}" dt="2024-02-05T22:49:52.915" v="79"/>
        <pc:sldMkLst>
          <pc:docMk/>
          <pc:sldMk cId="1742877634" sldId="1313"/>
        </pc:sldMkLst>
      </pc:sldChg>
      <pc:sldChg chg="add replId">
        <pc:chgData name="Adam Janiak" userId="S::adam.janiak_edmn.org#ext#@neahq.onmicrosoft.com::002a7ee9-41a7-4f0b-84b8-5a04768eeadd" providerId="AD" clId="Web-{DCD4CCA5-88E4-C6F7-BC34-F12BACBB9265}" dt="2024-02-05T22:49:53.024" v="80"/>
        <pc:sldMkLst>
          <pc:docMk/>
          <pc:sldMk cId="2650127628" sldId="1314"/>
        </pc:sldMkLst>
      </pc:sldChg>
      <pc:sldChg chg="add replId">
        <pc:chgData name="Adam Janiak" userId="S::adam.janiak_edmn.org#ext#@neahq.onmicrosoft.com::002a7ee9-41a7-4f0b-84b8-5a04768eeadd" providerId="AD" clId="Web-{DCD4CCA5-88E4-C6F7-BC34-F12BACBB9265}" dt="2024-02-05T22:49:53.087" v="81"/>
        <pc:sldMkLst>
          <pc:docMk/>
          <pc:sldMk cId="725222097" sldId="1315"/>
        </pc:sldMkLst>
      </pc:sldChg>
      <pc:sldChg chg="add replId">
        <pc:chgData name="Adam Janiak" userId="S::adam.janiak_edmn.org#ext#@neahq.onmicrosoft.com::002a7ee9-41a7-4f0b-84b8-5a04768eeadd" providerId="AD" clId="Web-{DCD4CCA5-88E4-C6F7-BC34-F12BACBB9265}" dt="2024-02-05T22:49:53.134" v="82"/>
        <pc:sldMkLst>
          <pc:docMk/>
          <pc:sldMk cId="3061254228" sldId="1316"/>
        </pc:sldMkLst>
      </pc:sldChg>
    </pc:docChg>
  </pc:docChgLst>
  <pc:docChgLst>
    <pc:chgData name="Chun, Helenna [CO]" userId="S::hchun_coloradoea.org#ext#@neahq.onmicrosoft.com::d89df420-c46a-4a3e-b7de-9c8f17ba880a" providerId="AD" clId="Web-{A8F8AA0C-333C-6FCB-28AB-65F93F5552A7}"/>
    <pc:docChg chg="addSld delSld modSld sldOrd">
      <pc:chgData name="Chun, Helenna [CO]" userId="S::hchun_coloradoea.org#ext#@neahq.onmicrosoft.com::d89df420-c46a-4a3e-b7de-9c8f17ba880a" providerId="AD" clId="Web-{A8F8AA0C-333C-6FCB-28AB-65F93F5552A7}" dt="2024-01-30T18:09:06.651" v="381"/>
      <pc:docMkLst>
        <pc:docMk/>
      </pc:docMkLst>
      <pc:sldChg chg="ord">
        <pc:chgData name="Chun, Helenna [CO]" userId="S::hchun_coloradoea.org#ext#@neahq.onmicrosoft.com::d89df420-c46a-4a3e-b7de-9c8f17ba880a" providerId="AD" clId="Web-{A8F8AA0C-333C-6FCB-28AB-65F93F5552A7}" dt="2024-01-30T18:09:04.041" v="380"/>
        <pc:sldMkLst>
          <pc:docMk/>
          <pc:sldMk cId="278809125" sldId="1236"/>
        </pc:sldMkLst>
      </pc:sldChg>
      <pc:sldChg chg="addSp delSp modSp new ord">
        <pc:chgData name="Chun, Helenna [CO]" userId="S::hchun_coloradoea.org#ext#@neahq.onmicrosoft.com::d89df420-c46a-4a3e-b7de-9c8f17ba880a" providerId="AD" clId="Web-{A8F8AA0C-333C-6FCB-28AB-65F93F5552A7}" dt="2024-01-30T18:08:54.931" v="379" actId="20577"/>
        <pc:sldMkLst>
          <pc:docMk/>
          <pc:sldMk cId="1366578630" sldId="1308"/>
        </pc:sldMkLst>
        <pc:spChg chg="mod">
          <ac:chgData name="Chun, Helenna [CO]" userId="S::hchun_coloradoea.org#ext#@neahq.onmicrosoft.com::d89df420-c46a-4a3e-b7de-9c8f17ba880a" providerId="AD" clId="Web-{A8F8AA0C-333C-6FCB-28AB-65F93F5552A7}" dt="2024-01-30T18:08:54.931" v="379" actId="20577"/>
          <ac:spMkLst>
            <pc:docMk/>
            <pc:sldMk cId="1366578630" sldId="1308"/>
            <ac:spMk id="2" creationId="{13C87EF1-8AD1-30A0-7573-7C4D9AFA476D}"/>
          </ac:spMkLst>
        </pc:spChg>
        <pc:spChg chg="mod">
          <ac:chgData name="Chun, Helenna [CO]" userId="S::hchun_coloradoea.org#ext#@neahq.onmicrosoft.com::d89df420-c46a-4a3e-b7de-9c8f17ba880a" providerId="AD" clId="Web-{A8F8AA0C-333C-6FCB-28AB-65F93F5552A7}" dt="2024-01-30T18:06:52.240" v="337" actId="20577"/>
          <ac:spMkLst>
            <pc:docMk/>
            <pc:sldMk cId="1366578630" sldId="1308"/>
            <ac:spMk id="3" creationId="{3A5ABD82-92DA-440E-3F9B-BEC3817CCB2F}"/>
          </ac:spMkLst>
        </pc:spChg>
        <pc:spChg chg="add del">
          <ac:chgData name="Chun, Helenna [CO]" userId="S::hchun_coloradoea.org#ext#@neahq.onmicrosoft.com::d89df420-c46a-4a3e-b7de-9c8f17ba880a" providerId="AD" clId="Web-{A8F8AA0C-333C-6FCB-28AB-65F93F5552A7}" dt="2024-01-30T18:04:50.986" v="209"/>
          <ac:spMkLst>
            <pc:docMk/>
            <pc:sldMk cId="1366578630" sldId="1308"/>
            <ac:spMk id="5" creationId="{42EC5AB6-BF52-F0AD-407D-D769F6885251}"/>
          </ac:spMkLst>
        </pc:spChg>
        <pc:picChg chg="add mod modCrop">
          <ac:chgData name="Chun, Helenna [CO]" userId="S::hchun_coloradoea.org#ext#@neahq.onmicrosoft.com::d89df420-c46a-4a3e-b7de-9c8f17ba880a" providerId="AD" clId="Web-{A8F8AA0C-333C-6FCB-28AB-65F93F5552A7}" dt="2024-01-30T18:04:39.939" v="207" actId="1076"/>
          <ac:picMkLst>
            <pc:docMk/>
            <pc:sldMk cId="1366578630" sldId="1308"/>
            <ac:picMk id="4" creationId="{1193D181-0232-F400-C41C-1D4D23BB4D14}"/>
          </ac:picMkLst>
        </pc:picChg>
      </pc:sldChg>
      <pc:sldChg chg="modSp new del">
        <pc:chgData name="Chun, Helenna [CO]" userId="S::hchun_coloradoea.org#ext#@neahq.onmicrosoft.com::d89df420-c46a-4a3e-b7de-9c8f17ba880a" providerId="AD" clId="Web-{A8F8AA0C-333C-6FCB-28AB-65F93F5552A7}" dt="2024-01-30T18:04:25.938" v="206"/>
        <pc:sldMkLst>
          <pc:docMk/>
          <pc:sldMk cId="484856125" sldId="1309"/>
        </pc:sldMkLst>
        <pc:spChg chg="mod">
          <ac:chgData name="Chun, Helenna [CO]" userId="S::hchun_coloradoea.org#ext#@neahq.onmicrosoft.com::d89df420-c46a-4a3e-b7de-9c8f17ba880a" providerId="AD" clId="Web-{A8F8AA0C-333C-6FCB-28AB-65F93F5552A7}" dt="2024-01-30T18:01:22.026" v="22" actId="14100"/>
          <ac:spMkLst>
            <pc:docMk/>
            <pc:sldMk cId="484856125" sldId="1309"/>
            <ac:spMk id="2" creationId="{485FDBD1-3996-DB56-2915-BD783D07A610}"/>
          </ac:spMkLst>
        </pc:spChg>
        <pc:spChg chg="mod">
          <ac:chgData name="Chun, Helenna [CO]" userId="S::hchun_coloradoea.org#ext#@neahq.onmicrosoft.com::d89df420-c46a-4a3e-b7de-9c8f17ba880a" providerId="AD" clId="Web-{A8F8AA0C-333C-6FCB-28AB-65F93F5552A7}" dt="2024-01-30T18:01:54.761" v="48" actId="20577"/>
          <ac:spMkLst>
            <pc:docMk/>
            <pc:sldMk cId="484856125" sldId="1309"/>
            <ac:spMk id="3" creationId="{6AB44BAB-5EFF-427E-1A70-B4ED07859D34}"/>
          </ac:spMkLst>
        </pc:spChg>
      </pc:sldChg>
      <pc:sldChg chg="modSp new ord">
        <pc:chgData name="Chun, Helenna [CO]" userId="S::hchun_coloradoea.org#ext#@neahq.onmicrosoft.com::d89df420-c46a-4a3e-b7de-9c8f17ba880a" providerId="AD" clId="Web-{A8F8AA0C-333C-6FCB-28AB-65F93F5552A7}" dt="2024-01-30T18:09:06.651" v="381"/>
        <pc:sldMkLst>
          <pc:docMk/>
          <pc:sldMk cId="3005255832" sldId="1309"/>
        </pc:sldMkLst>
        <pc:spChg chg="mod">
          <ac:chgData name="Chun, Helenna [CO]" userId="S::hchun_coloradoea.org#ext#@neahq.onmicrosoft.com::d89df420-c46a-4a3e-b7de-9c8f17ba880a" providerId="AD" clId="Web-{A8F8AA0C-333C-6FCB-28AB-65F93F5552A7}" dt="2024-01-30T18:07:23.210" v="355" actId="20577"/>
          <ac:spMkLst>
            <pc:docMk/>
            <pc:sldMk cId="3005255832" sldId="1309"/>
            <ac:spMk id="2" creationId="{1CA5F1F5-E022-6EC0-F08D-658CFE3ECEBF}"/>
          </ac:spMkLst>
        </pc:spChg>
        <pc:spChg chg="mod">
          <ac:chgData name="Chun, Helenna [CO]" userId="S::hchun_coloradoea.org#ext#@neahq.onmicrosoft.com::d89df420-c46a-4a3e-b7de-9c8f17ba880a" providerId="AD" clId="Web-{A8F8AA0C-333C-6FCB-28AB-65F93F5552A7}" dt="2024-01-30T18:08:05.758" v="374" actId="20577"/>
          <ac:spMkLst>
            <pc:docMk/>
            <pc:sldMk cId="3005255832" sldId="1309"/>
            <ac:spMk id="3" creationId="{6045EB2B-ED0D-2165-BB24-EF6944AC2722}"/>
          </ac:spMkLst>
        </pc:spChg>
      </pc:sldChg>
    </pc:docChg>
  </pc:docChgLst>
  <pc:docChgLst>
    <pc:chgData name="Guest User" userId="S::urn:spo:anon#7d85ca737f9f6c633022036c25380c392e449f7e7267d91f91d5a5f31c184600::" providerId="AD" clId="Web-{062BDC54-EB59-A261-001E-D06847565CAE}"/>
    <pc:docChg chg="modSld">
      <pc:chgData name="Guest User" userId="S::urn:spo:anon#7d85ca737f9f6c633022036c25380c392e449f7e7267d91f91d5a5f31c184600::" providerId="AD" clId="Web-{062BDC54-EB59-A261-001E-D06847565CAE}" dt="2023-03-30T00:25:54.829" v="11" actId="20577"/>
      <pc:docMkLst>
        <pc:docMk/>
      </pc:docMkLst>
      <pc:sldChg chg="modSp">
        <pc:chgData name="Guest User" userId="S::urn:spo:anon#7d85ca737f9f6c633022036c25380c392e449f7e7267d91f91d5a5f31c184600::" providerId="AD" clId="Web-{062BDC54-EB59-A261-001E-D06847565CAE}" dt="2023-03-30T00:25:49.345" v="6" actId="20577"/>
        <pc:sldMkLst>
          <pc:docMk/>
          <pc:sldMk cId="1568472222" sldId="1266"/>
        </pc:sldMkLst>
        <pc:spChg chg="mod">
          <ac:chgData name="Guest User" userId="S::urn:spo:anon#7d85ca737f9f6c633022036c25380c392e449f7e7267d91f91d5a5f31c184600::" providerId="AD" clId="Web-{062BDC54-EB59-A261-001E-D06847565CAE}" dt="2023-03-30T00:25:49.345" v="6" actId="20577"/>
          <ac:spMkLst>
            <pc:docMk/>
            <pc:sldMk cId="1568472222" sldId="1266"/>
            <ac:spMk id="3" creationId="{68808D18-C1E8-9D46-CC6C-DA1951E475C8}"/>
          </ac:spMkLst>
        </pc:spChg>
      </pc:sldChg>
      <pc:sldChg chg="modSp">
        <pc:chgData name="Guest User" userId="S::urn:spo:anon#7d85ca737f9f6c633022036c25380c392e449f7e7267d91f91d5a5f31c184600::" providerId="AD" clId="Web-{062BDC54-EB59-A261-001E-D06847565CAE}" dt="2023-03-30T00:25:54.829" v="11" actId="20577"/>
        <pc:sldMkLst>
          <pc:docMk/>
          <pc:sldMk cId="1479627965" sldId="1268"/>
        </pc:sldMkLst>
        <pc:spChg chg="mod">
          <ac:chgData name="Guest User" userId="S::urn:spo:anon#7d85ca737f9f6c633022036c25380c392e449f7e7267d91f91d5a5f31c184600::" providerId="AD" clId="Web-{062BDC54-EB59-A261-001E-D06847565CAE}" dt="2023-03-30T00:25:54.829" v="11" actId="20577"/>
          <ac:spMkLst>
            <pc:docMk/>
            <pc:sldMk cId="1479627965" sldId="1268"/>
            <ac:spMk id="2" creationId="{3C1E8DE0-09B7-BF7F-3967-531CDAFDF367}"/>
          </ac:spMkLst>
        </pc:spChg>
      </pc:sldChg>
    </pc:docChg>
  </pc:docChgLst>
  <pc:docChgLst>
    <pc:chgData name="Davis, Juli" userId="S::jdavis_ista-in.org#ext#@neahq.onmicrosoft.com::dbee90f5-ba5d-42d6-bde1-63a56c35cdff" providerId="AD" clId="Web-{DD1C29A3-C47E-9159-049E-A1ACD4BFB93D}"/>
    <pc:docChg chg="modSld sldOrd">
      <pc:chgData name="Davis, Juli" userId="S::jdavis_ista-in.org#ext#@neahq.onmicrosoft.com::dbee90f5-ba5d-42d6-bde1-63a56c35cdff" providerId="AD" clId="Web-{DD1C29A3-C47E-9159-049E-A1ACD4BFB93D}" dt="2024-02-08T15:58:45.768" v="344" actId="14100"/>
      <pc:docMkLst>
        <pc:docMk/>
      </pc:docMkLst>
      <pc:sldChg chg="addSp delSp modSp">
        <pc:chgData name="Davis, Juli" userId="S::jdavis_ista-in.org#ext#@neahq.onmicrosoft.com::dbee90f5-ba5d-42d6-bde1-63a56c35cdff" providerId="AD" clId="Web-{DD1C29A3-C47E-9159-049E-A1ACD4BFB93D}" dt="2024-02-08T15:58:07.720" v="340" actId="20577"/>
        <pc:sldMkLst>
          <pc:docMk/>
          <pc:sldMk cId="3167995390" sldId="1283"/>
        </pc:sldMkLst>
        <pc:spChg chg="del mod">
          <ac:chgData name="Davis, Juli" userId="S::jdavis_ista-in.org#ext#@neahq.onmicrosoft.com::dbee90f5-ba5d-42d6-bde1-63a56c35cdff" providerId="AD" clId="Web-{DD1C29A3-C47E-9159-049E-A1ACD4BFB93D}" dt="2024-02-08T15:51:09.631" v="117"/>
          <ac:spMkLst>
            <pc:docMk/>
            <pc:sldMk cId="3167995390" sldId="1283"/>
            <ac:spMk id="3" creationId="{00000000-0000-0000-0000-000000000000}"/>
          </ac:spMkLst>
        </pc:spChg>
        <pc:spChg chg="add del mod">
          <ac:chgData name="Davis, Juli" userId="S::jdavis_ista-in.org#ext#@neahq.onmicrosoft.com::dbee90f5-ba5d-42d6-bde1-63a56c35cdff" providerId="AD" clId="Web-{DD1C29A3-C47E-9159-049E-A1ACD4BFB93D}" dt="2024-02-08T15:58:07.720" v="340" actId="20577"/>
          <ac:spMkLst>
            <pc:docMk/>
            <pc:sldMk cId="3167995390" sldId="1283"/>
            <ac:spMk id="5" creationId="{9FED8548-A3E5-A4D5-41AA-0F566B7678F6}"/>
          </ac:spMkLst>
        </pc:spChg>
        <pc:graphicFrameChg chg="add del mod modGraphic">
          <ac:chgData name="Davis, Juli" userId="S::jdavis_ista-in.org#ext#@neahq.onmicrosoft.com::dbee90f5-ba5d-42d6-bde1-63a56c35cdff" providerId="AD" clId="Web-{DD1C29A3-C47E-9159-049E-A1ACD4BFB93D}" dt="2024-02-08T15:55:36.794" v="247"/>
          <ac:graphicFrameMkLst>
            <pc:docMk/>
            <pc:sldMk cId="3167995390" sldId="1283"/>
            <ac:graphicFrameMk id="4" creationId="{C35C7045-21D9-C545-645D-CFDF3F717ED2}"/>
          </ac:graphicFrameMkLst>
        </pc:graphicFrameChg>
        <pc:graphicFrameChg chg="add del mod modGraphic">
          <ac:chgData name="Davis, Juli" userId="S::jdavis_ista-in.org#ext#@neahq.onmicrosoft.com::dbee90f5-ba5d-42d6-bde1-63a56c35cdff" providerId="AD" clId="Web-{DD1C29A3-C47E-9159-049E-A1ACD4BFB93D}" dt="2024-02-08T15:57:28.453" v="331"/>
          <ac:graphicFrameMkLst>
            <pc:docMk/>
            <pc:sldMk cId="3167995390" sldId="1283"/>
            <ac:graphicFrameMk id="7" creationId="{9A14AF4D-E2FA-DAB4-6EAA-F169CFBEA493}"/>
          </ac:graphicFrameMkLst>
        </pc:graphicFrameChg>
      </pc:sldChg>
      <pc:sldChg chg="modSp ord">
        <pc:chgData name="Davis, Juli" userId="S::jdavis_ista-in.org#ext#@neahq.onmicrosoft.com::dbee90f5-ba5d-42d6-bde1-63a56c35cdff" providerId="AD" clId="Web-{DD1C29A3-C47E-9159-049E-A1ACD4BFB93D}" dt="2024-02-08T15:58:45.768" v="344" actId="14100"/>
        <pc:sldMkLst>
          <pc:docMk/>
          <pc:sldMk cId="3785621089" sldId="1286"/>
        </pc:sldMkLst>
        <pc:spChg chg="mod">
          <ac:chgData name="Davis, Juli" userId="S::jdavis_ista-in.org#ext#@neahq.onmicrosoft.com::dbee90f5-ba5d-42d6-bde1-63a56c35cdff" providerId="AD" clId="Web-{DD1C29A3-C47E-9159-049E-A1ACD4BFB93D}" dt="2024-02-08T15:58:45.768" v="344" actId="14100"/>
          <ac:spMkLst>
            <pc:docMk/>
            <pc:sldMk cId="3785621089" sldId="1286"/>
            <ac:spMk id="3" creationId="{88494F6C-6EC1-46C6-A27B-415CDCEEC23D}"/>
          </ac:spMkLst>
        </pc:spChg>
      </pc:sldChg>
    </pc:docChg>
  </pc:docChgLst>
  <pc:docChgLst>
    <pc:chgData name="Holmes, Ellen [NEA]" userId="S::eholmes@nea.org::8df78491-616d-4641-a13e-176bb27a1b7f" providerId="AD" clId="Web-{6EA8D767-7891-D0D7-BF5B-1DAB79C6912B}"/>
    <pc:docChg chg="modSld">
      <pc:chgData name="Holmes, Ellen [NEA]" userId="S::eholmes@nea.org::8df78491-616d-4641-a13e-176bb27a1b7f" providerId="AD" clId="Web-{6EA8D767-7891-D0D7-BF5B-1DAB79C6912B}" dt="2024-02-08T12:52:00.977" v="406" actId="20577"/>
      <pc:docMkLst>
        <pc:docMk/>
      </pc:docMkLst>
      <pc:sldChg chg="modSp">
        <pc:chgData name="Holmes, Ellen [NEA]" userId="S::eholmes@nea.org::8df78491-616d-4641-a13e-176bb27a1b7f" providerId="AD" clId="Web-{6EA8D767-7891-D0D7-BF5B-1DAB79C6912B}" dt="2024-02-08T12:38:04.889" v="145" actId="20577"/>
        <pc:sldMkLst>
          <pc:docMk/>
          <pc:sldMk cId="158128181" sldId="1174"/>
        </pc:sldMkLst>
        <pc:spChg chg="mod">
          <ac:chgData name="Holmes, Ellen [NEA]" userId="S::eholmes@nea.org::8df78491-616d-4641-a13e-176bb27a1b7f" providerId="AD" clId="Web-{6EA8D767-7891-D0D7-BF5B-1DAB79C6912B}" dt="2024-02-08T12:38:04.889" v="145" actId="20577"/>
          <ac:spMkLst>
            <pc:docMk/>
            <pc:sldMk cId="158128181" sldId="1174"/>
            <ac:spMk id="3" creationId="{E90F637A-28BF-4A83-9C2E-79664D85C545}"/>
          </ac:spMkLst>
        </pc:spChg>
      </pc:sldChg>
      <pc:sldChg chg="modSp">
        <pc:chgData name="Holmes, Ellen [NEA]" userId="S::eholmes@nea.org::8df78491-616d-4641-a13e-176bb27a1b7f" providerId="AD" clId="Web-{6EA8D767-7891-D0D7-BF5B-1DAB79C6912B}" dt="2024-02-08T12:52:00.977" v="406" actId="20577"/>
        <pc:sldMkLst>
          <pc:docMk/>
          <pc:sldMk cId="3257362239" sldId="1175"/>
        </pc:sldMkLst>
        <pc:spChg chg="mod">
          <ac:chgData name="Holmes, Ellen [NEA]" userId="S::eholmes@nea.org::8df78491-616d-4641-a13e-176bb27a1b7f" providerId="AD" clId="Web-{6EA8D767-7891-D0D7-BF5B-1DAB79C6912B}" dt="2024-02-08T12:52:00.977" v="406" actId="20577"/>
          <ac:spMkLst>
            <pc:docMk/>
            <pc:sldMk cId="3257362239" sldId="1175"/>
            <ac:spMk id="3" creationId="{00000000-0000-0000-0000-000000000000}"/>
          </ac:spMkLst>
        </pc:spChg>
        <pc:picChg chg="mod">
          <ac:chgData name="Holmes, Ellen [NEA]" userId="S::eholmes@nea.org::8df78491-616d-4641-a13e-176bb27a1b7f" providerId="AD" clId="Web-{6EA8D767-7891-D0D7-BF5B-1DAB79C6912B}" dt="2024-02-08T12:51:20.195" v="401" actId="1076"/>
          <ac:picMkLst>
            <pc:docMk/>
            <pc:sldMk cId="3257362239" sldId="1175"/>
            <ac:picMk id="3074" creationId="{F9B86EE7-F16C-4EB5-857B-0B6F5F4D2B25}"/>
          </ac:picMkLst>
        </pc:picChg>
      </pc:sldChg>
      <pc:sldChg chg="modSp mod modClrScheme chgLayout">
        <pc:chgData name="Holmes, Ellen [NEA]" userId="S::eholmes@nea.org::8df78491-616d-4641-a13e-176bb27a1b7f" providerId="AD" clId="Web-{6EA8D767-7891-D0D7-BF5B-1DAB79C6912B}" dt="2024-02-08T12:44:02.197" v="309" actId="20577"/>
        <pc:sldMkLst>
          <pc:docMk/>
          <pc:sldMk cId="253378909" sldId="1274"/>
        </pc:sldMkLst>
        <pc:spChg chg="mod ord">
          <ac:chgData name="Holmes, Ellen [NEA]" userId="S::eholmes@nea.org::8df78491-616d-4641-a13e-176bb27a1b7f" providerId="AD" clId="Web-{6EA8D767-7891-D0D7-BF5B-1DAB79C6912B}" dt="2024-02-08T12:42:43.694" v="246" actId="1076"/>
          <ac:spMkLst>
            <pc:docMk/>
            <pc:sldMk cId="253378909" sldId="1274"/>
            <ac:spMk id="2" creationId="{00000000-0000-0000-0000-000000000000}"/>
          </ac:spMkLst>
        </pc:spChg>
        <pc:spChg chg="mod ord">
          <ac:chgData name="Holmes, Ellen [NEA]" userId="S::eholmes@nea.org::8df78491-616d-4641-a13e-176bb27a1b7f" providerId="AD" clId="Web-{6EA8D767-7891-D0D7-BF5B-1DAB79C6912B}" dt="2024-02-08T12:44:02.197" v="309" actId="20577"/>
          <ac:spMkLst>
            <pc:docMk/>
            <pc:sldMk cId="253378909" sldId="1274"/>
            <ac:spMk id="3" creationId="{00000000-0000-0000-0000-000000000000}"/>
          </ac:spMkLst>
        </pc:spChg>
      </pc:sldChg>
      <pc:sldChg chg="modSp mod modClrScheme chgLayout">
        <pc:chgData name="Holmes, Ellen [NEA]" userId="S::eholmes@nea.org::8df78491-616d-4641-a13e-176bb27a1b7f" providerId="AD" clId="Web-{6EA8D767-7891-D0D7-BF5B-1DAB79C6912B}" dt="2024-02-08T12:50:53.053" v="389" actId="1076"/>
        <pc:sldMkLst>
          <pc:docMk/>
          <pc:sldMk cId="1556872188" sldId="1275"/>
        </pc:sldMkLst>
        <pc:spChg chg="mod ord">
          <ac:chgData name="Holmes, Ellen [NEA]" userId="S::eholmes@nea.org::8df78491-616d-4641-a13e-176bb27a1b7f" providerId="AD" clId="Web-{6EA8D767-7891-D0D7-BF5B-1DAB79C6912B}" dt="2024-02-08T12:44:46.245" v="316" actId="14100"/>
          <ac:spMkLst>
            <pc:docMk/>
            <pc:sldMk cId="1556872188" sldId="1275"/>
            <ac:spMk id="2" creationId="{00000000-0000-0000-0000-000000000000}"/>
          </ac:spMkLst>
        </pc:spChg>
        <pc:spChg chg="mod ord">
          <ac:chgData name="Holmes, Ellen [NEA]" userId="S::eholmes@nea.org::8df78491-616d-4641-a13e-176bb27a1b7f" providerId="AD" clId="Web-{6EA8D767-7891-D0D7-BF5B-1DAB79C6912B}" dt="2024-02-08T12:50:53.053" v="389" actId="1076"/>
          <ac:spMkLst>
            <pc:docMk/>
            <pc:sldMk cId="1556872188" sldId="1275"/>
            <ac:spMk id="3" creationId="{00000000-0000-0000-0000-000000000000}"/>
          </ac:spMkLst>
        </pc:spChg>
      </pc:sldChg>
    </pc:docChg>
  </pc:docChgLst>
  <pc:docChgLst>
    <pc:chgData name="Chisolm, Naomi [NC]" userId="S::naomi.chisolm_ncae.org#ext#@neahq.onmicrosoft.com::cf8d37a0-5ae9-4bf0-8105-28476b384835" providerId="AD" clId="Web-{AD423C17-3FF2-49DB-2109-48BEF9AF9B50}"/>
    <pc:docChg chg="modSld">
      <pc:chgData name="Chisolm, Naomi [NC]" userId="S::naomi.chisolm_ncae.org#ext#@neahq.onmicrosoft.com::cf8d37a0-5ae9-4bf0-8105-28476b384835" providerId="AD" clId="Web-{AD423C17-3FF2-49DB-2109-48BEF9AF9B50}" dt="2024-01-26T18:36:39.193" v="0" actId="20577"/>
      <pc:docMkLst>
        <pc:docMk/>
      </pc:docMkLst>
      <pc:sldChg chg="modSp">
        <pc:chgData name="Chisolm, Naomi [NC]" userId="S::naomi.chisolm_ncae.org#ext#@neahq.onmicrosoft.com::cf8d37a0-5ae9-4bf0-8105-28476b384835" providerId="AD" clId="Web-{AD423C17-3FF2-49DB-2109-48BEF9AF9B50}" dt="2024-01-26T18:36:39.193" v="0" actId="20577"/>
        <pc:sldMkLst>
          <pc:docMk/>
          <pc:sldMk cId="1556872188" sldId="1275"/>
        </pc:sldMkLst>
        <pc:spChg chg="mod">
          <ac:chgData name="Chisolm, Naomi [NC]" userId="S::naomi.chisolm_ncae.org#ext#@neahq.onmicrosoft.com::cf8d37a0-5ae9-4bf0-8105-28476b384835" providerId="AD" clId="Web-{AD423C17-3FF2-49DB-2109-48BEF9AF9B50}" dt="2024-01-26T18:36:39.193" v="0" actId="20577"/>
          <ac:spMkLst>
            <pc:docMk/>
            <pc:sldMk cId="1556872188" sldId="1275"/>
            <ac:spMk id="2" creationId="{00000000-0000-0000-0000-000000000000}"/>
          </ac:spMkLst>
        </pc:spChg>
      </pc:sldChg>
    </pc:docChg>
  </pc:docChgLst>
  <pc:docChgLst>
    <pc:chgData name="Guest User" userId="S::urn:spo:anon#2d0811e898979079e3a6ec9a9036881b50c07483a4ca03ad42b3c534af2c6157::" providerId="AD" clId="Web-{EB7C2D65-3B43-8C0B-B787-409B2BCFC65E}"/>
    <pc:docChg chg="modSld">
      <pc:chgData name="Guest User" userId="S::urn:spo:anon#2d0811e898979079e3a6ec9a9036881b50c07483a4ca03ad42b3c534af2c6157::" providerId="AD" clId="Web-{EB7C2D65-3B43-8C0B-B787-409B2BCFC65E}" dt="2022-03-02T22:02:08.325" v="34" actId="1076"/>
      <pc:docMkLst>
        <pc:docMk/>
      </pc:docMkLst>
      <pc:sldChg chg="modSp">
        <pc:chgData name="Guest User" userId="S::urn:spo:anon#2d0811e898979079e3a6ec9a9036881b50c07483a4ca03ad42b3c534af2c6157::" providerId="AD" clId="Web-{EB7C2D65-3B43-8C0B-B787-409B2BCFC65E}" dt="2022-03-02T19:02:53.732" v="2" actId="1076"/>
        <pc:sldMkLst>
          <pc:docMk/>
          <pc:sldMk cId="240201537" sldId="1093"/>
        </pc:sldMkLst>
        <pc:picChg chg="mod">
          <ac:chgData name="Guest User" userId="S::urn:spo:anon#2d0811e898979079e3a6ec9a9036881b50c07483a4ca03ad42b3c534af2c6157::" providerId="AD" clId="Web-{EB7C2D65-3B43-8C0B-B787-409B2BCFC65E}" dt="2022-03-02T19:02:53.732" v="2" actId="1076"/>
          <ac:picMkLst>
            <pc:docMk/>
            <pc:sldMk cId="240201537" sldId="1093"/>
            <ac:picMk id="4" creationId="{FC899F96-C217-48DB-BEF9-B5292B834B42}"/>
          </ac:picMkLst>
        </pc:picChg>
      </pc:sldChg>
      <pc:sldChg chg="addSp delSp modSp">
        <pc:chgData name="Guest User" userId="S::urn:spo:anon#2d0811e898979079e3a6ec9a9036881b50c07483a4ca03ad42b3c534af2c6157::" providerId="AD" clId="Web-{EB7C2D65-3B43-8C0B-B787-409B2BCFC65E}" dt="2022-03-02T19:02:50.404" v="1"/>
        <pc:sldMkLst>
          <pc:docMk/>
          <pc:sldMk cId="1204236010" sldId="1133"/>
        </pc:sldMkLst>
        <pc:spChg chg="del">
          <ac:chgData name="Guest User" userId="S::urn:spo:anon#2d0811e898979079e3a6ec9a9036881b50c07483a4ca03ad42b3c534af2c6157::" providerId="AD" clId="Web-{EB7C2D65-3B43-8C0B-B787-409B2BCFC65E}" dt="2022-03-02T19:02:50.404" v="1"/>
          <ac:spMkLst>
            <pc:docMk/>
            <pc:sldMk cId="1204236010" sldId="1133"/>
            <ac:spMk id="3" creationId="{00000000-0000-0000-0000-000000000000}"/>
          </ac:spMkLst>
        </pc:spChg>
        <pc:spChg chg="add mod">
          <ac:chgData name="Guest User" userId="S::urn:spo:anon#2d0811e898979079e3a6ec9a9036881b50c07483a4ca03ad42b3c534af2c6157::" providerId="AD" clId="Web-{EB7C2D65-3B43-8C0B-B787-409B2BCFC65E}" dt="2022-03-02T19:02:50.404" v="1"/>
          <ac:spMkLst>
            <pc:docMk/>
            <pc:sldMk cId="1204236010" sldId="1133"/>
            <ac:spMk id="5" creationId="{EAA5E305-2E45-4AEF-B1D7-8C3C10EEDDE2}"/>
          </ac:spMkLst>
        </pc:spChg>
      </pc:sldChg>
      <pc:sldChg chg="delSp">
        <pc:chgData name="Guest User" userId="S::urn:spo:anon#2d0811e898979079e3a6ec9a9036881b50c07483a4ca03ad42b3c534af2c6157::" providerId="AD" clId="Web-{EB7C2D65-3B43-8C0B-B787-409B2BCFC65E}" dt="2022-03-02T19:02:45.216" v="0"/>
        <pc:sldMkLst>
          <pc:docMk/>
          <pc:sldMk cId="3257362239" sldId="1175"/>
        </pc:sldMkLst>
        <pc:spChg chg="del">
          <ac:chgData name="Guest User" userId="S::urn:spo:anon#2d0811e898979079e3a6ec9a9036881b50c07483a4ca03ad42b3c534af2c6157::" providerId="AD" clId="Web-{EB7C2D65-3B43-8C0B-B787-409B2BCFC65E}" dt="2022-03-02T19:02:45.216" v="0"/>
          <ac:spMkLst>
            <pc:docMk/>
            <pc:sldMk cId="3257362239" sldId="1175"/>
            <ac:spMk id="3" creationId="{E90F637A-28BF-4A83-9C2E-79664D85C545}"/>
          </ac:spMkLst>
        </pc:spChg>
      </pc:sldChg>
      <pc:sldChg chg="modSp">
        <pc:chgData name="Guest User" userId="S::urn:spo:anon#2d0811e898979079e3a6ec9a9036881b50c07483a4ca03ad42b3c534af2c6157::" providerId="AD" clId="Web-{EB7C2D65-3B43-8C0B-B787-409B2BCFC65E}" dt="2022-03-02T19:03:39.092" v="9" actId="1076"/>
        <pc:sldMkLst>
          <pc:docMk/>
          <pc:sldMk cId="1023073815" sldId="1181"/>
        </pc:sldMkLst>
        <pc:spChg chg="mod">
          <ac:chgData name="Guest User" userId="S::urn:spo:anon#2d0811e898979079e3a6ec9a9036881b50c07483a4ca03ad42b3c534af2c6157::" providerId="AD" clId="Web-{EB7C2D65-3B43-8C0B-B787-409B2BCFC65E}" dt="2022-03-02T19:03:39.092" v="9" actId="1076"/>
          <ac:spMkLst>
            <pc:docMk/>
            <pc:sldMk cId="1023073815" sldId="1181"/>
            <ac:spMk id="3" creationId="{1626D2E9-5AF5-4D05-98DA-57F795A8AE70}"/>
          </ac:spMkLst>
        </pc:spChg>
        <pc:picChg chg="mod">
          <ac:chgData name="Guest User" userId="S::urn:spo:anon#2d0811e898979079e3a6ec9a9036881b50c07483a4ca03ad42b3c534af2c6157::" providerId="AD" clId="Web-{EB7C2D65-3B43-8C0B-B787-409B2BCFC65E}" dt="2022-03-02T19:03:25.576" v="4" actId="1076"/>
          <ac:picMkLst>
            <pc:docMk/>
            <pc:sldMk cId="1023073815" sldId="118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1:59:31.510" v="12" actId="1076"/>
        <pc:sldMkLst>
          <pc:docMk/>
          <pc:sldMk cId="920413100" sldId="1182"/>
        </pc:sldMkLst>
        <pc:spChg chg="mod">
          <ac:chgData name="Guest User" userId="S::urn:spo:anon#2d0811e898979079e3a6ec9a9036881b50c07483a4ca03ad42b3c534af2c6157::" providerId="AD" clId="Web-{EB7C2D65-3B43-8C0B-B787-409B2BCFC65E}" dt="2022-03-02T21:59:29.276" v="11" actId="1076"/>
          <ac:spMkLst>
            <pc:docMk/>
            <pc:sldMk cId="920413100" sldId="1182"/>
            <ac:spMk id="2" creationId="{BB3D5FFD-7072-40C6-BF72-64DD29C81EBF}"/>
          </ac:spMkLst>
        </pc:spChg>
        <pc:picChg chg="mod">
          <ac:chgData name="Guest User" userId="S::urn:spo:anon#2d0811e898979079e3a6ec9a9036881b50c07483a4ca03ad42b3c534af2c6157::" providerId="AD" clId="Web-{EB7C2D65-3B43-8C0B-B787-409B2BCFC65E}" dt="2022-03-02T21:59:31.510" v="12" actId="1076"/>
          <ac:picMkLst>
            <pc:docMk/>
            <pc:sldMk cId="920413100" sldId="1182"/>
            <ac:picMk id="1026" creationId="{9C890F9A-1CEE-44EA-A95F-E6AA26313CD8}"/>
          </ac:picMkLst>
        </pc:picChg>
      </pc:sldChg>
      <pc:sldChg chg="modSp">
        <pc:chgData name="Guest User" userId="S::urn:spo:anon#2d0811e898979079e3a6ec9a9036881b50c07483a4ca03ad42b3c534af2c6157::" providerId="AD" clId="Web-{EB7C2D65-3B43-8C0B-B787-409B2BCFC65E}" dt="2022-03-02T21:59:46.104" v="14" actId="1076"/>
        <pc:sldMkLst>
          <pc:docMk/>
          <pc:sldMk cId="3572429871" sldId="1183"/>
        </pc:sldMkLst>
        <pc:spChg chg="mod">
          <ac:chgData name="Guest User" userId="S::urn:spo:anon#2d0811e898979079e3a6ec9a9036881b50c07483a4ca03ad42b3c534af2c6157::" providerId="AD" clId="Web-{EB7C2D65-3B43-8C0B-B787-409B2BCFC65E}" dt="2022-03-02T21:59:46.104" v="14" actId="1076"/>
          <ac:spMkLst>
            <pc:docMk/>
            <pc:sldMk cId="3572429871" sldId="1183"/>
            <ac:spMk id="25613" creationId="{00000000-0000-0000-0000-000000000000}"/>
          </ac:spMkLst>
        </pc:spChg>
      </pc:sldChg>
      <pc:sldChg chg="modSp">
        <pc:chgData name="Guest User" userId="S::urn:spo:anon#2d0811e898979079e3a6ec9a9036881b50c07483a4ca03ad42b3c534af2c6157::" providerId="AD" clId="Web-{EB7C2D65-3B43-8C0B-B787-409B2BCFC65E}" dt="2022-03-02T22:00:11.073" v="18" actId="1076"/>
        <pc:sldMkLst>
          <pc:docMk/>
          <pc:sldMk cId="2547789243" sldId="1186"/>
        </pc:sldMkLst>
        <pc:spChg chg="mod">
          <ac:chgData name="Guest User" userId="S::urn:spo:anon#2d0811e898979079e3a6ec9a9036881b50c07483a4ca03ad42b3c534af2c6157::" providerId="AD" clId="Web-{EB7C2D65-3B43-8C0B-B787-409B2BCFC65E}" dt="2022-03-02T22:00:11.073" v="18" actId="1076"/>
          <ac:spMkLst>
            <pc:docMk/>
            <pc:sldMk cId="2547789243" sldId="1186"/>
            <ac:spMk id="3" creationId="{1626D2E9-5AF5-4D05-98DA-57F795A8AE70}"/>
          </ac:spMkLst>
        </pc:spChg>
        <pc:picChg chg="mod">
          <ac:chgData name="Guest User" userId="S::urn:spo:anon#2d0811e898979079e3a6ec9a9036881b50c07483a4ca03ad42b3c534af2c6157::" providerId="AD" clId="Web-{EB7C2D65-3B43-8C0B-B787-409B2BCFC65E}" dt="2022-03-02T22:00:05.182" v="16" actId="1076"/>
          <ac:picMkLst>
            <pc:docMk/>
            <pc:sldMk cId="2547789243" sldId="1186"/>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12.355" v="20" actId="20577"/>
        <pc:sldMkLst>
          <pc:docMk/>
          <pc:sldMk cId="2579095815" sldId="1188"/>
        </pc:sldMkLst>
        <pc:spChg chg="mod">
          <ac:chgData name="Guest User" userId="S::urn:spo:anon#2d0811e898979079e3a6ec9a9036881b50c07483a4ca03ad42b3c534af2c6157::" providerId="AD" clId="Web-{EB7C2D65-3B43-8C0B-B787-409B2BCFC65E}" dt="2022-03-02T22:01:12.355" v="20" actId="20577"/>
          <ac:spMkLst>
            <pc:docMk/>
            <pc:sldMk cId="2579095815" sldId="1188"/>
            <ac:spMk id="3" creationId="{AF006465-7D6A-48C2-A8BF-40EBAE08F7C5}"/>
          </ac:spMkLst>
        </pc:spChg>
      </pc:sldChg>
      <pc:sldChg chg="modSp">
        <pc:chgData name="Guest User" userId="S::urn:spo:anon#2d0811e898979079e3a6ec9a9036881b50c07483a4ca03ad42b3c534af2c6157::" providerId="AD" clId="Web-{EB7C2D65-3B43-8C0B-B787-409B2BCFC65E}" dt="2022-03-02T22:01:34.355" v="24" actId="14100"/>
        <pc:sldMkLst>
          <pc:docMk/>
          <pc:sldMk cId="3857815314" sldId="1191"/>
        </pc:sldMkLst>
        <pc:spChg chg="mod">
          <ac:chgData name="Guest User" userId="S::urn:spo:anon#2d0811e898979079e3a6ec9a9036881b50c07483a4ca03ad42b3c534af2c6157::" providerId="AD" clId="Web-{EB7C2D65-3B43-8C0B-B787-409B2BCFC65E}" dt="2022-03-02T22:01:34.355" v="24" actId="14100"/>
          <ac:spMkLst>
            <pc:docMk/>
            <pc:sldMk cId="3857815314" sldId="1191"/>
            <ac:spMk id="3" creationId="{1626D2E9-5AF5-4D05-98DA-57F795A8AE70}"/>
          </ac:spMkLst>
        </pc:spChg>
        <pc:picChg chg="mod">
          <ac:chgData name="Guest User" userId="S::urn:spo:anon#2d0811e898979079e3a6ec9a9036881b50c07483a4ca03ad42b3c534af2c6157::" providerId="AD" clId="Web-{EB7C2D65-3B43-8C0B-B787-409B2BCFC65E}" dt="2022-03-02T22:01:23.277" v="21" actId="1076"/>
          <ac:picMkLst>
            <pc:docMk/>
            <pc:sldMk cId="3857815314" sldId="1191"/>
            <ac:picMk id="10242" creationId="{BE559CB4-CC0C-4E57-A306-6AF5B8BE73EB}"/>
          </ac:picMkLst>
        </pc:picChg>
      </pc:sldChg>
      <pc:sldChg chg="modSp">
        <pc:chgData name="Guest User" userId="S::urn:spo:anon#2d0811e898979079e3a6ec9a9036881b50c07483a4ca03ad42b3c534af2c6157::" providerId="AD" clId="Web-{EB7C2D65-3B43-8C0B-B787-409B2BCFC65E}" dt="2022-03-02T22:01:44.512" v="25" actId="1076"/>
        <pc:sldMkLst>
          <pc:docMk/>
          <pc:sldMk cId="1072063733" sldId="1193"/>
        </pc:sldMkLst>
        <pc:spChg chg="mod">
          <ac:chgData name="Guest User" userId="S::urn:spo:anon#2d0811e898979079e3a6ec9a9036881b50c07483a4ca03ad42b3c534af2c6157::" providerId="AD" clId="Web-{EB7C2D65-3B43-8C0B-B787-409B2BCFC65E}" dt="2022-03-02T22:01:44.512" v="25" actId="1076"/>
          <ac:spMkLst>
            <pc:docMk/>
            <pc:sldMk cId="1072063733" sldId="1193"/>
            <ac:spMk id="2" creationId="{44619CEC-91AE-44E4-91AF-28BF8CA93BF9}"/>
          </ac:spMkLst>
        </pc:spChg>
      </pc:sldChg>
      <pc:sldChg chg="modSp">
        <pc:chgData name="Guest User" userId="S::urn:spo:anon#2d0811e898979079e3a6ec9a9036881b50c07483a4ca03ad42b3c534af2c6157::" providerId="AD" clId="Web-{EB7C2D65-3B43-8C0B-B787-409B2BCFC65E}" dt="2022-03-02T22:02:08.325" v="34" actId="1076"/>
        <pc:sldMkLst>
          <pc:docMk/>
          <pc:sldMk cId="3171862447" sldId="1194"/>
        </pc:sldMkLst>
        <pc:spChg chg="mod">
          <ac:chgData name="Guest User" userId="S::urn:spo:anon#2d0811e898979079e3a6ec9a9036881b50c07483a4ca03ad42b3c534af2c6157::" providerId="AD" clId="Web-{EB7C2D65-3B43-8C0B-B787-409B2BCFC65E}" dt="2022-03-02T22:02:08.325" v="34" actId="1076"/>
          <ac:spMkLst>
            <pc:docMk/>
            <pc:sldMk cId="3171862447" sldId="1194"/>
            <ac:spMk id="2" creationId="{C17F0B2F-F6EB-4CAA-A4D4-5942AEDA71D5}"/>
          </ac:spMkLst>
        </pc:spChg>
        <pc:picChg chg="mod">
          <ac:chgData name="Guest User" userId="S::urn:spo:anon#2d0811e898979079e3a6ec9a9036881b50c07483a4ca03ad42b3c534af2c6157::" providerId="AD" clId="Web-{EB7C2D65-3B43-8C0B-B787-409B2BCFC65E}" dt="2022-03-02T22:01:53.168" v="27" actId="1076"/>
          <ac:picMkLst>
            <pc:docMk/>
            <pc:sldMk cId="3171862447" sldId="1194"/>
            <ac:picMk id="6149" creationId="{3FE21F61-0DB5-4E85-AF74-93CF5CFCAEC9}"/>
          </ac:picMkLst>
        </pc:picChg>
      </pc:sldChg>
    </pc:docChg>
  </pc:docChgLst>
  <pc:docChgLst>
    <pc:chgData name="Guest User" userId="S::urn:spo:anon#6fa793b3440737b7e924df1d558fd7d0f0f73afadebc9217af5b5edd23c2ef45::" providerId="AD" clId="Web-{54E09D80-0E19-2A53-4EC1-DBE9EFD33C11}"/>
    <pc:docChg chg="modSld">
      <pc:chgData name="Guest User" userId="S::urn:spo:anon#6fa793b3440737b7e924df1d558fd7d0f0f73afadebc9217af5b5edd23c2ef45::" providerId="AD" clId="Web-{54E09D80-0E19-2A53-4EC1-DBE9EFD33C11}" dt="2023-03-30T00:32:02.814" v="454"/>
      <pc:docMkLst>
        <pc:docMk/>
      </pc:docMkLst>
      <pc:sldChg chg="modNotes">
        <pc:chgData name="Guest User" userId="S::urn:spo:anon#6fa793b3440737b7e924df1d558fd7d0f0f73afadebc9217af5b5edd23c2ef45::" providerId="AD" clId="Web-{54E09D80-0E19-2A53-4EC1-DBE9EFD33C11}" dt="2023-03-30T00:23:10.515" v="453"/>
        <pc:sldMkLst>
          <pc:docMk/>
          <pc:sldMk cId="193522086" sldId="1238"/>
        </pc:sldMkLst>
      </pc:sldChg>
      <pc:sldChg chg="modNotes">
        <pc:chgData name="Guest User" userId="S::urn:spo:anon#6fa793b3440737b7e924df1d558fd7d0f0f73afadebc9217af5b5edd23c2ef45::" providerId="AD" clId="Web-{54E09D80-0E19-2A53-4EC1-DBE9EFD33C11}" dt="2023-03-30T00:32:02.814" v="454"/>
        <pc:sldMkLst>
          <pc:docMk/>
          <pc:sldMk cId="1235473652" sldId="1239"/>
        </pc:sldMkLst>
      </pc:sldChg>
    </pc:docChg>
  </pc:docChgLst>
  <pc:docChgLst>
    <pc:chgData name="West, Benjamin" userId="S::bwest_cta.org#ext#@neahq.onmicrosoft.com::92c2b9a1-bb7c-4090-8a9e-4c8cd5e6d7e7" providerId="AD" clId="Web-{A187D811-175D-79B6-355B-7BD26C74CC62}"/>
    <pc:docChg chg="modSld">
      <pc:chgData name="West, Benjamin" userId="S::bwest_cta.org#ext#@neahq.onmicrosoft.com::92c2b9a1-bb7c-4090-8a9e-4c8cd5e6d7e7" providerId="AD" clId="Web-{A187D811-175D-79B6-355B-7BD26C74CC62}" dt="2024-02-05T22:47:04.013" v="2" actId="20577"/>
      <pc:docMkLst>
        <pc:docMk/>
      </pc:docMkLst>
      <pc:sldChg chg="modSp">
        <pc:chgData name="West, Benjamin" userId="S::bwest_cta.org#ext#@neahq.onmicrosoft.com::92c2b9a1-bb7c-4090-8a9e-4c8cd5e6d7e7" providerId="AD" clId="Web-{A187D811-175D-79B6-355B-7BD26C74CC62}" dt="2024-02-05T22:47:04.013" v="2" actId="20577"/>
        <pc:sldMkLst>
          <pc:docMk/>
          <pc:sldMk cId="677365345" sldId="1287"/>
        </pc:sldMkLst>
        <pc:spChg chg="mod">
          <ac:chgData name="West, Benjamin" userId="S::bwest_cta.org#ext#@neahq.onmicrosoft.com::92c2b9a1-bb7c-4090-8a9e-4c8cd5e6d7e7" providerId="AD" clId="Web-{A187D811-175D-79B6-355B-7BD26C74CC62}" dt="2024-02-05T22:47:04.013" v="2" actId="20577"/>
          <ac:spMkLst>
            <pc:docMk/>
            <pc:sldMk cId="677365345" sldId="1287"/>
            <ac:spMk id="2" creationId="{00000000-0000-0000-0000-000000000000}"/>
          </ac:spMkLst>
        </pc:spChg>
      </pc:sldChg>
    </pc:docChg>
  </pc:docChgLst>
  <pc:docChgLst>
    <pc:chgData name="Heidi Miller" userId="S::heidi.miller_nysut.org#ext#@neahq.onmicrosoft.com::d2b3cd83-1e2a-4414-a4e0-68164f5fa57a" providerId="AD" clId="Web-{71E306AC-FA48-1F3D-CBD2-29FF31C146B8}"/>
    <pc:docChg chg="modSld">
      <pc:chgData name="Heidi Miller" userId="S::heidi.miller_nysut.org#ext#@neahq.onmicrosoft.com::d2b3cd83-1e2a-4414-a4e0-68164f5fa57a" providerId="AD" clId="Web-{71E306AC-FA48-1F3D-CBD2-29FF31C146B8}" dt="2024-02-05T23:02:06.628" v="33" actId="20577"/>
      <pc:docMkLst>
        <pc:docMk/>
      </pc:docMkLst>
      <pc:sldChg chg="modSp">
        <pc:chgData name="Heidi Miller" userId="S::heidi.miller_nysut.org#ext#@neahq.onmicrosoft.com::d2b3cd83-1e2a-4414-a4e0-68164f5fa57a" providerId="AD" clId="Web-{71E306AC-FA48-1F3D-CBD2-29FF31C146B8}" dt="2024-02-05T22:33:59.639" v="4" actId="20577"/>
        <pc:sldMkLst>
          <pc:docMk/>
          <pc:sldMk cId="840852095" sldId="1279"/>
        </pc:sldMkLst>
        <pc:spChg chg="mod">
          <ac:chgData name="Heidi Miller" userId="S::heidi.miller_nysut.org#ext#@neahq.onmicrosoft.com::d2b3cd83-1e2a-4414-a4e0-68164f5fa57a" providerId="AD" clId="Web-{71E306AC-FA48-1F3D-CBD2-29FF31C146B8}" dt="2024-02-05T22:33:59.639" v="4" actId="20577"/>
          <ac:spMkLst>
            <pc:docMk/>
            <pc:sldMk cId="840852095" sldId="1279"/>
            <ac:spMk id="2" creationId="{81A73026-95CF-D669-54CC-3748CBB6018A}"/>
          </ac:spMkLst>
        </pc:spChg>
      </pc:sldChg>
      <pc:sldChg chg="modSp">
        <pc:chgData name="Heidi Miller" userId="S::heidi.miller_nysut.org#ext#@neahq.onmicrosoft.com::d2b3cd83-1e2a-4414-a4e0-68164f5fa57a" providerId="AD" clId="Web-{71E306AC-FA48-1F3D-CBD2-29FF31C146B8}" dt="2024-02-05T22:34:21.077" v="12" actId="20577"/>
        <pc:sldMkLst>
          <pc:docMk/>
          <pc:sldMk cId="778671467" sldId="1282"/>
        </pc:sldMkLst>
        <pc:spChg chg="mod">
          <ac:chgData name="Heidi Miller" userId="S::heidi.miller_nysut.org#ext#@neahq.onmicrosoft.com::d2b3cd83-1e2a-4414-a4e0-68164f5fa57a" providerId="AD" clId="Web-{71E306AC-FA48-1F3D-CBD2-29FF31C146B8}" dt="2024-02-05T22:34:21.077" v="12" actId="20577"/>
          <ac:spMkLst>
            <pc:docMk/>
            <pc:sldMk cId="778671467" sldId="1282"/>
            <ac:spMk id="3" creationId="{88494F6C-6EC1-46C6-A27B-415CDCEEC23D}"/>
          </ac:spMkLst>
        </pc:spChg>
      </pc:sldChg>
      <pc:sldChg chg="modSp">
        <pc:chgData name="Heidi Miller" userId="S::heidi.miller_nysut.org#ext#@neahq.onmicrosoft.com::d2b3cd83-1e2a-4414-a4e0-68164f5fa57a" providerId="AD" clId="Web-{71E306AC-FA48-1F3D-CBD2-29FF31C146B8}" dt="2024-02-05T22:36:53.103" v="21" actId="20577"/>
        <pc:sldMkLst>
          <pc:docMk/>
          <pc:sldMk cId="3167995390" sldId="1283"/>
        </pc:sldMkLst>
        <pc:spChg chg="mod">
          <ac:chgData name="Heidi Miller" userId="S::heidi.miller_nysut.org#ext#@neahq.onmicrosoft.com::d2b3cd83-1e2a-4414-a4e0-68164f5fa57a" providerId="AD" clId="Web-{71E306AC-FA48-1F3D-CBD2-29FF31C146B8}" dt="2024-02-05T22:34:53.361" v="17" actId="20577"/>
          <ac:spMkLst>
            <pc:docMk/>
            <pc:sldMk cId="3167995390" sldId="1283"/>
            <ac:spMk id="2" creationId="{00000000-0000-0000-0000-000000000000}"/>
          </ac:spMkLst>
        </pc:spChg>
        <pc:spChg chg="mod">
          <ac:chgData name="Heidi Miller" userId="S::heidi.miller_nysut.org#ext#@neahq.onmicrosoft.com::d2b3cd83-1e2a-4414-a4e0-68164f5fa57a" providerId="AD" clId="Web-{71E306AC-FA48-1F3D-CBD2-29FF31C146B8}" dt="2024-02-05T22:36:53.103" v="21" actId="20577"/>
          <ac:spMkLst>
            <pc:docMk/>
            <pc:sldMk cId="3167995390" sldId="1283"/>
            <ac:spMk id="3" creationId="{00000000-0000-0000-0000-000000000000}"/>
          </ac:spMkLst>
        </pc:spChg>
      </pc:sldChg>
      <pc:sldChg chg="modSp">
        <pc:chgData name="Heidi Miller" userId="S::heidi.miller_nysut.org#ext#@neahq.onmicrosoft.com::d2b3cd83-1e2a-4414-a4e0-68164f5fa57a" providerId="AD" clId="Web-{71E306AC-FA48-1F3D-CBD2-29FF31C146B8}" dt="2024-02-05T22:37:35.669" v="22" actId="14100"/>
        <pc:sldMkLst>
          <pc:docMk/>
          <pc:sldMk cId="1210248294" sldId="1284"/>
        </pc:sldMkLst>
        <pc:spChg chg="mod">
          <ac:chgData name="Heidi Miller" userId="S::heidi.miller_nysut.org#ext#@neahq.onmicrosoft.com::d2b3cd83-1e2a-4414-a4e0-68164f5fa57a" providerId="AD" clId="Web-{71E306AC-FA48-1F3D-CBD2-29FF31C146B8}" dt="2024-02-05T22:37:35.669" v="22" actId="14100"/>
          <ac:spMkLst>
            <pc:docMk/>
            <pc:sldMk cId="1210248294" sldId="1284"/>
            <ac:spMk id="3" creationId="{88494F6C-6EC1-46C6-A27B-415CDCEEC23D}"/>
          </ac:spMkLst>
        </pc:spChg>
      </pc:sldChg>
      <pc:sldChg chg="modSp">
        <pc:chgData name="Heidi Miller" userId="S::heidi.miller_nysut.org#ext#@neahq.onmicrosoft.com::d2b3cd83-1e2a-4414-a4e0-68164f5fa57a" providerId="AD" clId="Web-{71E306AC-FA48-1F3D-CBD2-29FF31C146B8}" dt="2024-02-05T22:34:39.391" v="15" actId="14100"/>
        <pc:sldMkLst>
          <pc:docMk/>
          <pc:sldMk cId="3785621089" sldId="1286"/>
        </pc:sldMkLst>
        <pc:spChg chg="mod">
          <ac:chgData name="Heidi Miller" userId="S::heidi.miller_nysut.org#ext#@neahq.onmicrosoft.com::d2b3cd83-1e2a-4414-a4e0-68164f5fa57a" providerId="AD" clId="Web-{71E306AC-FA48-1F3D-CBD2-29FF31C146B8}" dt="2024-02-05T22:34:39.391" v="15" actId="14100"/>
          <ac:spMkLst>
            <pc:docMk/>
            <pc:sldMk cId="3785621089" sldId="1286"/>
            <ac:spMk id="3" creationId="{88494F6C-6EC1-46C6-A27B-415CDCEEC23D}"/>
          </ac:spMkLst>
        </pc:spChg>
      </pc:sldChg>
      <pc:sldChg chg="modSp">
        <pc:chgData name="Heidi Miller" userId="S::heidi.miller_nysut.org#ext#@neahq.onmicrosoft.com::d2b3cd83-1e2a-4414-a4e0-68164f5fa57a" providerId="AD" clId="Web-{71E306AC-FA48-1F3D-CBD2-29FF31C146B8}" dt="2024-02-05T23:02:06.628" v="33" actId="20577"/>
        <pc:sldMkLst>
          <pc:docMk/>
          <pc:sldMk cId="177664729" sldId="1291"/>
        </pc:sldMkLst>
        <pc:spChg chg="mod">
          <ac:chgData name="Heidi Miller" userId="S::heidi.miller_nysut.org#ext#@neahq.onmicrosoft.com::d2b3cd83-1e2a-4414-a4e0-68164f5fa57a" providerId="AD" clId="Web-{71E306AC-FA48-1F3D-CBD2-29FF31C146B8}" dt="2024-02-05T23:02:06.628" v="33" actId="20577"/>
          <ac:spMkLst>
            <pc:docMk/>
            <pc:sldMk cId="177664729" sldId="1291"/>
            <ac:spMk id="2" creationId="{00000000-0000-0000-0000-000000000000}"/>
          </ac:spMkLst>
        </pc:spChg>
      </pc:sldChg>
      <pc:sldChg chg="modSp">
        <pc:chgData name="Heidi Miller" userId="S::heidi.miller_nysut.org#ext#@neahq.onmicrosoft.com::d2b3cd83-1e2a-4414-a4e0-68164f5fa57a" providerId="AD" clId="Web-{71E306AC-FA48-1F3D-CBD2-29FF31C146B8}" dt="2024-02-05T22:51:28.506" v="30" actId="14100"/>
        <pc:sldMkLst>
          <pc:docMk/>
          <pc:sldMk cId="113903879" sldId="1312"/>
        </pc:sldMkLst>
        <pc:spChg chg="mod">
          <ac:chgData name="Heidi Miller" userId="S::heidi.miller_nysut.org#ext#@neahq.onmicrosoft.com::d2b3cd83-1e2a-4414-a4e0-68164f5fa57a" providerId="AD" clId="Web-{71E306AC-FA48-1F3D-CBD2-29FF31C146B8}" dt="2024-02-05T22:51:26.240" v="29" actId="20577"/>
          <ac:spMkLst>
            <pc:docMk/>
            <pc:sldMk cId="113903879" sldId="1312"/>
            <ac:spMk id="3" creationId="{00000000-0000-0000-0000-000000000000}"/>
          </ac:spMkLst>
        </pc:spChg>
        <pc:picChg chg="mod">
          <ac:chgData name="Heidi Miller" userId="S::heidi.miller_nysut.org#ext#@neahq.onmicrosoft.com::d2b3cd83-1e2a-4414-a4e0-68164f5fa57a" providerId="AD" clId="Web-{71E306AC-FA48-1F3D-CBD2-29FF31C146B8}" dt="2024-02-05T22:51:28.506" v="30" actId="14100"/>
          <ac:picMkLst>
            <pc:docMk/>
            <pc:sldMk cId="113903879" sldId="1312"/>
            <ac:picMk id="5" creationId="{684452D9-8445-4DBF-A733-80E1356BD66D}"/>
          </ac:picMkLst>
        </pc:picChg>
      </pc:sldChg>
    </pc:docChg>
  </pc:docChgLst>
  <pc:docChgLst>
    <pc:chgData name="Guest User" userId="S::urn:spo:anon#6fa793b3440737b7e924df1d558fd7d0f0f73afadebc9217af5b5edd23c2ef45::" providerId="AD" clId="Web-{C51C72ED-96D2-74DA-C186-093DC158B09C}"/>
    <pc:docChg chg="addSld modSld">
      <pc:chgData name="Guest User" userId="S::urn:spo:anon#6fa793b3440737b7e924df1d558fd7d0f0f73afadebc9217af5b5edd23c2ef45::" providerId="AD" clId="Web-{C51C72ED-96D2-74DA-C186-093DC158B09C}" dt="2023-03-27T23:28:14.936" v="1391" actId="20577"/>
      <pc:docMkLst>
        <pc:docMk/>
      </pc:docMkLst>
      <pc:sldChg chg="modNotes">
        <pc:chgData name="Guest User" userId="S::urn:spo:anon#6fa793b3440737b7e924df1d558fd7d0f0f73afadebc9217af5b5edd23c2ef45::" providerId="AD" clId="Web-{C51C72ED-96D2-74DA-C186-093DC158B09C}" dt="2023-03-27T23:06:59.332" v="159"/>
        <pc:sldMkLst>
          <pc:docMk/>
          <pc:sldMk cId="1204236010" sldId="1133"/>
        </pc:sldMkLst>
      </pc:sldChg>
      <pc:sldChg chg="modNotes">
        <pc:chgData name="Guest User" userId="S::urn:spo:anon#6fa793b3440737b7e924df1d558fd7d0f0f73afadebc9217af5b5edd23c2ef45::" providerId="AD" clId="Web-{C51C72ED-96D2-74DA-C186-093DC158B09C}" dt="2023-03-27T23:06:55.082" v="152"/>
        <pc:sldMkLst>
          <pc:docMk/>
          <pc:sldMk cId="1592572446" sldId="1230"/>
        </pc:sldMkLst>
      </pc:sldChg>
      <pc:sldChg chg="modNotes">
        <pc:chgData name="Guest User" userId="S::urn:spo:anon#6fa793b3440737b7e924df1d558fd7d0f0f73afadebc9217af5b5edd23c2ef45::" providerId="AD" clId="Web-{C51C72ED-96D2-74DA-C186-093DC158B09C}" dt="2023-03-27T23:24:47.196" v="1366"/>
        <pc:sldMkLst>
          <pc:docMk/>
          <pc:sldMk cId="278809125" sldId="1236"/>
        </pc:sldMkLst>
      </pc:sldChg>
      <pc:sldChg chg="modNotes">
        <pc:chgData name="Guest User" userId="S::urn:spo:anon#6fa793b3440737b7e924df1d558fd7d0f0f73afadebc9217af5b5edd23c2ef45::" providerId="AD" clId="Web-{C51C72ED-96D2-74DA-C186-093DC158B09C}" dt="2023-03-27T23:25:45.604" v="1374"/>
        <pc:sldMkLst>
          <pc:docMk/>
          <pc:sldMk cId="4215882590" sldId="1237"/>
        </pc:sldMkLst>
      </pc:sldChg>
      <pc:sldChg chg="modNotes">
        <pc:chgData name="Guest User" userId="S::urn:spo:anon#6fa793b3440737b7e924df1d558fd7d0f0f73afadebc9217af5b5edd23c2ef45::" providerId="AD" clId="Web-{C51C72ED-96D2-74DA-C186-093DC158B09C}" dt="2023-03-27T23:24:31.961" v="1358"/>
        <pc:sldMkLst>
          <pc:docMk/>
          <pc:sldMk cId="193522086" sldId="1238"/>
        </pc:sldMkLst>
      </pc:sldChg>
      <pc:sldChg chg="addSp modSp modNotes">
        <pc:chgData name="Guest User" userId="S::urn:spo:anon#6fa793b3440737b7e924df1d558fd7d0f0f73afadebc9217af5b5edd23c2ef45::" providerId="AD" clId="Web-{C51C72ED-96D2-74DA-C186-093DC158B09C}" dt="2023-03-27T23:28:14.936" v="1391" actId="20577"/>
        <pc:sldMkLst>
          <pc:docMk/>
          <pc:sldMk cId="1235473652" sldId="1239"/>
        </pc:sldMkLst>
        <pc:spChg chg="add mod">
          <ac:chgData name="Guest User" userId="S::urn:spo:anon#6fa793b3440737b7e924df1d558fd7d0f0f73afadebc9217af5b5edd23c2ef45::" providerId="AD" clId="Web-{C51C72ED-96D2-74DA-C186-093DC158B09C}" dt="2023-03-27T23:28:14.936" v="1391" actId="20577"/>
          <ac:spMkLst>
            <pc:docMk/>
            <pc:sldMk cId="1235473652" sldId="1239"/>
            <ac:spMk id="73" creationId="{01A1A78D-7FFF-C0D8-6B3E-810700552E8E}"/>
          </ac:spMkLst>
        </pc:spChg>
      </pc:sldChg>
      <pc:sldChg chg="modNotes">
        <pc:chgData name="Guest User" userId="S::urn:spo:anon#6fa793b3440737b7e924df1d558fd7d0f0f73afadebc9217af5b5edd23c2ef45::" providerId="AD" clId="Web-{C51C72ED-96D2-74DA-C186-093DC158B09C}" dt="2023-03-27T23:14:18.392" v="631"/>
        <pc:sldMkLst>
          <pc:docMk/>
          <pc:sldMk cId="1763634998" sldId="1240"/>
        </pc:sldMkLst>
      </pc:sldChg>
      <pc:sldChg chg="modSp modNotes">
        <pc:chgData name="Guest User" userId="S::urn:spo:anon#6fa793b3440737b7e924df1d558fd7d0f0f73afadebc9217af5b5edd23c2ef45::" providerId="AD" clId="Web-{C51C72ED-96D2-74DA-C186-093DC158B09C}" dt="2023-03-27T23:10:10.400" v="384" actId="20577"/>
        <pc:sldMkLst>
          <pc:docMk/>
          <pc:sldMk cId="3649196649" sldId="1241"/>
        </pc:sldMkLst>
        <pc:spChg chg="mod">
          <ac:chgData name="Guest User" userId="S::urn:spo:anon#6fa793b3440737b7e924df1d558fd7d0f0f73afadebc9217af5b5edd23c2ef45::" providerId="AD" clId="Web-{C51C72ED-96D2-74DA-C186-093DC158B09C}" dt="2023-03-27T23:10:10.400" v="384" actId="20577"/>
          <ac:spMkLst>
            <pc:docMk/>
            <pc:sldMk cId="3649196649" sldId="1241"/>
            <ac:spMk id="3" creationId="{00000000-0000-0000-0000-000000000000}"/>
          </ac:spMkLst>
        </pc:spChg>
      </pc:sldChg>
      <pc:sldChg chg="modNotes">
        <pc:chgData name="Guest User" userId="S::urn:spo:anon#6fa793b3440737b7e924df1d558fd7d0f0f73afadebc9217af5b5edd23c2ef45::" providerId="AD" clId="Web-{C51C72ED-96D2-74DA-C186-093DC158B09C}" dt="2023-03-27T23:09:53.665" v="378"/>
        <pc:sldMkLst>
          <pc:docMk/>
          <pc:sldMk cId="2208514467" sldId="1242"/>
        </pc:sldMkLst>
      </pc:sldChg>
      <pc:sldChg chg="modNotes">
        <pc:chgData name="Guest User" userId="S::urn:spo:anon#6fa793b3440737b7e924df1d558fd7d0f0f73afadebc9217af5b5edd23c2ef45::" providerId="AD" clId="Web-{C51C72ED-96D2-74DA-C186-093DC158B09C}" dt="2023-03-27T23:09:46.087" v="372"/>
        <pc:sldMkLst>
          <pc:docMk/>
          <pc:sldMk cId="3367058598" sldId="1243"/>
        </pc:sldMkLst>
      </pc:sldChg>
      <pc:sldChg chg="modNotes">
        <pc:chgData name="Guest User" userId="S::urn:spo:anon#6fa793b3440737b7e924df1d558fd7d0f0f73afadebc9217af5b5edd23c2ef45::" providerId="AD" clId="Web-{C51C72ED-96D2-74DA-C186-093DC158B09C}" dt="2023-03-27T23:09:40.102" v="363"/>
        <pc:sldMkLst>
          <pc:docMk/>
          <pc:sldMk cId="2249080077" sldId="1244"/>
        </pc:sldMkLst>
      </pc:sldChg>
      <pc:sldChg chg="modNotes">
        <pc:chgData name="Guest User" userId="S::urn:spo:anon#6fa793b3440737b7e924df1d558fd7d0f0f73afadebc9217af5b5edd23c2ef45::" providerId="AD" clId="Web-{C51C72ED-96D2-74DA-C186-093DC158B09C}" dt="2023-03-27T23:08:59.179" v="316"/>
        <pc:sldMkLst>
          <pc:docMk/>
          <pc:sldMk cId="2241744658" sldId="1245"/>
        </pc:sldMkLst>
      </pc:sldChg>
      <pc:sldChg chg="modNotes">
        <pc:chgData name="Guest User" userId="S::urn:spo:anon#6fa793b3440737b7e924df1d558fd7d0f0f73afadebc9217af5b5edd23c2ef45::" providerId="AD" clId="Web-{C51C72ED-96D2-74DA-C186-093DC158B09C}" dt="2023-03-27T23:08:03.928" v="195"/>
        <pc:sldMkLst>
          <pc:docMk/>
          <pc:sldMk cId="2933908309" sldId="1246"/>
        </pc:sldMkLst>
      </pc:sldChg>
      <pc:sldChg chg="modNotes">
        <pc:chgData name="Guest User" userId="S::urn:spo:anon#6fa793b3440737b7e924df1d558fd7d0f0f73afadebc9217af5b5edd23c2ef45::" providerId="AD" clId="Web-{C51C72ED-96D2-74DA-C186-093DC158B09C}" dt="2023-03-27T23:07:55.427" v="186"/>
        <pc:sldMkLst>
          <pc:docMk/>
          <pc:sldMk cId="34930456" sldId="1247"/>
        </pc:sldMkLst>
      </pc:sldChg>
      <pc:sldChg chg="modNotes">
        <pc:chgData name="Guest User" userId="S::urn:spo:anon#6fa793b3440737b7e924df1d558fd7d0f0f73afadebc9217af5b5edd23c2ef45::" providerId="AD" clId="Web-{C51C72ED-96D2-74DA-C186-093DC158B09C}" dt="2023-03-27T23:07:19.411" v="177"/>
        <pc:sldMkLst>
          <pc:docMk/>
          <pc:sldMk cId="2207501950" sldId="1248"/>
        </pc:sldMkLst>
      </pc:sldChg>
      <pc:sldChg chg="modNotes">
        <pc:chgData name="Guest User" userId="S::urn:spo:anon#6fa793b3440737b7e924df1d558fd7d0f0f73afadebc9217af5b5edd23c2ef45::" providerId="AD" clId="Web-{C51C72ED-96D2-74DA-C186-093DC158B09C}" dt="2023-03-27T23:07:15.348" v="171"/>
        <pc:sldMkLst>
          <pc:docMk/>
          <pc:sldMk cId="874769889" sldId="1249"/>
        </pc:sldMkLst>
      </pc:sldChg>
      <pc:sldChg chg="modNotes">
        <pc:chgData name="Guest User" userId="S::urn:spo:anon#6fa793b3440737b7e924df1d558fd7d0f0f73afadebc9217af5b5edd23c2ef45::" providerId="AD" clId="Web-{C51C72ED-96D2-74DA-C186-093DC158B09C}" dt="2023-03-27T23:07:11.957" v="168"/>
        <pc:sldMkLst>
          <pc:docMk/>
          <pc:sldMk cId="668961055" sldId="1250"/>
        </pc:sldMkLst>
      </pc:sldChg>
      <pc:sldChg chg="modSp new modNotes">
        <pc:chgData name="Guest User" userId="S::urn:spo:anon#6fa793b3440737b7e924df1d558fd7d0f0f73afadebc9217af5b5edd23c2ef45::" providerId="AD" clId="Web-{C51C72ED-96D2-74DA-C186-093DC158B09C}" dt="2023-03-27T23:15:25.769" v="640"/>
        <pc:sldMkLst>
          <pc:docMk/>
          <pc:sldMk cId="1737711034" sldId="1255"/>
        </pc:sldMkLst>
        <pc:spChg chg="mod">
          <ac:chgData name="Guest User" userId="S::urn:spo:anon#6fa793b3440737b7e924df1d558fd7d0f0f73afadebc9217af5b5edd23c2ef45::" providerId="AD" clId="Web-{C51C72ED-96D2-74DA-C186-093DC158B09C}" dt="2023-03-27T22:57:26.253" v="21" actId="20577"/>
          <ac:spMkLst>
            <pc:docMk/>
            <pc:sldMk cId="1737711034" sldId="1255"/>
            <ac:spMk id="2" creationId="{E79613FE-BD47-626B-0E64-3CB7FAD70CBC}"/>
          </ac:spMkLst>
        </pc:spChg>
        <pc:spChg chg="mod">
          <ac:chgData name="Guest User" userId="S::urn:spo:anon#6fa793b3440737b7e924df1d558fd7d0f0f73afadebc9217af5b5edd23c2ef45::" providerId="AD" clId="Web-{C51C72ED-96D2-74DA-C186-093DC158B09C}" dt="2023-03-27T23:13:50.172" v="591" actId="20577"/>
          <ac:spMkLst>
            <pc:docMk/>
            <pc:sldMk cId="1737711034" sldId="1255"/>
            <ac:spMk id="3" creationId="{936F4482-6405-1518-D859-296787C5E512}"/>
          </ac:spMkLst>
        </pc:spChg>
      </pc:sldChg>
      <pc:sldChg chg="addSp delSp modSp new mod setBg modNotes">
        <pc:chgData name="Guest User" userId="S::urn:spo:anon#6fa793b3440737b7e924df1d558fd7d0f0f73afadebc9217af5b5edd23c2ef45::" providerId="AD" clId="Web-{C51C72ED-96D2-74DA-C186-093DC158B09C}" dt="2023-03-27T23:23:14.990" v="1242"/>
        <pc:sldMkLst>
          <pc:docMk/>
          <pc:sldMk cId="3620052321" sldId="1256"/>
        </pc:sldMkLst>
        <pc:spChg chg="mod">
          <ac:chgData name="Guest User" userId="S::urn:spo:anon#6fa793b3440737b7e924df1d558fd7d0f0f73afadebc9217af5b5edd23c2ef45::" providerId="AD" clId="Web-{C51C72ED-96D2-74DA-C186-093DC158B09C}" dt="2023-03-27T23:05:34.830" v="113"/>
          <ac:spMkLst>
            <pc:docMk/>
            <pc:sldMk cId="3620052321" sldId="1256"/>
            <ac:spMk id="2" creationId="{17BD9FFA-DD10-8DC9-BC9A-AEDB36EA9169}"/>
          </ac:spMkLst>
        </pc:spChg>
        <pc:spChg chg="mod ord">
          <ac:chgData name="Guest User" userId="S::urn:spo:anon#6fa793b3440737b7e924df1d558fd7d0f0f73afadebc9217af5b5edd23c2ef45::" providerId="AD" clId="Web-{C51C72ED-96D2-74DA-C186-093DC158B09C}" dt="2023-03-27T23:23:00.130" v="1237" actId="20577"/>
          <ac:spMkLst>
            <pc:docMk/>
            <pc:sldMk cId="3620052321" sldId="1256"/>
            <ac:spMk id="3" creationId="{8FE6F725-95F2-8E8A-770F-9854F83EB6E5}"/>
          </ac:spMkLst>
        </pc:spChg>
        <pc:spChg chg="add del">
          <ac:chgData name="Guest User" userId="S::urn:spo:anon#6fa793b3440737b7e924df1d558fd7d0f0f73afadebc9217af5b5edd23c2ef45::" providerId="AD" clId="Web-{C51C72ED-96D2-74DA-C186-093DC158B09C}" dt="2023-03-27T23:05:34.830" v="112"/>
          <ac:spMkLst>
            <pc:docMk/>
            <pc:sldMk cId="3620052321" sldId="1256"/>
            <ac:spMk id="9" creationId="{311973C2-EB8B-452A-A698-4A252FD3AE28}"/>
          </ac:spMkLst>
        </pc:spChg>
        <pc:spChg chg="add del">
          <ac:chgData name="Guest User" userId="S::urn:spo:anon#6fa793b3440737b7e924df1d558fd7d0f0f73afadebc9217af5b5edd23c2ef45::" providerId="AD" clId="Web-{C51C72ED-96D2-74DA-C186-093DC158B09C}" dt="2023-03-27T23:05:34.830" v="112"/>
          <ac:spMkLst>
            <pc:docMk/>
            <pc:sldMk cId="3620052321" sldId="1256"/>
            <ac:spMk id="11" creationId="{10162E77-11AD-44A7-84EC-40C59EEFBD2E}"/>
          </ac:spMkLst>
        </pc:spChg>
        <pc:picChg chg="add mod">
          <ac:chgData name="Guest User" userId="S::urn:spo:anon#6fa793b3440737b7e924df1d558fd7d0f0f73afadebc9217af5b5edd23c2ef45::" providerId="AD" clId="Web-{C51C72ED-96D2-74DA-C186-093DC158B09C}" dt="2023-03-27T23:05:34.830" v="113"/>
          <ac:picMkLst>
            <pc:docMk/>
            <pc:sldMk cId="3620052321" sldId="1256"/>
            <ac:picMk id="4" creationId="{967A8188-9DF7-1223-D907-A2AB3244CE92}"/>
          </ac:picMkLst>
        </pc:picChg>
        <pc:cxnChg chg="add del">
          <ac:chgData name="Guest User" userId="S::urn:spo:anon#6fa793b3440737b7e924df1d558fd7d0f0f73afadebc9217af5b5edd23c2ef45::" providerId="AD" clId="Web-{C51C72ED-96D2-74DA-C186-093DC158B09C}" dt="2023-03-27T23:05:34.830" v="112"/>
          <ac:cxnSpMkLst>
            <pc:docMk/>
            <pc:sldMk cId="3620052321" sldId="1256"/>
            <ac:cxnSpMk id="13" creationId="{5AB158E9-1B40-4CD6-95F0-95CA11DF7B7A}"/>
          </ac:cxnSpMkLst>
        </pc:cxnChg>
      </pc:sldChg>
    </pc:docChg>
  </pc:docChgLst>
  <pc:docChgLst>
    <pc:chgData name="Adam Janiak" userId="S::adam.janiak_edmn.org#ext#@neahq.onmicrosoft.com::002a7ee9-41a7-4f0b-84b8-5a04768eeadd" providerId="AD" clId="Web-{909B46D7-CACC-6FCD-7318-A543725ACFAC}"/>
    <pc:docChg chg="modSld">
      <pc:chgData name="Adam Janiak" userId="S::adam.janiak_edmn.org#ext#@neahq.onmicrosoft.com::002a7ee9-41a7-4f0b-84b8-5a04768eeadd" providerId="AD" clId="Web-{909B46D7-CACC-6FCD-7318-A543725ACFAC}" dt="2024-02-08T15:38:12.981" v="27" actId="1076"/>
      <pc:docMkLst>
        <pc:docMk/>
      </pc:docMkLst>
      <pc:sldChg chg="modSp">
        <pc:chgData name="Adam Janiak" userId="S::adam.janiak_edmn.org#ext#@neahq.onmicrosoft.com::002a7ee9-41a7-4f0b-84b8-5a04768eeadd" providerId="AD" clId="Web-{909B46D7-CACC-6FCD-7318-A543725ACFAC}" dt="2024-02-08T13:48:38.655" v="8" actId="14100"/>
        <pc:sldMkLst>
          <pc:docMk/>
          <pc:sldMk cId="618720129" sldId="1253"/>
        </pc:sldMkLst>
        <pc:graphicFrameChg chg="mod modGraphic">
          <ac:chgData name="Adam Janiak" userId="S::adam.janiak_edmn.org#ext#@neahq.onmicrosoft.com::002a7ee9-41a7-4f0b-84b8-5a04768eeadd" providerId="AD" clId="Web-{909B46D7-CACC-6FCD-7318-A543725ACFAC}" dt="2024-02-08T13:48:38.655" v="8" actId="14100"/>
          <ac:graphicFrameMkLst>
            <pc:docMk/>
            <pc:sldMk cId="618720129" sldId="1253"/>
            <ac:graphicFrameMk id="6" creationId="{957EE604-E4C6-4AF4-ABD2-4A6E643BC678}"/>
          </ac:graphicFrameMkLst>
        </pc:graphicFrameChg>
      </pc:sldChg>
      <pc:sldChg chg="modSp">
        <pc:chgData name="Adam Janiak" userId="S::adam.janiak_edmn.org#ext#@neahq.onmicrosoft.com::002a7ee9-41a7-4f0b-84b8-5a04768eeadd" providerId="AD" clId="Web-{909B46D7-CACC-6FCD-7318-A543725ACFAC}" dt="2024-02-08T15:38:12.981" v="27" actId="1076"/>
        <pc:sldMkLst>
          <pc:docMk/>
          <pc:sldMk cId="483910022" sldId="1285"/>
        </pc:sldMkLst>
        <pc:spChg chg="mod">
          <ac:chgData name="Adam Janiak" userId="S::adam.janiak_edmn.org#ext#@neahq.onmicrosoft.com::002a7ee9-41a7-4f0b-84b8-5a04768eeadd" providerId="AD" clId="Web-{909B46D7-CACC-6FCD-7318-A543725ACFAC}" dt="2024-02-08T15:38:12.981" v="27" actId="1076"/>
          <ac:spMkLst>
            <pc:docMk/>
            <pc:sldMk cId="483910022" sldId="1285"/>
            <ac:spMk id="3" creationId="{1626D2E9-5AF5-4D05-98DA-57F795A8AE70}"/>
          </ac:spMkLst>
        </pc:spChg>
      </pc:sldChg>
      <pc:sldChg chg="modSp">
        <pc:chgData name="Adam Janiak" userId="S::adam.janiak_edmn.org#ext#@neahq.onmicrosoft.com::002a7ee9-41a7-4f0b-84b8-5a04768eeadd" providerId="AD" clId="Web-{909B46D7-CACC-6FCD-7318-A543725ACFAC}" dt="2024-02-08T15:37:08.603" v="22" actId="14100"/>
        <pc:sldMkLst>
          <pc:docMk/>
          <pc:sldMk cId="3785621089" sldId="1286"/>
        </pc:sldMkLst>
        <pc:spChg chg="mod">
          <ac:chgData name="Adam Janiak" userId="S::adam.janiak_edmn.org#ext#@neahq.onmicrosoft.com::002a7ee9-41a7-4f0b-84b8-5a04768eeadd" providerId="AD" clId="Web-{909B46D7-CACC-6FCD-7318-A543725ACFAC}" dt="2024-02-08T15:37:02.947" v="20" actId="14100"/>
          <ac:spMkLst>
            <pc:docMk/>
            <pc:sldMk cId="3785621089" sldId="1286"/>
            <ac:spMk id="2" creationId="{DC1E677B-0385-4645-9FCB-64B21DFD912A}"/>
          </ac:spMkLst>
        </pc:spChg>
        <pc:spChg chg="mod">
          <ac:chgData name="Adam Janiak" userId="S::adam.janiak_edmn.org#ext#@neahq.onmicrosoft.com::002a7ee9-41a7-4f0b-84b8-5a04768eeadd" providerId="AD" clId="Web-{909B46D7-CACC-6FCD-7318-A543725ACFAC}" dt="2024-02-08T15:37:08.603" v="22" actId="14100"/>
          <ac:spMkLst>
            <pc:docMk/>
            <pc:sldMk cId="3785621089" sldId="1286"/>
            <ac:spMk id="3" creationId="{88494F6C-6EC1-46C6-A27B-415CDCEEC23D}"/>
          </ac:spMkLst>
        </pc:spChg>
        <pc:picChg chg="mod">
          <ac:chgData name="Adam Janiak" userId="S::adam.janiak_edmn.org#ext#@neahq.onmicrosoft.com::002a7ee9-41a7-4f0b-84b8-5a04768eeadd" providerId="AD" clId="Web-{909B46D7-CACC-6FCD-7318-A543725ACFAC}" dt="2024-02-08T15:36:47.212" v="14" actId="1076"/>
          <ac:picMkLst>
            <pc:docMk/>
            <pc:sldMk cId="3785621089" sldId="1286"/>
            <ac:picMk id="4" creationId="{250F7862-8FAA-49F6-80DF-5762946D778A}"/>
          </ac:picMkLst>
        </pc:picChg>
      </pc:sldChg>
    </pc:docChg>
  </pc:docChgLst>
  <pc:docChgLst>
    <pc:chgData name="Chun, Helenna [CO]" userId="S::hchun_coloradoea.org#ext#@neahq.onmicrosoft.com::d89df420-c46a-4a3e-b7de-9c8f17ba880a" providerId="AD" clId="Web-{EE738418-757B-CFB0-A4C4-C189AED42564}"/>
    <pc:docChg chg="addSld modSld sldOrd">
      <pc:chgData name="Chun, Helenna [CO]" userId="S::hchun_coloradoea.org#ext#@neahq.onmicrosoft.com::d89df420-c46a-4a3e-b7de-9c8f17ba880a" providerId="AD" clId="Web-{EE738418-757B-CFB0-A4C4-C189AED42564}" dt="2024-02-05T23:33:26.847" v="49" actId="20577"/>
      <pc:docMkLst>
        <pc:docMk/>
      </pc:docMkLst>
      <pc:sldChg chg="modSp">
        <pc:chgData name="Chun, Helenna [CO]" userId="S::hchun_coloradoea.org#ext#@neahq.onmicrosoft.com::d89df420-c46a-4a3e-b7de-9c8f17ba880a" providerId="AD" clId="Web-{EE738418-757B-CFB0-A4C4-C189AED42564}" dt="2024-02-05T22:36:18.269" v="13" actId="20577"/>
        <pc:sldMkLst>
          <pc:docMk/>
          <pc:sldMk cId="3167995390" sldId="1283"/>
        </pc:sldMkLst>
        <pc:spChg chg="mod">
          <ac:chgData name="Chun, Helenna [CO]" userId="S::hchun_coloradoea.org#ext#@neahq.onmicrosoft.com::d89df420-c46a-4a3e-b7de-9c8f17ba880a" providerId="AD" clId="Web-{EE738418-757B-CFB0-A4C4-C189AED42564}" dt="2024-02-05T22:34:48.750" v="2" actId="20577"/>
          <ac:spMkLst>
            <pc:docMk/>
            <pc:sldMk cId="3167995390" sldId="1283"/>
            <ac:spMk id="2" creationId="{00000000-0000-0000-0000-000000000000}"/>
          </ac:spMkLst>
        </pc:spChg>
        <pc:spChg chg="mod">
          <ac:chgData name="Chun, Helenna [CO]" userId="S::hchun_coloradoea.org#ext#@neahq.onmicrosoft.com::d89df420-c46a-4a3e-b7de-9c8f17ba880a" providerId="AD" clId="Web-{EE738418-757B-CFB0-A4C4-C189AED42564}" dt="2024-02-05T22:36:18.269" v="13" actId="20577"/>
          <ac:spMkLst>
            <pc:docMk/>
            <pc:sldMk cId="3167995390" sldId="1283"/>
            <ac:spMk id="3" creationId="{00000000-0000-0000-0000-000000000000}"/>
          </ac:spMkLst>
        </pc:spChg>
      </pc:sldChg>
      <pc:sldChg chg="modSp new ord">
        <pc:chgData name="Chun, Helenna [CO]" userId="S::hchun_coloradoea.org#ext#@neahq.onmicrosoft.com::d89df420-c46a-4a3e-b7de-9c8f17ba880a" providerId="AD" clId="Web-{EE738418-757B-CFB0-A4C4-C189AED42564}" dt="2024-02-05T23:33:26.847" v="49" actId="20577"/>
        <pc:sldMkLst>
          <pc:docMk/>
          <pc:sldMk cId="3726209135" sldId="1317"/>
        </pc:sldMkLst>
        <pc:spChg chg="mod">
          <ac:chgData name="Chun, Helenna [CO]" userId="S::hchun_coloradoea.org#ext#@neahq.onmicrosoft.com::d89df420-c46a-4a3e-b7de-9c8f17ba880a" providerId="AD" clId="Web-{EE738418-757B-CFB0-A4C4-C189AED42564}" dt="2024-02-05T23:32:41.252" v="33" actId="20577"/>
          <ac:spMkLst>
            <pc:docMk/>
            <pc:sldMk cId="3726209135" sldId="1317"/>
            <ac:spMk id="2" creationId="{E8057C4D-9701-4370-1815-CB4E2437955E}"/>
          </ac:spMkLst>
        </pc:spChg>
        <pc:spChg chg="mod">
          <ac:chgData name="Chun, Helenna [CO]" userId="S::hchun_coloradoea.org#ext#@neahq.onmicrosoft.com::d89df420-c46a-4a3e-b7de-9c8f17ba880a" providerId="AD" clId="Web-{EE738418-757B-CFB0-A4C4-C189AED42564}" dt="2024-02-05T23:33:26.847" v="49" actId="20577"/>
          <ac:spMkLst>
            <pc:docMk/>
            <pc:sldMk cId="3726209135" sldId="1317"/>
            <ac:spMk id="3" creationId="{C5C14EF6-0E89-9173-DF4D-53DF13E572B7}"/>
          </ac:spMkLst>
        </pc:spChg>
      </pc:sldChg>
    </pc:docChg>
  </pc:docChgLst>
  <pc:docChgLst>
    <pc:chgData name="Guest User" userId="S::urn:spo:anon#6fa793b3440737b7e924df1d558fd7d0f0f73afadebc9217af5b5edd23c2ef45::" providerId="AD" clId="Web-{5FF46167-840A-85FC-BDBE-49B147D36B6D}"/>
    <pc:docChg chg="modSld">
      <pc:chgData name="Guest User" userId="S::urn:spo:anon#6fa793b3440737b7e924df1d558fd7d0f0f73afadebc9217af5b5edd23c2ef45::" providerId="AD" clId="Web-{5FF46167-840A-85FC-BDBE-49B147D36B6D}" dt="2023-03-29T20:12:30.254" v="146"/>
      <pc:docMkLst>
        <pc:docMk/>
      </pc:docMkLst>
      <pc:sldChg chg="modNotes">
        <pc:chgData name="Guest User" userId="S::urn:spo:anon#6fa793b3440737b7e924df1d558fd7d0f0f73afadebc9217af5b5edd23c2ef45::" providerId="AD" clId="Web-{5FF46167-840A-85FC-BDBE-49B147D36B6D}" dt="2023-03-29T20:09:22.531" v="104"/>
        <pc:sldMkLst>
          <pc:docMk/>
          <pc:sldMk cId="278809125" sldId="1236"/>
        </pc:sldMkLst>
      </pc:sldChg>
      <pc:sldChg chg="modNotes">
        <pc:chgData name="Guest User" userId="S::urn:spo:anon#6fa793b3440737b7e924df1d558fd7d0f0f73afadebc9217af5b5edd23c2ef45::" providerId="AD" clId="Web-{5FF46167-840A-85FC-BDBE-49B147D36B6D}" dt="2023-03-29T20:12:30.254" v="146"/>
        <pc:sldMkLst>
          <pc:docMk/>
          <pc:sldMk cId="4215882590" sldId="1237"/>
        </pc:sldMkLst>
      </pc:sldChg>
      <pc:sldChg chg="modSp modNotes">
        <pc:chgData name="Guest User" userId="S::urn:spo:anon#6fa793b3440737b7e924df1d558fd7d0f0f73afadebc9217af5b5edd23c2ef45::" providerId="AD" clId="Web-{5FF46167-840A-85FC-BDBE-49B147D36B6D}" dt="2023-03-29T20:09:13.827" v="101"/>
        <pc:sldMkLst>
          <pc:docMk/>
          <pc:sldMk cId="193522086" sldId="1238"/>
        </pc:sldMkLst>
        <pc:spChg chg="mod">
          <ac:chgData name="Guest User" userId="S::urn:spo:anon#6fa793b3440737b7e924df1d558fd7d0f0f73afadebc9217af5b5edd23c2ef45::" providerId="AD" clId="Web-{5FF46167-840A-85FC-BDBE-49B147D36B6D}" dt="2023-03-29T20:01:17.971" v="7" actId="20577"/>
          <ac:spMkLst>
            <pc:docMk/>
            <pc:sldMk cId="193522086" sldId="1238"/>
            <ac:spMk id="3" creationId="{DDCD0228-3DE6-4F7A-82D6-87C46FB6EC30}"/>
          </ac:spMkLst>
        </pc:spChg>
      </pc:sldChg>
      <pc:sldChg chg="modNotes">
        <pc:chgData name="Guest User" userId="S::urn:spo:anon#6fa793b3440737b7e924df1d558fd7d0f0f73afadebc9217af5b5edd23c2ef45::" providerId="AD" clId="Web-{5FF46167-840A-85FC-BDBE-49B147D36B6D}" dt="2023-03-29T20:09:02.358" v="97"/>
        <pc:sldMkLst>
          <pc:docMk/>
          <pc:sldMk cId="1235473652" sldId="1239"/>
        </pc:sldMkLst>
      </pc:sldChg>
      <pc:sldChg chg="modNotes">
        <pc:chgData name="Guest User" userId="S::urn:spo:anon#6fa793b3440737b7e924df1d558fd7d0f0f73afadebc9217af5b5edd23c2ef45::" providerId="AD" clId="Web-{5FF46167-840A-85FC-BDBE-49B147D36B6D}" dt="2023-03-29T20:09:38.375" v="108"/>
        <pc:sldMkLst>
          <pc:docMk/>
          <pc:sldMk cId="1763634998" sldId="1240"/>
        </pc:sldMkLst>
      </pc:sldChg>
      <pc:sldChg chg="modNotes">
        <pc:chgData name="Guest User" userId="S::urn:spo:anon#6fa793b3440737b7e924df1d558fd7d0f0f73afadebc9217af5b5edd23c2ef45::" providerId="AD" clId="Web-{5FF46167-840A-85FC-BDBE-49B147D36B6D}" dt="2023-03-29T20:10:29.001" v="110"/>
        <pc:sldMkLst>
          <pc:docMk/>
          <pc:sldMk cId="3649196649" sldId="1241"/>
        </pc:sldMkLst>
      </pc:sldChg>
      <pc:sldChg chg="modNotes">
        <pc:chgData name="Guest User" userId="S::urn:spo:anon#6fa793b3440737b7e924df1d558fd7d0f0f73afadebc9217af5b5edd23c2ef45::" providerId="AD" clId="Web-{5FF46167-840A-85FC-BDBE-49B147D36B6D}" dt="2023-03-29T20:10:35.829" v="115"/>
        <pc:sldMkLst>
          <pc:docMk/>
          <pc:sldMk cId="2208514467" sldId="1242"/>
        </pc:sldMkLst>
      </pc:sldChg>
      <pc:sldChg chg="modNotes">
        <pc:chgData name="Guest User" userId="S::urn:spo:anon#6fa793b3440737b7e924df1d558fd7d0f0f73afadebc9217af5b5edd23c2ef45::" providerId="AD" clId="Web-{5FF46167-840A-85FC-BDBE-49B147D36B6D}" dt="2023-03-29T20:10:42.173" v="116"/>
        <pc:sldMkLst>
          <pc:docMk/>
          <pc:sldMk cId="3367058598" sldId="1243"/>
        </pc:sldMkLst>
      </pc:sldChg>
      <pc:sldChg chg="modNotes">
        <pc:chgData name="Guest User" userId="S::urn:spo:anon#6fa793b3440737b7e924df1d558fd7d0f0f73afadebc9217af5b5edd23c2ef45::" providerId="AD" clId="Web-{5FF46167-840A-85FC-BDBE-49B147D36B6D}" dt="2023-03-29T20:10:51.517" v="121"/>
        <pc:sldMkLst>
          <pc:docMk/>
          <pc:sldMk cId="2249080077" sldId="1244"/>
        </pc:sldMkLst>
      </pc:sldChg>
      <pc:sldChg chg="modNotes">
        <pc:chgData name="Guest User" userId="S::urn:spo:anon#6fa793b3440737b7e924df1d558fd7d0f0f73afadebc9217af5b5edd23c2ef45::" providerId="AD" clId="Web-{5FF46167-840A-85FC-BDBE-49B147D36B6D}" dt="2023-03-29T20:10:58.080" v="127"/>
        <pc:sldMkLst>
          <pc:docMk/>
          <pc:sldMk cId="2241744658" sldId="1245"/>
        </pc:sldMkLst>
      </pc:sldChg>
      <pc:sldChg chg="modNotes">
        <pc:chgData name="Guest User" userId="S::urn:spo:anon#6fa793b3440737b7e924df1d558fd7d0f0f73afadebc9217af5b5edd23c2ef45::" providerId="AD" clId="Web-{5FF46167-840A-85FC-BDBE-49B147D36B6D}" dt="2023-03-29T20:11:08.252" v="130"/>
        <pc:sldMkLst>
          <pc:docMk/>
          <pc:sldMk cId="2933908309" sldId="1246"/>
        </pc:sldMkLst>
      </pc:sldChg>
      <pc:sldChg chg="modNotes">
        <pc:chgData name="Guest User" userId="S::urn:spo:anon#6fa793b3440737b7e924df1d558fd7d0f0f73afadebc9217af5b5edd23c2ef45::" providerId="AD" clId="Web-{5FF46167-840A-85FC-BDBE-49B147D36B6D}" dt="2023-03-29T20:11:12.893" v="132"/>
        <pc:sldMkLst>
          <pc:docMk/>
          <pc:sldMk cId="34930456" sldId="1247"/>
        </pc:sldMkLst>
      </pc:sldChg>
      <pc:sldChg chg="modNotes">
        <pc:chgData name="Guest User" userId="S::urn:spo:anon#6fa793b3440737b7e924df1d558fd7d0f0f73afadebc9217af5b5edd23c2ef45::" providerId="AD" clId="Web-{5FF46167-840A-85FC-BDBE-49B147D36B6D}" dt="2023-03-29T20:11:17.284" v="135"/>
        <pc:sldMkLst>
          <pc:docMk/>
          <pc:sldMk cId="2207501950" sldId="1248"/>
        </pc:sldMkLst>
      </pc:sldChg>
      <pc:sldChg chg="modNotes">
        <pc:chgData name="Guest User" userId="S::urn:spo:anon#6fa793b3440737b7e924df1d558fd7d0f0f73afadebc9217af5b5edd23c2ef45::" providerId="AD" clId="Web-{5FF46167-840A-85FC-BDBE-49B147D36B6D}" dt="2023-03-29T20:11:22.940" v="140"/>
        <pc:sldMkLst>
          <pc:docMk/>
          <pc:sldMk cId="874769889" sldId="1249"/>
        </pc:sldMkLst>
      </pc:sldChg>
      <pc:sldChg chg="modNotes">
        <pc:chgData name="Guest User" userId="S::urn:spo:anon#6fa793b3440737b7e924df1d558fd7d0f0f73afadebc9217af5b5edd23c2ef45::" providerId="AD" clId="Web-{5FF46167-840A-85FC-BDBE-49B147D36B6D}" dt="2023-03-29T20:11:41.175" v="143"/>
        <pc:sldMkLst>
          <pc:docMk/>
          <pc:sldMk cId="668961055" sldId="1250"/>
        </pc:sldMkLst>
      </pc:sldChg>
      <pc:sldChg chg="modNotes">
        <pc:chgData name="Guest User" userId="S::urn:spo:anon#6fa793b3440737b7e924df1d558fd7d0f0f73afadebc9217af5b5edd23c2ef45::" providerId="AD" clId="Web-{5FF46167-840A-85FC-BDBE-49B147D36B6D}" dt="2023-03-29T20:08:58.046" v="95"/>
        <pc:sldMkLst>
          <pc:docMk/>
          <pc:sldMk cId="1737711034" sldId="1255"/>
        </pc:sldMkLst>
      </pc:sldChg>
      <pc:sldChg chg="modNotes">
        <pc:chgData name="Guest User" userId="S::urn:spo:anon#6fa793b3440737b7e924df1d558fd7d0f0f73afadebc9217af5b5edd23c2ef45::" providerId="AD" clId="Web-{5FF46167-840A-85FC-BDBE-49B147D36B6D}" dt="2023-03-29T20:08:19.795" v="91"/>
        <pc:sldMkLst>
          <pc:docMk/>
          <pc:sldMk cId="3620052321" sldId="1256"/>
        </pc:sldMkLst>
      </pc:sldChg>
    </pc:docChg>
  </pc:docChgLst>
  <pc:docChgLst>
    <pc:chgData name="Guest User" userId="S::urn:spo:anon#7a700cfede0d9f128d532a77624db7dde2069483906b483ab0a677c736bce920::" providerId="AD" clId="Web-{CF4ECC0A-D3E3-5F5D-BA59-F0292FECF779}"/>
    <pc:docChg chg="addSld delSld modSld">
      <pc:chgData name="Guest User" userId="S::urn:spo:anon#7a700cfede0d9f128d532a77624db7dde2069483906b483ab0a677c736bce920::" providerId="AD" clId="Web-{CF4ECC0A-D3E3-5F5D-BA59-F0292FECF779}" dt="2019-06-18T18:23:46.821" v="2"/>
      <pc:docMkLst>
        <pc:docMk/>
      </pc:docMkLst>
      <pc:sldChg chg="modSp del">
        <pc:chgData name="Guest User" userId="S::urn:spo:anon#7a700cfede0d9f128d532a77624db7dde2069483906b483ab0a677c736bce920::" providerId="AD" clId="Web-{CF4ECC0A-D3E3-5F5D-BA59-F0292FECF779}" dt="2019-06-18T18:23:46.821" v="2"/>
        <pc:sldMkLst>
          <pc:docMk/>
          <pc:sldMk cId="975710334" sldId="1171"/>
        </pc:sldMkLst>
        <pc:picChg chg="mod">
          <ac:chgData name="Guest User" userId="S::urn:spo:anon#7a700cfede0d9f128d532a77624db7dde2069483906b483ab0a677c736bce920::" providerId="AD" clId="Web-{CF4ECC0A-D3E3-5F5D-BA59-F0292FECF779}" dt="2019-06-18T18:22:35.821" v="0" actId="1076"/>
          <ac:picMkLst>
            <pc:docMk/>
            <pc:sldMk cId="975710334" sldId="1171"/>
            <ac:picMk id="5122" creationId="{74B17DC3-8725-480A-B456-B4767EE2318F}"/>
          </ac:picMkLst>
        </pc:picChg>
      </pc:sldChg>
      <pc:sldChg chg="add">
        <pc:chgData name="Guest User" userId="S::urn:spo:anon#7a700cfede0d9f128d532a77624db7dde2069483906b483ab0a677c736bce920::" providerId="AD" clId="Web-{CF4ECC0A-D3E3-5F5D-BA59-F0292FECF779}" dt="2019-06-18T18:23:43.118" v="1"/>
        <pc:sldMkLst>
          <pc:docMk/>
          <pc:sldMk cId="4136670756" sldId="1172"/>
        </pc:sldMkLst>
      </pc:sldChg>
    </pc:docChg>
  </pc:docChgLst>
  <pc:docChgLst>
    <pc:chgData name="Guest User" userId="S::urn:spo:anon#7d85ca737f9f6c633022036c25380c392e449f7e7267d91f91d5a5f31c184600::" providerId="AD" clId="Web-{601FC15C-6189-2A2B-6C94-4480F9C8ECB0}"/>
    <pc:docChg chg="addSld modSld sldOrd addMainMaster modMainMaster">
      <pc:chgData name="Guest User" userId="S::urn:spo:anon#7d85ca737f9f6c633022036c25380c392e449f7e7267d91f91d5a5f31c184600::" providerId="AD" clId="Web-{601FC15C-6189-2A2B-6C94-4480F9C8ECB0}" dt="2023-03-22T20:36:30.807" v="78" actId="20577"/>
      <pc:docMkLst>
        <pc:docMk/>
      </pc:docMkLst>
      <pc:sldChg chg="modSp ord">
        <pc:chgData name="Guest User" userId="S::urn:spo:anon#7d85ca737f9f6c633022036c25380c392e449f7e7267d91f91d5a5f31c184600::" providerId="AD" clId="Web-{601FC15C-6189-2A2B-6C94-4480F9C8ECB0}" dt="2023-03-22T20:35:58.649" v="69" actId="20577"/>
        <pc:sldMkLst>
          <pc:docMk/>
          <pc:sldMk cId="1204236010" sldId="1133"/>
        </pc:sldMkLst>
        <pc:spChg chg="mod">
          <ac:chgData name="Guest User" userId="S::urn:spo:anon#7d85ca737f9f6c633022036c25380c392e449f7e7267d91f91d5a5f31c184600::" providerId="AD" clId="Web-{601FC15C-6189-2A2B-6C94-4480F9C8ECB0}" dt="2023-03-22T20:35:58.649" v="69" actId="20577"/>
          <ac:spMkLst>
            <pc:docMk/>
            <pc:sldMk cId="1204236010" sldId="1133"/>
            <ac:spMk id="2" creationId="{00000000-0000-0000-0000-000000000000}"/>
          </ac:spMkLst>
        </pc:spChg>
      </pc:sldChg>
      <pc:sldChg chg="add">
        <pc:chgData name="Guest User" userId="S::urn:spo:anon#7d85ca737f9f6c633022036c25380c392e449f7e7267d91f91d5a5f31c184600::" providerId="AD" clId="Web-{601FC15C-6189-2A2B-6C94-4480F9C8ECB0}" dt="2023-03-22T20:32:24.250" v="0"/>
        <pc:sldMkLst>
          <pc:docMk/>
          <pc:sldMk cId="2040131590" sldId="1224"/>
        </pc:sldMkLst>
      </pc:sldChg>
      <pc:sldChg chg="add">
        <pc:chgData name="Guest User" userId="S::urn:spo:anon#7d85ca737f9f6c633022036c25380c392e449f7e7267d91f91d5a5f31c184600::" providerId="AD" clId="Web-{601FC15C-6189-2A2B-6C94-4480F9C8ECB0}" dt="2023-03-22T20:32:24.329" v="1"/>
        <pc:sldMkLst>
          <pc:docMk/>
          <pc:sldMk cId="3262277283" sldId="1225"/>
        </pc:sldMkLst>
      </pc:sldChg>
      <pc:sldChg chg="add">
        <pc:chgData name="Guest User" userId="S::urn:spo:anon#7d85ca737f9f6c633022036c25380c392e449f7e7267d91f91d5a5f31c184600::" providerId="AD" clId="Web-{601FC15C-6189-2A2B-6C94-4480F9C8ECB0}" dt="2023-03-22T20:32:24.594" v="2"/>
        <pc:sldMkLst>
          <pc:docMk/>
          <pc:sldMk cId="2833719139" sldId="1226"/>
        </pc:sldMkLst>
      </pc:sldChg>
      <pc:sldChg chg="add">
        <pc:chgData name="Guest User" userId="S::urn:spo:anon#7d85ca737f9f6c633022036c25380c392e449f7e7267d91f91d5a5f31c184600::" providerId="AD" clId="Web-{601FC15C-6189-2A2B-6C94-4480F9C8ECB0}" dt="2023-03-22T20:32:24.719" v="3"/>
        <pc:sldMkLst>
          <pc:docMk/>
          <pc:sldMk cId="2734110175" sldId="1227"/>
        </pc:sldMkLst>
      </pc:sldChg>
      <pc:sldChg chg="add">
        <pc:chgData name="Guest User" userId="S::urn:spo:anon#7d85ca737f9f6c633022036c25380c392e449f7e7267d91f91d5a5f31c184600::" providerId="AD" clId="Web-{601FC15C-6189-2A2B-6C94-4480F9C8ECB0}" dt="2023-03-22T20:32:24.797" v="4"/>
        <pc:sldMkLst>
          <pc:docMk/>
          <pc:sldMk cId="2605034436" sldId="1228"/>
        </pc:sldMkLst>
      </pc:sldChg>
      <pc:sldChg chg="addSp modSp new mod modClrScheme chgLayout">
        <pc:chgData name="Guest User" userId="S::urn:spo:anon#7d85ca737f9f6c633022036c25380c392e449f7e7267d91f91d5a5f31c184600::" providerId="AD" clId="Web-{601FC15C-6189-2A2B-6C94-4480F9C8ECB0}" dt="2023-03-22T20:33:04.580" v="10" actId="20577"/>
        <pc:sldMkLst>
          <pc:docMk/>
          <pc:sldMk cId="1851641117" sldId="1229"/>
        </pc:sldMkLst>
        <pc:spChg chg="add mod ord">
          <ac:chgData name="Guest User" userId="S::urn:spo:anon#7d85ca737f9f6c633022036c25380c392e449f7e7267d91f91d5a5f31c184600::" providerId="AD" clId="Web-{601FC15C-6189-2A2B-6C94-4480F9C8ECB0}" dt="2023-03-22T20:33:04.580" v="10" actId="20577"/>
          <ac:spMkLst>
            <pc:docMk/>
            <pc:sldMk cId="1851641117" sldId="1229"/>
            <ac:spMk id="2" creationId="{35199561-F97D-3F12-B592-D23F3B1C09BF}"/>
          </ac:spMkLst>
        </pc:spChg>
        <pc:spChg chg="add mod ord">
          <ac:chgData name="Guest User" userId="S::urn:spo:anon#7d85ca737f9f6c633022036c25380c392e449f7e7267d91f91d5a5f31c184600::" providerId="AD" clId="Web-{601FC15C-6189-2A2B-6C94-4480F9C8ECB0}" dt="2023-03-22T20:32:56.658" v="7"/>
          <ac:spMkLst>
            <pc:docMk/>
            <pc:sldMk cId="1851641117" sldId="1229"/>
            <ac:spMk id="3" creationId="{D5AB9EA4-9DB2-CE8C-AF0B-9DBE5A24D7B6}"/>
          </ac:spMkLst>
        </pc:spChg>
      </pc:sldChg>
      <pc:sldChg chg="modSp new mod ord modClrScheme chgLayout">
        <pc:chgData name="Guest User" userId="S::urn:spo:anon#7d85ca737f9f6c633022036c25380c392e449f7e7267d91f91d5a5f31c184600::" providerId="AD" clId="Web-{601FC15C-6189-2A2B-6C94-4480F9C8ECB0}" dt="2023-03-22T20:33:40.425" v="23" actId="20577"/>
        <pc:sldMkLst>
          <pc:docMk/>
          <pc:sldMk cId="1592572446" sldId="1230"/>
        </pc:sldMkLst>
        <pc:spChg chg="mod ord">
          <ac:chgData name="Guest User" userId="S::urn:spo:anon#7d85ca737f9f6c633022036c25380c392e449f7e7267d91f91d5a5f31c184600::" providerId="AD" clId="Web-{601FC15C-6189-2A2B-6C94-4480F9C8ECB0}" dt="2023-03-22T20:33:40.425" v="23" actId="20577"/>
          <ac:spMkLst>
            <pc:docMk/>
            <pc:sldMk cId="1592572446" sldId="1230"/>
            <ac:spMk id="2" creationId="{E6AA1A3D-FAE5-0E23-ACF5-03A30179F1F5}"/>
          </ac:spMkLst>
        </pc:spChg>
        <pc:spChg chg="mod ord">
          <ac:chgData name="Guest User" userId="S::urn:spo:anon#7d85ca737f9f6c633022036c25380c392e449f7e7267d91f91d5a5f31c184600::" providerId="AD" clId="Web-{601FC15C-6189-2A2B-6C94-4480F9C8ECB0}" dt="2023-03-22T20:33:19.518" v="13"/>
          <ac:spMkLst>
            <pc:docMk/>
            <pc:sldMk cId="1592572446" sldId="1230"/>
            <ac:spMk id="3" creationId="{799FCC60-6F4E-BACC-7582-3174853E8A7D}"/>
          </ac:spMkLst>
        </pc:spChg>
      </pc:sldChg>
      <pc:sldChg chg="modSp new ord">
        <pc:chgData name="Guest User" userId="S::urn:spo:anon#7d85ca737f9f6c633022036c25380c392e449f7e7267d91f91d5a5f31c184600::" providerId="AD" clId="Web-{601FC15C-6189-2A2B-6C94-4480F9C8ECB0}" dt="2023-03-22T20:34:33.302" v="43" actId="20577"/>
        <pc:sldMkLst>
          <pc:docMk/>
          <pc:sldMk cId="4088969326" sldId="1231"/>
        </pc:sldMkLst>
        <pc:spChg chg="mod">
          <ac:chgData name="Guest User" userId="S::urn:spo:anon#7d85ca737f9f6c633022036c25380c392e449f7e7267d91f91d5a5f31c184600::" providerId="AD" clId="Web-{601FC15C-6189-2A2B-6C94-4480F9C8ECB0}" dt="2023-03-22T20:33:56.004" v="35" actId="20577"/>
          <ac:spMkLst>
            <pc:docMk/>
            <pc:sldMk cId="4088969326" sldId="1231"/>
            <ac:spMk id="2" creationId="{424EEFEC-E07E-7D16-B2AC-69CD72A78432}"/>
          </ac:spMkLst>
        </pc:spChg>
        <pc:spChg chg="mod">
          <ac:chgData name="Guest User" userId="S::urn:spo:anon#7d85ca737f9f6c633022036c25380c392e449f7e7267d91f91d5a5f31c184600::" providerId="AD" clId="Web-{601FC15C-6189-2A2B-6C94-4480F9C8ECB0}" dt="2023-03-22T20:34:33.302" v="43" actId="20577"/>
          <ac:spMkLst>
            <pc:docMk/>
            <pc:sldMk cId="4088969326" sldId="1231"/>
            <ac:spMk id="3" creationId="{F73DF31F-F77F-1FA3-A80B-164F840E9371}"/>
          </ac:spMkLst>
        </pc:spChg>
      </pc:sldChg>
      <pc:sldChg chg="modSp new">
        <pc:chgData name="Guest User" userId="S::urn:spo:anon#7d85ca737f9f6c633022036c25380c392e449f7e7267d91f91d5a5f31c184600::" providerId="AD" clId="Web-{601FC15C-6189-2A2B-6C94-4480F9C8ECB0}" dt="2023-03-22T20:34:48.225" v="51" actId="20577"/>
        <pc:sldMkLst>
          <pc:docMk/>
          <pc:sldMk cId="4222435947" sldId="1232"/>
        </pc:sldMkLst>
        <pc:spChg chg="mod">
          <ac:chgData name="Guest User" userId="S::urn:spo:anon#7d85ca737f9f6c633022036c25380c392e449f7e7267d91f91d5a5f31c184600::" providerId="AD" clId="Web-{601FC15C-6189-2A2B-6C94-4480F9C8ECB0}" dt="2023-03-22T20:34:42.521" v="48" actId="20577"/>
          <ac:spMkLst>
            <pc:docMk/>
            <pc:sldMk cId="4222435947" sldId="1232"/>
            <ac:spMk id="2" creationId="{5D4B881C-B50E-F963-2FBC-9E9A4163C50E}"/>
          </ac:spMkLst>
        </pc:spChg>
        <pc:spChg chg="mod">
          <ac:chgData name="Guest User" userId="S::urn:spo:anon#7d85ca737f9f6c633022036c25380c392e449f7e7267d91f91d5a5f31c184600::" providerId="AD" clId="Web-{601FC15C-6189-2A2B-6C94-4480F9C8ECB0}" dt="2023-03-22T20:34:48.225" v="51" actId="20577"/>
          <ac:spMkLst>
            <pc:docMk/>
            <pc:sldMk cId="4222435947" sldId="1232"/>
            <ac:spMk id="3" creationId="{854B465A-2873-B39A-D8D4-D1E6A1190796}"/>
          </ac:spMkLst>
        </pc:spChg>
      </pc:sldChg>
      <pc:sldChg chg="addSp modSp new mod ord modClrScheme chgLayout">
        <pc:chgData name="Guest User" userId="S::urn:spo:anon#7d85ca737f9f6c633022036c25380c392e449f7e7267d91f91d5a5f31c184600::" providerId="AD" clId="Web-{601FC15C-6189-2A2B-6C94-4480F9C8ECB0}" dt="2023-03-22T20:35:01.428" v="58" actId="20577"/>
        <pc:sldMkLst>
          <pc:docMk/>
          <pc:sldMk cId="3971997553" sldId="1233"/>
        </pc:sldMkLst>
        <pc:spChg chg="add mod">
          <ac:chgData name="Guest User" userId="S::urn:spo:anon#7d85ca737f9f6c633022036c25380c392e449f7e7267d91f91d5a5f31c184600::" providerId="AD" clId="Web-{601FC15C-6189-2A2B-6C94-4480F9C8ECB0}" dt="2023-03-22T20:35:01.428" v="58" actId="20577"/>
          <ac:spMkLst>
            <pc:docMk/>
            <pc:sldMk cId="3971997553" sldId="1233"/>
            <ac:spMk id="2" creationId="{E92CBBA5-83E8-497E-8D8C-C4C00BAB5ABC}"/>
          </ac:spMkLst>
        </pc:spChg>
        <pc:spChg chg="add mod">
          <ac:chgData name="Guest User" userId="S::urn:spo:anon#7d85ca737f9f6c633022036c25380c392e449f7e7267d91f91d5a5f31c184600::" providerId="AD" clId="Web-{601FC15C-6189-2A2B-6C94-4480F9C8ECB0}" dt="2023-03-22T20:34:58.209" v="54"/>
          <ac:spMkLst>
            <pc:docMk/>
            <pc:sldMk cId="3971997553" sldId="1233"/>
            <ac:spMk id="3" creationId="{6839BCBE-152C-384A-4430-90619FA402AA}"/>
          </ac:spMkLst>
        </pc:spChg>
      </pc:sldChg>
      <pc:sldChg chg="modSp new ord">
        <pc:chgData name="Guest User" userId="S::urn:spo:anon#7d85ca737f9f6c633022036c25380c392e449f7e7267d91f91d5a5f31c184600::" providerId="AD" clId="Web-{601FC15C-6189-2A2B-6C94-4480F9C8ECB0}" dt="2023-03-22T20:35:12.382" v="62" actId="20577"/>
        <pc:sldMkLst>
          <pc:docMk/>
          <pc:sldMk cId="518836243" sldId="1234"/>
        </pc:sldMkLst>
        <pc:spChg chg="mod">
          <ac:chgData name="Guest User" userId="S::urn:spo:anon#7d85ca737f9f6c633022036c25380c392e449f7e7267d91f91d5a5f31c184600::" providerId="AD" clId="Web-{601FC15C-6189-2A2B-6C94-4480F9C8ECB0}" dt="2023-03-22T20:35:12.382" v="62" actId="20577"/>
          <ac:spMkLst>
            <pc:docMk/>
            <pc:sldMk cId="518836243" sldId="1234"/>
            <ac:spMk id="2" creationId="{34147C7D-96C9-9FC6-235D-B67151D78834}"/>
          </ac:spMkLst>
        </pc:spChg>
      </pc:sldChg>
      <pc:sldChg chg="modSp new">
        <pc:chgData name="Guest User" userId="S::urn:spo:anon#7d85ca737f9f6c633022036c25380c392e449f7e7267d91f91d5a5f31c184600::" providerId="AD" clId="Web-{601FC15C-6189-2A2B-6C94-4480F9C8ECB0}" dt="2023-03-22T20:36:30.807" v="78" actId="20577"/>
        <pc:sldMkLst>
          <pc:docMk/>
          <pc:sldMk cId="3102957176" sldId="1235"/>
        </pc:sldMkLst>
        <pc:spChg chg="mod">
          <ac:chgData name="Guest User" userId="S::urn:spo:anon#7d85ca737f9f6c633022036c25380c392e449f7e7267d91f91d5a5f31c184600::" providerId="AD" clId="Web-{601FC15C-6189-2A2B-6C94-4480F9C8ECB0}" dt="2023-03-22T20:36:30.807" v="78" actId="20577"/>
          <ac:spMkLst>
            <pc:docMk/>
            <pc:sldMk cId="3102957176" sldId="1235"/>
            <ac:spMk id="2" creationId="{446F1FEA-10EB-586B-61C1-4344BB9D8FCC}"/>
          </ac:spMkLst>
        </pc:spChg>
      </pc:sldChg>
      <pc:sldMasterChg chg="add addSldLayout">
        <pc:chgData name="Guest User" userId="S::urn:spo:anon#7d85ca737f9f6c633022036c25380c392e449f7e7267d91f91d5a5f31c184600::" providerId="AD" clId="Web-{601FC15C-6189-2A2B-6C94-4480F9C8ECB0}" dt="2023-03-22T20:32:24.250" v="0"/>
        <pc:sldMasterMkLst>
          <pc:docMk/>
          <pc:sldMasterMk cId="3775071122" sldId="2147483724"/>
        </pc:sldMasterMkLst>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2092578410" sldId="2147483666"/>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2577814843" sldId="2147483725"/>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2414507367" sldId="2147483726"/>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1959103600" sldId="2147483727"/>
          </pc:sldLayoutMkLst>
        </pc:sldLayoutChg>
        <pc:sldLayoutChg chg="add">
          <pc:chgData name="Guest User" userId="S::urn:spo:anon#7d85ca737f9f6c633022036c25380c392e449f7e7267d91f91d5a5f31c184600::" providerId="AD" clId="Web-{601FC15C-6189-2A2B-6C94-4480F9C8ECB0}" dt="2023-03-22T20:32:24.250" v="0"/>
          <pc:sldLayoutMkLst>
            <pc:docMk/>
            <pc:sldMasterMk cId="3775071122" sldId="2147483724"/>
            <pc:sldLayoutMk cId="1677528645" sldId="2147483728"/>
          </pc:sldLayoutMkLst>
        </pc:sldLayoutChg>
      </pc:sldMasterChg>
      <pc:sldMasterChg chg="replId">
        <pc:chgData name="Guest User" userId="S::urn:spo:anon#7d85ca737f9f6c633022036c25380c392e449f7e7267d91f91d5a5f31c184600::" providerId="AD" clId="Web-{601FC15C-6189-2A2B-6C94-4480F9C8ECB0}" dt="2023-03-22T20:32:24.250" v="0"/>
        <pc:sldMasterMkLst>
          <pc:docMk/>
          <pc:sldMasterMk cId="3046690918" sldId="2147483729"/>
        </pc:sldMasterMkLst>
      </pc:sldMasterChg>
    </pc:docChg>
  </pc:docChgLst>
  <pc:docChgLst>
    <pc:chgData name="Guest User" userId="S::urn:spo:anon#7a700cfede0d9f128d532a77624db7dde2069483906b483ab0a677c736bce920::" providerId="AD" clId="Web-{9A09D228-C6BD-47A0-B170-96DCD771A02D}"/>
    <pc:docChg chg="modSld">
      <pc:chgData name="Guest User" userId="S::urn:spo:anon#7a700cfede0d9f128d532a77624db7dde2069483906b483ab0a677c736bce920::" providerId="AD" clId="Web-{9A09D228-C6BD-47A0-B170-96DCD771A02D}" dt="2019-06-18T16:58:10.562" v="393" actId="20577"/>
      <pc:docMkLst>
        <pc:docMk/>
      </pc:docMkLst>
      <pc:sldChg chg="modSp">
        <pc:chgData name="Guest User" userId="S::urn:spo:anon#7a700cfede0d9f128d532a77624db7dde2069483906b483ab0a677c736bce920::" providerId="AD" clId="Web-{9A09D228-C6BD-47A0-B170-96DCD771A02D}" dt="2019-06-18T16:46:23.967" v="190" actId="20577"/>
        <pc:sldMkLst>
          <pc:docMk/>
          <pc:sldMk cId="611677144" sldId="263"/>
        </pc:sldMkLst>
        <pc:spChg chg="mod">
          <ac:chgData name="Guest User" userId="S::urn:spo:anon#7a700cfede0d9f128d532a77624db7dde2069483906b483ab0a677c736bce920::" providerId="AD" clId="Web-{9A09D228-C6BD-47A0-B170-96DCD771A02D}" dt="2019-06-18T16:46:23.967" v="190" actId="20577"/>
          <ac:spMkLst>
            <pc:docMk/>
            <pc:sldMk cId="611677144" sldId="263"/>
            <ac:spMk id="3" creationId="{E90F637A-28BF-4A83-9C2E-79664D85C545}"/>
          </ac:spMkLst>
        </pc:spChg>
      </pc:sldChg>
      <pc:sldChg chg="modSp">
        <pc:chgData name="Guest User" userId="S::urn:spo:anon#7a700cfede0d9f128d532a77624db7dde2069483906b483ab0a677c736bce920::" providerId="AD" clId="Web-{9A09D228-C6BD-47A0-B170-96DCD771A02D}" dt="2019-06-18T16:42:17.123" v="121" actId="20577"/>
        <pc:sldMkLst>
          <pc:docMk/>
          <pc:sldMk cId="3230409358" sldId="397"/>
        </pc:sldMkLst>
        <pc:spChg chg="mod">
          <ac:chgData name="Guest User" userId="S::urn:spo:anon#7a700cfede0d9f128d532a77624db7dde2069483906b483ab0a677c736bce920::" providerId="AD" clId="Web-{9A09D228-C6BD-47A0-B170-96DCD771A02D}" dt="2019-06-18T16:42:17.123" v="121" actId="20577"/>
          <ac:spMkLst>
            <pc:docMk/>
            <pc:sldMk cId="3230409358" sldId="397"/>
            <ac:spMk id="3" creationId="{913E44C4-5308-6B47-97D2-C3BE748259D8}"/>
          </ac:spMkLst>
        </pc:spChg>
      </pc:sldChg>
      <pc:sldChg chg="modSp">
        <pc:chgData name="Guest User" userId="S::urn:spo:anon#7a700cfede0d9f128d532a77624db7dde2069483906b483ab0a677c736bce920::" providerId="AD" clId="Web-{9A09D228-C6BD-47A0-B170-96DCD771A02D}" dt="2019-06-18T16:42:52.529" v="124" actId="20577"/>
        <pc:sldMkLst>
          <pc:docMk/>
          <pc:sldMk cId="1481471182" sldId="399"/>
        </pc:sldMkLst>
        <pc:spChg chg="mod">
          <ac:chgData name="Guest User" userId="S::urn:spo:anon#7a700cfede0d9f128d532a77624db7dde2069483906b483ab0a677c736bce920::" providerId="AD" clId="Web-{9A09D228-C6BD-47A0-B170-96DCD771A02D}" dt="2019-06-18T16:42:52.529" v="124" actId="20577"/>
          <ac:spMkLst>
            <pc:docMk/>
            <pc:sldMk cId="1481471182" sldId="399"/>
            <ac:spMk id="3" creationId="{5E6A3791-DEA7-CC4D-AFFB-9BAB34BD801E}"/>
          </ac:spMkLst>
        </pc:spChg>
      </pc:sldChg>
      <pc:sldChg chg="modSp">
        <pc:chgData name="Guest User" userId="S::urn:spo:anon#7a700cfede0d9f128d532a77624db7dde2069483906b483ab0a677c736bce920::" providerId="AD" clId="Web-{9A09D228-C6BD-47A0-B170-96DCD771A02D}" dt="2019-06-18T16:58:10.562" v="392" actId="20577"/>
        <pc:sldMkLst>
          <pc:docMk/>
          <pc:sldMk cId="3173732274" sldId="407"/>
        </pc:sldMkLst>
        <pc:spChg chg="mod">
          <ac:chgData name="Guest User" userId="S::urn:spo:anon#7a700cfede0d9f128d532a77624db7dde2069483906b483ab0a677c736bce920::" providerId="AD" clId="Web-{9A09D228-C6BD-47A0-B170-96DCD771A02D}" dt="2019-06-18T16:58:10.562" v="392" actId="20577"/>
          <ac:spMkLst>
            <pc:docMk/>
            <pc:sldMk cId="3173732274" sldId="407"/>
            <ac:spMk id="2" creationId="{00000000-0000-0000-0000-000000000000}"/>
          </ac:spMkLst>
        </pc:spChg>
      </pc:sldChg>
      <pc:sldChg chg="modSp">
        <pc:chgData name="Guest User" userId="S::urn:spo:anon#7a700cfede0d9f128d532a77624db7dde2069483906b483ab0a677c736bce920::" providerId="AD" clId="Web-{9A09D228-C6BD-47A0-B170-96DCD771A02D}" dt="2019-06-18T16:47:12.608" v="203" actId="20577"/>
        <pc:sldMkLst>
          <pc:docMk/>
          <pc:sldMk cId="3642217123" sldId="721"/>
        </pc:sldMkLst>
        <pc:spChg chg="mod">
          <ac:chgData name="Guest User" userId="S::urn:spo:anon#7a700cfede0d9f128d532a77624db7dde2069483906b483ab0a677c736bce920::" providerId="AD" clId="Web-{9A09D228-C6BD-47A0-B170-96DCD771A02D}" dt="2019-06-18T16:47:12.608" v="203"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9A09D228-C6BD-47A0-B170-96DCD771A02D}" dt="2019-06-18T16:55:29.437" v="377" actId="20577"/>
        <pc:sldMkLst>
          <pc:docMk/>
          <pc:sldMk cId="58624914" sldId="724"/>
        </pc:sldMkLst>
        <pc:spChg chg="mod">
          <ac:chgData name="Guest User" userId="S::urn:spo:anon#7a700cfede0d9f128d532a77624db7dde2069483906b483ab0a677c736bce920::" providerId="AD" clId="Web-{9A09D228-C6BD-47A0-B170-96DCD771A02D}" dt="2019-06-18T16:55:29.437" v="377" actId="20577"/>
          <ac:spMkLst>
            <pc:docMk/>
            <pc:sldMk cId="58624914" sldId="724"/>
            <ac:spMk id="2" creationId="{7DFB6730-BC14-446E-A0C8-FE5C940DA668}"/>
          </ac:spMkLst>
        </pc:spChg>
      </pc:sldChg>
      <pc:sldChg chg="modSp">
        <pc:chgData name="Guest User" userId="S::urn:spo:anon#7a700cfede0d9f128d532a77624db7dde2069483906b483ab0a677c736bce920::" providerId="AD" clId="Web-{9A09D228-C6BD-47A0-B170-96DCD771A02D}" dt="2019-06-18T16:53:08.187" v="277" actId="20577"/>
        <pc:sldMkLst>
          <pc:docMk/>
          <pc:sldMk cId="716792658" sldId="1089"/>
        </pc:sldMkLst>
        <pc:spChg chg="mod">
          <ac:chgData name="Guest User" userId="S::urn:spo:anon#7a700cfede0d9f128d532a77624db7dde2069483906b483ab0a677c736bce920::" providerId="AD" clId="Web-{9A09D228-C6BD-47A0-B170-96DCD771A02D}" dt="2019-06-18T16:53:08.187" v="277" actId="20577"/>
          <ac:spMkLst>
            <pc:docMk/>
            <pc:sldMk cId="716792658" sldId="1089"/>
            <ac:spMk id="3" creationId="{25157D53-BA85-45E9-9844-05F07BA49447}"/>
          </ac:spMkLst>
        </pc:spChg>
      </pc:sldChg>
      <pc:sldChg chg="modSp">
        <pc:chgData name="Guest User" userId="S::urn:spo:anon#7a700cfede0d9f128d532a77624db7dde2069483906b483ab0a677c736bce920::" providerId="AD" clId="Web-{9A09D228-C6BD-47A0-B170-96DCD771A02D}" dt="2019-06-18T16:52:27.452" v="272" actId="20577"/>
        <pc:sldMkLst>
          <pc:docMk/>
          <pc:sldMk cId="1673661488" sldId="1091"/>
        </pc:sldMkLst>
        <pc:spChg chg="mod">
          <ac:chgData name="Guest User" userId="S::urn:spo:anon#7a700cfede0d9f128d532a77624db7dde2069483906b483ab0a677c736bce920::" providerId="AD" clId="Web-{9A09D228-C6BD-47A0-B170-96DCD771A02D}" dt="2019-06-18T16:52:27.452" v="272" actId="20577"/>
          <ac:spMkLst>
            <pc:docMk/>
            <pc:sldMk cId="1673661488" sldId="1091"/>
            <ac:spMk id="2" creationId="{97C75637-C43D-43C1-8C51-128DB1805B18}"/>
          </ac:spMkLst>
        </pc:spChg>
      </pc:sldChg>
      <pc:sldChg chg="modSp">
        <pc:chgData name="Guest User" userId="S::urn:spo:anon#7a700cfede0d9f128d532a77624db7dde2069483906b483ab0a677c736bce920::" providerId="AD" clId="Web-{9A09D228-C6BD-47A0-B170-96DCD771A02D}" dt="2019-06-18T16:53:33.296" v="330" actId="20577"/>
        <pc:sldMkLst>
          <pc:docMk/>
          <pc:sldMk cId="623165128" sldId="1092"/>
        </pc:sldMkLst>
        <pc:spChg chg="mod">
          <ac:chgData name="Guest User" userId="S::urn:spo:anon#7a700cfede0d9f128d532a77624db7dde2069483906b483ab0a677c736bce920::" providerId="AD" clId="Web-{9A09D228-C6BD-47A0-B170-96DCD771A02D}" dt="2019-06-18T16:53:33.296" v="330" actId="20577"/>
          <ac:spMkLst>
            <pc:docMk/>
            <pc:sldMk cId="623165128" sldId="1092"/>
            <ac:spMk id="2" creationId="{97C75637-C43D-43C1-8C51-128DB1805B18}"/>
          </ac:spMkLst>
        </pc:spChg>
      </pc:sldChg>
      <pc:sldChg chg="modSp">
        <pc:chgData name="Guest User" userId="S::urn:spo:anon#7a700cfede0d9f128d532a77624db7dde2069483906b483ab0a677c736bce920::" providerId="AD" clId="Web-{9A09D228-C6BD-47A0-B170-96DCD771A02D}" dt="2019-06-18T16:54:58.780" v="339" actId="20577"/>
        <pc:sldMkLst>
          <pc:docMk/>
          <pc:sldMk cId="2712740587" sldId="1095"/>
        </pc:sldMkLst>
        <pc:spChg chg="mod">
          <ac:chgData name="Guest User" userId="S::urn:spo:anon#7a700cfede0d9f128d532a77624db7dde2069483906b483ab0a677c736bce920::" providerId="AD" clId="Web-{9A09D228-C6BD-47A0-B170-96DCD771A02D}" dt="2019-06-18T16:54:58.780" v="339" actId="20577"/>
          <ac:spMkLst>
            <pc:docMk/>
            <pc:sldMk cId="2712740587" sldId="1095"/>
            <ac:spMk id="3" creationId="{48405CA1-A796-4456-A159-A893AABF6877}"/>
          </ac:spMkLst>
        </pc:spChg>
      </pc:sldChg>
      <pc:sldChg chg="modSp">
        <pc:chgData name="Guest User" userId="S::urn:spo:anon#7a700cfede0d9f128d532a77624db7dde2069483906b483ab0a677c736bce920::" providerId="AD" clId="Web-{9A09D228-C6BD-47A0-B170-96DCD771A02D}" dt="2019-06-18T16:54:15.921" v="335" actId="20577"/>
        <pc:sldMkLst>
          <pc:docMk/>
          <pc:sldMk cId="3039889" sldId="1099"/>
        </pc:sldMkLst>
        <pc:spChg chg="mod">
          <ac:chgData name="Guest User" userId="S::urn:spo:anon#7a700cfede0d9f128d532a77624db7dde2069483906b483ab0a677c736bce920::" providerId="AD" clId="Web-{9A09D228-C6BD-47A0-B170-96DCD771A02D}" dt="2019-06-18T16:54:15.921" v="335" actId="20577"/>
          <ac:spMkLst>
            <pc:docMk/>
            <pc:sldMk cId="3039889" sldId="1099"/>
            <ac:spMk id="3" creationId="{1626D2E9-5AF5-4D05-98DA-57F795A8AE70}"/>
          </ac:spMkLst>
        </pc:spChg>
      </pc:sldChg>
      <pc:sldChg chg="modSp">
        <pc:chgData name="Guest User" userId="S::urn:spo:anon#7a700cfede0d9f128d532a77624db7dde2069483906b483ab0a677c736bce920::" providerId="AD" clId="Web-{9A09D228-C6BD-47A0-B170-96DCD771A02D}" dt="2019-06-18T16:31:57.559" v="46" actId="20577"/>
        <pc:sldMkLst>
          <pc:docMk/>
          <pc:sldMk cId="1087235748" sldId="1100"/>
        </pc:sldMkLst>
        <pc:spChg chg="mod">
          <ac:chgData name="Guest User" userId="S::urn:spo:anon#7a700cfede0d9f128d532a77624db7dde2069483906b483ab0a677c736bce920::" providerId="AD" clId="Web-{9A09D228-C6BD-47A0-B170-96DCD771A02D}" dt="2019-06-18T16:31:57.559" v="46" actId="20577"/>
          <ac:spMkLst>
            <pc:docMk/>
            <pc:sldMk cId="1087235748" sldId="1100"/>
            <ac:spMk id="2" creationId="{7DFB6730-BC14-446E-A0C8-FE5C940DA668}"/>
          </ac:spMkLst>
        </pc:spChg>
      </pc:sldChg>
      <pc:sldChg chg="modSp">
        <pc:chgData name="Guest User" userId="S::urn:spo:anon#7a700cfede0d9f128d532a77624db7dde2069483906b483ab0a677c736bce920::" providerId="AD" clId="Web-{9A09D228-C6BD-47A0-B170-96DCD771A02D}" dt="2019-06-18T16:57:02.218" v="387" actId="20577"/>
        <pc:sldMkLst>
          <pc:docMk/>
          <pc:sldMk cId="1996786653" sldId="1114"/>
        </pc:sldMkLst>
        <pc:spChg chg="mod">
          <ac:chgData name="Guest User" userId="S::urn:spo:anon#7a700cfede0d9f128d532a77624db7dde2069483906b483ab0a677c736bce920::" providerId="AD" clId="Web-{9A09D228-C6BD-47A0-B170-96DCD771A02D}" dt="2019-06-18T16:57:02.218" v="387" actId="20577"/>
          <ac:spMkLst>
            <pc:docMk/>
            <pc:sldMk cId="1996786653" sldId="1114"/>
            <ac:spMk id="3" creationId="{69824343-BFD3-4AF7-8EC7-60FACFF6FCDE}"/>
          </ac:spMkLst>
        </pc:spChg>
      </pc:sldChg>
      <pc:sldChg chg="modSp">
        <pc:chgData name="Guest User" userId="S::urn:spo:anon#7a700cfede0d9f128d532a77624db7dde2069483906b483ab0a677c736bce920::" providerId="AD" clId="Web-{9A09D228-C6BD-47A0-B170-96DCD771A02D}" dt="2019-06-18T16:39:18.560" v="117" actId="20577"/>
        <pc:sldMkLst>
          <pc:docMk/>
          <pc:sldMk cId="1667878965" sldId="1120"/>
        </pc:sldMkLst>
        <pc:spChg chg="mod">
          <ac:chgData name="Guest User" userId="S::urn:spo:anon#7a700cfede0d9f128d532a77624db7dde2069483906b483ab0a677c736bce920::" providerId="AD" clId="Web-{9A09D228-C6BD-47A0-B170-96DCD771A02D}" dt="2019-06-18T16:39:18.560" v="117" actId="20577"/>
          <ac:spMkLst>
            <pc:docMk/>
            <pc:sldMk cId="1667878965" sldId="1120"/>
            <ac:spMk id="2" creationId="{7DFB6730-BC14-446E-A0C8-FE5C940DA668}"/>
          </ac:spMkLst>
        </pc:spChg>
      </pc:sldChg>
      <pc:sldChg chg="modSp">
        <pc:chgData name="Guest User" userId="S::urn:spo:anon#7a700cfede0d9f128d532a77624db7dde2069483906b483ab0a677c736bce920::" providerId="AD" clId="Web-{9A09D228-C6BD-47A0-B170-96DCD771A02D}" dt="2019-06-18T16:56:37.203" v="385" actId="20577"/>
        <pc:sldMkLst>
          <pc:docMk/>
          <pc:sldMk cId="1692333479" sldId="1127"/>
        </pc:sldMkLst>
        <pc:spChg chg="mod">
          <ac:chgData name="Guest User" userId="S::urn:spo:anon#7a700cfede0d9f128d532a77624db7dde2069483906b483ab0a677c736bce920::" providerId="AD" clId="Web-{9A09D228-C6BD-47A0-B170-96DCD771A02D}" dt="2019-06-18T16:56:37.203" v="385" actId="20577"/>
          <ac:spMkLst>
            <pc:docMk/>
            <pc:sldMk cId="1692333479" sldId="1127"/>
            <ac:spMk id="3" creationId="{2F8F3E05-B399-439D-A19A-3319369883F8}"/>
          </ac:spMkLst>
        </pc:spChg>
      </pc:sldChg>
      <pc:sldChg chg="modSp">
        <pc:chgData name="Guest User" userId="S::urn:spo:anon#7a700cfede0d9f128d532a77624db7dde2069483906b483ab0a677c736bce920::" providerId="AD" clId="Web-{9A09D228-C6BD-47A0-B170-96DCD771A02D}" dt="2019-06-18T16:57:19.031" v="389" actId="20577"/>
        <pc:sldMkLst>
          <pc:docMk/>
          <pc:sldMk cId="2214887034" sldId="1128"/>
        </pc:sldMkLst>
        <pc:spChg chg="mod">
          <ac:chgData name="Guest User" userId="S::urn:spo:anon#7a700cfede0d9f128d532a77624db7dde2069483906b483ab0a677c736bce920::" providerId="AD" clId="Web-{9A09D228-C6BD-47A0-B170-96DCD771A02D}" dt="2019-06-18T16:57:19.031" v="389" actId="20577"/>
          <ac:spMkLst>
            <pc:docMk/>
            <pc:sldMk cId="2214887034" sldId="1128"/>
            <ac:spMk id="3" creationId="{56A71DC6-2871-407E-A179-870A7C4A1B6A}"/>
          </ac:spMkLst>
        </pc:spChg>
      </pc:sldChg>
      <pc:sldChg chg="modSp">
        <pc:chgData name="Guest User" userId="S::urn:spo:anon#7a700cfede0d9f128d532a77624db7dde2069483906b483ab0a677c736bce920::" providerId="AD" clId="Web-{9A09D228-C6BD-47A0-B170-96DCD771A02D}" dt="2019-06-18T16:43:20.670" v="174" actId="20577"/>
        <pc:sldMkLst>
          <pc:docMk/>
          <pc:sldMk cId="1568723852" sldId="1130"/>
        </pc:sldMkLst>
        <pc:spChg chg="mod">
          <ac:chgData name="Guest User" userId="S::urn:spo:anon#7a700cfede0d9f128d532a77624db7dde2069483906b483ab0a677c736bce920::" providerId="AD" clId="Web-{9A09D228-C6BD-47A0-B170-96DCD771A02D}" dt="2019-06-18T16:43:20.670" v="174" actId="20577"/>
          <ac:spMkLst>
            <pc:docMk/>
            <pc:sldMk cId="1568723852" sldId="1130"/>
            <ac:spMk id="2" creationId="{886A68B0-DDFB-48F2-BC28-E864276A08FB}"/>
          </ac:spMkLst>
        </pc:spChg>
      </pc:sldChg>
      <pc:sldChg chg="modSp">
        <pc:chgData name="Guest User" userId="S::urn:spo:anon#7a700cfede0d9f128d532a77624db7dde2069483906b483ab0a677c736bce920::" providerId="AD" clId="Web-{9A09D228-C6BD-47A0-B170-96DCD771A02D}" dt="2019-06-18T16:49:38.061" v="238" actId="20577"/>
        <pc:sldMkLst>
          <pc:docMk/>
          <pc:sldMk cId="1204236010" sldId="1133"/>
        </pc:sldMkLst>
        <pc:spChg chg="mod">
          <ac:chgData name="Guest User" userId="S::urn:spo:anon#7a700cfede0d9f128d532a77624db7dde2069483906b483ab0a677c736bce920::" providerId="AD" clId="Web-{9A09D228-C6BD-47A0-B170-96DCD771A02D}" dt="2019-06-18T16:49:38.061" v="238" actId="20577"/>
          <ac:spMkLst>
            <pc:docMk/>
            <pc:sldMk cId="1204236010" sldId="1133"/>
            <ac:spMk id="3" creationId="{00000000-0000-0000-0000-000000000000}"/>
          </ac:spMkLst>
        </pc:spChg>
      </pc:sldChg>
      <pc:sldChg chg="modSp">
        <pc:chgData name="Guest User" userId="S::urn:spo:anon#7a700cfede0d9f128d532a77624db7dde2069483906b483ab0a677c736bce920::" providerId="AD" clId="Web-{9A09D228-C6BD-47A0-B170-96DCD771A02D}" dt="2019-06-18T16:50:31.952" v="243" actId="14100"/>
        <pc:sldMkLst>
          <pc:docMk/>
          <pc:sldMk cId="1548556184" sldId="1140"/>
        </pc:sldMkLst>
        <pc:spChg chg="mod">
          <ac:chgData name="Guest User" userId="S::urn:spo:anon#7a700cfede0d9f128d532a77624db7dde2069483906b483ab0a677c736bce920::" providerId="AD" clId="Web-{9A09D228-C6BD-47A0-B170-96DCD771A02D}" dt="2019-06-18T16:50:31.952" v="243" actId="14100"/>
          <ac:spMkLst>
            <pc:docMk/>
            <pc:sldMk cId="1548556184" sldId="1140"/>
            <ac:spMk id="3" creationId="{00000000-0000-0000-0000-000000000000}"/>
          </ac:spMkLst>
        </pc:spChg>
      </pc:sldChg>
      <pc:sldChg chg="modSp">
        <pc:chgData name="Guest User" userId="S::urn:spo:anon#7a700cfede0d9f128d532a77624db7dde2069483906b483ab0a677c736bce920::" providerId="AD" clId="Web-{9A09D228-C6BD-47A0-B170-96DCD771A02D}" dt="2019-06-18T16:50:48.530" v="246" actId="20577"/>
        <pc:sldMkLst>
          <pc:docMk/>
          <pc:sldMk cId="2803465592" sldId="1141"/>
        </pc:sldMkLst>
        <pc:spChg chg="mod">
          <ac:chgData name="Guest User" userId="S::urn:spo:anon#7a700cfede0d9f128d532a77624db7dde2069483906b483ab0a677c736bce920::" providerId="AD" clId="Web-{9A09D228-C6BD-47A0-B170-96DCD771A02D}" dt="2019-06-18T16:50:48.530" v="246" actId="20577"/>
          <ac:spMkLst>
            <pc:docMk/>
            <pc:sldMk cId="2803465592" sldId="1141"/>
            <ac:spMk id="3" creationId="{00000000-0000-0000-0000-000000000000}"/>
          </ac:spMkLst>
        </pc:spChg>
      </pc:sldChg>
      <pc:sldChg chg="modSp">
        <pc:chgData name="Guest User" userId="S::urn:spo:anon#7a700cfede0d9f128d532a77624db7dde2069483906b483ab0a677c736bce920::" providerId="AD" clId="Web-{9A09D228-C6BD-47A0-B170-96DCD771A02D}" dt="2019-06-18T16:51:34.452" v="254" actId="20577"/>
        <pc:sldMkLst>
          <pc:docMk/>
          <pc:sldMk cId="745400081" sldId="1143"/>
        </pc:sldMkLst>
        <pc:spChg chg="mod">
          <ac:chgData name="Guest User" userId="S::urn:spo:anon#7a700cfede0d9f128d532a77624db7dde2069483906b483ab0a677c736bce920::" providerId="AD" clId="Web-{9A09D228-C6BD-47A0-B170-96DCD771A02D}" dt="2019-06-18T16:51:34.452" v="254" actId="20577"/>
          <ac:spMkLst>
            <pc:docMk/>
            <pc:sldMk cId="745400081" sldId="1143"/>
            <ac:spMk id="3" creationId="{00000000-0000-0000-0000-000000000000}"/>
          </ac:spMkLst>
        </pc:spChg>
      </pc:sldChg>
      <pc:sldChg chg="modSp">
        <pc:chgData name="Guest User" userId="S::urn:spo:anon#7a700cfede0d9f128d532a77624db7dde2069483906b483ab0a677c736bce920::" providerId="AD" clId="Web-{9A09D228-C6BD-47A0-B170-96DCD771A02D}" dt="2019-06-18T16:51:59.280" v="258" actId="20577"/>
        <pc:sldMkLst>
          <pc:docMk/>
          <pc:sldMk cId="2506559702" sldId="1146"/>
        </pc:sldMkLst>
        <pc:spChg chg="mod">
          <ac:chgData name="Guest User" userId="S::urn:spo:anon#7a700cfede0d9f128d532a77624db7dde2069483906b483ab0a677c736bce920::" providerId="AD" clId="Web-{9A09D228-C6BD-47A0-B170-96DCD771A02D}" dt="2019-06-18T16:51:59.280" v="258" actId="20577"/>
          <ac:spMkLst>
            <pc:docMk/>
            <pc:sldMk cId="2506559702" sldId="1146"/>
            <ac:spMk id="2" creationId="{00000000-0000-0000-0000-000000000000}"/>
          </ac:spMkLst>
        </pc:spChg>
      </pc:sldChg>
      <pc:sldChg chg="modSp">
        <pc:chgData name="Guest User" userId="S::urn:spo:anon#7a700cfede0d9f128d532a77624db7dde2069483906b483ab0a677c736bce920::" providerId="AD" clId="Web-{9A09D228-C6BD-47A0-B170-96DCD771A02D}" dt="2019-06-18T16:56:02.515" v="382" actId="20577"/>
        <pc:sldMkLst>
          <pc:docMk/>
          <pc:sldMk cId="692078774" sldId="1153"/>
        </pc:sldMkLst>
        <pc:spChg chg="mod">
          <ac:chgData name="Guest User" userId="S::urn:spo:anon#7a700cfede0d9f128d532a77624db7dde2069483906b483ab0a677c736bce920::" providerId="AD" clId="Web-{9A09D228-C6BD-47A0-B170-96DCD771A02D}" dt="2019-06-18T16:56:02.515" v="382" actId="20577"/>
          <ac:spMkLst>
            <pc:docMk/>
            <pc:sldMk cId="692078774" sldId="1153"/>
            <ac:spMk id="3" creationId="{06769825-4D7F-4299-A791-92E1E5BD7051}"/>
          </ac:spMkLst>
        </pc:spChg>
      </pc:sldChg>
      <pc:sldChg chg="modSp">
        <pc:chgData name="Guest User" userId="S::urn:spo:anon#7a700cfede0d9f128d532a77624db7dde2069483906b483ab0a677c736bce920::" providerId="AD" clId="Web-{9A09D228-C6BD-47A0-B170-96DCD771A02D}" dt="2019-06-18T16:34:49.762" v="76" actId="20577"/>
        <pc:sldMkLst>
          <pc:docMk/>
          <pc:sldMk cId="1944290110" sldId="1157"/>
        </pc:sldMkLst>
        <pc:spChg chg="mod">
          <ac:chgData name="Guest User" userId="S::urn:spo:anon#7a700cfede0d9f128d532a77624db7dde2069483906b483ab0a677c736bce920::" providerId="AD" clId="Web-{9A09D228-C6BD-47A0-B170-96DCD771A02D}" dt="2019-06-18T16:34:49.762" v="76" actId="20577"/>
          <ac:spMkLst>
            <pc:docMk/>
            <pc:sldMk cId="1944290110" sldId="1157"/>
            <ac:spMk id="2" creationId="{6ED8B850-9791-46D5-95B3-30BE652FBADE}"/>
          </ac:spMkLst>
        </pc:spChg>
      </pc:sldChg>
      <pc:sldChg chg="modSp">
        <pc:chgData name="Guest User" userId="S::urn:spo:anon#7a700cfede0d9f128d532a77624db7dde2069483906b483ab0a677c736bce920::" providerId="AD" clId="Web-{9A09D228-C6BD-47A0-B170-96DCD771A02D}" dt="2019-06-18T16:44:54.482" v="185" actId="20577"/>
        <pc:sldMkLst>
          <pc:docMk/>
          <pc:sldMk cId="1137494273" sldId="1165"/>
        </pc:sldMkLst>
        <pc:spChg chg="mod">
          <ac:chgData name="Guest User" userId="S::urn:spo:anon#7a700cfede0d9f128d532a77624db7dde2069483906b483ab0a677c736bce920::" providerId="AD" clId="Web-{9A09D228-C6BD-47A0-B170-96DCD771A02D}" dt="2019-06-18T16:44:54.482" v="185"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9A09D228-C6BD-47A0-B170-96DCD771A02D}" dt="2019-06-18T16:45:58.873" v="188" actId="20577"/>
        <pc:sldMkLst>
          <pc:docMk/>
          <pc:sldMk cId="3007469332" sldId="1170"/>
        </pc:sldMkLst>
        <pc:spChg chg="mod">
          <ac:chgData name="Guest User" userId="S::urn:spo:anon#7a700cfede0d9f128d532a77624db7dde2069483906b483ab0a677c736bce920::" providerId="AD" clId="Web-{9A09D228-C6BD-47A0-B170-96DCD771A02D}" dt="2019-06-18T16:45:58.873" v="188" actId="20577"/>
          <ac:spMkLst>
            <pc:docMk/>
            <pc:sldMk cId="3007469332" sldId="1170"/>
            <ac:spMk id="3" creationId="{E90F637A-28BF-4A83-9C2E-79664D85C545}"/>
          </ac:spMkLst>
        </pc:spChg>
      </pc:sldChg>
    </pc:docChg>
  </pc:docChgLst>
  <pc:docChgLst>
    <pc:chgData name="Guest User" userId="S::urn:spo:anon#6fa793b3440737b7e924df1d558fd7d0f0f73afadebc9217af5b5edd23c2ef45::" providerId="AD" clId="Web-{CE5D3D30-A2BE-75C1-772C-755B8D81775E}"/>
    <pc:docChg chg="addSld delSld modSld sldOrd">
      <pc:chgData name="Guest User" userId="S::urn:spo:anon#6fa793b3440737b7e924df1d558fd7d0f0f73afadebc9217af5b5edd23c2ef45::" providerId="AD" clId="Web-{CE5D3D30-A2BE-75C1-772C-755B8D81775E}" dt="2023-03-27T22:55:44.066" v="289" actId="1076"/>
      <pc:docMkLst>
        <pc:docMk/>
      </pc:docMkLst>
      <pc:sldChg chg="modSp">
        <pc:chgData name="Guest User" userId="S::urn:spo:anon#6fa793b3440737b7e924df1d558fd7d0f0f73afadebc9217af5b5edd23c2ef45::" providerId="AD" clId="Web-{CE5D3D30-A2BE-75C1-772C-755B8D81775E}" dt="2023-03-27T22:46:45.345" v="238" actId="20577"/>
        <pc:sldMkLst>
          <pc:docMk/>
          <pc:sldMk cId="2833719139" sldId="1226"/>
        </pc:sldMkLst>
        <pc:graphicFrameChg chg="mod modGraphic">
          <ac:chgData name="Guest User" userId="S::urn:spo:anon#6fa793b3440737b7e924df1d558fd7d0f0f73afadebc9217af5b5edd23c2ef45::" providerId="AD" clId="Web-{CE5D3D30-A2BE-75C1-772C-755B8D81775E}" dt="2023-03-27T22:46:45.345" v="238" actId="20577"/>
          <ac:graphicFrameMkLst>
            <pc:docMk/>
            <pc:sldMk cId="2833719139" sldId="1226"/>
            <ac:graphicFrameMk id="5" creationId="{75FFA7E5-BA13-4780-9B02-7BB2D5991CA3}"/>
          </ac:graphicFrameMkLst>
        </pc:graphicFrameChg>
      </pc:sldChg>
      <pc:sldChg chg="modSp del mod setBg">
        <pc:chgData name="Guest User" userId="S::urn:spo:anon#6fa793b3440737b7e924df1d558fd7d0f0f73afadebc9217af5b5edd23c2ef45::" providerId="AD" clId="Web-{CE5D3D30-A2BE-75C1-772C-755B8D81775E}" dt="2023-03-27T22:40:07.942" v="144"/>
        <pc:sldMkLst>
          <pc:docMk/>
          <pc:sldMk cId="2734110175" sldId="1227"/>
        </pc:sldMkLst>
        <pc:spChg chg="mod">
          <ac:chgData name="Guest User" userId="S::urn:spo:anon#6fa793b3440737b7e924df1d558fd7d0f0f73afadebc9217af5b5edd23c2ef45::" providerId="AD" clId="Web-{CE5D3D30-A2BE-75C1-772C-755B8D81775E}" dt="2023-03-27T22:37:54.312" v="120"/>
          <ac:spMkLst>
            <pc:docMk/>
            <pc:sldMk cId="2734110175" sldId="1227"/>
            <ac:spMk id="2" creationId="{B4B4C8CD-6DD5-4C8E-A39F-264DF7C7F60B}"/>
          </ac:spMkLst>
        </pc:spChg>
        <pc:graphicFrameChg chg="mod modGraphic">
          <ac:chgData name="Guest User" userId="S::urn:spo:anon#6fa793b3440737b7e924df1d558fd7d0f0f73afadebc9217af5b5edd23c2ef45::" providerId="AD" clId="Web-{CE5D3D30-A2BE-75C1-772C-755B8D81775E}" dt="2023-03-27T22:38:55.424" v="141" actId="20577"/>
          <ac:graphicFrameMkLst>
            <pc:docMk/>
            <pc:sldMk cId="2734110175" sldId="1227"/>
            <ac:graphicFrameMk id="6" creationId="{957EE604-E4C6-4AF4-ABD2-4A6E643BC678}"/>
          </ac:graphicFrameMkLst>
        </pc:graphicFrameChg>
      </pc:sldChg>
      <pc:sldChg chg="new del">
        <pc:chgData name="Guest User" userId="S::urn:spo:anon#6fa793b3440737b7e924df1d558fd7d0f0f73afadebc9217af5b5edd23c2ef45::" providerId="AD" clId="Web-{CE5D3D30-A2BE-75C1-772C-755B8D81775E}" dt="2023-03-27T22:28:40.341" v="1"/>
        <pc:sldMkLst>
          <pc:docMk/>
          <pc:sldMk cId="1206571304" sldId="1251"/>
        </pc:sldMkLst>
      </pc:sldChg>
      <pc:sldChg chg="addSp modSp add mod replId setBg">
        <pc:chgData name="Guest User" userId="S::urn:spo:anon#6fa793b3440737b7e924df1d558fd7d0f0f73afadebc9217af5b5edd23c2ef45::" providerId="AD" clId="Web-{CE5D3D30-A2BE-75C1-772C-755B8D81775E}" dt="2023-03-27T22:36:59.904" v="118" actId="20577"/>
        <pc:sldMkLst>
          <pc:docMk/>
          <pc:sldMk cId="3518059515" sldId="1251"/>
        </pc:sldMkLst>
        <pc:spChg chg="mod">
          <ac:chgData name="Guest User" userId="S::urn:spo:anon#6fa793b3440737b7e924df1d558fd7d0f0f73afadebc9217af5b5edd23c2ef45::" providerId="AD" clId="Web-{CE5D3D30-A2BE-75C1-772C-755B8D81775E}" dt="2023-03-27T22:29:57.453" v="3"/>
          <ac:spMkLst>
            <pc:docMk/>
            <pc:sldMk cId="3518059515" sldId="1251"/>
            <ac:spMk id="2" creationId="{A0B6AA26-B190-4ADC-810C-3E8FC2AEC2F6}"/>
          </ac:spMkLst>
        </pc:spChg>
        <pc:spChg chg="mod">
          <ac:chgData name="Guest User" userId="S::urn:spo:anon#6fa793b3440737b7e924df1d558fd7d0f0f73afadebc9217af5b5edd23c2ef45::" providerId="AD" clId="Web-{CE5D3D30-A2BE-75C1-772C-755B8D81775E}" dt="2023-03-27T22:36:59.904" v="118" actId="20577"/>
          <ac:spMkLst>
            <pc:docMk/>
            <pc:sldMk cId="3518059515" sldId="1251"/>
            <ac:spMk id="3" creationId="{DBF9EEEF-1D5E-4110-9E19-3CFD37CFD9A1}"/>
          </ac:spMkLst>
        </pc:spChg>
        <pc:spChg chg="add">
          <ac:chgData name="Guest User" userId="S::urn:spo:anon#6fa793b3440737b7e924df1d558fd7d0f0f73afadebc9217af5b5edd23c2ef45::" providerId="AD" clId="Web-{CE5D3D30-A2BE-75C1-772C-755B8D81775E}" dt="2023-03-27T22:29:57.453" v="3"/>
          <ac:spMkLst>
            <pc:docMk/>
            <pc:sldMk cId="3518059515" sldId="1251"/>
            <ac:spMk id="12" creationId="{E9BA134F-37B6-498A-B46D-040B86E5DA35}"/>
          </ac:spMkLst>
        </pc:spChg>
        <pc:spChg chg="add">
          <ac:chgData name="Guest User" userId="S::urn:spo:anon#6fa793b3440737b7e924df1d558fd7d0f0f73afadebc9217af5b5edd23c2ef45::" providerId="AD" clId="Web-{CE5D3D30-A2BE-75C1-772C-755B8D81775E}" dt="2023-03-27T22:29:57.453" v="3"/>
          <ac:spMkLst>
            <pc:docMk/>
            <pc:sldMk cId="3518059515" sldId="1251"/>
            <ac:spMk id="14" creationId="{2BFE3F30-11E0-4842-8523-7222538C8293}"/>
          </ac:spMkLst>
        </pc:spChg>
        <pc:spChg chg="add">
          <ac:chgData name="Guest User" userId="S::urn:spo:anon#6fa793b3440737b7e924df1d558fd7d0f0f73afadebc9217af5b5edd23c2ef45::" providerId="AD" clId="Web-{CE5D3D30-A2BE-75C1-772C-755B8D81775E}" dt="2023-03-27T22:29:57.453" v="3"/>
          <ac:spMkLst>
            <pc:docMk/>
            <pc:sldMk cId="3518059515" sldId="1251"/>
            <ac:spMk id="16" creationId="{3BC04142-131F-4352-8F66-1B161AF72EB0}"/>
          </ac:spMkLst>
        </pc:spChg>
        <pc:picChg chg="mod ord">
          <ac:chgData name="Guest User" userId="S::urn:spo:anon#6fa793b3440737b7e924df1d558fd7d0f0f73afadebc9217af5b5edd23c2ef45::" providerId="AD" clId="Web-{CE5D3D30-A2BE-75C1-772C-755B8D81775E}" dt="2023-03-27T22:29:57.453" v="3"/>
          <ac:picMkLst>
            <pc:docMk/>
            <pc:sldMk cId="3518059515" sldId="1251"/>
            <ac:picMk id="7" creationId="{64588646-51E2-4ECE-90E9-6A8369D45CB7}"/>
          </ac:picMkLst>
        </pc:picChg>
      </pc:sldChg>
      <pc:sldChg chg="modSp add mod replId setBg">
        <pc:chgData name="Guest User" userId="S::urn:spo:anon#6fa793b3440737b7e924df1d558fd7d0f0f73afadebc9217af5b5edd23c2ef45::" providerId="AD" clId="Web-{CE5D3D30-A2BE-75C1-772C-755B8D81775E}" dt="2023-03-27T22:41:19.788" v="191" actId="20577"/>
        <pc:sldMkLst>
          <pc:docMk/>
          <pc:sldMk cId="22504758" sldId="1252"/>
        </pc:sldMkLst>
        <pc:spChg chg="mod">
          <ac:chgData name="Guest User" userId="S::urn:spo:anon#6fa793b3440737b7e924df1d558fd7d0f0f73afadebc9217af5b5edd23c2ef45::" providerId="AD" clId="Web-{CE5D3D30-A2BE-75C1-772C-755B8D81775E}" dt="2023-03-27T22:40:04.910" v="143"/>
          <ac:spMkLst>
            <pc:docMk/>
            <pc:sldMk cId="22504758" sldId="1252"/>
            <ac:spMk id="2" creationId="{B4B4C8CD-6DD5-4C8E-A39F-264DF7C7F60B}"/>
          </ac:spMkLst>
        </pc:spChg>
        <pc:graphicFrameChg chg="mod modGraphic">
          <ac:chgData name="Guest User" userId="S::urn:spo:anon#6fa793b3440737b7e924df1d558fd7d0f0f73afadebc9217af5b5edd23c2ef45::" providerId="AD" clId="Web-{CE5D3D30-A2BE-75C1-772C-755B8D81775E}" dt="2023-03-27T22:41:19.788" v="191" actId="20577"/>
          <ac:graphicFrameMkLst>
            <pc:docMk/>
            <pc:sldMk cId="22504758" sldId="1252"/>
            <ac:graphicFrameMk id="6" creationId="{957EE604-E4C6-4AF4-ABD2-4A6E643BC678}"/>
          </ac:graphicFrameMkLst>
        </pc:graphicFrameChg>
      </pc:sldChg>
      <pc:sldChg chg="add replId">
        <pc:chgData name="Guest User" userId="S::urn:spo:anon#6fa793b3440737b7e924df1d558fd7d0f0f73afadebc9217af5b5edd23c2ef45::" providerId="AD" clId="Web-{CE5D3D30-A2BE-75C1-772C-755B8D81775E}" dt="2023-03-27T22:40:00.535" v="142"/>
        <pc:sldMkLst>
          <pc:docMk/>
          <pc:sldMk cId="618720129" sldId="1253"/>
        </pc:sldMkLst>
      </pc:sldChg>
      <pc:sldChg chg="addSp delSp modSp add mod ord replId setBg">
        <pc:chgData name="Guest User" userId="S::urn:spo:anon#6fa793b3440737b7e924df1d558fd7d0f0f73afadebc9217af5b5edd23c2ef45::" providerId="AD" clId="Web-{CE5D3D30-A2BE-75C1-772C-755B8D81775E}" dt="2023-03-27T22:55:44.066" v="289" actId="1076"/>
        <pc:sldMkLst>
          <pc:docMk/>
          <pc:sldMk cId="3436823139" sldId="1254"/>
        </pc:sldMkLst>
        <pc:spChg chg="mod">
          <ac:chgData name="Guest User" userId="S::urn:spo:anon#6fa793b3440737b7e924df1d558fd7d0f0f73afadebc9217af5b5edd23c2ef45::" providerId="AD" clId="Web-{CE5D3D30-A2BE-75C1-772C-755B8D81775E}" dt="2023-03-27T22:55:44.066" v="289" actId="1076"/>
          <ac:spMkLst>
            <pc:docMk/>
            <pc:sldMk cId="3436823139" sldId="1254"/>
            <ac:spMk id="2" creationId="{A0B6AA26-B190-4ADC-810C-3E8FC2AEC2F6}"/>
          </ac:spMkLst>
        </pc:spChg>
        <pc:spChg chg="del mod">
          <ac:chgData name="Guest User" userId="S::urn:spo:anon#6fa793b3440737b7e924df1d558fd7d0f0f73afadebc9217af5b5edd23c2ef45::" providerId="AD" clId="Web-{CE5D3D30-A2BE-75C1-772C-755B8D81775E}" dt="2023-03-27T22:55:36.582" v="288"/>
          <ac:spMkLst>
            <pc:docMk/>
            <pc:sldMk cId="3436823139" sldId="1254"/>
            <ac:spMk id="3" creationId="{DBF9EEEF-1D5E-4110-9E19-3CFD37CFD9A1}"/>
          </ac:spMkLst>
        </pc:spChg>
        <pc:spChg chg="add">
          <ac:chgData name="Guest User" userId="S::urn:spo:anon#6fa793b3440737b7e924df1d558fd7d0f0f73afadebc9217af5b5edd23c2ef45::" providerId="AD" clId="Web-{CE5D3D30-A2BE-75C1-772C-755B8D81775E}" dt="2023-03-27T22:54:53.502" v="241"/>
          <ac:spMkLst>
            <pc:docMk/>
            <pc:sldMk cId="3436823139" sldId="1254"/>
            <ac:spMk id="12" creationId="{13BCCAE5-A35B-4B66-A4A7-E23C34A403A4}"/>
          </ac:spMkLst>
        </pc:spChg>
        <pc:spChg chg="add">
          <ac:chgData name="Guest User" userId="S::urn:spo:anon#6fa793b3440737b7e924df1d558fd7d0f0f73afadebc9217af5b5edd23c2ef45::" providerId="AD" clId="Web-{CE5D3D30-A2BE-75C1-772C-755B8D81775E}" dt="2023-03-27T22:54:53.502" v="241"/>
          <ac:spMkLst>
            <pc:docMk/>
            <pc:sldMk cId="3436823139" sldId="1254"/>
            <ac:spMk id="16" creationId="{BD7A74B5-8367-4A83-ABEC-0FCDDE97B149}"/>
          </ac:spMkLst>
        </pc:spChg>
        <pc:spChg chg="add">
          <ac:chgData name="Guest User" userId="S::urn:spo:anon#6fa793b3440737b7e924df1d558fd7d0f0f73afadebc9217af5b5edd23c2ef45::" providerId="AD" clId="Web-{CE5D3D30-A2BE-75C1-772C-755B8D81775E}" dt="2023-03-27T22:54:53.502" v="241"/>
          <ac:spMkLst>
            <pc:docMk/>
            <pc:sldMk cId="3436823139" sldId="1254"/>
            <ac:spMk id="18" creationId="{2CC184B0-C2C6-4BF0-B078-816C7AF95977}"/>
          </ac:spMkLst>
        </pc:spChg>
        <pc:picChg chg="mod ord">
          <ac:chgData name="Guest User" userId="S::urn:spo:anon#6fa793b3440737b7e924df1d558fd7d0f0f73afadebc9217af5b5edd23c2ef45::" providerId="AD" clId="Web-{CE5D3D30-A2BE-75C1-772C-755B8D81775E}" dt="2023-03-27T22:54:53.502" v="241"/>
          <ac:picMkLst>
            <pc:docMk/>
            <pc:sldMk cId="3436823139" sldId="1254"/>
            <ac:picMk id="7" creationId="{64588646-51E2-4ECE-90E9-6A8369D45CB7}"/>
          </ac:picMkLst>
        </pc:picChg>
        <pc:cxnChg chg="add">
          <ac:chgData name="Guest User" userId="S::urn:spo:anon#6fa793b3440737b7e924df1d558fd7d0f0f73afadebc9217af5b5edd23c2ef45::" providerId="AD" clId="Web-{CE5D3D30-A2BE-75C1-772C-755B8D81775E}" dt="2023-03-27T22:54:53.502" v="241"/>
          <ac:cxnSpMkLst>
            <pc:docMk/>
            <pc:sldMk cId="3436823139" sldId="1254"/>
            <ac:cxnSpMk id="14" creationId="{6987BDFB-DE64-4B56-B44F-45FAE19FA94E}"/>
          </ac:cxnSpMkLst>
        </pc:cxnChg>
      </pc:sldChg>
    </pc:docChg>
  </pc:docChgLst>
  <pc:docChgLst>
    <pc:chgData name="Guest User" userId="S::urn:spo:anon#7a700cfede0d9f128d532a77624db7dde2069483906b483ab0a677c736bce920::" providerId="AD" clId="Web-{A24D71CC-DA2E-5A9A-F743-29BF13C85E67}"/>
    <pc:docChg chg="modSld">
      <pc:chgData name="Guest User" userId="S::urn:spo:anon#7a700cfede0d9f128d532a77624db7dde2069483906b483ab0a677c736bce920::" providerId="AD" clId="Web-{A24D71CC-DA2E-5A9A-F743-29BF13C85E67}" dt="2020-01-10T13:38:21.562" v="18" actId="20577"/>
      <pc:docMkLst>
        <pc:docMk/>
      </pc:docMkLst>
      <pc:sldChg chg="modSp">
        <pc:chgData name="Guest User" userId="S::urn:spo:anon#7a700cfede0d9f128d532a77624db7dde2069483906b483ab0a677c736bce920::" providerId="AD" clId="Web-{A24D71CC-DA2E-5A9A-F743-29BF13C85E67}" dt="2020-01-10T13:27:23.281" v="2" actId="1076"/>
        <pc:sldMkLst>
          <pc:docMk/>
          <pc:sldMk cId="2445127992" sldId="1097"/>
        </pc:sldMkLst>
        <pc:picChg chg="mod">
          <ac:chgData name="Guest User" userId="S::urn:spo:anon#7a700cfede0d9f128d532a77624db7dde2069483906b483ab0a677c736bce920::" providerId="AD" clId="Web-{A24D71CC-DA2E-5A9A-F743-29BF13C85E67}" dt="2020-01-10T13:27:23.281" v="2" actId="1076"/>
          <ac:picMkLst>
            <pc:docMk/>
            <pc:sldMk cId="2445127992" sldId="1097"/>
            <ac:picMk id="10242" creationId="{C52FD376-E74D-492D-AEB1-0F90C8E9D465}"/>
          </ac:picMkLst>
        </pc:picChg>
      </pc:sldChg>
      <pc:sldChg chg="modSp">
        <pc:chgData name="Guest User" userId="S::urn:spo:anon#7a700cfede0d9f128d532a77624db7dde2069483906b483ab0a677c736bce920::" providerId="AD" clId="Web-{A24D71CC-DA2E-5A9A-F743-29BF13C85E67}" dt="2020-01-10T13:37:58.641" v="5" actId="20577"/>
        <pc:sldMkLst>
          <pc:docMk/>
          <pc:sldMk cId="4093203317" sldId="1164"/>
        </pc:sldMkLst>
        <pc:spChg chg="mod">
          <ac:chgData name="Guest User" userId="S::urn:spo:anon#7a700cfede0d9f128d532a77624db7dde2069483906b483ab0a677c736bce920::" providerId="AD" clId="Web-{A24D71CC-DA2E-5A9A-F743-29BF13C85E67}" dt="2020-01-10T13:37:58.641" v="5" actId="20577"/>
          <ac:spMkLst>
            <pc:docMk/>
            <pc:sldMk cId="4093203317" sldId="1164"/>
            <ac:spMk id="3" creationId="{A4D97D6F-7171-481F-BB2A-BA5E9FAA500B}"/>
          </ac:spMkLst>
        </pc:spChg>
      </pc:sldChg>
      <pc:sldChg chg="modSp">
        <pc:chgData name="Guest User" userId="S::urn:spo:anon#7a700cfede0d9f128d532a77624db7dde2069483906b483ab0a677c736bce920::" providerId="AD" clId="Web-{A24D71CC-DA2E-5A9A-F743-29BF13C85E67}" dt="2020-01-10T13:38:07.391" v="9" actId="20577"/>
        <pc:sldMkLst>
          <pc:docMk/>
          <pc:sldMk cId="1137494273" sldId="1165"/>
        </pc:sldMkLst>
        <pc:spChg chg="mod">
          <ac:chgData name="Guest User" userId="S::urn:spo:anon#7a700cfede0d9f128d532a77624db7dde2069483906b483ab0a677c736bce920::" providerId="AD" clId="Web-{A24D71CC-DA2E-5A9A-F743-29BF13C85E67}" dt="2020-01-10T13:38:07.391" v="9" actId="20577"/>
          <ac:spMkLst>
            <pc:docMk/>
            <pc:sldMk cId="1137494273" sldId="1165"/>
            <ac:spMk id="3" creationId="{A4D97D6F-7171-481F-BB2A-BA5E9FAA500B}"/>
          </ac:spMkLst>
        </pc:spChg>
      </pc:sldChg>
      <pc:sldChg chg="modSp">
        <pc:chgData name="Guest User" userId="S::urn:spo:anon#7a700cfede0d9f128d532a77624db7dde2069483906b483ab0a677c736bce920::" providerId="AD" clId="Web-{A24D71CC-DA2E-5A9A-F743-29BF13C85E67}" dt="2020-01-10T13:38:21.562" v="17" actId="20577"/>
        <pc:sldMkLst>
          <pc:docMk/>
          <pc:sldMk cId="1544871606" sldId="1166"/>
        </pc:sldMkLst>
        <pc:spChg chg="mod">
          <ac:chgData name="Guest User" userId="S::urn:spo:anon#7a700cfede0d9f128d532a77624db7dde2069483906b483ab0a677c736bce920::" providerId="AD" clId="Web-{A24D71CC-DA2E-5A9A-F743-29BF13C85E67}" dt="2020-01-10T13:38:21.562" v="17" actId="20577"/>
          <ac:spMkLst>
            <pc:docMk/>
            <pc:sldMk cId="1544871606" sldId="1166"/>
            <ac:spMk id="3" creationId="{A4D97D6F-7171-481F-BB2A-BA5E9FAA500B}"/>
          </ac:spMkLst>
        </pc:spChg>
      </pc:sldChg>
    </pc:docChg>
  </pc:docChgLst>
  <pc:docChgLst>
    <pc:chgData name="Guest User" userId="S::urn:spo:anon#7d85ca737f9f6c633022036c25380c392e449f7e7267d91f91d5a5f31c184600::" providerId="AD" clId="Web-{906E02C6-688C-0C2A-BDF5-ECF4A41603E8}"/>
    <pc:docChg chg="addSld delSld modSld sldOrd addMainMaster modMainMaster">
      <pc:chgData name="Guest User" userId="S::urn:spo:anon#7d85ca737f9f6c633022036c25380c392e449f7e7267d91f91d5a5f31c184600::" providerId="AD" clId="Web-{906E02C6-688C-0C2A-BDF5-ECF4A41603E8}" dt="2023-03-27T23:31:38.599" v="128" actId="20577"/>
      <pc:docMkLst>
        <pc:docMk/>
      </pc:docMkLst>
      <pc:sldChg chg="ord">
        <pc:chgData name="Guest User" userId="S::urn:spo:anon#7d85ca737f9f6c633022036c25380c392e449f7e7267d91f91d5a5f31c184600::" providerId="AD" clId="Web-{906E02C6-688C-0C2A-BDF5-ECF4A41603E8}" dt="2023-03-27T23:13:40.118" v="65"/>
        <pc:sldMkLst>
          <pc:docMk/>
          <pc:sldMk cId="3230292660" sldId="703"/>
        </pc:sldMkLst>
      </pc:sldChg>
      <pc:sldChg chg="del">
        <pc:chgData name="Guest User" userId="S::urn:spo:anon#7d85ca737f9f6c633022036c25380c392e449f7e7267d91f91d5a5f31c184600::" providerId="AD" clId="Web-{906E02C6-688C-0C2A-BDF5-ECF4A41603E8}" dt="2023-03-27T23:14:17.105" v="71"/>
        <pc:sldMkLst>
          <pc:docMk/>
          <pc:sldMk cId="58624914" sldId="724"/>
        </pc:sldMkLst>
      </pc:sldChg>
      <pc:sldChg chg="del">
        <pc:chgData name="Guest User" userId="S::urn:spo:anon#7d85ca737f9f6c633022036c25380c392e449f7e7267d91f91d5a5f31c184600::" providerId="AD" clId="Web-{906E02C6-688C-0C2A-BDF5-ECF4A41603E8}" dt="2023-03-27T23:14:17.636" v="72"/>
        <pc:sldMkLst>
          <pc:docMk/>
          <pc:sldMk cId="593077881" sldId="1176"/>
        </pc:sldMkLst>
      </pc:sldChg>
      <pc:sldChg chg="del">
        <pc:chgData name="Guest User" userId="S::urn:spo:anon#7d85ca737f9f6c633022036c25380c392e449f7e7267d91f91d5a5f31c184600::" providerId="AD" clId="Web-{906E02C6-688C-0C2A-BDF5-ECF4A41603E8}" dt="2023-03-27T23:14:18.105" v="73"/>
        <pc:sldMkLst>
          <pc:docMk/>
          <pc:sldMk cId="794285724" sldId="1177"/>
        </pc:sldMkLst>
      </pc:sldChg>
      <pc:sldChg chg="del">
        <pc:chgData name="Guest User" userId="S::urn:spo:anon#7d85ca737f9f6c633022036c25380c392e449f7e7267d91f91d5a5f31c184600::" providerId="AD" clId="Web-{906E02C6-688C-0C2A-BDF5-ECF4A41603E8}" dt="2023-03-27T23:14:18.527" v="74"/>
        <pc:sldMkLst>
          <pc:docMk/>
          <pc:sldMk cId="4202908470" sldId="1178"/>
        </pc:sldMkLst>
      </pc:sldChg>
      <pc:sldChg chg="del">
        <pc:chgData name="Guest User" userId="S::urn:spo:anon#7d85ca737f9f6c633022036c25380c392e449f7e7267d91f91d5a5f31c184600::" providerId="AD" clId="Web-{906E02C6-688C-0C2A-BDF5-ECF4A41603E8}" dt="2023-03-27T23:14:19.745" v="75"/>
        <pc:sldMkLst>
          <pc:docMk/>
          <pc:sldMk cId="2507264701" sldId="1179"/>
        </pc:sldMkLst>
      </pc:sldChg>
      <pc:sldChg chg="del">
        <pc:chgData name="Guest User" userId="S::urn:spo:anon#7d85ca737f9f6c633022036c25380c392e449f7e7267d91f91d5a5f31c184600::" providerId="AD" clId="Web-{906E02C6-688C-0C2A-BDF5-ECF4A41603E8}" dt="2023-03-27T23:14:20.620" v="76"/>
        <pc:sldMkLst>
          <pc:docMk/>
          <pc:sldMk cId="769905055" sldId="1180"/>
        </pc:sldMkLst>
      </pc:sldChg>
      <pc:sldChg chg="del">
        <pc:chgData name="Guest User" userId="S::urn:spo:anon#7d85ca737f9f6c633022036c25380c392e449f7e7267d91f91d5a5f31c184600::" providerId="AD" clId="Web-{906E02C6-688C-0C2A-BDF5-ECF4A41603E8}" dt="2023-03-27T23:14:21.794" v="77"/>
        <pc:sldMkLst>
          <pc:docMk/>
          <pc:sldMk cId="1023073815" sldId="1181"/>
        </pc:sldMkLst>
      </pc:sldChg>
      <pc:sldChg chg="del">
        <pc:chgData name="Guest User" userId="S::urn:spo:anon#7d85ca737f9f6c633022036c25380c392e449f7e7267d91f91d5a5f31c184600::" providerId="AD" clId="Web-{906E02C6-688C-0C2A-BDF5-ECF4A41603E8}" dt="2023-03-27T23:14:22.949" v="78"/>
        <pc:sldMkLst>
          <pc:docMk/>
          <pc:sldMk cId="920413100" sldId="1182"/>
        </pc:sldMkLst>
      </pc:sldChg>
      <pc:sldChg chg="del">
        <pc:chgData name="Guest User" userId="S::urn:spo:anon#7d85ca737f9f6c633022036c25380c392e449f7e7267d91f91d5a5f31c184600::" providerId="AD" clId="Web-{906E02C6-688C-0C2A-BDF5-ECF4A41603E8}" dt="2023-03-27T23:14:24.355" v="79"/>
        <pc:sldMkLst>
          <pc:docMk/>
          <pc:sldMk cId="3572429871" sldId="1183"/>
        </pc:sldMkLst>
      </pc:sldChg>
      <pc:sldChg chg="del">
        <pc:chgData name="Guest User" userId="S::urn:spo:anon#7d85ca737f9f6c633022036c25380c392e449f7e7267d91f91d5a5f31c184600::" providerId="AD" clId="Web-{906E02C6-688C-0C2A-BDF5-ECF4A41603E8}" dt="2023-03-27T23:14:24.496" v="80"/>
        <pc:sldMkLst>
          <pc:docMk/>
          <pc:sldMk cId="915827283" sldId="1184"/>
        </pc:sldMkLst>
      </pc:sldChg>
      <pc:sldChg chg="del">
        <pc:chgData name="Guest User" userId="S::urn:spo:anon#7d85ca737f9f6c633022036c25380c392e449f7e7267d91f91d5a5f31c184600::" providerId="AD" clId="Web-{906E02C6-688C-0C2A-BDF5-ECF4A41603E8}" dt="2023-03-27T23:14:28.074" v="81"/>
        <pc:sldMkLst>
          <pc:docMk/>
          <pc:sldMk cId="2944404003" sldId="1185"/>
        </pc:sldMkLst>
      </pc:sldChg>
      <pc:sldChg chg="del">
        <pc:chgData name="Guest User" userId="S::urn:spo:anon#7d85ca737f9f6c633022036c25380c392e449f7e7267d91f91d5a5f31c184600::" providerId="AD" clId="Web-{906E02C6-688C-0C2A-BDF5-ECF4A41603E8}" dt="2023-03-27T23:14:32.777" v="82"/>
        <pc:sldMkLst>
          <pc:docMk/>
          <pc:sldMk cId="2547789243" sldId="1186"/>
        </pc:sldMkLst>
      </pc:sldChg>
      <pc:sldChg chg="del">
        <pc:chgData name="Guest User" userId="S::urn:spo:anon#7d85ca737f9f6c633022036c25380c392e449f7e7267d91f91d5a5f31c184600::" providerId="AD" clId="Web-{906E02C6-688C-0C2A-BDF5-ECF4A41603E8}" dt="2023-03-27T23:15:56.204" v="94"/>
        <pc:sldMkLst>
          <pc:docMk/>
          <pc:sldMk cId="925529377" sldId="1187"/>
        </pc:sldMkLst>
      </pc:sldChg>
      <pc:sldChg chg="del">
        <pc:chgData name="Guest User" userId="S::urn:spo:anon#7d85ca737f9f6c633022036c25380c392e449f7e7267d91f91d5a5f31c184600::" providerId="AD" clId="Web-{906E02C6-688C-0C2A-BDF5-ECF4A41603E8}" dt="2023-03-27T23:15:56.673" v="95"/>
        <pc:sldMkLst>
          <pc:docMk/>
          <pc:sldMk cId="2579095815" sldId="1188"/>
        </pc:sldMkLst>
      </pc:sldChg>
      <pc:sldChg chg="del">
        <pc:chgData name="Guest User" userId="S::urn:spo:anon#7d85ca737f9f6c633022036c25380c392e449f7e7267d91f91d5a5f31c184600::" providerId="AD" clId="Web-{906E02C6-688C-0C2A-BDF5-ECF4A41603E8}" dt="2023-03-27T23:15:57.157" v="96"/>
        <pc:sldMkLst>
          <pc:docMk/>
          <pc:sldMk cId="1993087122" sldId="1189"/>
        </pc:sldMkLst>
      </pc:sldChg>
      <pc:sldChg chg="del">
        <pc:chgData name="Guest User" userId="S::urn:spo:anon#7d85ca737f9f6c633022036c25380c392e449f7e7267d91f91d5a5f31c184600::" providerId="AD" clId="Web-{906E02C6-688C-0C2A-BDF5-ECF4A41603E8}" dt="2023-03-27T23:16:01.126" v="97"/>
        <pc:sldMkLst>
          <pc:docMk/>
          <pc:sldMk cId="364375831" sldId="1190"/>
        </pc:sldMkLst>
      </pc:sldChg>
      <pc:sldChg chg="del">
        <pc:chgData name="Guest User" userId="S::urn:spo:anon#7d85ca737f9f6c633022036c25380c392e449f7e7267d91f91d5a5f31c184600::" providerId="AD" clId="Web-{906E02C6-688C-0C2A-BDF5-ECF4A41603E8}" dt="2023-03-27T23:16:04.236" v="98"/>
        <pc:sldMkLst>
          <pc:docMk/>
          <pc:sldMk cId="3857815314" sldId="1191"/>
        </pc:sldMkLst>
      </pc:sldChg>
      <pc:sldChg chg="del">
        <pc:chgData name="Guest User" userId="S::urn:spo:anon#7d85ca737f9f6c633022036c25380c392e449f7e7267d91f91d5a5f31c184600::" providerId="AD" clId="Web-{906E02C6-688C-0C2A-BDF5-ECF4A41603E8}" dt="2023-03-27T23:16:09.798" v="99"/>
        <pc:sldMkLst>
          <pc:docMk/>
          <pc:sldMk cId="3662777019" sldId="1192"/>
        </pc:sldMkLst>
      </pc:sldChg>
      <pc:sldChg chg="del">
        <pc:chgData name="Guest User" userId="S::urn:spo:anon#7d85ca737f9f6c633022036c25380c392e449f7e7267d91f91d5a5f31c184600::" providerId="AD" clId="Web-{906E02C6-688C-0C2A-BDF5-ECF4A41603E8}" dt="2023-03-27T22:26:09.628" v="26"/>
        <pc:sldMkLst>
          <pc:docMk/>
          <pc:sldMk cId="3042215475" sldId="1195"/>
        </pc:sldMkLst>
      </pc:sldChg>
      <pc:sldChg chg="del">
        <pc:chgData name="Guest User" userId="S::urn:spo:anon#7d85ca737f9f6c633022036c25380c392e449f7e7267d91f91d5a5f31c184600::" providerId="AD" clId="Web-{906E02C6-688C-0C2A-BDF5-ECF4A41603E8}" dt="2023-03-27T22:26:10.472" v="27"/>
        <pc:sldMkLst>
          <pc:docMk/>
          <pc:sldMk cId="3186654646" sldId="1196"/>
        </pc:sldMkLst>
      </pc:sldChg>
      <pc:sldChg chg="del">
        <pc:chgData name="Guest User" userId="S::urn:spo:anon#7d85ca737f9f6c633022036c25380c392e449f7e7267d91f91d5a5f31c184600::" providerId="AD" clId="Web-{906E02C6-688C-0C2A-BDF5-ECF4A41603E8}" dt="2023-03-27T22:26:11.237" v="28"/>
        <pc:sldMkLst>
          <pc:docMk/>
          <pc:sldMk cId="1380759573" sldId="1197"/>
        </pc:sldMkLst>
      </pc:sldChg>
      <pc:sldChg chg="del">
        <pc:chgData name="Guest User" userId="S::urn:spo:anon#7d85ca737f9f6c633022036c25380c392e449f7e7267d91f91d5a5f31c184600::" providerId="AD" clId="Web-{906E02C6-688C-0C2A-BDF5-ECF4A41603E8}" dt="2023-03-27T22:26:12.003" v="29"/>
        <pc:sldMkLst>
          <pc:docMk/>
          <pc:sldMk cId="2743838617" sldId="1198"/>
        </pc:sldMkLst>
      </pc:sldChg>
      <pc:sldChg chg="del">
        <pc:chgData name="Guest User" userId="S::urn:spo:anon#7d85ca737f9f6c633022036c25380c392e449f7e7267d91f91d5a5f31c184600::" providerId="AD" clId="Web-{906E02C6-688C-0C2A-BDF5-ECF4A41603E8}" dt="2023-03-27T22:26:12.362" v="30"/>
        <pc:sldMkLst>
          <pc:docMk/>
          <pc:sldMk cId="3988987524" sldId="1199"/>
        </pc:sldMkLst>
      </pc:sldChg>
      <pc:sldChg chg="del">
        <pc:chgData name="Guest User" userId="S::urn:spo:anon#7d85ca737f9f6c633022036c25380c392e449f7e7267d91f91d5a5f31c184600::" providerId="AD" clId="Web-{906E02C6-688C-0C2A-BDF5-ECF4A41603E8}" dt="2023-03-27T22:26:13.300" v="31"/>
        <pc:sldMkLst>
          <pc:docMk/>
          <pc:sldMk cId="352506278" sldId="1200"/>
        </pc:sldMkLst>
      </pc:sldChg>
      <pc:sldChg chg="del">
        <pc:chgData name="Guest User" userId="S::urn:spo:anon#7d85ca737f9f6c633022036c25380c392e449f7e7267d91f91d5a5f31c184600::" providerId="AD" clId="Web-{906E02C6-688C-0C2A-BDF5-ECF4A41603E8}" dt="2023-03-27T22:26:14.112" v="32"/>
        <pc:sldMkLst>
          <pc:docMk/>
          <pc:sldMk cId="1977842787" sldId="1201"/>
        </pc:sldMkLst>
      </pc:sldChg>
      <pc:sldChg chg="del">
        <pc:chgData name="Guest User" userId="S::urn:spo:anon#7d85ca737f9f6c633022036c25380c392e449f7e7267d91f91d5a5f31c184600::" providerId="AD" clId="Web-{906E02C6-688C-0C2A-BDF5-ECF4A41603E8}" dt="2023-03-27T22:26:14.784" v="33"/>
        <pc:sldMkLst>
          <pc:docMk/>
          <pc:sldMk cId="4293385876" sldId="1202"/>
        </pc:sldMkLst>
      </pc:sldChg>
      <pc:sldChg chg="del">
        <pc:chgData name="Guest User" userId="S::urn:spo:anon#7d85ca737f9f6c633022036c25380c392e449f7e7267d91f91d5a5f31c184600::" providerId="AD" clId="Web-{906E02C6-688C-0C2A-BDF5-ECF4A41603E8}" dt="2023-03-27T22:26:14.925" v="34"/>
        <pc:sldMkLst>
          <pc:docMk/>
          <pc:sldMk cId="115287552" sldId="1203"/>
        </pc:sldMkLst>
      </pc:sldChg>
      <pc:sldChg chg="del">
        <pc:chgData name="Guest User" userId="S::urn:spo:anon#7d85ca737f9f6c633022036c25380c392e449f7e7267d91f91d5a5f31c184600::" providerId="AD" clId="Web-{906E02C6-688C-0C2A-BDF5-ECF4A41603E8}" dt="2023-03-27T22:26:15.316" v="35"/>
        <pc:sldMkLst>
          <pc:docMk/>
          <pc:sldMk cId="4023473652" sldId="1204"/>
        </pc:sldMkLst>
      </pc:sldChg>
      <pc:sldChg chg="del">
        <pc:chgData name="Guest User" userId="S::urn:spo:anon#7d85ca737f9f6c633022036c25380c392e449f7e7267d91f91d5a5f31c184600::" providerId="AD" clId="Web-{906E02C6-688C-0C2A-BDF5-ECF4A41603E8}" dt="2023-03-27T22:26:15.769" v="36"/>
        <pc:sldMkLst>
          <pc:docMk/>
          <pc:sldMk cId="1852199946" sldId="1205"/>
        </pc:sldMkLst>
      </pc:sldChg>
      <pc:sldChg chg="del">
        <pc:chgData name="Guest User" userId="S::urn:spo:anon#7d85ca737f9f6c633022036c25380c392e449f7e7267d91f91d5a5f31c184600::" providerId="AD" clId="Web-{906E02C6-688C-0C2A-BDF5-ECF4A41603E8}" dt="2023-03-27T22:26:16.831" v="37"/>
        <pc:sldMkLst>
          <pc:docMk/>
          <pc:sldMk cId="3187390003" sldId="1206"/>
        </pc:sldMkLst>
      </pc:sldChg>
      <pc:sldChg chg="del">
        <pc:chgData name="Guest User" userId="S::urn:spo:anon#7d85ca737f9f6c633022036c25380c392e449f7e7267d91f91d5a5f31c184600::" providerId="AD" clId="Web-{906E02C6-688C-0C2A-BDF5-ECF4A41603E8}" dt="2023-03-27T22:26:17.566" v="38"/>
        <pc:sldMkLst>
          <pc:docMk/>
          <pc:sldMk cId="427109451" sldId="1207"/>
        </pc:sldMkLst>
      </pc:sldChg>
      <pc:sldChg chg="del">
        <pc:chgData name="Guest User" userId="S::urn:spo:anon#7d85ca737f9f6c633022036c25380c392e449f7e7267d91f91d5a5f31c184600::" providerId="AD" clId="Web-{906E02C6-688C-0C2A-BDF5-ECF4A41603E8}" dt="2023-03-27T22:26:18.519" v="39"/>
        <pc:sldMkLst>
          <pc:docMk/>
          <pc:sldMk cId="2538491554" sldId="1208"/>
        </pc:sldMkLst>
      </pc:sldChg>
      <pc:sldChg chg="del">
        <pc:chgData name="Guest User" userId="S::urn:spo:anon#7d85ca737f9f6c633022036c25380c392e449f7e7267d91f91d5a5f31c184600::" providerId="AD" clId="Web-{906E02C6-688C-0C2A-BDF5-ECF4A41603E8}" dt="2023-03-27T22:26:19.019" v="40"/>
        <pc:sldMkLst>
          <pc:docMk/>
          <pc:sldMk cId="2647022445" sldId="1209"/>
        </pc:sldMkLst>
      </pc:sldChg>
      <pc:sldChg chg="del">
        <pc:chgData name="Guest User" userId="S::urn:spo:anon#7d85ca737f9f6c633022036c25380c392e449f7e7267d91f91d5a5f31c184600::" providerId="AD" clId="Web-{906E02C6-688C-0C2A-BDF5-ECF4A41603E8}" dt="2023-03-27T22:26:20.347" v="41"/>
        <pc:sldMkLst>
          <pc:docMk/>
          <pc:sldMk cId="1495881908" sldId="1210"/>
        </pc:sldMkLst>
      </pc:sldChg>
      <pc:sldChg chg="del">
        <pc:chgData name="Guest User" userId="S::urn:spo:anon#7d85ca737f9f6c633022036c25380c392e449f7e7267d91f91d5a5f31c184600::" providerId="AD" clId="Web-{906E02C6-688C-0C2A-BDF5-ECF4A41603E8}" dt="2023-03-27T22:26:21.191" v="42"/>
        <pc:sldMkLst>
          <pc:docMk/>
          <pc:sldMk cId="1717181301" sldId="1211"/>
        </pc:sldMkLst>
      </pc:sldChg>
      <pc:sldChg chg="del">
        <pc:chgData name="Guest User" userId="S::urn:spo:anon#7d85ca737f9f6c633022036c25380c392e449f7e7267d91f91d5a5f31c184600::" providerId="AD" clId="Web-{906E02C6-688C-0C2A-BDF5-ECF4A41603E8}" dt="2023-03-27T22:26:21.941" v="43"/>
        <pc:sldMkLst>
          <pc:docMk/>
          <pc:sldMk cId="3645435393" sldId="1212"/>
        </pc:sldMkLst>
      </pc:sldChg>
      <pc:sldChg chg="del">
        <pc:chgData name="Guest User" userId="S::urn:spo:anon#7d85ca737f9f6c633022036c25380c392e449f7e7267d91f91d5a5f31c184600::" providerId="AD" clId="Web-{906E02C6-688C-0C2A-BDF5-ECF4A41603E8}" dt="2023-03-27T22:26:22.660" v="44"/>
        <pc:sldMkLst>
          <pc:docMk/>
          <pc:sldMk cId="1029552227" sldId="1213"/>
        </pc:sldMkLst>
      </pc:sldChg>
      <pc:sldChg chg="del">
        <pc:chgData name="Guest User" userId="S::urn:spo:anon#7d85ca737f9f6c633022036c25380c392e449f7e7267d91f91d5a5f31c184600::" providerId="AD" clId="Web-{906E02C6-688C-0C2A-BDF5-ECF4A41603E8}" dt="2023-03-27T22:26:23.472" v="45"/>
        <pc:sldMkLst>
          <pc:docMk/>
          <pc:sldMk cId="2161296023" sldId="1214"/>
        </pc:sldMkLst>
      </pc:sldChg>
      <pc:sldChg chg="del">
        <pc:chgData name="Guest User" userId="S::urn:spo:anon#7d85ca737f9f6c633022036c25380c392e449f7e7267d91f91d5a5f31c184600::" providerId="AD" clId="Web-{906E02C6-688C-0C2A-BDF5-ECF4A41603E8}" dt="2023-03-27T22:26:24.378" v="46"/>
        <pc:sldMkLst>
          <pc:docMk/>
          <pc:sldMk cId="1565278739" sldId="1215"/>
        </pc:sldMkLst>
      </pc:sldChg>
      <pc:sldChg chg="del">
        <pc:chgData name="Guest User" userId="S::urn:spo:anon#7d85ca737f9f6c633022036c25380c392e449f7e7267d91f91d5a5f31c184600::" providerId="AD" clId="Web-{906E02C6-688C-0C2A-BDF5-ECF4A41603E8}" dt="2023-03-27T22:26:25.456" v="47"/>
        <pc:sldMkLst>
          <pc:docMk/>
          <pc:sldMk cId="1916154229" sldId="1216"/>
        </pc:sldMkLst>
      </pc:sldChg>
      <pc:sldChg chg="del">
        <pc:chgData name="Guest User" userId="S::urn:spo:anon#7d85ca737f9f6c633022036c25380c392e449f7e7267d91f91d5a5f31c184600::" providerId="AD" clId="Web-{906E02C6-688C-0C2A-BDF5-ECF4A41603E8}" dt="2023-03-27T22:26:26.113" v="48"/>
        <pc:sldMkLst>
          <pc:docMk/>
          <pc:sldMk cId="3924934154" sldId="1217"/>
        </pc:sldMkLst>
      </pc:sldChg>
      <pc:sldChg chg="del">
        <pc:chgData name="Guest User" userId="S::urn:spo:anon#7d85ca737f9f6c633022036c25380c392e449f7e7267d91f91d5a5f31c184600::" providerId="AD" clId="Web-{906E02C6-688C-0C2A-BDF5-ECF4A41603E8}" dt="2023-03-27T22:26:26.738" v="49"/>
        <pc:sldMkLst>
          <pc:docMk/>
          <pc:sldMk cId="2644644085" sldId="1218"/>
        </pc:sldMkLst>
      </pc:sldChg>
      <pc:sldChg chg="del">
        <pc:chgData name="Guest User" userId="S::urn:spo:anon#7d85ca737f9f6c633022036c25380c392e449f7e7267d91f91d5a5f31c184600::" providerId="AD" clId="Web-{906E02C6-688C-0C2A-BDF5-ECF4A41603E8}" dt="2023-03-27T22:26:27.925" v="50"/>
        <pc:sldMkLst>
          <pc:docMk/>
          <pc:sldMk cId="842705772" sldId="1219"/>
        </pc:sldMkLst>
      </pc:sldChg>
      <pc:sldChg chg="del">
        <pc:chgData name="Guest User" userId="S::urn:spo:anon#7d85ca737f9f6c633022036c25380c392e449f7e7267d91f91d5a5f31c184600::" providerId="AD" clId="Web-{906E02C6-688C-0C2A-BDF5-ECF4A41603E8}" dt="2023-03-27T22:26:28.675" v="51"/>
        <pc:sldMkLst>
          <pc:docMk/>
          <pc:sldMk cId="3878939448" sldId="1220"/>
        </pc:sldMkLst>
      </pc:sldChg>
      <pc:sldChg chg="del">
        <pc:chgData name="Guest User" userId="S::urn:spo:anon#7d85ca737f9f6c633022036c25380c392e449f7e7267d91f91d5a5f31c184600::" providerId="AD" clId="Web-{906E02C6-688C-0C2A-BDF5-ECF4A41603E8}" dt="2023-03-27T22:26:29.332" v="52"/>
        <pc:sldMkLst>
          <pc:docMk/>
          <pc:sldMk cId="628021481" sldId="1221"/>
        </pc:sldMkLst>
      </pc:sldChg>
      <pc:sldChg chg="del">
        <pc:chgData name="Guest User" userId="S::urn:spo:anon#7d85ca737f9f6c633022036c25380c392e449f7e7267d91f91d5a5f31c184600::" providerId="AD" clId="Web-{906E02C6-688C-0C2A-BDF5-ECF4A41603E8}" dt="2023-03-27T22:26:30.347" v="53"/>
        <pc:sldMkLst>
          <pc:docMk/>
          <pc:sldMk cId="3925831830" sldId="1222"/>
        </pc:sldMkLst>
      </pc:sldChg>
      <pc:sldChg chg="modSp">
        <pc:chgData name="Guest User" userId="S::urn:spo:anon#7d85ca737f9f6c633022036c25380c392e449f7e7267d91f91d5a5f31c184600::" providerId="AD" clId="Web-{906E02C6-688C-0C2A-BDF5-ECF4A41603E8}" dt="2023-03-27T22:13:34.137" v="8" actId="20577"/>
        <pc:sldMkLst>
          <pc:docMk/>
          <pc:sldMk cId="3262277283" sldId="1225"/>
        </pc:sldMkLst>
        <pc:spChg chg="mod">
          <ac:chgData name="Guest User" userId="S::urn:spo:anon#7d85ca737f9f6c633022036c25380c392e449f7e7267d91f91d5a5f31c184600::" providerId="AD" clId="Web-{906E02C6-688C-0C2A-BDF5-ECF4A41603E8}" dt="2023-03-27T22:13:34.137" v="8" actId="20577"/>
          <ac:spMkLst>
            <pc:docMk/>
            <pc:sldMk cId="3262277283" sldId="1225"/>
            <ac:spMk id="15" creationId="{29E83208-3ADF-49EE-9EC2-BB3F7CD8DD3D}"/>
          </ac:spMkLst>
        </pc:spChg>
      </pc:sldChg>
      <pc:sldChg chg="modSp">
        <pc:chgData name="Guest User" userId="S::urn:spo:anon#7d85ca737f9f6c633022036c25380c392e449f7e7267d91f91d5a5f31c184600::" providerId="AD" clId="Web-{906E02C6-688C-0C2A-BDF5-ECF4A41603E8}" dt="2023-03-27T23:13:49.400" v="66" actId="20577"/>
        <pc:sldMkLst>
          <pc:docMk/>
          <pc:sldMk cId="4088969326" sldId="1231"/>
        </pc:sldMkLst>
        <pc:spChg chg="mod">
          <ac:chgData name="Guest User" userId="S::urn:spo:anon#7d85ca737f9f6c633022036c25380c392e449f7e7267d91f91d5a5f31c184600::" providerId="AD" clId="Web-{906E02C6-688C-0C2A-BDF5-ECF4A41603E8}" dt="2023-03-27T23:13:49.400" v="66" actId="20577"/>
          <ac:spMkLst>
            <pc:docMk/>
            <pc:sldMk cId="4088969326" sldId="1231"/>
            <ac:spMk id="3" creationId="{F73DF31F-F77F-1FA3-A80B-164F840E9371}"/>
          </ac:spMkLst>
        </pc:spChg>
      </pc:sldChg>
      <pc:sldChg chg="del ord">
        <pc:chgData name="Guest User" userId="S::urn:spo:anon#7d85ca737f9f6c633022036c25380c392e449f7e7267d91f91d5a5f31c184600::" providerId="AD" clId="Web-{906E02C6-688C-0C2A-BDF5-ECF4A41603E8}" dt="2023-03-27T22:26:04.659" v="25"/>
        <pc:sldMkLst>
          <pc:docMk/>
          <pc:sldMk cId="3102957176" sldId="1235"/>
        </pc:sldMkLst>
      </pc:sldChg>
      <pc:sldChg chg="add">
        <pc:chgData name="Guest User" userId="S::urn:spo:anon#7d85ca737f9f6c633022036c25380c392e449f7e7267d91f91d5a5f31c184600::" providerId="AD" clId="Web-{906E02C6-688C-0C2A-BDF5-ECF4A41603E8}" dt="2023-03-27T22:25:45.658" v="9"/>
        <pc:sldMkLst>
          <pc:docMk/>
          <pc:sldMk cId="278809125" sldId="1236"/>
        </pc:sldMkLst>
      </pc:sldChg>
      <pc:sldChg chg="modSp add">
        <pc:chgData name="Guest User" userId="S::urn:spo:anon#7d85ca737f9f6c633022036c25380c392e449f7e7267d91f91d5a5f31c184600::" providerId="AD" clId="Web-{906E02C6-688C-0C2A-BDF5-ECF4A41603E8}" dt="2023-03-27T22:27:03.645" v="60" actId="20577"/>
        <pc:sldMkLst>
          <pc:docMk/>
          <pc:sldMk cId="4215882590" sldId="1237"/>
        </pc:sldMkLst>
        <pc:spChg chg="mod">
          <ac:chgData name="Guest User" userId="S::urn:spo:anon#7d85ca737f9f6c633022036c25380c392e449f7e7267d91f91d5a5f31c184600::" providerId="AD" clId="Web-{906E02C6-688C-0C2A-BDF5-ECF4A41603E8}" dt="2023-03-27T22:27:03.645" v="60" actId="20577"/>
          <ac:spMkLst>
            <pc:docMk/>
            <pc:sldMk cId="4215882590" sldId="1237"/>
            <ac:spMk id="3" creationId="{DDCD0228-3DE6-4F7A-82D6-87C46FB6EC30}"/>
          </ac:spMkLst>
        </pc:spChg>
      </pc:sldChg>
      <pc:sldChg chg="add">
        <pc:chgData name="Guest User" userId="S::urn:spo:anon#7d85ca737f9f6c633022036c25380c392e449f7e7267d91f91d5a5f31c184600::" providerId="AD" clId="Web-{906E02C6-688C-0C2A-BDF5-ECF4A41603E8}" dt="2023-03-27T22:25:45.846" v="11"/>
        <pc:sldMkLst>
          <pc:docMk/>
          <pc:sldMk cId="193522086" sldId="1238"/>
        </pc:sldMkLst>
      </pc:sldChg>
      <pc:sldChg chg="add">
        <pc:chgData name="Guest User" userId="S::urn:spo:anon#7d85ca737f9f6c633022036c25380c392e449f7e7267d91f91d5a5f31c184600::" providerId="AD" clId="Web-{906E02C6-688C-0C2A-BDF5-ECF4A41603E8}" dt="2023-03-27T22:25:46.002" v="12"/>
        <pc:sldMkLst>
          <pc:docMk/>
          <pc:sldMk cId="1235473652" sldId="1239"/>
        </pc:sldMkLst>
      </pc:sldChg>
      <pc:sldChg chg="add">
        <pc:chgData name="Guest User" userId="S::urn:spo:anon#7d85ca737f9f6c633022036c25380c392e449f7e7267d91f91d5a5f31c184600::" providerId="AD" clId="Web-{906E02C6-688C-0C2A-BDF5-ECF4A41603E8}" dt="2023-03-27T22:25:46.096" v="13"/>
        <pc:sldMkLst>
          <pc:docMk/>
          <pc:sldMk cId="1763634998" sldId="1240"/>
        </pc:sldMkLst>
      </pc:sldChg>
      <pc:sldChg chg="add">
        <pc:chgData name="Guest User" userId="S::urn:spo:anon#7d85ca737f9f6c633022036c25380c392e449f7e7267d91f91d5a5f31c184600::" providerId="AD" clId="Web-{906E02C6-688C-0C2A-BDF5-ECF4A41603E8}" dt="2023-03-27T22:25:46.158" v="14"/>
        <pc:sldMkLst>
          <pc:docMk/>
          <pc:sldMk cId="3649196649" sldId="1241"/>
        </pc:sldMkLst>
      </pc:sldChg>
      <pc:sldChg chg="add">
        <pc:chgData name="Guest User" userId="S::urn:spo:anon#7d85ca737f9f6c633022036c25380c392e449f7e7267d91f91d5a5f31c184600::" providerId="AD" clId="Web-{906E02C6-688C-0C2A-BDF5-ECF4A41603E8}" dt="2023-03-27T22:25:46.221" v="15"/>
        <pc:sldMkLst>
          <pc:docMk/>
          <pc:sldMk cId="2208514467" sldId="1242"/>
        </pc:sldMkLst>
      </pc:sldChg>
      <pc:sldChg chg="add">
        <pc:chgData name="Guest User" userId="S::urn:spo:anon#7d85ca737f9f6c633022036c25380c392e449f7e7267d91f91d5a5f31c184600::" providerId="AD" clId="Web-{906E02C6-688C-0C2A-BDF5-ECF4A41603E8}" dt="2023-03-27T22:25:46.283" v="16"/>
        <pc:sldMkLst>
          <pc:docMk/>
          <pc:sldMk cId="3367058598" sldId="1243"/>
        </pc:sldMkLst>
      </pc:sldChg>
      <pc:sldChg chg="add">
        <pc:chgData name="Guest User" userId="S::urn:spo:anon#7d85ca737f9f6c633022036c25380c392e449f7e7267d91f91d5a5f31c184600::" providerId="AD" clId="Web-{906E02C6-688C-0C2A-BDF5-ECF4A41603E8}" dt="2023-03-27T22:25:46.362" v="17"/>
        <pc:sldMkLst>
          <pc:docMk/>
          <pc:sldMk cId="2249080077" sldId="1244"/>
        </pc:sldMkLst>
      </pc:sldChg>
      <pc:sldChg chg="add">
        <pc:chgData name="Guest User" userId="S::urn:spo:anon#7d85ca737f9f6c633022036c25380c392e449f7e7267d91f91d5a5f31c184600::" providerId="AD" clId="Web-{906E02C6-688C-0C2A-BDF5-ECF4A41603E8}" dt="2023-03-27T22:25:46.440" v="18"/>
        <pc:sldMkLst>
          <pc:docMk/>
          <pc:sldMk cId="2241744658" sldId="1245"/>
        </pc:sldMkLst>
      </pc:sldChg>
      <pc:sldChg chg="add">
        <pc:chgData name="Guest User" userId="S::urn:spo:anon#7d85ca737f9f6c633022036c25380c392e449f7e7267d91f91d5a5f31c184600::" providerId="AD" clId="Web-{906E02C6-688C-0C2A-BDF5-ECF4A41603E8}" dt="2023-03-27T22:25:46.612" v="19"/>
        <pc:sldMkLst>
          <pc:docMk/>
          <pc:sldMk cId="2933908309" sldId="1246"/>
        </pc:sldMkLst>
      </pc:sldChg>
      <pc:sldChg chg="add">
        <pc:chgData name="Guest User" userId="S::urn:spo:anon#7d85ca737f9f6c633022036c25380c392e449f7e7267d91f91d5a5f31c184600::" providerId="AD" clId="Web-{906E02C6-688C-0C2A-BDF5-ECF4A41603E8}" dt="2023-03-27T22:25:46.721" v="20"/>
        <pc:sldMkLst>
          <pc:docMk/>
          <pc:sldMk cId="34930456" sldId="1247"/>
        </pc:sldMkLst>
      </pc:sldChg>
      <pc:sldChg chg="add">
        <pc:chgData name="Guest User" userId="S::urn:spo:anon#7d85ca737f9f6c633022036c25380c392e449f7e7267d91f91d5a5f31c184600::" providerId="AD" clId="Web-{906E02C6-688C-0C2A-BDF5-ECF4A41603E8}" dt="2023-03-27T22:25:46.783" v="21"/>
        <pc:sldMkLst>
          <pc:docMk/>
          <pc:sldMk cId="2207501950" sldId="1248"/>
        </pc:sldMkLst>
      </pc:sldChg>
      <pc:sldChg chg="add">
        <pc:chgData name="Guest User" userId="S::urn:spo:anon#7d85ca737f9f6c633022036c25380c392e449f7e7267d91f91d5a5f31c184600::" providerId="AD" clId="Web-{906E02C6-688C-0C2A-BDF5-ECF4A41603E8}" dt="2023-03-27T22:25:46.877" v="22"/>
        <pc:sldMkLst>
          <pc:docMk/>
          <pc:sldMk cId="874769889" sldId="1249"/>
        </pc:sldMkLst>
      </pc:sldChg>
      <pc:sldChg chg="add">
        <pc:chgData name="Guest User" userId="S::urn:spo:anon#7d85ca737f9f6c633022036c25380c392e449f7e7267d91f91d5a5f31c184600::" providerId="AD" clId="Web-{906E02C6-688C-0C2A-BDF5-ECF4A41603E8}" dt="2023-03-27T22:25:46.987" v="23"/>
        <pc:sldMkLst>
          <pc:docMk/>
          <pc:sldMk cId="668961055" sldId="1250"/>
        </pc:sldMkLst>
      </pc:sldChg>
      <pc:sldChg chg="add">
        <pc:chgData name="Guest User" userId="S::urn:spo:anon#7d85ca737f9f6c633022036c25380c392e449f7e7267d91f91d5a5f31c184600::" providerId="AD" clId="Web-{906E02C6-688C-0C2A-BDF5-ECF4A41603E8}" dt="2023-03-27T23:13:32.790" v="61"/>
        <pc:sldMkLst>
          <pc:docMk/>
          <pc:sldMk cId="3962052656" sldId="1257"/>
        </pc:sldMkLst>
      </pc:sldChg>
      <pc:sldChg chg="add">
        <pc:chgData name="Guest User" userId="S::urn:spo:anon#7d85ca737f9f6c633022036c25380c392e449f7e7267d91f91d5a5f31c184600::" providerId="AD" clId="Web-{906E02C6-688C-0C2A-BDF5-ECF4A41603E8}" dt="2023-03-27T23:13:32.868" v="62"/>
        <pc:sldMkLst>
          <pc:docMk/>
          <pc:sldMk cId="2051133761" sldId="1258"/>
        </pc:sldMkLst>
      </pc:sldChg>
      <pc:sldChg chg="add">
        <pc:chgData name="Guest User" userId="S::urn:spo:anon#7d85ca737f9f6c633022036c25380c392e449f7e7267d91f91d5a5f31c184600::" providerId="AD" clId="Web-{906E02C6-688C-0C2A-BDF5-ECF4A41603E8}" dt="2023-03-27T23:13:32.930" v="63"/>
        <pc:sldMkLst>
          <pc:docMk/>
          <pc:sldMk cId="939027821" sldId="1259"/>
        </pc:sldMkLst>
      </pc:sldChg>
      <pc:sldChg chg="add">
        <pc:chgData name="Guest User" userId="S::urn:spo:anon#7d85ca737f9f6c633022036c25380c392e449f7e7267d91f91d5a5f31c184600::" providerId="AD" clId="Web-{906E02C6-688C-0C2A-BDF5-ECF4A41603E8}" dt="2023-03-27T23:13:33.009" v="64"/>
        <pc:sldMkLst>
          <pc:docMk/>
          <pc:sldMk cId="705785856" sldId="1260"/>
        </pc:sldMkLst>
      </pc:sldChg>
      <pc:sldChg chg="delSp modSp new mod modClrScheme chgLayout">
        <pc:chgData name="Guest User" userId="S::urn:spo:anon#7d85ca737f9f6c633022036c25380c392e449f7e7267d91f91d5a5f31c184600::" providerId="AD" clId="Web-{906E02C6-688C-0C2A-BDF5-ECF4A41603E8}" dt="2023-03-27T23:14:09.198" v="70" actId="1076"/>
        <pc:sldMkLst>
          <pc:docMk/>
          <pc:sldMk cId="3431297618" sldId="1261"/>
        </pc:sldMkLst>
        <pc:spChg chg="mod ord">
          <ac:chgData name="Guest User" userId="S::urn:spo:anon#7d85ca737f9f6c633022036c25380c392e449f7e7267d91f91d5a5f31c184600::" providerId="AD" clId="Web-{906E02C6-688C-0C2A-BDF5-ECF4A41603E8}" dt="2023-03-27T23:14:09.198" v="70" actId="1076"/>
          <ac:spMkLst>
            <pc:docMk/>
            <pc:sldMk cId="3431297618" sldId="1261"/>
            <ac:spMk id="2" creationId="{C7FDF881-ABDF-E888-FCA3-3E34086B5A03}"/>
          </ac:spMkLst>
        </pc:spChg>
        <pc:spChg chg="del">
          <ac:chgData name="Guest User" userId="S::urn:spo:anon#7d85ca737f9f6c633022036c25380c392e449f7e7267d91f91d5a5f31c184600::" providerId="AD" clId="Web-{906E02C6-688C-0C2A-BDF5-ECF4A41603E8}" dt="2023-03-27T23:14:03.885" v="68"/>
          <ac:spMkLst>
            <pc:docMk/>
            <pc:sldMk cId="3431297618" sldId="1261"/>
            <ac:spMk id="3" creationId="{54CB08F5-EE19-7D76-C9C5-28F00A7C30BA}"/>
          </ac:spMkLst>
        </pc:spChg>
      </pc:sldChg>
      <pc:sldChg chg="add">
        <pc:chgData name="Guest User" userId="S::urn:spo:anon#7d85ca737f9f6c633022036c25380c392e449f7e7267d91f91d5a5f31c184600::" providerId="AD" clId="Web-{906E02C6-688C-0C2A-BDF5-ECF4A41603E8}" dt="2023-03-27T23:15:29.609" v="83"/>
        <pc:sldMkLst>
          <pc:docMk/>
          <pc:sldMk cId="2197443223" sldId="1262"/>
        </pc:sldMkLst>
      </pc:sldChg>
      <pc:sldChg chg="add">
        <pc:chgData name="Guest User" userId="S::urn:spo:anon#7d85ca737f9f6c633022036c25380c392e449f7e7267d91f91d5a5f31c184600::" providerId="AD" clId="Web-{906E02C6-688C-0C2A-BDF5-ECF4A41603E8}" dt="2023-03-27T23:15:29.687" v="84"/>
        <pc:sldMkLst>
          <pc:docMk/>
          <pc:sldMk cId="386743897" sldId="1263"/>
        </pc:sldMkLst>
      </pc:sldChg>
      <pc:sldChg chg="add">
        <pc:chgData name="Guest User" userId="S::urn:spo:anon#7d85ca737f9f6c633022036c25380c392e449f7e7267d91f91d5a5f31c184600::" providerId="AD" clId="Web-{906E02C6-688C-0C2A-BDF5-ECF4A41603E8}" dt="2023-03-27T23:15:29.827" v="85"/>
        <pc:sldMkLst>
          <pc:docMk/>
          <pc:sldMk cId="2240012190" sldId="1264"/>
        </pc:sldMkLst>
      </pc:sldChg>
      <pc:sldChg chg="add">
        <pc:chgData name="Guest User" userId="S::urn:spo:anon#7d85ca737f9f6c633022036c25380c392e449f7e7267d91f91d5a5f31c184600::" providerId="AD" clId="Web-{906E02C6-688C-0C2A-BDF5-ECF4A41603E8}" dt="2023-03-27T23:15:30.015" v="86"/>
        <pc:sldMkLst>
          <pc:docMk/>
          <pc:sldMk cId="1409888841" sldId="1265"/>
        </pc:sldMkLst>
      </pc:sldChg>
      <pc:sldChg chg="add">
        <pc:chgData name="Guest User" userId="S::urn:spo:anon#7d85ca737f9f6c633022036c25380c392e449f7e7267d91f91d5a5f31c184600::" providerId="AD" clId="Web-{906E02C6-688C-0C2A-BDF5-ECF4A41603E8}" dt="2023-03-27T23:15:30.140" v="87"/>
        <pc:sldMkLst>
          <pc:docMk/>
          <pc:sldMk cId="1568472222" sldId="1266"/>
        </pc:sldMkLst>
      </pc:sldChg>
      <pc:sldChg chg="add">
        <pc:chgData name="Guest User" userId="S::urn:spo:anon#7d85ca737f9f6c633022036c25380c392e449f7e7267d91f91d5a5f31c184600::" providerId="AD" clId="Web-{906E02C6-688C-0C2A-BDF5-ECF4A41603E8}" dt="2023-03-27T23:15:30.187" v="88"/>
        <pc:sldMkLst>
          <pc:docMk/>
          <pc:sldMk cId="515693062" sldId="1267"/>
        </pc:sldMkLst>
      </pc:sldChg>
      <pc:sldChg chg="add">
        <pc:chgData name="Guest User" userId="S::urn:spo:anon#7d85ca737f9f6c633022036c25380c392e449f7e7267d91f91d5a5f31c184600::" providerId="AD" clId="Web-{906E02C6-688C-0C2A-BDF5-ECF4A41603E8}" dt="2023-03-27T23:15:30.249" v="89"/>
        <pc:sldMkLst>
          <pc:docMk/>
          <pc:sldMk cId="1479627965" sldId="1268"/>
        </pc:sldMkLst>
      </pc:sldChg>
      <pc:sldChg chg="add">
        <pc:chgData name="Guest User" userId="S::urn:spo:anon#7d85ca737f9f6c633022036c25380c392e449f7e7267d91f91d5a5f31c184600::" providerId="AD" clId="Web-{906E02C6-688C-0C2A-BDF5-ECF4A41603E8}" dt="2023-03-27T23:15:30.312" v="90"/>
        <pc:sldMkLst>
          <pc:docMk/>
          <pc:sldMk cId="2977373176" sldId="1269"/>
        </pc:sldMkLst>
      </pc:sldChg>
      <pc:sldChg chg="add">
        <pc:chgData name="Guest User" userId="S::urn:spo:anon#7d85ca737f9f6c633022036c25380c392e449f7e7267d91f91d5a5f31c184600::" providerId="AD" clId="Web-{906E02C6-688C-0C2A-BDF5-ECF4A41603E8}" dt="2023-03-27T23:15:30.562" v="91"/>
        <pc:sldMkLst>
          <pc:docMk/>
          <pc:sldMk cId="3881957475" sldId="1270"/>
        </pc:sldMkLst>
      </pc:sldChg>
      <pc:sldChg chg="add">
        <pc:chgData name="Guest User" userId="S::urn:spo:anon#7d85ca737f9f6c633022036c25380c392e449f7e7267d91f91d5a5f31c184600::" providerId="AD" clId="Web-{906E02C6-688C-0C2A-BDF5-ECF4A41603E8}" dt="2023-03-27T23:15:30.609" v="92"/>
        <pc:sldMkLst>
          <pc:docMk/>
          <pc:sldMk cId="3538458104" sldId="1271"/>
        </pc:sldMkLst>
      </pc:sldChg>
      <pc:sldChg chg="add">
        <pc:chgData name="Guest User" userId="S::urn:spo:anon#7d85ca737f9f6c633022036c25380c392e449f7e7267d91f91d5a5f31c184600::" providerId="AD" clId="Web-{906E02C6-688C-0C2A-BDF5-ECF4A41603E8}" dt="2023-03-27T23:15:30.702" v="93"/>
        <pc:sldMkLst>
          <pc:docMk/>
          <pc:sldMk cId="1514295051" sldId="1272"/>
        </pc:sldMkLst>
      </pc:sldChg>
      <pc:sldChg chg="addSp modSp new mod modClrScheme chgLayout">
        <pc:chgData name="Guest User" userId="S::urn:spo:anon#7d85ca737f9f6c633022036c25380c392e449f7e7267d91f91d5a5f31c184600::" providerId="AD" clId="Web-{906E02C6-688C-0C2A-BDF5-ECF4A41603E8}" dt="2023-03-27T23:31:38.599" v="128" actId="20577"/>
        <pc:sldMkLst>
          <pc:docMk/>
          <pc:sldMk cId="2166580463" sldId="1273"/>
        </pc:sldMkLst>
        <pc:spChg chg="add mod">
          <ac:chgData name="Guest User" userId="S::urn:spo:anon#7d85ca737f9f6c633022036c25380c392e449f7e7267d91f91d5a5f31c184600::" providerId="AD" clId="Web-{906E02C6-688C-0C2A-BDF5-ECF4A41603E8}" dt="2023-03-27T23:31:24.473" v="117" actId="20577"/>
          <ac:spMkLst>
            <pc:docMk/>
            <pc:sldMk cId="2166580463" sldId="1273"/>
            <ac:spMk id="2" creationId="{CAD73EE4-D4E7-CFBB-5B37-D6D996BDC549}"/>
          </ac:spMkLst>
        </pc:spChg>
        <pc:spChg chg="add mod">
          <ac:chgData name="Guest User" userId="S::urn:spo:anon#7d85ca737f9f6c633022036c25380c392e449f7e7267d91f91d5a5f31c184600::" providerId="AD" clId="Web-{906E02C6-688C-0C2A-BDF5-ECF4A41603E8}" dt="2023-03-27T23:31:38.599" v="128" actId="20577"/>
          <ac:spMkLst>
            <pc:docMk/>
            <pc:sldMk cId="2166580463" sldId="1273"/>
            <ac:spMk id="3" creationId="{8DA60763-4F8A-029C-0A0E-CB9C81E258F1}"/>
          </ac:spMkLst>
        </pc:spChg>
      </pc:sldChg>
      <pc:sldMasterChg chg="add addSldLayout">
        <pc:chgData name="Guest User" userId="S::urn:spo:anon#7d85ca737f9f6c633022036c25380c392e449f7e7267d91f91d5a5f31c184600::" providerId="AD" clId="Web-{906E02C6-688C-0C2A-BDF5-ECF4A41603E8}" dt="2023-03-27T22:25:45.658" v="9"/>
        <pc:sldMasterMkLst>
          <pc:docMk/>
          <pc:sldMasterMk cId="3918609575" sldId="2147483732"/>
        </pc:sldMasterMkLst>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967739576" sldId="2147483733"/>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521038105" sldId="2147483734"/>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953267406" sldId="2147483735"/>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347756483" sldId="2147483736"/>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2478413938" sldId="2147483737"/>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304594949" sldId="2147483738"/>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868786405" sldId="2147483739"/>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725591797" sldId="2147483740"/>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679574753" sldId="2147483741"/>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490061814" sldId="2147483742"/>
          </pc:sldLayoutMkLst>
        </pc:sldLayoutChg>
        <pc:sldLayoutChg chg="add">
          <pc:chgData name="Guest User" userId="S::urn:spo:anon#7d85ca737f9f6c633022036c25380c392e449f7e7267d91f91d5a5f31c184600::" providerId="AD" clId="Web-{906E02C6-688C-0C2A-BDF5-ECF4A41603E8}" dt="2023-03-27T22:25:45.658" v="9"/>
          <pc:sldLayoutMkLst>
            <pc:docMk/>
            <pc:sldMasterMk cId="3918609575" sldId="2147483732"/>
            <pc:sldLayoutMk cId="3950095831" sldId="2147483743"/>
          </pc:sldLayoutMkLst>
        </pc:sldLayoutChg>
      </pc:sldMasterChg>
      <pc:sldMasterChg chg="add addSldLayout">
        <pc:chgData name="Guest User" userId="S::urn:spo:anon#7d85ca737f9f6c633022036c25380c392e449f7e7267d91f91d5a5f31c184600::" providerId="AD" clId="Web-{906E02C6-688C-0C2A-BDF5-ECF4A41603E8}" dt="2023-03-27T23:15:30.015" v="86"/>
        <pc:sldMasterMkLst>
          <pc:docMk/>
          <pc:sldMasterMk cId="129493957" sldId="2147483755"/>
        </pc:sldMasterMkLst>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230683510" sldId="2147483756"/>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595332824" sldId="2147483757"/>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3604784579" sldId="2147483758"/>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762365226" sldId="2147483759"/>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4006650747" sldId="2147483760"/>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470580316" sldId="2147483761"/>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297098858" sldId="2147483762"/>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510991034" sldId="2147483763"/>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3716304687" sldId="2147483764"/>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2878605237" sldId="2147483765"/>
          </pc:sldLayoutMkLst>
        </pc:sldLayoutChg>
        <pc:sldLayoutChg chg="add">
          <pc:chgData name="Guest User" userId="S::urn:spo:anon#7d85ca737f9f6c633022036c25380c392e449f7e7267d91f91d5a5f31c184600::" providerId="AD" clId="Web-{906E02C6-688C-0C2A-BDF5-ECF4A41603E8}" dt="2023-03-27T23:15:30.015" v="86"/>
          <pc:sldLayoutMkLst>
            <pc:docMk/>
            <pc:sldMasterMk cId="129493957" sldId="2147483755"/>
            <pc:sldLayoutMk cId="3692409253" sldId="2147483766"/>
          </pc:sldLayoutMkLst>
        </pc:sldLayoutChg>
      </pc:sldMasterChg>
      <pc:sldMasterChg chg="add replId addSldLayout modSldLayout">
        <pc:chgData name="Guest User" userId="S::urn:spo:anon#7d85ca737f9f6c633022036c25380c392e449f7e7267d91f91d5a5f31c184600::" providerId="AD" clId="Web-{906E02C6-688C-0C2A-BDF5-ECF4A41603E8}" dt="2023-03-27T23:15:30.015" v="86"/>
        <pc:sldMasterMkLst>
          <pc:docMk/>
          <pc:sldMasterMk cId="3918609575" sldId="2147483767"/>
        </pc:sldMasterMkLst>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967739576" sldId="2147483744"/>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521038105" sldId="2147483745"/>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953267406" sldId="2147483746"/>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347756483" sldId="2147483747"/>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2478413938" sldId="2147483748"/>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304594949" sldId="2147483749"/>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868786405" sldId="2147483750"/>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725591797" sldId="2147483751"/>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679574753" sldId="2147483752"/>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490061814" sldId="2147483753"/>
          </pc:sldLayoutMkLst>
        </pc:sldLayoutChg>
        <pc:sldLayoutChg chg="add">
          <pc:chgData name="Guest User" userId="S::urn:spo:anon#7d85ca737f9f6c633022036c25380c392e449f7e7267d91f91d5a5f31c184600::" providerId="AD" clId="Web-{906E02C6-688C-0C2A-BDF5-ECF4A41603E8}" dt="2023-03-27T23:13:32.790" v="61"/>
          <pc:sldLayoutMkLst>
            <pc:docMk/>
            <pc:sldMasterMk cId="3918609575" sldId="2147483767"/>
            <pc:sldLayoutMk cId="3950095831" sldId="2147483754"/>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967739576" sldId="2147483768"/>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521038105" sldId="2147483769"/>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953267406" sldId="2147483770"/>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347756483" sldId="2147483771"/>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2478413938" sldId="2147483772"/>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304594949" sldId="2147483773"/>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868786405" sldId="2147483774"/>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725591797" sldId="2147483775"/>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679574753" sldId="2147483776"/>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490061814" sldId="2147483777"/>
          </pc:sldLayoutMkLst>
        </pc:sldLayoutChg>
        <pc:sldLayoutChg chg="add replId">
          <pc:chgData name="Guest User" userId="S::urn:spo:anon#7d85ca737f9f6c633022036c25380c392e449f7e7267d91f91d5a5f31c184600::" providerId="AD" clId="Web-{906E02C6-688C-0C2A-BDF5-ECF4A41603E8}" dt="2023-03-27T23:15:30.015" v="86"/>
          <pc:sldLayoutMkLst>
            <pc:docMk/>
            <pc:sldMasterMk cId="3918609575" sldId="2147483767"/>
            <pc:sldLayoutMk cId="3950095831" sldId="2147483778"/>
          </pc:sldLayoutMkLst>
        </pc:sldLayoutChg>
      </pc:sldMasterChg>
    </pc:docChg>
  </pc:docChgLst>
  <pc:docChgLst>
    <pc:chgData name="Guest User" userId="S::urn:spo:anon#7a700cfede0d9f128d532a77624db7dde2069483906b483ab0a677c736bce920::" providerId="AD" clId="Web-{5B1FFC00-4533-81A5-9E01-34EDAA0A4F01}"/>
    <pc:docChg chg="modSld">
      <pc:chgData name="Guest User" userId="S::urn:spo:anon#7a700cfede0d9f128d532a77624db7dde2069483906b483ab0a677c736bce920::" providerId="AD" clId="Web-{5B1FFC00-4533-81A5-9E01-34EDAA0A4F01}" dt="2019-06-18T16:28:47.425" v="11" actId="20577"/>
      <pc:docMkLst>
        <pc:docMk/>
      </pc:docMkLst>
      <pc:sldChg chg="modSp">
        <pc:chgData name="Guest User" userId="S::urn:spo:anon#7a700cfede0d9f128d532a77624db7dde2069483906b483ab0a677c736bce920::" providerId="AD" clId="Web-{5B1FFC00-4533-81A5-9E01-34EDAA0A4F01}" dt="2019-06-18T16:28:47.425" v="11" actId="20577"/>
        <pc:sldMkLst>
          <pc:docMk/>
          <pc:sldMk cId="3642217123" sldId="721"/>
        </pc:sldMkLst>
        <pc:spChg chg="mod">
          <ac:chgData name="Guest User" userId="S::urn:spo:anon#7a700cfede0d9f128d532a77624db7dde2069483906b483ab0a677c736bce920::" providerId="AD" clId="Web-{5B1FFC00-4533-81A5-9E01-34EDAA0A4F01}" dt="2019-06-18T16:28:47.425" v="11" actId="20577"/>
          <ac:spMkLst>
            <pc:docMk/>
            <pc:sldMk cId="3642217123" sldId="721"/>
            <ac:spMk id="2" creationId="{97C75637-C43D-43C1-8C51-128DB1805B18}"/>
          </ac:spMkLst>
        </pc:spChg>
      </pc:sldChg>
      <pc:sldChg chg="modSp">
        <pc:chgData name="Guest User" userId="S::urn:spo:anon#7a700cfede0d9f128d532a77624db7dde2069483906b483ab0a677c736bce920::" providerId="AD" clId="Web-{5B1FFC00-4533-81A5-9E01-34EDAA0A4F01}" dt="2019-06-18T16:28:06.643" v="4" actId="20577"/>
        <pc:sldMkLst>
          <pc:docMk/>
          <pc:sldMk cId="2909103967" sldId="1167"/>
        </pc:sldMkLst>
        <pc:spChg chg="mod">
          <ac:chgData name="Guest User" userId="S::urn:spo:anon#7a700cfede0d9f128d532a77624db7dde2069483906b483ab0a677c736bce920::" providerId="AD" clId="Web-{5B1FFC00-4533-81A5-9E01-34EDAA0A4F01}" dt="2019-06-18T16:28:06.643" v="4" actId="20577"/>
          <ac:spMkLst>
            <pc:docMk/>
            <pc:sldMk cId="2909103967" sldId="1167"/>
            <ac:spMk id="2" creationId="{530CE6FB-546D-4876-B3DF-472A9EDAF445}"/>
          </ac:spMkLst>
        </pc:spChg>
      </pc:sldChg>
    </pc:docChg>
  </pc:docChgLst>
  <pc:docChgLst>
    <pc:chgData name="Ellen Holmes" userId="8df78491-616d-4641-a13e-176bb27a1b7f" providerId="ADAL" clId="{05CFCD13-DF8E-455B-A1A5-E92551B7194F}"/>
    <pc:docChg chg="custSel addSld delSld modSld delMainMaster">
      <pc:chgData name="Ellen Holmes" userId="8df78491-616d-4641-a13e-176bb27a1b7f" providerId="ADAL" clId="{05CFCD13-DF8E-455B-A1A5-E92551B7194F}" dt="2019-06-16T02:16:06.682" v="126" actId="2696"/>
      <pc:docMkLst>
        <pc:docMk/>
      </pc:docMkLst>
      <pc:sldChg chg="modSp add del">
        <pc:chgData name="Ellen Holmes" userId="8df78491-616d-4641-a13e-176bb27a1b7f" providerId="ADAL" clId="{05CFCD13-DF8E-455B-A1A5-E92551B7194F}" dt="2019-06-09T14:26:25.870" v="120" actId="14100"/>
        <pc:sldMkLst>
          <pc:docMk/>
          <pc:sldMk cId="2580493906" sldId="256"/>
        </pc:sldMkLst>
        <pc:spChg chg="mod">
          <ac:chgData name="Ellen Holmes" userId="8df78491-616d-4641-a13e-176bb27a1b7f" providerId="ADAL" clId="{05CFCD13-DF8E-455B-A1A5-E92551B7194F}" dt="2019-06-09T14:26:25.870" v="120" actId="14100"/>
          <ac:spMkLst>
            <pc:docMk/>
            <pc:sldMk cId="2580493906" sldId="256"/>
            <ac:spMk id="2" creationId="{D484F8A5-50A4-4EEB-BF76-59F3D96F99DD}"/>
          </ac:spMkLst>
        </pc:spChg>
      </pc:sldChg>
      <pc:sldChg chg="delSp add del delDesignElem">
        <pc:chgData name="Ellen Holmes" userId="8df78491-616d-4641-a13e-176bb27a1b7f" providerId="ADAL" clId="{05CFCD13-DF8E-455B-A1A5-E92551B7194F}" dt="2019-06-09T14:26:06.544" v="119"/>
        <pc:sldMkLst>
          <pc:docMk/>
          <pc:sldMk cId="4034805378" sldId="257"/>
        </pc:sldMkLst>
        <pc:spChg chg="del">
          <ac:chgData name="Ellen Holmes" userId="8df78491-616d-4641-a13e-176bb27a1b7f" providerId="ADAL" clId="{05CFCD13-DF8E-455B-A1A5-E92551B7194F}" dt="2019-06-09T14:26:06.544" v="119"/>
          <ac:spMkLst>
            <pc:docMk/>
            <pc:sldMk cId="4034805378" sldId="257"/>
            <ac:spMk id="73" creationId="{D829E218-74FB-4455-98BE-F2C5BA8978BE}"/>
          </ac:spMkLst>
        </pc:spChg>
        <pc:spChg chg="del">
          <ac:chgData name="Ellen Holmes" userId="8df78491-616d-4641-a13e-176bb27a1b7f" providerId="ADAL" clId="{05CFCD13-DF8E-455B-A1A5-E92551B7194F}" dt="2019-06-09T14:26:06.544" v="119"/>
          <ac:spMkLst>
            <pc:docMk/>
            <pc:sldMk cId="4034805378" sldId="257"/>
            <ac:spMk id="75" creationId="{7E8D75FD-D4F9-4D11-B70D-82EFCB4CFA5B}"/>
          </ac:spMkLst>
        </pc:spChg>
        <pc:spChg chg="del">
          <ac:chgData name="Ellen Holmes" userId="8df78491-616d-4641-a13e-176bb27a1b7f" providerId="ADAL" clId="{05CFCD13-DF8E-455B-A1A5-E92551B7194F}" dt="2019-06-09T14:26:06.544" v="119"/>
          <ac:spMkLst>
            <pc:docMk/>
            <pc:sldMk cId="4034805378" sldId="257"/>
            <ac:spMk id="81" creationId="{DA0CA737-33FC-47E3-965A-D1C2CAA62894}"/>
          </ac:spMkLst>
        </pc:spChg>
        <pc:spChg chg="del">
          <ac:chgData name="Ellen Holmes" userId="8df78491-616d-4641-a13e-176bb27a1b7f" providerId="ADAL" clId="{05CFCD13-DF8E-455B-A1A5-E92551B7194F}" dt="2019-06-09T14:26:06.544" v="119"/>
          <ac:spMkLst>
            <pc:docMk/>
            <pc:sldMk cId="4034805378" sldId="257"/>
            <ac:spMk id="83" creationId="{22189942-24EB-488E-8B69-EB80F7E53E36}"/>
          </ac:spMkLst>
        </pc:spChg>
        <pc:cxnChg chg="del">
          <ac:chgData name="Ellen Holmes" userId="8df78491-616d-4641-a13e-176bb27a1b7f" providerId="ADAL" clId="{05CFCD13-DF8E-455B-A1A5-E92551B7194F}" dt="2019-06-09T14:26:06.544" v="119"/>
          <ac:cxnSpMkLst>
            <pc:docMk/>
            <pc:sldMk cId="4034805378" sldId="257"/>
            <ac:cxnSpMk id="77" creationId="{1F5DC8C3-BA5F-4EED-BB9A-A14272BD82A1}"/>
          </ac:cxnSpMkLst>
        </pc:cxnChg>
        <pc:cxnChg chg="del">
          <ac:chgData name="Ellen Holmes" userId="8df78491-616d-4641-a13e-176bb27a1b7f" providerId="ADAL" clId="{05CFCD13-DF8E-455B-A1A5-E92551B7194F}" dt="2019-06-09T14:26:06.544" v="119"/>
          <ac:cxnSpMkLst>
            <pc:docMk/>
            <pc:sldMk cId="4034805378" sldId="257"/>
            <ac:cxnSpMk id="79" creationId="{F3CC58E3-BDF9-495D-9327-85F68058BE32}"/>
          </ac:cxnSpMkLst>
        </pc:cxnChg>
      </pc:sldChg>
      <pc:sldChg chg="del">
        <pc:chgData name="Ellen Holmes" userId="8df78491-616d-4641-a13e-176bb27a1b7f" providerId="ADAL" clId="{05CFCD13-DF8E-455B-A1A5-E92551B7194F}" dt="2019-06-16T02:16:06.682" v="126" actId="2696"/>
        <pc:sldMkLst>
          <pc:docMk/>
          <pc:sldMk cId="1071011946" sldId="265"/>
        </pc:sldMkLst>
      </pc:sldChg>
      <pc:sldChg chg="add">
        <pc:chgData name="Ellen Holmes" userId="8df78491-616d-4641-a13e-176bb27a1b7f" providerId="ADAL" clId="{05CFCD13-DF8E-455B-A1A5-E92551B7194F}" dt="2019-06-09T14:26:06.544" v="119"/>
        <pc:sldMkLst>
          <pc:docMk/>
          <pc:sldMk cId="2909103967" sldId="1167"/>
        </pc:sldMkLst>
      </pc:sldChg>
      <pc:sldChg chg="delSp add setBg delDesignElem">
        <pc:chgData name="Ellen Holmes" userId="8df78491-616d-4641-a13e-176bb27a1b7f" providerId="ADAL" clId="{05CFCD13-DF8E-455B-A1A5-E92551B7194F}" dt="2019-06-09T14:26:06.544" v="119"/>
        <pc:sldMkLst>
          <pc:docMk/>
          <pc:sldMk cId="3431089303" sldId="1168"/>
        </pc:sldMkLst>
        <pc:spChg chg="del">
          <ac:chgData name="Ellen Holmes" userId="8df78491-616d-4641-a13e-176bb27a1b7f" providerId="ADAL" clId="{05CFCD13-DF8E-455B-A1A5-E92551B7194F}" dt="2019-06-09T14:26:06.544" v="119"/>
          <ac:spMkLst>
            <pc:docMk/>
            <pc:sldMk cId="3431089303" sldId="1168"/>
            <ac:spMk id="71" creationId="{F240A2FC-E2C3-458D-96B4-5DF9028D93A5}"/>
          </ac:spMkLst>
        </pc:spChg>
        <pc:spChg chg="del">
          <ac:chgData name="Ellen Holmes" userId="8df78491-616d-4641-a13e-176bb27a1b7f" providerId="ADAL" clId="{05CFCD13-DF8E-455B-A1A5-E92551B7194F}" dt="2019-06-09T14:26:06.544" v="119"/>
          <ac:spMkLst>
            <pc:docMk/>
            <pc:sldMk cId="3431089303" sldId="1168"/>
            <ac:spMk id="73" creationId="{5F097929-F3D6-4D1F-8AFC-CF348171A9E1}"/>
          </ac:spMkLst>
        </pc:spChg>
        <pc:spChg chg="del">
          <ac:chgData name="Ellen Holmes" userId="8df78491-616d-4641-a13e-176bb27a1b7f" providerId="ADAL" clId="{05CFCD13-DF8E-455B-A1A5-E92551B7194F}" dt="2019-06-09T14:26:06.544" v="119"/>
          <ac:spMkLst>
            <pc:docMk/>
            <pc:sldMk cId="3431089303" sldId="1168"/>
            <ac:spMk id="77" creationId="{33428ACC-71EC-4171-9527-10983BA6B41D}"/>
          </ac:spMkLst>
        </pc:spChg>
        <pc:spChg chg="del">
          <ac:chgData name="Ellen Holmes" userId="8df78491-616d-4641-a13e-176bb27a1b7f" providerId="ADAL" clId="{05CFCD13-DF8E-455B-A1A5-E92551B7194F}" dt="2019-06-09T14:26:06.544" v="119"/>
          <ac:spMkLst>
            <pc:docMk/>
            <pc:sldMk cId="3431089303" sldId="1168"/>
            <ac:spMk id="81" creationId="{2B9BBBC4-97A3-47D2-BFFE-A68530CDB9DC}"/>
          </ac:spMkLst>
        </pc:spChg>
        <pc:spChg chg="del">
          <ac:chgData name="Ellen Holmes" userId="8df78491-616d-4641-a13e-176bb27a1b7f" providerId="ADAL" clId="{05CFCD13-DF8E-455B-A1A5-E92551B7194F}" dt="2019-06-09T14:26:06.544" v="119"/>
          <ac:spMkLst>
            <pc:docMk/>
            <pc:sldMk cId="3431089303" sldId="1168"/>
            <ac:spMk id="83" creationId="{78967BEA-EA6A-4FF1-94E2-B010B61A36A9}"/>
          </ac:spMkLst>
        </pc:spChg>
        <pc:cxnChg chg="del">
          <ac:chgData name="Ellen Holmes" userId="8df78491-616d-4641-a13e-176bb27a1b7f" providerId="ADAL" clId="{05CFCD13-DF8E-455B-A1A5-E92551B7194F}" dt="2019-06-09T14:26:06.544" v="119"/>
          <ac:cxnSpMkLst>
            <pc:docMk/>
            <pc:sldMk cId="3431089303" sldId="1168"/>
            <ac:cxnSpMk id="75" creationId="{43074C91-9045-414B-B5F9-567DAE3EED25}"/>
          </ac:cxnSpMkLst>
        </pc:cxnChg>
        <pc:cxnChg chg="del">
          <ac:chgData name="Ellen Holmes" userId="8df78491-616d-4641-a13e-176bb27a1b7f" providerId="ADAL" clId="{05CFCD13-DF8E-455B-A1A5-E92551B7194F}" dt="2019-06-09T14:26:06.544" v="119"/>
          <ac:cxnSpMkLst>
            <pc:docMk/>
            <pc:sldMk cId="3431089303" sldId="1168"/>
            <ac:cxnSpMk id="79"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242534298" sldId="1169"/>
        </pc:sldMkLst>
        <pc:spChg chg="del">
          <ac:chgData name="Ellen Holmes" userId="8df78491-616d-4641-a13e-176bb27a1b7f" providerId="ADAL" clId="{05CFCD13-DF8E-455B-A1A5-E92551B7194F}" dt="2019-06-09T14:26:06.544" v="119"/>
          <ac:spMkLst>
            <pc:docMk/>
            <pc:sldMk cId="242534298" sldId="1169"/>
            <ac:spMk id="72" creationId="{F240A2FC-E2C3-458D-96B4-5DF9028D93A5}"/>
          </ac:spMkLst>
        </pc:spChg>
        <pc:spChg chg="del">
          <ac:chgData name="Ellen Holmes" userId="8df78491-616d-4641-a13e-176bb27a1b7f" providerId="ADAL" clId="{05CFCD13-DF8E-455B-A1A5-E92551B7194F}" dt="2019-06-09T14:26:06.544" v="119"/>
          <ac:spMkLst>
            <pc:docMk/>
            <pc:sldMk cId="242534298" sldId="1169"/>
            <ac:spMk id="74" creationId="{5F097929-F3D6-4D1F-8AFC-CF348171A9E1}"/>
          </ac:spMkLst>
        </pc:spChg>
        <pc:spChg chg="del">
          <ac:chgData name="Ellen Holmes" userId="8df78491-616d-4641-a13e-176bb27a1b7f" providerId="ADAL" clId="{05CFCD13-DF8E-455B-A1A5-E92551B7194F}" dt="2019-06-09T14:26:06.544" v="119"/>
          <ac:spMkLst>
            <pc:docMk/>
            <pc:sldMk cId="242534298" sldId="1169"/>
            <ac:spMk id="78" creationId="{33428ACC-71EC-4171-9527-10983BA6B41D}"/>
          </ac:spMkLst>
        </pc:spChg>
        <pc:spChg chg="del">
          <ac:chgData name="Ellen Holmes" userId="8df78491-616d-4641-a13e-176bb27a1b7f" providerId="ADAL" clId="{05CFCD13-DF8E-455B-A1A5-E92551B7194F}" dt="2019-06-09T14:26:06.544" v="119"/>
          <ac:spMkLst>
            <pc:docMk/>
            <pc:sldMk cId="242534298" sldId="1169"/>
            <ac:spMk id="82" creationId="{2B9BBBC4-97A3-47D2-BFFE-A68530CDB9DC}"/>
          </ac:spMkLst>
        </pc:spChg>
        <pc:spChg chg="del">
          <ac:chgData name="Ellen Holmes" userId="8df78491-616d-4641-a13e-176bb27a1b7f" providerId="ADAL" clId="{05CFCD13-DF8E-455B-A1A5-E92551B7194F}" dt="2019-06-09T14:26:06.544" v="119"/>
          <ac:spMkLst>
            <pc:docMk/>
            <pc:sldMk cId="242534298" sldId="1169"/>
            <ac:spMk id="84" creationId="{78967BEA-EA6A-4FF1-94E2-B010B61A36A9}"/>
          </ac:spMkLst>
        </pc:spChg>
        <pc:cxnChg chg="del">
          <ac:chgData name="Ellen Holmes" userId="8df78491-616d-4641-a13e-176bb27a1b7f" providerId="ADAL" clId="{05CFCD13-DF8E-455B-A1A5-E92551B7194F}" dt="2019-06-09T14:26:06.544" v="119"/>
          <ac:cxnSpMkLst>
            <pc:docMk/>
            <pc:sldMk cId="242534298" sldId="1169"/>
            <ac:cxnSpMk id="76" creationId="{43074C91-9045-414B-B5F9-567DAE3EED25}"/>
          </ac:cxnSpMkLst>
        </pc:cxnChg>
        <pc:cxnChg chg="del">
          <ac:chgData name="Ellen Holmes" userId="8df78491-616d-4641-a13e-176bb27a1b7f" providerId="ADAL" clId="{05CFCD13-DF8E-455B-A1A5-E92551B7194F}" dt="2019-06-09T14:26:06.544" v="119"/>
          <ac:cxnSpMkLst>
            <pc:docMk/>
            <pc:sldMk cId="242534298" sldId="1169"/>
            <ac:cxnSpMk id="80" creationId="{BA22713B-ABB6-4391-97F9-0449A2B9B664}"/>
          </ac:cxnSpMkLst>
        </pc:cxnChg>
      </pc:sldChg>
      <pc:sldChg chg="delSp add setBg delDesignElem">
        <pc:chgData name="Ellen Holmes" userId="8df78491-616d-4641-a13e-176bb27a1b7f" providerId="ADAL" clId="{05CFCD13-DF8E-455B-A1A5-E92551B7194F}" dt="2019-06-09T14:26:06.544" v="119"/>
        <pc:sldMkLst>
          <pc:docMk/>
          <pc:sldMk cId="3007469332" sldId="1170"/>
        </pc:sldMkLst>
        <pc:spChg chg="del">
          <ac:chgData name="Ellen Holmes" userId="8df78491-616d-4641-a13e-176bb27a1b7f" providerId="ADAL" clId="{05CFCD13-DF8E-455B-A1A5-E92551B7194F}" dt="2019-06-09T14:26:06.544" v="119"/>
          <ac:spMkLst>
            <pc:docMk/>
            <pc:sldMk cId="3007469332" sldId="1170"/>
            <ac:spMk id="73" creationId="{D40791F6-715D-481A-9C4A-3645AECFD5A0}"/>
          </ac:spMkLst>
        </pc:spChg>
        <pc:spChg chg="del">
          <ac:chgData name="Ellen Holmes" userId="8df78491-616d-4641-a13e-176bb27a1b7f" providerId="ADAL" clId="{05CFCD13-DF8E-455B-A1A5-E92551B7194F}" dt="2019-06-09T14:26:06.544" v="119"/>
          <ac:spMkLst>
            <pc:docMk/>
            <pc:sldMk cId="3007469332" sldId="1170"/>
            <ac:spMk id="77" creationId="{CADA4CA0-9A57-4FBE-A9E5-24DFC23C3F1A}"/>
          </ac:spMkLst>
        </pc:spChg>
        <pc:spChg chg="del">
          <ac:chgData name="Ellen Holmes" userId="8df78491-616d-4641-a13e-176bb27a1b7f" providerId="ADAL" clId="{05CFCD13-DF8E-455B-A1A5-E92551B7194F}" dt="2019-06-09T14:26:06.544" v="119"/>
          <ac:spMkLst>
            <pc:docMk/>
            <pc:sldMk cId="3007469332" sldId="1170"/>
            <ac:spMk id="79" creationId="{811CBAFA-D7E0-40A7-BB94-2C05304B407B}"/>
          </ac:spMkLst>
        </pc:spChg>
        <pc:cxnChg chg="del">
          <ac:chgData name="Ellen Holmes" userId="8df78491-616d-4641-a13e-176bb27a1b7f" providerId="ADAL" clId="{05CFCD13-DF8E-455B-A1A5-E92551B7194F}" dt="2019-06-09T14:26:06.544" v="119"/>
          <ac:cxnSpMkLst>
            <pc:docMk/>
            <pc:sldMk cId="3007469332" sldId="1170"/>
            <ac:cxnSpMk id="75" creationId="{740F83A4-FAC4-4867-95A5-BBFD280C7BF5}"/>
          </ac:cxnSpMkLst>
        </pc:cxnChg>
      </pc:sldChg>
      <pc:sldChg chg="add">
        <pc:chgData name="Ellen Holmes" userId="8df78491-616d-4641-a13e-176bb27a1b7f" providerId="ADAL" clId="{05CFCD13-DF8E-455B-A1A5-E92551B7194F}" dt="2019-06-16T02:16:03.339" v="125"/>
        <pc:sldMkLst>
          <pc:docMk/>
          <pc:sldMk cId="975710334" sldId="1171"/>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 Id="rId4" Type="http://schemas.openxmlformats.org/officeDocument/2006/relationships/image" Target="../media/image1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146C89-A39F-4A80-8B7E-4DBA07709B8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1510CAD1-AEEB-4FE2-A82F-32DB22368D05}">
      <dgm:prSet phldrT="[Text]"/>
      <dgm:spPr/>
      <dgm:t>
        <a:bodyPr/>
        <a:lstStyle/>
        <a:p>
          <a:r>
            <a:rPr lang="en-US"/>
            <a:t>Members self-select into leadership roles</a:t>
          </a:r>
        </a:p>
      </dgm:t>
    </dgm:pt>
    <dgm:pt modelId="{5227D96C-1512-49FC-996C-9033614DF004}" type="parTrans" cxnId="{87C5FFD4-1484-4158-9D4E-A167F8B7F442}">
      <dgm:prSet/>
      <dgm:spPr/>
      <dgm:t>
        <a:bodyPr/>
        <a:lstStyle/>
        <a:p>
          <a:endParaRPr lang="en-US"/>
        </a:p>
      </dgm:t>
    </dgm:pt>
    <dgm:pt modelId="{D6E2F2DF-516E-4120-99D8-E3BF16C0D05B}" type="sibTrans" cxnId="{87C5FFD4-1484-4158-9D4E-A167F8B7F442}">
      <dgm:prSet/>
      <dgm:spPr/>
      <dgm:t>
        <a:bodyPr/>
        <a:lstStyle/>
        <a:p>
          <a:endParaRPr lang="en-US"/>
        </a:p>
      </dgm:t>
    </dgm:pt>
    <dgm:pt modelId="{C4BA70D2-11A1-4D80-8766-82D00568E50B}">
      <dgm:prSet phldrT="[Text]" custT="1"/>
      <dgm:spPr/>
      <dgm:t>
        <a:bodyPr/>
        <a:lstStyle/>
        <a:p>
          <a:r>
            <a:rPr lang="en-US" sz="2000"/>
            <a:t>“We don’t have a building rep, so I told everyone I would volunteer.”</a:t>
          </a:r>
        </a:p>
      </dgm:t>
    </dgm:pt>
    <dgm:pt modelId="{9B69223B-D567-44C9-8F41-A3C0D27D0411}" type="parTrans" cxnId="{3B0A5ACD-6755-4BEE-A971-A592E42857BE}">
      <dgm:prSet/>
      <dgm:spPr/>
      <dgm:t>
        <a:bodyPr/>
        <a:lstStyle/>
        <a:p>
          <a:endParaRPr lang="en-US"/>
        </a:p>
      </dgm:t>
    </dgm:pt>
    <dgm:pt modelId="{DF32D319-9798-430A-83B2-3725812806D7}" type="sibTrans" cxnId="{3B0A5ACD-6755-4BEE-A971-A592E42857BE}">
      <dgm:prSet/>
      <dgm:spPr/>
      <dgm:t>
        <a:bodyPr/>
        <a:lstStyle/>
        <a:p>
          <a:endParaRPr lang="en-US"/>
        </a:p>
      </dgm:t>
    </dgm:pt>
    <dgm:pt modelId="{3DCA6EE7-902A-429C-A693-4FE2FB7587FB}">
      <dgm:prSet phldrT="[Text]"/>
      <dgm:spPr/>
      <dgm:t>
        <a:bodyPr/>
        <a:lstStyle/>
        <a:p>
          <a:r>
            <a:rPr lang="en-US"/>
            <a:t>We recruit members without confirming their leadership</a:t>
          </a:r>
        </a:p>
      </dgm:t>
    </dgm:pt>
    <dgm:pt modelId="{3F421D27-599D-4279-AA69-C63ACCB5FD18}" type="parTrans" cxnId="{9DD1FA39-D9CA-456A-9C21-53AC2D121FE7}">
      <dgm:prSet/>
      <dgm:spPr/>
      <dgm:t>
        <a:bodyPr/>
        <a:lstStyle/>
        <a:p>
          <a:endParaRPr lang="en-US"/>
        </a:p>
      </dgm:t>
    </dgm:pt>
    <dgm:pt modelId="{A5CF1FA6-FBB4-40EF-8C80-906EEBA88440}" type="sibTrans" cxnId="{9DD1FA39-D9CA-456A-9C21-53AC2D121FE7}">
      <dgm:prSet/>
      <dgm:spPr/>
      <dgm:t>
        <a:bodyPr/>
        <a:lstStyle/>
        <a:p>
          <a:endParaRPr lang="en-US"/>
        </a:p>
      </dgm:t>
    </dgm:pt>
    <dgm:pt modelId="{7EEF7956-17E0-4CE2-890C-D14245886E77}">
      <dgm:prSet phldrT="[Text]"/>
      <dgm:spPr/>
      <dgm:t>
        <a:bodyPr/>
        <a:lstStyle/>
        <a:p>
          <a:r>
            <a:rPr lang="en-US"/>
            <a:t>“She’s excited about the union; I invited her to an event and to become a building rep.”</a:t>
          </a:r>
        </a:p>
      </dgm:t>
    </dgm:pt>
    <dgm:pt modelId="{B612EBF7-19D5-4438-AB46-E1D0FC9E157D}" type="parTrans" cxnId="{488D44C0-8951-4B2A-B9E5-05383D13BFAA}">
      <dgm:prSet/>
      <dgm:spPr/>
      <dgm:t>
        <a:bodyPr/>
        <a:lstStyle/>
        <a:p>
          <a:endParaRPr lang="en-US"/>
        </a:p>
      </dgm:t>
    </dgm:pt>
    <dgm:pt modelId="{2DF8424C-BAD4-4B07-BA14-4E880495810B}" type="sibTrans" cxnId="{488D44C0-8951-4B2A-B9E5-05383D13BFAA}">
      <dgm:prSet/>
      <dgm:spPr/>
      <dgm:t>
        <a:bodyPr/>
        <a:lstStyle/>
        <a:p>
          <a:endParaRPr lang="en-US"/>
        </a:p>
      </dgm:t>
    </dgm:pt>
    <dgm:pt modelId="{481B50EC-19D2-4542-A4F5-F1A62E39DE61}" type="pres">
      <dgm:prSet presAssocID="{85146C89-A39F-4A80-8B7E-4DBA07709B8E}" presName="Name0" presStyleCnt="0">
        <dgm:presLayoutVars>
          <dgm:dir/>
          <dgm:animLvl val="lvl"/>
          <dgm:resizeHandles/>
        </dgm:presLayoutVars>
      </dgm:prSet>
      <dgm:spPr/>
    </dgm:pt>
    <dgm:pt modelId="{48481C4F-4CFF-40D5-A0E7-F78AB1E399DB}" type="pres">
      <dgm:prSet presAssocID="{1510CAD1-AEEB-4FE2-A82F-32DB22368D05}" presName="linNode" presStyleCnt="0"/>
      <dgm:spPr/>
    </dgm:pt>
    <dgm:pt modelId="{208EF902-26C1-4A5E-AA2C-7107FC5A6151}" type="pres">
      <dgm:prSet presAssocID="{1510CAD1-AEEB-4FE2-A82F-32DB22368D05}" presName="parentShp" presStyleLbl="node1" presStyleIdx="0" presStyleCnt="2" custLinFactNeighborY="-26">
        <dgm:presLayoutVars>
          <dgm:bulletEnabled val="1"/>
        </dgm:presLayoutVars>
      </dgm:prSet>
      <dgm:spPr/>
    </dgm:pt>
    <dgm:pt modelId="{F47C628C-0EDC-4342-B592-90D88613FDEA}" type="pres">
      <dgm:prSet presAssocID="{1510CAD1-AEEB-4FE2-A82F-32DB22368D05}" presName="childShp" presStyleLbl="bgAccFollowNode1" presStyleIdx="0" presStyleCnt="2" custScaleY="73588">
        <dgm:presLayoutVars>
          <dgm:bulletEnabled val="1"/>
        </dgm:presLayoutVars>
      </dgm:prSet>
      <dgm:spPr/>
    </dgm:pt>
    <dgm:pt modelId="{C1F92655-07FB-455F-9685-97DA453DDE2D}" type="pres">
      <dgm:prSet presAssocID="{D6E2F2DF-516E-4120-99D8-E3BF16C0D05B}" presName="spacing" presStyleCnt="0"/>
      <dgm:spPr/>
    </dgm:pt>
    <dgm:pt modelId="{71E36D5E-B19D-4350-86CA-B2D413E0CF86}" type="pres">
      <dgm:prSet presAssocID="{3DCA6EE7-902A-429C-A693-4FE2FB7587FB}" presName="linNode" presStyleCnt="0"/>
      <dgm:spPr/>
    </dgm:pt>
    <dgm:pt modelId="{60F959BB-E440-4AAC-84D1-89B167030CA3}" type="pres">
      <dgm:prSet presAssocID="{3DCA6EE7-902A-429C-A693-4FE2FB7587FB}" presName="parentShp" presStyleLbl="node1" presStyleIdx="1" presStyleCnt="2">
        <dgm:presLayoutVars>
          <dgm:bulletEnabled val="1"/>
        </dgm:presLayoutVars>
      </dgm:prSet>
      <dgm:spPr/>
    </dgm:pt>
    <dgm:pt modelId="{3642506A-C9DB-4141-B501-377CFB93F7F6}" type="pres">
      <dgm:prSet presAssocID="{3DCA6EE7-902A-429C-A693-4FE2FB7587FB}" presName="childShp" presStyleLbl="bgAccFollowNode1" presStyleIdx="1" presStyleCnt="2" custScaleY="71618">
        <dgm:presLayoutVars>
          <dgm:bulletEnabled val="1"/>
        </dgm:presLayoutVars>
      </dgm:prSet>
      <dgm:spPr/>
    </dgm:pt>
  </dgm:ptLst>
  <dgm:cxnLst>
    <dgm:cxn modelId="{46E1F81B-195B-42CE-B184-F3B81B4A844C}" type="presOf" srcId="{1510CAD1-AEEB-4FE2-A82F-32DB22368D05}" destId="{208EF902-26C1-4A5E-AA2C-7107FC5A6151}" srcOrd="0" destOrd="0" presId="urn:microsoft.com/office/officeart/2005/8/layout/vList6"/>
    <dgm:cxn modelId="{D10D8F29-87B3-432E-A8FE-E5658B7F7423}" type="presOf" srcId="{7EEF7956-17E0-4CE2-890C-D14245886E77}" destId="{3642506A-C9DB-4141-B501-377CFB93F7F6}" srcOrd="0" destOrd="0" presId="urn:microsoft.com/office/officeart/2005/8/layout/vList6"/>
    <dgm:cxn modelId="{CF3E7F2E-B2B5-4D0B-A365-E8F0EFC17558}" type="presOf" srcId="{C4BA70D2-11A1-4D80-8766-82D00568E50B}" destId="{F47C628C-0EDC-4342-B592-90D88613FDEA}" srcOrd="0" destOrd="0" presId="urn:microsoft.com/office/officeart/2005/8/layout/vList6"/>
    <dgm:cxn modelId="{9DD1FA39-D9CA-456A-9C21-53AC2D121FE7}" srcId="{85146C89-A39F-4A80-8B7E-4DBA07709B8E}" destId="{3DCA6EE7-902A-429C-A693-4FE2FB7587FB}" srcOrd="1" destOrd="0" parTransId="{3F421D27-599D-4279-AA69-C63ACCB5FD18}" sibTransId="{A5CF1FA6-FBB4-40EF-8C80-906EEBA88440}"/>
    <dgm:cxn modelId="{E6D2AE9E-4399-4432-92FC-BFD2DF4944B1}" type="presOf" srcId="{3DCA6EE7-902A-429C-A693-4FE2FB7587FB}" destId="{60F959BB-E440-4AAC-84D1-89B167030CA3}" srcOrd="0" destOrd="0" presId="urn:microsoft.com/office/officeart/2005/8/layout/vList6"/>
    <dgm:cxn modelId="{A6433DA1-5F6D-4E62-85D3-39AF48C634B7}" type="presOf" srcId="{85146C89-A39F-4A80-8B7E-4DBA07709B8E}" destId="{481B50EC-19D2-4542-A4F5-F1A62E39DE61}" srcOrd="0" destOrd="0" presId="urn:microsoft.com/office/officeart/2005/8/layout/vList6"/>
    <dgm:cxn modelId="{488D44C0-8951-4B2A-B9E5-05383D13BFAA}" srcId="{3DCA6EE7-902A-429C-A693-4FE2FB7587FB}" destId="{7EEF7956-17E0-4CE2-890C-D14245886E77}" srcOrd="0" destOrd="0" parTransId="{B612EBF7-19D5-4438-AB46-E1D0FC9E157D}" sibTransId="{2DF8424C-BAD4-4B07-BA14-4E880495810B}"/>
    <dgm:cxn modelId="{3B0A5ACD-6755-4BEE-A971-A592E42857BE}" srcId="{1510CAD1-AEEB-4FE2-A82F-32DB22368D05}" destId="{C4BA70D2-11A1-4D80-8766-82D00568E50B}" srcOrd="0" destOrd="0" parTransId="{9B69223B-D567-44C9-8F41-A3C0D27D0411}" sibTransId="{DF32D319-9798-430A-83B2-3725812806D7}"/>
    <dgm:cxn modelId="{87C5FFD4-1484-4158-9D4E-A167F8B7F442}" srcId="{85146C89-A39F-4A80-8B7E-4DBA07709B8E}" destId="{1510CAD1-AEEB-4FE2-A82F-32DB22368D05}" srcOrd="0" destOrd="0" parTransId="{5227D96C-1512-49FC-996C-9033614DF004}" sibTransId="{D6E2F2DF-516E-4120-99D8-E3BF16C0D05B}"/>
    <dgm:cxn modelId="{FE920CC3-F234-4892-8691-EAECF72591DA}" type="presParOf" srcId="{481B50EC-19D2-4542-A4F5-F1A62E39DE61}" destId="{48481C4F-4CFF-40D5-A0E7-F78AB1E399DB}" srcOrd="0" destOrd="0" presId="urn:microsoft.com/office/officeart/2005/8/layout/vList6"/>
    <dgm:cxn modelId="{0C97B864-AA9A-4F81-842C-3EE75B805A78}" type="presParOf" srcId="{48481C4F-4CFF-40D5-A0E7-F78AB1E399DB}" destId="{208EF902-26C1-4A5E-AA2C-7107FC5A6151}" srcOrd="0" destOrd="0" presId="urn:microsoft.com/office/officeart/2005/8/layout/vList6"/>
    <dgm:cxn modelId="{DD99F441-19B8-4472-BDE8-B7B8AE728B2F}" type="presParOf" srcId="{48481C4F-4CFF-40D5-A0E7-F78AB1E399DB}" destId="{F47C628C-0EDC-4342-B592-90D88613FDEA}" srcOrd="1" destOrd="0" presId="urn:microsoft.com/office/officeart/2005/8/layout/vList6"/>
    <dgm:cxn modelId="{27F7C706-987E-4C55-91C6-8A4F5CBDAD94}" type="presParOf" srcId="{481B50EC-19D2-4542-A4F5-F1A62E39DE61}" destId="{C1F92655-07FB-455F-9685-97DA453DDE2D}" srcOrd="1" destOrd="0" presId="urn:microsoft.com/office/officeart/2005/8/layout/vList6"/>
    <dgm:cxn modelId="{ACD1D0BD-5EB9-49EA-8242-3BF2F9129D31}" type="presParOf" srcId="{481B50EC-19D2-4542-A4F5-F1A62E39DE61}" destId="{71E36D5E-B19D-4350-86CA-B2D413E0CF86}" srcOrd="2" destOrd="0" presId="urn:microsoft.com/office/officeart/2005/8/layout/vList6"/>
    <dgm:cxn modelId="{4E8BB962-585F-4538-B786-32CF00163205}" type="presParOf" srcId="{71E36D5E-B19D-4350-86CA-B2D413E0CF86}" destId="{60F959BB-E440-4AAC-84D1-89B167030CA3}" srcOrd="0" destOrd="0" presId="urn:microsoft.com/office/officeart/2005/8/layout/vList6"/>
    <dgm:cxn modelId="{57BFC06F-1ED8-4E40-A199-D87BEC74DBE5}" type="presParOf" srcId="{71E36D5E-B19D-4350-86CA-B2D413E0CF86}" destId="{3642506A-C9DB-4141-B501-377CFB93F7F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A0EA375-75AD-493A-AD9A-AD9A246D060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AC9B98-E204-4829-805E-86FD983D0A80}">
      <dgm:prSet custT="1"/>
      <dgm:spPr/>
      <dgm:t>
        <a:bodyPr/>
        <a:lstStyle/>
        <a:p>
          <a:pPr>
            <a:lnSpc>
              <a:spcPct val="100000"/>
            </a:lnSpc>
          </a:pPr>
          <a:r>
            <a:rPr lang="en-US" sz="2800" b="1"/>
            <a:t>Identify Leaders</a:t>
          </a:r>
        </a:p>
      </dgm:t>
    </dgm:pt>
    <dgm:pt modelId="{DC48175C-A055-4CC3-8EE4-D21657052FFC}" type="parTrans" cxnId="{1790CFE9-F00F-4C9A-B881-4FCB47C740E9}">
      <dgm:prSet/>
      <dgm:spPr/>
      <dgm:t>
        <a:bodyPr/>
        <a:lstStyle/>
        <a:p>
          <a:endParaRPr lang="en-US"/>
        </a:p>
      </dgm:t>
    </dgm:pt>
    <dgm:pt modelId="{1B90A91B-E234-4241-AD3B-04F16E1D367D}" type="sibTrans" cxnId="{1790CFE9-F00F-4C9A-B881-4FCB47C740E9}">
      <dgm:prSet/>
      <dgm:spPr/>
      <dgm:t>
        <a:bodyPr/>
        <a:lstStyle/>
        <a:p>
          <a:endParaRPr lang="en-US"/>
        </a:p>
      </dgm:t>
    </dgm:pt>
    <dgm:pt modelId="{FC7E7C55-55D0-45B6-A5B3-C4FC38663489}">
      <dgm:prSet custT="1"/>
      <dgm:spPr/>
      <dgm:t>
        <a:bodyPr/>
        <a:lstStyle/>
        <a:p>
          <a:pPr>
            <a:lnSpc>
              <a:spcPct val="100000"/>
            </a:lnSpc>
          </a:pPr>
          <a:r>
            <a:rPr lang="en-US" sz="2800" b="1"/>
            <a:t>Know what your leader's issues are </a:t>
          </a:r>
        </a:p>
      </dgm:t>
    </dgm:pt>
    <dgm:pt modelId="{05F76717-7F3A-4EE5-AD4F-93829C11C141}" type="parTrans" cxnId="{5199F15D-FF20-49F8-8D9F-2E2BEF226BE4}">
      <dgm:prSet/>
      <dgm:spPr/>
      <dgm:t>
        <a:bodyPr/>
        <a:lstStyle/>
        <a:p>
          <a:endParaRPr lang="en-US"/>
        </a:p>
      </dgm:t>
    </dgm:pt>
    <dgm:pt modelId="{07407499-37F0-4618-8BF4-F2B7260906AE}" type="sibTrans" cxnId="{5199F15D-FF20-49F8-8D9F-2E2BEF226BE4}">
      <dgm:prSet/>
      <dgm:spPr/>
      <dgm:t>
        <a:bodyPr/>
        <a:lstStyle/>
        <a:p>
          <a:endParaRPr lang="en-US"/>
        </a:p>
      </dgm:t>
    </dgm:pt>
    <dgm:pt modelId="{450A1959-021E-4AE2-BAB7-4BB31FE71152}">
      <dgm:prSet custT="1"/>
      <dgm:spPr/>
      <dgm:t>
        <a:bodyPr/>
        <a:lstStyle/>
        <a:p>
          <a:pPr>
            <a:lnSpc>
              <a:spcPct val="100000"/>
            </a:lnSpc>
          </a:pPr>
          <a:r>
            <a:rPr lang="en-US" sz="2800" b="1"/>
            <a:t>Ask them to join in shaping the agenda with other leaders</a:t>
          </a:r>
        </a:p>
      </dgm:t>
    </dgm:pt>
    <dgm:pt modelId="{E27722FC-1912-44E7-9E02-56EB43576533}" type="parTrans" cxnId="{CC787A17-AC1B-46CC-A355-9B458EC339B4}">
      <dgm:prSet/>
      <dgm:spPr/>
      <dgm:t>
        <a:bodyPr/>
        <a:lstStyle/>
        <a:p>
          <a:endParaRPr lang="en-US"/>
        </a:p>
      </dgm:t>
    </dgm:pt>
    <dgm:pt modelId="{C572587F-9ECD-4508-A92A-508E61B47BEE}" type="sibTrans" cxnId="{CC787A17-AC1B-46CC-A355-9B458EC339B4}">
      <dgm:prSet/>
      <dgm:spPr/>
      <dgm:t>
        <a:bodyPr/>
        <a:lstStyle/>
        <a:p>
          <a:endParaRPr lang="en-US"/>
        </a:p>
      </dgm:t>
    </dgm:pt>
    <dgm:pt modelId="{259EF508-C10B-4A51-B1B8-D359EC1B4AB4}">
      <dgm:prSet custT="1"/>
      <dgm:spPr/>
      <dgm:t>
        <a:bodyPr/>
        <a:lstStyle/>
        <a:p>
          <a:pPr>
            <a:lnSpc>
              <a:spcPct val="100000"/>
            </a:lnSpc>
          </a:pPr>
          <a:r>
            <a:rPr lang="en-US" sz="2800" b="1"/>
            <a:t>Give leaders meaningful tasks/roles around the issues they care about. </a:t>
          </a:r>
        </a:p>
      </dgm:t>
    </dgm:pt>
    <dgm:pt modelId="{3F4FC626-6C48-4440-8C61-2704CB76CD21}" type="parTrans" cxnId="{1456EA89-A5F8-4963-AB92-F00359959182}">
      <dgm:prSet/>
      <dgm:spPr/>
      <dgm:t>
        <a:bodyPr/>
        <a:lstStyle/>
        <a:p>
          <a:endParaRPr lang="en-US"/>
        </a:p>
      </dgm:t>
    </dgm:pt>
    <dgm:pt modelId="{6AA83BC9-C0EE-4C2F-9258-416D9FC2A312}" type="sibTrans" cxnId="{1456EA89-A5F8-4963-AB92-F00359959182}">
      <dgm:prSet/>
      <dgm:spPr/>
      <dgm:t>
        <a:bodyPr/>
        <a:lstStyle/>
        <a:p>
          <a:endParaRPr lang="en-US"/>
        </a:p>
      </dgm:t>
    </dgm:pt>
    <dgm:pt modelId="{9DA2CF4D-18B0-4219-802E-F338BACAE459}" type="pres">
      <dgm:prSet presAssocID="{3A0EA375-75AD-493A-AD9A-AD9A246D0608}" presName="root" presStyleCnt="0">
        <dgm:presLayoutVars>
          <dgm:dir/>
          <dgm:resizeHandles val="exact"/>
        </dgm:presLayoutVars>
      </dgm:prSet>
      <dgm:spPr/>
    </dgm:pt>
    <dgm:pt modelId="{BDD3BAEC-5662-4ACF-85BD-3BFCBC4DA426}" type="pres">
      <dgm:prSet presAssocID="{26AC9B98-E204-4829-805E-86FD983D0A80}" presName="compNode" presStyleCnt="0"/>
      <dgm:spPr/>
    </dgm:pt>
    <dgm:pt modelId="{69BB60DA-62D8-42DB-9215-607C41C37BB4}" type="pres">
      <dgm:prSet presAssocID="{26AC9B98-E204-4829-805E-86FD983D0A8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agnifying glass"/>
        </a:ext>
      </dgm:extLst>
    </dgm:pt>
    <dgm:pt modelId="{ED03E0FE-232A-4DB7-B4C1-2B2875A05896}" type="pres">
      <dgm:prSet presAssocID="{26AC9B98-E204-4829-805E-86FD983D0A80}" presName="spaceRect" presStyleCnt="0"/>
      <dgm:spPr/>
    </dgm:pt>
    <dgm:pt modelId="{B5EE54D4-745B-4DF8-B960-91C38FA6132C}" type="pres">
      <dgm:prSet presAssocID="{26AC9B98-E204-4829-805E-86FD983D0A80}" presName="textRect" presStyleLbl="revTx" presStyleIdx="0" presStyleCnt="4">
        <dgm:presLayoutVars>
          <dgm:chMax val="1"/>
          <dgm:chPref val="1"/>
        </dgm:presLayoutVars>
      </dgm:prSet>
      <dgm:spPr/>
    </dgm:pt>
    <dgm:pt modelId="{62D2E233-51F7-4789-9BE8-C03F6E7B087C}" type="pres">
      <dgm:prSet presAssocID="{1B90A91B-E234-4241-AD3B-04F16E1D367D}" presName="sibTrans" presStyleCnt="0"/>
      <dgm:spPr/>
    </dgm:pt>
    <dgm:pt modelId="{2514DC52-46AA-496A-A2A1-90FA4DCC068F}" type="pres">
      <dgm:prSet presAssocID="{FC7E7C55-55D0-45B6-A5B3-C4FC38663489}" presName="compNode" presStyleCnt="0"/>
      <dgm:spPr/>
    </dgm:pt>
    <dgm:pt modelId="{B8B31852-9E62-4678-B915-F78F05264653}" type="pres">
      <dgm:prSet presAssocID="{FC7E7C55-55D0-45B6-A5B3-C4FC38663489}" presName="iconRect" presStyleLbl="node1" presStyleIdx="1" presStyleCnt="4"/>
      <dgm:spPr>
        <a:blipFill>
          <a:blip xmlns:r="http://schemas.openxmlformats.org/officeDocument/2006/relationships" r:embed="rId2">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Questions"/>
        </a:ext>
      </dgm:extLst>
    </dgm:pt>
    <dgm:pt modelId="{C9818C62-DB41-46B8-A935-7C30AE4CB8B2}" type="pres">
      <dgm:prSet presAssocID="{FC7E7C55-55D0-45B6-A5B3-C4FC38663489}" presName="spaceRect" presStyleCnt="0"/>
      <dgm:spPr/>
    </dgm:pt>
    <dgm:pt modelId="{42BD6F0D-C76C-43A3-AEB6-0E4812B43DD0}" type="pres">
      <dgm:prSet presAssocID="{FC7E7C55-55D0-45B6-A5B3-C4FC38663489}" presName="textRect" presStyleLbl="revTx" presStyleIdx="1" presStyleCnt="4">
        <dgm:presLayoutVars>
          <dgm:chMax val="1"/>
          <dgm:chPref val="1"/>
        </dgm:presLayoutVars>
      </dgm:prSet>
      <dgm:spPr/>
    </dgm:pt>
    <dgm:pt modelId="{C6674B55-030E-4224-8DA4-7A59877FC348}" type="pres">
      <dgm:prSet presAssocID="{07407499-37F0-4618-8BF4-F2B7260906AE}" presName="sibTrans" presStyleCnt="0"/>
      <dgm:spPr/>
    </dgm:pt>
    <dgm:pt modelId="{2AB82E51-35EC-4305-981B-6304B0DDED7C}" type="pres">
      <dgm:prSet presAssocID="{450A1959-021E-4AE2-BAB7-4BB31FE71152}" presName="compNode" presStyleCnt="0"/>
      <dgm:spPr/>
    </dgm:pt>
    <dgm:pt modelId="{70E91000-1D6E-454C-A640-014CC760B814}" type="pres">
      <dgm:prSet presAssocID="{450A1959-021E-4AE2-BAB7-4BB31FE71152}" presName="iconRect" presStyleLbl="node1" presStyleIdx="2" presStyleCnt="4"/>
      <dgm:spPr>
        <a:blipFill>
          <a:blip xmlns:r="http://schemas.openxmlformats.org/officeDocument/2006/relationships" r:embed="rId3">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Meeting"/>
        </a:ext>
      </dgm:extLst>
    </dgm:pt>
    <dgm:pt modelId="{663E8212-7B3B-4691-844A-1037F81D2536}" type="pres">
      <dgm:prSet presAssocID="{450A1959-021E-4AE2-BAB7-4BB31FE71152}" presName="spaceRect" presStyleCnt="0"/>
      <dgm:spPr/>
    </dgm:pt>
    <dgm:pt modelId="{0CCEC083-28D2-4CDA-8C6F-6FC926A87176}" type="pres">
      <dgm:prSet presAssocID="{450A1959-021E-4AE2-BAB7-4BB31FE71152}" presName="textRect" presStyleLbl="revTx" presStyleIdx="2" presStyleCnt="4">
        <dgm:presLayoutVars>
          <dgm:chMax val="1"/>
          <dgm:chPref val="1"/>
        </dgm:presLayoutVars>
      </dgm:prSet>
      <dgm:spPr/>
    </dgm:pt>
    <dgm:pt modelId="{5EC74476-EF2D-4B6E-8614-000E5D768EC7}" type="pres">
      <dgm:prSet presAssocID="{C572587F-9ECD-4508-A92A-508E61B47BEE}" presName="sibTrans" presStyleCnt="0"/>
      <dgm:spPr/>
    </dgm:pt>
    <dgm:pt modelId="{ED437DF9-40F6-4E35-B04D-34AD05C202B1}" type="pres">
      <dgm:prSet presAssocID="{259EF508-C10B-4A51-B1B8-D359EC1B4AB4}" presName="compNode" presStyleCnt="0"/>
      <dgm:spPr/>
    </dgm:pt>
    <dgm:pt modelId="{29B76410-74DE-4F4A-8A45-E46BB49D4129}" type="pres">
      <dgm:prSet presAssocID="{259EF508-C10B-4A51-B1B8-D359EC1B4AB4}" presName="iconRect" presStyleLbl="node1" presStyleIdx="3" presStyleCnt="4"/>
      <dgm:spPr>
        <a:blipFill>
          <a:blip xmlns:r="http://schemas.openxmlformats.org/officeDocument/2006/relationships" r:embed="rId4">
            <a:extLst>
              <a:ext uri="{28A0092B-C50C-407E-A947-70E740481C1C}">
                <a14:useLocalDpi xmlns:a14="http://schemas.microsoft.com/office/drawing/2010/main" val="0"/>
              </a:ext>
            </a:extLst>
          </a:blip>
          <a:stretch>
            <a:fillRect/>
          </a:stretch>
        </a:blipFill>
        <a:ln>
          <a:noFill/>
        </a:ln>
      </dgm:spPr>
      <dgm:extLst>
        <a:ext uri="{E40237B7-FDA0-4F09-8148-C483321AD2D9}">
          <dgm14:cNvPr xmlns:dgm14="http://schemas.microsoft.com/office/drawing/2010/diagram" id="0" name="" descr="Group"/>
        </a:ext>
      </dgm:extLst>
    </dgm:pt>
    <dgm:pt modelId="{EBB3632F-D021-40AD-82CE-02C9B4742CEE}" type="pres">
      <dgm:prSet presAssocID="{259EF508-C10B-4A51-B1B8-D359EC1B4AB4}" presName="spaceRect" presStyleCnt="0"/>
      <dgm:spPr/>
    </dgm:pt>
    <dgm:pt modelId="{E6A36D15-8ADA-45FD-B734-947498721143}" type="pres">
      <dgm:prSet presAssocID="{259EF508-C10B-4A51-B1B8-D359EC1B4AB4}" presName="textRect" presStyleLbl="revTx" presStyleIdx="3" presStyleCnt="4">
        <dgm:presLayoutVars>
          <dgm:chMax val="1"/>
          <dgm:chPref val="1"/>
        </dgm:presLayoutVars>
      </dgm:prSet>
      <dgm:spPr/>
    </dgm:pt>
  </dgm:ptLst>
  <dgm:cxnLst>
    <dgm:cxn modelId="{CC787A17-AC1B-46CC-A355-9B458EC339B4}" srcId="{3A0EA375-75AD-493A-AD9A-AD9A246D0608}" destId="{450A1959-021E-4AE2-BAB7-4BB31FE71152}" srcOrd="2" destOrd="0" parTransId="{E27722FC-1912-44E7-9E02-56EB43576533}" sibTransId="{C572587F-9ECD-4508-A92A-508E61B47BEE}"/>
    <dgm:cxn modelId="{F55E623D-263E-4FF0-A19D-20715CA34B87}" type="presOf" srcId="{259EF508-C10B-4A51-B1B8-D359EC1B4AB4}" destId="{E6A36D15-8ADA-45FD-B734-947498721143}" srcOrd="0" destOrd="0" presId="urn:microsoft.com/office/officeart/2018/2/layout/IconLabelList"/>
    <dgm:cxn modelId="{5199F15D-FF20-49F8-8D9F-2E2BEF226BE4}" srcId="{3A0EA375-75AD-493A-AD9A-AD9A246D0608}" destId="{FC7E7C55-55D0-45B6-A5B3-C4FC38663489}" srcOrd="1" destOrd="0" parTransId="{05F76717-7F3A-4EE5-AD4F-93829C11C141}" sibTransId="{07407499-37F0-4618-8BF4-F2B7260906AE}"/>
    <dgm:cxn modelId="{1456EA89-A5F8-4963-AB92-F00359959182}" srcId="{3A0EA375-75AD-493A-AD9A-AD9A246D0608}" destId="{259EF508-C10B-4A51-B1B8-D359EC1B4AB4}" srcOrd="3" destOrd="0" parTransId="{3F4FC626-6C48-4440-8C61-2704CB76CD21}" sibTransId="{6AA83BC9-C0EE-4C2F-9258-416D9FC2A312}"/>
    <dgm:cxn modelId="{AC1C2697-D014-43D6-AF8D-EA17D875789E}" type="presOf" srcId="{3A0EA375-75AD-493A-AD9A-AD9A246D0608}" destId="{9DA2CF4D-18B0-4219-802E-F338BACAE459}" srcOrd="0" destOrd="0" presId="urn:microsoft.com/office/officeart/2018/2/layout/IconLabelList"/>
    <dgm:cxn modelId="{20A07CAB-7D75-48E3-A2E2-E36EE9018B67}" type="presOf" srcId="{FC7E7C55-55D0-45B6-A5B3-C4FC38663489}" destId="{42BD6F0D-C76C-43A3-AEB6-0E4812B43DD0}" srcOrd="0" destOrd="0" presId="urn:microsoft.com/office/officeart/2018/2/layout/IconLabelList"/>
    <dgm:cxn modelId="{6B5F82AC-C8F1-4896-9383-35FD0CA2D2A6}" type="presOf" srcId="{26AC9B98-E204-4829-805E-86FD983D0A80}" destId="{B5EE54D4-745B-4DF8-B960-91C38FA6132C}" srcOrd="0" destOrd="0" presId="urn:microsoft.com/office/officeart/2018/2/layout/IconLabelList"/>
    <dgm:cxn modelId="{1790CFE9-F00F-4C9A-B881-4FCB47C740E9}" srcId="{3A0EA375-75AD-493A-AD9A-AD9A246D0608}" destId="{26AC9B98-E204-4829-805E-86FD983D0A80}" srcOrd="0" destOrd="0" parTransId="{DC48175C-A055-4CC3-8EE4-D21657052FFC}" sibTransId="{1B90A91B-E234-4241-AD3B-04F16E1D367D}"/>
    <dgm:cxn modelId="{3B7DEFE9-D031-4F6A-B0D4-9A6B21D69D10}" type="presOf" srcId="{450A1959-021E-4AE2-BAB7-4BB31FE71152}" destId="{0CCEC083-28D2-4CDA-8C6F-6FC926A87176}" srcOrd="0" destOrd="0" presId="urn:microsoft.com/office/officeart/2018/2/layout/IconLabelList"/>
    <dgm:cxn modelId="{5A544188-5E84-4D8F-B0A2-E1A190612096}" type="presParOf" srcId="{9DA2CF4D-18B0-4219-802E-F338BACAE459}" destId="{BDD3BAEC-5662-4ACF-85BD-3BFCBC4DA426}" srcOrd="0" destOrd="0" presId="urn:microsoft.com/office/officeart/2018/2/layout/IconLabelList"/>
    <dgm:cxn modelId="{FC74E473-4A0F-43A2-A0B7-A811939A7D7D}" type="presParOf" srcId="{BDD3BAEC-5662-4ACF-85BD-3BFCBC4DA426}" destId="{69BB60DA-62D8-42DB-9215-607C41C37BB4}" srcOrd="0" destOrd="0" presId="urn:microsoft.com/office/officeart/2018/2/layout/IconLabelList"/>
    <dgm:cxn modelId="{8476EB4F-494E-4213-9934-04EB0B95076B}" type="presParOf" srcId="{BDD3BAEC-5662-4ACF-85BD-3BFCBC4DA426}" destId="{ED03E0FE-232A-4DB7-B4C1-2B2875A05896}" srcOrd="1" destOrd="0" presId="urn:microsoft.com/office/officeart/2018/2/layout/IconLabelList"/>
    <dgm:cxn modelId="{8B8A07AA-AB71-444B-A4E9-EB3ED5D8A244}" type="presParOf" srcId="{BDD3BAEC-5662-4ACF-85BD-3BFCBC4DA426}" destId="{B5EE54D4-745B-4DF8-B960-91C38FA6132C}" srcOrd="2" destOrd="0" presId="urn:microsoft.com/office/officeart/2018/2/layout/IconLabelList"/>
    <dgm:cxn modelId="{158F4162-7B34-4098-BD97-069B35EA46CA}" type="presParOf" srcId="{9DA2CF4D-18B0-4219-802E-F338BACAE459}" destId="{62D2E233-51F7-4789-9BE8-C03F6E7B087C}" srcOrd="1" destOrd="0" presId="urn:microsoft.com/office/officeart/2018/2/layout/IconLabelList"/>
    <dgm:cxn modelId="{CC6C8085-6656-465F-887E-3B85C41F630F}" type="presParOf" srcId="{9DA2CF4D-18B0-4219-802E-F338BACAE459}" destId="{2514DC52-46AA-496A-A2A1-90FA4DCC068F}" srcOrd="2" destOrd="0" presId="urn:microsoft.com/office/officeart/2018/2/layout/IconLabelList"/>
    <dgm:cxn modelId="{3559B358-DC94-4CEF-AEF5-E100B040333E}" type="presParOf" srcId="{2514DC52-46AA-496A-A2A1-90FA4DCC068F}" destId="{B8B31852-9E62-4678-B915-F78F05264653}" srcOrd="0" destOrd="0" presId="urn:microsoft.com/office/officeart/2018/2/layout/IconLabelList"/>
    <dgm:cxn modelId="{1A77DC4E-6C29-47F6-96E4-483503A0998B}" type="presParOf" srcId="{2514DC52-46AA-496A-A2A1-90FA4DCC068F}" destId="{C9818C62-DB41-46B8-A935-7C30AE4CB8B2}" srcOrd="1" destOrd="0" presId="urn:microsoft.com/office/officeart/2018/2/layout/IconLabelList"/>
    <dgm:cxn modelId="{E90A72BC-8812-4FCA-BC9E-3053C6F5CBB2}" type="presParOf" srcId="{2514DC52-46AA-496A-A2A1-90FA4DCC068F}" destId="{42BD6F0D-C76C-43A3-AEB6-0E4812B43DD0}" srcOrd="2" destOrd="0" presId="urn:microsoft.com/office/officeart/2018/2/layout/IconLabelList"/>
    <dgm:cxn modelId="{8CA400D9-4E03-43ED-9085-711D1546CAB7}" type="presParOf" srcId="{9DA2CF4D-18B0-4219-802E-F338BACAE459}" destId="{C6674B55-030E-4224-8DA4-7A59877FC348}" srcOrd="3" destOrd="0" presId="urn:microsoft.com/office/officeart/2018/2/layout/IconLabelList"/>
    <dgm:cxn modelId="{BA1D548B-2086-4BA1-9B89-50DF77A34244}" type="presParOf" srcId="{9DA2CF4D-18B0-4219-802E-F338BACAE459}" destId="{2AB82E51-35EC-4305-981B-6304B0DDED7C}" srcOrd="4" destOrd="0" presId="urn:microsoft.com/office/officeart/2018/2/layout/IconLabelList"/>
    <dgm:cxn modelId="{165DBBEF-2820-4CC6-99AB-BF3D23E0D6AA}" type="presParOf" srcId="{2AB82E51-35EC-4305-981B-6304B0DDED7C}" destId="{70E91000-1D6E-454C-A640-014CC760B814}" srcOrd="0" destOrd="0" presId="urn:microsoft.com/office/officeart/2018/2/layout/IconLabelList"/>
    <dgm:cxn modelId="{3F5A2963-F66B-449B-854E-09ABD782E8FB}" type="presParOf" srcId="{2AB82E51-35EC-4305-981B-6304B0DDED7C}" destId="{663E8212-7B3B-4691-844A-1037F81D2536}" srcOrd="1" destOrd="0" presId="urn:microsoft.com/office/officeart/2018/2/layout/IconLabelList"/>
    <dgm:cxn modelId="{C1786604-25B2-458E-9E85-F4665437AC66}" type="presParOf" srcId="{2AB82E51-35EC-4305-981B-6304B0DDED7C}" destId="{0CCEC083-28D2-4CDA-8C6F-6FC926A87176}" srcOrd="2" destOrd="0" presId="urn:microsoft.com/office/officeart/2018/2/layout/IconLabelList"/>
    <dgm:cxn modelId="{71442B0B-DF30-4E81-B404-B235B75B002D}" type="presParOf" srcId="{9DA2CF4D-18B0-4219-802E-F338BACAE459}" destId="{5EC74476-EF2D-4B6E-8614-000E5D768EC7}" srcOrd="5" destOrd="0" presId="urn:microsoft.com/office/officeart/2018/2/layout/IconLabelList"/>
    <dgm:cxn modelId="{B7F16B30-9369-4E1F-B2E6-D0863EFE66DF}" type="presParOf" srcId="{9DA2CF4D-18B0-4219-802E-F338BACAE459}" destId="{ED437DF9-40F6-4E35-B04D-34AD05C202B1}" srcOrd="6" destOrd="0" presId="urn:microsoft.com/office/officeart/2018/2/layout/IconLabelList"/>
    <dgm:cxn modelId="{7E121B3C-6BB2-478E-B620-8C0202FB54EF}" type="presParOf" srcId="{ED437DF9-40F6-4E35-B04D-34AD05C202B1}" destId="{29B76410-74DE-4F4A-8A45-E46BB49D4129}" srcOrd="0" destOrd="0" presId="urn:microsoft.com/office/officeart/2018/2/layout/IconLabelList"/>
    <dgm:cxn modelId="{DCB029EE-C6A2-4F7B-A0F1-D2658D3C7EF5}" type="presParOf" srcId="{ED437DF9-40F6-4E35-B04D-34AD05C202B1}" destId="{EBB3632F-D021-40AD-82CE-02C9B4742CEE}" srcOrd="1" destOrd="0" presId="urn:microsoft.com/office/officeart/2018/2/layout/IconLabelList"/>
    <dgm:cxn modelId="{B71F4635-C025-487A-BC12-C59926241F2B}" type="presParOf" srcId="{ED437DF9-40F6-4E35-B04D-34AD05C202B1}" destId="{E6A36D15-8ADA-45FD-B734-94749872114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a:t>Fighting Union</a:t>
          </a:r>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a:t>Members Lead with Courage and Risk</a:t>
          </a:r>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a:t>Union</a:t>
          </a:r>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a:t>Member and Staff Partners – Mid Risk Activities</a:t>
          </a:r>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a:t>Staff Coach and Build Leader Capacity </a:t>
          </a:r>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a:t>Club</a:t>
          </a:r>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a:t>Staff Lead – Already Active Members –Low Risk Activities</a:t>
          </a:r>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a:t>Staff Focus on Engagement and Leader ID</a:t>
          </a:r>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a:t>Unorganized</a:t>
          </a:r>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a:t>Staff Lead – No Risk by Members</a:t>
          </a:r>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a:t>Staff Advise and Coach</a:t>
          </a:r>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a:t>Focus on Recruitment and Engagement</a:t>
          </a:r>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pt>
  </dgm:ptLst>
  <dgm:cxnLst>
    <dgm:cxn modelId="{DB436003-582D-428A-ADC8-A72B9441E9B1}" srcId="{3B410F01-35B0-4CB6-9321-A504D250BDB5}" destId="{32B4E6E0-451A-47B0-9004-79422C7D7862}" srcOrd="0" destOrd="0" parTransId="{453FB416-EFFB-4A8D-AE83-F63676AAC081}" sibTransId="{3CC3F91E-B46B-4713-BEEF-9A33A60376A2}"/>
    <dgm:cxn modelId="{F81C7503-3603-4C96-9E39-160A307A6C22}" srcId="{BB41A6AE-4584-48CE-8B2F-00EF52E38D70}" destId="{848CDA75-03FA-4A2A-ADC4-47A7E24B945A}" srcOrd="0" destOrd="0" parTransId="{B2F1B755-D829-4537-B58E-E691A938A1A1}" sibTransId="{9BC625A1-3C09-48CA-971F-6B9FC33D01E8}"/>
    <dgm:cxn modelId="{1AA09F15-59E2-433E-BD27-7B8A2082D6AE}" srcId="{1FA7398D-B48B-4819-99A2-B53AAEE7E85C}" destId="{3A3C2B46-A7AD-44BA-B46B-91B2AC641BD8}" srcOrd="2" destOrd="0" parTransId="{CC9822E1-3F53-421C-B6E2-6DF21883D3C1}" sibTransId="{3ECD5312-29D8-4555-8EB5-90FD968DD210}"/>
    <dgm:cxn modelId="{79CCC820-52EA-4129-8CBA-79821E41144C}" srcId="{1FA7398D-B48B-4819-99A2-B53AAEE7E85C}" destId="{866B414D-57B3-48C9-90E1-36BB9115D871}" srcOrd="3" destOrd="0" parTransId="{1FAE8C30-1F55-4E78-9E76-4ACC46500028}" sibTransId="{AE07FBE0-D319-47F8-985E-ED71C5B8552D}"/>
    <dgm:cxn modelId="{F043DE27-2B3C-4143-B015-33E18D5E3367}" type="presOf" srcId="{84AEA6CE-9EAD-421A-843C-FE1AA478C297}" destId="{A1BFE4BE-1A11-4388-873A-1F527B0B8F70}" srcOrd="0" destOrd="0"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08E7F739-9277-453C-9174-DE0E89F1C474}" type="presOf" srcId="{3A3C2B46-A7AD-44BA-B46B-91B2AC641BD8}" destId="{8EF23DA6-BB80-49FA-BB2A-E2E543BB2EF5}"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86E2AE43-FA29-443C-BF8E-1E007EB01FC0}" type="presOf" srcId="{BB41A6AE-4584-48CE-8B2F-00EF52E38D70}" destId="{0E51A73E-11A3-48FD-A186-227FEB0A95A2}"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6F02D563-B15B-4659-95FA-317FC93DF270}" type="presOf" srcId="{8FEF0ECF-C034-43BB-97BB-AD48513619D7}" destId="{6A091234-BA9E-4475-89F4-39B22BB67DA7}" srcOrd="0" destOrd="1"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18433184-2ECC-4C6B-9E9F-DC364CAA99EE}" type="presOf" srcId="{3E9761ED-5B26-4CC2-833F-1EF70CA8988A}" destId="{B6407489-1E3A-4306-8659-B56B2FB3B2D9}" srcOrd="0" destOrd="1" presId="urn:microsoft.com/office/officeart/2005/8/layout/vList5"/>
    <dgm:cxn modelId="{7B1F7389-2A7A-495F-868F-BD39AB5A1E05}" srcId="{866B414D-57B3-48C9-90E1-36BB9115D871}" destId="{374133BD-E400-4DA8-B5F1-1A9BCC08E016}" srcOrd="1" destOrd="0" parTransId="{47B76119-3808-497B-9407-76C6B36FC9AF}" sibTransId="{9AC9EF3A-825D-4698-B2C3-248A3311C791}"/>
    <dgm:cxn modelId="{CE9BF290-4FA3-4C28-92CB-40E00821DB68}" type="presOf" srcId="{455FE08A-2543-418B-9724-4B4356A149E7}" destId="{1E2C8A66-AFEC-4E37-A074-2530CE0AD83B}" srcOrd="0" destOrd="1"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C89B9A9D-C66C-43BB-88D4-00648EE782DE}" srcId="{1FA7398D-B48B-4819-99A2-B53AAEE7E85C}" destId="{BB41A6AE-4584-48CE-8B2F-00EF52E38D70}" srcOrd="0" destOrd="0" parTransId="{4A60F9AB-DD15-44D0-81C6-7DF911A9638D}" sibTransId="{722A4F7E-329F-41B7-BA2C-A1359A4B287A}"/>
    <dgm:cxn modelId="{798AC0A8-3B2D-4492-8A99-FF30FF5628EE}" srcId="{3A3C2B46-A7AD-44BA-B46B-91B2AC641BD8}" destId="{0357202E-3E0F-4D0B-950D-BB18BF333619}" srcOrd="0" destOrd="0" parTransId="{D6ADB25B-447F-4AB0-ABD7-882E21375845}" sibTransId="{3C086E37-55C4-4234-901D-30D57460529B}"/>
    <dgm:cxn modelId="{E1C985B1-9F6A-4095-AA98-473185D2052B}" type="presOf" srcId="{1FA7398D-B48B-4819-99A2-B53AAEE7E85C}" destId="{4C97BF32-48A9-437F-9A30-3CE369134CCE}" srcOrd="0" destOrd="0" presId="urn:microsoft.com/office/officeart/2005/8/layout/vList5"/>
    <dgm:cxn modelId="{45A59ABA-06CB-4DA3-B59E-1C98716504EA}" type="presOf" srcId="{374133BD-E400-4DA8-B5F1-1A9BCC08E016}" destId="{A1BFE4BE-1A11-4388-873A-1F527B0B8F70}" srcOrd="0" destOrd="1" presId="urn:microsoft.com/office/officeart/2005/8/layout/vList5"/>
    <dgm:cxn modelId="{98D217BC-5349-4D3F-81BA-74726394D96D}" type="presOf" srcId="{3B410F01-35B0-4CB6-9321-A504D250BDB5}" destId="{7DE61B57-CF02-4C65-AA96-9AF9946D2B69}" srcOrd="0" destOrd="0" presId="urn:microsoft.com/office/officeart/2005/8/layout/vList5"/>
    <dgm:cxn modelId="{459D1ADE-CEBF-4B38-909F-DFCCA246AE51}" type="presOf" srcId="{848CDA75-03FA-4A2A-ADC4-47A7E24B945A}" destId="{B6407489-1E3A-4306-8659-B56B2FB3B2D9}" srcOrd="0" destOrd="0" presId="urn:microsoft.com/office/officeart/2005/8/layout/vList5"/>
    <dgm:cxn modelId="{739082E2-794D-4C46-83E1-89F4F369FC9C}" srcId="{3B410F01-35B0-4CB6-9321-A504D250BDB5}" destId="{8FEF0ECF-C034-43BB-97BB-AD48513619D7}" srcOrd="1" destOrd="0" parTransId="{B0B5E62C-0EA1-4CD2-93C7-9C3C7503BA54}" sibTransId="{8760AAF5-4BDB-4030-8485-59E490439AD4}"/>
    <dgm:cxn modelId="{86AD40FE-3702-461A-8B26-51378690E0AE}" type="presOf" srcId="{32B4E6E0-451A-47B0-9004-79422C7D7862}" destId="{6A091234-BA9E-4475-89F4-39B22BB67DA7}" srcOrd="0" destOrd="0"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pt>
  </dgm:ptLst>
  <dgm:cxnLst>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21AFFF91-220D-4524-8058-737441989467}" srcId="{0AA97FDA-C477-4B9E-ABF9-322989DEA61D}" destId="{3AF237B8-71D0-46C8-AD57-9E1161C4B9E9}" srcOrd="1" destOrd="0" parTransId="{D828EC22-027A-4C6E-8346-F649C53B59A7}" sibTransId="{16D9967A-5AE0-49D5-9B16-EB6EF4AB6577}"/>
    <dgm:cxn modelId="{6FBDCDAA-EFA1-453C-B3B0-1B0B3C35BC62}" type="presOf" srcId="{3AF237B8-71D0-46C8-AD57-9E1161C4B9E9}" destId="{CDFC33F7-B7C2-4046-BE4A-637F6E94E727}"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FBBED0EA-28D6-47A8-90FA-CCB1E8771394}" type="presOf" srcId="{30EB78A2-3D5D-4553-AB32-C5F8788739A6}" destId="{DC64B8E6-63E6-4FBA-9D95-2A4544DC83A7}"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44078EBB-9413-45F6-A068-82E04C2FAFEB}"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5D06E232-3C8E-43E4-B96D-61A3BDCB86F2}">
      <dgm:prSet/>
      <dgm:spPr/>
      <dgm:t>
        <a:bodyPr/>
        <a:lstStyle/>
        <a:p>
          <a:r>
            <a:rPr lang="en-US">
              <a:latin typeface="Calibri Light" panose="020F0302020204030204"/>
            </a:rPr>
            <a:t>Meaningfulness</a:t>
          </a:r>
          <a:endParaRPr lang="en-US"/>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endParaRPr lang="en-US"/>
        </a:p>
      </dgm:t>
    </dgm:pt>
    <dgm:pt modelId="{F54753A7-373C-4E04-B1BF-B5381E2BC5F5}">
      <dgm:prSet/>
      <dgm:spPr/>
      <dgm:t>
        <a:bodyPr/>
        <a:lstStyle/>
        <a:p>
          <a:pPr rtl="0"/>
          <a:r>
            <a:rPr lang="en-US">
              <a:latin typeface="Calibri Light" panose="020F0302020204030204"/>
            </a:rPr>
            <a:t>Responsibility</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endParaRPr lang="en-US"/>
        </a:p>
      </dgm:t>
    </dgm:pt>
    <dgm:pt modelId="{4F16F226-E5CA-4142-B73B-A0B549D9CF4A}">
      <dgm:prSet phldr="0"/>
      <dgm:spPr/>
      <dgm:t>
        <a:bodyPr/>
        <a:lstStyle/>
        <a:p>
          <a:r>
            <a:rPr lang="en-US">
              <a:latin typeface="Calibri Light" panose="020F0302020204030204"/>
            </a:rPr>
            <a:t>Results</a:t>
          </a:r>
          <a:endParaRPr lang="en-US"/>
        </a:p>
      </dgm:t>
    </dgm:pt>
    <dgm:pt modelId="{36B98149-F2D4-48D1-BD03-30F24D882A0A}" type="parTrans" cxnId="{91DDF6DE-F42B-4A07-80A5-BA60B3C0565E}">
      <dgm:prSet/>
      <dgm:spPr/>
    </dgm:pt>
    <dgm:pt modelId="{2EF92C71-955B-44D6-98B0-637DA0586363}" type="sibTrans" cxnId="{91DDF6DE-F42B-4A07-80A5-BA60B3C0565E}">
      <dgm:prSet/>
      <dgm:spPr/>
    </dgm:pt>
    <dgm:pt modelId="{10200AF6-00FA-4341-B36C-3E20F91FF16C}" type="pres">
      <dgm:prSet presAssocID="{44078EBB-9413-45F6-A068-82E04C2FAFEB}" presName="hierChild1" presStyleCnt="0">
        <dgm:presLayoutVars>
          <dgm:chPref val="1"/>
          <dgm:dir/>
          <dgm:animOne val="branch"/>
          <dgm:animLvl val="lvl"/>
          <dgm:resizeHandles/>
        </dgm:presLayoutVars>
      </dgm:prSet>
      <dgm:spPr/>
    </dgm:pt>
    <dgm:pt modelId="{233C3941-36EF-4CFD-8154-C2595147DCBC}" type="pres">
      <dgm:prSet presAssocID="{5D06E232-3C8E-43E4-B96D-61A3BDCB86F2}" presName="hierRoot1" presStyleCnt="0"/>
      <dgm:spPr/>
    </dgm:pt>
    <dgm:pt modelId="{35E2DE42-E414-442B-B937-411BE812E26C}" type="pres">
      <dgm:prSet presAssocID="{5D06E232-3C8E-43E4-B96D-61A3BDCB86F2}" presName="composite" presStyleCnt="0"/>
      <dgm:spPr/>
    </dgm:pt>
    <dgm:pt modelId="{E886B9C3-FCC6-4C79-8CDD-A5F9B2A64AE7}" type="pres">
      <dgm:prSet presAssocID="{5D06E232-3C8E-43E4-B96D-61A3BDCB86F2}" presName="background" presStyleLbl="node0" presStyleIdx="0" presStyleCnt="3"/>
      <dgm:spPr/>
    </dgm:pt>
    <dgm:pt modelId="{46D2B7E4-64E7-44BB-8689-DDE57F608F4A}" type="pres">
      <dgm:prSet presAssocID="{5D06E232-3C8E-43E4-B96D-61A3BDCB86F2}" presName="text" presStyleLbl="fgAcc0" presStyleIdx="0" presStyleCnt="3">
        <dgm:presLayoutVars>
          <dgm:chPref val="3"/>
        </dgm:presLayoutVars>
      </dgm:prSet>
      <dgm:spPr/>
    </dgm:pt>
    <dgm:pt modelId="{B98DE38E-2CC8-4E96-AB75-D4DB35B31007}" type="pres">
      <dgm:prSet presAssocID="{5D06E232-3C8E-43E4-B96D-61A3BDCB86F2}" presName="hierChild2" presStyleCnt="0"/>
      <dgm:spPr/>
    </dgm:pt>
    <dgm:pt modelId="{0FBEA485-D9F9-4BBB-884B-7F8C2DA492E0}" type="pres">
      <dgm:prSet presAssocID="{F54753A7-373C-4E04-B1BF-B5381E2BC5F5}" presName="hierRoot1" presStyleCnt="0"/>
      <dgm:spPr/>
    </dgm:pt>
    <dgm:pt modelId="{77FEA643-D491-46B8-AC7D-C3C2F46C6C0B}" type="pres">
      <dgm:prSet presAssocID="{F54753A7-373C-4E04-B1BF-B5381E2BC5F5}" presName="composite" presStyleCnt="0"/>
      <dgm:spPr/>
    </dgm:pt>
    <dgm:pt modelId="{0CC6F5F4-A22E-449A-9CE6-53093A16A1E1}" type="pres">
      <dgm:prSet presAssocID="{F54753A7-373C-4E04-B1BF-B5381E2BC5F5}" presName="background" presStyleLbl="node0" presStyleIdx="1" presStyleCnt="3"/>
      <dgm:spPr/>
    </dgm:pt>
    <dgm:pt modelId="{C6040FD6-F587-4CBA-AEC0-79180A25F3BB}" type="pres">
      <dgm:prSet presAssocID="{F54753A7-373C-4E04-B1BF-B5381E2BC5F5}" presName="text" presStyleLbl="fgAcc0" presStyleIdx="1" presStyleCnt="3">
        <dgm:presLayoutVars>
          <dgm:chPref val="3"/>
        </dgm:presLayoutVars>
      </dgm:prSet>
      <dgm:spPr/>
    </dgm:pt>
    <dgm:pt modelId="{77493A07-7E5A-47A1-8136-52A5E6C1DF65}" type="pres">
      <dgm:prSet presAssocID="{F54753A7-373C-4E04-B1BF-B5381E2BC5F5}" presName="hierChild2" presStyleCnt="0"/>
      <dgm:spPr/>
    </dgm:pt>
    <dgm:pt modelId="{D6B0294F-489E-4447-B94C-1AA235387B8B}" type="pres">
      <dgm:prSet presAssocID="{4F16F226-E5CA-4142-B73B-A0B549D9CF4A}" presName="hierRoot1" presStyleCnt="0"/>
      <dgm:spPr/>
    </dgm:pt>
    <dgm:pt modelId="{E947587D-BF8C-4991-82C4-724880411426}" type="pres">
      <dgm:prSet presAssocID="{4F16F226-E5CA-4142-B73B-A0B549D9CF4A}" presName="composite" presStyleCnt="0"/>
      <dgm:spPr/>
    </dgm:pt>
    <dgm:pt modelId="{F79208E0-EBE2-40CB-989A-1BEC0EB234C2}" type="pres">
      <dgm:prSet presAssocID="{4F16F226-E5CA-4142-B73B-A0B549D9CF4A}" presName="background" presStyleLbl="node0" presStyleIdx="2" presStyleCnt="3"/>
      <dgm:spPr/>
    </dgm:pt>
    <dgm:pt modelId="{3BD787CF-3596-4155-9433-BDEB01E9070C}" type="pres">
      <dgm:prSet presAssocID="{4F16F226-E5CA-4142-B73B-A0B549D9CF4A}" presName="text" presStyleLbl="fgAcc0" presStyleIdx="2" presStyleCnt="3">
        <dgm:presLayoutVars>
          <dgm:chPref val="3"/>
        </dgm:presLayoutVars>
      </dgm:prSet>
      <dgm:spPr/>
    </dgm:pt>
    <dgm:pt modelId="{6CC50E22-80E5-4519-B561-A9FEFD74C1D6}" type="pres">
      <dgm:prSet presAssocID="{4F16F226-E5CA-4142-B73B-A0B549D9CF4A}" presName="hierChild2" presStyleCnt="0"/>
      <dgm:spPr/>
    </dgm:pt>
  </dgm:ptLst>
  <dgm:cxnLst>
    <dgm:cxn modelId="{413AFA00-A3D8-48EA-B4AE-A240BBFAA416}" type="presOf" srcId="{44078EBB-9413-45F6-A068-82E04C2FAFEB}" destId="{10200AF6-00FA-4341-B36C-3E20F91FF16C}" srcOrd="0" destOrd="0" presId="urn:microsoft.com/office/officeart/2005/8/layout/hierarchy1"/>
    <dgm:cxn modelId="{5D155E11-DFF5-45B6-96C9-24746A2F1888}" type="presOf" srcId="{F54753A7-373C-4E04-B1BF-B5381E2BC5F5}" destId="{C6040FD6-F587-4CBA-AEC0-79180A25F3BB}" srcOrd="0" destOrd="0" presId="urn:microsoft.com/office/officeart/2005/8/layout/hierarchy1"/>
    <dgm:cxn modelId="{4DC60166-1227-4BBB-A43B-0889FBA7D018}" srcId="{44078EBB-9413-45F6-A068-82E04C2FAFEB}" destId="{F54753A7-373C-4E04-B1BF-B5381E2BC5F5}" srcOrd="1" destOrd="0" parTransId="{B6AA15B9-DE16-4A49-A0D0-85AAB6D70309}" sibTransId="{FAB11332-0CBE-4342-BF29-49808C232258}"/>
    <dgm:cxn modelId="{2CFA9385-4461-48D3-98E4-A7DB39D42D8A}" srcId="{44078EBB-9413-45F6-A068-82E04C2FAFEB}" destId="{5D06E232-3C8E-43E4-B96D-61A3BDCB86F2}" srcOrd="0" destOrd="0" parTransId="{72F8DF77-2D67-4047-9A1A-0AD26B2B7BDE}" sibTransId="{5A3CD12A-A6FC-4F61-94E2-373DB597B677}"/>
    <dgm:cxn modelId="{8C826A92-77BE-41DA-A7D4-A12E3E8AFB7E}" type="presOf" srcId="{4F16F226-E5CA-4142-B73B-A0B549D9CF4A}" destId="{3BD787CF-3596-4155-9433-BDEB01E9070C}" srcOrd="0" destOrd="0" presId="urn:microsoft.com/office/officeart/2005/8/layout/hierarchy1"/>
    <dgm:cxn modelId="{91DDF6DE-F42B-4A07-80A5-BA60B3C0565E}" srcId="{44078EBB-9413-45F6-A068-82E04C2FAFEB}" destId="{4F16F226-E5CA-4142-B73B-A0B549D9CF4A}" srcOrd="2" destOrd="0" parTransId="{36B98149-F2D4-48D1-BD03-30F24D882A0A}" sibTransId="{2EF92C71-955B-44D6-98B0-637DA0586363}"/>
    <dgm:cxn modelId="{FD356DEA-C7B0-44CF-B57B-5E5ADBD31BF0}" type="presOf" srcId="{5D06E232-3C8E-43E4-B96D-61A3BDCB86F2}" destId="{46D2B7E4-64E7-44BB-8689-DDE57F608F4A}" srcOrd="0" destOrd="0" presId="urn:microsoft.com/office/officeart/2005/8/layout/hierarchy1"/>
    <dgm:cxn modelId="{D2CA1734-2AE6-4F6B-B03D-81F3AECEC92C}" type="presParOf" srcId="{10200AF6-00FA-4341-B36C-3E20F91FF16C}" destId="{233C3941-36EF-4CFD-8154-C2595147DCBC}" srcOrd="0" destOrd="0" presId="urn:microsoft.com/office/officeart/2005/8/layout/hierarchy1"/>
    <dgm:cxn modelId="{0BE9E270-6096-4BED-8912-2EC3E84A6342}" type="presParOf" srcId="{233C3941-36EF-4CFD-8154-C2595147DCBC}" destId="{35E2DE42-E414-442B-B937-411BE812E26C}" srcOrd="0" destOrd="0" presId="urn:microsoft.com/office/officeart/2005/8/layout/hierarchy1"/>
    <dgm:cxn modelId="{4ED14D51-9F91-47D5-9A23-D4A1EB5BD6CC}" type="presParOf" srcId="{35E2DE42-E414-442B-B937-411BE812E26C}" destId="{E886B9C3-FCC6-4C79-8CDD-A5F9B2A64AE7}" srcOrd="0" destOrd="0" presId="urn:microsoft.com/office/officeart/2005/8/layout/hierarchy1"/>
    <dgm:cxn modelId="{57C00F3D-928C-498E-8C31-2508356492A1}" type="presParOf" srcId="{35E2DE42-E414-442B-B937-411BE812E26C}" destId="{46D2B7E4-64E7-44BB-8689-DDE57F608F4A}" srcOrd="1" destOrd="0" presId="urn:microsoft.com/office/officeart/2005/8/layout/hierarchy1"/>
    <dgm:cxn modelId="{342C6B07-ACB4-46EB-8425-9BA48FC6B8C8}" type="presParOf" srcId="{233C3941-36EF-4CFD-8154-C2595147DCBC}" destId="{B98DE38E-2CC8-4E96-AB75-D4DB35B31007}" srcOrd="1" destOrd="0" presId="urn:microsoft.com/office/officeart/2005/8/layout/hierarchy1"/>
    <dgm:cxn modelId="{1FFDAED4-2A6C-420D-B257-512F33E7EC36}" type="presParOf" srcId="{10200AF6-00FA-4341-B36C-3E20F91FF16C}" destId="{0FBEA485-D9F9-4BBB-884B-7F8C2DA492E0}" srcOrd="1" destOrd="0" presId="urn:microsoft.com/office/officeart/2005/8/layout/hierarchy1"/>
    <dgm:cxn modelId="{7859F3A3-6151-40A8-B144-AB863365BA9D}" type="presParOf" srcId="{0FBEA485-D9F9-4BBB-884B-7F8C2DA492E0}" destId="{77FEA643-D491-46B8-AC7D-C3C2F46C6C0B}" srcOrd="0" destOrd="0" presId="urn:microsoft.com/office/officeart/2005/8/layout/hierarchy1"/>
    <dgm:cxn modelId="{2E8B55FA-D44B-406E-9AA1-D6B7726DC14B}" type="presParOf" srcId="{77FEA643-D491-46B8-AC7D-C3C2F46C6C0B}" destId="{0CC6F5F4-A22E-449A-9CE6-53093A16A1E1}" srcOrd="0" destOrd="0" presId="urn:microsoft.com/office/officeart/2005/8/layout/hierarchy1"/>
    <dgm:cxn modelId="{ED839756-4D67-4B7B-93E6-21359EB55F91}" type="presParOf" srcId="{77FEA643-D491-46B8-AC7D-C3C2F46C6C0B}" destId="{C6040FD6-F587-4CBA-AEC0-79180A25F3BB}" srcOrd="1" destOrd="0" presId="urn:microsoft.com/office/officeart/2005/8/layout/hierarchy1"/>
    <dgm:cxn modelId="{CAB42CDC-1AFB-41F1-BCCA-4AA4C9ADCD6A}" type="presParOf" srcId="{0FBEA485-D9F9-4BBB-884B-7F8C2DA492E0}" destId="{77493A07-7E5A-47A1-8136-52A5E6C1DF65}" srcOrd="1" destOrd="0" presId="urn:microsoft.com/office/officeart/2005/8/layout/hierarchy1"/>
    <dgm:cxn modelId="{16FFFC03-6E99-40D6-80FC-BE05FC0B8354}" type="presParOf" srcId="{10200AF6-00FA-4341-B36C-3E20F91FF16C}" destId="{D6B0294F-489E-4447-B94C-1AA235387B8B}" srcOrd="2" destOrd="0" presId="urn:microsoft.com/office/officeart/2005/8/layout/hierarchy1"/>
    <dgm:cxn modelId="{D2584A63-70E9-49C8-9A19-B0EB96800DFB}" type="presParOf" srcId="{D6B0294F-489E-4447-B94C-1AA235387B8B}" destId="{E947587D-BF8C-4991-82C4-724880411426}" srcOrd="0" destOrd="0" presId="urn:microsoft.com/office/officeart/2005/8/layout/hierarchy1"/>
    <dgm:cxn modelId="{28D089BD-599D-4BCF-B95C-BF73B8866B35}" type="presParOf" srcId="{E947587D-BF8C-4991-82C4-724880411426}" destId="{F79208E0-EBE2-40CB-989A-1BEC0EB234C2}" srcOrd="0" destOrd="0" presId="urn:microsoft.com/office/officeart/2005/8/layout/hierarchy1"/>
    <dgm:cxn modelId="{659C1583-C062-4547-B6A5-F852246CA8F5}" type="presParOf" srcId="{E947587D-BF8C-4991-82C4-724880411426}" destId="{3BD787CF-3596-4155-9433-BDEB01E9070C}" srcOrd="1" destOrd="0" presId="urn:microsoft.com/office/officeart/2005/8/layout/hierarchy1"/>
    <dgm:cxn modelId="{4A185352-E23C-4B66-9153-201B44926ED7}" type="presParOf" srcId="{D6B0294F-489E-4447-B94C-1AA235387B8B}" destId="{6CC50E22-80E5-4519-B561-A9FEFD74C1D6}"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pPr rtl="0"/>
          <a:r>
            <a:rPr lang="en-US" sz="2800"/>
            <a:t>Experience meaningfulness: the task is important in the overall scheme of things and is big enough that it will be a challenge to achieve.</a:t>
          </a:r>
          <a:r>
            <a:rPr lang="en-US" sz="2200">
              <a:latin typeface="Calibri Light" panose="020F0302020204030204"/>
            </a:rPr>
            <a:t> </a:t>
          </a:r>
          <a:endParaRPr lang="en-US" sz="2200"/>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task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pPr rtl="0"/>
          <a:r>
            <a:rPr lang="en-US"/>
            <a:t>Experience results: as I attempt to do the work</a:t>
          </a:r>
          <a:r>
            <a:rPr lang="en-US">
              <a:latin typeface="Calibri Light" panose="020F0302020204030204"/>
            </a:rPr>
            <a:t>, </a:t>
          </a:r>
          <a:r>
            <a:rPr lang="en-US"/>
            <a:t>I can see whether or not I am doing well.</a:t>
          </a:r>
          <a:r>
            <a:rPr lang="en-US">
              <a:latin typeface="Calibri Light" panose="020F0302020204030204"/>
            </a:rPr>
            <a:t>  </a:t>
          </a:r>
          <a:endParaRPr lang="en-US"/>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custScaleX="125703" custScaleY="131399" custLinFactNeighborX="-8479"/>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custScaleY="129078"/>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custScaleY="131399"/>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FAF3314-AFC1-417C-A001-6DFF86F59127}" type="doc">
      <dgm:prSet loTypeId="urn:microsoft.com/office/officeart/2005/8/layout/process5" loCatId="process" qsTypeId="urn:microsoft.com/office/officeart/2005/8/quickstyle/simple3" qsCatId="simple" csTypeId="urn:microsoft.com/office/officeart/2005/8/colors/colorful1" csCatId="colorful" phldr="1"/>
      <dgm:spPr/>
      <dgm:t>
        <a:bodyPr/>
        <a:lstStyle/>
        <a:p>
          <a:endParaRPr lang="en-US"/>
        </a:p>
      </dgm:t>
    </dgm:pt>
    <dgm:pt modelId="{92BA2B48-397F-49FE-A950-65150856C3A6}">
      <dgm:prSet custT="1"/>
      <dgm:spPr/>
      <dgm:t>
        <a:bodyPr/>
        <a:lstStyle/>
        <a:p>
          <a:pPr rtl="0"/>
          <a:r>
            <a:rPr lang="en-US" sz="2400" b="1"/>
            <a:t>Task Significance </a:t>
          </a:r>
          <a:r>
            <a:rPr lang="en-US" sz="2400" b="1">
              <a:latin typeface="Calibri Light" panose="020F0302020204030204"/>
            </a:rPr>
            <a:t>(Why) –</a:t>
          </a:r>
          <a:r>
            <a:rPr lang="en-US" sz="2400" b="1"/>
            <a:t> understand and recognize the impact of the work on the world and the risks involved</a:t>
          </a:r>
        </a:p>
      </dgm:t>
    </dgm:pt>
    <dgm:pt modelId="{1CD6708C-C008-437F-822F-876829D48C45}" type="parTrans" cxnId="{76E72744-ED0E-47E4-B68E-656E4FCCB34E}">
      <dgm:prSet/>
      <dgm:spPr/>
      <dgm:t>
        <a:bodyPr/>
        <a:lstStyle/>
        <a:p>
          <a:endParaRPr lang="en-US"/>
        </a:p>
      </dgm:t>
    </dgm:pt>
    <dgm:pt modelId="{8E8467AE-C33A-4D16-B58C-73229C52F26C}" type="sibTrans" cxnId="{76E72744-ED0E-47E4-B68E-656E4FCCB34E}">
      <dgm:prSet/>
      <dgm:spPr/>
      <dgm:t>
        <a:bodyPr/>
        <a:lstStyle/>
        <a:p>
          <a:endParaRPr lang="en-US"/>
        </a:p>
      </dgm:t>
    </dgm:pt>
    <dgm:pt modelId="{3E5D23CA-115C-406F-87B1-80B2F5E364C8}">
      <dgm:prSet custT="1"/>
      <dgm:spPr/>
      <dgm:t>
        <a:bodyPr/>
        <a:lstStyle/>
        <a:p>
          <a:pPr rtl="0"/>
          <a:r>
            <a:rPr lang="en-US" sz="2400" b="1"/>
            <a:t>Task Identity </a:t>
          </a:r>
          <a:r>
            <a:rPr lang="en-US" sz="2400" b="1">
              <a:latin typeface="Calibri Light" panose="020F0302020204030204"/>
            </a:rPr>
            <a:t>–</a:t>
          </a:r>
          <a:r>
            <a:rPr lang="en-US" sz="2400" b="1"/>
            <a:t> one’s own contribution, from start to finish, is clear in the final result</a:t>
          </a:r>
        </a:p>
      </dgm:t>
    </dgm:pt>
    <dgm:pt modelId="{60BA5ED9-6677-46EF-A489-10CC6D0DFF9B}" type="parTrans" cxnId="{6285A1C9-9D55-4B5E-A1FE-5E78B0D117CA}">
      <dgm:prSet/>
      <dgm:spPr/>
      <dgm:t>
        <a:bodyPr/>
        <a:lstStyle/>
        <a:p>
          <a:endParaRPr lang="en-US"/>
        </a:p>
      </dgm:t>
    </dgm:pt>
    <dgm:pt modelId="{E98D790A-1FDD-4E55-A891-4958E700BC0F}" type="sibTrans" cxnId="{6285A1C9-9D55-4B5E-A1FE-5E78B0D117CA}">
      <dgm:prSet/>
      <dgm:spPr/>
      <dgm:t>
        <a:bodyPr/>
        <a:lstStyle/>
        <a:p>
          <a:endParaRPr lang="en-US"/>
        </a:p>
      </dgm:t>
    </dgm:pt>
    <dgm:pt modelId="{6451C83E-2DED-471A-8E78-E7B14C4682AC}">
      <dgm:prSet custT="1"/>
      <dgm:spPr/>
      <dgm:t>
        <a:bodyPr/>
        <a:lstStyle/>
        <a:p>
          <a:r>
            <a:rPr lang="en-US" sz="2400" b="1"/>
            <a:t>Skill Variety – engaging a variety of skills, including heart, hands, and head.</a:t>
          </a:r>
        </a:p>
      </dgm:t>
    </dgm:pt>
    <dgm:pt modelId="{D4D54FF7-9D4B-4526-9ABB-B158977F3ABE}" type="parTrans" cxnId="{B255F5B6-2207-462B-98E2-57D4BFAC1136}">
      <dgm:prSet/>
      <dgm:spPr/>
      <dgm:t>
        <a:bodyPr/>
        <a:lstStyle/>
        <a:p>
          <a:endParaRPr lang="en-US"/>
        </a:p>
      </dgm:t>
    </dgm:pt>
    <dgm:pt modelId="{2215120F-0214-4855-8FAD-852CC8DCB727}" type="sibTrans" cxnId="{B255F5B6-2207-462B-98E2-57D4BFAC1136}">
      <dgm:prSet/>
      <dgm:spPr/>
      <dgm:t>
        <a:bodyPr/>
        <a:lstStyle/>
        <a:p>
          <a:endParaRPr lang="en-US"/>
        </a:p>
      </dgm:t>
    </dgm:pt>
    <dgm:pt modelId="{C147FC83-14D8-4FAF-B5B9-7930F059CBFB}">
      <dgm:prSet custT="1"/>
      <dgm:spPr/>
      <dgm:t>
        <a:bodyPr/>
        <a:lstStyle/>
        <a:p>
          <a:r>
            <a:rPr lang="en-US" sz="2400" b="1"/>
            <a:t>Autonomy – having the space to make competent choices about how to do the work.</a:t>
          </a:r>
        </a:p>
      </dgm:t>
    </dgm:pt>
    <dgm:pt modelId="{E1FCC631-403C-489A-80C1-289962A72B9B}" type="parTrans" cxnId="{BAF512D8-38A8-4036-8A32-8D677F623A6A}">
      <dgm:prSet/>
      <dgm:spPr/>
      <dgm:t>
        <a:bodyPr/>
        <a:lstStyle/>
        <a:p>
          <a:endParaRPr lang="en-US"/>
        </a:p>
      </dgm:t>
    </dgm:pt>
    <dgm:pt modelId="{5FE43E6A-6B11-4A4B-99A9-E10D9DA7C8E8}" type="sibTrans" cxnId="{BAF512D8-38A8-4036-8A32-8D677F623A6A}">
      <dgm:prSet/>
      <dgm:spPr/>
      <dgm:t>
        <a:bodyPr/>
        <a:lstStyle/>
        <a:p>
          <a:endParaRPr lang="en-US"/>
        </a:p>
      </dgm:t>
    </dgm:pt>
    <dgm:pt modelId="{827EF290-6F9D-4034-815D-9BEE8AE818AE}">
      <dgm:prSet custT="1"/>
      <dgm:spPr/>
      <dgm:t>
        <a:bodyPr/>
        <a:lstStyle/>
        <a:p>
          <a:pPr rtl="0"/>
          <a:r>
            <a:rPr lang="en-US" sz="2400" b="1"/>
            <a:t>Feedback – results are visible to the person performing the task as they perform it.</a:t>
          </a:r>
          <a:r>
            <a:rPr lang="en-US" sz="2400" b="1">
              <a:latin typeface="Calibri Light" panose="020F0302020204030204"/>
            </a:rPr>
            <a:t> </a:t>
          </a:r>
          <a:endParaRPr lang="en-US" sz="2400" b="1"/>
        </a:p>
      </dgm:t>
    </dgm:pt>
    <dgm:pt modelId="{3B62497E-0EFB-4E67-B22D-9C394D091235}" type="parTrans" cxnId="{786F634E-13B1-4FA2-9AA9-B0C3667E1D86}">
      <dgm:prSet/>
      <dgm:spPr/>
      <dgm:t>
        <a:bodyPr/>
        <a:lstStyle/>
        <a:p>
          <a:endParaRPr lang="en-US"/>
        </a:p>
      </dgm:t>
    </dgm:pt>
    <dgm:pt modelId="{55147DDA-16E7-4B5A-AB9D-FA098BFA120B}" type="sibTrans" cxnId="{786F634E-13B1-4FA2-9AA9-B0C3667E1D86}">
      <dgm:prSet/>
      <dgm:spPr/>
      <dgm:t>
        <a:bodyPr/>
        <a:lstStyle/>
        <a:p>
          <a:endParaRPr lang="en-US"/>
        </a:p>
      </dgm:t>
    </dgm:pt>
    <dgm:pt modelId="{58156D32-FAB7-4E89-A046-3F3C5ECD0ECA}" type="pres">
      <dgm:prSet presAssocID="{1FAF3314-AFC1-417C-A001-6DFF86F59127}" presName="diagram" presStyleCnt="0">
        <dgm:presLayoutVars>
          <dgm:dir/>
          <dgm:resizeHandles val="exact"/>
        </dgm:presLayoutVars>
      </dgm:prSet>
      <dgm:spPr/>
    </dgm:pt>
    <dgm:pt modelId="{48623665-C703-42F4-95C0-BC941D6D316A}" type="pres">
      <dgm:prSet presAssocID="{92BA2B48-397F-49FE-A950-65150856C3A6}" presName="node" presStyleLbl="node1" presStyleIdx="0" presStyleCnt="5" custScaleX="160082" custScaleY="358446" custLinFactNeighborX="-78165" custLinFactNeighborY="-42831">
        <dgm:presLayoutVars>
          <dgm:bulletEnabled val="1"/>
        </dgm:presLayoutVars>
      </dgm:prSet>
      <dgm:spPr/>
    </dgm:pt>
    <dgm:pt modelId="{8FC20855-C8CB-40CD-A6E7-DA310E756E56}" type="pres">
      <dgm:prSet presAssocID="{8E8467AE-C33A-4D16-B58C-73229C52F26C}" presName="sibTrans" presStyleLbl="sibTrans2D1" presStyleIdx="0" presStyleCnt="4"/>
      <dgm:spPr/>
    </dgm:pt>
    <dgm:pt modelId="{5F23A929-816F-4F91-AAB4-BF917039F57B}" type="pres">
      <dgm:prSet presAssocID="{8E8467AE-C33A-4D16-B58C-73229C52F26C}" presName="connectorText" presStyleLbl="sibTrans2D1" presStyleIdx="0" presStyleCnt="4"/>
      <dgm:spPr/>
    </dgm:pt>
    <dgm:pt modelId="{1E626E1D-0DB9-468F-9F03-24806FA3039B}" type="pres">
      <dgm:prSet presAssocID="{3E5D23CA-115C-406F-87B1-80B2F5E364C8}" presName="node" presStyleLbl="node1" presStyleIdx="1" presStyleCnt="5" custScaleX="147740" custScaleY="296337" custLinFactNeighborX="-8270" custLinFactNeighborY="-42831">
        <dgm:presLayoutVars>
          <dgm:bulletEnabled val="1"/>
        </dgm:presLayoutVars>
      </dgm:prSet>
      <dgm:spPr/>
    </dgm:pt>
    <dgm:pt modelId="{7A5572B1-74E9-485A-9B4E-7A58E01B4788}" type="pres">
      <dgm:prSet presAssocID="{E98D790A-1FDD-4E55-A891-4958E700BC0F}" presName="sibTrans" presStyleLbl="sibTrans2D1" presStyleIdx="1" presStyleCnt="4"/>
      <dgm:spPr/>
    </dgm:pt>
    <dgm:pt modelId="{AB6D7DA3-EA93-4AAB-9461-D7CB40AC792F}" type="pres">
      <dgm:prSet presAssocID="{E98D790A-1FDD-4E55-A891-4958E700BC0F}" presName="connectorText" presStyleLbl="sibTrans2D1" presStyleIdx="1" presStyleCnt="4"/>
      <dgm:spPr/>
    </dgm:pt>
    <dgm:pt modelId="{42BC4CC3-60A2-4985-BC0D-C05F9A9CCC79}" type="pres">
      <dgm:prSet presAssocID="{6451C83E-2DED-471A-8E78-E7B14C4682AC}" presName="node" presStyleLbl="node1" presStyleIdx="2" presStyleCnt="5" custScaleX="143424" custScaleY="295305" custLinFactNeighborX="102" custLinFactNeighborY="-41678">
        <dgm:presLayoutVars>
          <dgm:bulletEnabled val="1"/>
        </dgm:presLayoutVars>
      </dgm:prSet>
      <dgm:spPr/>
    </dgm:pt>
    <dgm:pt modelId="{6A5EAA75-B7A9-4708-958A-872329948EEC}" type="pres">
      <dgm:prSet presAssocID="{2215120F-0214-4855-8FAD-852CC8DCB727}" presName="sibTrans" presStyleLbl="sibTrans2D1" presStyleIdx="2" presStyleCnt="4"/>
      <dgm:spPr/>
    </dgm:pt>
    <dgm:pt modelId="{DFF11F21-18CD-4451-B915-2BE390CD7252}" type="pres">
      <dgm:prSet presAssocID="{2215120F-0214-4855-8FAD-852CC8DCB727}" presName="connectorText" presStyleLbl="sibTrans2D1" presStyleIdx="2" presStyleCnt="4"/>
      <dgm:spPr/>
    </dgm:pt>
    <dgm:pt modelId="{C9BEDD02-0B87-42DF-8E2B-3E601DBD2CB1}" type="pres">
      <dgm:prSet presAssocID="{C147FC83-14D8-4FAF-B5B9-7930F059CBFB}" presName="node" presStyleLbl="node1" presStyleIdx="3" presStyleCnt="5" custScaleX="165268" custScaleY="239294">
        <dgm:presLayoutVars>
          <dgm:bulletEnabled val="1"/>
        </dgm:presLayoutVars>
      </dgm:prSet>
      <dgm:spPr/>
    </dgm:pt>
    <dgm:pt modelId="{5FDB85B0-A39C-45E8-8C2B-E790D88FB253}" type="pres">
      <dgm:prSet presAssocID="{5FE43E6A-6B11-4A4B-99A9-E10D9DA7C8E8}" presName="sibTrans" presStyleLbl="sibTrans2D1" presStyleIdx="3" presStyleCnt="4"/>
      <dgm:spPr/>
    </dgm:pt>
    <dgm:pt modelId="{C8B55741-0D61-4F74-B4E5-F8BBEC6DB84F}" type="pres">
      <dgm:prSet presAssocID="{5FE43E6A-6B11-4A4B-99A9-E10D9DA7C8E8}" presName="connectorText" presStyleLbl="sibTrans2D1" presStyleIdx="3" presStyleCnt="4"/>
      <dgm:spPr/>
    </dgm:pt>
    <dgm:pt modelId="{8817CA92-B1D9-47C2-AF65-57C5F453DF5C}" type="pres">
      <dgm:prSet presAssocID="{827EF290-6F9D-4034-815D-9BEE8AE818AE}" presName="node" presStyleLbl="node1" presStyleIdx="4" presStyleCnt="5" custScaleX="154863" custScaleY="248128">
        <dgm:presLayoutVars>
          <dgm:bulletEnabled val="1"/>
        </dgm:presLayoutVars>
      </dgm:prSet>
      <dgm:spPr/>
    </dgm:pt>
  </dgm:ptLst>
  <dgm:cxnLst>
    <dgm:cxn modelId="{4E676D0D-D0D3-448A-87CB-1D3A30DBA0E1}" type="presOf" srcId="{8E8467AE-C33A-4D16-B58C-73229C52F26C}" destId="{5F23A929-816F-4F91-AAB4-BF917039F57B}" srcOrd="1" destOrd="0" presId="urn:microsoft.com/office/officeart/2005/8/layout/process5"/>
    <dgm:cxn modelId="{AE3D8030-EA3C-4C00-B8D0-492430384075}" type="presOf" srcId="{1FAF3314-AFC1-417C-A001-6DFF86F59127}" destId="{58156D32-FAB7-4E89-A046-3F3C5ECD0ECA}" srcOrd="0" destOrd="0" presId="urn:microsoft.com/office/officeart/2005/8/layout/process5"/>
    <dgm:cxn modelId="{7F57C162-4AEE-4E29-9142-A8BA8A7F08E0}" type="presOf" srcId="{C147FC83-14D8-4FAF-B5B9-7930F059CBFB}" destId="{C9BEDD02-0B87-42DF-8E2B-3E601DBD2CB1}" srcOrd="0" destOrd="0" presId="urn:microsoft.com/office/officeart/2005/8/layout/process5"/>
    <dgm:cxn modelId="{76E72744-ED0E-47E4-B68E-656E4FCCB34E}" srcId="{1FAF3314-AFC1-417C-A001-6DFF86F59127}" destId="{92BA2B48-397F-49FE-A950-65150856C3A6}" srcOrd="0" destOrd="0" parTransId="{1CD6708C-C008-437F-822F-876829D48C45}" sibTransId="{8E8467AE-C33A-4D16-B58C-73229C52F26C}"/>
    <dgm:cxn modelId="{D611D96C-5081-4057-BB0E-C698A5B24F63}" type="presOf" srcId="{2215120F-0214-4855-8FAD-852CC8DCB727}" destId="{6A5EAA75-B7A9-4708-958A-872329948EEC}" srcOrd="0" destOrd="0" presId="urn:microsoft.com/office/officeart/2005/8/layout/process5"/>
    <dgm:cxn modelId="{786F634E-13B1-4FA2-9AA9-B0C3667E1D86}" srcId="{1FAF3314-AFC1-417C-A001-6DFF86F59127}" destId="{827EF290-6F9D-4034-815D-9BEE8AE818AE}" srcOrd="4" destOrd="0" parTransId="{3B62497E-0EFB-4E67-B22D-9C394D091235}" sibTransId="{55147DDA-16E7-4B5A-AB9D-FA098BFA120B}"/>
    <dgm:cxn modelId="{7130F16E-DFC2-4283-B537-0414C985BE45}" type="presOf" srcId="{8E8467AE-C33A-4D16-B58C-73229C52F26C}" destId="{8FC20855-C8CB-40CD-A6E7-DA310E756E56}" srcOrd="0" destOrd="0" presId="urn:microsoft.com/office/officeart/2005/8/layout/process5"/>
    <dgm:cxn modelId="{36163F75-9E36-4D35-89E7-C987EE85E6F9}" type="presOf" srcId="{E98D790A-1FDD-4E55-A891-4958E700BC0F}" destId="{7A5572B1-74E9-485A-9B4E-7A58E01B4788}" srcOrd="0" destOrd="0" presId="urn:microsoft.com/office/officeart/2005/8/layout/process5"/>
    <dgm:cxn modelId="{E2274175-2C30-44FF-A4E1-179F8E09CC63}" type="presOf" srcId="{5FE43E6A-6B11-4A4B-99A9-E10D9DA7C8E8}" destId="{5FDB85B0-A39C-45E8-8C2B-E790D88FB253}" srcOrd="0" destOrd="0" presId="urn:microsoft.com/office/officeart/2005/8/layout/process5"/>
    <dgm:cxn modelId="{2A263793-6D72-4223-9879-6EAA0D7CF186}" type="presOf" srcId="{3E5D23CA-115C-406F-87B1-80B2F5E364C8}" destId="{1E626E1D-0DB9-468F-9F03-24806FA3039B}" srcOrd="0" destOrd="0" presId="urn:microsoft.com/office/officeart/2005/8/layout/process5"/>
    <dgm:cxn modelId="{9847A69D-1AB3-4C79-BF34-62433BC7E2CB}" type="presOf" srcId="{6451C83E-2DED-471A-8E78-E7B14C4682AC}" destId="{42BC4CC3-60A2-4985-BC0D-C05F9A9CCC79}" srcOrd="0" destOrd="0" presId="urn:microsoft.com/office/officeart/2005/8/layout/process5"/>
    <dgm:cxn modelId="{B255F5B6-2207-462B-98E2-57D4BFAC1136}" srcId="{1FAF3314-AFC1-417C-A001-6DFF86F59127}" destId="{6451C83E-2DED-471A-8E78-E7B14C4682AC}" srcOrd="2" destOrd="0" parTransId="{D4D54FF7-9D4B-4526-9ABB-B158977F3ABE}" sibTransId="{2215120F-0214-4855-8FAD-852CC8DCB727}"/>
    <dgm:cxn modelId="{D99F02BC-65FC-4192-A94F-3624AEA4EB5D}" type="presOf" srcId="{E98D790A-1FDD-4E55-A891-4958E700BC0F}" destId="{AB6D7DA3-EA93-4AAB-9461-D7CB40AC792F}" srcOrd="1" destOrd="0" presId="urn:microsoft.com/office/officeart/2005/8/layout/process5"/>
    <dgm:cxn modelId="{6285A1C9-9D55-4B5E-A1FE-5E78B0D117CA}" srcId="{1FAF3314-AFC1-417C-A001-6DFF86F59127}" destId="{3E5D23CA-115C-406F-87B1-80B2F5E364C8}" srcOrd="1" destOrd="0" parTransId="{60BA5ED9-6677-46EF-A489-10CC6D0DFF9B}" sibTransId="{E98D790A-1FDD-4E55-A891-4958E700BC0F}"/>
    <dgm:cxn modelId="{BFD7B1CE-70FE-43AF-85D1-3A645EC41BA9}" type="presOf" srcId="{827EF290-6F9D-4034-815D-9BEE8AE818AE}" destId="{8817CA92-B1D9-47C2-AF65-57C5F453DF5C}" srcOrd="0" destOrd="0" presId="urn:microsoft.com/office/officeart/2005/8/layout/process5"/>
    <dgm:cxn modelId="{565CD7CF-2C0B-4F65-87CE-1114100FDFFA}" type="presOf" srcId="{2215120F-0214-4855-8FAD-852CC8DCB727}" destId="{DFF11F21-18CD-4451-B915-2BE390CD7252}" srcOrd="1" destOrd="0" presId="urn:microsoft.com/office/officeart/2005/8/layout/process5"/>
    <dgm:cxn modelId="{919E35D1-D115-4AF9-8FF0-4B3942ED73C9}" type="presOf" srcId="{5FE43E6A-6B11-4A4B-99A9-E10D9DA7C8E8}" destId="{C8B55741-0D61-4F74-B4E5-F8BBEC6DB84F}" srcOrd="1" destOrd="0" presId="urn:microsoft.com/office/officeart/2005/8/layout/process5"/>
    <dgm:cxn modelId="{BAF512D8-38A8-4036-8A32-8D677F623A6A}" srcId="{1FAF3314-AFC1-417C-A001-6DFF86F59127}" destId="{C147FC83-14D8-4FAF-B5B9-7930F059CBFB}" srcOrd="3" destOrd="0" parTransId="{E1FCC631-403C-489A-80C1-289962A72B9B}" sibTransId="{5FE43E6A-6B11-4A4B-99A9-E10D9DA7C8E8}"/>
    <dgm:cxn modelId="{7DC8BBF2-6C46-4268-A30B-984043E137ED}" type="presOf" srcId="{92BA2B48-397F-49FE-A950-65150856C3A6}" destId="{48623665-C703-42F4-95C0-BC941D6D316A}" srcOrd="0" destOrd="0" presId="urn:microsoft.com/office/officeart/2005/8/layout/process5"/>
    <dgm:cxn modelId="{3FB0582C-E2C0-4D78-B796-4807CCA82582}" type="presParOf" srcId="{58156D32-FAB7-4E89-A046-3F3C5ECD0ECA}" destId="{48623665-C703-42F4-95C0-BC941D6D316A}" srcOrd="0" destOrd="0" presId="urn:microsoft.com/office/officeart/2005/8/layout/process5"/>
    <dgm:cxn modelId="{04ECE5AE-26E5-4D09-BEFE-DA9AC83DA85D}" type="presParOf" srcId="{58156D32-FAB7-4E89-A046-3F3C5ECD0ECA}" destId="{8FC20855-C8CB-40CD-A6E7-DA310E756E56}" srcOrd="1" destOrd="0" presId="urn:microsoft.com/office/officeart/2005/8/layout/process5"/>
    <dgm:cxn modelId="{9BEDF363-EFAF-4AD4-A832-286D15543BB7}" type="presParOf" srcId="{8FC20855-C8CB-40CD-A6E7-DA310E756E56}" destId="{5F23A929-816F-4F91-AAB4-BF917039F57B}" srcOrd="0" destOrd="0" presId="urn:microsoft.com/office/officeart/2005/8/layout/process5"/>
    <dgm:cxn modelId="{8001990A-D13E-4DA2-A50A-5FE3EDCE5F36}" type="presParOf" srcId="{58156D32-FAB7-4E89-A046-3F3C5ECD0ECA}" destId="{1E626E1D-0DB9-468F-9F03-24806FA3039B}" srcOrd="2" destOrd="0" presId="urn:microsoft.com/office/officeart/2005/8/layout/process5"/>
    <dgm:cxn modelId="{7852BB67-81DC-41F5-9E2A-64CD30F66C2C}" type="presParOf" srcId="{58156D32-FAB7-4E89-A046-3F3C5ECD0ECA}" destId="{7A5572B1-74E9-485A-9B4E-7A58E01B4788}" srcOrd="3" destOrd="0" presId="urn:microsoft.com/office/officeart/2005/8/layout/process5"/>
    <dgm:cxn modelId="{CE43930E-EBA0-4043-8503-77F01880BFF0}" type="presParOf" srcId="{7A5572B1-74E9-485A-9B4E-7A58E01B4788}" destId="{AB6D7DA3-EA93-4AAB-9461-D7CB40AC792F}" srcOrd="0" destOrd="0" presId="urn:microsoft.com/office/officeart/2005/8/layout/process5"/>
    <dgm:cxn modelId="{B1BB9428-F857-4B7A-8D3F-3879DA8CBF0B}" type="presParOf" srcId="{58156D32-FAB7-4E89-A046-3F3C5ECD0ECA}" destId="{42BC4CC3-60A2-4985-BC0D-C05F9A9CCC79}" srcOrd="4" destOrd="0" presId="urn:microsoft.com/office/officeart/2005/8/layout/process5"/>
    <dgm:cxn modelId="{543E3396-5E8B-43C7-8166-1ABA768024DB}" type="presParOf" srcId="{58156D32-FAB7-4E89-A046-3F3C5ECD0ECA}" destId="{6A5EAA75-B7A9-4708-958A-872329948EEC}" srcOrd="5" destOrd="0" presId="urn:microsoft.com/office/officeart/2005/8/layout/process5"/>
    <dgm:cxn modelId="{D348E48A-35C0-4159-92E3-C3CC1A0CC6BE}" type="presParOf" srcId="{6A5EAA75-B7A9-4708-958A-872329948EEC}" destId="{DFF11F21-18CD-4451-B915-2BE390CD7252}" srcOrd="0" destOrd="0" presId="urn:microsoft.com/office/officeart/2005/8/layout/process5"/>
    <dgm:cxn modelId="{6C3C3941-F180-42F8-BDD1-470D9C318A48}" type="presParOf" srcId="{58156D32-FAB7-4E89-A046-3F3C5ECD0ECA}" destId="{C9BEDD02-0B87-42DF-8E2B-3E601DBD2CB1}" srcOrd="6" destOrd="0" presId="urn:microsoft.com/office/officeart/2005/8/layout/process5"/>
    <dgm:cxn modelId="{20511071-C75E-4219-B2FA-39913C26C312}" type="presParOf" srcId="{58156D32-FAB7-4E89-A046-3F3C5ECD0ECA}" destId="{5FDB85B0-A39C-45E8-8C2B-E790D88FB253}" srcOrd="7" destOrd="0" presId="urn:microsoft.com/office/officeart/2005/8/layout/process5"/>
    <dgm:cxn modelId="{4319CDA0-4268-4F71-B067-D0C6A1038689}" type="presParOf" srcId="{5FDB85B0-A39C-45E8-8C2B-E790D88FB253}" destId="{C8B55741-0D61-4F74-B4E5-F8BBEC6DB84F}" srcOrd="0" destOrd="0" presId="urn:microsoft.com/office/officeart/2005/8/layout/process5"/>
    <dgm:cxn modelId="{BBE369A7-3378-4263-A7EC-5477B6258A72}" type="presParOf" srcId="{58156D32-FAB7-4E89-A046-3F3C5ECD0ECA}" destId="{8817CA92-B1D9-47C2-AF65-57C5F453DF5C}"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D2BB8FAB-22C9-4A42-B3C5-A0D6A90AF97E}" type="doc">
      <dgm:prSet loTypeId="urn:microsoft.com/office/officeart/2005/8/layout/cycle2" loCatId="cycle" qsTypeId="urn:microsoft.com/office/officeart/2005/8/quickstyle/simple1" qsCatId="simple" csTypeId="urn:microsoft.com/office/officeart/2005/8/colors/accent1_4" csCatId="accent1" phldr="1"/>
      <dgm:spPr/>
      <dgm:t>
        <a:bodyPr/>
        <a:lstStyle/>
        <a:p>
          <a:endParaRPr lang="en-US"/>
        </a:p>
      </dgm:t>
    </dgm:pt>
    <dgm:pt modelId="{8C92620B-5B57-4CFF-8792-B236D9E2AA17}">
      <dgm:prSet phldrT="[Text]" custT="1"/>
      <dgm:spPr/>
      <dgm:t>
        <a:bodyPr/>
        <a:lstStyle/>
        <a:p>
          <a:r>
            <a:rPr lang="en-US" sz="1800" b="1"/>
            <a:t>Purpose</a:t>
          </a:r>
        </a:p>
      </dgm:t>
    </dgm:pt>
    <dgm:pt modelId="{007666B9-CBF5-4244-9578-817A190F906A}" type="parTrans" cxnId="{76397A9B-BBAD-4F22-80C5-591E2642906E}">
      <dgm:prSet/>
      <dgm:spPr/>
      <dgm:t>
        <a:bodyPr/>
        <a:lstStyle/>
        <a:p>
          <a:endParaRPr lang="en-US"/>
        </a:p>
      </dgm:t>
    </dgm:pt>
    <dgm:pt modelId="{63CD4BB9-28BE-450F-A6B5-529EE1D83670}" type="sibTrans" cxnId="{76397A9B-BBAD-4F22-80C5-591E2642906E}">
      <dgm:prSet/>
      <dgm:spPr/>
      <dgm:t>
        <a:bodyPr/>
        <a:lstStyle/>
        <a:p>
          <a:endParaRPr lang="en-US"/>
        </a:p>
      </dgm:t>
    </dgm:pt>
    <dgm:pt modelId="{EF0B9995-1C13-4288-94F3-7D67CAD2A23B}">
      <dgm:prSet phldrT="[Text]" custT="1"/>
      <dgm:spPr/>
      <dgm:t>
        <a:bodyPr/>
        <a:lstStyle/>
        <a:p>
          <a:r>
            <a:rPr lang="en-US" sz="3600" b="1"/>
            <a:t>Exploration</a:t>
          </a:r>
        </a:p>
      </dgm:t>
    </dgm:pt>
    <dgm:pt modelId="{685BF724-8B87-4D28-ADC8-B1F021C59107}" type="parTrans" cxnId="{A4D9B285-1FE1-4D1C-9FD6-B2BB551D0935}">
      <dgm:prSet/>
      <dgm:spPr/>
      <dgm:t>
        <a:bodyPr/>
        <a:lstStyle/>
        <a:p>
          <a:endParaRPr lang="en-US"/>
        </a:p>
      </dgm:t>
    </dgm:pt>
    <dgm:pt modelId="{D830C805-F945-4ACB-AFD7-F94AF0FDFE5B}" type="sibTrans" cxnId="{A4D9B285-1FE1-4D1C-9FD6-B2BB551D0935}">
      <dgm:prSet/>
      <dgm:spPr/>
      <dgm:t>
        <a:bodyPr/>
        <a:lstStyle/>
        <a:p>
          <a:endParaRPr lang="en-US"/>
        </a:p>
      </dgm:t>
    </dgm:pt>
    <dgm:pt modelId="{0E49A843-FB7D-4E0D-A1AC-DA688E4C922D}">
      <dgm:prSet phldrT="[Text]" custT="1"/>
      <dgm:spPr/>
      <dgm:t>
        <a:bodyPr/>
        <a:lstStyle/>
        <a:p>
          <a:r>
            <a:rPr lang="en-US" sz="2400" b="1"/>
            <a:t>Exchange</a:t>
          </a:r>
        </a:p>
      </dgm:t>
    </dgm:pt>
    <dgm:pt modelId="{93633DB6-0427-460C-85A7-0E36938DC1D5}" type="parTrans" cxnId="{C6858FE3-54C8-4E7E-A700-9EC180077383}">
      <dgm:prSet/>
      <dgm:spPr/>
      <dgm:t>
        <a:bodyPr/>
        <a:lstStyle/>
        <a:p>
          <a:endParaRPr lang="en-US"/>
        </a:p>
      </dgm:t>
    </dgm:pt>
    <dgm:pt modelId="{1B0DD740-469B-4D52-ABA7-5397772949C3}" type="sibTrans" cxnId="{C6858FE3-54C8-4E7E-A700-9EC180077383}">
      <dgm:prSet/>
      <dgm:spPr/>
      <dgm:t>
        <a:bodyPr/>
        <a:lstStyle/>
        <a:p>
          <a:endParaRPr lang="en-US"/>
        </a:p>
      </dgm:t>
    </dgm:pt>
    <dgm:pt modelId="{6ABD5494-ED61-45B5-A32D-FD67D875F817}">
      <dgm:prSet phldrT="[Text]" custT="1"/>
      <dgm:spPr/>
      <dgm:t>
        <a:bodyPr/>
        <a:lstStyle/>
        <a:p>
          <a:r>
            <a:rPr lang="en-US" sz="1800" b="1"/>
            <a:t>Commitment</a:t>
          </a:r>
        </a:p>
      </dgm:t>
    </dgm:pt>
    <dgm:pt modelId="{4E91F00D-EE78-4873-B1FC-D65C9219B10A}" type="parTrans" cxnId="{DF078BF1-07FC-4104-8399-09427DB0B393}">
      <dgm:prSet/>
      <dgm:spPr/>
      <dgm:t>
        <a:bodyPr/>
        <a:lstStyle/>
        <a:p>
          <a:endParaRPr lang="en-US"/>
        </a:p>
      </dgm:t>
    </dgm:pt>
    <dgm:pt modelId="{26EADFB5-9C1A-4189-94CD-CFB7061710B8}" type="sibTrans" cxnId="{DF078BF1-07FC-4104-8399-09427DB0B393}">
      <dgm:prSet/>
      <dgm:spPr/>
      <dgm:t>
        <a:bodyPr/>
        <a:lstStyle/>
        <a:p>
          <a:endParaRPr lang="en-US"/>
        </a:p>
      </dgm:t>
    </dgm:pt>
    <dgm:pt modelId="{2663771B-FB7F-4345-8ABE-E34F159F119B}">
      <dgm:prSet/>
      <dgm:spPr/>
      <dgm:t>
        <a:bodyPr/>
        <a:lstStyle/>
        <a:p>
          <a:r>
            <a:rPr lang="en-US" b="1"/>
            <a:t>Leadership Id</a:t>
          </a:r>
        </a:p>
      </dgm:t>
    </dgm:pt>
    <dgm:pt modelId="{4D5E45FC-2849-4D96-A696-78A1257BD38A}" type="parTrans" cxnId="{0B21E77B-063E-49F9-9E5C-82CD3478656C}">
      <dgm:prSet/>
      <dgm:spPr/>
      <dgm:t>
        <a:bodyPr/>
        <a:lstStyle/>
        <a:p>
          <a:endParaRPr lang="en-US"/>
        </a:p>
      </dgm:t>
    </dgm:pt>
    <dgm:pt modelId="{8814B710-09B7-4DB5-BD6F-38846DDADAA3}" type="sibTrans" cxnId="{0B21E77B-063E-49F9-9E5C-82CD3478656C}">
      <dgm:prSet/>
      <dgm:spPr/>
      <dgm:t>
        <a:bodyPr/>
        <a:lstStyle/>
        <a:p>
          <a:endParaRPr lang="en-US"/>
        </a:p>
      </dgm:t>
    </dgm:pt>
    <dgm:pt modelId="{2AB713D1-8BC0-4E52-92F3-279ACF7DB7CE}" type="pres">
      <dgm:prSet presAssocID="{D2BB8FAB-22C9-4A42-B3C5-A0D6A90AF97E}" presName="cycle" presStyleCnt="0">
        <dgm:presLayoutVars>
          <dgm:dir/>
          <dgm:resizeHandles val="exact"/>
        </dgm:presLayoutVars>
      </dgm:prSet>
      <dgm:spPr/>
    </dgm:pt>
    <dgm:pt modelId="{536786E9-5663-43C4-86F7-6A8800C68E2B}" type="pres">
      <dgm:prSet presAssocID="{8C92620B-5B57-4CFF-8792-B236D9E2AA17}" presName="node" presStyleLbl="node1" presStyleIdx="0" presStyleCnt="5" custScaleX="71009" custScaleY="74713" custRadScaleRad="101992" custRadScaleInc="-24833">
        <dgm:presLayoutVars>
          <dgm:bulletEnabled val="1"/>
        </dgm:presLayoutVars>
      </dgm:prSet>
      <dgm:spPr/>
    </dgm:pt>
    <dgm:pt modelId="{7564E38B-8FB0-465E-9DB6-1302F1882CCC}" type="pres">
      <dgm:prSet presAssocID="{63CD4BB9-28BE-450F-A6B5-529EE1D83670}" presName="sibTrans" presStyleLbl="sibTrans2D1" presStyleIdx="0" presStyleCnt="5"/>
      <dgm:spPr/>
    </dgm:pt>
    <dgm:pt modelId="{4CEDEEB8-330F-4008-82C4-224A3D860550}" type="pres">
      <dgm:prSet presAssocID="{63CD4BB9-28BE-450F-A6B5-529EE1D83670}" presName="connectorText" presStyleLbl="sibTrans2D1" presStyleIdx="0" presStyleCnt="5"/>
      <dgm:spPr/>
    </dgm:pt>
    <dgm:pt modelId="{5E7905E9-CFC8-4752-B7B1-966E31879C6A}" type="pres">
      <dgm:prSet presAssocID="{EF0B9995-1C13-4288-94F3-7D67CAD2A23B}" presName="node" presStyleLbl="node1" presStyleIdx="1" presStyleCnt="5" custScaleX="243603" custScaleY="252671" custRadScaleRad="89407" custRadScaleInc="36156">
        <dgm:presLayoutVars>
          <dgm:bulletEnabled val="1"/>
        </dgm:presLayoutVars>
      </dgm:prSet>
      <dgm:spPr/>
    </dgm:pt>
    <dgm:pt modelId="{002A29CA-F20D-4C30-87B5-0EA3208EFE3D}" type="pres">
      <dgm:prSet presAssocID="{D830C805-F945-4ACB-AFD7-F94AF0FDFE5B}" presName="sibTrans" presStyleLbl="sibTrans2D1" presStyleIdx="1" presStyleCnt="5"/>
      <dgm:spPr/>
    </dgm:pt>
    <dgm:pt modelId="{8E8143A3-1DB1-43DD-9E2F-66EA6D6C2D74}" type="pres">
      <dgm:prSet presAssocID="{D830C805-F945-4ACB-AFD7-F94AF0FDFE5B}" presName="connectorText" presStyleLbl="sibTrans2D1" presStyleIdx="1" presStyleCnt="5"/>
      <dgm:spPr/>
    </dgm:pt>
    <dgm:pt modelId="{8A991069-9BFB-41A8-8471-2DE1F45FA752}" type="pres">
      <dgm:prSet presAssocID="{0E49A843-FB7D-4E0D-A1AC-DA688E4C922D}" presName="node" presStyleLbl="node1" presStyleIdx="2" presStyleCnt="5" custScaleX="104463" custScaleY="104198" custRadScaleRad="86165" custRadScaleInc="-68728">
        <dgm:presLayoutVars>
          <dgm:bulletEnabled val="1"/>
        </dgm:presLayoutVars>
      </dgm:prSet>
      <dgm:spPr/>
    </dgm:pt>
    <dgm:pt modelId="{B1D16AF7-7309-4515-9E6B-23553D988064}" type="pres">
      <dgm:prSet presAssocID="{1B0DD740-469B-4D52-ABA7-5397772949C3}" presName="sibTrans" presStyleLbl="sibTrans2D1" presStyleIdx="2" presStyleCnt="5" custLinFactNeighborX="-38556" custLinFactNeighborY="53189"/>
      <dgm:spPr/>
    </dgm:pt>
    <dgm:pt modelId="{607120D4-F6CC-4FEB-BEDE-72F9616883C4}" type="pres">
      <dgm:prSet presAssocID="{1B0DD740-469B-4D52-ABA7-5397772949C3}" presName="connectorText" presStyleLbl="sibTrans2D1" presStyleIdx="2" presStyleCnt="5"/>
      <dgm:spPr/>
    </dgm:pt>
    <dgm:pt modelId="{64F99769-B2E1-47E4-B3D6-C980F1A1B34F}" type="pres">
      <dgm:prSet presAssocID="{6ABD5494-ED61-45B5-A32D-FD67D875F817}" presName="node" presStyleLbl="node1" presStyleIdx="3" presStyleCnt="5" custScaleX="104361" custScaleY="100614" custRadScaleRad="78716" custRadScaleInc="6035">
        <dgm:presLayoutVars>
          <dgm:bulletEnabled val="1"/>
        </dgm:presLayoutVars>
      </dgm:prSet>
      <dgm:spPr/>
    </dgm:pt>
    <dgm:pt modelId="{245524C9-446B-40BF-9926-A6C07585A238}" type="pres">
      <dgm:prSet presAssocID="{26EADFB5-9C1A-4189-94CD-CFB7061710B8}" presName="sibTrans" presStyleLbl="sibTrans2D1" presStyleIdx="3" presStyleCnt="5"/>
      <dgm:spPr/>
    </dgm:pt>
    <dgm:pt modelId="{05E54506-6EA6-49A2-8D81-771C2ED35A6C}" type="pres">
      <dgm:prSet presAssocID="{26EADFB5-9C1A-4189-94CD-CFB7061710B8}" presName="connectorText" presStyleLbl="sibTrans2D1" presStyleIdx="3" presStyleCnt="5"/>
      <dgm:spPr/>
    </dgm:pt>
    <dgm:pt modelId="{5661C172-40C9-4D5E-AD80-D941A97FE4F4}" type="pres">
      <dgm:prSet presAssocID="{2663771B-FB7F-4345-8ABE-E34F159F119B}" presName="node" presStyleLbl="node1" presStyleIdx="4" presStyleCnt="5" custScaleX="69919" custScaleY="71952" custRadScaleRad="87175" custRadScaleInc="18125">
        <dgm:presLayoutVars>
          <dgm:bulletEnabled val="1"/>
        </dgm:presLayoutVars>
      </dgm:prSet>
      <dgm:spPr/>
    </dgm:pt>
    <dgm:pt modelId="{5E620A83-87E1-4236-B241-0320425C8FEE}" type="pres">
      <dgm:prSet presAssocID="{8814B710-09B7-4DB5-BD6F-38846DDADAA3}" presName="sibTrans" presStyleLbl="sibTrans2D1" presStyleIdx="4" presStyleCnt="5"/>
      <dgm:spPr/>
    </dgm:pt>
    <dgm:pt modelId="{FBF630AE-92A9-4C92-9135-487DF66D458F}" type="pres">
      <dgm:prSet presAssocID="{8814B710-09B7-4DB5-BD6F-38846DDADAA3}" presName="connectorText" presStyleLbl="sibTrans2D1" presStyleIdx="4" presStyleCnt="5"/>
      <dgm:spPr/>
    </dgm:pt>
  </dgm:ptLst>
  <dgm:cxnLst>
    <dgm:cxn modelId="{DA376602-38C5-40E2-BD83-7D47DF01CE36}" type="presOf" srcId="{0E49A843-FB7D-4E0D-A1AC-DA688E4C922D}" destId="{8A991069-9BFB-41A8-8471-2DE1F45FA752}" srcOrd="0" destOrd="0" presId="urn:microsoft.com/office/officeart/2005/8/layout/cycle2"/>
    <dgm:cxn modelId="{A7302903-E958-4D2F-97D5-AF739E152A5A}" type="presOf" srcId="{D830C805-F945-4ACB-AFD7-F94AF0FDFE5B}" destId="{8E8143A3-1DB1-43DD-9E2F-66EA6D6C2D74}" srcOrd="1" destOrd="0" presId="urn:microsoft.com/office/officeart/2005/8/layout/cycle2"/>
    <dgm:cxn modelId="{0D480723-B196-4D40-8F21-D1A81169BEED}" type="presOf" srcId="{63CD4BB9-28BE-450F-A6B5-529EE1D83670}" destId="{7564E38B-8FB0-465E-9DB6-1302F1882CCC}" srcOrd="0" destOrd="0" presId="urn:microsoft.com/office/officeart/2005/8/layout/cycle2"/>
    <dgm:cxn modelId="{F1DCC130-EC24-4021-B521-7E695E16310C}" type="presOf" srcId="{EF0B9995-1C13-4288-94F3-7D67CAD2A23B}" destId="{5E7905E9-CFC8-4752-B7B1-966E31879C6A}" srcOrd="0" destOrd="0" presId="urn:microsoft.com/office/officeart/2005/8/layout/cycle2"/>
    <dgm:cxn modelId="{C902E336-F38F-4544-8970-6B7CB4C25DB7}" type="presOf" srcId="{26EADFB5-9C1A-4189-94CD-CFB7061710B8}" destId="{245524C9-446B-40BF-9926-A6C07585A238}" srcOrd="0" destOrd="0" presId="urn:microsoft.com/office/officeart/2005/8/layout/cycle2"/>
    <dgm:cxn modelId="{25C3003D-47DF-41D5-B54D-B38B7781531B}" type="presOf" srcId="{1B0DD740-469B-4D52-ABA7-5397772949C3}" destId="{B1D16AF7-7309-4515-9E6B-23553D988064}" srcOrd="0" destOrd="0" presId="urn:microsoft.com/office/officeart/2005/8/layout/cycle2"/>
    <dgm:cxn modelId="{F85F863F-4021-4504-8FD4-FEB8DD35DC6D}" type="presOf" srcId="{1B0DD740-469B-4D52-ABA7-5397772949C3}" destId="{607120D4-F6CC-4FEB-BEDE-72F9616883C4}" srcOrd="1" destOrd="0" presId="urn:microsoft.com/office/officeart/2005/8/layout/cycle2"/>
    <dgm:cxn modelId="{E1FE6E60-9354-448D-9C58-B31FA328CDE9}" type="presOf" srcId="{8814B710-09B7-4DB5-BD6F-38846DDADAA3}" destId="{FBF630AE-92A9-4C92-9135-487DF66D458F}" srcOrd="1" destOrd="0" presId="urn:microsoft.com/office/officeart/2005/8/layout/cycle2"/>
    <dgm:cxn modelId="{66B39E74-ECDC-4125-9296-B70EC403E8C7}" type="presOf" srcId="{8814B710-09B7-4DB5-BD6F-38846DDADAA3}" destId="{5E620A83-87E1-4236-B241-0320425C8FEE}" srcOrd="0" destOrd="0" presId="urn:microsoft.com/office/officeart/2005/8/layout/cycle2"/>
    <dgm:cxn modelId="{0B21E77B-063E-49F9-9E5C-82CD3478656C}" srcId="{D2BB8FAB-22C9-4A42-B3C5-A0D6A90AF97E}" destId="{2663771B-FB7F-4345-8ABE-E34F159F119B}" srcOrd="4" destOrd="0" parTransId="{4D5E45FC-2849-4D96-A696-78A1257BD38A}" sibTransId="{8814B710-09B7-4DB5-BD6F-38846DDADAA3}"/>
    <dgm:cxn modelId="{29916F83-572D-4266-A01D-2048EC31C1E8}" type="presOf" srcId="{6ABD5494-ED61-45B5-A32D-FD67D875F817}" destId="{64F99769-B2E1-47E4-B3D6-C980F1A1B34F}" srcOrd="0" destOrd="0" presId="urn:microsoft.com/office/officeart/2005/8/layout/cycle2"/>
    <dgm:cxn modelId="{A4D9B285-1FE1-4D1C-9FD6-B2BB551D0935}" srcId="{D2BB8FAB-22C9-4A42-B3C5-A0D6A90AF97E}" destId="{EF0B9995-1C13-4288-94F3-7D67CAD2A23B}" srcOrd="1" destOrd="0" parTransId="{685BF724-8B87-4D28-ADC8-B1F021C59107}" sibTransId="{D830C805-F945-4ACB-AFD7-F94AF0FDFE5B}"/>
    <dgm:cxn modelId="{76397A9B-BBAD-4F22-80C5-591E2642906E}" srcId="{D2BB8FAB-22C9-4A42-B3C5-A0D6A90AF97E}" destId="{8C92620B-5B57-4CFF-8792-B236D9E2AA17}" srcOrd="0" destOrd="0" parTransId="{007666B9-CBF5-4244-9578-817A190F906A}" sibTransId="{63CD4BB9-28BE-450F-A6B5-529EE1D83670}"/>
    <dgm:cxn modelId="{8E41BCA3-84FE-4834-917E-9C1CDD14A668}" type="presOf" srcId="{8C92620B-5B57-4CFF-8792-B236D9E2AA17}" destId="{536786E9-5663-43C4-86F7-6A8800C68E2B}" srcOrd="0" destOrd="0" presId="urn:microsoft.com/office/officeart/2005/8/layout/cycle2"/>
    <dgm:cxn modelId="{C956CAC2-6010-432F-A4DA-EAD83756B4FB}" type="presOf" srcId="{26EADFB5-9C1A-4189-94CD-CFB7061710B8}" destId="{05E54506-6EA6-49A2-8D81-771C2ED35A6C}" srcOrd="1" destOrd="0" presId="urn:microsoft.com/office/officeart/2005/8/layout/cycle2"/>
    <dgm:cxn modelId="{45013DC9-4B3D-4D8F-95BB-967CB685CFF5}" type="presOf" srcId="{2663771B-FB7F-4345-8ABE-E34F159F119B}" destId="{5661C172-40C9-4D5E-AD80-D941A97FE4F4}" srcOrd="0" destOrd="0" presId="urn:microsoft.com/office/officeart/2005/8/layout/cycle2"/>
    <dgm:cxn modelId="{137762CD-F3AE-43DE-8CAA-AE10A1AF9C33}" type="presOf" srcId="{D830C805-F945-4ACB-AFD7-F94AF0FDFE5B}" destId="{002A29CA-F20D-4C30-87B5-0EA3208EFE3D}" srcOrd="0" destOrd="0" presId="urn:microsoft.com/office/officeart/2005/8/layout/cycle2"/>
    <dgm:cxn modelId="{C6858FE3-54C8-4E7E-A700-9EC180077383}" srcId="{D2BB8FAB-22C9-4A42-B3C5-A0D6A90AF97E}" destId="{0E49A843-FB7D-4E0D-A1AC-DA688E4C922D}" srcOrd="2" destOrd="0" parTransId="{93633DB6-0427-460C-85A7-0E36938DC1D5}" sibTransId="{1B0DD740-469B-4D52-ABA7-5397772949C3}"/>
    <dgm:cxn modelId="{CBAD92E8-992D-45FF-B40D-ED531EE5B52B}" type="presOf" srcId="{63CD4BB9-28BE-450F-A6B5-529EE1D83670}" destId="{4CEDEEB8-330F-4008-82C4-224A3D860550}" srcOrd="1" destOrd="0" presId="urn:microsoft.com/office/officeart/2005/8/layout/cycle2"/>
    <dgm:cxn modelId="{DF078BF1-07FC-4104-8399-09427DB0B393}" srcId="{D2BB8FAB-22C9-4A42-B3C5-A0D6A90AF97E}" destId="{6ABD5494-ED61-45B5-A32D-FD67D875F817}" srcOrd="3" destOrd="0" parTransId="{4E91F00D-EE78-4873-B1FC-D65C9219B10A}" sibTransId="{26EADFB5-9C1A-4189-94CD-CFB7061710B8}"/>
    <dgm:cxn modelId="{D0B2CEFE-5AD0-49B5-A0F1-21C345E8D033}" type="presOf" srcId="{D2BB8FAB-22C9-4A42-B3C5-A0D6A90AF97E}" destId="{2AB713D1-8BC0-4E52-92F3-279ACF7DB7CE}" srcOrd="0" destOrd="0" presId="urn:microsoft.com/office/officeart/2005/8/layout/cycle2"/>
    <dgm:cxn modelId="{31DA1E9B-9D56-4DD7-AAF8-D4E2B80D37FC}" type="presParOf" srcId="{2AB713D1-8BC0-4E52-92F3-279ACF7DB7CE}" destId="{536786E9-5663-43C4-86F7-6A8800C68E2B}" srcOrd="0" destOrd="0" presId="urn:microsoft.com/office/officeart/2005/8/layout/cycle2"/>
    <dgm:cxn modelId="{9CB9ABD2-2D53-44C0-8064-231E5CE92EB6}" type="presParOf" srcId="{2AB713D1-8BC0-4E52-92F3-279ACF7DB7CE}" destId="{7564E38B-8FB0-465E-9DB6-1302F1882CCC}" srcOrd="1" destOrd="0" presId="urn:microsoft.com/office/officeart/2005/8/layout/cycle2"/>
    <dgm:cxn modelId="{5120536A-C7E8-4513-AD6E-E53BA9EFA8D0}" type="presParOf" srcId="{7564E38B-8FB0-465E-9DB6-1302F1882CCC}" destId="{4CEDEEB8-330F-4008-82C4-224A3D860550}" srcOrd="0" destOrd="0" presId="urn:microsoft.com/office/officeart/2005/8/layout/cycle2"/>
    <dgm:cxn modelId="{EF9167B3-CE3E-40F7-96F4-F349C9113C06}" type="presParOf" srcId="{2AB713D1-8BC0-4E52-92F3-279ACF7DB7CE}" destId="{5E7905E9-CFC8-4752-B7B1-966E31879C6A}" srcOrd="2" destOrd="0" presId="urn:microsoft.com/office/officeart/2005/8/layout/cycle2"/>
    <dgm:cxn modelId="{5836C826-4109-453E-AADE-CFF3A1D60116}" type="presParOf" srcId="{2AB713D1-8BC0-4E52-92F3-279ACF7DB7CE}" destId="{002A29CA-F20D-4C30-87B5-0EA3208EFE3D}" srcOrd="3" destOrd="0" presId="urn:microsoft.com/office/officeart/2005/8/layout/cycle2"/>
    <dgm:cxn modelId="{D1867E84-DFBB-4216-B07E-3EE83BBAADBD}" type="presParOf" srcId="{002A29CA-F20D-4C30-87B5-0EA3208EFE3D}" destId="{8E8143A3-1DB1-43DD-9E2F-66EA6D6C2D74}" srcOrd="0" destOrd="0" presId="urn:microsoft.com/office/officeart/2005/8/layout/cycle2"/>
    <dgm:cxn modelId="{1AAA92B9-363F-4F36-A111-1401D37F026A}" type="presParOf" srcId="{2AB713D1-8BC0-4E52-92F3-279ACF7DB7CE}" destId="{8A991069-9BFB-41A8-8471-2DE1F45FA752}" srcOrd="4" destOrd="0" presId="urn:microsoft.com/office/officeart/2005/8/layout/cycle2"/>
    <dgm:cxn modelId="{A2412D2C-F27F-4CFF-A539-6A371A835BD2}" type="presParOf" srcId="{2AB713D1-8BC0-4E52-92F3-279ACF7DB7CE}" destId="{B1D16AF7-7309-4515-9E6B-23553D988064}" srcOrd="5" destOrd="0" presId="urn:microsoft.com/office/officeart/2005/8/layout/cycle2"/>
    <dgm:cxn modelId="{7449875D-20CB-4C5B-845D-E5F84A5F2DE3}" type="presParOf" srcId="{B1D16AF7-7309-4515-9E6B-23553D988064}" destId="{607120D4-F6CC-4FEB-BEDE-72F9616883C4}" srcOrd="0" destOrd="0" presId="urn:microsoft.com/office/officeart/2005/8/layout/cycle2"/>
    <dgm:cxn modelId="{5525ADDF-06FE-440D-AB08-FE2FB5E35688}" type="presParOf" srcId="{2AB713D1-8BC0-4E52-92F3-279ACF7DB7CE}" destId="{64F99769-B2E1-47E4-B3D6-C980F1A1B34F}" srcOrd="6" destOrd="0" presId="urn:microsoft.com/office/officeart/2005/8/layout/cycle2"/>
    <dgm:cxn modelId="{541237D8-081B-4B37-AFDB-370931401648}" type="presParOf" srcId="{2AB713D1-8BC0-4E52-92F3-279ACF7DB7CE}" destId="{245524C9-446B-40BF-9926-A6C07585A238}" srcOrd="7" destOrd="0" presId="urn:microsoft.com/office/officeart/2005/8/layout/cycle2"/>
    <dgm:cxn modelId="{59B972A4-BD22-4526-95D0-0532E4E07EBD}" type="presParOf" srcId="{245524C9-446B-40BF-9926-A6C07585A238}" destId="{05E54506-6EA6-49A2-8D81-771C2ED35A6C}" srcOrd="0" destOrd="0" presId="urn:microsoft.com/office/officeart/2005/8/layout/cycle2"/>
    <dgm:cxn modelId="{661DAAE6-F58D-419A-BBF6-99B9FD5FCAC0}" type="presParOf" srcId="{2AB713D1-8BC0-4E52-92F3-279ACF7DB7CE}" destId="{5661C172-40C9-4D5E-AD80-D941A97FE4F4}" srcOrd="8" destOrd="0" presId="urn:microsoft.com/office/officeart/2005/8/layout/cycle2"/>
    <dgm:cxn modelId="{F32E2EE2-6729-4E8F-9DC7-7DD981BE1C49}" type="presParOf" srcId="{2AB713D1-8BC0-4E52-92F3-279ACF7DB7CE}" destId="{5E620A83-87E1-4236-B241-0320425C8FEE}" srcOrd="9" destOrd="0" presId="urn:microsoft.com/office/officeart/2005/8/layout/cycle2"/>
    <dgm:cxn modelId="{923061AC-0F4A-48E6-BE01-828D5BCC4463}" type="presParOf" srcId="{5E620A83-87E1-4236-B241-0320425C8FEE}" destId="{FBF630AE-92A9-4C92-9135-487DF66D458F}"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C628C-0EDC-4342-B592-90D88613FDEA}">
      <dsp:nvSpPr>
        <dsp:cNvPr id="0" name=""/>
        <dsp:cNvSpPr/>
      </dsp:nvSpPr>
      <dsp:spPr>
        <a:xfrm>
          <a:off x="2438399" y="256001"/>
          <a:ext cx="3657600" cy="142375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a:t>“We don’t have a building rep, so I told everyone I would volunteer.”</a:t>
          </a:r>
        </a:p>
      </dsp:txBody>
      <dsp:txXfrm>
        <a:off x="2438399" y="433970"/>
        <a:ext cx="3123692" cy="1067817"/>
      </dsp:txXfrm>
    </dsp:sp>
    <dsp:sp modelId="{208EF902-26C1-4A5E-AA2C-7107FC5A6151}">
      <dsp:nvSpPr>
        <dsp:cNvPr id="0" name=""/>
        <dsp:cNvSpPr/>
      </dsp:nvSpPr>
      <dsp:spPr>
        <a:xfrm>
          <a:off x="0" y="0"/>
          <a:ext cx="2438400" cy="19347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Members self-select into leadership roles</a:t>
          </a:r>
        </a:p>
      </dsp:txBody>
      <dsp:txXfrm>
        <a:off x="94447" y="94447"/>
        <a:ext cx="2249506" cy="1745871"/>
      </dsp:txXfrm>
    </dsp:sp>
    <dsp:sp modelId="{3642506A-C9DB-4141-B501-377CFB93F7F6}">
      <dsp:nvSpPr>
        <dsp:cNvPr id="0" name=""/>
        <dsp:cNvSpPr/>
      </dsp:nvSpPr>
      <dsp:spPr>
        <a:xfrm>
          <a:off x="2438400" y="2403300"/>
          <a:ext cx="3657600" cy="138564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t>“She’s excited about the union; I invited her to an event and to become a building rep.”</a:t>
          </a:r>
        </a:p>
      </dsp:txBody>
      <dsp:txXfrm>
        <a:off x="2438400" y="2576505"/>
        <a:ext cx="3137985" cy="1039230"/>
      </dsp:txXfrm>
    </dsp:sp>
    <dsp:sp modelId="{60F959BB-E440-4AAC-84D1-89B167030CA3}">
      <dsp:nvSpPr>
        <dsp:cNvPr id="0" name=""/>
        <dsp:cNvSpPr/>
      </dsp:nvSpPr>
      <dsp:spPr>
        <a:xfrm>
          <a:off x="0" y="2128738"/>
          <a:ext cx="2438400" cy="19347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We recruit members without confirming their leadership</a:t>
          </a:r>
        </a:p>
      </dsp:txBody>
      <dsp:txXfrm>
        <a:off x="94447" y="2223185"/>
        <a:ext cx="2249506" cy="174587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B60DA-62D8-42DB-9215-607C41C37BB4}">
      <dsp:nvSpPr>
        <dsp:cNvPr id="0" name=""/>
        <dsp:cNvSpPr/>
      </dsp:nvSpPr>
      <dsp:spPr>
        <a:xfrm>
          <a:off x="999185" y="16484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EE54D4-745B-4DF8-B960-91C38FA6132C}">
      <dsp:nvSpPr>
        <dsp:cNvPr id="0" name=""/>
        <dsp:cNvSpPr/>
      </dsp:nvSpPr>
      <dsp:spPr>
        <a:xfrm>
          <a:off x="504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Identify Leaders</a:t>
          </a:r>
        </a:p>
      </dsp:txBody>
      <dsp:txXfrm>
        <a:off x="504185" y="1655129"/>
        <a:ext cx="1800000" cy="3043828"/>
      </dsp:txXfrm>
    </dsp:sp>
    <dsp:sp modelId="{B8B31852-9E62-4678-B915-F78F05264653}">
      <dsp:nvSpPr>
        <dsp:cNvPr id="0" name=""/>
        <dsp:cNvSpPr/>
      </dsp:nvSpPr>
      <dsp:spPr>
        <a:xfrm>
          <a:off x="3114185" y="164842"/>
          <a:ext cx="810000" cy="810000"/>
        </a:xfrm>
        <a:prstGeom prst="rect">
          <a:avLst/>
        </a:prstGeom>
        <a:blipFill>
          <a:blip xmlns:r="http://schemas.openxmlformats.org/officeDocument/2006/relationships" r:embed="rId2">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BD6F0D-C76C-43A3-AEB6-0E4812B43DD0}">
      <dsp:nvSpPr>
        <dsp:cNvPr id="0" name=""/>
        <dsp:cNvSpPr/>
      </dsp:nvSpPr>
      <dsp:spPr>
        <a:xfrm>
          <a:off x="2619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Know what your leader's issues are </a:t>
          </a:r>
        </a:p>
      </dsp:txBody>
      <dsp:txXfrm>
        <a:off x="2619185" y="1655129"/>
        <a:ext cx="1800000" cy="3043828"/>
      </dsp:txXfrm>
    </dsp:sp>
    <dsp:sp modelId="{70E91000-1D6E-454C-A640-014CC760B814}">
      <dsp:nvSpPr>
        <dsp:cNvPr id="0" name=""/>
        <dsp:cNvSpPr/>
      </dsp:nvSpPr>
      <dsp:spPr>
        <a:xfrm>
          <a:off x="5229185" y="16484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CEC083-28D2-4CDA-8C6F-6FC926A87176}">
      <dsp:nvSpPr>
        <dsp:cNvPr id="0" name=""/>
        <dsp:cNvSpPr/>
      </dsp:nvSpPr>
      <dsp:spPr>
        <a:xfrm>
          <a:off x="4734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Ask them to join in shaping the agenda with other leaders</a:t>
          </a:r>
        </a:p>
      </dsp:txBody>
      <dsp:txXfrm>
        <a:off x="4734185" y="1655129"/>
        <a:ext cx="1800000" cy="3043828"/>
      </dsp:txXfrm>
    </dsp:sp>
    <dsp:sp modelId="{29B76410-74DE-4F4A-8A45-E46BB49D4129}">
      <dsp:nvSpPr>
        <dsp:cNvPr id="0" name=""/>
        <dsp:cNvSpPr/>
      </dsp:nvSpPr>
      <dsp:spPr>
        <a:xfrm>
          <a:off x="7344185" y="164842"/>
          <a:ext cx="810000" cy="810000"/>
        </a:xfrm>
        <a:prstGeom prst="rect">
          <a:avLst/>
        </a:prstGeom>
        <a:blipFill>
          <a:blip xmlns:r="http://schemas.openxmlformats.org/officeDocument/2006/relationships" r:embed="rId4">
            <a:extLst>
              <a:ext uri="{28A0092B-C50C-407E-A947-70E740481C1C}">
                <a14:useLocalDpi xmlns:a14="http://schemas.microsoft.com/office/drawing/2010/main" val="0"/>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A36D15-8ADA-45FD-B734-947498721143}">
      <dsp:nvSpPr>
        <dsp:cNvPr id="0" name=""/>
        <dsp:cNvSpPr/>
      </dsp:nvSpPr>
      <dsp:spPr>
        <a:xfrm>
          <a:off x="6849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Give leaders meaningful tasks/roles around the issues they care about. </a:t>
          </a:r>
        </a:p>
      </dsp:txBody>
      <dsp:txXfrm>
        <a:off x="6849185" y="1655129"/>
        <a:ext cx="1800000" cy="30438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5875" cap="flat"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Members Lead with Courage and Risk</a:t>
          </a:r>
        </a:p>
        <a:p>
          <a:pPr marL="228600" lvl="1" indent="-228600" algn="l" defTabSz="933450">
            <a:lnSpc>
              <a:spcPct val="90000"/>
            </a:lnSpc>
            <a:spcBef>
              <a:spcPct val="0"/>
            </a:spcBef>
            <a:spcAft>
              <a:spcPct val="15000"/>
            </a:spcAft>
            <a:buChar char="•"/>
          </a:pPr>
          <a:r>
            <a:rPr lang="en-US" sz="2100" kern="1200"/>
            <a:t>Staff Advise and Coach</a:t>
          </a:r>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Fighting Union</a:t>
          </a:r>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868450"/>
            <a:satOff val="1599"/>
            <a:lumOff val="708"/>
            <a:alphaOff val="0"/>
          </a:schemeClr>
        </a:solidFill>
        <a:ln w="15875" cap="flat" cmpd="sng" algn="ctr">
          <a:solidFill>
            <a:schemeClr val="accent5">
              <a:tint val="40000"/>
              <a:alpha val="90000"/>
              <a:hueOff val="868450"/>
              <a:satOff val="1599"/>
              <a:lumOff val="7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Member and Staff Partners – Mid Risk Activities</a:t>
          </a:r>
        </a:p>
        <a:p>
          <a:pPr marL="228600" lvl="1" indent="-228600" algn="l" defTabSz="933450">
            <a:lnSpc>
              <a:spcPct val="90000"/>
            </a:lnSpc>
            <a:spcBef>
              <a:spcPct val="0"/>
            </a:spcBef>
            <a:spcAft>
              <a:spcPct val="15000"/>
            </a:spcAft>
            <a:buChar char="•"/>
          </a:pPr>
          <a:r>
            <a:rPr lang="en-US" sz="2100" kern="1200"/>
            <a:t>Staff Coach and Build Leader Capacity </a:t>
          </a:r>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Union</a:t>
          </a:r>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736901"/>
            <a:satOff val="3197"/>
            <a:lumOff val="1417"/>
            <a:alphaOff val="0"/>
          </a:schemeClr>
        </a:solidFill>
        <a:ln w="15875" cap="flat" cmpd="sng" algn="ctr">
          <a:solidFill>
            <a:schemeClr val="accent5">
              <a:tint val="40000"/>
              <a:alpha val="90000"/>
              <a:hueOff val="1736901"/>
              <a:satOff val="3197"/>
              <a:lumOff val="14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Staff Lead – Already Active Members –Low Risk Activities</a:t>
          </a:r>
        </a:p>
        <a:p>
          <a:pPr marL="228600" lvl="1" indent="-228600" algn="l" defTabSz="933450">
            <a:lnSpc>
              <a:spcPct val="90000"/>
            </a:lnSpc>
            <a:spcBef>
              <a:spcPct val="0"/>
            </a:spcBef>
            <a:spcAft>
              <a:spcPct val="15000"/>
            </a:spcAft>
            <a:buChar char="•"/>
          </a:pPr>
          <a:r>
            <a:rPr lang="en-US" sz="2100" kern="1200"/>
            <a:t>Staff Focus on Engagement and Leader ID</a:t>
          </a:r>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Club</a:t>
          </a:r>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2605351"/>
            <a:satOff val="4796"/>
            <a:lumOff val="2125"/>
            <a:alphaOff val="0"/>
          </a:schemeClr>
        </a:solidFill>
        <a:ln w="15875" cap="flat" cmpd="sng" algn="ctr">
          <a:solidFill>
            <a:schemeClr val="accent5">
              <a:tint val="40000"/>
              <a:alpha val="90000"/>
              <a:hueOff val="2605351"/>
              <a:satOff val="4796"/>
              <a:lumOff val="212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40005" rIns="80010" bIns="40005" numCol="1" spcCol="1270" anchor="ctr" anchorCtr="0">
          <a:noAutofit/>
        </a:bodyPr>
        <a:lstStyle/>
        <a:p>
          <a:pPr marL="228600" lvl="1" indent="-228600" algn="l" defTabSz="933450">
            <a:lnSpc>
              <a:spcPct val="90000"/>
            </a:lnSpc>
            <a:spcBef>
              <a:spcPct val="0"/>
            </a:spcBef>
            <a:spcAft>
              <a:spcPct val="15000"/>
            </a:spcAft>
            <a:buChar char="•"/>
          </a:pPr>
          <a:r>
            <a:rPr lang="en-US" sz="2100" kern="1200"/>
            <a:t>Staff Lead – No Risk by Members</a:t>
          </a:r>
        </a:p>
        <a:p>
          <a:pPr marL="228600" lvl="1" indent="-228600" algn="l" defTabSz="933450">
            <a:lnSpc>
              <a:spcPct val="90000"/>
            </a:lnSpc>
            <a:spcBef>
              <a:spcPct val="0"/>
            </a:spcBef>
            <a:spcAft>
              <a:spcPct val="15000"/>
            </a:spcAft>
            <a:buChar char="•"/>
          </a:pPr>
          <a:r>
            <a:rPr lang="en-US" sz="2100" kern="1200"/>
            <a:t>Focus on Recruitment and Engagement</a:t>
          </a:r>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1450" tIns="85725" rIns="171450" bIns="85725" numCol="1" spcCol="1270" anchor="ctr" anchorCtr="0">
          <a:noAutofit/>
        </a:bodyPr>
        <a:lstStyle/>
        <a:p>
          <a:pPr marL="0" lvl="0" indent="0" algn="ctr" defTabSz="2000250">
            <a:lnSpc>
              <a:spcPct val="90000"/>
            </a:lnSpc>
            <a:spcBef>
              <a:spcPct val="0"/>
            </a:spcBef>
            <a:spcAft>
              <a:spcPct val="35000"/>
            </a:spcAft>
            <a:buNone/>
          </a:pPr>
          <a:r>
            <a:rPr lang="en-US" sz="4500" kern="1200"/>
            <a:t>Unorganized</a:t>
          </a:r>
        </a:p>
      </dsp:txBody>
      <dsp:txXfrm>
        <a:off x="639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298651"/>
          <a:ext cx="3457768" cy="146009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298651"/>
        <a:ext cx="1997671" cy="1460097"/>
      </dsp:txXfrm>
    </dsp:sp>
    <dsp:sp modelId="{CDFC33F7-B7C2-4046-BE4A-637F6E94E727}">
      <dsp:nvSpPr>
        <dsp:cNvPr id="0" name=""/>
        <dsp:cNvSpPr/>
      </dsp:nvSpPr>
      <dsp:spPr>
        <a:xfrm>
          <a:off x="3202640" y="365020"/>
          <a:ext cx="2551689" cy="1327358"/>
        </a:xfrm>
        <a:prstGeom prst="chevron">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365020"/>
        <a:ext cx="1224331" cy="1327358"/>
      </dsp:txXfrm>
    </dsp:sp>
    <dsp:sp modelId="{455283ED-D0AD-4BF8-B446-34CCFFE0D861}">
      <dsp:nvSpPr>
        <dsp:cNvPr id="0" name=""/>
        <dsp:cNvSpPr/>
      </dsp:nvSpPr>
      <dsp:spPr>
        <a:xfrm>
          <a:off x="5499160" y="365020"/>
          <a:ext cx="2997367" cy="1327358"/>
        </a:xfrm>
        <a:prstGeom prst="chevron">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365020"/>
        <a:ext cx="1670009" cy="1327358"/>
      </dsp:txXfrm>
    </dsp:sp>
    <dsp:sp modelId="{DC64B8E6-63E6-4FBA-9D95-2A4544DC83A7}">
      <dsp:nvSpPr>
        <dsp:cNvPr id="0" name=""/>
        <dsp:cNvSpPr/>
      </dsp:nvSpPr>
      <dsp:spPr>
        <a:xfrm>
          <a:off x="8241359" y="365020"/>
          <a:ext cx="3488924" cy="1327358"/>
        </a:xfrm>
        <a:prstGeom prst="chevron">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365020"/>
        <a:ext cx="2161566" cy="132735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298651"/>
          <a:ext cx="3457768" cy="1460097"/>
        </a:xfrm>
        <a:prstGeom prst="chevron">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marL="0" lvl="0" indent="0" algn="ctr" defTabSz="1066800">
            <a:lnSpc>
              <a:spcPct val="90000"/>
            </a:lnSpc>
            <a:spcBef>
              <a:spcPct val="0"/>
            </a:spcBef>
            <a:spcAft>
              <a:spcPct val="35000"/>
            </a:spcAft>
            <a:buNone/>
          </a:pPr>
          <a:r>
            <a:rPr lang="en-US" sz="2400" b="1" kern="1200"/>
            <a:t>Unorganized</a:t>
          </a:r>
        </a:p>
      </dsp:txBody>
      <dsp:txXfrm>
        <a:off x="745290" y="298651"/>
        <a:ext cx="1997671" cy="1460097"/>
      </dsp:txXfrm>
    </dsp:sp>
    <dsp:sp modelId="{CDFC33F7-B7C2-4046-BE4A-637F6E94E727}">
      <dsp:nvSpPr>
        <dsp:cNvPr id="0" name=""/>
        <dsp:cNvSpPr/>
      </dsp:nvSpPr>
      <dsp:spPr>
        <a:xfrm>
          <a:off x="3202640" y="365020"/>
          <a:ext cx="2551689" cy="1327358"/>
        </a:xfrm>
        <a:prstGeom prst="chevron">
          <a:avLst/>
        </a:prstGeom>
        <a:solidFill>
          <a:schemeClr val="accent5">
            <a:hueOff val="785595"/>
            <a:satOff val="-3757"/>
            <a:lumOff val="4118"/>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Club</a:t>
          </a:r>
        </a:p>
      </dsp:txBody>
      <dsp:txXfrm>
        <a:off x="3866319" y="365020"/>
        <a:ext cx="1224331" cy="1327358"/>
      </dsp:txXfrm>
    </dsp:sp>
    <dsp:sp modelId="{455283ED-D0AD-4BF8-B446-34CCFFE0D861}">
      <dsp:nvSpPr>
        <dsp:cNvPr id="0" name=""/>
        <dsp:cNvSpPr/>
      </dsp:nvSpPr>
      <dsp:spPr>
        <a:xfrm>
          <a:off x="5499160" y="365020"/>
          <a:ext cx="2997367" cy="1327358"/>
        </a:xfrm>
        <a:prstGeom prst="chevron">
          <a:avLst/>
        </a:prstGeom>
        <a:solidFill>
          <a:schemeClr val="accent5">
            <a:hueOff val="1571189"/>
            <a:satOff val="-7513"/>
            <a:lumOff val="8235"/>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Union</a:t>
          </a:r>
        </a:p>
      </dsp:txBody>
      <dsp:txXfrm>
        <a:off x="6162839" y="365020"/>
        <a:ext cx="1670009" cy="1327358"/>
      </dsp:txXfrm>
    </dsp:sp>
    <dsp:sp modelId="{DC64B8E6-63E6-4FBA-9D95-2A4544DC83A7}">
      <dsp:nvSpPr>
        <dsp:cNvPr id="0" name=""/>
        <dsp:cNvSpPr/>
      </dsp:nvSpPr>
      <dsp:spPr>
        <a:xfrm>
          <a:off x="8241359" y="365020"/>
          <a:ext cx="3488924" cy="1327358"/>
        </a:xfrm>
        <a:prstGeom prst="chevron">
          <a:avLst/>
        </a:prstGeom>
        <a:solidFill>
          <a:schemeClr val="accent5">
            <a:hueOff val="2356783"/>
            <a:satOff val="-11270"/>
            <a:lumOff val="123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en-US" sz="3600" b="1" kern="1200"/>
            <a:t>Fighting Union</a:t>
          </a:r>
        </a:p>
      </dsp:txBody>
      <dsp:txXfrm>
        <a:off x="8905038" y="365020"/>
        <a:ext cx="2161566" cy="132735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86B9C3-FCC6-4C79-8CDD-A5F9B2A64AE7}">
      <dsp:nvSpPr>
        <dsp:cNvPr id="0" name=""/>
        <dsp:cNvSpPr/>
      </dsp:nvSpPr>
      <dsp:spPr>
        <a:xfrm>
          <a:off x="0"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6D2B7E4-64E7-44BB-8689-DDE57F608F4A}">
      <dsp:nvSpPr>
        <dsp:cNvPr id="0" name=""/>
        <dsp:cNvSpPr/>
      </dsp:nvSpPr>
      <dsp:spPr>
        <a:xfrm>
          <a:off x="31432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latin typeface="Calibri Light" panose="020F0302020204030204"/>
            </a:rPr>
            <a:t>Meaningfulness</a:t>
          </a:r>
          <a:endParaRPr lang="en-US" sz="3000" kern="1200"/>
        </a:p>
      </dsp:txBody>
      <dsp:txXfrm>
        <a:off x="366939" y="1196774"/>
        <a:ext cx="2723696" cy="1691139"/>
      </dsp:txXfrm>
    </dsp:sp>
    <dsp:sp modelId="{0CC6F5F4-A22E-449A-9CE6-53093A16A1E1}">
      <dsp:nvSpPr>
        <dsp:cNvPr id="0" name=""/>
        <dsp:cNvSpPr/>
      </dsp:nvSpPr>
      <dsp:spPr>
        <a:xfrm>
          <a:off x="3457574"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6040FD6-F587-4CBA-AEC0-79180A25F3BB}">
      <dsp:nvSpPr>
        <dsp:cNvPr id="0" name=""/>
        <dsp:cNvSpPr/>
      </dsp:nvSpPr>
      <dsp:spPr>
        <a:xfrm>
          <a:off x="3771899"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rtl="0">
            <a:lnSpc>
              <a:spcPct val="90000"/>
            </a:lnSpc>
            <a:spcBef>
              <a:spcPct val="0"/>
            </a:spcBef>
            <a:spcAft>
              <a:spcPct val="35000"/>
            </a:spcAft>
            <a:buNone/>
          </a:pPr>
          <a:r>
            <a:rPr lang="en-US" sz="3000" kern="1200">
              <a:latin typeface="Calibri Light" panose="020F0302020204030204"/>
            </a:rPr>
            <a:t>Responsibility</a:t>
          </a:r>
        </a:p>
      </dsp:txBody>
      <dsp:txXfrm>
        <a:off x="3824513" y="1196774"/>
        <a:ext cx="2723696" cy="1691139"/>
      </dsp:txXfrm>
    </dsp:sp>
    <dsp:sp modelId="{F79208E0-EBE2-40CB-989A-1BEC0EB234C2}">
      <dsp:nvSpPr>
        <dsp:cNvPr id="0" name=""/>
        <dsp:cNvSpPr/>
      </dsp:nvSpPr>
      <dsp:spPr>
        <a:xfrm>
          <a:off x="6915149" y="845551"/>
          <a:ext cx="2828924" cy="1796367"/>
        </a:xfrm>
        <a:prstGeom prst="roundRect">
          <a:avLst>
            <a:gd name="adj" fmla="val 10000"/>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BD787CF-3596-4155-9433-BDEB01E9070C}">
      <dsp:nvSpPr>
        <dsp:cNvPr id="0" name=""/>
        <dsp:cNvSpPr/>
      </dsp:nvSpPr>
      <dsp:spPr>
        <a:xfrm>
          <a:off x="7229475" y="1144160"/>
          <a:ext cx="2828924" cy="1796367"/>
        </a:xfrm>
        <a:prstGeom prst="roundRect">
          <a:avLst>
            <a:gd name="adj" fmla="val 10000"/>
          </a:avLst>
        </a:prstGeom>
        <a:solidFill>
          <a:schemeClr val="lt1">
            <a:alpha val="90000"/>
            <a:hueOff val="0"/>
            <a:satOff val="0"/>
            <a:lumOff val="0"/>
            <a:alphaOff val="0"/>
          </a:schemeClr>
        </a:solidFill>
        <a:ln w="15875"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ctr" defTabSz="1333500">
            <a:lnSpc>
              <a:spcPct val="90000"/>
            </a:lnSpc>
            <a:spcBef>
              <a:spcPct val="0"/>
            </a:spcBef>
            <a:spcAft>
              <a:spcPct val="35000"/>
            </a:spcAft>
            <a:buNone/>
          </a:pPr>
          <a:r>
            <a:rPr lang="en-US" sz="3000" kern="1200">
              <a:latin typeface="Calibri Light" panose="020F0302020204030204"/>
            </a:rPr>
            <a:t>Results</a:t>
          </a:r>
          <a:endParaRPr lang="en-US" sz="3000" kern="1200"/>
        </a:p>
      </dsp:txBody>
      <dsp:txXfrm>
        <a:off x="7282089" y="1196774"/>
        <a:ext cx="2723696" cy="169113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503503"/>
          <a:ext cx="4290277" cy="6278557"/>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093" tIns="330200" rIns="266093" bIns="330200" numCol="1" spcCol="1270" anchor="t" anchorCtr="0">
          <a:noAutofit/>
        </a:bodyPr>
        <a:lstStyle/>
        <a:p>
          <a:pPr marL="0" lvl="0" indent="0" algn="l" defTabSz="1244600" rtl="0">
            <a:lnSpc>
              <a:spcPct val="90000"/>
            </a:lnSpc>
            <a:spcBef>
              <a:spcPct val="0"/>
            </a:spcBef>
            <a:spcAft>
              <a:spcPct val="35000"/>
            </a:spcAft>
            <a:buNone/>
          </a:pPr>
          <a:r>
            <a:rPr lang="en-US" sz="2800" kern="1200"/>
            <a:t>Experience meaningfulness: the task is important in the overall scheme of things and is big enough that it will be a challenge to achieve.</a:t>
          </a:r>
          <a:r>
            <a:rPr lang="en-US" sz="2200" kern="1200">
              <a:latin typeface="Calibri Light" panose="020F0302020204030204"/>
            </a:rPr>
            <a:t> </a:t>
          </a:r>
          <a:endParaRPr lang="en-US" sz="2200" kern="1200"/>
        </a:p>
      </dsp:txBody>
      <dsp:txXfrm>
        <a:off x="0" y="1882348"/>
        <a:ext cx="4290277" cy="3767134"/>
      </dsp:txXfrm>
    </dsp:sp>
    <dsp:sp modelId="{165C8E30-6ED3-468E-A277-F0D4CF41CCFB}">
      <dsp:nvSpPr>
        <dsp:cNvPr id="0" name=""/>
        <dsp:cNvSpPr/>
      </dsp:nvSpPr>
      <dsp:spPr>
        <a:xfrm>
          <a:off x="1432549" y="724479"/>
          <a:ext cx="1433471" cy="1433471"/>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59" tIns="12700" rIns="111759"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642476" y="934406"/>
        <a:ext cx="1013617" cy="1013617"/>
      </dsp:txXfrm>
    </dsp:sp>
    <dsp:sp modelId="{2FFE5B83-67AD-4325-96BB-AACB36576666}">
      <dsp:nvSpPr>
        <dsp:cNvPr id="0" name=""/>
        <dsp:cNvSpPr/>
      </dsp:nvSpPr>
      <dsp:spPr>
        <a:xfrm>
          <a:off x="442771" y="5024822"/>
          <a:ext cx="3413027" cy="7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4635726" y="-503503"/>
          <a:ext cx="3413027" cy="6167654"/>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093" tIns="330200" rIns="266093"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responsibility: how well the task gets done is up to me.</a:t>
          </a:r>
        </a:p>
      </dsp:txBody>
      <dsp:txXfrm>
        <a:off x="4635726" y="1840204"/>
        <a:ext cx="3413027" cy="3700592"/>
      </dsp:txXfrm>
    </dsp:sp>
    <dsp:sp modelId="{8A292FC2-B12D-4C54-B56A-99865D2C989C}">
      <dsp:nvSpPr>
        <dsp:cNvPr id="0" name=""/>
        <dsp:cNvSpPr/>
      </dsp:nvSpPr>
      <dsp:spPr>
        <a:xfrm>
          <a:off x="5625504" y="669028"/>
          <a:ext cx="1433471" cy="1433471"/>
        </a:xfrm>
        <a:prstGeom prst="ellips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59" tIns="12700" rIns="111759"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5835431" y="878955"/>
        <a:ext cx="1013617" cy="1013617"/>
      </dsp:txXfrm>
    </dsp:sp>
    <dsp:sp modelId="{37D9B9A8-C3B6-40F5-8604-C9A41A854679}">
      <dsp:nvSpPr>
        <dsp:cNvPr id="0" name=""/>
        <dsp:cNvSpPr/>
      </dsp:nvSpPr>
      <dsp:spPr>
        <a:xfrm>
          <a:off x="4635726" y="4969370"/>
          <a:ext cx="3413027" cy="72"/>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8390056" y="-503503"/>
          <a:ext cx="3413027" cy="6278557"/>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093" tIns="330200" rIns="266093" bIns="330200" numCol="1" spcCol="1270" anchor="t" anchorCtr="0">
          <a:noAutofit/>
        </a:bodyPr>
        <a:lstStyle/>
        <a:p>
          <a:pPr marL="0" lvl="0" indent="0" algn="l" defTabSz="1155700" rtl="0">
            <a:lnSpc>
              <a:spcPct val="90000"/>
            </a:lnSpc>
            <a:spcBef>
              <a:spcPct val="0"/>
            </a:spcBef>
            <a:spcAft>
              <a:spcPct val="35000"/>
            </a:spcAft>
            <a:buNone/>
          </a:pPr>
          <a:r>
            <a:rPr lang="en-US" sz="2600" kern="1200"/>
            <a:t>Experience results: as I attempt to do the work</a:t>
          </a:r>
          <a:r>
            <a:rPr lang="en-US" sz="2600" kern="1200">
              <a:latin typeface="Calibri Light" panose="020F0302020204030204"/>
            </a:rPr>
            <a:t>, </a:t>
          </a:r>
          <a:r>
            <a:rPr lang="en-US" sz="2600" kern="1200"/>
            <a:t>I can see whether or not I am doing well.</a:t>
          </a:r>
          <a:r>
            <a:rPr lang="en-US" sz="2600" kern="1200">
              <a:latin typeface="Calibri Light" panose="020F0302020204030204"/>
            </a:rPr>
            <a:t>  </a:t>
          </a:r>
          <a:endParaRPr lang="en-US" sz="2600" kern="1200"/>
        </a:p>
      </dsp:txBody>
      <dsp:txXfrm>
        <a:off x="8390056" y="1882348"/>
        <a:ext cx="3413027" cy="3767134"/>
      </dsp:txXfrm>
    </dsp:sp>
    <dsp:sp modelId="{31BE0066-C7A2-449F-96B1-D7CA5706F75A}">
      <dsp:nvSpPr>
        <dsp:cNvPr id="0" name=""/>
        <dsp:cNvSpPr/>
      </dsp:nvSpPr>
      <dsp:spPr>
        <a:xfrm>
          <a:off x="9379834" y="724479"/>
          <a:ext cx="1433471" cy="1433471"/>
        </a:xfrm>
        <a:prstGeom prst="ellips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1759" tIns="12700" rIns="111759"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9589761" y="934406"/>
        <a:ext cx="1013617" cy="1013617"/>
      </dsp:txXfrm>
    </dsp:sp>
    <dsp:sp modelId="{3716BEA9-4356-4320-8CEF-FEC3411C0AB1}">
      <dsp:nvSpPr>
        <dsp:cNvPr id="0" name=""/>
        <dsp:cNvSpPr/>
      </dsp:nvSpPr>
      <dsp:spPr>
        <a:xfrm>
          <a:off x="8390056" y="5024822"/>
          <a:ext cx="3413027"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23665-C703-42F4-95C0-BC941D6D316A}">
      <dsp:nvSpPr>
        <dsp:cNvPr id="0" name=""/>
        <dsp:cNvSpPr/>
      </dsp:nvSpPr>
      <dsp:spPr>
        <a:xfrm>
          <a:off x="0" y="0"/>
          <a:ext cx="2427405" cy="3261180"/>
        </a:xfrm>
        <a:prstGeom prst="roundRect">
          <a:avLst>
            <a:gd name="adj" fmla="val 10000"/>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Task Significance </a:t>
          </a:r>
          <a:r>
            <a:rPr lang="en-US" sz="2400" b="1" kern="1200">
              <a:latin typeface="Calibri Light" panose="020F0302020204030204"/>
            </a:rPr>
            <a:t>(Why) –</a:t>
          </a:r>
          <a:r>
            <a:rPr lang="en-US" sz="2400" b="1" kern="1200"/>
            <a:t> understand and recognize the impact of the work on the world and the risks involved</a:t>
          </a:r>
        </a:p>
      </dsp:txBody>
      <dsp:txXfrm>
        <a:off x="71096" y="71096"/>
        <a:ext cx="2285213" cy="3118988"/>
      </dsp:txXfrm>
    </dsp:sp>
    <dsp:sp modelId="{8FC20855-C8CB-40CD-A6E7-DA310E756E56}">
      <dsp:nvSpPr>
        <dsp:cNvPr id="0" name=""/>
        <dsp:cNvSpPr/>
      </dsp:nvSpPr>
      <dsp:spPr>
        <a:xfrm rot="21313969">
          <a:off x="2658334" y="1298710"/>
          <a:ext cx="560603" cy="376055"/>
        </a:xfrm>
        <a:prstGeom prst="rightArrow">
          <a:avLst>
            <a:gd name="adj1" fmla="val 60000"/>
            <a:gd name="adj2" fmla="val 50000"/>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2658529" y="1378609"/>
        <a:ext cx="447787" cy="225633"/>
      </dsp:txXfrm>
    </dsp:sp>
    <dsp:sp modelId="{1E626E1D-0DB9-468F-9F03-24806FA3039B}">
      <dsp:nvSpPr>
        <dsp:cNvPr id="0" name=""/>
        <dsp:cNvSpPr/>
      </dsp:nvSpPr>
      <dsp:spPr>
        <a:xfrm>
          <a:off x="3481488" y="0"/>
          <a:ext cx="2240257" cy="2696106"/>
        </a:xfrm>
        <a:prstGeom prst="roundRect">
          <a:avLst>
            <a:gd name="adj" fmla="val 10000"/>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Task Identity </a:t>
          </a:r>
          <a:r>
            <a:rPr lang="en-US" sz="2400" b="1" kern="1200">
              <a:latin typeface="Calibri Light" panose="020F0302020204030204"/>
            </a:rPr>
            <a:t>–</a:t>
          </a:r>
          <a:r>
            <a:rPr lang="en-US" sz="2400" b="1" kern="1200"/>
            <a:t> one’s own contribution, from start to finish, is clear in the final result</a:t>
          </a:r>
        </a:p>
      </dsp:txBody>
      <dsp:txXfrm>
        <a:off x="3547103" y="65615"/>
        <a:ext cx="2109027" cy="2564876"/>
      </dsp:txXfrm>
    </dsp:sp>
    <dsp:sp modelId="{7A5572B1-74E9-485A-9B4E-7A58E01B4788}">
      <dsp:nvSpPr>
        <dsp:cNvPr id="0" name=""/>
        <dsp:cNvSpPr/>
      </dsp:nvSpPr>
      <dsp:spPr>
        <a:xfrm rot="21594512">
          <a:off x="5883113" y="1157669"/>
          <a:ext cx="388749" cy="376055"/>
        </a:xfrm>
        <a:prstGeom prst="rightArrow">
          <a:avLst>
            <a:gd name="adj1" fmla="val 60000"/>
            <a:gd name="adj2" fmla="val 50000"/>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a:off x="5883113" y="1232970"/>
        <a:ext cx="275933" cy="225633"/>
      </dsp:txXfrm>
    </dsp:sp>
    <dsp:sp modelId="{42BC4CC3-60A2-4985-BC0D-C05F9A9CCC79}">
      <dsp:nvSpPr>
        <dsp:cNvPr id="0" name=""/>
        <dsp:cNvSpPr/>
      </dsp:nvSpPr>
      <dsp:spPr>
        <a:xfrm>
          <a:off x="6455235" y="0"/>
          <a:ext cx="2174811" cy="2686716"/>
        </a:xfrm>
        <a:prstGeom prst="roundRect">
          <a:avLst>
            <a:gd name="adj" fmla="val 10000"/>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Skill Variety – engaging a variety of skills, including heart, hands, and head.</a:t>
          </a:r>
        </a:p>
      </dsp:txBody>
      <dsp:txXfrm>
        <a:off x="6518933" y="63698"/>
        <a:ext cx="2047415" cy="2559320"/>
      </dsp:txXfrm>
    </dsp:sp>
    <dsp:sp modelId="{6A5EAA75-B7A9-4708-958A-872329948EEC}">
      <dsp:nvSpPr>
        <dsp:cNvPr id="0" name=""/>
        <dsp:cNvSpPr/>
      </dsp:nvSpPr>
      <dsp:spPr>
        <a:xfrm rot="5557135">
          <a:off x="7129727" y="3091680"/>
          <a:ext cx="648688" cy="376055"/>
        </a:xfrm>
        <a:prstGeom prst="rightArrow">
          <a:avLst>
            <a:gd name="adj1" fmla="val 60000"/>
            <a:gd name="adj2" fmla="val 50000"/>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689100">
            <a:lnSpc>
              <a:spcPct val="90000"/>
            </a:lnSpc>
            <a:spcBef>
              <a:spcPct val="0"/>
            </a:spcBef>
            <a:spcAft>
              <a:spcPct val="35000"/>
            </a:spcAft>
            <a:buNone/>
          </a:pPr>
          <a:endParaRPr lang="en-US" sz="3800" kern="1200"/>
        </a:p>
      </dsp:txBody>
      <dsp:txXfrm rot="-5400000">
        <a:off x="7343831" y="2955423"/>
        <a:ext cx="225633" cy="535872"/>
      </dsp:txXfrm>
    </dsp:sp>
    <dsp:sp modelId="{C9BEDD02-0B87-42DF-8E2B-3E601DBD2CB1}">
      <dsp:nvSpPr>
        <dsp:cNvPr id="0" name=""/>
        <dsp:cNvSpPr/>
      </dsp:nvSpPr>
      <dsp:spPr>
        <a:xfrm>
          <a:off x="6122456" y="3909379"/>
          <a:ext cx="2506043" cy="2177122"/>
        </a:xfrm>
        <a:prstGeom prst="roundRect">
          <a:avLst>
            <a:gd name="adj" fmla="val 10000"/>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Autonomy – having the space to make competent choices about how to do the work.</a:t>
          </a:r>
        </a:p>
      </dsp:txBody>
      <dsp:txXfrm>
        <a:off x="6186222" y="3973145"/>
        <a:ext cx="2378511" cy="2049590"/>
      </dsp:txXfrm>
    </dsp:sp>
    <dsp:sp modelId="{5FDB85B0-A39C-45E8-8C2B-E790D88FB253}">
      <dsp:nvSpPr>
        <dsp:cNvPr id="0" name=""/>
        <dsp:cNvSpPr/>
      </dsp:nvSpPr>
      <dsp:spPr>
        <a:xfrm rot="10800000">
          <a:off x="5667551" y="4809913"/>
          <a:ext cx="321466" cy="376055"/>
        </a:xfrm>
        <a:prstGeom prst="rightArrow">
          <a:avLst>
            <a:gd name="adj1" fmla="val 60000"/>
            <a:gd name="adj2" fmla="val 50000"/>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endParaRPr lang="en-US" sz="1600" kern="1200"/>
        </a:p>
      </dsp:txBody>
      <dsp:txXfrm rot="10800000">
        <a:off x="5763991" y="4885124"/>
        <a:ext cx="225026" cy="225633"/>
      </dsp:txXfrm>
    </dsp:sp>
    <dsp:sp modelId="{8817CA92-B1D9-47C2-AF65-57C5F453DF5C}">
      <dsp:nvSpPr>
        <dsp:cNvPr id="0" name=""/>
        <dsp:cNvSpPr/>
      </dsp:nvSpPr>
      <dsp:spPr>
        <a:xfrm>
          <a:off x="3167649" y="3869193"/>
          <a:ext cx="2348267" cy="2257495"/>
        </a:xfrm>
        <a:prstGeom prst="roundRect">
          <a:avLst>
            <a:gd name="adj" fmla="val 10000"/>
          </a:avLst>
        </a:prstGeom>
        <a:gradFill rotWithShape="0">
          <a:gsLst>
            <a:gs pos="0">
              <a:schemeClr val="accent6">
                <a:hueOff val="0"/>
                <a:satOff val="0"/>
                <a:lumOff val="0"/>
                <a:alphaOff val="0"/>
                <a:tint val="65000"/>
                <a:shade val="92000"/>
                <a:satMod val="130000"/>
              </a:schemeClr>
            </a:gs>
            <a:gs pos="45000">
              <a:schemeClr val="accent6">
                <a:hueOff val="0"/>
                <a:satOff val="0"/>
                <a:lumOff val="0"/>
                <a:alphaOff val="0"/>
                <a:tint val="60000"/>
                <a:shade val="99000"/>
                <a:satMod val="120000"/>
              </a:schemeClr>
            </a:gs>
            <a:gs pos="100000">
              <a:schemeClr val="accent6">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rtl="0">
            <a:lnSpc>
              <a:spcPct val="90000"/>
            </a:lnSpc>
            <a:spcBef>
              <a:spcPct val="0"/>
            </a:spcBef>
            <a:spcAft>
              <a:spcPct val="35000"/>
            </a:spcAft>
            <a:buNone/>
          </a:pPr>
          <a:r>
            <a:rPr lang="en-US" sz="2400" b="1" kern="1200"/>
            <a:t>Feedback – results are visible to the person performing the task as they perform it.</a:t>
          </a:r>
          <a:r>
            <a:rPr lang="en-US" sz="2400" b="1" kern="1200">
              <a:latin typeface="Calibri Light" panose="020F0302020204030204"/>
            </a:rPr>
            <a:t> </a:t>
          </a:r>
          <a:endParaRPr lang="en-US" sz="2400" b="1" kern="1200"/>
        </a:p>
      </dsp:txBody>
      <dsp:txXfrm>
        <a:off x="3233769" y="3935313"/>
        <a:ext cx="2216027" cy="2125255"/>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6786E9-5663-43C4-86F7-6A8800C68E2B}">
      <dsp:nvSpPr>
        <dsp:cNvPr id="0" name=""/>
        <dsp:cNvSpPr/>
      </dsp:nvSpPr>
      <dsp:spPr>
        <a:xfrm>
          <a:off x="1722854" y="190813"/>
          <a:ext cx="1271619" cy="1337950"/>
        </a:xfrm>
        <a:prstGeom prst="ellipse">
          <a:avLst/>
        </a:prstGeom>
        <a:solidFill>
          <a:schemeClr val="accent1">
            <a:shade val="50000"/>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Purpose</a:t>
          </a:r>
        </a:p>
      </dsp:txBody>
      <dsp:txXfrm>
        <a:off x="1909078" y="386751"/>
        <a:ext cx="899171" cy="946074"/>
      </dsp:txXfrm>
    </dsp:sp>
    <dsp:sp modelId="{7564E38B-8FB0-465E-9DB6-1302F1882CCC}">
      <dsp:nvSpPr>
        <dsp:cNvPr id="0" name=""/>
        <dsp:cNvSpPr/>
      </dsp:nvSpPr>
      <dsp:spPr>
        <a:xfrm rot="2492973">
          <a:off x="2878890" y="1100027"/>
          <a:ext cx="183631" cy="604390"/>
        </a:xfrm>
        <a:prstGeom prst="rightArrow">
          <a:avLst>
            <a:gd name="adj1" fmla="val 60000"/>
            <a:gd name="adj2" fmla="val 50000"/>
          </a:avLst>
        </a:prstGeom>
        <a:solidFill>
          <a:schemeClr val="accent1">
            <a:shade val="9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2885821" y="1202636"/>
        <a:ext cx="128542" cy="362634"/>
      </dsp:txXfrm>
    </dsp:sp>
    <dsp:sp modelId="{5E7905E9-CFC8-4752-B7B1-966E31879C6A}">
      <dsp:nvSpPr>
        <dsp:cNvPr id="0" name=""/>
        <dsp:cNvSpPr/>
      </dsp:nvSpPr>
      <dsp:spPr>
        <a:xfrm>
          <a:off x="2581327" y="727862"/>
          <a:ext cx="4362409" cy="4524798"/>
        </a:xfrm>
        <a:prstGeom prst="ellipse">
          <a:avLst/>
        </a:prstGeom>
        <a:solidFill>
          <a:schemeClr val="accent1">
            <a:shade val="50000"/>
            <a:hueOff val="211926"/>
            <a:satOff val="-5287"/>
            <a:lumOff val="185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r>
            <a:rPr lang="en-US" sz="3600" b="1" kern="1200"/>
            <a:t>Exploration</a:t>
          </a:r>
        </a:p>
      </dsp:txBody>
      <dsp:txXfrm>
        <a:off x="3220187" y="1390503"/>
        <a:ext cx="3084689" cy="3199516"/>
      </dsp:txXfrm>
    </dsp:sp>
    <dsp:sp modelId="{002A29CA-F20D-4C30-87B5-0EA3208EFE3D}">
      <dsp:nvSpPr>
        <dsp:cNvPr id="0" name=""/>
        <dsp:cNvSpPr/>
      </dsp:nvSpPr>
      <dsp:spPr>
        <a:xfrm rot="17134051">
          <a:off x="3886927" y="3925703"/>
          <a:ext cx="1061612" cy="604390"/>
        </a:xfrm>
        <a:prstGeom prst="rightArrow">
          <a:avLst>
            <a:gd name="adj1" fmla="val 60000"/>
            <a:gd name="adj2" fmla="val 50000"/>
          </a:avLst>
        </a:prstGeom>
        <a:solidFill>
          <a:schemeClr val="accent1">
            <a:shade val="90000"/>
            <a:hueOff val="220800"/>
            <a:satOff val="-4486"/>
            <a:lumOff val="146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3953255" y="4133914"/>
        <a:ext cx="880295" cy="362634"/>
      </dsp:txXfrm>
    </dsp:sp>
    <dsp:sp modelId="{8A991069-9BFB-41A8-8471-2DE1F45FA752}">
      <dsp:nvSpPr>
        <dsp:cNvPr id="0" name=""/>
        <dsp:cNvSpPr/>
      </dsp:nvSpPr>
      <dsp:spPr>
        <a:xfrm>
          <a:off x="3508791" y="3200112"/>
          <a:ext cx="1870709" cy="1865963"/>
        </a:xfrm>
        <a:prstGeom prst="ellipse">
          <a:avLst/>
        </a:prstGeom>
        <a:solidFill>
          <a:schemeClr val="accent1">
            <a:shade val="50000"/>
            <a:hueOff val="423851"/>
            <a:satOff val="-10574"/>
            <a:lumOff val="3700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1066800">
            <a:lnSpc>
              <a:spcPct val="90000"/>
            </a:lnSpc>
            <a:spcBef>
              <a:spcPct val="0"/>
            </a:spcBef>
            <a:spcAft>
              <a:spcPct val="35000"/>
            </a:spcAft>
            <a:buNone/>
          </a:pPr>
          <a:r>
            <a:rPr lang="en-US" sz="2400" b="1" kern="1200"/>
            <a:t>Exchange</a:t>
          </a:r>
        </a:p>
      </dsp:txBody>
      <dsp:txXfrm>
        <a:off x="3782750" y="3473376"/>
        <a:ext cx="1322791" cy="1319435"/>
      </dsp:txXfrm>
    </dsp:sp>
    <dsp:sp modelId="{B1D16AF7-7309-4515-9E6B-23553D988064}">
      <dsp:nvSpPr>
        <dsp:cNvPr id="0" name=""/>
        <dsp:cNvSpPr/>
      </dsp:nvSpPr>
      <dsp:spPr>
        <a:xfrm rot="10255697">
          <a:off x="2568418" y="4376617"/>
          <a:ext cx="532152" cy="604390"/>
        </a:xfrm>
        <a:prstGeom prst="rightArrow">
          <a:avLst>
            <a:gd name="adj1" fmla="val 60000"/>
            <a:gd name="adj2" fmla="val 50000"/>
          </a:avLst>
        </a:prstGeom>
        <a:solidFill>
          <a:schemeClr val="accent1">
            <a:shade val="90000"/>
            <a:hueOff val="441601"/>
            <a:satOff val="-8972"/>
            <a:lumOff val="292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2727066" y="4484909"/>
        <a:ext cx="372506" cy="362634"/>
      </dsp:txXfrm>
    </dsp:sp>
    <dsp:sp modelId="{64F99769-B2E1-47E4-B3D6-C980F1A1B34F}">
      <dsp:nvSpPr>
        <dsp:cNvPr id="0" name=""/>
        <dsp:cNvSpPr/>
      </dsp:nvSpPr>
      <dsp:spPr>
        <a:xfrm>
          <a:off x="672722" y="3685177"/>
          <a:ext cx="1868882" cy="1801781"/>
        </a:xfrm>
        <a:prstGeom prst="ellipse">
          <a:avLst/>
        </a:prstGeom>
        <a:solidFill>
          <a:schemeClr val="accent1">
            <a:shade val="50000"/>
            <a:hueOff val="423851"/>
            <a:satOff val="-10574"/>
            <a:lumOff val="37002"/>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r>
            <a:rPr lang="en-US" sz="1800" b="1" kern="1200"/>
            <a:t>Commitment</a:t>
          </a:r>
        </a:p>
      </dsp:txBody>
      <dsp:txXfrm>
        <a:off x="946413" y="3949042"/>
        <a:ext cx="1321500" cy="1274051"/>
      </dsp:txXfrm>
    </dsp:sp>
    <dsp:sp modelId="{245524C9-446B-40BF-9926-A6C07585A238}">
      <dsp:nvSpPr>
        <dsp:cNvPr id="0" name=""/>
        <dsp:cNvSpPr/>
      </dsp:nvSpPr>
      <dsp:spPr>
        <a:xfrm rot="15158289">
          <a:off x="1006475" y="3047345"/>
          <a:ext cx="428176" cy="604390"/>
        </a:xfrm>
        <a:prstGeom prst="rightArrow">
          <a:avLst>
            <a:gd name="adj1" fmla="val 60000"/>
            <a:gd name="adj2" fmla="val 50000"/>
          </a:avLst>
        </a:prstGeom>
        <a:solidFill>
          <a:schemeClr val="accent1">
            <a:shade val="90000"/>
            <a:hueOff val="441601"/>
            <a:satOff val="-8972"/>
            <a:lumOff val="2928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rot="10800000">
        <a:off x="1089867" y="3229523"/>
        <a:ext cx="299723" cy="362634"/>
      </dsp:txXfrm>
    </dsp:sp>
    <dsp:sp modelId="{5661C172-40C9-4D5E-AD80-D941A97FE4F4}">
      <dsp:nvSpPr>
        <dsp:cNvPr id="0" name=""/>
        <dsp:cNvSpPr/>
      </dsp:nvSpPr>
      <dsp:spPr>
        <a:xfrm>
          <a:off x="278613" y="1694893"/>
          <a:ext cx="1252099" cy="1288506"/>
        </a:xfrm>
        <a:prstGeom prst="ellipse">
          <a:avLst/>
        </a:prstGeom>
        <a:solidFill>
          <a:schemeClr val="accent1">
            <a:shade val="50000"/>
            <a:hueOff val="211926"/>
            <a:satOff val="-5287"/>
            <a:lumOff val="18501"/>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b="1" kern="1200"/>
            <a:t>Leadership Id</a:t>
          </a:r>
        </a:p>
      </dsp:txBody>
      <dsp:txXfrm>
        <a:off x="461979" y="1883590"/>
        <a:ext cx="885367" cy="911112"/>
      </dsp:txXfrm>
    </dsp:sp>
    <dsp:sp modelId="{5E620A83-87E1-4236-B241-0320425C8FEE}">
      <dsp:nvSpPr>
        <dsp:cNvPr id="0" name=""/>
        <dsp:cNvSpPr/>
      </dsp:nvSpPr>
      <dsp:spPr>
        <a:xfrm rot="18870283">
          <a:off x="1408867" y="1311731"/>
          <a:ext cx="417170" cy="604390"/>
        </a:xfrm>
        <a:prstGeom prst="rightArrow">
          <a:avLst>
            <a:gd name="adj1" fmla="val 60000"/>
            <a:gd name="adj2" fmla="val 50000"/>
          </a:avLst>
        </a:prstGeom>
        <a:solidFill>
          <a:schemeClr val="accent1">
            <a:shade val="90000"/>
            <a:hueOff val="220800"/>
            <a:satOff val="-4486"/>
            <a:lumOff val="1464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endParaRPr lang="en-US" sz="1100" kern="1200"/>
        </a:p>
      </dsp:txBody>
      <dsp:txXfrm>
        <a:off x="1427579" y="1477237"/>
        <a:ext cx="292019" cy="362634"/>
      </dsp:txXfrm>
    </dsp:sp>
  </dsp:spTree>
</dsp:drawing>
</file>

<file path=ppt/diagrams/layout1.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6.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8.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3.693"/>
    </inkml:context>
    <inkml:brush xml:id="br0">
      <inkml:brushProperty name="width" value="0.0175" units="cm"/>
      <inkml:brushProperty name="height" value="0.0175" units="cm"/>
      <inkml:brushProperty name="ignorePressure" value="1"/>
    </inkml:brush>
  </inkml:definitions>
  <inkml:trace contextRef="#ctx0" brushRef="#br0">9786 17017,'0'0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6.879"/>
    </inkml:context>
    <inkml:brush xml:id="br0">
      <inkml:brushProperty name="width" value="0.0175" units="cm"/>
      <inkml:brushProperty name="height" value="0.0175" units="cm"/>
      <inkml:brushProperty name="ignorePressure" value="1"/>
    </inkml:brush>
  </inkml:definitions>
  <inkml:trace contextRef="#ctx0" brushRef="#br0">9833 17143,'0'0</inkml:trace>
  <inkml:trace contextRef="#ctx0" brushRef="#br0" timeOffset="969">9771 17111,'0'0</inkml:trace>
  <inkml:trace contextRef="#ctx0" brushRef="#br0" timeOffset="1428">9771 17111,'0'0</inkml:trace>
  <inkml:trace contextRef="#ctx0" brushRef="#br0" timeOffset="1709">9771 17111,'0'0</inkml:trace>
  <inkml:trace contextRef="#ctx0" brushRef="#br0" timeOffset="2045">9771 17111,'0'0</inkml:trace>
  <inkml:trace contextRef="#ctx0" brushRef="#br0" timeOffset="2155">9771 17111,'0'0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6/5/2024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94480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50660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a:t>
            </a:fld>
            <a:endParaRPr lang="en-US"/>
          </a:p>
        </p:txBody>
      </p:sp>
    </p:spTree>
    <p:extLst>
      <p:ext uri="{BB962C8B-B14F-4D97-AF65-F5344CB8AC3E}">
        <p14:creationId xmlns:p14="http://schemas.microsoft.com/office/powerpoint/2010/main" val="41297971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9</a:t>
            </a:fld>
            <a:endParaRPr lang="en-US"/>
          </a:p>
        </p:txBody>
      </p:sp>
    </p:spTree>
    <p:extLst>
      <p:ext uri="{BB962C8B-B14F-4D97-AF65-F5344CB8AC3E}">
        <p14:creationId xmlns:p14="http://schemas.microsoft.com/office/powerpoint/2010/main" val="39880247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19336367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12</a:t>
            </a:fld>
            <a:endParaRPr lang="en-US"/>
          </a:p>
        </p:txBody>
      </p:sp>
    </p:spTree>
    <p:extLst>
      <p:ext uri="{BB962C8B-B14F-4D97-AF65-F5344CB8AC3E}">
        <p14:creationId xmlns:p14="http://schemas.microsoft.com/office/powerpoint/2010/main" val="42075862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FD1B5E-10FC-455B-A465-93839355D6EB}" type="slidenum">
              <a:rPr lang="en-US" smtClean="0"/>
              <a:t>17</a:t>
            </a:fld>
            <a:endParaRPr lang="en-US"/>
          </a:p>
        </p:txBody>
      </p:sp>
    </p:spTree>
    <p:extLst>
      <p:ext uri="{BB962C8B-B14F-4D97-AF65-F5344CB8AC3E}">
        <p14:creationId xmlns:p14="http://schemas.microsoft.com/office/powerpoint/2010/main" val="24874820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841643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6200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572091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6185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94583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25874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77016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Ellen</a:t>
            </a:r>
          </a:p>
        </p:txBody>
      </p:sp>
      <p:sp>
        <p:nvSpPr>
          <p:cNvPr id="4" name="Slide Number Placeholder 3"/>
          <p:cNvSpPr>
            <a:spLocks noGrp="1"/>
          </p:cNvSpPr>
          <p:nvPr>
            <p:ph type="sldNum" sz="quarter" idx="5"/>
          </p:nvPr>
        </p:nvSpPr>
        <p:spPr/>
        <p:txBody>
          <a:bodyPr/>
          <a:lstStyle/>
          <a:p>
            <a:fld id="{979DA763-8D56-48F7-A1A9-3B4AE30C1F04}" type="slidenum">
              <a:rPr lang="en-US" smtClean="0"/>
              <a:t>39</a:t>
            </a:fld>
            <a:endParaRPr lang="en-US"/>
          </a:p>
        </p:txBody>
      </p:sp>
    </p:spTree>
    <p:extLst>
      <p:ext uri="{BB962C8B-B14F-4D97-AF65-F5344CB8AC3E}">
        <p14:creationId xmlns:p14="http://schemas.microsoft.com/office/powerpoint/2010/main" val="18502515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47</a:t>
            </a:fld>
            <a:endParaRPr lang="en-US"/>
          </a:p>
        </p:txBody>
      </p:sp>
    </p:spTree>
    <p:extLst>
      <p:ext uri="{BB962C8B-B14F-4D97-AF65-F5344CB8AC3E}">
        <p14:creationId xmlns:p14="http://schemas.microsoft.com/office/powerpoint/2010/main" val="244104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48</a:t>
            </a:fld>
            <a:endParaRPr lang="en-US"/>
          </a:p>
        </p:txBody>
      </p:sp>
    </p:spTree>
    <p:extLst>
      <p:ext uri="{BB962C8B-B14F-4D97-AF65-F5344CB8AC3E}">
        <p14:creationId xmlns:p14="http://schemas.microsoft.com/office/powerpoint/2010/main" val="1716415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p:txBody>
      </p:sp>
      <p:sp>
        <p:nvSpPr>
          <p:cNvPr id="4" name="Slide Number Placeholder 3"/>
          <p:cNvSpPr>
            <a:spLocks noGrp="1"/>
          </p:cNvSpPr>
          <p:nvPr>
            <p:ph type="sldNum" sz="quarter" idx="5"/>
          </p:nvPr>
        </p:nvSpPr>
        <p:spPr/>
        <p:txBody>
          <a:bodyPr/>
          <a:lstStyle/>
          <a:p>
            <a:fld id="{979DA763-8D56-48F7-A1A9-3B4AE30C1F04}" type="slidenum">
              <a:rPr lang="en-US" smtClean="0"/>
              <a:t>50</a:t>
            </a:fld>
            <a:endParaRPr lang="en-US"/>
          </a:p>
        </p:txBody>
      </p:sp>
    </p:spTree>
    <p:extLst>
      <p:ext uri="{BB962C8B-B14F-4D97-AF65-F5344CB8AC3E}">
        <p14:creationId xmlns:p14="http://schemas.microsoft.com/office/powerpoint/2010/main" val="82844471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Hedy</a:t>
            </a:r>
          </a:p>
          <a:p>
            <a:r>
              <a:rPr lang="en-US"/>
              <a:t>Tactic scramble!</a:t>
            </a:r>
            <a:endParaRPr lang="en-US">
              <a:ea typeface="Calibri"/>
              <a:cs typeface="Calibri"/>
            </a:endParaRPr>
          </a:p>
        </p:txBody>
      </p:sp>
      <p:sp>
        <p:nvSpPr>
          <p:cNvPr id="4" name="Slide Number Placeholder 3"/>
          <p:cNvSpPr>
            <a:spLocks noGrp="1"/>
          </p:cNvSpPr>
          <p:nvPr>
            <p:ph type="sldNum" sz="quarter" idx="10"/>
          </p:nvPr>
        </p:nvSpPr>
        <p:spPr/>
        <p:txBody>
          <a:bodyPr/>
          <a:lstStyle/>
          <a:p>
            <a:fld id="{F9B9BA09-EC20-4F21-BCCC-0EEE34133205}" type="slidenum">
              <a:rPr lang="es-US" smtClean="0"/>
              <a:t>52</a:t>
            </a:fld>
            <a:endParaRPr lang="es-US"/>
          </a:p>
        </p:txBody>
      </p:sp>
    </p:spTree>
    <p:extLst>
      <p:ext uri="{BB962C8B-B14F-4D97-AF65-F5344CB8AC3E}">
        <p14:creationId xmlns:p14="http://schemas.microsoft.com/office/powerpoint/2010/main" val="18065532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53</a:t>
            </a:fld>
            <a:endParaRPr lang="en-US"/>
          </a:p>
        </p:txBody>
      </p:sp>
    </p:spTree>
    <p:extLst>
      <p:ext uri="{BB962C8B-B14F-4D97-AF65-F5344CB8AC3E}">
        <p14:creationId xmlns:p14="http://schemas.microsoft.com/office/powerpoint/2010/main" val="9661692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54</a:t>
            </a:fld>
            <a:endParaRPr lang="en-US"/>
          </a:p>
        </p:txBody>
      </p:sp>
    </p:spTree>
    <p:extLst>
      <p:ext uri="{BB962C8B-B14F-4D97-AF65-F5344CB8AC3E}">
        <p14:creationId xmlns:p14="http://schemas.microsoft.com/office/powerpoint/2010/main" val="29178983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58</a:t>
            </a:fld>
            <a:endParaRPr lang="en-US"/>
          </a:p>
        </p:txBody>
      </p:sp>
    </p:spTree>
    <p:extLst>
      <p:ext uri="{BB962C8B-B14F-4D97-AF65-F5344CB8AC3E}">
        <p14:creationId xmlns:p14="http://schemas.microsoft.com/office/powerpoint/2010/main" val="594194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59</a:t>
            </a:fld>
            <a:endParaRPr lang="en-US"/>
          </a:p>
        </p:txBody>
      </p:sp>
    </p:spTree>
    <p:extLst>
      <p:ext uri="{BB962C8B-B14F-4D97-AF65-F5344CB8AC3E}">
        <p14:creationId xmlns:p14="http://schemas.microsoft.com/office/powerpoint/2010/main" val="415660617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a:p>
            <a:r>
              <a:rPr lang="en-US"/>
              <a:t>Tactic scramble!</a:t>
            </a:r>
          </a:p>
        </p:txBody>
      </p:sp>
      <p:sp>
        <p:nvSpPr>
          <p:cNvPr id="4" name="Slide Number Placeholder 3"/>
          <p:cNvSpPr>
            <a:spLocks noGrp="1"/>
          </p:cNvSpPr>
          <p:nvPr>
            <p:ph type="sldNum" sz="quarter" idx="10"/>
          </p:nvPr>
        </p:nvSpPr>
        <p:spPr/>
        <p:txBody>
          <a:bodyPr/>
          <a:lstStyle/>
          <a:p>
            <a:fld id="{F9B9BA09-EC20-4F21-BCCC-0EEE34133205}" type="slidenum">
              <a:rPr lang="es-US" smtClean="0"/>
              <a:t>60</a:t>
            </a:fld>
            <a:endParaRPr lang="es-US"/>
          </a:p>
        </p:txBody>
      </p:sp>
    </p:spTree>
    <p:extLst>
      <p:ext uri="{BB962C8B-B14F-4D97-AF65-F5344CB8AC3E}">
        <p14:creationId xmlns:p14="http://schemas.microsoft.com/office/powerpoint/2010/main" val="36340398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62</a:t>
            </a:fld>
            <a:endParaRPr lang="en-US"/>
          </a:p>
        </p:txBody>
      </p:sp>
    </p:spTree>
    <p:extLst>
      <p:ext uri="{BB962C8B-B14F-4D97-AF65-F5344CB8AC3E}">
        <p14:creationId xmlns:p14="http://schemas.microsoft.com/office/powerpoint/2010/main" val="24925725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a:t>
            </a:r>
          </a:p>
        </p:txBody>
      </p:sp>
      <p:sp>
        <p:nvSpPr>
          <p:cNvPr id="4" name="Slide Number Placeholder 3"/>
          <p:cNvSpPr>
            <a:spLocks noGrp="1"/>
          </p:cNvSpPr>
          <p:nvPr>
            <p:ph type="sldNum" sz="quarter" idx="5"/>
          </p:nvPr>
        </p:nvSpPr>
        <p:spPr/>
        <p:txBody>
          <a:bodyPr/>
          <a:lstStyle/>
          <a:p>
            <a:fld id="{599A6B18-3A16-4671-A051-A19FA1E27CDA}" type="slidenum">
              <a:rPr lang="en-US" smtClean="0"/>
              <a:t>63</a:t>
            </a:fld>
            <a:endParaRPr lang="en-US"/>
          </a:p>
        </p:txBody>
      </p:sp>
    </p:spTree>
    <p:extLst>
      <p:ext uri="{BB962C8B-B14F-4D97-AF65-F5344CB8AC3E}">
        <p14:creationId xmlns:p14="http://schemas.microsoft.com/office/powerpoint/2010/main" val="1975868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64</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1 minute-Seleste</a:t>
            </a:r>
            <a:endParaRPr lang="en-US" altLang="en-US"/>
          </a:p>
          <a:p>
            <a:pPr>
              <a:spcBef>
                <a:spcPct val="0"/>
              </a:spcBef>
            </a:pPr>
            <a:endParaRPr lang="en-US" altLang="en-US"/>
          </a:p>
          <a:p>
            <a:pPr>
              <a:spcBef>
                <a:spcPct val="0"/>
              </a:spcBef>
            </a:pPr>
            <a:r>
              <a:rPr lang="en-US" altLang="en-US"/>
              <a:t>How do we get our assets, our people, to use their most valuable assets? </a:t>
            </a:r>
            <a:endParaRPr lang="en-US"/>
          </a:p>
          <a:p>
            <a:pPr eaLnBrk="1" hangingPunct="1">
              <a:spcBef>
                <a:spcPct val="0"/>
              </a:spcBef>
            </a:pPr>
            <a:r>
              <a:rPr lang="en-US" altLang="en-US"/>
              <a:t>So now we are going to get into the elements of a </a:t>
            </a:r>
            <a:r>
              <a:rPr lang="en-US" altLang="en-US">
                <a:latin typeface="Arial"/>
                <a:cs typeface="Arial"/>
              </a:rPr>
              <a:t>good relationship.</a:t>
            </a:r>
          </a:p>
          <a:p>
            <a:pPr eaLnBrk="1" hangingPunct="1">
              <a:spcBef>
                <a:spcPct val="0"/>
              </a:spcBef>
            </a:pPr>
            <a:endParaRPr lang="en-US" altLang="en-US">
              <a:latin typeface="Arial" panose="020B0604020202020204" pitchFamily="34" charset="0"/>
            </a:endParaRPr>
          </a:p>
          <a:p>
            <a:pPr>
              <a:spcBef>
                <a:spcPct val="0"/>
              </a:spcBef>
            </a:pPr>
            <a:r>
              <a:rPr lang="en-US" altLang="en-US"/>
              <a:t>How many of you have best friends?  When you met you didn’t have immediate commitment to one another. It grew over time as you built your relationship. </a:t>
            </a:r>
            <a:endParaRPr lang="en-US" altLang="en-US">
              <a:cs typeface="Calibri"/>
            </a:endParaRPr>
          </a:p>
          <a:p>
            <a:pPr eaLnBrk="1" hangingPunct="1">
              <a:spcBef>
                <a:spcPct val="0"/>
              </a:spcBef>
            </a:pPr>
            <a:endParaRPr lang="en-US" altLang="en-US"/>
          </a:p>
          <a:p>
            <a:pPr>
              <a:spcBef>
                <a:spcPct val="0"/>
              </a:spcBef>
            </a:pPr>
            <a:r>
              <a:rPr lang="en-US" altLang="en-US"/>
              <a:t>In the same way, we are building public relationship based on values to build commitment.  We are taking the time to learn about the others values and interests of others. We are taking time to learn what motivates us and others to act.</a:t>
            </a:r>
            <a:endParaRPr lang="en-US" altLang="en-US">
              <a:cs typeface="Calibri"/>
            </a:endParaRPr>
          </a:p>
          <a:p>
            <a:pPr eaLnBrk="1" hangingPunct="1">
              <a:spcBef>
                <a:spcPct val="0"/>
              </a:spcBef>
            </a:pPr>
            <a:endParaRPr lang="en-US" altLang="en-US"/>
          </a:p>
          <a:p>
            <a:pPr eaLnBrk="1" hangingPunct="1">
              <a:spcBef>
                <a:spcPct val="0"/>
              </a:spcBef>
            </a:pPr>
            <a:r>
              <a:rPr lang="en-US" altLang="en-US"/>
              <a:t>How do we do this?</a:t>
            </a:r>
            <a:endParaRPr lang="en-US" altLang="en-US">
              <a:cs typeface="Calibri"/>
            </a:endParaRPr>
          </a:p>
          <a:p>
            <a:pPr eaLnBrk="1" hangingPunct="1">
              <a:spcBef>
                <a:spcPct val="0"/>
              </a:spcBef>
            </a:pPr>
            <a:r>
              <a:rPr lang="en-US" altLang="en-US"/>
              <a:t>We do this by being vulnerable enough to connect and grow together while also being intentional about how and what we communicate. You are strengthening this muscle today.</a:t>
            </a:r>
            <a:endParaRPr lang="en-US" altLang="en-US">
              <a:cs typeface="Calibri"/>
            </a:endParaRPr>
          </a:p>
        </p:txBody>
      </p:sp>
    </p:spTree>
    <p:extLst>
      <p:ext uri="{BB962C8B-B14F-4D97-AF65-F5344CB8AC3E}">
        <p14:creationId xmlns:p14="http://schemas.microsoft.com/office/powerpoint/2010/main" val="9176232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65</a:t>
            </a:fld>
            <a:endParaRPr lang="en-US"/>
          </a:p>
        </p:txBody>
      </p:sp>
    </p:spTree>
    <p:extLst>
      <p:ext uri="{BB962C8B-B14F-4D97-AF65-F5344CB8AC3E}">
        <p14:creationId xmlns:p14="http://schemas.microsoft.com/office/powerpoint/2010/main" val="31912950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66</a:t>
            </a:fld>
            <a:endParaRPr lang="en-US"/>
          </a:p>
        </p:txBody>
      </p:sp>
    </p:spTree>
    <p:extLst>
      <p:ext uri="{BB962C8B-B14F-4D97-AF65-F5344CB8AC3E}">
        <p14:creationId xmlns:p14="http://schemas.microsoft.com/office/powerpoint/2010/main" val="2107857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607F709F-1FDB-455C-B5E9-853FBD29B480}" type="slidenum">
              <a:rPr lang="en-US" altLang="en-US">
                <a:latin typeface="Arial" panose="020B0604020202020204" pitchFamily="34" charset="0"/>
              </a:rPr>
              <a:pPr eaLnBrk="1" hangingPunct="1"/>
              <a:t>67</a:t>
            </a:fld>
            <a:endParaRPr lang="en-US" altLang="en-US">
              <a:latin typeface="Arial" panose="020B0604020202020204" pitchFamily="34" charset="0"/>
            </a:endParaRPr>
          </a:p>
        </p:txBody>
      </p:sp>
      <p:sp>
        <p:nvSpPr>
          <p:cNvPr id="25603"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5604"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1 minute-Seleste</a:t>
            </a:r>
            <a:endParaRPr lang="en-US" altLang="en-US"/>
          </a:p>
          <a:p>
            <a:pPr>
              <a:spcBef>
                <a:spcPct val="0"/>
              </a:spcBef>
            </a:pPr>
            <a:endParaRPr lang="en-US" altLang="en-US"/>
          </a:p>
          <a:p>
            <a:pPr>
              <a:spcBef>
                <a:spcPct val="0"/>
              </a:spcBef>
            </a:pPr>
            <a:r>
              <a:rPr lang="en-US" altLang="en-US"/>
              <a:t>Like in other parts of our lives, relationships in organizing are based on shared values and shared purpose. </a:t>
            </a:r>
            <a:endParaRPr lang="en-US"/>
          </a:p>
          <a:p>
            <a:pPr eaLnBrk="1" hangingPunct="1">
              <a:spcBef>
                <a:spcPct val="0"/>
              </a:spcBef>
            </a:pPr>
            <a:endParaRPr lang="en-US" altLang="en-US"/>
          </a:p>
          <a:p>
            <a:pPr eaLnBrk="1" hangingPunct="1">
              <a:spcBef>
                <a:spcPct val="0"/>
              </a:spcBef>
            </a:pPr>
            <a:r>
              <a:rPr lang="en-US" altLang="en-US"/>
              <a:t>Audience: What are some of the shared values you discovered during our work together on Story of Self? What common purpose did you begin to discover there?</a:t>
            </a:r>
            <a:endParaRPr lang="en-US" altLang="en-US">
              <a:cs typeface="Calibri"/>
            </a:endParaRPr>
          </a:p>
          <a:p>
            <a:pPr eaLnBrk="1" hangingPunct="1">
              <a:spcBef>
                <a:spcPct val="0"/>
              </a:spcBef>
            </a:pPr>
            <a:endParaRPr lang="en-US" altLang="en-US"/>
          </a:p>
          <a:p>
            <a:pPr eaLnBrk="1" hangingPunct="1">
              <a:spcBef>
                <a:spcPct val="0"/>
              </a:spcBef>
            </a:pPr>
            <a:r>
              <a:rPr lang="en-US" altLang="en-US"/>
              <a:t>So finding common values and purpose is important. However, if we just build relationships with people just like us, or with people who will just agree with us all the time, what type of campaign or organization will we end up in?</a:t>
            </a:r>
            <a:endParaRPr lang="en-US" altLang="en-US">
              <a:cs typeface="Calibri"/>
            </a:endParaRPr>
          </a:p>
          <a:p>
            <a:pPr eaLnBrk="1" hangingPunct="1">
              <a:spcBef>
                <a:spcPct val="0"/>
              </a:spcBef>
            </a:pPr>
            <a:endParaRPr lang="en-US" altLang="en-US"/>
          </a:p>
          <a:p>
            <a:pPr eaLnBrk="1" hangingPunct="1">
              <a:spcBef>
                <a:spcPct val="0"/>
              </a:spcBef>
            </a:pPr>
            <a:r>
              <a:rPr lang="en-US" altLang="en-US"/>
              <a:t>Relationships are based as much on difference as on similarities. When we’re building our leadership teams, organization and campaign, we need to recruit and build relationships with people who are different from each other, who have diverse resources, experiences &amp; skills, which will strengthen our common effort.</a:t>
            </a:r>
            <a:endParaRPr lang="en-US" altLang="en-US">
              <a:cs typeface="Calibri"/>
            </a:endParaRPr>
          </a:p>
          <a:p>
            <a:pPr eaLnBrk="1" hangingPunct="1">
              <a:spcBef>
                <a:spcPct val="0"/>
              </a:spcBef>
            </a:pPr>
            <a:r>
              <a:rPr lang="en-US" altLang="en-US"/>
              <a:t> </a:t>
            </a:r>
            <a:endParaRPr lang="en-US" altLang="en-US">
              <a:cs typeface="Calibri"/>
            </a:endParaRPr>
          </a:p>
          <a:p>
            <a:pPr>
              <a:spcBef>
                <a:spcPct val="0"/>
              </a:spcBef>
            </a:pPr>
            <a:r>
              <a:rPr lang="en-US" altLang="en-US"/>
              <a:t>But remember, having shared values, a shared purpose and some skills &amp; resources doesn’t mean that you have a relationship. If there is no commitment, there isn’t any glue in your campaign. A relationship with no commitment is not a relationship. If several people come to an association event but I don’t ask them to explicitly to make a commitment to joining me in this work, then they may have a relationship to with me, but not with the campaign or the association. </a:t>
            </a:r>
            <a:endParaRPr lang="en-US" altLang="en-US">
              <a:latin typeface="Arial" panose="020B0604020202020204" pitchFamily="34" charset="0"/>
            </a:endParaRPr>
          </a:p>
        </p:txBody>
      </p:sp>
    </p:spTree>
    <p:extLst>
      <p:ext uri="{BB962C8B-B14F-4D97-AF65-F5344CB8AC3E}">
        <p14:creationId xmlns:p14="http://schemas.microsoft.com/office/powerpoint/2010/main" val="91867091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1 minute-Seleste</a:t>
            </a:r>
            <a:endParaRPr lang="en-US" altLang="en-US"/>
          </a:p>
          <a:p>
            <a:pPr>
              <a:spcBef>
                <a:spcPct val="0"/>
              </a:spcBef>
            </a:pPr>
            <a:endParaRPr lang="en-US" altLang="en-US"/>
          </a:p>
          <a:p>
            <a:pPr>
              <a:spcBef>
                <a:spcPct val="0"/>
              </a:spcBef>
            </a:pPr>
            <a:r>
              <a:rPr lang="en-US" altLang="en-US"/>
              <a:t>So how do we build and maintain that commitment to each other in order to build our capacity and create change?</a:t>
            </a:r>
            <a:endParaRPr lang="en-US"/>
          </a:p>
          <a:p>
            <a:pPr>
              <a:spcBef>
                <a:spcPct val="0"/>
              </a:spcBef>
            </a:pPr>
            <a:r>
              <a:rPr lang="en-US" altLang="en-US"/>
              <a:t> </a:t>
            </a:r>
            <a:endParaRPr lang="en-US" altLang="en-US">
              <a:cs typeface="Calibri"/>
            </a:endParaRPr>
          </a:p>
          <a:p>
            <a:pPr eaLnBrk="1" hangingPunct="1">
              <a:spcBef>
                <a:spcPct val="0"/>
              </a:spcBef>
            </a:pPr>
            <a:r>
              <a:rPr lang="en-US" altLang="en-US"/>
              <a:t>Basically the same way we build relationships in other parts of our lives, but in an intentional and transparent way.</a:t>
            </a:r>
            <a:endParaRPr lang="en-US" altLang="en-US">
              <a:cs typeface="Calibri"/>
            </a:endParaRPr>
          </a:p>
          <a:p>
            <a:pPr eaLnBrk="1" hangingPunct="1">
              <a:spcBef>
                <a:spcPct val="0"/>
              </a:spcBef>
            </a:pPr>
            <a:endParaRPr lang="en-US" altLang="en-US"/>
          </a:p>
          <a:p>
            <a:pPr eaLnBrk="1" hangingPunct="1">
              <a:spcBef>
                <a:spcPct val="0"/>
              </a:spcBef>
            </a:pPr>
            <a:r>
              <a:rPr lang="en-US" altLang="en-US"/>
              <a:t>These are several ways you can build relationships but the one we will focus on now is the One-to-One.</a:t>
            </a:r>
            <a:endParaRPr lang="en-US" altLang="en-US">
              <a:cs typeface="Calibri"/>
            </a:endParaRPr>
          </a:p>
          <a:p>
            <a:pPr eaLnBrk="1" hangingPunct="1">
              <a:spcBef>
                <a:spcPct val="0"/>
              </a:spcBef>
            </a:pPr>
            <a:endParaRPr lang="en-US" altLang="en-US"/>
          </a:p>
          <a:p>
            <a:pPr>
              <a:spcBef>
                <a:spcPct val="0"/>
              </a:spcBef>
            </a:pPr>
            <a:r>
              <a:rPr lang="en-US" altLang="en-US"/>
              <a:t>This is a great tool to identify leaders and recruit them into leadership teams. They are critical for building strong relationships in which both people grow and learn together over time.  We use them to build community and commitment within a new leadership team. We use them to build deeper relationship with some people we may already know from other work.</a:t>
            </a:r>
            <a:endParaRPr lang="en-US" altLang="en-US">
              <a:cs typeface="Calibri"/>
            </a:endParaRPr>
          </a:p>
        </p:txBody>
      </p:sp>
      <p:sp>
        <p:nvSpPr>
          <p:cNvPr id="2355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4E9C65ED-D1BA-4522-AB8D-75D29BDB4D98}" type="slidenum">
              <a:rPr lang="en-US" altLang="en-US">
                <a:latin typeface="Arial" panose="020B0604020202020204" pitchFamily="34" charset="0"/>
              </a:rPr>
              <a:pPr eaLnBrk="1" hangingPunct="1"/>
              <a:t>68</a:t>
            </a:fld>
            <a:endParaRPr lang="en-US" altLang="en-US">
              <a:latin typeface="Arial" panose="020B0604020202020204" pitchFamily="34" charset="0"/>
            </a:endParaRPr>
          </a:p>
        </p:txBody>
      </p:sp>
    </p:spTree>
    <p:extLst>
      <p:ext uri="{BB962C8B-B14F-4D97-AF65-F5344CB8AC3E}">
        <p14:creationId xmlns:p14="http://schemas.microsoft.com/office/powerpoint/2010/main" val="144838792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anose="020F0502020204030204" pitchFamily="34" charset="0"/>
                <a:ea typeface="MS PGothic" panose="020B0600070205080204" pitchFamily="34" charset="-128"/>
              </a:defRPr>
            </a:lvl1pPr>
            <a:lvl2pPr marL="742950" indent="-285750" eaLnBrk="0" hangingPunct="0">
              <a:defRPr>
                <a:solidFill>
                  <a:schemeClr val="tx1"/>
                </a:solidFill>
                <a:latin typeface="Calibri" panose="020F0502020204030204" pitchFamily="34" charset="0"/>
                <a:ea typeface="MS PGothic" panose="020B0600070205080204" pitchFamily="34" charset="-128"/>
              </a:defRPr>
            </a:lvl2pPr>
            <a:lvl3pPr marL="1143000" indent="-228600" eaLnBrk="0" hangingPunct="0">
              <a:defRPr>
                <a:solidFill>
                  <a:schemeClr val="tx1"/>
                </a:solidFill>
                <a:latin typeface="Calibri" panose="020F0502020204030204" pitchFamily="34" charset="0"/>
                <a:ea typeface="MS PGothic" panose="020B0600070205080204" pitchFamily="34" charset="-128"/>
              </a:defRPr>
            </a:lvl3pPr>
            <a:lvl4pPr marL="1600200" indent="-228600" eaLnBrk="0" hangingPunct="0">
              <a:defRPr>
                <a:solidFill>
                  <a:schemeClr val="tx1"/>
                </a:solidFill>
                <a:latin typeface="Calibri" panose="020F0502020204030204" pitchFamily="34" charset="0"/>
                <a:ea typeface="MS PGothic" panose="020B0600070205080204" pitchFamily="34" charset="-128"/>
              </a:defRPr>
            </a:lvl4pPr>
            <a:lvl5pPr marL="2057400" indent="-228600" eaLnBrk="0" hangingPunct="0">
              <a:defRPr>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eaLnBrk="1" hangingPunct="1"/>
            <a:fld id="{FA7CC50E-E375-415B-9740-115087E8168E}" type="slidenum">
              <a:rPr lang="en-US" altLang="en-US">
                <a:latin typeface="Arial" panose="020B0604020202020204" pitchFamily="34" charset="0"/>
              </a:rPr>
              <a:pPr eaLnBrk="1" hangingPunct="1"/>
              <a:t>69</a:t>
            </a:fld>
            <a:endParaRPr lang="en-US" altLang="en-US">
              <a:latin typeface="Arial" panose="020B0604020202020204" pitchFamily="34" charset="0"/>
            </a:endParaRPr>
          </a:p>
        </p:txBody>
      </p:sp>
      <p:sp>
        <p:nvSpPr>
          <p:cNvPr id="2457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8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a:cs typeface="Calibri"/>
              </a:rPr>
              <a:t>3 minutes-Seleste</a:t>
            </a:r>
            <a:endParaRPr lang="en-US" altLang="en-US"/>
          </a:p>
          <a:p>
            <a:pPr>
              <a:spcBef>
                <a:spcPct val="0"/>
              </a:spcBef>
            </a:pPr>
            <a:endParaRPr lang="en-US" altLang="en-US"/>
          </a:p>
          <a:p>
            <a:pPr>
              <a:spcBef>
                <a:spcPct val="0"/>
              </a:spcBef>
            </a:pPr>
            <a:r>
              <a:rPr lang="en-US" altLang="en-US"/>
              <a:t>Ask participants best practices they have found about having one-on-one conversations.  Participants can popcorn responses.</a:t>
            </a:r>
            <a:endParaRPr lang="en-US">
              <a:cs typeface="Calibri"/>
            </a:endParaRPr>
          </a:p>
        </p:txBody>
      </p:sp>
    </p:spTree>
    <p:extLst>
      <p:ext uri="{BB962C8B-B14F-4D97-AF65-F5344CB8AC3E}">
        <p14:creationId xmlns:p14="http://schemas.microsoft.com/office/powerpoint/2010/main" val="39538864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 minute-Seleste</a:t>
            </a:r>
          </a:p>
          <a:p>
            <a:endParaRPr lang="en-US">
              <a:cs typeface="Calibri"/>
            </a:endParaRPr>
          </a:p>
          <a:p>
            <a:r>
              <a:rPr lang="en-US">
                <a:cs typeface="Calibri"/>
              </a:rPr>
              <a:t>This slide highlights best practices</a:t>
            </a:r>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70</a:t>
            </a:fld>
            <a:endParaRPr lang="en-US">
              <a:solidFill>
                <a:prstClr val="black"/>
              </a:solidFill>
            </a:endParaRPr>
          </a:p>
        </p:txBody>
      </p:sp>
    </p:spTree>
    <p:extLst>
      <p:ext uri="{BB962C8B-B14F-4D97-AF65-F5344CB8AC3E}">
        <p14:creationId xmlns:p14="http://schemas.microsoft.com/office/powerpoint/2010/main" val="19962480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71</a:t>
            </a:fld>
            <a:endParaRPr lang="en-US">
              <a:solidFill>
                <a:prstClr val="black"/>
              </a:solidFill>
            </a:endParaRPr>
          </a:p>
        </p:txBody>
      </p:sp>
    </p:spTree>
    <p:extLst>
      <p:ext uri="{BB962C8B-B14F-4D97-AF65-F5344CB8AC3E}">
        <p14:creationId xmlns:p14="http://schemas.microsoft.com/office/powerpoint/2010/main" val="14582128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p:txBody>
      </p:sp>
      <p:sp>
        <p:nvSpPr>
          <p:cNvPr id="4" name="Slide Number Placeholder 3"/>
          <p:cNvSpPr>
            <a:spLocks noGrp="1"/>
          </p:cNvSpPr>
          <p:nvPr>
            <p:ph type="sldNum" sz="quarter" idx="5"/>
          </p:nvPr>
        </p:nvSpPr>
        <p:spPr/>
        <p:txBody>
          <a:bodyPr/>
          <a:lstStyle/>
          <a:p>
            <a:fld id="{599A6B18-3A16-4671-A051-A19FA1E27CDA}" type="slidenum">
              <a:rPr lang="en-US" smtClean="0"/>
              <a:t>72</a:t>
            </a:fld>
            <a:endParaRPr lang="en-US"/>
          </a:p>
        </p:txBody>
      </p:sp>
    </p:spTree>
    <p:extLst>
      <p:ext uri="{BB962C8B-B14F-4D97-AF65-F5344CB8AC3E}">
        <p14:creationId xmlns:p14="http://schemas.microsoft.com/office/powerpoint/2010/main" val="28893846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endParaRPr lang="en-US"/>
          </a:p>
        </p:txBody>
      </p:sp>
      <p:sp>
        <p:nvSpPr>
          <p:cNvPr id="4" name="Slide Number Placeholder 3"/>
          <p:cNvSpPr>
            <a:spLocks noGrp="1"/>
          </p:cNvSpPr>
          <p:nvPr>
            <p:ph type="sldNum" sz="quarter" idx="10"/>
          </p:nvPr>
        </p:nvSpPr>
        <p:spPr/>
        <p:txBody>
          <a:bodyPr/>
          <a:lstStyle/>
          <a:p>
            <a:fld id="{788F58FD-D0B1-4196-B409-E4AE37182BDC}"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val="411386521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minute-Katrina</a:t>
            </a:r>
          </a:p>
          <a:p>
            <a:endParaRPr lang="en-US">
              <a:cs typeface="Calibri"/>
            </a:endParaRPr>
          </a:p>
          <a:p>
            <a:r>
              <a:rPr lang="en-US">
                <a:cs typeface="Calibri"/>
              </a:rPr>
              <a:t>There are different types of conversations.  Each has value or a purpose.</a:t>
            </a:r>
          </a:p>
        </p:txBody>
      </p:sp>
      <p:sp>
        <p:nvSpPr>
          <p:cNvPr id="4" name="Slide Number Placeholder 3"/>
          <p:cNvSpPr>
            <a:spLocks noGrp="1"/>
          </p:cNvSpPr>
          <p:nvPr>
            <p:ph type="sldNum" sz="quarter" idx="5"/>
          </p:nvPr>
        </p:nvSpPr>
        <p:spPr/>
        <p:txBody>
          <a:bodyPr/>
          <a:lstStyle/>
          <a:p>
            <a:fld id="{599A6B18-3A16-4671-A051-A19FA1E27CDA}" type="slidenum">
              <a:rPr lang="en-US" smtClean="0"/>
              <a:t>74</a:t>
            </a:fld>
            <a:endParaRPr lang="en-US"/>
          </a:p>
        </p:txBody>
      </p:sp>
    </p:spTree>
    <p:extLst>
      <p:ext uri="{BB962C8B-B14F-4D97-AF65-F5344CB8AC3E}">
        <p14:creationId xmlns:p14="http://schemas.microsoft.com/office/powerpoint/2010/main" val="57614651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3 minutes- Katrina</a:t>
            </a:r>
            <a:endParaRPr lang="en-US"/>
          </a:p>
          <a:p>
            <a:endParaRPr lang="en-US">
              <a:cs typeface="Calibri" panose="020F0502020204030204"/>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75</a:t>
            </a:fld>
            <a:endParaRPr lang="en-US"/>
          </a:p>
        </p:txBody>
      </p:sp>
    </p:spTree>
    <p:extLst>
      <p:ext uri="{BB962C8B-B14F-4D97-AF65-F5344CB8AC3E}">
        <p14:creationId xmlns:p14="http://schemas.microsoft.com/office/powerpoint/2010/main" val="192754807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10 minutes- Katrina</a:t>
            </a:r>
            <a:endParaRPr lang="en-US"/>
          </a:p>
          <a:p>
            <a:endParaRPr lang="en-US"/>
          </a:p>
          <a:p>
            <a:r>
              <a:rPr lang="en-US"/>
              <a:t>Ask participants for member recruitment objections</a:t>
            </a:r>
            <a:endParaRPr lang="en-US">
              <a:cs typeface="Calibri"/>
            </a:endParaRPr>
          </a:p>
          <a:p>
            <a:endParaRPr lang="en-US">
              <a:cs typeface="Calibri"/>
            </a:endParaRPr>
          </a:p>
          <a:p>
            <a:r>
              <a:rPr lang="en-US">
                <a:cs typeface="Calibri"/>
              </a:rPr>
              <a:t>After listing the objections, how do we shift the conversations from becoming transactional/create more of a positive message?</a:t>
            </a:r>
          </a:p>
          <a:p>
            <a:endParaRPr lang="en-US">
              <a:cs typeface="Calibri"/>
            </a:endParaRPr>
          </a:p>
          <a:p>
            <a:r>
              <a:rPr lang="en-US">
                <a:cs typeface="Calibri"/>
              </a:rPr>
              <a:t>Possible objections</a:t>
            </a:r>
          </a:p>
          <a:p>
            <a:pPr marL="171450" indent="-171450">
              <a:buFont typeface="Arial"/>
              <a:buChar char="•"/>
            </a:pPr>
            <a:r>
              <a:rPr lang="en-US">
                <a:cs typeface="Calibri"/>
              </a:rPr>
              <a:t>Unions are only for teachers</a:t>
            </a:r>
          </a:p>
          <a:p>
            <a:pPr marL="171450" indent="-171450">
              <a:buFont typeface="Arial"/>
              <a:buChar char="•"/>
            </a:pPr>
            <a:r>
              <a:rPr lang="en-US">
                <a:cs typeface="Calibri"/>
              </a:rPr>
              <a:t>Dues cost too much</a:t>
            </a:r>
          </a:p>
          <a:p>
            <a:pPr marL="171450" indent="-171450">
              <a:buFont typeface="Arial"/>
              <a:buChar char="•"/>
            </a:pPr>
            <a:r>
              <a:rPr lang="en-US">
                <a:cs typeface="Calibri"/>
              </a:rPr>
              <a:t>Why should I pay when I can get it for free</a:t>
            </a:r>
          </a:p>
          <a:p>
            <a:endParaRPr lang="en-US">
              <a:cs typeface="Calibri"/>
            </a:endParaRPr>
          </a:p>
          <a:p>
            <a:pPr marL="171450" indent="-171450">
              <a:buFont typeface="Arial"/>
              <a:buChar char="•"/>
            </a:pPr>
            <a:r>
              <a:rPr lang="en-US">
                <a:cs typeface="Calibri"/>
              </a:rPr>
              <a:t>The answer is AAR</a:t>
            </a:r>
          </a:p>
          <a:p>
            <a:pPr marL="171450" indent="-171450">
              <a:buFont typeface="Arial"/>
              <a:buChar char="•"/>
            </a:pPr>
            <a:br>
              <a:rPr lang="en-US">
                <a:cs typeface="+mn-lt"/>
              </a:rPr>
            </a:br>
            <a:r>
              <a:rPr lang="en-US">
                <a:cs typeface="Calibri"/>
              </a:rPr>
              <a:t>Activity</a:t>
            </a:r>
          </a:p>
          <a:p>
            <a:pPr marL="171450" indent="-171450">
              <a:buFont typeface="Arial"/>
              <a:buChar char="•"/>
            </a:pPr>
            <a:r>
              <a:rPr lang="en-US">
                <a:cs typeface="Calibri"/>
              </a:rPr>
              <a:t>Participants will write the objections at the top of chart paper (one topic/piece of paper).  After brainstorming the list of objections, participants can write possible responses to the objections.</a:t>
            </a:r>
          </a:p>
        </p:txBody>
      </p:sp>
      <p:sp>
        <p:nvSpPr>
          <p:cNvPr id="4" name="Slide Number Placeholder 3"/>
          <p:cNvSpPr>
            <a:spLocks noGrp="1"/>
          </p:cNvSpPr>
          <p:nvPr>
            <p:ph type="sldNum" sz="quarter" idx="5"/>
          </p:nvPr>
        </p:nvSpPr>
        <p:spPr/>
        <p:txBody>
          <a:bodyPr/>
          <a:lstStyle/>
          <a:p>
            <a:fld id="{599A6B18-3A16-4671-A051-A19FA1E27CDA}" type="slidenum">
              <a:rPr lang="en-US" smtClean="0"/>
              <a:t>76</a:t>
            </a:fld>
            <a:endParaRPr lang="en-US"/>
          </a:p>
        </p:txBody>
      </p:sp>
    </p:spTree>
    <p:extLst>
      <p:ext uri="{BB962C8B-B14F-4D97-AF65-F5344CB8AC3E}">
        <p14:creationId xmlns:p14="http://schemas.microsoft.com/office/powerpoint/2010/main" val="317124640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minute-Seleste</a:t>
            </a:r>
          </a:p>
          <a:p>
            <a:endParaRPr lang="en-US">
              <a:cs typeface="Calibri"/>
            </a:endParaRPr>
          </a:p>
          <a:p>
            <a:r>
              <a:rPr lang="en-US">
                <a:cs typeface="Calibri"/>
              </a:rPr>
              <a:t>Regardless of the type of conversation, the structure of a 1:1 conversation is similar</a:t>
            </a:r>
          </a:p>
          <a:p>
            <a:endParaRPr lang="en-US">
              <a:cs typeface="Calibri"/>
            </a:endParaRPr>
          </a:p>
        </p:txBody>
      </p:sp>
      <p:sp>
        <p:nvSpPr>
          <p:cNvPr id="4" name="Slide Number Placeholder 3"/>
          <p:cNvSpPr>
            <a:spLocks noGrp="1"/>
          </p:cNvSpPr>
          <p:nvPr>
            <p:ph type="sldNum" sz="quarter" idx="5"/>
          </p:nvPr>
        </p:nvSpPr>
        <p:spPr/>
        <p:txBody>
          <a:bodyPr/>
          <a:lstStyle/>
          <a:p>
            <a:fld id="{599A6B18-3A16-4671-A051-A19FA1E27CDA}" type="slidenum">
              <a:rPr lang="en-US" smtClean="0"/>
              <a:t>77</a:t>
            </a:fld>
            <a:endParaRPr lang="en-US"/>
          </a:p>
        </p:txBody>
      </p:sp>
    </p:spTree>
    <p:extLst>
      <p:ext uri="{BB962C8B-B14F-4D97-AF65-F5344CB8AC3E}">
        <p14:creationId xmlns:p14="http://schemas.microsoft.com/office/powerpoint/2010/main" val="2599728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21 minutes-Seleste</a:t>
            </a:r>
          </a:p>
          <a:p>
            <a:pPr marL="171450" indent="-171450">
              <a:buFont typeface="Arial"/>
              <a:buChar char="•"/>
            </a:pPr>
            <a:r>
              <a:rPr lang="en-US">
                <a:cs typeface="Calibri"/>
              </a:rPr>
              <a:t>3 rounds of 5 minute conversations and 2 minutes of coach feedback</a:t>
            </a:r>
          </a:p>
          <a:p>
            <a:pPr marL="628650" lvl="1" indent="-171450">
              <a:buFont typeface="Arial"/>
              <a:buChar char="•"/>
            </a:pPr>
            <a:r>
              <a:rPr lang="en-US">
                <a:cs typeface="Calibri"/>
              </a:rPr>
              <a:t>Coaching Questions: pg. 126</a:t>
            </a:r>
          </a:p>
          <a:p>
            <a:pPr marL="628650" lvl="1" indent="-171450">
              <a:buFont typeface="Arial"/>
              <a:buChar char="•"/>
            </a:pPr>
            <a:r>
              <a:rPr lang="en-US">
                <a:cs typeface="Calibri"/>
              </a:rPr>
              <a:t>Organizer Questions: pg. 46, 127</a:t>
            </a:r>
          </a:p>
          <a:p>
            <a:endParaRPr lang="en-US">
              <a:cs typeface="Calibri"/>
            </a:endParaRPr>
          </a:p>
          <a:p>
            <a:r>
              <a:rPr lang="en-US">
                <a:cs typeface="Calibri"/>
              </a:rPr>
              <a:t>Goal of the exercise is to practicing using the Conversation Wheel</a:t>
            </a:r>
          </a:p>
          <a:p>
            <a:pPr marL="171450" indent="-171450">
              <a:buFont typeface="Arial"/>
              <a:buChar char="•"/>
            </a:pPr>
            <a:r>
              <a:rPr lang="en-US">
                <a:cs typeface="Calibri"/>
              </a:rPr>
              <a:t>Worker- allow the organizer to ask questions-see pg. 46 and 127</a:t>
            </a:r>
          </a:p>
          <a:p>
            <a:pPr marL="171450" indent="-171450">
              <a:buFont typeface="Arial"/>
              <a:buChar char="•"/>
            </a:pPr>
            <a:r>
              <a:rPr lang="en-US">
                <a:cs typeface="Calibri"/>
              </a:rPr>
              <a:t>Observer/coach-how did the organizer flow through the conversation wheel.  As a UD, you spend a lot of time coaching.  Use pg. 126 as a resource</a:t>
            </a:r>
          </a:p>
          <a:p>
            <a:endParaRPr lang="en-US">
              <a:cs typeface="Calibri"/>
            </a:endParaRPr>
          </a:p>
          <a:p>
            <a:r>
              <a:rPr lang="en-US">
                <a:cs typeface="Calibri"/>
              </a:rPr>
              <a:t>Questions</a:t>
            </a:r>
          </a:p>
          <a:p>
            <a:pPr marL="171450" indent="-171450">
              <a:buFont typeface="Arial"/>
              <a:buChar char="•"/>
            </a:pPr>
            <a:r>
              <a:rPr lang="en-US">
                <a:cs typeface="Calibri"/>
              </a:rPr>
              <a:t>What struggles do you have around moving ESP work?</a:t>
            </a:r>
          </a:p>
          <a:p>
            <a:pPr marL="171450" indent="-171450">
              <a:buFont typeface="Arial"/>
              <a:buChar char="•"/>
            </a:pPr>
            <a:r>
              <a:rPr lang="en-US">
                <a:cs typeface="Calibri"/>
              </a:rPr>
              <a:t>How can you get your colleagues or organization to do ESP work?</a:t>
            </a:r>
          </a:p>
          <a:p>
            <a:pPr marL="628650" lvl="1" indent="-171450">
              <a:buFont typeface="Arial"/>
              <a:buChar char="•"/>
            </a:pPr>
            <a:r>
              <a:rPr lang="en-US">
                <a:cs typeface="Calibri"/>
              </a:rPr>
              <a:t>Escalating conversation</a:t>
            </a:r>
          </a:p>
          <a:p>
            <a:pPr marL="628650" lvl="1" indent="-171450">
              <a:buFont typeface="Arial"/>
              <a:buChar char="•"/>
            </a:pPr>
            <a:r>
              <a:rPr lang="en-US">
                <a:cs typeface="Calibri"/>
              </a:rPr>
              <a:t>Focusing on getting colleagues to act</a:t>
            </a:r>
          </a:p>
        </p:txBody>
      </p:sp>
      <p:sp>
        <p:nvSpPr>
          <p:cNvPr id="4" name="Slide Number Placeholder 3"/>
          <p:cNvSpPr>
            <a:spLocks noGrp="1"/>
          </p:cNvSpPr>
          <p:nvPr>
            <p:ph type="sldNum" sz="quarter" idx="5"/>
          </p:nvPr>
        </p:nvSpPr>
        <p:spPr/>
        <p:txBody>
          <a:bodyPr/>
          <a:lstStyle/>
          <a:p>
            <a:fld id="{979DA763-8D56-48F7-A1A9-3B4AE30C1F04}" type="slidenum">
              <a:rPr lang="en-US" smtClean="0"/>
              <a:t>78</a:t>
            </a:fld>
            <a:endParaRPr lang="en-US"/>
          </a:p>
        </p:txBody>
      </p:sp>
    </p:spTree>
    <p:extLst>
      <p:ext uri="{BB962C8B-B14F-4D97-AF65-F5344CB8AC3E}">
        <p14:creationId xmlns:p14="http://schemas.microsoft.com/office/powerpoint/2010/main" val="27721348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10 minutes-Katrina</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79</a:t>
            </a:fld>
            <a:endParaRPr lang="en-US"/>
          </a:p>
        </p:txBody>
      </p:sp>
    </p:spTree>
    <p:extLst>
      <p:ext uri="{BB962C8B-B14F-4D97-AF65-F5344CB8AC3E}">
        <p14:creationId xmlns:p14="http://schemas.microsoft.com/office/powerpoint/2010/main" val="45231715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1 minute-Katrina</a:t>
            </a:r>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80</a:t>
            </a:fld>
            <a:endParaRPr lang="en-US"/>
          </a:p>
        </p:txBody>
      </p:sp>
    </p:spTree>
    <p:extLst>
      <p:ext uri="{BB962C8B-B14F-4D97-AF65-F5344CB8AC3E}">
        <p14:creationId xmlns:p14="http://schemas.microsoft.com/office/powerpoint/2010/main" val="7556838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0192" y="2556578"/>
            <a:ext cx="5551986" cy="2388798"/>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cxnSp>
        <p:nvCxnSpPr>
          <p:cNvPr id="9" name="Straight Connector 8">
            <a:extLst>
              <a:ext uri="{FF2B5EF4-FFF2-40B4-BE49-F238E27FC236}">
                <a16:creationId xmlns:a16="http://schemas.microsoft.com/office/drawing/2014/main" id="{F857A100-EE89-4036-8E27-914352A99F76}"/>
              </a:ext>
            </a:extLst>
          </p:cNvPr>
          <p:cNvCxnSpPr>
            <a:cxnSpLocks/>
          </p:cNvCxnSpPr>
          <p:nvPr userDrawn="1"/>
        </p:nvCxnSpPr>
        <p:spPr>
          <a:xfrm>
            <a:off x="1163782" y="1316982"/>
            <a:ext cx="9991898" cy="57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0" name="Picture 9" descr="A close up of a sign&#10;&#10;Description generated with very high confidence">
            <a:extLst>
              <a:ext uri="{FF2B5EF4-FFF2-40B4-BE49-F238E27FC236}">
                <a16:creationId xmlns:a16="http://schemas.microsoft.com/office/drawing/2014/main" id="{531FAA20-7EC1-45A4-9227-F14316DBEB56}"/>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F81B4DE5-F108-44EB-921A-159B19F003E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89443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859480" y="1362671"/>
            <a:ext cx="7296199"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8054"/>
          <a:stretch/>
        </p:blipFill>
        <p:spPr>
          <a:xfrm>
            <a:off x="1005195" y="989149"/>
            <a:ext cx="2937413" cy="3956227"/>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5DB76709-7CE2-48D1-BB48-2508632C8690}" type="datetime1">
              <a:rPr lang="en-US"/>
              <a:pPr>
                <a:defRPr/>
              </a:pPr>
              <a:t>6/5/2024</a:t>
            </a:fld>
            <a:endParaRPr lang="en-US"/>
          </a:p>
        </p:txBody>
      </p:sp>
      <p:sp>
        <p:nvSpPr>
          <p:cNvPr id="4" name="Footer Placeholder 4"/>
          <p:cNvSpPr>
            <a:spLocks noGrp="1"/>
          </p:cNvSpPr>
          <p:nvPr>
            <p:ph type="ftr" sz="quarter" idx="11"/>
          </p:nvPr>
        </p:nvSpPr>
        <p:spPr/>
        <p:txBody>
          <a:bodyPr/>
          <a:lstStyle>
            <a:lvl1pPr>
              <a:defRPr/>
            </a:lvl1pPr>
          </a:lstStyle>
          <a:p>
            <a:pPr>
              <a:defRPr/>
            </a:pPr>
            <a:r>
              <a:rPr lang="en-US"/>
              <a:t>NEA Collective Bargaining &amp; Member Advocacy Dept.</a:t>
            </a:r>
          </a:p>
        </p:txBody>
      </p:sp>
      <p:sp>
        <p:nvSpPr>
          <p:cNvPr id="5" name="Slide Number Placeholder 5"/>
          <p:cNvSpPr>
            <a:spLocks noGrp="1"/>
          </p:cNvSpPr>
          <p:nvPr>
            <p:ph type="sldNum" sz="quarter" idx="12"/>
          </p:nvPr>
        </p:nvSpPr>
        <p:spPr/>
        <p:txBody>
          <a:bodyPr/>
          <a:lstStyle>
            <a:lvl1pPr>
              <a:defRPr/>
            </a:lvl1pPr>
          </a:lstStyle>
          <a:p>
            <a:fld id="{F5398B3A-18EC-4363-9CE9-93630B60F312}" type="slidenum">
              <a:rPr lang="en-US" altLang="en-US"/>
              <a:pPr/>
              <a:t>‹#›</a:t>
            </a:fld>
            <a:endParaRPr lang="en-US" altLang="en-US"/>
          </a:p>
        </p:txBody>
      </p:sp>
    </p:spTree>
    <p:extLst>
      <p:ext uri="{BB962C8B-B14F-4D97-AF65-F5344CB8AC3E}">
        <p14:creationId xmlns:p14="http://schemas.microsoft.com/office/powerpoint/2010/main" val="20925784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66801" y="5002154"/>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505"/>
          <a:stretch/>
        </p:blipFill>
        <p:spPr>
          <a:xfrm>
            <a:off x="910192" y="629337"/>
            <a:ext cx="3359967" cy="4316039"/>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0381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9" name="Picture 8"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6/5/2024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6/5/2024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33045949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6/5/2024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389"/>
          <a:stretch/>
        </p:blipFill>
        <p:spPr>
          <a:xfrm>
            <a:off x="465513" y="256308"/>
            <a:ext cx="1975846" cy="2606846"/>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spTree>
    <p:extLst>
      <p:ext uri="{BB962C8B-B14F-4D97-AF65-F5344CB8AC3E}">
        <p14:creationId xmlns:p14="http://schemas.microsoft.com/office/powerpoint/2010/main" val="490061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cxnSp>
        <p:nvCxnSpPr>
          <p:cNvPr id="9" name="Straight Connector 8"/>
          <p:cNvCxnSpPr/>
          <p:nvPr/>
        </p:nvCxnSpPr>
        <p:spPr>
          <a:xfrm>
            <a:off x="1280160" y="4954994"/>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507"/>
          <a:stretch/>
        </p:blipFill>
        <p:spPr>
          <a:xfrm>
            <a:off x="910191" y="888203"/>
            <a:ext cx="3158225" cy="4057173"/>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21038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6/5/2024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538668" y="6405418"/>
            <a:ext cx="361784" cy="419492"/>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6/5/2024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677816" y="6432601"/>
            <a:ext cx="361784" cy="419492"/>
          </a:xfrm>
          <a:prstGeom prst="rect">
            <a:avLst/>
          </a:prstGeom>
        </p:spPr>
      </p:pic>
    </p:spTree>
    <p:extLst>
      <p:ext uri="{BB962C8B-B14F-4D97-AF65-F5344CB8AC3E}">
        <p14:creationId xmlns:p14="http://schemas.microsoft.com/office/powerpoint/2010/main" val="330459494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6/5/2024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651311" y="6419654"/>
            <a:ext cx="361784" cy="419492"/>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547"/>
          <a:stretch/>
        </p:blipFill>
        <p:spPr>
          <a:xfrm>
            <a:off x="465512" y="256307"/>
            <a:ext cx="1999391" cy="2650817"/>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704466" y="6405418"/>
            <a:ext cx="361784" cy="419492"/>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671190" y="6405418"/>
            <a:ext cx="361784" cy="419492"/>
          </a:xfrm>
          <a:prstGeom prst="rect">
            <a:avLst/>
          </a:prstGeom>
        </p:spPr>
      </p:pic>
    </p:spTree>
    <p:extLst>
      <p:ext uri="{BB962C8B-B14F-4D97-AF65-F5344CB8AC3E}">
        <p14:creationId xmlns:p14="http://schemas.microsoft.com/office/powerpoint/2010/main" val="49006181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t="-1" r="63325" b="1162"/>
          <a:stretch/>
        </p:blipFill>
        <p:spPr>
          <a:xfrm>
            <a:off x="11704481" y="6396137"/>
            <a:ext cx="361784" cy="419492"/>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5021479"/>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627"/>
          <a:stretch/>
        </p:blipFill>
        <p:spPr>
          <a:xfrm>
            <a:off x="910191" y="1129970"/>
            <a:ext cx="2959443" cy="3815406"/>
          </a:xfrm>
          <a:prstGeom prst="rect">
            <a:avLst/>
          </a:prstGeom>
        </p:spPr>
      </p:pic>
    </p:spTree>
    <p:extLst>
      <p:ext uri="{BB962C8B-B14F-4D97-AF65-F5344CB8AC3E}">
        <p14:creationId xmlns:p14="http://schemas.microsoft.com/office/powerpoint/2010/main" val="39677395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52103810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95326740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3477564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CA239C-7FE4-431A-B410-1A24B2CF232F}" type="datetimeFigureOut">
              <a:rPr lang="en-US" smtClean="0"/>
              <a:t>6/5/2024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24784139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CA239C-7FE4-431A-B410-1A24B2CF232F}" type="datetimeFigureOut">
              <a:rPr lang="en-US" smtClean="0"/>
              <a:t>6/5/2024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6D95C9-CAC2-4332-B7B3-31CF6CA65E5D}" type="slidenum">
              <a:rPr lang="en-US" smtClean="0"/>
              <a:t>‹#›</a:t>
            </a:fld>
            <a:endParaRPr lang="en-US"/>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30459494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4CA239C-7FE4-431A-B410-1A24B2CF232F}" type="datetimeFigureOut">
              <a:rPr lang="en-US" smtClean="0"/>
              <a:t>6/5/2024</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8687864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6098" b="-1204"/>
          <a:stretch/>
        </p:blipFill>
        <p:spPr>
          <a:xfrm>
            <a:off x="465513" y="256308"/>
            <a:ext cx="2171670" cy="2789342"/>
          </a:xfrm>
          <a:prstGeom prst="rect">
            <a:avLst/>
          </a:prstGeom>
        </p:spPr>
      </p:pic>
    </p:spTree>
    <p:extLst>
      <p:ext uri="{BB962C8B-B14F-4D97-AF65-F5344CB8AC3E}">
        <p14:creationId xmlns:p14="http://schemas.microsoft.com/office/powerpoint/2010/main" val="72559179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54CA239C-7FE4-431A-B410-1A24B2CF232F}" type="datetimeFigureOut">
              <a:rPr lang="en-US" smtClean="0"/>
              <a:t>6/5/2024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67957475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4900618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CA239C-7FE4-431A-B410-1A24B2CF232F}" type="datetimeFigureOut">
              <a:rPr lang="en-US" smtClean="0"/>
              <a:t>6/5/2024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6D95C9-CAC2-4332-B7B3-31CF6CA65E5D}" type="slidenum">
              <a:rPr lang="en-US" smtClean="0"/>
              <a:t>‹#›</a:t>
            </a:fld>
            <a:endParaRPr lang="en-US"/>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7828" y="6438262"/>
            <a:ext cx="339719" cy="408170"/>
          </a:xfrm>
          <a:prstGeom prst="rect">
            <a:avLst/>
          </a:prstGeom>
        </p:spPr>
      </p:pic>
    </p:spTree>
    <p:extLst>
      <p:ext uri="{BB962C8B-B14F-4D97-AF65-F5344CB8AC3E}">
        <p14:creationId xmlns:p14="http://schemas.microsoft.com/office/powerpoint/2010/main" val="395009583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0192" y="2556578"/>
            <a:ext cx="5551986" cy="2388798"/>
          </a:xfrm>
          <a:prstGeom prst="rect">
            <a:avLst/>
          </a:prstGeom>
        </p:spPr>
      </p:pic>
    </p:spTree>
    <p:extLst>
      <p:ext uri="{BB962C8B-B14F-4D97-AF65-F5344CB8AC3E}">
        <p14:creationId xmlns:p14="http://schemas.microsoft.com/office/powerpoint/2010/main" val="22306835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31202" y="6438262"/>
            <a:ext cx="339719" cy="408170"/>
          </a:xfrm>
          <a:prstGeom prst="rect">
            <a:avLst/>
          </a:prstGeom>
        </p:spPr>
      </p:pic>
    </p:spTree>
    <p:extLst>
      <p:ext uri="{BB962C8B-B14F-4D97-AF65-F5344CB8AC3E}">
        <p14:creationId xmlns:p14="http://schemas.microsoft.com/office/powerpoint/2010/main" val="259533282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047845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p>
        </p:txBody>
      </p:sp>
      <p:sp>
        <p:nvSpPr>
          <p:cNvPr id="3" name="Content Placeholder 2"/>
          <p:cNvSpPr>
            <a:spLocks noGrp="1"/>
          </p:cNvSpPr>
          <p:nvPr>
            <p:ph sz="half" idx="1"/>
          </p:nvPr>
        </p:nvSpPr>
        <p:spPr>
          <a:xfrm>
            <a:off x="1097280" y="1845734"/>
            <a:ext cx="4937760" cy="4023359"/>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17920" y="1845735"/>
            <a:ext cx="49377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9" name="Picture 8"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11094720" y="6392125"/>
            <a:ext cx="986444" cy="424427"/>
          </a:xfrm>
          <a:prstGeom prst="rect">
            <a:avLst/>
          </a:prstGeom>
        </p:spPr>
      </p:pic>
    </p:spTree>
    <p:extLst>
      <p:ext uri="{BB962C8B-B14F-4D97-AF65-F5344CB8AC3E}">
        <p14:creationId xmlns:p14="http://schemas.microsoft.com/office/powerpoint/2010/main" val="7623652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097280" y="2582335"/>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17920" y="2582334"/>
            <a:ext cx="4937760" cy="32867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2" name="Picture 11"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0066507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7" name="Picture 6"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4705803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2970988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4800600" y="731520"/>
            <a:ext cx="6492240" cy="5257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344068"/>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lvl1pPr>
              <a:defRPr>
                <a:solidFill>
                  <a:schemeClr val="tx2"/>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344068"/>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344068"/>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71E5BBD0-68A6-4C0A-AD71-30FFA0AFC66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5863"/>
          <a:stretch/>
        </p:blipFill>
        <p:spPr>
          <a:xfrm>
            <a:off x="465513" y="256308"/>
            <a:ext cx="1939757" cy="2476944"/>
          </a:xfrm>
          <a:prstGeom prst="rect">
            <a:avLst/>
          </a:prstGeom>
        </p:spPr>
      </p:pic>
    </p:spTree>
    <p:extLst>
      <p:ext uri="{BB962C8B-B14F-4D97-AF65-F5344CB8AC3E}">
        <p14:creationId xmlns:p14="http://schemas.microsoft.com/office/powerpoint/2010/main" val="25109910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645"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5" y="0"/>
            <a:ext cx="12191985"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097280" y="5907024"/>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7163046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287860523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2302"/>
            <a:ext cx="2628900"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412302"/>
            <a:ext cx="7734300" cy="5759898"/>
          </a:xfrm>
        </p:spPr>
        <p:txBody>
          <a:bodyPr vert="eaVert" lIns="45720" tIns="0" rIns="45720" bIns="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0" name="Picture 9"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369240925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5.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theme" Target="../theme/theme3.xml"/><Relationship Id="rId5" Type="http://schemas.openxmlformats.org/officeDocument/2006/relationships/slideLayout" Target="../slideLayouts/slideLayout10.xml"/><Relationship Id="rId4" Type="http://schemas.openxmlformats.org/officeDocument/2006/relationships/slideLayout" Target="../slideLayouts/slideLayout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3.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4.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18" Type="http://schemas.openxmlformats.org/officeDocument/2006/relationships/slideLayout" Target="../slideLayouts/slideLayout39.xml"/><Relationship Id="rId3" Type="http://schemas.openxmlformats.org/officeDocument/2006/relationships/slideLayout" Target="../slideLayouts/slideLayout24.xml"/><Relationship Id="rId21" Type="http://schemas.openxmlformats.org/officeDocument/2006/relationships/slideLayout" Target="../slideLayouts/slideLayout42.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17" Type="http://schemas.openxmlformats.org/officeDocument/2006/relationships/slideLayout" Target="../slideLayouts/slideLayout38.xml"/><Relationship Id="rId2" Type="http://schemas.openxmlformats.org/officeDocument/2006/relationships/slideLayout" Target="../slideLayouts/slideLayout23.xml"/><Relationship Id="rId16" Type="http://schemas.openxmlformats.org/officeDocument/2006/relationships/slideLayout" Target="../slideLayouts/slideLayout37.xml"/><Relationship Id="rId20" Type="http://schemas.openxmlformats.org/officeDocument/2006/relationships/slideLayout" Target="../slideLayouts/slideLayout41.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23" Type="http://schemas.openxmlformats.org/officeDocument/2006/relationships/theme" Target="../theme/theme5.xml"/><Relationship Id="rId10" Type="http://schemas.openxmlformats.org/officeDocument/2006/relationships/slideLayout" Target="../slideLayouts/slideLayout31.xml"/><Relationship Id="rId19" Type="http://schemas.openxmlformats.org/officeDocument/2006/relationships/slideLayout" Target="../slideLayouts/slideLayout40.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 Id="rId22" Type="http://schemas.openxmlformats.org/officeDocument/2006/relationships/slideLayout" Target="../slideLayouts/slideLayout4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theme" Target="../theme/theme6.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6/5/2024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5128704"/>
      </p:ext>
    </p:extLst>
  </p:cSld>
  <p:clrMap bg1="lt1" tx1="dk1" bg2="lt2" tx2="dk2" accent1="accent1" accent2="accent2" accent3="accent3" accent4="accent4" accent5="accent5" accent6="accent6" hlink="hlink" folHlink="folHlink"/>
  <p:sldLayoutIdLst>
    <p:sldLayoutId id="2147483723"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765583"/>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334022"/>
            <a:ext cx="10058400" cy="4535072"/>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6/5/2024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7D5BA1D2-581B-42D6-8537-FCA5A65FB4A8}"/>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l="1" r="67058"/>
          <a:stretch/>
        </p:blipFill>
        <p:spPr>
          <a:xfrm>
            <a:off x="11757948" y="6417186"/>
            <a:ext cx="328246" cy="424427"/>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725" r:id="rId1"/>
    <p:sldLayoutId id="2147483726" r:id="rId2"/>
    <p:sldLayoutId id="2147483727" r:id="rId3"/>
    <p:sldLayoutId id="2147483728" r:id="rId4"/>
    <p:sldLayoutId id="2147483666" r:id="rId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n-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6/5/2024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13" cstate="hqprint">
            <a:extLst>
              <a:ext uri="{28A0092B-C50C-407E-A947-70E740481C1C}">
                <a14:useLocalDpi xmlns:a14="http://schemas.microsoft.com/office/drawing/2010/main" val="0"/>
              </a:ext>
            </a:extLst>
          </a:blip>
          <a:srcRect r="65561" b="3830"/>
          <a:stretch/>
        </p:blipFill>
        <p:spPr>
          <a:xfrm>
            <a:off x="11751668" y="6416740"/>
            <a:ext cx="339719" cy="408170"/>
          </a:xfrm>
          <a:prstGeom prst="rect">
            <a:avLst/>
          </a:prstGeom>
        </p:spPr>
      </p:pic>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6/5/2024</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spTree>
    <p:extLst>
      <p:ext uri="{BB962C8B-B14F-4D97-AF65-F5344CB8AC3E}">
        <p14:creationId xmlns:p14="http://schemas.microsoft.com/office/powerpoint/2010/main" val="3918609575"/>
      </p:ext>
    </p:extLst>
  </p:cSld>
  <p:clrMap bg1="lt1" tx1="dk1" bg2="lt2" tx2="dk2" accent1="accent1" accent2="accent2" accent3="accent3" accent4="accent4" accent5="accent5" accent6="accent6" hlink="hlink" folHlink="folHlink"/>
  <p:sldLayoutIdLst>
    <p:sldLayoutId id="2147483744" r:id="rId1"/>
    <p:sldLayoutId id="2147483745" r:id="rId2"/>
    <p:sldLayoutId id="2147483746" r:id="rId3"/>
    <p:sldLayoutId id="2147483747" r:id="rId4"/>
    <p:sldLayoutId id="2147483748" r:id="rId5"/>
    <p:sldLayoutId id="2147483749" r:id="rId6"/>
    <p:sldLayoutId id="2147483750" r:id="rId7"/>
    <p:sldLayoutId id="2147483751" r:id="rId8"/>
    <p:sldLayoutId id="2147483752" r:id="rId9"/>
    <p:sldLayoutId id="2147483753" r:id="rId10"/>
    <p:sldLayoutId id="2147483754" r:id="rId11"/>
    <p:sldLayoutId id="2147483768" r:id="rId12"/>
    <p:sldLayoutId id="2147483769" r:id="rId13"/>
    <p:sldLayoutId id="2147483770" r:id="rId14"/>
    <p:sldLayoutId id="2147483771" r:id="rId15"/>
    <p:sldLayoutId id="2147483772" r:id="rId16"/>
    <p:sldLayoutId id="2147483773" r:id="rId17"/>
    <p:sldLayoutId id="2147483774" r:id="rId18"/>
    <p:sldLayoutId id="2147483775" r:id="rId19"/>
    <p:sldLayoutId id="2147483776" r:id="rId20"/>
    <p:sldLayoutId id="2147483777" r:id="rId21"/>
    <p:sldLayoutId id="2147483778" r:id="rId22"/>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6/5/2024</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493957"/>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diagramColors" Target="../diagrams/colors1.xml"/><Relationship Id="rId11" Type="http://schemas.openxmlformats.org/officeDocument/2006/relationships/image" Target="../media/image10.png"/><Relationship Id="rId5" Type="http://schemas.openxmlformats.org/officeDocument/2006/relationships/diagramQuickStyle" Target="../diagrams/quickStyle1.xml"/><Relationship Id="rId10" Type="http://schemas.openxmlformats.org/officeDocument/2006/relationships/customXml" Target="../ink/ink2.xml"/><Relationship Id="rId4" Type="http://schemas.openxmlformats.org/officeDocument/2006/relationships/diagramLayout" Target="../diagrams/layout1.xml"/><Relationship Id="rId9"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1.png"/><Relationship Id="rId1" Type="http://schemas.openxmlformats.org/officeDocument/2006/relationships/slideLayout" Target="../slideLayouts/slideLayout1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1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7.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34.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7.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4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4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4.xml"/></Relationships>
</file>

<file path=ppt/slides/_rels/slide5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5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2.xml"/><Relationship Id="rId1" Type="http://schemas.openxmlformats.org/officeDocument/2006/relationships/slideLayout" Target="../slideLayouts/slideLayout34.xml"/><Relationship Id="rId6" Type="http://schemas.openxmlformats.org/officeDocument/2006/relationships/image" Target="../media/image34.png"/><Relationship Id="rId5" Type="http://schemas.openxmlformats.org/officeDocument/2006/relationships/image" Target="../media/image33.emf"/><Relationship Id="rId4" Type="http://schemas.openxmlformats.org/officeDocument/2006/relationships/image" Target="../media/image32.png"/></Relationships>
</file>

<file path=ppt/slides/_rels/slide5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34.xml"/><Relationship Id="rId4" Type="http://schemas.openxmlformats.org/officeDocument/2006/relationships/image" Target="../media/image35.png"/></Relationships>
</file>

<file path=ppt/slides/_rels/slide59.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4.xml"/><Relationship Id="rId1" Type="http://schemas.openxmlformats.org/officeDocument/2006/relationships/slideLayout" Target="../slideLayouts/slideLayout45.xml"/><Relationship Id="rId4" Type="http://schemas.openxmlformats.org/officeDocument/2006/relationships/image" Target="../media/image35.png"/></Relationships>
</file>

<file path=ppt/slides/_rels/slide6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39.xml"/></Relationships>
</file>

<file path=ppt/slides/_rels/slide6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4.xml"/></Relationships>
</file>

<file path=ppt/slides/_rels/slide6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2.xml"/></Relationships>
</file>

<file path=ppt/slides/_rels/slide6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2.xml"/><Relationship Id="rId1" Type="http://schemas.openxmlformats.org/officeDocument/2006/relationships/slideLayout" Target="../slideLayouts/slideLayout17.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4.xml"/></Relationships>
</file>

<file path=ppt/slides/_rels/slide7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0.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41.xml"/><Relationship Id="rId1" Type="http://schemas.openxmlformats.org/officeDocument/2006/relationships/slideLayout" Target="../slideLayouts/slideLayout34.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7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2.xml"/><Relationship Id="rId1" Type="http://schemas.openxmlformats.org/officeDocument/2006/relationships/slideLayout" Target="../slideLayouts/slideLayout34.xml"/></Relationships>
</file>

<file path=ppt/slides/_rels/slide79.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3.xml"/><Relationship Id="rId1" Type="http://schemas.openxmlformats.org/officeDocument/2006/relationships/slideLayout" Target="../slideLayouts/slideLayout34.xml"/></Relationships>
</file>

<file path=ppt/slides/_rels/slide8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4.xml"/><Relationship Id="rId1" Type="http://schemas.openxmlformats.org/officeDocument/2006/relationships/slideLayout" Target="../slideLayouts/slideLayout34.xml"/></Relationships>
</file>

<file path=ppt/slides/_rels/slide8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7360170" y="786169"/>
            <a:ext cx="4653638" cy="4175752"/>
          </a:xfrm>
        </p:spPr>
        <p:txBody>
          <a:bodyPr>
            <a:normAutofit/>
          </a:bodyPr>
          <a:lstStyle/>
          <a:p>
            <a:r>
              <a:rPr lang="en-US" b="1"/>
              <a:t>Organizing ESP</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833349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150125"/>
            <a:ext cx="10058400" cy="747832"/>
          </a:xfrm>
        </p:spPr>
        <p:txBody>
          <a:bodyPr/>
          <a:lstStyle/>
          <a:p>
            <a:r>
              <a:rPr lang="en-US"/>
              <a:t>Feedback on Feedback</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341194" y="1089025"/>
            <a:ext cx="11600597" cy="4810125"/>
          </a:xfrm>
        </p:spPr>
        <p:txBody>
          <a:bodyPr vert="horz" lIns="0" tIns="45720" rIns="0" bIns="45720" rtlCol="0" anchor="t">
            <a:noAutofit/>
          </a:bodyPr>
          <a:lstStyle/>
          <a:p>
            <a:r>
              <a:rPr lang="en-US" sz="3600">
                <a:ea typeface="Calibri"/>
                <a:cs typeface="Calibri"/>
              </a:rPr>
              <a:t>We were at 45% participation range of scores 4.2 to 4.5  one </a:t>
            </a:r>
            <a:r>
              <a:rPr lang="en-US" sz="3600" err="1">
                <a:ea typeface="Calibri"/>
                <a:cs typeface="Calibri"/>
              </a:rPr>
              <a:t>respondant</a:t>
            </a:r>
            <a:r>
              <a:rPr lang="en-US" sz="3600">
                <a:ea typeface="Calibri"/>
                <a:cs typeface="Calibri"/>
              </a:rPr>
              <a:t> reported 1's in each category. And there was one 2 in another category. </a:t>
            </a:r>
          </a:p>
          <a:p>
            <a:r>
              <a:rPr lang="en-US" sz="3600">
                <a:ea typeface="Calibri"/>
                <a:cs typeface="Calibri"/>
              </a:rPr>
              <a:t>Lowest was in the category that facilitators know my work and highest was for the overall content and materials.</a:t>
            </a:r>
          </a:p>
          <a:p>
            <a:endParaRPr lang="en-US" sz="3600">
              <a:ea typeface="Calibri"/>
              <a:cs typeface="Calibri"/>
            </a:endParaRPr>
          </a:p>
          <a:p>
            <a:pPr marL="0" indent="0">
              <a:buNone/>
            </a:pPr>
            <a:endParaRPr lang="en-US" sz="3600">
              <a:ea typeface="Calibri"/>
              <a:cs typeface="Calibri"/>
            </a:endParaRPr>
          </a:p>
          <a:p>
            <a:endParaRPr lang="en-US" sz="3600">
              <a:ea typeface="Calibri"/>
              <a:cs typeface="Calibri"/>
            </a:endParaRPr>
          </a:p>
        </p:txBody>
      </p:sp>
    </p:spTree>
    <p:extLst>
      <p:ext uri="{BB962C8B-B14F-4D97-AF65-F5344CB8AC3E}">
        <p14:creationId xmlns:p14="http://schemas.microsoft.com/office/powerpoint/2010/main" val="1581281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862" y="-685141"/>
            <a:ext cx="10058400" cy="1450757"/>
          </a:xfrm>
        </p:spPr>
        <p:txBody>
          <a:bodyPr/>
          <a:lstStyle/>
          <a:p>
            <a:r>
              <a:rPr lang="en-US"/>
              <a:t>Your Words</a:t>
            </a:r>
          </a:p>
        </p:txBody>
      </p:sp>
      <p:sp>
        <p:nvSpPr>
          <p:cNvPr id="3" name="Content Placeholder 2"/>
          <p:cNvSpPr>
            <a:spLocks noGrp="1"/>
          </p:cNvSpPr>
          <p:nvPr>
            <p:ph idx="1"/>
          </p:nvPr>
        </p:nvSpPr>
        <p:spPr>
          <a:xfrm>
            <a:off x="180183" y="735223"/>
            <a:ext cx="12108381" cy="5133871"/>
          </a:xfrm>
        </p:spPr>
        <p:txBody>
          <a:bodyPr vert="horz" lIns="0" tIns="45720" rIns="0" bIns="45720" rtlCol="0" anchor="t">
            <a:normAutofit/>
          </a:bodyPr>
          <a:lstStyle/>
          <a:p>
            <a:r>
              <a:rPr lang="en-US" sz="2800">
                <a:solidFill>
                  <a:srgbClr val="212121"/>
                </a:solidFill>
                <a:latin typeface="Segoe UI"/>
                <a:ea typeface="Calibri"/>
                <a:cs typeface="Segoe UI"/>
              </a:rPr>
              <a:t>Reframing Organizing ESPs as an opportunity for deeper conversation within our own state affiliates about classism &amp; racism in our own staff practices. Really gave me hope to return to my state &amp; be courageous enough to begin these kinds of conversations &amp; call people in through difficult but necessary conversations.</a:t>
            </a:r>
          </a:p>
          <a:p>
            <a:r>
              <a:rPr lang="en-US" sz="2800">
                <a:solidFill>
                  <a:srgbClr val="212121"/>
                </a:solidFill>
                <a:latin typeface="Segoe UI"/>
                <a:ea typeface="Calibri"/>
                <a:cs typeface="Segoe UI"/>
              </a:rPr>
              <a:t>Specific shoutouts for the financialization and the living wage sections – love them</a:t>
            </a:r>
          </a:p>
          <a:p>
            <a:pPr marL="0" indent="0">
              <a:buNone/>
            </a:pPr>
            <a:r>
              <a:rPr lang="en-US" sz="2800">
                <a:solidFill>
                  <a:srgbClr val="212121"/>
                </a:solidFill>
                <a:latin typeface="Segoe UI"/>
                <a:ea typeface="Calibri"/>
                <a:cs typeface="Segoe UI"/>
              </a:rPr>
              <a:t>Troubleshooting with the presenters really helped me to understand these topics more in depth.</a:t>
            </a:r>
          </a:p>
          <a:p>
            <a:pPr marL="0" indent="0">
              <a:buNone/>
            </a:pPr>
            <a:r>
              <a:rPr lang="en-US" sz="2800">
                <a:solidFill>
                  <a:srgbClr val="212121"/>
                </a:solidFill>
                <a:latin typeface="Segoe UI"/>
                <a:ea typeface="Calibri"/>
                <a:cs typeface="Segoe UI"/>
              </a:rPr>
              <a:t>Love to see how the training is broken down so it can be used with members</a:t>
            </a:r>
          </a:p>
          <a:p>
            <a:endParaRPr lang="en-US">
              <a:solidFill>
                <a:srgbClr val="212121"/>
              </a:solidFill>
              <a:latin typeface="Segoe UI"/>
              <a:ea typeface="Calibri"/>
              <a:cs typeface="Segoe UI"/>
            </a:endParaRPr>
          </a:p>
          <a:p>
            <a:pPr marL="0" indent="0">
              <a:buNone/>
            </a:pPr>
            <a:endParaRPr lang="en-US" sz="1100">
              <a:solidFill>
                <a:srgbClr val="212121"/>
              </a:solidFill>
              <a:latin typeface="Segoe UI"/>
              <a:ea typeface="Calibri"/>
              <a:cs typeface="Segoe UI"/>
            </a:endParaRPr>
          </a:p>
          <a:p>
            <a:endParaRPr lang="en-US" sz="1100">
              <a:solidFill>
                <a:srgbClr val="212121"/>
              </a:solidFill>
              <a:latin typeface="Segoe UI"/>
              <a:ea typeface="Calibri"/>
              <a:cs typeface="Segoe UI"/>
            </a:endParaRPr>
          </a:p>
        </p:txBody>
      </p:sp>
    </p:spTree>
    <p:extLst>
      <p:ext uri="{BB962C8B-B14F-4D97-AF65-F5344CB8AC3E}">
        <p14:creationId xmlns:p14="http://schemas.microsoft.com/office/powerpoint/2010/main" val="25337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8" y="-361460"/>
            <a:ext cx="11049918" cy="1111071"/>
          </a:xfrm>
        </p:spPr>
        <p:txBody>
          <a:bodyPr/>
          <a:lstStyle/>
          <a:p>
            <a:r>
              <a:rPr lang="en-US"/>
              <a:t>Your Words</a:t>
            </a:r>
          </a:p>
        </p:txBody>
      </p:sp>
      <p:sp>
        <p:nvSpPr>
          <p:cNvPr id="3" name="Content Placeholder 2"/>
          <p:cNvSpPr>
            <a:spLocks noGrp="1"/>
          </p:cNvSpPr>
          <p:nvPr>
            <p:ph idx="1"/>
          </p:nvPr>
        </p:nvSpPr>
        <p:spPr>
          <a:xfrm>
            <a:off x="87401" y="693300"/>
            <a:ext cx="11912905" cy="5384919"/>
          </a:xfrm>
        </p:spPr>
        <p:txBody>
          <a:bodyPr vert="horz" lIns="0" tIns="45720" rIns="0" bIns="45720" rtlCol="0" anchor="t">
            <a:noAutofit/>
          </a:bodyPr>
          <a:lstStyle/>
          <a:p>
            <a:r>
              <a:rPr lang="en-US" sz="2400">
                <a:ea typeface="Calibri"/>
                <a:cs typeface="Calibri"/>
              </a:rPr>
              <a:t>Want to see more research on what works with ESPs I know how to make a campaign.</a:t>
            </a:r>
          </a:p>
          <a:p>
            <a:r>
              <a:rPr lang="en-US" sz="2400">
                <a:solidFill>
                  <a:srgbClr val="212121"/>
                </a:solidFill>
                <a:latin typeface="Segoe UI"/>
                <a:ea typeface="Calibri"/>
                <a:cs typeface="Segoe UI"/>
              </a:rPr>
              <a:t>Wish that we maybe were building our issue organizing plans around existing ESP 1:1 data around a certain organizing issue somewhere, as the campaign should ideally be created from the ground up with that kind of data &amp; then continued ownership &amp; feedback from them.</a:t>
            </a:r>
          </a:p>
          <a:p>
            <a:r>
              <a:rPr lang="en-US" sz="2400">
                <a:solidFill>
                  <a:srgbClr val="212121"/>
                </a:solidFill>
                <a:latin typeface="Segoe UI"/>
                <a:ea typeface="Calibri"/>
                <a:cs typeface="Segoe UI"/>
              </a:rPr>
              <a:t>I am very frustrated and disappointed with this training. I came here hoping to come back with specific strategies and concepts geared directly toward ESP-specific concerns. Instead I got cookie-cutter organizing and relationship-building training (with the words "ESP" sprinkled in from time to time) that was in no way tailored to the unique needs and challenges of the ESP world - it was repackaged general organizing tips with a lot of ethereal "society needs to change" chest-thumping… Sometimes trainers need agitation to change as well.</a:t>
            </a:r>
          </a:p>
          <a:p>
            <a:r>
              <a:rPr lang="en-US" sz="2400">
                <a:solidFill>
                  <a:srgbClr val="212121"/>
                </a:solidFill>
                <a:latin typeface="Segoe UI"/>
                <a:ea typeface="Calibri"/>
                <a:cs typeface="Segoe UI"/>
              </a:rPr>
              <a:t> I would love a training that says bring a brief overview of a campaign you are planning and then at the workshop plan the campaign with input from colleagues. Or bring a campaign you are doing or have done to share with colleagues to discuss it.</a:t>
            </a:r>
          </a:p>
        </p:txBody>
      </p:sp>
    </p:spTree>
    <p:extLst>
      <p:ext uri="{BB962C8B-B14F-4D97-AF65-F5344CB8AC3E}">
        <p14:creationId xmlns:p14="http://schemas.microsoft.com/office/powerpoint/2010/main" val="15568721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Today</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7816" y="1791325"/>
            <a:ext cx="3667125" cy="366712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705993" y="1713572"/>
            <a:ext cx="7741971" cy="4524315"/>
          </a:xfrm>
          <a:prstGeom prst="rect">
            <a:avLst/>
          </a:prstGeom>
        </p:spPr>
        <p:txBody>
          <a:bodyPr wrap="square" lIns="91440" tIns="45720" rIns="91440" bIns="45720" anchor="t">
            <a:spAutoFit/>
          </a:bodyPr>
          <a:lstStyle/>
          <a:p>
            <a:r>
              <a:rPr lang="en-US" sz="4800"/>
              <a:t>Consultancy Protocol</a:t>
            </a:r>
          </a:p>
          <a:p>
            <a:r>
              <a:rPr lang="en-US" sz="4800"/>
              <a:t>Leaders, from Clubs to Unions</a:t>
            </a:r>
            <a:endParaRPr lang="en-US" sz="4800">
              <a:ea typeface="Calibri"/>
              <a:cs typeface="Calibri"/>
            </a:endParaRPr>
          </a:p>
          <a:p>
            <a:r>
              <a:rPr lang="en-US" sz="4800"/>
              <a:t>Building Engaged Leaders</a:t>
            </a:r>
            <a:endParaRPr lang="en-US" sz="4800">
              <a:ea typeface="Calibri"/>
              <a:cs typeface="Calibri"/>
            </a:endParaRPr>
          </a:p>
          <a:p>
            <a:r>
              <a:rPr lang="en-US" sz="4800">
                <a:ea typeface="Calibri"/>
                <a:cs typeface="Calibri"/>
              </a:rPr>
              <a:t>Team time and presentations</a:t>
            </a:r>
          </a:p>
          <a:p>
            <a:r>
              <a:rPr lang="en-US" sz="4800"/>
              <a:t>Lunch 1:00 </a:t>
            </a:r>
          </a:p>
          <a:p>
            <a:r>
              <a:rPr lang="en-US" sz="4800"/>
              <a:t>Adjourn 2:00 PM</a:t>
            </a:r>
            <a:endParaRPr lang="en-US" sz="4800">
              <a:ea typeface="Calibri"/>
              <a:cs typeface="Calibri"/>
            </a:endParaRPr>
          </a:p>
        </p:txBody>
      </p:sp>
    </p:spTree>
    <p:extLst>
      <p:ext uri="{BB962C8B-B14F-4D97-AF65-F5344CB8AC3E}">
        <p14:creationId xmlns:p14="http://schemas.microsoft.com/office/powerpoint/2010/main" val="32573622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4262158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3026-95CF-D669-54CC-3748CBB6018A}"/>
              </a:ext>
            </a:extLst>
          </p:cNvPr>
          <p:cNvSpPr>
            <a:spLocks noGrp="1"/>
          </p:cNvSpPr>
          <p:nvPr>
            <p:ph type="title"/>
          </p:nvPr>
        </p:nvSpPr>
        <p:spPr/>
        <p:txBody>
          <a:bodyPr/>
          <a:lstStyle/>
          <a:p>
            <a:r>
              <a:rPr lang="en-US">
                <a:cs typeface="Calibri Light"/>
              </a:rPr>
              <a:t>Consultancy protocol p.125</a:t>
            </a:r>
            <a:endParaRPr lang="en-US"/>
          </a:p>
        </p:txBody>
      </p:sp>
      <p:sp>
        <p:nvSpPr>
          <p:cNvPr id="3" name="Content Placeholder 2">
            <a:extLst>
              <a:ext uri="{FF2B5EF4-FFF2-40B4-BE49-F238E27FC236}">
                <a16:creationId xmlns:a16="http://schemas.microsoft.com/office/drawing/2014/main" id="{DFA76C3C-A952-B75E-CE2B-6E9FA8E32F17}"/>
              </a:ext>
            </a:extLst>
          </p:cNvPr>
          <p:cNvSpPr>
            <a:spLocks noGrp="1"/>
          </p:cNvSpPr>
          <p:nvPr>
            <p:ph idx="1"/>
          </p:nvPr>
        </p:nvSpPr>
        <p:spPr/>
        <p:txBody>
          <a:bodyPr vert="horz" lIns="0" tIns="45720" rIns="0" bIns="45720" rtlCol="0" anchor="t">
            <a:normAutofit/>
          </a:bodyPr>
          <a:lstStyle/>
          <a:p>
            <a:r>
              <a:rPr lang="en-US"/>
              <a:t>Ellen and Juli</a:t>
            </a:r>
          </a:p>
        </p:txBody>
      </p:sp>
    </p:spTree>
    <p:extLst>
      <p:ext uri="{BB962C8B-B14F-4D97-AF65-F5344CB8AC3E}">
        <p14:creationId xmlns:p14="http://schemas.microsoft.com/office/powerpoint/2010/main" val="8408520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0"/>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p:txBody>
          <a:bodyPr vert="horz" lIns="91440" tIns="45720" rIns="91440" bIns="45720" rtlCol="0" anchor="b">
            <a:normAutofit/>
          </a:bodyPr>
          <a:lstStyle/>
          <a:p>
            <a:r>
              <a:rPr lang="en-US" sz="8000" b="1">
                <a:solidFill>
                  <a:schemeClr val="tx1"/>
                </a:solidFill>
              </a:rPr>
              <a:t>Problem of Practice</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p:txBody>
          <a:bodyPr vert="horz" lIns="91440" tIns="45720" rIns="91440" bIns="45720" rtlCol="0">
            <a:noAutofit/>
          </a:bodyPr>
          <a:lstStyle/>
          <a:p>
            <a:pPr marL="0" indent="0">
              <a:buNone/>
            </a:pPr>
            <a:r>
              <a:rPr lang="en-US" sz="3600" b="1" spc="200">
                <a:solidFill>
                  <a:schemeClr val="tx1"/>
                </a:solidFill>
                <a:latin typeface="+mj-lt"/>
              </a:rPr>
              <a:t>The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865850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6935755" y="0"/>
            <a:ext cx="5809862" cy="7035282"/>
          </a:xfrm>
          <a:prstGeom prst="rect">
            <a:avLst/>
          </a:prstGeom>
        </p:spPr>
      </p:pic>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p:txBody>
          <a:bodyPr/>
          <a:lstStyle/>
          <a:p>
            <a:r>
              <a:rPr lang="en-US"/>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378823" y="1096040"/>
            <a:ext cx="6413670" cy="4432562"/>
          </a:xfrm>
        </p:spPr>
        <p:txBody>
          <a:bodyPr vert="horz" lIns="0" tIns="45720" rIns="0" bIns="45720" rtlCol="0" anchor="t">
            <a:normAutofit fontScale="92500" lnSpcReduction="10000"/>
          </a:bodyPr>
          <a:lstStyle/>
          <a:p>
            <a:r>
              <a:rPr lang="en-US" sz="3200" b="1"/>
              <a:t>Form Triads</a:t>
            </a:r>
            <a:endParaRPr lang="en-US" sz="3200" b="1">
              <a:cs typeface="Calibri"/>
            </a:endParaRPr>
          </a:p>
          <a:p>
            <a:r>
              <a:rPr lang="en-US" sz="3200"/>
              <a:t>Find the “Consultancy Protocol” on p.125</a:t>
            </a:r>
            <a:endParaRPr lang="en-US" sz="3200">
              <a:cs typeface="Calibri" panose="020F0502020204030204"/>
            </a:endParaRPr>
          </a:p>
          <a:p>
            <a:r>
              <a:rPr lang="en-US" sz="3200"/>
              <a:t>The purpose for the listeners is to ask good questions – not provide answers. </a:t>
            </a:r>
            <a:endParaRPr lang="en-US" sz="3200">
              <a:cs typeface="Calibri"/>
            </a:endParaRPr>
          </a:p>
          <a:p>
            <a:r>
              <a:rPr lang="en-US" sz="3200"/>
              <a:t>The purpose for the presenter is to determine what about their work with this problem needs to change. </a:t>
            </a:r>
            <a:endParaRPr lang="en-US" sz="3200">
              <a:ea typeface="Calibri"/>
              <a:cs typeface="Calibri"/>
            </a:endParaRPr>
          </a:p>
          <a:p>
            <a:r>
              <a:rPr lang="en-US" sz="3200"/>
              <a:t>There will not be a group debrief. </a:t>
            </a:r>
            <a:endParaRPr lang="en-US" sz="3200">
              <a:cs typeface="Calibri"/>
            </a:endParaRPr>
          </a:p>
        </p:txBody>
      </p:sp>
    </p:spTree>
    <p:extLst>
      <p:ext uri="{BB962C8B-B14F-4D97-AF65-F5344CB8AC3E}">
        <p14:creationId xmlns:p14="http://schemas.microsoft.com/office/powerpoint/2010/main" val="778671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t>Discuss the Protocol Page 125</a:t>
            </a:r>
            <a:endParaRPr lang="en-US" b="1">
              <a:cs typeface="Calibri Light"/>
            </a:endParaRPr>
          </a:p>
        </p:txBody>
      </p:sp>
      <p:sp>
        <p:nvSpPr>
          <p:cNvPr id="5" name="TextBox 4">
            <a:extLst>
              <a:ext uri="{FF2B5EF4-FFF2-40B4-BE49-F238E27FC236}">
                <a16:creationId xmlns:a16="http://schemas.microsoft.com/office/drawing/2014/main" id="{9FED8548-A3E5-A4D5-41AA-0F566B7678F6}"/>
              </a:ext>
            </a:extLst>
          </p:cNvPr>
          <p:cNvSpPr txBox="1"/>
          <p:nvPr/>
        </p:nvSpPr>
        <p:spPr>
          <a:xfrm>
            <a:off x="728793" y="1281265"/>
            <a:ext cx="10990671"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000">
                <a:solidFill>
                  <a:srgbClr val="404040"/>
                </a:solidFill>
                <a:ea typeface="Calibri"/>
                <a:cs typeface="Calibri"/>
              </a:rPr>
              <a:t>Opening  (We are doing that part now)</a:t>
            </a:r>
            <a:endParaRPr lang="en-US" sz="3000">
              <a:ea typeface="Calibri"/>
              <a:cs typeface="Calibri"/>
            </a:endParaRPr>
          </a:p>
          <a:p>
            <a:endParaRPr lang="en-US" sz="3000">
              <a:solidFill>
                <a:srgbClr val="404040"/>
              </a:solidFill>
              <a:ea typeface="Calibri"/>
              <a:cs typeface="Calibri"/>
            </a:endParaRPr>
          </a:p>
          <a:p>
            <a:r>
              <a:rPr lang="en-US" sz="3000">
                <a:solidFill>
                  <a:srgbClr val="404040"/>
                </a:solidFill>
                <a:ea typeface="Calibri"/>
                <a:cs typeface="Calibri"/>
              </a:rPr>
              <a:t>Presenter – Shares the Dilemma</a:t>
            </a:r>
            <a:endParaRPr lang="en-US" sz="3000">
              <a:ea typeface="Calibri"/>
              <a:cs typeface="Calibri"/>
            </a:endParaRPr>
          </a:p>
          <a:p>
            <a:endParaRPr lang="en-US" sz="3000">
              <a:solidFill>
                <a:srgbClr val="404040"/>
              </a:solidFill>
              <a:ea typeface="Calibri"/>
              <a:cs typeface="Calibri"/>
            </a:endParaRPr>
          </a:p>
          <a:p>
            <a:r>
              <a:rPr lang="en-US" sz="3000">
                <a:solidFill>
                  <a:srgbClr val="404040"/>
                </a:solidFill>
                <a:ea typeface="Calibri"/>
                <a:cs typeface="Calibri"/>
              </a:rPr>
              <a:t>Clarifying questions (NOT Probing)-  Review p.126-127</a:t>
            </a:r>
            <a:endParaRPr lang="en-US" sz="3000">
              <a:solidFill>
                <a:srgbClr val="000000"/>
              </a:solidFill>
              <a:ea typeface="Calibri"/>
              <a:cs typeface="Calibri"/>
            </a:endParaRPr>
          </a:p>
          <a:p>
            <a:r>
              <a:rPr lang="en-US" sz="3000">
                <a:solidFill>
                  <a:srgbClr val="404040"/>
                </a:solidFill>
                <a:ea typeface="Calibri"/>
                <a:cs typeface="Calibri"/>
              </a:rPr>
              <a:t>Group Fishbowl – Presenter steps out and listens to the group. </a:t>
            </a:r>
            <a:endParaRPr lang="en-US" sz="3000">
              <a:solidFill>
                <a:srgbClr val="000000"/>
              </a:solidFill>
              <a:ea typeface="Calibri"/>
              <a:cs typeface="Calibri"/>
            </a:endParaRPr>
          </a:p>
          <a:p>
            <a:endParaRPr lang="en-US" sz="3000">
              <a:solidFill>
                <a:srgbClr val="404040"/>
              </a:solidFill>
              <a:ea typeface="Calibri"/>
              <a:cs typeface="Calibri"/>
            </a:endParaRPr>
          </a:p>
          <a:p>
            <a:r>
              <a:rPr lang="en-US" sz="3000">
                <a:solidFill>
                  <a:srgbClr val="404040"/>
                </a:solidFill>
                <a:ea typeface="Calibri"/>
                <a:cs typeface="Calibri"/>
              </a:rPr>
              <a:t>Closing – Presenter shares what they learned</a:t>
            </a:r>
            <a:endParaRPr lang="en-US" sz="3000">
              <a:solidFill>
                <a:srgbClr val="000000"/>
              </a:solidFill>
              <a:ea typeface="Calibri"/>
              <a:cs typeface="Calibri"/>
            </a:endParaRPr>
          </a:p>
          <a:p>
            <a:endParaRPr lang="en-US">
              <a:solidFill>
                <a:srgbClr val="404040"/>
              </a:solidFill>
              <a:ea typeface="Calibri"/>
              <a:cs typeface="Calibri"/>
            </a:endParaRPr>
          </a:p>
        </p:txBody>
      </p:sp>
    </p:spTree>
    <p:extLst>
      <p:ext uri="{BB962C8B-B14F-4D97-AF65-F5344CB8AC3E}">
        <p14:creationId xmlns:p14="http://schemas.microsoft.com/office/powerpoint/2010/main" val="31679953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p:txBody>
          <a:bodyPr/>
          <a:lstStyle/>
          <a:p>
            <a:r>
              <a:rPr lang="en-US"/>
              <a:t>Problems of Practice</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1097280" y="1429789"/>
            <a:ext cx="5514623" cy="4439305"/>
          </a:xfrm>
        </p:spPr>
        <p:txBody>
          <a:bodyPr vert="horz" lIns="0" tIns="45720" rIns="0" bIns="45720" rtlCol="0" anchor="t">
            <a:normAutofit/>
          </a:bodyPr>
          <a:lstStyle/>
          <a:p>
            <a:r>
              <a:rPr lang="en-US" sz="3200"/>
              <a:t>30 Minutes Total</a:t>
            </a:r>
          </a:p>
          <a:p>
            <a:r>
              <a:rPr lang="en-US" sz="3200"/>
              <a:t>At least two people will have a chance to be the presenter</a:t>
            </a:r>
            <a:endParaRPr lang="en-US" sz="3200">
              <a:ea typeface="Calibri"/>
              <a:cs typeface="Calibri"/>
            </a:endParaRPr>
          </a:p>
          <a:p>
            <a:r>
              <a:rPr lang="en-US" sz="3200"/>
              <a:t>15 Minutes per round </a:t>
            </a:r>
            <a:endParaRPr lang="en-US" sz="3200">
              <a:ea typeface="Calibri"/>
              <a:cs typeface="Calibri"/>
            </a:endParaRPr>
          </a:p>
        </p:txBody>
      </p:sp>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6935755" y="0"/>
            <a:ext cx="5809862" cy="7035282"/>
          </a:xfrm>
          <a:prstGeom prst="rect">
            <a:avLst/>
          </a:prstGeom>
        </p:spPr>
      </p:pic>
    </p:spTree>
    <p:extLst>
      <p:ext uri="{BB962C8B-B14F-4D97-AF65-F5344CB8AC3E}">
        <p14:creationId xmlns:p14="http://schemas.microsoft.com/office/powerpoint/2010/main" val="12102482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0F7862-8FAA-49F6-80DF-5762946D778A}"/>
              </a:ext>
            </a:extLst>
          </p:cNvPr>
          <p:cNvPicPr>
            <a:picLocks noChangeAspect="1"/>
          </p:cNvPicPr>
          <p:nvPr/>
        </p:nvPicPr>
        <p:blipFill rotWithShape="1">
          <a:blip r:embed="rId3">
            <a:alphaModFix amt="50000"/>
          </a:blip>
          <a:srcRect t="1" r="50000" b="-11741"/>
          <a:stretch/>
        </p:blipFill>
        <p:spPr>
          <a:xfrm flipH="1">
            <a:off x="7150267" y="358223"/>
            <a:ext cx="5204745" cy="6295694"/>
          </a:xfrm>
          <a:prstGeom prst="rect">
            <a:avLst/>
          </a:prstGeom>
        </p:spPr>
      </p:pic>
      <p:sp>
        <p:nvSpPr>
          <p:cNvPr id="2" name="Title 1">
            <a:extLst>
              <a:ext uri="{FF2B5EF4-FFF2-40B4-BE49-F238E27FC236}">
                <a16:creationId xmlns:a16="http://schemas.microsoft.com/office/drawing/2014/main" id="{DC1E677B-0385-4645-9FCB-64B21DFD912A}"/>
              </a:ext>
            </a:extLst>
          </p:cNvPr>
          <p:cNvSpPr>
            <a:spLocks noGrp="1"/>
          </p:cNvSpPr>
          <p:nvPr>
            <p:ph type="title"/>
          </p:nvPr>
        </p:nvSpPr>
        <p:spPr>
          <a:xfrm>
            <a:off x="991986" y="232451"/>
            <a:ext cx="4399430" cy="856846"/>
          </a:xfrm>
        </p:spPr>
        <p:txBody>
          <a:bodyPr/>
          <a:lstStyle/>
          <a:p>
            <a:r>
              <a:rPr lang="en-US"/>
              <a:t>Protocol Debrief </a:t>
            </a:r>
          </a:p>
        </p:txBody>
      </p:sp>
      <p:sp>
        <p:nvSpPr>
          <p:cNvPr id="3" name="Content Placeholder 2">
            <a:extLst>
              <a:ext uri="{FF2B5EF4-FFF2-40B4-BE49-F238E27FC236}">
                <a16:creationId xmlns:a16="http://schemas.microsoft.com/office/drawing/2014/main" id="{88494F6C-6EC1-46C6-A27B-415CDCEEC23D}"/>
              </a:ext>
            </a:extLst>
          </p:cNvPr>
          <p:cNvSpPr>
            <a:spLocks noGrp="1"/>
          </p:cNvSpPr>
          <p:nvPr>
            <p:ph idx="1"/>
          </p:nvPr>
        </p:nvSpPr>
        <p:spPr>
          <a:xfrm>
            <a:off x="191003" y="1089779"/>
            <a:ext cx="6843885" cy="5149287"/>
          </a:xfrm>
        </p:spPr>
        <p:txBody>
          <a:bodyPr vert="horz" lIns="0" tIns="45720" rIns="0" bIns="45720" rtlCol="0" anchor="t">
            <a:normAutofit/>
          </a:bodyPr>
          <a:lstStyle/>
          <a:p>
            <a:pPr lvl="0"/>
            <a:r>
              <a:rPr lang="en-US" sz="3000"/>
              <a:t>What was surprising to you the difference in following a protocol and just “problem solving” within a conversation?</a:t>
            </a:r>
            <a:endParaRPr lang="en-US" sz="3000">
              <a:ea typeface="Calibri"/>
              <a:cs typeface="Calibri"/>
            </a:endParaRPr>
          </a:p>
          <a:p>
            <a:endParaRPr lang="en-US" sz="3000">
              <a:ea typeface="Calibri"/>
              <a:cs typeface="Calibri"/>
            </a:endParaRPr>
          </a:p>
          <a:p>
            <a:r>
              <a:rPr lang="en-US" sz="3000"/>
              <a:t>Was it difficult to stay in the protocol? </a:t>
            </a:r>
            <a:endParaRPr lang="en-US" sz="3000">
              <a:ea typeface="Calibri" panose="020F0502020204030204"/>
              <a:cs typeface="Calibri" panose="020F0502020204030204"/>
            </a:endParaRPr>
          </a:p>
          <a:p>
            <a:endParaRPr lang="en-US" sz="3000">
              <a:ea typeface="Calibri" panose="020F0502020204030204"/>
              <a:cs typeface="Calibri" panose="020F0502020204030204"/>
            </a:endParaRPr>
          </a:p>
          <a:p>
            <a:pPr lvl="0"/>
            <a:r>
              <a:rPr lang="en-US" sz="3000"/>
              <a:t>Given your learning so far, why might using a protocol be particularly useful when exploring your challenges working with ESP locals and leaders?</a:t>
            </a:r>
            <a:endParaRPr lang="en-US" sz="3000">
              <a:ea typeface="Calibri"/>
              <a:cs typeface="Calibri"/>
            </a:endParaRPr>
          </a:p>
          <a:p>
            <a:endParaRPr lang="en-US" sz="3200"/>
          </a:p>
        </p:txBody>
      </p:sp>
    </p:spTree>
    <p:extLst>
      <p:ext uri="{BB962C8B-B14F-4D97-AF65-F5344CB8AC3E}">
        <p14:creationId xmlns:p14="http://schemas.microsoft.com/office/powerpoint/2010/main" val="37856210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p:txBody>
          <a:bodyPr>
            <a:normAutofit/>
          </a:bodyPr>
          <a:lstStyle/>
          <a:p>
            <a:r>
              <a:rPr lang="en-US"/>
              <a:t>Key Points</a:t>
            </a:r>
          </a:p>
        </p:txBody>
      </p:sp>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910096" y="1298200"/>
            <a:ext cx="6665003" cy="3923835"/>
          </a:xfrm>
        </p:spPr>
        <p:txBody>
          <a:bodyPr vert="horz" lIns="0" tIns="45720" rIns="0" bIns="45720" rtlCol="0" anchor="t">
            <a:noAutofit/>
          </a:bodyPr>
          <a:lstStyle/>
          <a:p>
            <a:r>
              <a:rPr lang="en-US" sz="2800">
                <a:ea typeface="+mn-lt"/>
                <a:cs typeface="+mn-lt"/>
              </a:rPr>
              <a:t>Coaching requires asking and listening and enables individual choices</a:t>
            </a:r>
          </a:p>
          <a:p>
            <a:r>
              <a:rPr lang="en-US" sz="2800"/>
              <a:t>Coaching is as much about you changing your behavior and growing your skill as it is about growing a leader. </a:t>
            </a:r>
            <a:endParaRPr lang="en-US" sz="2800">
              <a:ea typeface="Calibri"/>
              <a:cs typeface="Calibri"/>
            </a:endParaRPr>
          </a:p>
          <a:p>
            <a:r>
              <a:rPr lang="en-US" sz="2800"/>
              <a:t>We only get good at coaching by practicing it. </a:t>
            </a:r>
            <a:endParaRPr lang="en-US" sz="2800">
              <a:ea typeface="Calibri"/>
              <a:cs typeface="Calibri"/>
            </a:endParaRPr>
          </a:p>
          <a:p>
            <a:r>
              <a:rPr lang="en-US" sz="2800">
                <a:cs typeface="Calibri"/>
              </a:rPr>
              <a:t>A protocol is a framework to help reshape old habits of mind into new ones.</a:t>
            </a:r>
            <a:endParaRPr lang="en-US" sz="2800">
              <a:ea typeface="Calibri"/>
              <a:cs typeface="Calibri"/>
            </a:endParaRP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31229" y="1433981"/>
            <a:ext cx="4755255" cy="365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83910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49CB8-50FC-147B-AEFF-817ECB7E16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343B59-F784-06C6-3854-1E89199182E5}"/>
              </a:ext>
            </a:extLst>
          </p:cNvPr>
          <p:cNvSpPr>
            <a:spLocks noGrp="1"/>
          </p:cNvSpPr>
          <p:nvPr>
            <p:ph type="title"/>
          </p:nvPr>
        </p:nvSpPr>
        <p:spPr/>
        <p:txBody>
          <a:bodyPr/>
          <a:lstStyle/>
          <a:p>
            <a:r>
              <a:rPr lang="en-US">
                <a:cs typeface="Calibri Light"/>
              </a:rPr>
              <a:t>Ben and Heidi</a:t>
            </a:r>
            <a:endParaRPr lang="en-US"/>
          </a:p>
        </p:txBody>
      </p:sp>
      <p:sp>
        <p:nvSpPr>
          <p:cNvPr id="3" name="Content Placeholder 2">
            <a:extLst>
              <a:ext uri="{FF2B5EF4-FFF2-40B4-BE49-F238E27FC236}">
                <a16:creationId xmlns:a16="http://schemas.microsoft.com/office/drawing/2014/main" id="{0423EF34-5DD1-72CE-37A5-BACE27EE8FC8}"/>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787909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Leaders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0612542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138023"/>
            <a:ext cx="10058400" cy="951274"/>
          </a:xfrm>
          <a:solidFill>
            <a:schemeClr val="tx2">
              <a:lumMod val="20000"/>
              <a:lumOff val="80000"/>
            </a:schemeClr>
          </a:solidFill>
        </p:spPr>
        <p:txBody>
          <a:bodyPr>
            <a:normAutofit/>
          </a:bodyPr>
          <a:lstStyle/>
          <a:p>
            <a:r>
              <a:rPr lang="en-US" b="1"/>
              <a:t>Organizing and Leadership</a:t>
            </a:r>
          </a:p>
        </p:txBody>
      </p:sp>
      <p:sp>
        <p:nvSpPr>
          <p:cNvPr id="3" name="Content Placeholder 2"/>
          <p:cNvSpPr>
            <a:spLocks noGrp="1"/>
          </p:cNvSpPr>
          <p:nvPr>
            <p:ph idx="1"/>
          </p:nvPr>
        </p:nvSpPr>
        <p:spPr>
          <a:xfrm>
            <a:off x="1053034" y="1711515"/>
            <a:ext cx="5945075" cy="4721032"/>
          </a:xfrm>
        </p:spPr>
        <p:txBody>
          <a:bodyPr vert="horz" lIns="0" tIns="45720" rIns="0" bIns="45720" rtlCol="0" anchor="t">
            <a:normAutofit fontScale="92500"/>
          </a:bodyPr>
          <a:lstStyle/>
          <a:p>
            <a:r>
              <a:rPr lang="en-US" sz="4400" u="sng"/>
              <a:t>Leadership</a:t>
            </a:r>
            <a:r>
              <a:rPr lang="en-US" sz="3600"/>
              <a:t> is taking responsibility for enabling others to achieve shared purpose in the face of uncertainty.</a:t>
            </a:r>
          </a:p>
          <a:p>
            <a:r>
              <a:rPr lang="en-US" sz="3600"/>
              <a:t>The members who can lead most successfully are </a:t>
            </a:r>
            <a:r>
              <a:rPr lang="en-US" sz="3600"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184" y="1998406"/>
            <a:ext cx="3813202" cy="3813202"/>
          </a:xfrm>
          <a:prstGeom prst="rect">
            <a:avLst/>
          </a:prstGeom>
        </p:spPr>
      </p:pic>
    </p:spTree>
    <p:extLst>
      <p:ext uri="{BB962C8B-B14F-4D97-AF65-F5344CB8AC3E}">
        <p14:creationId xmlns:p14="http://schemas.microsoft.com/office/powerpoint/2010/main" val="72522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1905000" y="135940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8153400" y="2114130"/>
            <a:ext cx="2362200" cy="2554545"/>
          </a:xfrm>
          <a:prstGeom prst="rect">
            <a:avLst/>
          </a:prstGeom>
          <a:solidFill>
            <a:schemeClr val="accent4">
              <a:lumMod val="60000"/>
              <a:lumOff val="40000"/>
            </a:schemeClr>
          </a:solidFill>
        </p:spPr>
        <p:txBody>
          <a:bodyPr wrap="square" rtlCol="0">
            <a:spAutoFit/>
          </a:bodyPr>
          <a:lstStyle/>
          <a:p>
            <a:r>
              <a:rPr lang="en-US" sz="3200"/>
              <a:t>Result: “leaders” struggle to deliver when it counts</a:t>
            </a:r>
          </a:p>
        </p:txBody>
      </p:sp>
      <p:sp>
        <p:nvSpPr>
          <p:cNvPr id="3" name="TextBox 2"/>
          <p:cNvSpPr txBox="1"/>
          <p:nvPr/>
        </p:nvSpPr>
        <p:spPr>
          <a:xfrm>
            <a:off x="2223824" y="5512394"/>
            <a:ext cx="5458351" cy="830997"/>
          </a:xfrm>
          <a:prstGeom prst="rect">
            <a:avLst/>
          </a:prstGeom>
          <a:noFill/>
        </p:spPr>
        <p:txBody>
          <a:bodyPr wrap="square" rtlCol="0">
            <a:spAutoFit/>
          </a:bodyPr>
          <a:lstStyle/>
          <a:p>
            <a:r>
              <a:rPr lang="en-US" sz="2400"/>
              <a:t>PLUS, lots of implicit bias as we choose “leaders” who meet our criteria</a:t>
            </a:r>
          </a:p>
        </p:txBody>
      </p:sp>
      <mc:AlternateContent xmlns:mc="http://schemas.openxmlformats.org/markup-compatibility/2006" xmlns:p14="http://schemas.microsoft.com/office/powerpoint/2010/main">
        <mc:Choice Requires="p14">
          <p:contentPart p14:bwMode="auto" r:id="rId8">
            <p14:nvContentPartPr>
              <p14:cNvPr id="7" name="Ink 6"/>
              <p14:cNvContentPartPr/>
              <p14:nvPr/>
            </p14:nvContentPartPr>
            <p14:xfrm>
              <a:off x="3433203" y="5696098"/>
              <a:ext cx="180" cy="180"/>
            </p14:xfrm>
          </p:contentPart>
        </mc:Choice>
        <mc:Fallback xmlns="">
          <p:pic>
            <p:nvPicPr>
              <p:cNvPr id="7" name="Ink 6"/>
              <p:cNvPicPr/>
              <p:nvPr/>
            </p:nvPicPr>
            <p:blipFill>
              <a:blip r:embed="rId9"/>
              <a:stretch>
                <a:fillRect/>
              </a:stretch>
            </p:blipFill>
            <p:spPr>
              <a:xfrm>
                <a:off x="3431583" y="5694478"/>
                <a:ext cx="3240" cy="3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3427623" y="5729758"/>
              <a:ext cx="22680" cy="11880"/>
            </p14:xfrm>
          </p:contentPart>
        </mc:Choice>
        <mc:Fallback xmlns="">
          <p:pic>
            <p:nvPicPr>
              <p:cNvPr id="8" name="Ink 7"/>
              <p:cNvPicPr/>
              <p:nvPr/>
            </p:nvPicPr>
            <p:blipFill>
              <a:blip r:embed="rId11"/>
              <a:stretch>
                <a:fillRect/>
              </a:stretch>
            </p:blipFill>
            <p:spPr>
              <a:xfrm>
                <a:off x="3424383" y="5726518"/>
                <a:ext cx="28800" cy="18000"/>
              </a:xfrm>
              <a:prstGeom prst="rect">
                <a:avLst/>
              </a:prstGeom>
            </p:spPr>
          </p:pic>
        </mc:Fallback>
      </mc:AlternateContent>
      <p:sp>
        <p:nvSpPr>
          <p:cNvPr id="15" name="TextBox 14"/>
          <p:cNvSpPr txBox="1"/>
          <p:nvPr/>
        </p:nvSpPr>
        <p:spPr>
          <a:xfrm>
            <a:off x="1288495" y="604389"/>
            <a:ext cx="4709740" cy="646331"/>
          </a:xfrm>
          <a:prstGeom prst="rect">
            <a:avLst/>
          </a:prstGeom>
          <a:noFill/>
        </p:spPr>
        <p:txBody>
          <a:bodyPr wrap="square" rtlCol="0">
            <a:spAutoFit/>
          </a:bodyPr>
          <a:lstStyle/>
          <a:p>
            <a:r>
              <a:rPr lang="en-US" sz="3600" b="1"/>
              <a:t>How it typically goes…</a:t>
            </a:r>
          </a:p>
        </p:txBody>
      </p:sp>
    </p:spTree>
    <p:extLst>
      <p:ext uri="{BB962C8B-B14F-4D97-AF65-F5344CB8AC3E}">
        <p14:creationId xmlns:p14="http://schemas.microsoft.com/office/powerpoint/2010/main" val="2650127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7EC076-A3C5-46A1-9405-94F5F18A52BF}"/>
              </a:ext>
            </a:extLst>
          </p:cNvPr>
          <p:cNvPicPr>
            <a:picLocks noChangeAspect="1"/>
          </p:cNvPicPr>
          <p:nvPr/>
        </p:nvPicPr>
        <p:blipFill>
          <a:blip r:embed="rId2"/>
          <a:stretch>
            <a:fillRect/>
          </a:stretch>
        </p:blipFill>
        <p:spPr>
          <a:xfrm>
            <a:off x="8338682" y="23085"/>
            <a:ext cx="3721046" cy="2622349"/>
          </a:xfrm>
          <a:prstGeom prst="rect">
            <a:avLst/>
          </a:prstGeom>
        </p:spPr>
      </p:pic>
      <p:sp>
        <p:nvSpPr>
          <p:cNvPr id="2" name="Title 1">
            <a:extLst>
              <a:ext uri="{FF2B5EF4-FFF2-40B4-BE49-F238E27FC236}">
                <a16:creationId xmlns:a16="http://schemas.microsoft.com/office/drawing/2014/main" id="{A024EF74-811C-4864-83EB-C21E1EF3E1AC}"/>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did Seattle do?</a:t>
            </a:r>
          </a:p>
        </p:txBody>
      </p:sp>
      <p:graphicFrame>
        <p:nvGraphicFramePr>
          <p:cNvPr id="5" name="Content Placeholder 2">
            <a:extLst>
              <a:ext uri="{FF2B5EF4-FFF2-40B4-BE49-F238E27FC236}">
                <a16:creationId xmlns:a16="http://schemas.microsoft.com/office/drawing/2014/main" id="{EE66A676-B89B-4F8B-BA29-6F91F0EDEDA5}"/>
              </a:ext>
            </a:extLst>
          </p:cNvPr>
          <p:cNvGraphicFramePr>
            <a:graphicFrameLocks noGrp="1"/>
          </p:cNvGraphicFramePr>
          <p:nvPr>
            <p:ph idx="1"/>
          </p:nvPr>
        </p:nvGraphicFramePr>
        <p:xfrm>
          <a:off x="477328" y="1563329"/>
          <a:ext cx="9153370" cy="486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B5F1A2C1-FB6F-4E27-805B-2BD5E796A948}"/>
              </a:ext>
            </a:extLst>
          </p:cNvPr>
          <p:cNvSpPr txBox="1">
            <a:spLocks/>
          </p:cNvSpPr>
          <p:nvPr/>
        </p:nvSpPr>
        <p:spPr>
          <a:xfrm>
            <a:off x="1029419" y="430871"/>
            <a:ext cx="3904890" cy="86868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r>
              <a:rPr lang="en-US" b="1"/>
              <a:t>Member to Leader	</a:t>
            </a:r>
          </a:p>
        </p:txBody>
      </p:sp>
    </p:spTree>
    <p:extLst>
      <p:ext uri="{BB962C8B-B14F-4D97-AF65-F5344CB8AC3E}">
        <p14:creationId xmlns:p14="http://schemas.microsoft.com/office/powerpoint/2010/main" val="1742877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213852"/>
            <a:ext cx="10058400" cy="875445"/>
          </a:xfrm>
          <a:solidFill>
            <a:schemeClr val="accent5">
              <a:lumMod val="40000"/>
              <a:lumOff val="60000"/>
            </a:schemeClr>
          </a:solidFill>
        </p:spPr>
        <p:txBody>
          <a:bodyPr/>
          <a:lstStyle/>
          <a:p>
            <a:r>
              <a:rPr lang="en-US" b="1"/>
              <a:t>The Blitz, an organizing tool </a:t>
            </a:r>
          </a:p>
        </p:txBody>
      </p:sp>
      <p:sp>
        <p:nvSpPr>
          <p:cNvPr id="3" name="Content Placeholder 2"/>
          <p:cNvSpPr>
            <a:spLocks noGrp="1"/>
          </p:cNvSpPr>
          <p:nvPr>
            <p:ph idx="1"/>
          </p:nvPr>
        </p:nvSpPr>
        <p:spPr/>
        <p:txBody>
          <a:bodyPr vert="horz" lIns="0" tIns="45720" rIns="0" bIns="45720" rtlCol="0" anchor="t">
            <a:normAutofit/>
          </a:bodyPr>
          <a:lstStyle/>
          <a:p>
            <a:pPr marL="0" indent="0">
              <a:buNone/>
            </a:pPr>
            <a:r>
              <a:rPr lang="en-US" sz="2400"/>
              <a:t>Have 10 minute individual conversations with as many members as possible in a building:</a:t>
            </a:r>
          </a:p>
          <a:p>
            <a:pPr marL="457200" indent="-457200">
              <a:buFont typeface="+mj-lt"/>
              <a:buAutoNum type="arabicPeriod"/>
            </a:pPr>
            <a:r>
              <a:rPr lang="en-US" sz="3500" b="1"/>
              <a:t>What do you think are the biggest issues facing us in public education? In our school district? </a:t>
            </a:r>
            <a:endParaRPr lang="en-US" sz="3500" b="1">
              <a:ea typeface="Calibri"/>
              <a:cs typeface="Calibri"/>
            </a:endParaRPr>
          </a:p>
          <a:p>
            <a:pPr marL="457200" indent="-457200">
              <a:buFont typeface="+mj-lt"/>
              <a:buAutoNum type="arabicPeriod"/>
            </a:pPr>
            <a:r>
              <a:rPr lang="en-US" sz="3800" b="1"/>
              <a:t>Who’s trusted and respected here in the building? </a:t>
            </a:r>
            <a:endParaRPr lang="en-US"/>
          </a:p>
          <a:p>
            <a:pPr marL="0" indent="0">
              <a:buNone/>
            </a:pPr>
            <a:endParaRPr lang="en-US"/>
          </a:p>
        </p:txBody>
      </p:sp>
      <p:sp>
        <p:nvSpPr>
          <p:cNvPr id="4" name="Slide Number Placeholder 3"/>
          <p:cNvSpPr>
            <a:spLocks noGrp="1"/>
          </p:cNvSpPr>
          <p:nvPr>
            <p:ph type="sldNum" sz="quarter" idx="12"/>
          </p:nvPr>
        </p:nvSpPr>
        <p:spPr/>
        <p:txBody>
          <a:bodyPr/>
          <a:lstStyle/>
          <a:p>
            <a:fld id="{8D88BADB-372C-4BCE-A960-3A833940B98A}" type="slidenum">
              <a:rPr lang="en-US" smtClean="0"/>
              <a:pPr/>
              <a:t>19</a:t>
            </a:fld>
            <a:endParaRPr lang="en-US"/>
          </a:p>
        </p:txBody>
      </p:sp>
      <p:pic>
        <p:nvPicPr>
          <p:cNvPr id="5" name="Picture 4">
            <a:extLst>
              <a:ext uri="{FF2B5EF4-FFF2-40B4-BE49-F238E27FC236}">
                <a16:creationId xmlns:a16="http://schemas.microsoft.com/office/drawing/2014/main" id="{684452D9-8445-4DBF-A733-80E1356BD66D}"/>
              </a:ext>
            </a:extLst>
          </p:cNvPr>
          <p:cNvPicPr>
            <a:picLocks noChangeAspect="1"/>
          </p:cNvPicPr>
          <p:nvPr/>
        </p:nvPicPr>
        <p:blipFill>
          <a:blip r:embed="rId2"/>
          <a:stretch>
            <a:fillRect/>
          </a:stretch>
        </p:blipFill>
        <p:spPr>
          <a:xfrm>
            <a:off x="7531508" y="4059809"/>
            <a:ext cx="4123558" cy="2149777"/>
          </a:xfrm>
          <a:prstGeom prst="rect">
            <a:avLst/>
          </a:prstGeom>
        </p:spPr>
      </p:pic>
    </p:spTree>
    <p:extLst>
      <p:ext uri="{BB962C8B-B14F-4D97-AF65-F5344CB8AC3E}">
        <p14:creationId xmlns:p14="http://schemas.microsoft.com/office/powerpoint/2010/main" val="113903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age1image256.jpg"/>
          <p:cNvPicPr>
            <a:picLocks noChangeAspect="1"/>
          </p:cNvPicPr>
          <p:nvPr/>
        </p:nvPicPr>
        <p:blipFill rotWithShape="1">
          <a:blip r:embed="rId2"/>
          <a:srcRect b="22761"/>
          <a:stretch/>
        </p:blipFill>
        <p:spPr>
          <a:xfrm>
            <a:off x="1109932" y="1412476"/>
            <a:ext cx="3545444" cy="4605104"/>
          </a:xfrm>
          <a:prstGeom prst="rect">
            <a:avLst/>
          </a:prstGeom>
          <a:ln w="12700">
            <a:miter lim="400000"/>
          </a:ln>
        </p:spPr>
      </p:pic>
      <p:sp>
        <p:nvSpPr>
          <p:cNvPr id="205" name="Shape 205"/>
          <p:cNvSpPr/>
          <p:nvPr/>
        </p:nvSpPr>
        <p:spPr>
          <a:xfrm>
            <a:off x="-133396" y="-6072870"/>
            <a:ext cx="99387" cy="431208"/>
          </a:xfrm>
          <a:prstGeom prst="rect">
            <a:avLst/>
          </a:prstGeom>
          <a:ln w="12700">
            <a:miter lim="400000"/>
          </a:ln>
          <a:extLst>
            <a:ext uri="{C572A759-6A51-4108-AA02-DFA0A04FC94B}">
              <ma14:wrappingTextBoxFlag xmlns="" xmlns:ma14="http://schemas.microsoft.com/office/mac/drawingml/2011/main" val="1"/>
            </a:ext>
          </a:extLst>
        </p:spPr>
        <p:txBody>
          <a:bodyPr wrap="none" lIns="35719" tIns="35719" rIns="35719" bIns="35719"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sp>
        <p:nvSpPr>
          <p:cNvPr id="4" name="Title 1">
            <a:extLst>
              <a:ext uri="{FF2B5EF4-FFF2-40B4-BE49-F238E27FC236}">
                <a16:creationId xmlns:a16="http://schemas.microsoft.com/office/drawing/2014/main" id="{8A130070-17E4-40FF-B3B6-56685D195357}"/>
              </a:ext>
            </a:extLst>
          </p:cNvPr>
          <p:cNvSpPr txBox="1">
            <a:spLocks/>
          </p:cNvSpPr>
          <p:nvPr/>
        </p:nvSpPr>
        <p:spPr>
          <a:xfrm>
            <a:off x="1176015" y="239344"/>
            <a:ext cx="10058400" cy="951274"/>
          </a:xfrm>
          <a:prstGeom prst="rect">
            <a:avLst/>
          </a:prstGeom>
          <a:solidFill>
            <a:schemeClr val="tx2">
              <a:lumMod val="20000"/>
              <a:lumOff val="80000"/>
            </a:schemeClr>
          </a:solidFill>
        </p:spPr>
        <p:txBody>
          <a:bodyPr vert="horz" lIns="91440" tIns="45720" rIns="91440" bIns="45720" rtlCol="0" anchor="b">
            <a:normAutofit fontScale="8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b="1"/>
            </a:br>
            <a:r>
              <a:rPr lang="en-US" b="1"/>
              <a:t>Looking at the data -  what do you notice?</a:t>
            </a:r>
          </a:p>
        </p:txBody>
      </p:sp>
      <p:pic>
        <p:nvPicPr>
          <p:cNvPr id="2" name="Picture 1">
            <a:extLst>
              <a:ext uri="{FF2B5EF4-FFF2-40B4-BE49-F238E27FC236}">
                <a16:creationId xmlns:a16="http://schemas.microsoft.com/office/drawing/2014/main" id="{A45F16DE-E2A5-42A5-9D22-68DFD0A8B866}"/>
              </a:ext>
            </a:extLst>
          </p:cNvPr>
          <p:cNvPicPr>
            <a:picLocks noChangeAspect="1"/>
          </p:cNvPicPr>
          <p:nvPr/>
        </p:nvPicPr>
        <p:blipFill>
          <a:blip r:embed="rId3"/>
          <a:stretch>
            <a:fillRect/>
          </a:stretch>
        </p:blipFill>
        <p:spPr>
          <a:xfrm>
            <a:off x="5046962" y="1621954"/>
            <a:ext cx="5773475" cy="3161229"/>
          </a:xfrm>
          <a:prstGeom prst="rect">
            <a:avLst/>
          </a:prstGeom>
        </p:spPr>
      </p:pic>
    </p:spTree>
    <p:extLst>
      <p:ext uri="{BB962C8B-B14F-4D97-AF65-F5344CB8AC3E}">
        <p14:creationId xmlns:p14="http://schemas.microsoft.com/office/powerpoint/2010/main" val="140279209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433455" y="498764"/>
            <a:ext cx="7307971" cy="6606638"/>
          </a:xfrm>
        </p:spPr>
        <p:txBody>
          <a:bodyPr vert="horz" lIns="0" tIns="45720" rIns="0" bIns="45720" rtlCol="0" anchor="t">
            <a:noAutofit/>
          </a:bodyPr>
          <a:lstStyle/>
          <a:p>
            <a:r>
              <a:rPr lang="en-US" sz="3600"/>
              <a:t>Just because they have been identified by a number of colleagues does not immediately mean they are the “best” leaders for what the local needs – the needs to be more work to build a relationship with them about what their agenda is and what the agenda of the union is – moving them to work with the union’s agenda.</a:t>
            </a:r>
            <a:endParaRPr lang="en-US" sz="3600">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0" y="1397645"/>
            <a:ext cx="4082684" cy="36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6247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73026-95CF-D669-54CC-3748CBB6018A}"/>
              </a:ext>
            </a:extLst>
          </p:cNvPr>
          <p:cNvSpPr>
            <a:spLocks noGrp="1"/>
          </p:cNvSpPr>
          <p:nvPr>
            <p:ph type="title"/>
          </p:nvPr>
        </p:nvSpPr>
        <p:spPr/>
        <p:txBody>
          <a:bodyPr/>
          <a:lstStyle/>
          <a:p>
            <a:r>
              <a:rPr lang="en-US">
                <a:cs typeface="Calibri Light"/>
              </a:rPr>
              <a:t>Club to Union</a:t>
            </a:r>
            <a:endParaRPr lang="en-US"/>
          </a:p>
        </p:txBody>
      </p:sp>
      <p:sp>
        <p:nvSpPr>
          <p:cNvPr id="3" name="Content Placeholder 2">
            <a:extLst>
              <a:ext uri="{FF2B5EF4-FFF2-40B4-BE49-F238E27FC236}">
                <a16:creationId xmlns:a16="http://schemas.microsoft.com/office/drawing/2014/main" id="{DFA76C3C-A952-B75E-CE2B-6E9FA8E32F1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300627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5300" y="177801"/>
            <a:ext cx="9782801" cy="627417"/>
          </a:xfrm>
        </p:spPr>
        <p:txBody>
          <a:bodyPr>
            <a:normAutofit fontScale="90000"/>
          </a:bodyPr>
          <a:lstStyle/>
          <a:p>
            <a:r>
              <a:rPr lang="en-US"/>
              <a:t>Opportunities for Leadership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04607531"/>
              </p:ext>
            </p:extLst>
          </p:nvPr>
        </p:nvGraphicFramePr>
        <p:xfrm>
          <a:off x="615738" y="805218"/>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7664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304800"/>
            <a:ext cx="9782801" cy="1239837"/>
          </a:xfrm>
        </p:spPr>
        <p:txBody>
          <a:bodyPr/>
          <a:lstStyle/>
          <a:p>
            <a:r>
              <a:rPr lang="en-US"/>
              <a:t>Club or Union?  p.71</a:t>
            </a:r>
          </a:p>
        </p:txBody>
      </p:sp>
      <p:sp>
        <p:nvSpPr>
          <p:cNvPr id="5" name="Content Placeholder 2"/>
          <p:cNvSpPr txBox="1">
            <a:spLocks/>
          </p:cNvSpPr>
          <p:nvPr/>
        </p:nvSpPr>
        <p:spPr>
          <a:xfrm>
            <a:off x="914399" y="3200401"/>
            <a:ext cx="10664073" cy="2649063"/>
          </a:xfrm>
          <a:prstGeom prst="rect">
            <a:avLst/>
          </a:prstGeom>
        </p:spPr>
        <p:txBody>
          <a:bodyPr vert="horz" lIns="0" tIns="45708" rIns="0" bIns="45708" rtlCol="0">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Think of a local you work with – at what point of the continuum are they on? </a:t>
            </a:r>
          </a:p>
          <a:p>
            <a:r>
              <a:rPr lang="en-US" sz="3600"/>
              <a:t>What is your role in moving locals from left to right in this framework? </a:t>
            </a:r>
          </a:p>
          <a:p>
            <a:r>
              <a:rPr lang="en-US" sz="3600"/>
              <a:t>What do you think is most required to move from left to right?  </a:t>
            </a:r>
          </a:p>
          <a:p>
            <a:endParaRPr lang="en-US" sz="1999"/>
          </a:p>
          <a:p>
            <a:endParaRPr lang="en-US" sz="1999"/>
          </a:p>
        </p:txBody>
      </p:sp>
      <p:graphicFrame>
        <p:nvGraphicFramePr>
          <p:cNvPr id="6" name="Content Placeholder 3"/>
          <p:cNvGraphicFramePr>
            <a:graphicFrameLocks/>
          </p:cNvGraphicFramePr>
          <p:nvPr>
            <p:extLst>
              <p:ext uri="{D42A27DB-BD31-4B8C-83A1-F6EECF244321}">
                <p14:modId xmlns:p14="http://schemas.microsoft.com/office/powerpoint/2010/main" val="450731338"/>
              </p:ext>
            </p:extLst>
          </p:nvPr>
        </p:nvGraphicFramePr>
        <p:xfrm>
          <a:off x="381272" y="983974"/>
          <a:ext cx="11730325" cy="205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77365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1" y="-304800"/>
            <a:ext cx="9782801" cy="1239837"/>
          </a:xfrm>
        </p:spPr>
        <p:txBody>
          <a:bodyPr/>
          <a:lstStyle/>
          <a:p>
            <a:r>
              <a:rPr lang="en-US"/>
              <a:t>Club or Union Debrief</a:t>
            </a:r>
          </a:p>
        </p:txBody>
      </p:sp>
      <p:sp>
        <p:nvSpPr>
          <p:cNvPr id="5" name="Content Placeholder 2"/>
          <p:cNvSpPr txBox="1">
            <a:spLocks/>
          </p:cNvSpPr>
          <p:nvPr/>
        </p:nvSpPr>
        <p:spPr>
          <a:xfrm>
            <a:off x="914399" y="3200401"/>
            <a:ext cx="10664073" cy="2649063"/>
          </a:xfrm>
          <a:prstGeom prst="rect">
            <a:avLst/>
          </a:prstGeom>
        </p:spPr>
        <p:txBody>
          <a:bodyPr vert="horz" lIns="0" tIns="45708" rIns="0" bIns="45708" rtlCol="0">
            <a:norm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a:p>
          <a:p>
            <a:endParaRPr lang="en-US" sz="1999"/>
          </a:p>
        </p:txBody>
      </p:sp>
      <p:graphicFrame>
        <p:nvGraphicFramePr>
          <p:cNvPr id="6" name="Content Placeholder 3"/>
          <p:cNvGraphicFramePr>
            <a:graphicFrameLocks/>
          </p:cNvGraphicFramePr>
          <p:nvPr>
            <p:extLst>
              <p:ext uri="{D42A27DB-BD31-4B8C-83A1-F6EECF244321}">
                <p14:modId xmlns:p14="http://schemas.microsoft.com/office/powerpoint/2010/main" val="450731338"/>
              </p:ext>
            </p:extLst>
          </p:nvPr>
        </p:nvGraphicFramePr>
        <p:xfrm>
          <a:off x="381272" y="983974"/>
          <a:ext cx="11730325" cy="2057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Rectangle 2"/>
          <p:cNvSpPr/>
          <p:nvPr/>
        </p:nvSpPr>
        <p:spPr>
          <a:xfrm>
            <a:off x="2313709" y="3310829"/>
            <a:ext cx="7592291" cy="2697662"/>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4000">
                <a:solidFill>
                  <a:srgbClr val="000000"/>
                </a:solidFill>
                <a:latin typeface="Calibri" panose="020F0502020204030204" pitchFamily="34" charset="0"/>
                <a:ea typeface="Calibri" panose="020F0502020204030204" pitchFamily="34" charset="0"/>
              </a:rPr>
              <a:t>What did you learn?  </a:t>
            </a:r>
          </a:p>
          <a:p>
            <a:pPr marL="342900" marR="0" lvl="0" indent="-342900">
              <a:lnSpc>
                <a:spcPct val="107000"/>
              </a:lnSpc>
              <a:spcBef>
                <a:spcPts val="0"/>
              </a:spcBef>
              <a:spcAft>
                <a:spcPts val="0"/>
              </a:spcAft>
              <a:buFont typeface="Symbol" panose="05050102010706020507" pitchFamily="18" charset="2"/>
              <a:buChar char=""/>
            </a:pPr>
            <a:r>
              <a:rPr lang="en-US" sz="4000">
                <a:solidFill>
                  <a:srgbClr val="000000"/>
                </a:solidFill>
                <a:latin typeface="Calibri" panose="020F0502020204030204" pitchFamily="34" charset="0"/>
                <a:ea typeface="Calibri" panose="020F0502020204030204" pitchFamily="34" charset="0"/>
              </a:rPr>
              <a:t>How useful was this in thinking about your work with ESP units? </a:t>
            </a:r>
          </a:p>
          <a:p>
            <a:pPr marL="342900" marR="0" lvl="0" indent="-342900">
              <a:lnSpc>
                <a:spcPct val="107000"/>
              </a:lnSpc>
              <a:spcBef>
                <a:spcPts val="0"/>
              </a:spcBef>
              <a:spcAft>
                <a:spcPts val="800"/>
              </a:spcAft>
              <a:buFont typeface="Symbol" panose="05050102010706020507" pitchFamily="18" charset="2"/>
              <a:buChar char=""/>
            </a:pPr>
            <a:r>
              <a:rPr lang="en-US" sz="4000">
                <a:solidFill>
                  <a:srgbClr val="000000"/>
                </a:solidFill>
                <a:latin typeface="Calibri" panose="020F0502020204030204" pitchFamily="34" charset="0"/>
                <a:ea typeface="Calibri" panose="020F0502020204030204" pitchFamily="34" charset="0"/>
              </a:rPr>
              <a:t>What would you add to it? </a:t>
            </a:r>
          </a:p>
        </p:txBody>
      </p:sp>
    </p:spTree>
    <p:extLst>
      <p:ext uri="{BB962C8B-B14F-4D97-AF65-F5344CB8AC3E}">
        <p14:creationId xmlns:p14="http://schemas.microsoft.com/office/powerpoint/2010/main" val="27408312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496887" y="-545478"/>
            <a:ext cx="10058400" cy="1450757"/>
          </a:xfrm>
        </p:spPr>
        <p:txBody>
          <a:bodyPr>
            <a:normAutofit/>
          </a:bodyPr>
          <a:lstStyle/>
          <a:p>
            <a:pPr algn="ctr"/>
            <a:r>
              <a:rPr lang="en-US" sz="4000" b="1"/>
              <a:t>Key Ideas</a:t>
            </a:r>
          </a:p>
        </p:txBody>
      </p:sp>
      <p:sp>
        <p:nvSpPr>
          <p:cNvPr id="12" name="Content Placeholder 11"/>
          <p:cNvSpPr>
            <a:spLocks noGrp="1"/>
          </p:cNvSpPr>
          <p:nvPr>
            <p:ph idx="1"/>
          </p:nvPr>
        </p:nvSpPr>
        <p:spPr>
          <a:xfrm>
            <a:off x="4045528" y="540328"/>
            <a:ext cx="7910945" cy="5805054"/>
          </a:xfrm>
        </p:spPr>
        <p:txBody>
          <a:bodyPr vert="horz" lIns="91440" tIns="45720" rIns="91440" bIns="45720" rtlCol="0" anchor="t">
            <a:normAutofit fontScale="92500" lnSpcReduction="10000"/>
          </a:bodyPr>
          <a:lstStyle/>
          <a:p>
            <a:pPr lvl="0"/>
            <a:r>
              <a:rPr lang="en-US" sz="4300"/>
              <a:t>Unions with leaders who are unwilling to take any level of risk will not be able to grow into unions that can demand and win what members want and need. </a:t>
            </a:r>
          </a:p>
          <a:p>
            <a:pPr lvl="0"/>
            <a:r>
              <a:rPr lang="en-US" sz="4300"/>
              <a:t>The way to build leaders is to not do for them what they can do for themselves, design “tasks” that cause people to have more leadership and ownership </a:t>
            </a:r>
          </a:p>
          <a:p>
            <a:pPr marL="246380" indent="-246380"/>
            <a:r>
              <a:rPr lang="en-US" sz="3550"/>
              <a:t> </a:t>
            </a:r>
          </a:p>
          <a:p>
            <a:pPr marL="246380" indent="-246380"/>
            <a:endParaRPr lang="en-US"/>
          </a:p>
        </p:txBody>
      </p:sp>
      <p:pic>
        <p:nvPicPr>
          <p:cNvPr id="5"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31228" y="1433981"/>
            <a:ext cx="4076756" cy="36573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2163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E98344-CE2E-BADF-922D-C52E7DE03D9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5009AC-6AA4-7C6B-4DDF-14C78BDA4444}"/>
              </a:ext>
            </a:extLst>
          </p:cNvPr>
          <p:cNvSpPr>
            <a:spLocks noGrp="1"/>
          </p:cNvSpPr>
          <p:nvPr>
            <p:ph type="title"/>
          </p:nvPr>
        </p:nvSpPr>
        <p:spPr/>
        <p:txBody>
          <a:bodyPr/>
          <a:lstStyle/>
          <a:p>
            <a:r>
              <a:rPr lang="en-US">
                <a:cs typeface="Calibri Light"/>
              </a:rPr>
              <a:t>Hedy and Adam</a:t>
            </a:r>
            <a:endParaRPr lang="en-US"/>
          </a:p>
        </p:txBody>
      </p:sp>
      <p:sp>
        <p:nvSpPr>
          <p:cNvPr id="3" name="Content Placeholder 2">
            <a:extLst>
              <a:ext uri="{FF2B5EF4-FFF2-40B4-BE49-F238E27FC236}">
                <a16:creationId xmlns:a16="http://schemas.microsoft.com/office/drawing/2014/main" id="{B3755D99-6A95-872D-1220-7279FB820AB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357951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5B3E-6C39-4E93-7922-DCE97CCD32AF}"/>
              </a:ext>
            </a:extLst>
          </p:cNvPr>
          <p:cNvSpPr>
            <a:spLocks noGrp="1"/>
          </p:cNvSpPr>
          <p:nvPr>
            <p:ph type="title"/>
          </p:nvPr>
        </p:nvSpPr>
        <p:spPr/>
        <p:txBody>
          <a:bodyPr/>
          <a:lstStyle/>
          <a:p>
            <a:r>
              <a:rPr lang="en-US">
                <a:cs typeface="Calibri Light"/>
              </a:rPr>
              <a:t>Building Engaged Leaders</a:t>
            </a:r>
            <a:endParaRPr lang="en-US"/>
          </a:p>
        </p:txBody>
      </p:sp>
      <p:sp>
        <p:nvSpPr>
          <p:cNvPr id="3" name="Content Placeholder 2">
            <a:extLst>
              <a:ext uri="{FF2B5EF4-FFF2-40B4-BE49-F238E27FC236}">
                <a16:creationId xmlns:a16="http://schemas.microsoft.com/office/drawing/2014/main" id="{7C7C380D-A408-98B3-847B-8E2F8C6E0D1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86821762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7280" y="286603"/>
            <a:ext cx="10058400" cy="1450757"/>
          </a:xfrm>
        </p:spPr>
        <p:txBody>
          <a:bodyPr>
            <a:normAutofit/>
          </a:bodyPr>
          <a:lstStyle/>
          <a:p>
            <a:r>
              <a:rPr lang="en-US" b="1"/>
              <a:t>Building Engaged Leaders</a:t>
            </a:r>
          </a:p>
        </p:txBody>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89599" y="2093742"/>
            <a:ext cx="3094997" cy="3094997"/>
          </a:xfrm>
          <a:prstGeom prst="rect">
            <a:avLst/>
          </a:prstGeom>
        </p:spPr>
      </p:pic>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3935187" y="1845734"/>
            <a:ext cx="8022467" cy="4023360"/>
          </a:xfrm>
        </p:spPr>
        <p:txBody>
          <a:bodyPr>
            <a:normAutofit/>
          </a:bodyPr>
          <a:lstStyle/>
          <a:p>
            <a:r>
              <a:rPr lang="en-US" sz="3200"/>
              <a:t>“Social scientists have found that tasks designed to yield  “intrinsic” (inherently satisfying) rewards by overcoming some level of risk produces great motivation, commitment, and adaptive learning more than tasks that only yield financial, recognition or status rewards.” </a:t>
            </a:r>
          </a:p>
          <a:p>
            <a:r>
              <a:rPr lang="en-US" sz="3200"/>
              <a:t> -Hackman and </a:t>
            </a:r>
            <a:r>
              <a:rPr lang="en-US" sz="3200" err="1"/>
              <a:t>Olham</a:t>
            </a:r>
            <a:r>
              <a:rPr lang="en-US" sz="3200"/>
              <a:t>, 1980 </a:t>
            </a:r>
          </a:p>
        </p:txBody>
      </p:sp>
    </p:spTree>
    <p:extLst>
      <p:ext uri="{BB962C8B-B14F-4D97-AF65-F5344CB8AC3E}">
        <p14:creationId xmlns:p14="http://schemas.microsoft.com/office/powerpoint/2010/main" val="26050344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E9BA134F-37B6-498A-B46D-040B86E5DA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6315" cy="6858000"/>
          </a:xfrm>
          <a:prstGeom prst="rect">
            <a:avLst/>
          </a:prstGeom>
          <a:ln>
            <a:noFill/>
          </a:ln>
        </p:spPr>
        <p:style>
          <a:lnRef idx="2">
            <a:schemeClr val="accent6">
              <a:shade val="50000"/>
            </a:schemeClr>
          </a:lnRef>
          <a:fillRef idx="1001">
            <a:schemeClr val="lt1"/>
          </a:fillRef>
          <a:effectRef idx="0">
            <a:schemeClr val="accent6"/>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BFE3F30-11E0-4842-8523-7222538C8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 y="0"/>
            <a:ext cx="754787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7280" y="516835"/>
            <a:ext cx="5977937" cy="1666501"/>
          </a:xfrm>
        </p:spPr>
        <p:txBody>
          <a:bodyPr>
            <a:normAutofit/>
          </a:bodyPr>
          <a:lstStyle/>
          <a:p>
            <a:r>
              <a:rPr lang="en-US" sz="4000" b="1">
                <a:solidFill>
                  <a:srgbClr val="FFFFFF"/>
                </a:solidFill>
              </a:rPr>
              <a:t>Building Engaged Leaders</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936293" y="2751459"/>
            <a:ext cx="5977938" cy="3652667"/>
          </a:xfrm>
        </p:spPr>
        <p:txBody>
          <a:bodyPr vert="horz" lIns="0" tIns="45720" rIns="0" bIns="45720" rtlCol="0" anchor="t">
            <a:normAutofit/>
          </a:bodyPr>
          <a:lstStyle/>
          <a:p>
            <a:pPr algn="ctr">
              <a:buNone/>
            </a:pPr>
            <a:r>
              <a:rPr lang="en-US" sz="3600">
                <a:ea typeface="+mn-lt"/>
                <a:cs typeface="+mn-lt"/>
              </a:rPr>
              <a:t>The best way to grow leaders is to give them meaningful, challenging (risky) tasks (tests), and see if they can achieve them. Then give them another task to do . . .</a:t>
            </a:r>
            <a:endParaRPr lang="en-US" sz="3600">
              <a:cs typeface="Calibri" panose="020F0502020204030204"/>
            </a:endParaRPr>
          </a:p>
        </p:txBody>
      </p:sp>
      <p:sp>
        <p:nvSpPr>
          <p:cNvPr id="16" name="Rectangle 15">
            <a:extLst>
              <a:ext uri="{FF2B5EF4-FFF2-40B4-BE49-F238E27FC236}">
                <a16:creationId xmlns:a16="http://schemas.microsoft.com/office/drawing/2014/main" id="{3BC04142-131F-4352-8F66-1B161AF72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47894"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1982" y="1770977"/>
            <a:ext cx="3294253" cy="3294253"/>
          </a:xfrm>
          <a:prstGeom prst="rect">
            <a:avLst/>
          </a:prstGeom>
        </p:spPr>
      </p:pic>
    </p:spTree>
    <p:extLst>
      <p:ext uri="{BB962C8B-B14F-4D97-AF65-F5344CB8AC3E}">
        <p14:creationId xmlns:p14="http://schemas.microsoft.com/office/powerpoint/2010/main" val="35180595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97280" y="286603"/>
            <a:ext cx="10058400" cy="1450757"/>
          </a:xfrm>
        </p:spPr>
        <p:txBody>
          <a:bodyPr>
            <a:normAutofit/>
          </a:bodyPr>
          <a:lstStyle/>
          <a:p>
            <a:r>
              <a:rPr lang="en-US"/>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2525518845"/>
              </p:ext>
            </p:extLst>
          </p:nvPr>
        </p:nvGraphicFramePr>
        <p:xfrm>
          <a:off x="1096963" y="2098515"/>
          <a:ext cx="10058400" cy="37860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TextBox 10">
            <a:extLst>
              <a:ext uri="{FF2B5EF4-FFF2-40B4-BE49-F238E27FC236}">
                <a16:creationId xmlns:a16="http://schemas.microsoft.com/office/drawing/2014/main" id="{7D27204B-8ECB-516D-C2E5-7B05F650931F}"/>
              </a:ext>
            </a:extLst>
          </p:cNvPr>
          <p:cNvSpPr txBox="1"/>
          <p:nvPr/>
        </p:nvSpPr>
        <p:spPr>
          <a:xfrm>
            <a:off x="4516649" y="5550203"/>
            <a:ext cx="3376378"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ea typeface="Calibri"/>
                <a:cs typeface="Calibri"/>
              </a:rPr>
              <a:t>From their perspective...</a:t>
            </a:r>
            <a:endParaRPr lang="en-US" sz="2400"/>
          </a:p>
        </p:txBody>
      </p:sp>
    </p:spTree>
    <p:extLst>
      <p:ext uri="{BB962C8B-B14F-4D97-AF65-F5344CB8AC3E}">
        <p14:creationId xmlns:p14="http://schemas.microsoft.com/office/powerpoint/2010/main" val="22504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72636" y="2285975"/>
            <a:ext cx="3135109" cy="3135109"/>
          </a:xfrm>
          <a:prstGeom prst="rect">
            <a:avLst/>
          </a:prstGeom>
        </p:spPr>
      </p:pic>
      <p:sp>
        <p:nvSpPr>
          <p:cNvPr id="16" name="Rectangle 15">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Box 2">
            <a:extLst>
              <a:ext uri="{FF2B5EF4-FFF2-40B4-BE49-F238E27FC236}">
                <a16:creationId xmlns:a16="http://schemas.microsoft.com/office/drawing/2014/main" id="{CCF01F24-0B5A-3A86-000E-6DF02E3F2370}"/>
              </a:ext>
            </a:extLst>
          </p:cNvPr>
          <p:cNvSpPr txBox="1"/>
          <p:nvPr/>
        </p:nvSpPr>
        <p:spPr>
          <a:xfrm>
            <a:off x="2681055" y="516573"/>
            <a:ext cx="6833197"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a:ea typeface="Calibri"/>
                <a:cs typeface="Calibri"/>
              </a:rPr>
              <a:t>How you make the ask matters</a:t>
            </a:r>
            <a:endParaRPr lang="en-US" sz="4000" b="1"/>
          </a:p>
        </p:txBody>
      </p:sp>
      <p:sp>
        <p:nvSpPr>
          <p:cNvPr id="4" name="TextBox 3">
            <a:extLst>
              <a:ext uri="{FF2B5EF4-FFF2-40B4-BE49-F238E27FC236}">
                <a16:creationId xmlns:a16="http://schemas.microsoft.com/office/drawing/2014/main" id="{2DBF03B2-D78D-51E5-BE84-E39C130FF339}"/>
              </a:ext>
            </a:extLst>
          </p:cNvPr>
          <p:cNvSpPr txBox="1"/>
          <p:nvPr/>
        </p:nvSpPr>
        <p:spPr>
          <a:xfrm>
            <a:off x="2746375" y="2563437"/>
            <a:ext cx="9442184" cy="286232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dirty="0">
                <a:ea typeface="Calibri"/>
                <a:cs typeface="Calibri"/>
              </a:rPr>
              <a:t>Communicate: </a:t>
            </a:r>
          </a:p>
          <a:p>
            <a:pPr marL="285750" indent="-285750">
              <a:buFont typeface="Arial"/>
              <a:buChar char="•"/>
            </a:pPr>
            <a:r>
              <a:rPr lang="en-US" sz="3600" dirty="0">
                <a:ea typeface="Calibri"/>
                <a:cs typeface="Calibri"/>
              </a:rPr>
              <a:t>Why the task is significant</a:t>
            </a:r>
          </a:p>
          <a:p>
            <a:pPr marL="285750" indent="-285750">
              <a:buFont typeface="Arial"/>
              <a:buChar char="•"/>
            </a:pPr>
            <a:r>
              <a:rPr lang="en-US" sz="3600" dirty="0">
                <a:ea typeface="Calibri"/>
                <a:cs typeface="Calibri"/>
              </a:rPr>
              <a:t>Why their input and contribution are key</a:t>
            </a:r>
          </a:p>
          <a:p>
            <a:pPr marL="285750" indent="-285750">
              <a:buFont typeface="Arial"/>
              <a:buChar char="•"/>
            </a:pPr>
            <a:r>
              <a:rPr lang="en-US" sz="3600" dirty="0">
                <a:ea typeface="Calibri"/>
                <a:cs typeface="Calibri"/>
              </a:rPr>
              <a:t>That multiple skills are involved...and you'll </a:t>
            </a:r>
          </a:p>
          <a:p>
            <a:r>
              <a:rPr lang="en-US" sz="3600" dirty="0">
                <a:ea typeface="Calibri"/>
                <a:cs typeface="Calibri"/>
              </a:rPr>
              <a:t>help coach them if needed</a:t>
            </a:r>
            <a:endParaRPr lang="en-US" dirty="0">
              <a:cs typeface="Calibri" panose="020F0502020204030204"/>
            </a:endParaRPr>
          </a:p>
        </p:txBody>
      </p:sp>
    </p:spTree>
    <p:extLst>
      <p:ext uri="{BB962C8B-B14F-4D97-AF65-F5344CB8AC3E}">
        <p14:creationId xmlns:p14="http://schemas.microsoft.com/office/powerpoint/2010/main" val="34368231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206965" y="2717333"/>
            <a:ext cx="8029978" cy="1429293"/>
          </a:xfrm>
        </p:spPr>
        <p:txBody>
          <a:bodyPr>
            <a:normAutofit fontScale="90000"/>
          </a:bodyPr>
          <a:lstStyle/>
          <a:p>
            <a:r>
              <a:rPr lang="en-US" b="1"/>
              <a:t>Nothing is meaningful if you aren't expected to be accountable</a:t>
            </a:r>
          </a:p>
        </p:txBody>
      </p:sp>
      <p:cxnSp>
        <p:nvCxnSpPr>
          <p:cNvPr id="14" name="Straight Connector 13">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7" name="Graphic 6" descr="Head with Gears">
            <a:extLst>
              <a:ext uri="{FF2B5EF4-FFF2-40B4-BE49-F238E27FC236}">
                <a16:creationId xmlns:a16="http://schemas.microsoft.com/office/drawing/2014/main" id="{64588646-51E2-4ECE-90E9-6A8369D45CB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020570" y="2084269"/>
            <a:ext cx="3135109" cy="3135109"/>
          </a:xfrm>
          <a:prstGeom prst="rect">
            <a:avLst/>
          </a:prstGeom>
        </p:spPr>
      </p:pic>
      <p:sp>
        <p:nvSpPr>
          <p:cNvPr id="16" name="Rectangle 15">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Rectangle 17">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251994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800" y="5252936"/>
            <a:ext cx="10058400" cy="1028715"/>
          </a:xfrm>
        </p:spPr>
        <p:txBody>
          <a:bodyPr>
            <a:normAutofit/>
          </a:bodyPr>
          <a:lstStyle/>
          <a:p>
            <a:pPr algn="ctr"/>
            <a:r>
              <a:rPr lang="en-US">
                <a:solidFill>
                  <a:srgbClr val="FFFFFF"/>
                </a:solidFill>
              </a:rPr>
              <a:t>Conditions of Motivational Task Design </a:t>
            </a:r>
          </a:p>
        </p:txBody>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233277244"/>
              </p:ext>
            </p:extLst>
          </p:nvPr>
        </p:nvGraphicFramePr>
        <p:xfrm>
          <a:off x="172819" y="629101"/>
          <a:ext cx="11807230" cy="5271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187201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9C51FE-D503-40BB-B0DA-D531121E0B21}"/>
              </a:ext>
            </a:extLst>
          </p:cNvPr>
          <p:cNvSpPr>
            <a:spLocks noGrp="1"/>
          </p:cNvSpPr>
          <p:nvPr>
            <p:ph type="title"/>
          </p:nvPr>
        </p:nvSpPr>
        <p:spPr>
          <a:xfrm>
            <a:off x="124401" y="3832410"/>
            <a:ext cx="3891174" cy="1438183"/>
          </a:xfrm>
        </p:spPr>
        <p:txBody>
          <a:bodyPr anchor="ctr">
            <a:normAutofit fontScale="90000"/>
          </a:bodyPr>
          <a:lstStyle/>
          <a:p>
            <a:pPr>
              <a:lnSpc>
                <a:spcPct val="100000"/>
              </a:lnSpc>
              <a:spcBef>
                <a:spcPts val="0"/>
              </a:spcBef>
            </a:pPr>
            <a:r>
              <a:rPr lang="en-US" sz="3600"/>
              <a:t>Conditions of  Motivational Task Design are achieved when the leader:</a:t>
            </a:r>
            <a:endParaRPr lang="en-US" sz="3600">
              <a:ea typeface="Calibri"/>
              <a:cs typeface="Calibri"/>
            </a:endParaRPr>
          </a:p>
        </p:txBody>
      </p:sp>
      <p:graphicFrame>
        <p:nvGraphicFramePr>
          <p:cNvPr id="5" name="Content Placeholder 2">
            <a:extLst>
              <a:ext uri="{FF2B5EF4-FFF2-40B4-BE49-F238E27FC236}">
                <a16:creationId xmlns:a16="http://schemas.microsoft.com/office/drawing/2014/main" id="{75FFA7E5-BA13-4780-9B02-7BB2D5991CA3}"/>
              </a:ext>
            </a:extLst>
          </p:cNvPr>
          <p:cNvGraphicFramePr>
            <a:graphicFrameLocks noGrp="1"/>
          </p:cNvGraphicFramePr>
          <p:nvPr>
            <p:ph idx="1"/>
            <p:extLst>
              <p:ext uri="{D42A27DB-BD31-4B8C-83A1-F6EECF244321}">
                <p14:modId xmlns:p14="http://schemas.microsoft.com/office/powerpoint/2010/main" val="2406948772"/>
              </p:ext>
            </p:extLst>
          </p:nvPr>
        </p:nvGraphicFramePr>
        <p:xfrm>
          <a:off x="2927549" y="107669"/>
          <a:ext cx="9201445" cy="61281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4" name="Arrow: Right 63">
            <a:extLst>
              <a:ext uri="{FF2B5EF4-FFF2-40B4-BE49-F238E27FC236}">
                <a16:creationId xmlns:a16="http://schemas.microsoft.com/office/drawing/2014/main" id="{FD973746-7E49-65D4-92AD-6405D3A00965}"/>
              </a:ext>
            </a:extLst>
          </p:cNvPr>
          <p:cNvSpPr/>
          <p:nvPr/>
        </p:nvSpPr>
        <p:spPr>
          <a:xfrm rot="-2520000">
            <a:off x="1844834" y="2951979"/>
            <a:ext cx="974911" cy="437029"/>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371913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rrow: Quad 3">
            <a:extLst>
              <a:ext uri="{FF2B5EF4-FFF2-40B4-BE49-F238E27FC236}">
                <a16:creationId xmlns:a16="http://schemas.microsoft.com/office/drawing/2014/main" id="{82727DD1-4F80-4B1C-B3E0-8B89E0080ED3}"/>
              </a:ext>
            </a:extLst>
          </p:cNvPr>
          <p:cNvSpPr/>
          <p:nvPr/>
        </p:nvSpPr>
        <p:spPr>
          <a:xfrm>
            <a:off x="2708910" y="477672"/>
            <a:ext cx="6754813" cy="5786650"/>
          </a:xfrm>
          <a:prstGeom prst="quadArrow">
            <a:avLst>
              <a:gd name="adj1" fmla="val 8195"/>
              <a:gd name="adj2" fmla="val 9847"/>
              <a:gd name="adj3" fmla="val 9849"/>
            </a:avLst>
          </a:prstGeom>
          <a:solidFill>
            <a:schemeClr val="bg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 Box 2">
            <a:extLst>
              <a:ext uri="{FF2B5EF4-FFF2-40B4-BE49-F238E27FC236}">
                <a16:creationId xmlns:a16="http://schemas.microsoft.com/office/drawing/2014/main" id="{EE7C047C-C4C1-40E7-AC4D-0DCD5CEA9287}"/>
              </a:ext>
            </a:extLst>
          </p:cNvPr>
          <p:cNvSpPr txBox="1">
            <a:spLocks noChangeArrowheads="1"/>
          </p:cNvSpPr>
          <p:nvPr/>
        </p:nvSpPr>
        <p:spPr bwMode="auto">
          <a:xfrm rot="16200000">
            <a:off x="3513727" y="3090647"/>
            <a:ext cx="5172501" cy="492461"/>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Low       		Leadership 				High</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 Box 2">
            <a:extLst>
              <a:ext uri="{FF2B5EF4-FFF2-40B4-BE49-F238E27FC236}">
                <a16:creationId xmlns:a16="http://schemas.microsoft.com/office/drawing/2014/main" id="{2C33774F-DFA5-4C3F-85E8-A317646DB353}"/>
              </a:ext>
            </a:extLst>
          </p:cNvPr>
          <p:cNvSpPr txBox="1">
            <a:spLocks noChangeArrowheads="1"/>
          </p:cNvSpPr>
          <p:nvPr/>
        </p:nvSpPr>
        <p:spPr bwMode="auto">
          <a:xfrm>
            <a:off x="3125337" y="3207069"/>
            <a:ext cx="6032311" cy="382292"/>
          </a:xfrm>
          <a:prstGeom prst="rect">
            <a:avLst/>
          </a:prstGeom>
          <a:noFill/>
          <a:ln w="9525">
            <a:noFill/>
            <a:miter lim="800000"/>
            <a:headEnd/>
            <a:tailEnd/>
          </a:ln>
        </p:spPr>
        <p:txBody>
          <a:bodyPr rot="0" vert="horz" wrap="square" lIns="91440" tIns="45720" rIns="91440" bIns="45720" anchor="t" anchorCtr="0">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000" b="1"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Low						    Ownership  		High</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grpSp>
        <p:nvGrpSpPr>
          <p:cNvPr id="5" name="Group 4">
            <a:extLst>
              <a:ext uri="{FF2B5EF4-FFF2-40B4-BE49-F238E27FC236}">
                <a16:creationId xmlns:a16="http://schemas.microsoft.com/office/drawing/2014/main" id="{E9EEFF16-3B84-466B-8EF6-F31056F7EEA7}"/>
              </a:ext>
            </a:extLst>
          </p:cNvPr>
          <p:cNvGrpSpPr/>
          <p:nvPr/>
        </p:nvGrpSpPr>
        <p:grpSpPr>
          <a:xfrm>
            <a:off x="3444014" y="1140013"/>
            <a:ext cx="2091056" cy="1677671"/>
            <a:chOff x="0" y="0"/>
            <a:chExt cx="2091193" cy="1677725"/>
          </a:xfrm>
        </p:grpSpPr>
        <p:sp>
          <p:nvSpPr>
            <p:cNvPr id="6" name="Text Box 3">
              <a:extLst>
                <a:ext uri="{FF2B5EF4-FFF2-40B4-BE49-F238E27FC236}">
                  <a16:creationId xmlns:a16="http://schemas.microsoft.com/office/drawing/2014/main" id="{A2F46CE6-AA62-4823-9007-8ED9EDE2CE89}"/>
                </a:ext>
              </a:extLst>
            </p:cNvPr>
            <p:cNvSpPr txBox="1"/>
            <p:nvPr/>
          </p:nvSpPr>
          <p:spPr>
            <a:xfrm>
              <a:off x="492981" y="548640"/>
              <a:ext cx="1049572" cy="532737"/>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Tasks</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8235226B-AF01-447B-9E03-2FB837E9A0B4}"/>
                </a:ext>
              </a:extLst>
            </p:cNvPr>
            <p:cNvSpPr/>
            <p:nvPr/>
          </p:nvSpPr>
          <p:spPr>
            <a:xfrm>
              <a:off x="0" y="0"/>
              <a:ext cx="2091193" cy="1677725"/>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9" name="Oval 8">
            <a:extLst>
              <a:ext uri="{FF2B5EF4-FFF2-40B4-BE49-F238E27FC236}">
                <a16:creationId xmlns:a16="http://schemas.microsoft.com/office/drawing/2014/main" id="{722715AA-FA9D-46F2-87CE-7629C6D7974E}"/>
              </a:ext>
            </a:extLst>
          </p:cNvPr>
          <p:cNvSpPr/>
          <p:nvPr/>
        </p:nvSpPr>
        <p:spPr>
          <a:xfrm>
            <a:off x="6706400" y="1140013"/>
            <a:ext cx="2091055" cy="167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 Box 10">
            <a:extLst>
              <a:ext uri="{FF2B5EF4-FFF2-40B4-BE49-F238E27FC236}">
                <a16:creationId xmlns:a16="http://schemas.microsoft.com/office/drawing/2014/main" id="{F5203FED-9D66-4A02-ABDE-717DD22AE52A}"/>
              </a:ext>
            </a:extLst>
          </p:cNvPr>
          <p:cNvSpPr txBox="1"/>
          <p:nvPr/>
        </p:nvSpPr>
        <p:spPr>
          <a:xfrm>
            <a:off x="6836575" y="1688653"/>
            <a:ext cx="1804670" cy="532130"/>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Organizing</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7F85CF99-5304-47DE-8909-E31D58DDD9FC}"/>
              </a:ext>
            </a:extLst>
          </p:cNvPr>
          <p:cNvSpPr/>
          <p:nvPr/>
        </p:nvSpPr>
        <p:spPr>
          <a:xfrm>
            <a:off x="3444014" y="3917409"/>
            <a:ext cx="2091055" cy="167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 Box 11">
            <a:extLst>
              <a:ext uri="{FF2B5EF4-FFF2-40B4-BE49-F238E27FC236}">
                <a16:creationId xmlns:a16="http://schemas.microsoft.com/office/drawing/2014/main" id="{F1B9DE37-F0A2-4967-8E1B-70FD7B90176E}"/>
              </a:ext>
            </a:extLst>
          </p:cNvPr>
          <p:cNvSpPr txBox="1"/>
          <p:nvPr/>
        </p:nvSpPr>
        <p:spPr>
          <a:xfrm>
            <a:off x="3562759" y="4482559"/>
            <a:ext cx="1860550" cy="532130"/>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Servicing</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3" name="Oval 12">
            <a:extLst>
              <a:ext uri="{FF2B5EF4-FFF2-40B4-BE49-F238E27FC236}">
                <a16:creationId xmlns:a16="http://schemas.microsoft.com/office/drawing/2014/main" id="{F630722E-1E88-4DF3-B61B-893F08108B39}"/>
              </a:ext>
            </a:extLst>
          </p:cNvPr>
          <p:cNvSpPr/>
          <p:nvPr/>
        </p:nvSpPr>
        <p:spPr>
          <a:xfrm>
            <a:off x="6664885" y="3869410"/>
            <a:ext cx="2091055" cy="1677670"/>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Text Box 9">
            <a:extLst>
              <a:ext uri="{FF2B5EF4-FFF2-40B4-BE49-F238E27FC236}">
                <a16:creationId xmlns:a16="http://schemas.microsoft.com/office/drawing/2014/main" id="{88AC715D-808E-4017-BADD-748FB1D45638}"/>
              </a:ext>
            </a:extLst>
          </p:cNvPr>
          <p:cNvSpPr txBox="1"/>
          <p:nvPr/>
        </p:nvSpPr>
        <p:spPr>
          <a:xfrm>
            <a:off x="6844830" y="4442180"/>
            <a:ext cx="1788160" cy="532130"/>
          </a:xfrm>
          <a:prstGeom prst="rect">
            <a:avLst/>
          </a:prstGeom>
          <a:solidFill>
            <a:schemeClr val="lt1"/>
          </a:solidFill>
          <a:ln w="6350">
            <a:solidFill>
              <a:schemeClr val="bg1"/>
            </a:solidFill>
          </a:ln>
        </p:spPr>
        <p:txBody>
          <a:bodyPr rot="0" spcFirstLastPara="0" vert="horz" wrap="square" lIns="91440" tIns="45720" rIns="91440" bIns="45720" numCol="1" spcCol="0" rtlCol="0" fromWordArt="0" anchor="t" anchorCtr="0" forceAA="0" compatLnSpc="1">
            <a:prstTxWarp prst="textNoShape">
              <a:avLst/>
            </a:prstTxWarp>
            <a:noAutofit/>
          </a:bodyPr>
          <a:lstStyle/>
          <a:p>
            <a:pPr marL="0" marR="0" lvl="0" indent="0" algn="ctr" defTabSz="457200" rtl="0" eaLnBrk="1" fontAlgn="auto" latinLnBrk="0" hangingPunct="1">
              <a:lnSpc>
                <a:spcPct val="107000"/>
              </a:lnSpc>
              <a:spcBef>
                <a:spcPts val="0"/>
              </a:spcBef>
              <a:spcAft>
                <a:spcPts val="80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Socializing</a:t>
            </a:r>
            <a:endParaRPr kumimoji="0" lang="en-US" sz="11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5" name="TextBox 14">
            <a:extLst>
              <a:ext uri="{FF2B5EF4-FFF2-40B4-BE49-F238E27FC236}">
                <a16:creationId xmlns:a16="http://schemas.microsoft.com/office/drawing/2014/main" id="{29E83208-3ADF-49EE-9EC2-BB3F7CD8DD3D}"/>
              </a:ext>
            </a:extLst>
          </p:cNvPr>
          <p:cNvSpPr txBox="1"/>
          <p:nvPr/>
        </p:nvSpPr>
        <p:spPr>
          <a:xfrm>
            <a:off x="326499" y="347177"/>
            <a:ext cx="3117515" cy="3046988"/>
          </a:xfrm>
          <a:prstGeom prst="rect">
            <a:avLst/>
          </a:prstGeom>
          <a:noFill/>
        </p:spPr>
        <p:txBody>
          <a:bodyPr wrap="square" lIns="91440" tIns="45720" rIns="91440" bIns="45720" rtlCol="0" anchor="t">
            <a:spAutoFit/>
          </a:bodyPr>
          <a:lstStyle/>
          <a:p>
            <a:pPr defTabSz="457200">
              <a:defRPr/>
            </a:pPr>
            <a:r>
              <a:rPr kumimoji="0" lang="en-US" sz="3200" b="0" i="0" u="none" strike="noStrike" kern="1200" cap="none" spc="0" normalizeH="0" baseline="0" noProof="0">
                <a:ln>
                  <a:noFill/>
                </a:ln>
                <a:effectLst/>
                <a:uLnTx/>
                <a:uFillTx/>
                <a:latin typeface="Calibri" panose="020F0502020204030204"/>
                <a:ea typeface="+mn-ea"/>
                <a:cs typeface="+mn-cs"/>
              </a:rPr>
              <a:t>“enabling others to achieve shared purpose in the face of uncertainty” (Ganz)</a:t>
            </a:r>
            <a:r>
              <a:rPr lang="en-US" sz="3200">
                <a:latin typeface="Calibri" panose="020F0502020204030204"/>
              </a:rPr>
              <a:t> p.87</a:t>
            </a:r>
            <a:endParaRPr kumimoji="0" lang="en-US" sz="3200" b="0" i="0" u="none" strike="noStrike" kern="1200" cap="none" spc="0" normalizeH="0" baseline="0" noProof="0">
              <a:ln>
                <a:noFill/>
              </a:ln>
              <a:effectLst/>
              <a:uLnTx/>
              <a:uFillTx/>
              <a:latin typeface="Calibri" panose="020F0502020204030204"/>
              <a:ea typeface="+mn-ea"/>
              <a:cs typeface="+mn-cs"/>
            </a:endParaRPr>
          </a:p>
        </p:txBody>
      </p:sp>
    </p:spTree>
    <p:extLst>
      <p:ext uri="{BB962C8B-B14F-4D97-AF65-F5344CB8AC3E}">
        <p14:creationId xmlns:p14="http://schemas.microsoft.com/office/powerpoint/2010/main" val="32622772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178092" y="547244"/>
            <a:ext cx="7893592" cy="5646514"/>
          </a:xfrm>
        </p:spPr>
        <p:txBody>
          <a:bodyPr vert="horz" lIns="0" tIns="45720" rIns="0" bIns="45720" rtlCol="0" anchor="t">
            <a:noAutofit/>
          </a:bodyPr>
          <a:lstStyle/>
          <a:p>
            <a:r>
              <a:rPr lang="en-US" sz="3600"/>
              <a:t>Tasks must be meaningful and members need to own them.</a:t>
            </a:r>
            <a:endParaRPr lang="en-US" sz="3600">
              <a:cs typeface="Calibri"/>
            </a:endParaRPr>
          </a:p>
          <a:p>
            <a:endParaRPr lang="en-US" sz="3600">
              <a:cs typeface="Calibri"/>
            </a:endParaRPr>
          </a:p>
          <a:p>
            <a:r>
              <a:rPr lang="en-US" sz="3600"/>
              <a:t>Our job is to look for opportunities to increase ownership and leadership whenever possible. </a:t>
            </a:r>
          </a:p>
          <a:p>
            <a:endParaRPr lang="en-US" sz="3600">
              <a:cs typeface="Calibri"/>
            </a:endParaRPr>
          </a:p>
          <a:p>
            <a:r>
              <a:rPr lang="en-US" sz="3600"/>
              <a:t>Leaders grow by taking risk, accepting ownership, and sharing accountability</a:t>
            </a:r>
          </a:p>
          <a:p>
            <a:endParaRPr lang="en-US" sz="4000">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2071" y="1715267"/>
            <a:ext cx="4070274" cy="33104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01315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B881C-B50E-F963-2FBC-9E9A4163C50E}"/>
              </a:ext>
            </a:extLst>
          </p:cNvPr>
          <p:cNvSpPr>
            <a:spLocks noGrp="1"/>
          </p:cNvSpPr>
          <p:nvPr>
            <p:ph type="title"/>
          </p:nvPr>
        </p:nvSpPr>
        <p:spPr/>
        <p:txBody>
          <a:bodyPr/>
          <a:lstStyle/>
          <a:p>
            <a:r>
              <a:rPr lang="en-US">
                <a:cs typeface="Calibri Light"/>
              </a:rPr>
              <a:t>Naomi</a:t>
            </a:r>
            <a:endParaRPr lang="en-US"/>
          </a:p>
        </p:txBody>
      </p:sp>
      <p:sp>
        <p:nvSpPr>
          <p:cNvPr id="3" name="Content Placeholder 2">
            <a:extLst>
              <a:ext uri="{FF2B5EF4-FFF2-40B4-BE49-F238E27FC236}">
                <a16:creationId xmlns:a16="http://schemas.microsoft.com/office/drawing/2014/main" id="{854B465A-2873-B39A-D8D4-D1E6A1190796}"/>
              </a:ext>
            </a:extLst>
          </p:cNvPr>
          <p:cNvSpPr>
            <a:spLocks noGrp="1"/>
          </p:cNvSpPr>
          <p:nvPr>
            <p:ph idx="1"/>
          </p:nvPr>
        </p:nvSpPr>
        <p:spPr/>
        <p:txBody>
          <a:bodyPr vert="horz" lIns="0" tIns="45720" rIns="0" bIns="45720" rtlCol="0" anchor="t">
            <a:normAutofit/>
          </a:bodyPr>
          <a:lstStyle/>
          <a:p>
            <a:pPr marL="0" indent="0">
              <a:buNone/>
            </a:pPr>
            <a:endParaRPr lang="en-US">
              <a:cs typeface="Calibri"/>
            </a:endParaRPr>
          </a:p>
        </p:txBody>
      </p:sp>
    </p:spTree>
    <p:extLst>
      <p:ext uri="{BB962C8B-B14F-4D97-AF65-F5344CB8AC3E}">
        <p14:creationId xmlns:p14="http://schemas.microsoft.com/office/powerpoint/2010/main" val="42224359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19CEC-91AE-44E4-91AF-28BF8CA93BF9}"/>
              </a:ext>
            </a:extLst>
          </p:cNvPr>
          <p:cNvSpPr>
            <a:spLocks noGrp="1"/>
          </p:cNvSpPr>
          <p:nvPr>
            <p:ph type="title"/>
          </p:nvPr>
        </p:nvSpPr>
        <p:spPr>
          <a:xfrm>
            <a:off x="633999" y="4866752"/>
            <a:ext cx="10909073" cy="1057655"/>
          </a:xfrm>
        </p:spPr>
        <p:txBody>
          <a:bodyPr vert="horz" lIns="91440" tIns="45720" rIns="91440" bIns="45720" rtlCol="0" anchor="b">
            <a:normAutofit/>
          </a:bodyPr>
          <a:lstStyle/>
          <a:p>
            <a:r>
              <a:rPr lang="en-US" sz="6000">
                <a:solidFill>
                  <a:schemeClr val="tx1">
                    <a:lumMod val="85000"/>
                    <a:lumOff val="15000"/>
                  </a:schemeClr>
                </a:solidFill>
              </a:rPr>
              <a:t>Team Work Time</a:t>
            </a:r>
          </a:p>
        </p:txBody>
      </p:sp>
      <p:pic>
        <p:nvPicPr>
          <p:cNvPr id="7" name="Picture 6" descr="A close up of text on a white background&#10;&#10;Description automatically generated">
            <a:extLst>
              <a:ext uri="{FF2B5EF4-FFF2-40B4-BE49-F238E27FC236}">
                <a16:creationId xmlns:a16="http://schemas.microsoft.com/office/drawing/2014/main" id="{1B7E1AD9-B790-4E11-AF71-3E72351AFA5E}"/>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l="9411" t="3986" r="20857"/>
          <a:stretch/>
        </p:blipFill>
        <p:spPr>
          <a:xfrm rot="5400000">
            <a:off x="432393" y="1104365"/>
            <a:ext cx="4117948" cy="3189377"/>
          </a:xfrm>
          <a:prstGeom prst="rect">
            <a:avLst/>
          </a:prstGeom>
        </p:spPr>
      </p:pic>
      <p:pic>
        <p:nvPicPr>
          <p:cNvPr id="5" name="Content Placeholder 4" descr="A close up of a piece of paper&#10;&#10;Description automatically generated">
            <a:extLst>
              <a:ext uri="{FF2B5EF4-FFF2-40B4-BE49-F238E27FC236}">
                <a16:creationId xmlns:a16="http://schemas.microsoft.com/office/drawing/2014/main" id="{64011117-DDBA-46A3-A1E0-4A98A4426C49}"/>
              </a:ext>
            </a:extLst>
          </p:cNvPr>
          <p:cNvPicPr>
            <a:picLocks noGrp="1" noChangeAspect="1"/>
          </p:cNvPicPr>
          <p:nvPr>
            <p:ph idx="1"/>
          </p:nvPr>
        </p:nvPicPr>
        <p:blipFill rotWithShape="1">
          <a:blip r:embed="rId4" cstate="hqprint">
            <a:extLst>
              <a:ext uri="{28A0092B-C50C-407E-A947-70E740481C1C}">
                <a14:useLocalDpi xmlns:a14="http://schemas.microsoft.com/office/drawing/2010/main" val="0"/>
              </a:ext>
            </a:extLst>
          </a:blip>
          <a:srcRect t="11804" r="6935" b="9943"/>
          <a:stretch/>
        </p:blipFill>
        <p:spPr>
          <a:xfrm>
            <a:off x="4432872" y="1765956"/>
            <a:ext cx="6827393" cy="2784271"/>
          </a:xfrm>
          <a:prstGeom prst="rect">
            <a:avLst/>
          </a:prstGeom>
        </p:spPr>
      </p:pic>
    </p:spTree>
    <p:extLst>
      <p:ext uri="{BB962C8B-B14F-4D97-AF65-F5344CB8AC3E}">
        <p14:creationId xmlns:p14="http://schemas.microsoft.com/office/powerpoint/2010/main" val="107206373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CBBA5-83E8-497E-8D8C-C4C00BAB5ABC}"/>
              </a:ext>
            </a:extLst>
          </p:cNvPr>
          <p:cNvSpPr>
            <a:spLocks noGrp="1"/>
          </p:cNvSpPr>
          <p:nvPr>
            <p:ph type="title"/>
          </p:nvPr>
        </p:nvSpPr>
        <p:spPr/>
        <p:txBody>
          <a:bodyPr/>
          <a:lstStyle/>
          <a:p>
            <a:r>
              <a:rPr lang="en-US">
                <a:cs typeface="Calibri Light"/>
              </a:rPr>
              <a:t>Helena and Juli</a:t>
            </a:r>
            <a:endParaRPr lang="en-US"/>
          </a:p>
        </p:txBody>
      </p:sp>
      <p:sp>
        <p:nvSpPr>
          <p:cNvPr id="3" name="Content Placeholder 2">
            <a:extLst>
              <a:ext uri="{FF2B5EF4-FFF2-40B4-BE49-F238E27FC236}">
                <a16:creationId xmlns:a16="http://schemas.microsoft.com/office/drawing/2014/main" id="{6839BCBE-152C-384A-4430-90619FA402A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719975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F0B2F-F6EB-4CAA-A4D4-5942AEDA71D5}"/>
              </a:ext>
            </a:extLst>
          </p:cNvPr>
          <p:cNvSpPr>
            <a:spLocks noGrp="1"/>
          </p:cNvSpPr>
          <p:nvPr>
            <p:ph type="title" idx="4294967295"/>
          </p:nvPr>
        </p:nvSpPr>
        <p:spPr>
          <a:xfrm>
            <a:off x="5869721" y="2603744"/>
            <a:ext cx="6266960" cy="1656495"/>
          </a:xfrm>
        </p:spPr>
        <p:txBody>
          <a:bodyPr vert="horz" lIns="91440" tIns="45720" rIns="91440" bIns="45720" rtlCol="0" anchor="b">
            <a:normAutofit/>
          </a:bodyPr>
          <a:lstStyle/>
          <a:p>
            <a:r>
              <a:rPr lang="en-US" sz="6000">
                <a:solidFill>
                  <a:schemeClr val="tx1">
                    <a:lumMod val="85000"/>
                    <a:lumOff val="15000"/>
                  </a:schemeClr>
                </a:solidFill>
              </a:rPr>
              <a:t>Team Presentation and Coaching Time</a:t>
            </a:r>
          </a:p>
        </p:txBody>
      </p:sp>
      <p:pic>
        <p:nvPicPr>
          <p:cNvPr id="6149" name="Picture 2" descr="Image result for presentation funny">
            <a:extLst>
              <a:ext uri="{FF2B5EF4-FFF2-40B4-BE49-F238E27FC236}">
                <a16:creationId xmlns:a16="http://schemas.microsoft.com/office/drawing/2014/main" id="{3FE21F61-0DB5-4E85-AF74-93CF5CFCAEC9}"/>
              </a:ext>
            </a:extLst>
          </p:cNvPr>
          <p:cNvPicPr>
            <a:picLocks noGrp="1" noChangeAspect="1" noChangeArrowheads="1"/>
          </p:cNvPicPr>
          <p:nvPr>
            <p:ph idx="4294967295"/>
          </p:nvPr>
        </p:nvPicPr>
        <p:blipFill rotWithShape="1">
          <a:blip r:embed="rId2">
            <a:extLst>
              <a:ext uri="{28A0092B-C50C-407E-A947-70E740481C1C}">
                <a14:useLocalDpi xmlns:a14="http://schemas.microsoft.com/office/drawing/2010/main" val="0"/>
              </a:ext>
            </a:extLst>
          </a:blip>
          <a:srcRect t="6014" r="-2" b="3071"/>
          <a:stretch/>
        </p:blipFill>
        <p:spPr bwMode="auto">
          <a:xfrm>
            <a:off x="316889" y="639763"/>
            <a:ext cx="5462588" cy="5054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186244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73EE4-D4E7-CFBB-5B37-D6D996BDC549}"/>
              </a:ext>
            </a:extLst>
          </p:cNvPr>
          <p:cNvSpPr>
            <a:spLocks noGrp="1"/>
          </p:cNvSpPr>
          <p:nvPr>
            <p:ph type="title"/>
          </p:nvPr>
        </p:nvSpPr>
        <p:spPr/>
        <p:txBody>
          <a:bodyPr/>
          <a:lstStyle/>
          <a:p>
            <a:r>
              <a:rPr lang="en-US">
                <a:cs typeface="Calibri Light"/>
              </a:rPr>
              <a:t>Feedback Questions</a:t>
            </a:r>
            <a:endParaRPr lang="en-US"/>
          </a:p>
        </p:txBody>
      </p:sp>
      <p:sp>
        <p:nvSpPr>
          <p:cNvPr id="3" name="Content Placeholder 2">
            <a:extLst>
              <a:ext uri="{FF2B5EF4-FFF2-40B4-BE49-F238E27FC236}">
                <a16:creationId xmlns:a16="http://schemas.microsoft.com/office/drawing/2014/main" id="{8DA60763-4F8A-029C-0A0E-CB9C81E258F1}"/>
              </a:ext>
            </a:extLst>
          </p:cNvPr>
          <p:cNvSpPr>
            <a:spLocks noGrp="1"/>
          </p:cNvSpPr>
          <p:nvPr>
            <p:ph idx="1"/>
          </p:nvPr>
        </p:nvSpPr>
        <p:spPr>
          <a:xfrm>
            <a:off x="565318" y="1429789"/>
            <a:ext cx="11151078" cy="4439305"/>
          </a:xfrm>
        </p:spPr>
        <p:txBody>
          <a:bodyPr vert="horz" lIns="0" tIns="45720" rIns="0" bIns="45720" rtlCol="0" anchor="t">
            <a:noAutofit/>
          </a:bodyPr>
          <a:lstStyle/>
          <a:p>
            <a:pPr>
              <a:buFont typeface="Arial" panose="020F0502020204030204" pitchFamily="34" charset="0"/>
              <a:buChar char="•"/>
            </a:pPr>
            <a:r>
              <a:rPr lang="en-US" sz="3900">
                <a:ea typeface="+mn-lt"/>
                <a:cs typeface="+mn-lt"/>
              </a:rPr>
              <a:t>What specific elements of the plan stood out to you?</a:t>
            </a:r>
            <a:endParaRPr lang="en-US" sz="3900">
              <a:cs typeface="Calibri" panose="020F0502020204030204"/>
            </a:endParaRPr>
          </a:p>
          <a:p>
            <a:pPr>
              <a:buFont typeface="Arial" panose="020F0502020204030204" pitchFamily="34" charset="0"/>
              <a:buChar char="•"/>
            </a:pPr>
            <a:r>
              <a:rPr lang="en-US" sz="3900">
                <a:ea typeface="+mn-lt"/>
                <a:cs typeface="+mn-lt"/>
              </a:rPr>
              <a:t>How did the plan engage others around the values they share?</a:t>
            </a:r>
          </a:p>
          <a:p>
            <a:pPr>
              <a:buFont typeface="Arial" panose="020F0502020204030204" pitchFamily="34" charset="0"/>
              <a:buChar char="•"/>
            </a:pPr>
            <a:r>
              <a:rPr lang="en-US" sz="3900">
                <a:ea typeface="+mn-lt"/>
                <a:cs typeface="+mn-lt"/>
              </a:rPr>
              <a:t>How did the plan address finding and developing leaders to help implement the plan?</a:t>
            </a:r>
          </a:p>
          <a:p>
            <a:pPr>
              <a:buFont typeface="Arial" panose="020F0502020204030204" pitchFamily="34" charset="0"/>
              <a:buChar char="•"/>
            </a:pPr>
            <a:r>
              <a:rPr lang="en-US" sz="3900">
                <a:ea typeface="+mn-lt"/>
                <a:cs typeface="+mn-lt"/>
              </a:rPr>
              <a:t>In what ways does the plan use opportunities to build structure and power?</a:t>
            </a:r>
          </a:p>
          <a:p>
            <a:endParaRPr lang="en-US">
              <a:cs typeface="Calibri"/>
            </a:endParaRPr>
          </a:p>
        </p:txBody>
      </p:sp>
    </p:spTree>
    <p:extLst>
      <p:ext uri="{BB962C8B-B14F-4D97-AF65-F5344CB8AC3E}">
        <p14:creationId xmlns:p14="http://schemas.microsoft.com/office/powerpoint/2010/main" val="21665804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47C7D-96C9-9FC6-235D-B67151D78834}"/>
              </a:ext>
            </a:extLst>
          </p:cNvPr>
          <p:cNvSpPr>
            <a:spLocks noGrp="1"/>
          </p:cNvSpPr>
          <p:nvPr>
            <p:ph type="title"/>
          </p:nvPr>
        </p:nvSpPr>
        <p:spPr/>
        <p:txBody>
          <a:bodyPr/>
          <a:lstStyle/>
          <a:p>
            <a:r>
              <a:rPr lang="en-US">
                <a:cs typeface="Calibri Light"/>
              </a:rPr>
              <a:t>Ellen</a:t>
            </a:r>
            <a:endParaRPr lang="en-US"/>
          </a:p>
        </p:txBody>
      </p:sp>
      <p:sp>
        <p:nvSpPr>
          <p:cNvPr id="3" name="Content Placeholder 2">
            <a:extLst>
              <a:ext uri="{FF2B5EF4-FFF2-40B4-BE49-F238E27FC236}">
                <a16:creationId xmlns:a16="http://schemas.microsoft.com/office/drawing/2014/main" id="{5FE7FAB6-2209-F76F-58D8-CA94D3F2F93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518836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r>
              <a:rPr lang="en-US" sz="4400"/>
              <a:t>Choice Networking</a:t>
            </a:r>
          </a:p>
          <a:p>
            <a:r>
              <a:rPr lang="en-US" sz="4400"/>
              <a:t>Housekeeping</a:t>
            </a:r>
          </a:p>
          <a:p>
            <a:endParaRPr lang="en-US">
              <a:ea typeface="Calibri"/>
              <a:cs typeface="Calibri"/>
            </a:endParaRPr>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490087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F771F-D9EA-E212-7DE8-574705C38ACE}"/>
              </a:ext>
            </a:extLst>
          </p:cNvPr>
          <p:cNvSpPr>
            <a:spLocks noGrp="1"/>
          </p:cNvSpPr>
          <p:nvPr>
            <p:ph type="title"/>
          </p:nvPr>
        </p:nvSpPr>
        <p:spPr>
          <a:xfrm>
            <a:off x="1020741" y="1061898"/>
            <a:ext cx="10058400" cy="1450757"/>
          </a:xfrm>
        </p:spPr>
        <p:txBody>
          <a:bodyPr/>
          <a:lstStyle/>
          <a:p>
            <a:r>
              <a:rPr lang="en-US">
                <a:cs typeface="Calibri Light"/>
              </a:rPr>
              <a:t>Extra slides</a:t>
            </a:r>
            <a:br>
              <a:rPr lang="en-US">
                <a:cs typeface="Calibri Light"/>
              </a:rPr>
            </a:br>
            <a:endParaRPr lang="en-US"/>
          </a:p>
        </p:txBody>
      </p:sp>
      <p:sp>
        <p:nvSpPr>
          <p:cNvPr id="3" name="Content Placeholder 2">
            <a:extLst>
              <a:ext uri="{FF2B5EF4-FFF2-40B4-BE49-F238E27FC236}">
                <a16:creationId xmlns:a16="http://schemas.microsoft.com/office/drawing/2014/main" id="{397E6793-683B-2E35-F135-5141B85AE49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22581741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DF881-ABDF-E888-FCA3-3E34086B5A03}"/>
              </a:ext>
            </a:extLst>
          </p:cNvPr>
          <p:cNvSpPr>
            <a:spLocks noGrp="1"/>
          </p:cNvSpPr>
          <p:nvPr>
            <p:ph type="title"/>
          </p:nvPr>
        </p:nvSpPr>
        <p:spPr>
          <a:xfrm>
            <a:off x="876054" y="2425119"/>
            <a:ext cx="10058400" cy="765583"/>
          </a:xfrm>
        </p:spPr>
        <p:txBody>
          <a:bodyPr/>
          <a:lstStyle/>
          <a:p>
            <a:r>
              <a:rPr lang="en-US">
                <a:ea typeface="+mn-lt"/>
                <a:cs typeface="+mn-lt"/>
              </a:rPr>
              <a:t>Targets, Tactics &amp; Escalation </a:t>
            </a:r>
            <a:endParaRPr lang="en-US"/>
          </a:p>
        </p:txBody>
      </p:sp>
    </p:spTree>
    <p:extLst>
      <p:ext uri="{BB962C8B-B14F-4D97-AF65-F5344CB8AC3E}">
        <p14:creationId xmlns:p14="http://schemas.microsoft.com/office/powerpoint/2010/main" val="343129761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973651-4C55-4888-A17A-92FF39CA607F}"/>
              </a:ext>
            </a:extLst>
          </p:cNvPr>
          <p:cNvSpPr>
            <a:spLocks noGrp="1"/>
          </p:cNvSpPr>
          <p:nvPr>
            <p:ph type="title"/>
          </p:nvPr>
        </p:nvSpPr>
        <p:spPr>
          <a:xfrm>
            <a:off x="7859485" y="634946"/>
            <a:ext cx="3690257" cy="1450757"/>
          </a:xfrm>
        </p:spPr>
        <p:txBody>
          <a:bodyPr>
            <a:normAutofit/>
          </a:bodyPr>
          <a:lstStyle/>
          <a:p>
            <a:r>
              <a:rPr lang="en-US"/>
              <a:t>When making a demand …</a:t>
            </a:r>
          </a:p>
        </p:txBody>
      </p:sp>
      <p:pic>
        <p:nvPicPr>
          <p:cNvPr id="4" name="Picture 4" descr="Image result for i demand meme">
            <a:extLst>
              <a:ext uri="{FF2B5EF4-FFF2-40B4-BE49-F238E27FC236}">
                <a16:creationId xmlns:a16="http://schemas.microsoft.com/office/drawing/2014/main" id="{7D0F3C5A-9FD3-4477-962A-093FA3E473CC}"/>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633999" y="672631"/>
            <a:ext cx="6909801" cy="5249306"/>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0099AC-3DFB-4314-925F-2C89B5468557}"/>
              </a:ext>
            </a:extLst>
          </p:cNvPr>
          <p:cNvSpPr>
            <a:spLocks noGrp="1"/>
          </p:cNvSpPr>
          <p:nvPr>
            <p:ph idx="1"/>
          </p:nvPr>
        </p:nvSpPr>
        <p:spPr>
          <a:xfrm>
            <a:off x="7859485" y="2198914"/>
            <a:ext cx="3690257" cy="3670180"/>
          </a:xfrm>
        </p:spPr>
        <p:txBody>
          <a:bodyPr vert="horz" lIns="0" tIns="45720" rIns="0" bIns="45720" rtlCol="0" anchor="t">
            <a:normAutofit/>
          </a:bodyPr>
          <a:lstStyle/>
          <a:p>
            <a:pPr marL="200660" lvl="1" indent="0">
              <a:buNone/>
            </a:pPr>
            <a:r>
              <a:rPr lang="en-US" sz="2800" b="1">
                <a:ea typeface="+mn-lt"/>
                <a:cs typeface="+mn-lt"/>
              </a:rPr>
              <a:t>A demand is the </a:t>
            </a:r>
            <a:r>
              <a:rPr lang="en-US" sz="2800" b="1" i="1">
                <a:ea typeface="+mn-lt"/>
                <a:cs typeface="+mn-lt"/>
              </a:rPr>
              <a:t>outcome </a:t>
            </a:r>
            <a:r>
              <a:rPr lang="en-US" sz="2800" b="1">
                <a:ea typeface="+mn-lt"/>
                <a:cs typeface="+mn-lt"/>
              </a:rPr>
              <a:t>that </a:t>
            </a:r>
            <a:r>
              <a:rPr lang="en-US" sz="2800" b="1" i="1">
                <a:ea typeface="+mn-lt"/>
                <a:cs typeface="+mn-lt"/>
              </a:rPr>
              <a:t>addresses the issue</a:t>
            </a:r>
            <a:r>
              <a:rPr lang="en-US" sz="2800" b="1">
                <a:ea typeface="+mn-lt"/>
                <a:cs typeface="+mn-lt"/>
              </a:rPr>
              <a:t> that you are </a:t>
            </a:r>
            <a:r>
              <a:rPr lang="en-US" sz="2800" b="1" i="1">
                <a:ea typeface="+mn-lt"/>
                <a:cs typeface="+mn-lt"/>
              </a:rPr>
              <a:t>making of a target</a:t>
            </a:r>
          </a:p>
          <a:p>
            <a:pPr marL="383540" lvl="1"/>
            <a:endParaRPr lang="en-US" sz="2800" b="1">
              <a:ea typeface="+mn-lt"/>
              <a:cs typeface="+mn-lt"/>
            </a:endParaRPr>
          </a:p>
          <a:p>
            <a:pPr marL="383540" lvl="1"/>
            <a:r>
              <a:rPr lang="en-US" sz="2800" b="1">
                <a:ea typeface="+mn-lt"/>
                <a:cs typeface="+mn-lt"/>
              </a:rPr>
              <a:t>Measurable</a:t>
            </a:r>
            <a:endParaRPr lang="en-US" sz="2800">
              <a:cs typeface="Calibri"/>
            </a:endParaRPr>
          </a:p>
          <a:p>
            <a:pPr marL="383540" lvl="1"/>
            <a:r>
              <a:rPr lang="en-US" sz="2800" b="1">
                <a:ea typeface="+mn-lt"/>
                <a:cs typeface="+mn-lt"/>
              </a:rPr>
              <a:t>Achievable</a:t>
            </a:r>
          </a:p>
          <a:p>
            <a:pPr marL="0" indent="0">
              <a:buNone/>
            </a:pPr>
            <a:endParaRPr lang="en-US">
              <a:cs typeface="Calibri"/>
            </a:endParaRPr>
          </a:p>
        </p:txBody>
      </p:sp>
      <p:sp>
        <p:nvSpPr>
          <p:cNvPr id="13" name="Rectangle 12">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779AC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604540"/>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057858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47D6C-25B4-4C0F-B4C8-F30DE32816F1}"/>
              </a:ext>
            </a:extLst>
          </p:cNvPr>
          <p:cNvSpPr>
            <a:spLocks noGrp="1"/>
          </p:cNvSpPr>
          <p:nvPr>
            <p:ph type="title"/>
          </p:nvPr>
        </p:nvSpPr>
        <p:spPr>
          <a:xfrm>
            <a:off x="7465423" y="0"/>
            <a:ext cx="3690257" cy="1450757"/>
          </a:xfrm>
        </p:spPr>
        <p:txBody>
          <a:bodyPr>
            <a:normAutofit/>
          </a:bodyPr>
          <a:lstStyle/>
          <a:p>
            <a:r>
              <a:rPr lang="en-US"/>
              <a:t>Targets:</a:t>
            </a:r>
          </a:p>
        </p:txBody>
      </p:sp>
      <p:pic>
        <p:nvPicPr>
          <p:cNvPr id="7" name="Picture 2" descr="Image result for target">
            <a:extLst>
              <a:ext uri="{FF2B5EF4-FFF2-40B4-BE49-F238E27FC236}">
                <a16:creationId xmlns:a16="http://schemas.microsoft.com/office/drawing/2014/main" id="{98400ABC-EBEE-4811-8BB0-EB86531FA06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059" r="-1" b="11029"/>
          <a:stretch/>
        </p:blipFill>
        <p:spPr bwMode="auto">
          <a:xfrm>
            <a:off x="211968" y="1718604"/>
            <a:ext cx="5456140" cy="4177268"/>
          </a:xfrm>
          <a:prstGeom prst="rect">
            <a:avLst/>
          </a:prstGeom>
          <a:noFill/>
          <a:extLst>
            <a:ext uri="{909E8E84-426E-40DD-AFC4-6F175D3DCCD1}">
              <a14:hiddenFill xmlns:a14="http://schemas.microsoft.com/office/drawing/2010/main">
                <a:solidFill>
                  <a:srgbClr val="FFFFFF"/>
                </a:solidFill>
              </a14:hiddenFill>
            </a:ext>
          </a:extLst>
        </p:spPr>
      </p:pic>
      <p:sp>
        <p:nvSpPr>
          <p:cNvPr id="6" name="Content Placeholder 5">
            <a:extLst>
              <a:ext uri="{FF2B5EF4-FFF2-40B4-BE49-F238E27FC236}">
                <a16:creationId xmlns:a16="http://schemas.microsoft.com/office/drawing/2014/main" id="{9E7D7472-1C52-4E48-BD4C-58B3E005C7EE}"/>
              </a:ext>
            </a:extLst>
          </p:cNvPr>
          <p:cNvSpPr>
            <a:spLocks noGrp="1"/>
          </p:cNvSpPr>
          <p:nvPr>
            <p:ph idx="1"/>
          </p:nvPr>
        </p:nvSpPr>
        <p:spPr>
          <a:xfrm>
            <a:off x="5955689" y="1715674"/>
            <a:ext cx="5909926" cy="3692197"/>
          </a:xfrm>
        </p:spPr>
        <p:txBody>
          <a:bodyPr vert="horz" lIns="0" tIns="45720" rIns="0" bIns="45720" rtlCol="0" anchor="t">
            <a:noAutofit/>
          </a:bodyPr>
          <a:lstStyle/>
          <a:p>
            <a:r>
              <a:rPr lang="en-US" sz="4000"/>
              <a:t>A single person:</a:t>
            </a:r>
          </a:p>
          <a:p>
            <a:pPr marL="200660" lvl="1" indent="0">
              <a:buNone/>
            </a:pPr>
            <a:r>
              <a:rPr lang="en-US" sz="3800"/>
              <a:t>- a name, face, &amp; address</a:t>
            </a:r>
            <a:endParaRPr lang="en-US" sz="3800">
              <a:cs typeface="Calibri" panose="020F0502020204030204"/>
            </a:endParaRPr>
          </a:p>
          <a:p>
            <a:endParaRPr lang="en-US" sz="4000">
              <a:cs typeface="Calibri" panose="020F0502020204030204"/>
            </a:endParaRPr>
          </a:p>
          <a:p>
            <a:r>
              <a:rPr lang="en-US" sz="4000">
                <a:cs typeface="Calibri" panose="020F0502020204030204"/>
              </a:rPr>
              <a:t>Has the power to give you what you are demanding</a:t>
            </a:r>
          </a:p>
          <a:p>
            <a:endParaRPr lang="en-US" sz="5400">
              <a:cs typeface="Calibri" panose="020F0502020204030204"/>
            </a:endParaRPr>
          </a:p>
        </p:txBody>
      </p:sp>
    </p:spTree>
    <p:extLst>
      <p:ext uri="{BB962C8B-B14F-4D97-AF65-F5344CB8AC3E}">
        <p14:creationId xmlns:p14="http://schemas.microsoft.com/office/powerpoint/2010/main" val="9390278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 (Charts)</a:t>
            </a:r>
            <a:br>
              <a:rPr lang="en-US">
                <a:cs typeface="Calibri Light"/>
              </a:rPr>
            </a:br>
            <a:r>
              <a:rPr lang="en-US">
                <a:cs typeface="Calibri Light"/>
              </a:rPr>
              <a:t>Identifying Issues, Demands, and Targets</a:t>
            </a:r>
            <a:endParaRPr lang="en-US"/>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49051" y="1536946"/>
            <a:ext cx="7849129" cy="4439305"/>
          </a:xfrm>
        </p:spPr>
        <p:txBody>
          <a:bodyPr vert="horz" lIns="0" tIns="45720" rIns="0" bIns="45720" rtlCol="0" anchor="t">
            <a:noAutofit/>
          </a:bodyPr>
          <a:lstStyle/>
          <a:p>
            <a:pPr marL="0" indent="0">
              <a:buNone/>
            </a:pPr>
            <a:r>
              <a:rPr lang="en-US" sz="2600">
                <a:cs typeface="Calibri"/>
              </a:rPr>
              <a:t>In your groups, return to your scenario and decide the:</a:t>
            </a:r>
          </a:p>
          <a:p>
            <a:pPr marL="566420" lvl="2">
              <a:buFont typeface="Arial" panose="020F0502020204030204" pitchFamily="34" charset="0"/>
              <a:buChar char="•"/>
            </a:pPr>
            <a:r>
              <a:rPr lang="en-US" sz="2900">
                <a:cs typeface="Calibri"/>
              </a:rPr>
              <a:t> Issue</a:t>
            </a:r>
          </a:p>
          <a:p>
            <a:pPr marL="383540" lvl="2" indent="0">
              <a:buNone/>
            </a:pPr>
            <a:r>
              <a:rPr lang="en-US" sz="1900" i="1">
                <a:cs typeface="Calibri" panose="020F0502020204030204"/>
              </a:rPr>
              <a:t>Keep in mind what makes a good issue!</a:t>
            </a:r>
            <a:endParaRPr lang="en-US"/>
          </a:p>
          <a:p>
            <a:pPr marL="474980" lvl="2" indent="0">
              <a:buNone/>
            </a:pPr>
            <a:endParaRPr lang="en-US" sz="1900" i="1">
              <a:cs typeface="Calibri" panose="020F0502020204030204"/>
            </a:endParaRPr>
          </a:p>
          <a:p>
            <a:pPr marL="566420" lvl="2">
              <a:buFont typeface="Arial" panose="020F0502020204030204" pitchFamily="34" charset="0"/>
              <a:buChar char="•"/>
            </a:pPr>
            <a:r>
              <a:rPr lang="en-US" sz="2900">
                <a:cs typeface="Calibri"/>
              </a:rPr>
              <a:t>Demand</a:t>
            </a:r>
          </a:p>
          <a:p>
            <a:pPr marL="566420" lvl="2">
              <a:buNone/>
            </a:pPr>
            <a:r>
              <a:rPr lang="en-US" sz="1900" i="1">
                <a:ea typeface="+mn-lt"/>
                <a:cs typeface="+mn-lt"/>
              </a:rPr>
              <a:t>What do you want to win to solve your issue?</a:t>
            </a:r>
            <a:endParaRPr lang="en-US" sz="1900">
              <a:ea typeface="+mn-lt"/>
              <a:cs typeface="+mn-lt"/>
            </a:endParaRPr>
          </a:p>
          <a:p>
            <a:pPr marL="566420" lvl="2">
              <a:buNone/>
            </a:pPr>
            <a:endParaRPr lang="en-US" sz="1900" i="1">
              <a:cs typeface="Calibri"/>
            </a:endParaRPr>
          </a:p>
          <a:p>
            <a:pPr marL="566420" lvl="2">
              <a:buFont typeface="Arial" panose="020F0502020204030204" pitchFamily="34" charset="0"/>
              <a:buChar char="•"/>
            </a:pPr>
            <a:r>
              <a:rPr lang="en-US" sz="2900">
                <a:cs typeface="Calibri"/>
              </a:rPr>
              <a:t>Target</a:t>
            </a:r>
          </a:p>
          <a:p>
            <a:pPr marL="474980" lvl="2" indent="0">
              <a:buNone/>
            </a:pPr>
            <a:r>
              <a:rPr lang="en-US" sz="1900" i="1">
                <a:cs typeface="Calibri"/>
              </a:rPr>
              <a:t>Who has the power to give you your demand?</a:t>
            </a:r>
            <a:endParaRPr lang="en-US" sz="1900">
              <a:cs typeface="Calibri"/>
            </a:endParaRPr>
          </a:p>
          <a:p>
            <a:pPr>
              <a:buFont typeface="Arial" panose="020F0502020204030204" pitchFamily="34" charset="0"/>
              <a:buChar char="•"/>
            </a:pPr>
            <a:endParaRPr lang="en-US" sz="3500">
              <a:cs typeface="Calibri"/>
            </a:endParaRPr>
          </a:p>
          <a:p>
            <a:pPr>
              <a:buFont typeface="Arial" panose="020F0502020204030204" pitchFamily="34" charset="0"/>
              <a:buChar char="•"/>
            </a:pPr>
            <a:endParaRPr lang="en-US" sz="3500">
              <a:cs typeface="Calibri"/>
            </a:endParaRPr>
          </a:p>
          <a:p>
            <a:pPr marL="0" indent="0">
              <a:buNone/>
            </a:pPr>
            <a:endParaRPr lang="en-US" sz="3500">
              <a:cs typeface="Calibri"/>
            </a:endParaRPr>
          </a:p>
          <a:p>
            <a:pPr marL="0" indent="0">
              <a:buNone/>
            </a:pPr>
            <a:endParaRPr lang="en-US" sz="3500">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05113376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4756" y="2219210"/>
            <a:ext cx="4470254" cy="344607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774996" y="1536461"/>
            <a:ext cx="7102830" cy="2305158"/>
          </a:xfrm>
        </p:spPr>
        <p:txBody>
          <a:bodyPr vert="horz" lIns="0" tIns="45720" rIns="0" bIns="45720" rtlCol="0" anchor="t">
            <a:noAutofit/>
          </a:bodyPr>
          <a:lstStyle/>
          <a:p>
            <a:pPr>
              <a:buFont typeface="Arial" panose="020F0502020204030204" pitchFamily="34" charset="0"/>
              <a:buChar char="•"/>
            </a:pPr>
            <a:r>
              <a:rPr lang="en-US" sz="3800">
                <a:ea typeface="+mn-lt"/>
                <a:cs typeface="+mn-lt"/>
              </a:rPr>
              <a:t>A well thought out campaign has a</a:t>
            </a:r>
            <a:r>
              <a:rPr lang="en-US" sz="3800">
                <a:cs typeface="Calibri"/>
              </a:rPr>
              <a:t> strong issue, with an identifiable target and a strategic demand.</a:t>
            </a:r>
          </a:p>
          <a:p>
            <a:pPr>
              <a:buFont typeface="Arial" panose="020F0502020204030204" pitchFamily="34" charset="0"/>
              <a:buChar char="•"/>
            </a:pPr>
            <a:r>
              <a:rPr lang="en-US" sz="3800">
                <a:cs typeface="Calibri"/>
              </a:rPr>
              <a:t>A target is a specific person!</a:t>
            </a:r>
          </a:p>
          <a:p>
            <a:pPr>
              <a:buFont typeface="Arial" panose="020F0502020204030204" pitchFamily="34" charset="0"/>
              <a:buChar char="•"/>
            </a:pPr>
            <a:r>
              <a:rPr lang="en-US" sz="3800"/>
              <a:t>We don’t choose the issues! We identify the issues from talking to members!</a:t>
            </a:r>
            <a:endParaRPr lang="en-US" sz="3800">
              <a:cs typeface="Calibri"/>
            </a:endParaRPr>
          </a:p>
          <a:p>
            <a:endParaRPr lang="en-US" sz="4000">
              <a:cs typeface="Calibri"/>
            </a:endParaRPr>
          </a:p>
          <a:p>
            <a:endParaRPr lang="en-US" sz="4000">
              <a:cs typeface="Calibri"/>
            </a:endParaRPr>
          </a:p>
          <a:p>
            <a:pPr marL="0" indent="0">
              <a:buNone/>
            </a:pPr>
            <a:endParaRPr lang="en-US" sz="4000">
              <a:cs typeface="Calibri"/>
            </a:endParaRPr>
          </a:p>
          <a:p>
            <a:endParaRPr lang="en-US" sz="3600">
              <a:cs typeface="Calibri"/>
            </a:endParaRPr>
          </a:p>
        </p:txBody>
      </p:sp>
    </p:spTree>
    <p:extLst>
      <p:ext uri="{BB962C8B-B14F-4D97-AF65-F5344CB8AC3E}">
        <p14:creationId xmlns:p14="http://schemas.microsoft.com/office/powerpoint/2010/main" val="3962052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833074" y="44991"/>
            <a:ext cx="9815451" cy="6387017"/>
          </a:xfrm>
          <a:prstGeom prst="rect">
            <a:avLst/>
          </a:prstGeom>
        </p:spPr>
      </p:pic>
      <p:sp>
        <p:nvSpPr>
          <p:cNvPr id="4" name="Rectangle 3">
            <a:extLst>
              <a:ext uri="{FF2B5EF4-FFF2-40B4-BE49-F238E27FC236}">
                <a16:creationId xmlns:a16="http://schemas.microsoft.com/office/drawing/2014/main" id="{D352982C-B956-4A2C-9AEB-BB93D7B20EE6}"/>
              </a:ext>
            </a:extLst>
          </p:cNvPr>
          <p:cNvSpPr/>
          <p:nvPr/>
        </p:nvSpPr>
        <p:spPr>
          <a:xfrm>
            <a:off x="9211285" y="1391993"/>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
        <p:nvSpPr>
          <p:cNvPr id="5" name="Title 4">
            <a:extLst>
              <a:ext uri="{FF2B5EF4-FFF2-40B4-BE49-F238E27FC236}">
                <a16:creationId xmlns:a16="http://schemas.microsoft.com/office/drawing/2014/main" id="{B6B7529F-5606-4A4D-9B6B-AC577B2F4585}"/>
              </a:ext>
            </a:extLst>
          </p:cNvPr>
          <p:cNvSpPr>
            <a:spLocks noGrp="1"/>
          </p:cNvSpPr>
          <p:nvPr>
            <p:ph type="title" idx="4294967295"/>
          </p:nvPr>
        </p:nvSpPr>
        <p:spPr>
          <a:xfrm rot="16200000">
            <a:off x="-2341870" y="2523465"/>
            <a:ext cx="6441703" cy="969963"/>
          </a:xfrm>
        </p:spPr>
        <p:txBody>
          <a:bodyPr>
            <a:normAutofit/>
          </a:bodyPr>
          <a:lstStyle/>
          <a:p>
            <a:r>
              <a:rPr lang="en-US" b="1" u="sng"/>
              <a:t>Structure of a Campaign</a:t>
            </a:r>
          </a:p>
        </p:txBody>
      </p:sp>
    </p:spTree>
    <p:extLst>
      <p:ext uri="{BB962C8B-B14F-4D97-AF65-F5344CB8AC3E}">
        <p14:creationId xmlns:p14="http://schemas.microsoft.com/office/powerpoint/2010/main" val="15142950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3D5FFD-7072-40C6-BF72-64DD29C81EBF}"/>
              </a:ext>
            </a:extLst>
          </p:cNvPr>
          <p:cNvSpPr>
            <a:spLocks noGrp="1"/>
          </p:cNvSpPr>
          <p:nvPr>
            <p:ph type="title"/>
          </p:nvPr>
        </p:nvSpPr>
        <p:spPr>
          <a:xfrm>
            <a:off x="265984" y="195734"/>
            <a:ext cx="5054254" cy="2244842"/>
          </a:xfrm>
          <a:solidFill>
            <a:schemeClr val="bg1"/>
          </a:solidFill>
        </p:spPr>
        <p:txBody>
          <a:bodyPr vert="horz" lIns="91440" tIns="45720" rIns="91440" bIns="45720" rtlCol="0" anchor="b">
            <a:normAutofit/>
          </a:bodyPr>
          <a:lstStyle/>
          <a:p>
            <a:r>
              <a:rPr lang="en-US" sz="8000">
                <a:solidFill>
                  <a:schemeClr val="tx1">
                    <a:lumMod val="85000"/>
                    <a:lumOff val="15000"/>
                  </a:schemeClr>
                </a:solidFill>
                <a:cs typeface="Calibri Light"/>
              </a:rPr>
              <a:t>Tactics</a:t>
            </a:r>
          </a:p>
        </p:txBody>
      </p:sp>
      <p:sp>
        <p:nvSpPr>
          <p:cNvPr id="6" name="TextBox 5">
            <a:extLst>
              <a:ext uri="{FF2B5EF4-FFF2-40B4-BE49-F238E27FC236}">
                <a16:creationId xmlns:a16="http://schemas.microsoft.com/office/drawing/2014/main" id="{4EE745EB-1E1F-42FB-AA6C-3A69DFADC19B}"/>
              </a:ext>
            </a:extLst>
          </p:cNvPr>
          <p:cNvSpPr txBox="1"/>
          <p:nvPr/>
        </p:nvSpPr>
        <p:spPr>
          <a:xfrm>
            <a:off x="4615401" y="2098771"/>
            <a:ext cx="7386081" cy="3046988"/>
          </a:xfrm>
          <a:prstGeom prst="rect">
            <a:avLst/>
          </a:prstGeom>
          <a:solidFill>
            <a:schemeClr val="bg1"/>
          </a:solidFill>
        </p:spPr>
        <p:txBody>
          <a:bodyPr wrap="square" lIns="91440" tIns="45720" rIns="91440" bIns="45720" rtlCol="0" anchor="t">
            <a:spAutoFit/>
          </a:bodyPr>
          <a:lstStyle/>
          <a:p>
            <a:endParaRPr lang="en-US" sz="2400"/>
          </a:p>
          <a:p>
            <a:endParaRPr lang="en-US" sz="2400"/>
          </a:p>
          <a:p>
            <a:r>
              <a:rPr lang="en-US" sz="3600" b="1" u="sng"/>
              <a:t>Tactic</a:t>
            </a:r>
            <a:r>
              <a:rPr lang="en-US" sz="3600"/>
              <a:t> – Actions you to take as a part of an escalation plan that increases pressure on your target to try to win your demand. </a:t>
            </a:r>
            <a:endParaRPr lang="en-US" sz="3600">
              <a:cs typeface="Calibri"/>
            </a:endParaRPr>
          </a:p>
        </p:txBody>
      </p:sp>
      <p:pic>
        <p:nvPicPr>
          <p:cNvPr id="1026" name="Picture 2" descr="Image result for gps map">
            <a:extLst>
              <a:ext uri="{FF2B5EF4-FFF2-40B4-BE49-F238E27FC236}">
                <a16:creationId xmlns:a16="http://schemas.microsoft.com/office/drawing/2014/main" id="{9C890F9A-1CEE-44EA-A95F-E6AA26313C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2775" y="2796278"/>
            <a:ext cx="3100430" cy="31121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384581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1">
            <a:extLst>
              <a:ext uri="{FF2B5EF4-FFF2-40B4-BE49-F238E27FC236}">
                <a16:creationId xmlns:a16="http://schemas.microsoft.com/office/drawing/2014/main" id="{D3006D9D-5622-4824-A55C-3E151695E834}"/>
              </a:ext>
            </a:extLst>
          </p:cNvPr>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rot="394768">
            <a:off x="1157593" y="1217366"/>
            <a:ext cx="11188389"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grpSp>
        <p:nvGrpSpPr>
          <p:cNvPr id="25601" name="Group 1"/>
          <p:cNvGrpSpPr>
            <a:grpSpLocks/>
          </p:cNvGrpSpPr>
          <p:nvPr/>
        </p:nvGrpSpPr>
        <p:grpSpPr bwMode="auto">
          <a:xfrm>
            <a:off x="1809750" y="2035969"/>
            <a:ext cx="892969" cy="892969"/>
            <a:chOff x="0" y="0"/>
            <a:chExt cx="800" cy="800"/>
          </a:xfrm>
        </p:grpSpPr>
        <p:sp>
          <p:nvSpPr>
            <p:cNvPr id="25602" name="Oval 2"/>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03" name="Rectangle 3"/>
            <p:cNvSpPr>
              <a:spLocks/>
            </p:cNvSpPr>
            <p:nvPr/>
          </p:nvSpPr>
          <p:spPr bwMode="auto">
            <a:xfrm>
              <a:off x="217" y="154"/>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1.</a:t>
              </a:r>
            </a:p>
          </p:txBody>
        </p:sp>
      </p:grpSp>
      <p:grpSp>
        <p:nvGrpSpPr>
          <p:cNvPr id="25605" name="Group 5"/>
          <p:cNvGrpSpPr>
            <a:grpSpLocks/>
          </p:cNvGrpSpPr>
          <p:nvPr/>
        </p:nvGrpSpPr>
        <p:grpSpPr bwMode="auto">
          <a:xfrm>
            <a:off x="3928591" y="1049398"/>
            <a:ext cx="6452769" cy="3314542"/>
            <a:chOff x="0" y="0"/>
            <a:chExt cx="2440" cy="1120"/>
          </a:xfrm>
        </p:grpSpPr>
        <p:sp>
          <p:nvSpPr>
            <p:cNvPr id="25606" name="Line 6"/>
            <p:cNvSpPr>
              <a:spLocks noChangeShapeType="1"/>
            </p:cNvSpPr>
            <p:nvPr/>
          </p:nvSpPr>
          <p:spPr bwMode="auto">
            <a:xfrm rot="10800000" flipH="1">
              <a:off x="0" y="672"/>
              <a:ext cx="496" cy="44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7" name="Line 7"/>
            <p:cNvSpPr>
              <a:spLocks noChangeShapeType="1"/>
            </p:cNvSpPr>
            <p:nvPr/>
          </p:nvSpPr>
          <p:spPr bwMode="auto">
            <a:xfrm>
              <a:off x="472" y="672"/>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8" name="Line 8"/>
            <p:cNvSpPr>
              <a:spLocks noChangeShapeType="1"/>
            </p:cNvSpPr>
            <p:nvPr/>
          </p:nvSpPr>
          <p:spPr bwMode="auto">
            <a:xfrm rot="10800000" flipH="1">
              <a:off x="672" y="528"/>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09" name="Line 9"/>
            <p:cNvSpPr>
              <a:spLocks noChangeShapeType="1"/>
            </p:cNvSpPr>
            <p:nvPr/>
          </p:nvSpPr>
          <p:spPr bwMode="auto">
            <a:xfrm>
              <a:off x="960" y="528"/>
              <a:ext cx="208" cy="128"/>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0" name="Line 10"/>
            <p:cNvSpPr>
              <a:spLocks noChangeShapeType="1"/>
            </p:cNvSpPr>
            <p:nvPr/>
          </p:nvSpPr>
          <p:spPr bwMode="auto">
            <a:xfrm rot="10800000" flipH="1">
              <a:off x="1144" y="384"/>
              <a:ext cx="288" cy="280"/>
            </a:xfrm>
            <a:prstGeom prst="line">
              <a:avLst/>
            </a:prstGeom>
            <a:noFill/>
            <a:ln w="38100" cap="flat">
              <a:solidFill>
                <a:srgbClr val="FFFFFF"/>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endParaRPr lang="en-US" sz="1266"/>
            </a:p>
          </p:txBody>
        </p:sp>
        <p:sp>
          <p:nvSpPr>
            <p:cNvPr id="25611" name="Oval 11"/>
            <p:cNvSpPr>
              <a:spLocks/>
            </p:cNvSpPr>
            <p:nvPr/>
          </p:nvSpPr>
          <p:spPr bwMode="auto">
            <a:xfrm>
              <a:off x="1280" y="0"/>
              <a:ext cx="648" cy="592"/>
            </a:xfrm>
            <a:prstGeom prst="ellipse">
              <a:avLst/>
            </a:prstGeom>
            <a:solidFill>
              <a:srgbClr val="261F6C"/>
            </a:solidFill>
            <a:ln w="25400" cap="flat">
              <a:solidFill>
                <a:srgbClr val="FFFFFF"/>
              </a:solidFill>
              <a:prstDash val="solid"/>
              <a:miter lim="800000"/>
              <a:headEnd type="none" w="med" len="med"/>
              <a:tailEnd type="none" w="med" len="med"/>
            </a:ln>
          </p:spPr>
          <p:txBody>
            <a:bodyPr lIns="0" tIns="0" rIns="0" bIns="0"/>
            <a:lstStyle/>
            <a:p>
              <a:endParaRPr lang="en-US" sz="1266"/>
            </a:p>
          </p:txBody>
        </p:sp>
        <p:sp>
          <p:nvSpPr>
            <p:cNvPr id="25612" name="Rectangle 12"/>
            <p:cNvSpPr>
              <a:spLocks/>
            </p:cNvSpPr>
            <p:nvPr/>
          </p:nvSpPr>
          <p:spPr bwMode="auto">
            <a:xfrm>
              <a:off x="1432" y="180"/>
              <a:ext cx="1008" cy="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r>
                <a:rPr lang="en-US" sz="3600" b="1">
                  <a:solidFill>
                    <a:srgbClr val="FFFFFF"/>
                  </a:solidFill>
                  <a:ea typeface="ＭＳ Ｐゴシック" charset="0"/>
                  <a:cs typeface="Gill Sans" charset="0"/>
                </a:rPr>
                <a:t>Goal</a:t>
              </a:r>
            </a:p>
          </p:txBody>
        </p:sp>
      </p:grpSp>
      <p:sp>
        <p:nvSpPr>
          <p:cNvPr id="25613" name="Rectangle 13"/>
          <p:cNvSpPr>
            <a:spLocks/>
          </p:cNvSpPr>
          <p:nvPr/>
        </p:nvSpPr>
        <p:spPr bwMode="auto">
          <a:xfrm>
            <a:off x="2422909" y="92575"/>
            <a:ext cx="7275569" cy="865622"/>
          </a:xfrm>
          <a:prstGeom prst="rect">
            <a:avLst/>
          </a:prstGeom>
          <a:solidFill>
            <a:srgbClr val="BA164B"/>
          </a:solidFill>
          <a:ln>
            <a:noFill/>
          </a:ln>
          <a:extLs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square" lIns="0" tIns="0" rIns="0" bIns="0" anchor="ctr">
            <a:spAutoFit/>
          </a:bodyPr>
          <a:lstStyle/>
          <a:p>
            <a:pPr algn="ctr"/>
            <a:r>
              <a:rPr lang="en-US" sz="5600" b="1">
                <a:solidFill>
                  <a:srgbClr val="FFFFFF"/>
                </a:solidFill>
                <a:latin typeface="Helvetica"/>
                <a:ea typeface="ＭＳ Ｐゴシック"/>
                <a:cs typeface="Helvetica"/>
                <a:sym typeface="Helvetica" charset="0"/>
              </a:rPr>
              <a:t>A TACTIC SHOULD:</a:t>
            </a:r>
            <a:endParaRPr lang="en-US" sz="5600">
              <a:latin typeface="Helvetica"/>
              <a:ea typeface="ＭＳ Ｐゴシック"/>
              <a:cs typeface="Helvetica"/>
            </a:endParaRPr>
          </a:p>
        </p:txBody>
      </p:sp>
      <p:grpSp>
        <p:nvGrpSpPr>
          <p:cNvPr id="25615" name="Group 15"/>
          <p:cNvGrpSpPr>
            <a:grpSpLocks/>
          </p:cNvGrpSpPr>
          <p:nvPr/>
        </p:nvGrpSpPr>
        <p:grpSpPr bwMode="auto">
          <a:xfrm>
            <a:off x="1800820" y="3571875"/>
            <a:ext cx="892969" cy="892969"/>
            <a:chOff x="0" y="0"/>
            <a:chExt cx="800" cy="800"/>
          </a:xfrm>
        </p:grpSpPr>
        <p:sp>
          <p:nvSpPr>
            <p:cNvPr id="25616" name="Oval 16"/>
            <p:cNvSpPr>
              <a:spLocks/>
            </p:cNvSpPr>
            <p:nvPr/>
          </p:nvSpPr>
          <p:spPr bwMode="auto">
            <a:xfrm>
              <a:off x="0" y="0"/>
              <a:ext cx="800" cy="800"/>
            </a:xfrm>
            <a:prstGeom prst="ellipse">
              <a:avLst/>
            </a:prstGeom>
            <a:solidFill>
              <a:schemeClr val="accent1"/>
            </a:solidFill>
            <a:ln w="25400" cap="flat">
              <a:solidFill>
                <a:schemeClr val="tx1">
                  <a:alpha val="0"/>
                </a:schemeClr>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lstStyle/>
            <a:p>
              <a:endParaRPr lang="en-US" sz="1266"/>
            </a:p>
          </p:txBody>
        </p:sp>
        <p:sp>
          <p:nvSpPr>
            <p:cNvPr id="25617" name="Rectangle 17"/>
            <p:cNvSpPr>
              <a:spLocks/>
            </p:cNvSpPr>
            <p:nvPr/>
          </p:nvSpPr>
          <p:spPr bwMode="auto">
            <a:xfrm>
              <a:off x="220" y="158"/>
              <a:ext cx="336" cy="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type="none" w="med" len="med"/>
                  <a:tailEnd type="none" w="med" len="med"/>
                </a14:hiddenLine>
              </a:ext>
            </a:extLst>
          </p:spPr>
          <p:txBody>
            <a:bodyPr wrap="none" lIns="0" tIns="0" rIns="0" bIns="0" anchor="ctr">
              <a:spAutoFit/>
            </a:bodyPr>
            <a:lstStyle/>
            <a:p>
              <a:r>
                <a:rPr lang="en-US" sz="3516">
                  <a:solidFill>
                    <a:srgbClr val="FFFFFF"/>
                  </a:solidFill>
                  <a:latin typeface="Helvetica Light" charset="0"/>
                  <a:ea typeface="ＭＳ Ｐゴシック" charset="0"/>
                  <a:cs typeface="Helvetica Light" charset="0"/>
                  <a:sym typeface="Helvetica Light" charset="0"/>
                </a:rPr>
                <a:t>2.</a:t>
              </a:r>
            </a:p>
          </p:txBody>
        </p:sp>
      </p:grpSp>
      <p:pic>
        <p:nvPicPr>
          <p:cNvPr id="25618" name="Picture 18"/>
          <p:cNvPicPr>
            <a:picLocks noChangeAspect="1" noChangeArrowheads="1"/>
          </p:cNvPicPr>
          <p:nvPr/>
        </p:nvPicPr>
        <p:blipFill>
          <a:blip r:embed="rId4" cstate="print">
            <a:duotone>
              <a:prstClr val="black"/>
              <a:schemeClr val="accent5">
                <a:tint val="45000"/>
                <a:satMod val="400000"/>
              </a:schemeClr>
            </a:duotone>
            <a:extLst>
              <a:ext uri="{28A0092B-C50C-407E-A947-70E740481C1C}">
                <a14:useLocalDpi xmlns:a14="http://schemas.microsoft.com/office/drawing/2010/main" val="0"/>
              </a:ext>
            </a:extLst>
          </a:blip>
          <a:srcRect/>
          <a:stretch>
            <a:fillRect/>
          </a:stretch>
        </p:blipFill>
        <p:spPr bwMode="auto">
          <a:xfrm>
            <a:off x="9201299" y="2843947"/>
            <a:ext cx="1888629" cy="171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chemeClr val="tx1"/>
                </a:solidFill>
                <a:miter lim="800000"/>
                <a:headEnd/>
                <a:tailEnd/>
              </a14:hiddenLine>
            </a:ext>
          </a:extLst>
        </p:spPr>
      </p:pic>
      <p:pic>
        <p:nvPicPr>
          <p:cNvPr id="3" name="Picture 2"/>
          <p:cNvPicPr>
            <a:picLocks noChangeAspect="1"/>
          </p:cNvPicPr>
          <p:nvPr/>
        </p:nvPicPr>
        <p:blipFill>
          <a:blip r:embed="rId5"/>
          <a:stretch>
            <a:fillRect/>
          </a:stretch>
        </p:blipFill>
        <p:spPr>
          <a:xfrm>
            <a:off x="1738313" y="4947047"/>
            <a:ext cx="1125141" cy="1125141"/>
          </a:xfrm>
          <a:prstGeom prst="rect">
            <a:avLst/>
          </a:prstGeom>
        </p:spPr>
      </p:pic>
      <p:pic>
        <p:nvPicPr>
          <p:cNvPr id="4" name="Picture 3"/>
          <p:cNvPicPr>
            <a:picLocks noChangeAspect="1"/>
          </p:cNvPicPr>
          <p:nvPr/>
        </p:nvPicPr>
        <p:blipFill>
          <a:blip r:embed="rId6">
            <a:duotone>
              <a:prstClr val="black"/>
              <a:schemeClr val="accent5">
                <a:tint val="45000"/>
                <a:satMod val="400000"/>
              </a:schemeClr>
            </a:duotone>
          </a:blip>
          <a:stretch>
            <a:fillRect/>
          </a:stretch>
        </p:blipFill>
        <p:spPr>
          <a:xfrm>
            <a:off x="197941" y="4143412"/>
            <a:ext cx="1848445" cy="1803797"/>
          </a:xfrm>
          <a:prstGeom prst="rect">
            <a:avLst/>
          </a:prstGeom>
        </p:spPr>
      </p:pic>
      <p:sp>
        <p:nvSpPr>
          <p:cNvPr id="5" name="TextBox 4"/>
          <p:cNvSpPr txBox="1"/>
          <p:nvPr/>
        </p:nvSpPr>
        <p:spPr>
          <a:xfrm>
            <a:off x="2853127" y="1940301"/>
            <a:ext cx="5451575" cy="1569660"/>
          </a:xfrm>
          <a:prstGeom prst="rect">
            <a:avLst/>
          </a:prstGeom>
          <a:noFill/>
        </p:spPr>
        <p:txBody>
          <a:bodyPr wrap="square" lIns="91440" tIns="45720" rIns="91440" bIns="45720" rtlCol="0" anchor="t">
            <a:spAutoFit/>
          </a:bodyPr>
          <a:lstStyle/>
          <a:p>
            <a:r>
              <a:rPr lang="en-US" sz="3600"/>
              <a:t>Puts pressure on your Target </a:t>
            </a:r>
            <a:endParaRPr lang="en-US" sz="2400"/>
          </a:p>
          <a:p>
            <a:r>
              <a:rPr lang="en-US" sz="2400"/>
              <a:t>(puts them out of their comfort zone)</a:t>
            </a:r>
            <a:endParaRPr lang="en-US" sz="2400">
              <a:cs typeface="Calibri"/>
            </a:endParaRPr>
          </a:p>
        </p:txBody>
      </p:sp>
      <p:sp>
        <p:nvSpPr>
          <p:cNvPr id="6" name="TextBox 5"/>
          <p:cNvSpPr txBox="1"/>
          <p:nvPr/>
        </p:nvSpPr>
        <p:spPr>
          <a:xfrm>
            <a:off x="2767459" y="3610453"/>
            <a:ext cx="5947172" cy="954107"/>
          </a:xfrm>
          <a:prstGeom prst="rect">
            <a:avLst/>
          </a:prstGeom>
          <a:noFill/>
        </p:spPr>
        <p:txBody>
          <a:bodyPr wrap="square" lIns="91440" tIns="45720" rIns="91440" bIns="45720" rtlCol="0" anchor="t">
            <a:spAutoFit/>
          </a:bodyPr>
          <a:lstStyle/>
          <a:p>
            <a:r>
              <a:rPr lang="en-US" sz="3600"/>
              <a:t>Builds your Power </a:t>
            </a:r>
            <a:endParaRPr lang="en-US"/>
          </a:p>
          <a:p>
            <a:r>
              <a:rPr lang="en-US" sz="2000"/>
              <a:t>(develops leaders, brings more people in, etc.)</a:t>
            </a:r>
            <a:endParaRPr lang="en-US" sz="2000">
              <a:cs typeface="Calibri"/>
            </a:endParaRPr>
          </a:p>
        </p:txBody>
      </p:sp>
      <p:sp>
        <p:nvSpPr>
          <p:cNvPr id="7" name="TextBox 6"/>
          <p:cNvSpPr txBox="1"/>
          <p:nvPr/>
        </p:nvSpPr>
        <p:spPr>
          <a:xfrm>
            <a:off x="2839496" y="5205322"/>
            <a:ext cx="6423422" cy="584775"/>
          </a:xfrm>
          <a:prstGeom prst="rect">
            <a:avLst/>
          </a:prstGeom>
          <a:noFill/>
        </p:spPr>
        <p:txBody>
          <a:bodyPr wrap="square" lIns="91440" tIns="45720" rIns="91440" bIns="45720" rtlCol="0" anchor="t">
            <a:spAutoFit/>
          </a:bodyPr>
          <a:lstStyle/>
          <a:p>
            <a:r>
              <a:rPr lang="en-US" sz="3200"/>
              <a:t>Is Strategic</a:t>
            </a:r>
            <a:endParaRPr lang="en-US"/>
          </a:p>
        </p:txBody>
      </p:sp>
    </p:spTree>
    <p:extLst>
      <p:ext uri="{BB962C8B-B14F-4D97-AF65-F5344CB8AC3E}">
        <p14:creationId xmlns:p14="http://schemas.microsoft.com/office/powerpoint/2010/main" val="388195747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Tactics Brainstorm</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452437" y="1620876"/>
            <a:ext cx="6367463" cy="4439305"/>
          </a:xfrm>
        </p:spPr>
        <p:txBody>
          <a:bodyPr vert="horz" lIns="0" tIns="45720" rIns="0" bIns="45720" rtlCol="0" anchor="t">
            <a:noAutofit/>
          </a:bodyPr>
          <a:lstStyle/>
          <a:p>
            <a:pPr marL="0" indent="0">
              <a:buNone/>
            </a:pPr>
            <a:r>
              <a:rPr lang="en-US" sz="3500" b="1">
                <a:solidFill>
                  <a:srgbClr val="FF0000"/>
                </a:solidFill>
                <a:cs typeface="Calibri"/>
              </a:rPr>
              <a:t>+++YOU HAVE 5 MINUTES!+++</a:t>
            </a:r>
          </a:p>
          <a:p>
            <a:pPr marL="0" indent="0">
              <a:buNone/>
            </a:pPr>
            <a:endParaRPr lang="en-US" sz="3500" b="1">
              <a:solidFill>
                <a:srgbClr val="FF0000"/>
              </a:solidFill>
              <a:cs typeface="Calibri"/>
            </a:endParaRPr>
          </a:p>
          <a:p>
            <a:pPr marL="0" indent="0">
              <a:buNone/>
            </a:pPr>
            <a:r>
              <a:rPr lang="en-US" sz="3500">
                <a:solidFill>
                  <a:schemeClr val="tx1"/>
                </a:solidFill>
                <a:cs typeface="Calibri"/>
              </a:rPr>
              <a:t>Brainstorm AS MANY tactics as you can on 1 chart.</a:t>
            </a:r>
          </a:p>
          <a:p>
            <a:pPr marL="457200" indent="-457200">
              <a:buFont typeface="Arial" panose="020F0502020204030204" pitchFamily="34" charset="0"/>
              <a:buChar char="•"/>
            </a:pPr>
            <a:r>
              <a:rPr lang="en-US" sz="3000">
                <a:solidFill>
                  <a:schemeClr val="tx1"/>
                </a:solidFill>
                <a:cs typeface="Calibri"/>
              </a:rPr>
              <a:t>Be creative! </a:t>
            </a:r>
          </a:p>
          <a:p>
            <a:pPr marL="457200" indent="-457200">
              <a:buFont typeface="Arial" panose="020F0502020204030204" pitchFamily="34" charset="0"/>
              <a:buChar char="•"/>
            </a:pPr>
            <a:r>
              <a:rPr lang="en-US" sz="3000">
                <a:solidFill>
                  <a:schemeClr val="tx1"/>
                </a:solidFill>
                <a:cs typeface="Calibri"/>
              </a:rPr>
              <a:t>You are NOT evaluating right now! Everything goes on the board!</a:t>
            </a: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6819900" y="2250381"/>
            <a:ext cx="4421981" cy="3809800"/>
          </a:xfrm>
          <a:prstGeom prst="rect">
            <a:avLst/>
          </a:prstGeom>
        </p:spPr>
      </p:pic>
    </p:spTree>
    <p:extLst>
      <p:ext uri="{BB962C8B-B14F-4D97-AF65-F5344CB8AC3E}">
        <p14:creationId xmlns:p14="http://schemas.microsoft.com/office/powerpoint/2010/main" val="297737317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E8DE0-09B7-BF7F-3967-531CDAFDF367}"/>
              </a:ext>
            </a:extLst>
          </p:cNvPr>
          <p:cNvSpPr>
            <a:spLocks noGrp="1"/>
          </p:cNvSpPr>
          <p:nvPr>
            <p:ph type="title"/>
          </p:nvPr>
        </p:nvSpPr>
        <p:spPr/>
        <p:txBody>
          <a:bodyPr/>
          <a:lstStyle/>
          <a:p>
            <a:r>
              <a:rPr lang="en-US">
                <a:cs typeface="Calibri Light"/>
              </a:rPr>
              <a:t>Evaluating Tactics </a:t>
            </a:r>
            <a:endParaRPr lang="en-US"/>
          </a:p>
        </p:txBody>
      </p:sp>
      <p:sp>
        <p:nvSpPr>
          <p:cNvPr id="3" name="Content Placeholder 2">
            <a:extLst>
              <a:ext uri="{FF2B5EF4-FFF2-40B4-BE49-F238E27FC236}">
                <a16:creationId xmlns:a16="http://schemas.microsoft.com/office/drawing/2014/main" id="{D50E062F-F5E1-4AC0-C34C-7C36D78CC690}"/>
              </a:ext>
            </a:extLst>
          </p:cNvPr>
          <p:cNvSpPr>
            <a:spLocks noGrp="1"/>
          </p:cNvSpPr>
          <p:nvPr>
            <p:ph idx="1"/>
          </p:nvPr>
        </p:nvSpPr>
        <p:spPr>
          <a:xfrm>
            <a:off x="416200" y="1888337"/>
            <a:ext cx="5681957" cy="3670561"/>
          </a:xfrm>
        </p:spPr>
        <p:txBody>
          <a:bodyPr vert="horz" lIns="0" tIns="45720" rIns="0" bIns="45720" rtlCol="0" anchor="t">
            <a:noAutofit/>
          </a:bodyPr>
          <a:lstStyle/>
          <a:p>
            <a:pPr>
              <a:buFont typeface="Wingdings" panose="020F0502020204030204" pitchFamily="34" charset="0"/>
              <a:buChar char="§"/>
            </a:pPr>
            <a:r>
              <a:rPr lang="en-US" sz="3000">
                <a:ea typeface="+mn-lt"/>
                <a:cs typeface="+mn-lt"/>
              </a:rPr>
              <a:t>Does the action relate to your issue?</a:t>
            </a:r>
            <a:endParaRPr lang="en-US" sz="3000">
              <a:cs typeface="Calibri" panose="020F0502020204030204"/>
            </a:endParaRPr>
          </a:p>
          <a:p>
            <a:pPr>
              <a:buFont typeface="Wingdings" panose="020F0502020204030204" pitchFamily="34" charset="0"/>
              <a:buChar char="§"/>
            </a:pPr>
            <a:r>
              <a:rPr lang="en-US" sz="3000">
                <a:ea typeface="+mn-lt"/>
                <a:cs typeface="+mn-lt"/>
              </a:rPr>
              <a:t>Will it increase the pressure on the decision-maker?</a:t>
            </a:r>
            <a:endParaRPr lang="en-US" sz="3000">
              <a:cs typeface="Calibri" panose="020F0502020204030204"/>
            </a:endParaRPr>
          </a:p>
          <a:p>
            <a:pPr>
              <a:buFont typeface="Wingdings" panose="020F0502020204030204" pitchFamily="34" charset="0"/>
              <a:buChar char="§"/>
            </a:pPr>
            <a:r>
              <a:rPr lang="en-US" sz="3000">
                <a:ea typeface="+mn-lt"/>
                <a:cs typeface="+mn-lt"/>
              </a:rPr>
              <a:t>Is it visible?</a:t>
            </a:r>
            <a:endParaRPr lang="en-US" sz="3000">
              <a:cs typeface="Calibri" panose="020F0502020204030204"/>
            </a:endParaRPr>
          </a:p>
          <a:p>
            <a:pPr>
              <a:buFont typeface="Wingdings" panose="020F0502020204030204" pitchFamily="34" charset="0"/>
              <a:buChar char="§"/>
            </a:pPr>
            <a:r>
              <a:rPr lang="en-US" sz="3000">
                <a:ea typeface="+mn-lt"/>
                <a:cs typeface="+mn-lt"/>
              </a:rPr>
              <a:t>Is it timed for effect?</a:t>
            </a:r>
            <a:endParaRPr lang="en-US" sz="3000">
              <a:cs typeface="Calibri" panose="020F0502020204030204"/>
            </a:endParaRPr>
          </a:p>
          <a:p>
            <a:pPr>
              <a:buFont typeface="Wingdings" panose="020F0502020204030204" pitchFamily="34" charset="0"/>
              <a:buChar char="§"/>
            </a:pPr>
            <a:r>
              <a:rPr lang="en-US" sz="3000">
                <a:ea typeface="+mn-lt"/>
                <a:cs typeface="+mn-lt"/>
              </a:rPr>
              <a:t>Is it new and different—or tried and true?</a:t>
            </a:r>
            <a:endParaRPr lang="en-US" sz="3000">
              <a:cs typeface="Calibri"/>
            </a:endParaRPr>
          </a:p>
          <a:p>
            <a:pPr>
              <a:buFont typeface="Wingdings" panose="020F0502020204030204" pitchFamily="34" charset="0"/>
              <a:buChar char="§"/>
            </a:pPr>
            <a:endParaRPr lang="en-US" sz="3000">
              <a:cs typeface="Calibri"/>
            </a:endParaRPr>
          </a:p>
          <a:p>
            <a:pPr>
              <a:buFont typeface="Wingdings" panose="020F0502020204030204" pitchFamily="34" charset="0"/>
              <a:buChar char="§"/>
            </a:pPr>
            <a:endParaRPr lang="en-US" sz="3000">
              <a:cs typeface="Calibri"/>
            </a:endParaRPr>
          </a:p>
        </p:txBody>
      </p:sp>
      <p:sp>
        <p:nvSpPr>
          <p:cNvPr id="4" name="TextBox 3">
            <a:extLst>
              <a:ext uri="{FF2B5EF4-FFF2-40B4-BE49-F238E27FC236}">
                <a16:creationId xmlns:a16="http://schemas.microsoft.com/office/drawing/2014/main" id="{97FBA5B8-42AE-B885-4344-5F977CB108D9}"/>
              </a:ext>
            </a:extLst>
          </p:cNvPr>
          <p:cNvSpPr txBox="1"/>
          <p:nvPr/>
        </p:nvSpPr>
        <p:spPr>
          <a:xfrm>
            <a:off x="6518135" y="1824753"/>
            <a:ext cx="5690048" cy="371896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Are enough people ready to do it?​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unify people?​</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How will management react?​</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Does it violate the law? (If so, are we prepared for the consequences?)​</a:t>
            </a:r>
          </a:p>
          <a:p>
            <a:pPr marL="91440" indent="-91440" defTabSz="914400">
              <a:lnSpc>
                <a:spcPct val="90000"/>
              </a:lnSpc>
              <a:spcBef>
                <a:spcPts val="1200"/>
              </a:spcBef>
              <a:spcAft>
                <a:spcPts val="200"/>
              </a:spcAft>
              <a:buClr>
                <a:schemeClr val="accent1"/>
              </a:buClr>
              <a:buSzPct val="100000"/>
              <a:buFont typeface="Wingdings" panose="020F0502020204030204" pitchFamily="34" charset="0"/>
              <a:buChar char="§"/>
            </a:pPr>
            <a:r>
              <a:rPr lang="en-US" sz="3000">
                <a:solidFill>
                  <a:schemeClr val="tx1">
                    <a:lumMod val="75000"/>
                    <a:lumOff val="25000"/>
                  </a:schemeClr>
                </a:solidFill>
                <a:ea typeface="+mn-lt"/>
                <a:cs typeface="+mn-lt"/>
              </a:rPr>
              <a:t>Will it be fun?</a:t>
            </a:r>
          </a:p>
        </p:txBody>
      </p:sp>
    </p:spTree>
    <p:extLst>
      <p:ext uri="{BB962C8B-B14F-4D97-AF65-F5344CB8AC3E}">
        <p14:creationId xmlns:p14="http://schemas.microsoft.com/office/powerpoint/2010/main" val="147962796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DD6A5E-92AF-E9F2-9029-870564744EA9}"/>
              </a:ext>
            </a:extLst>
          </p:cNvPr>
          <p:cNvSpPr>
            <a:spLocks noGrp="1"/>
          </p:cNvSpPr>
          <p:nvPr>
            <p:ph type="title"/>
          </p:nvPr>
        </p:nvSpPr>
        <p:spPr/>
        <p:txBody>
          <a:bodyPr/>
          <a:lstStyle/>
          <a:p>
            <a:pPr>
              <a:lnSpc>
                <a:spcPct val="90000"/>
              </a:lnSpc>
              <a:spcBef>
                <a:spcPts val="1200"/>
              </a:spcBef>
              <a:spcAft>
                <a:spcPts val="200"/>
              </a:spcAft>
            </a:pPr>
            <a:r>
              <a:rPr lang="en-US" b="1">
                <a:ea typeface="+mj-lt"/>
                <a:cs typeface="+mj-lt"/>
              </a:rPr>
              <a:t>Compression Points</a:t>
            </a:r>
            <a:endParaRPr lang="en-US" b="1">
              <a:cs typeface="Calibri Light"/>
            </a:endParaRPr>
          </a:p>
        </p:txBody>
      </p:sp>
      <p:sp>
        <p:nvSpPr>
          <p:cNvPr id="3" name="Content Placeholder 2">
            <a:extLst>
              <a:ext uri="{FF2B5EF4-FFF2-40B4-BE49-F238E27FC236}">
                <a16:creationId xmlns:a16="http://schemas.microsoft.com/office/drawing/2014/main" id="{9D10084C-846A-A4ED-0814-F7C8E88E0D66}"/>
              </a:ext>
            </a:extLst>
          </p:cNvPr>
          <p:cNvSpPr>
            <a:spLocks noGrp="1"/>
          </p:cNvSpPr>
          <p:nvPr>
            <p:ph idx="1"/>
          </p:nvPr>
        </p:nvSpPr>
        <p:spPr/>
        <p:txBody>
          <a:bodyPr vert="horz" lIns="0" tIns="45720" rIns="0" bIns="45720" rtlCol="0" anchor="t">
            <a:normAutofit/>
          </a:bodyPr>
          <a:lstStyle/>
          <a:p>
            <a:r>
              <a:rPr lang="en-US" sz="3000">
                <a:cs typeface="Calibri"/>
              </a:rPr>
              <a:t>Points on the calendar where you celebrate short term wins or escalate your tactics based on how you have assessed your readiness to escalate.</a:t>
            </a:r>
          </a:p>
          <a:p>
            <a:endParaRPr lang="en-US">
              <a:cs typeface="Calibri"/>
            </a:endParaRPr>
          </a:p>
          <a:p>
            <a:pPr marL="383540" lvl="1"/>
            <a:r>
              <a:rPr lang="en-US" sz="3000">
                <a:cs typeface="Calibri"/>
              </a:rPr>
              <a:t>Naturally occurring deadlines</a:t>
            </a:r>
          </a:p>
          <a:p>
            <a:pPr marL="383540" lvl="1"/>
            <a:r>
              <a:rPr lang="en-US" sz="3000">
                <a:cs typeface="Calibri"/>
              </a:rPr>
              <a:t>Artificial deadlines</a:t>
            </a:r>
          </a:p>
          <a:p>
            <a:pPr marL="383540" lvl="1"/>
            <a:r>
              <a:rPr lang="en-US" sz="3000">
                <a:cs typeface="Calibri"/>
              </a:rPr>
              <a:t>Help us build urgency and crisis</a:t>
            </a:r>
          </a:p>
        </p:txBody>
      </p:sp>
    </p:spTree>
    <p:extLst>
      <p:ext uri="{BB962C8B-B14F-4D97-AF65-F5344CB8AC3E}">
        <p14:creationId xmlns:p14="http://schemas.microsoft.com/office/powerpoint/2010/main" val="5156930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75064" y="1519958"/>
            <a:ext cx="6404443" cy="2242236"/>
          </a:xfrm>
          <a:solidFill>
            <a:schemeClr val="bg1"/>
          </a:solidFill>
        </p:spPr>
        <p:txBody>
          <a:bodyPr vert="horz" lIns="91440" tIns="45720" rIns="91440" bIns="45720" rtlCol="0" anchor="b">
            <a:normAutofit fontScale="90000"/>
          </a:bodyPr>
          <a:lstStyle/>
          <a:p>
            <a:r>
              <a:rPr lang="en-US" sz="6000">
                <a:solidFill>
                  <a:schemeClr val="tx1">
                    <a:lumMod val="85000"/>
                    <a:lumOff val="15000"/>
                  </a:schemeClr>
                </a:solidFill>
              </a:rPr>
              <a:t>Why do you think tactics escalate gradually?</a:t>
            </a:r>
            <a:r>
              <a:rPr lang="en-US" sz="8000">
                <a:solidFill>
                  <a:schemeClr val="tx1">
                    <a:lumMod val="85000"/>
                    <a:lumOff val="15000"/>
                  </a:schemeClr>
                </a:solidFill>
              </a:rPr>
              <a:t> </a:t>
            </a:r>
          </a:p>
        </p:txBody>
      </p:sp>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04726" y="2381581"/>
            <a:ext cx="9786938" cy="6215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3" name="Title 1">
            <a:extLst>
              <a:ext uri="{FF2B5EF4-FFF2-40B4-BE49-F238E27FC236}">
                <a16:creationId xmlns:a16="http://schemas.microsoft.com/office/drawing/2014/main" id="{68808D18-C1E8-9D46-CC6C-DA1951E475C8}"/>
              </a:ext>
            </a:extLst>
          </p:cNvPr>
          <p:cNvSpPr txBox="1">
            <a:spLocks/>
          </p:cNvSpPr>
          <p:nvPr/>
        </p:nvSpPr>
        <p:spPr>
          <a:xfrm>
            <a:off x="124153" y="-344422"/>
            <a:ext cx="11160086" cy="1092710"/>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cs typeface="Calibri Light"/>
              </a:rPr>
              <a:t>Building an Escalation Plan     </a:t>
            </a:r>
          </a:p>
        </p:txBody>
      </p:sp>
    </p:spTree>
    <p:extLst>
      <p:ext uri="{BB962C8B-B14F-4D97-AF65-F5344CB8AC3E}">
        <p14:creationId xmlns:p14="http://schemas.microsoft.com/office/powerpoint/2010/main" val="1568472222"/>
      </p:ext>
    </p:extLst>
  </p:cSld>
  <p:clrMapOvr>
    <a:masterClrMapping/>
  </p:clrMapOvr>
  <p:transition spd="med">
    <p:dissolv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5" name="Picture 1"/>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rcRect/>
          <a:stretch>
            <a:fillRect/>
          </a:stretch>
        </p:blipFill>
        <p:spPr bwMode="auto">
          <a:xfrm>
            <a:off x="1320356" y="2631510"/>
            <a:ext cx="9517308" cy="6039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pic>
        <p:nvPicPr>
          <p:cNvPr id="2150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08914" y="3384352"/>
            <a:ext cx="1116211" cy="3526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a:tailEnd/>
              </a14:hiddenLine>
            </a:ext>
          </a:extLst>
        </p:spPr>
      </p:pic>
      <p:sp>
        <p:nvSpPr>
          <p:cNvPr id="21507" name="Rectangle 3"/>
          <p:cNvSpPr>
            <a:spLocks/>
          </p:cNvSpPr>
          <p:nvPr/>
        </p:nvSpPr>
        <p:spPr bwMode="auto">
          <a:xfrm>
            <a:off x="4412239" y="4082896"/>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21508" name="Oval 4"/>
          <p:cNvSpPr>
            <a:spLocks/>
          </p:cNvSpPr>
          <p:nvPr/>
        </p:nvSpPr>
        <p:spPr bwMode="auto">
          <a:xfrm>
            <a:off x="6283523" y="812602"/>
            <a:ext cx="1884164" cy="1884164"/>
          </a:xfrm>
          <a:prstGeom prst="ellipse">
            <a:avLst/>
          </a:prstGeom>
          <a:solidFill>
            <a:schemeClr val="accent1"/>
          </a:solidFill>
          <a:ln w="76200" cap="flat">
            <a:solidFill>
              <a:schemeClr val="tx1"/>
            </a:solidFill>
            <a:prstDash val="solid"/>
            <a:miter lim="800000"/>
            <a:headEnd type="none" w="med" len="med"/>
            <a:tailEnd type="none" w="med" len="med"/>
          </a:ln>
          <a:effectLst>
            <a:outerShdw blurRad="127000" dist="76199" dir="2700000" algn="ctr" rotWithShape="0">
              <a:schemeClr val="bg2">
                <a:alpha val="75000"/>
              </a:schemeClr>
            </a:outerShdw>
          </a:effectLst>
        </p:spPr>
        <p:txBody>
          <a:bodyPr lIns="0" tIns="0" rIns="0" bIns="0" anchor="ctr"/>
          <a:lstStyle/>
          <a:p>
            <a:pPr algn="ctr"/>
            <a:r>
              <a:rPr lang="en-US" sz="3600">
                <a:solidFill>
                  <a:srgbClr val="343434"/>
                </a:solidFill>
                <a:ea typeface="ＭＳ Ｐゴシック" charset="0"/>
                <a:cs typeface="Gill Sans" charset="0"/>
              </a:rPr>
              <a:t>GOAL</a:t>
            </a:r>
          </a:p>
        </p:txBody>
      </p:sp>
      <p:sp>
        <p:nvSpPr>
          <p:cNvPr id="6" name="Rectangle 3"/>
          <p:cNvSpPr>
            <a:spLocks/>
          </p:cNvSpPr>
          <p:nvPr/>
        </p:nvSpPr>
        <p:spPr bwMode="auto">
          <a:xfrm>
            <a:off x="2077640" y="4875593"/>
            <a:ext cx="1268168" cy="541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a:solidFill>
                  <a:srgbClr val="000000"/>
                </a:solidFill>
                <a:miter lim="800000"/>
                <a:headEnd type="none" w="med" len="med"/>
                <a:tailEnd type="none" w="med" len="med"/>
              </a14:hiddenLine>
            </a:ext>
          </a:extLst>
        </p:spPr>
        <p:txBody>
          <a:bodyPr wrap="none" lIns="0" tIns="0" rIns="0" bIns="0" anchor="ctr">
            <a:spAutoFit/>
          </a:bodyPr>
          <a:lstStyle/>
          <a:p>
            <a:r>
              <a:rPr lang="en-US" sz="3516" b="1">
                <a:latin typeface="Helvetica" charset="0"/>
                <a:ea typeface="ＭＳ Ｐゴシック" charset="0"/>
                <a:cs typeface="Helvetica" charset="0"/>
                <a:sym typeface="Helvetica" charset="0"/>
              </a:rPr>
              <a:t>Tactic</a:t>
            </a:r>
          </a:p>
        </p:txBody>
      </p:sp>
      <p:sp>
        <p:nvSpPr>
          <p:cNvPr id="7" name="Title 1">
            <a:extLst>
              <a:ext uri="{FF2B5EF4-FFF2-40B4-BE49-F238E27FC236}">
                <a16:creationId xmlns:a16="http://schemas.microsoft.com/office/drawing/2014/main" id="{F5CBC436-E310-4685-94B0-2D1FC7E8565E}"/>
              </a:ext>
            </a:extLst>
          </p:cNvPr>
          <p:cNvSpPr>
            <a:spLocks noGrp="1"/>
          </p:cNvSpPr>
          <p:nvPr>
            <p:ph type="title"/>
          </p:nvPr>
        </p:nvSpPr>
        <p:spPr>
          <a:xfrm>
            <a:off x="535753" y="1656993"/>
            <a:ext cx="5144654" cy="1450757"/>
          </a:xfrm>
          <a:solidFill>
            <a:schemeClr val="bg1"/>
          </a:solidFill>
        </p:spPr>
        <p:txBody>
          <a:bodyPr vert="horz" lIns="91440" tIns="45720" rIns="91440" bIns="45720" rtlCol="0" anchor="b">
            <a:normAutofit fontScale="90000"/>
          </a:bodyPr>
          <a:lstStyle/>
          <a:p>
            <a:pPr>
              <a:lnSpc>
                <a:spcPct val="100000"/>
              </a:lnSpc>
              <a:spcBef>
                <a:spcPts val="0"/>
              </a:spcBef>
            </a:pPr>
            <a:r>
              <a:rPr lang="en-US" sz="3200">
                <a:solidFill>
                  <a:schemeClr val="tx1">
                    <a:lumMod val="85000"/>
                    <a:lumOff val="15000"/>
                  </a:schemeClr>
                </a:solidFill>
              </a:rPr>
              <a:t>Each escalation is more public, more visible, and has more risk.  WE transform members to activists, activists to leaders by asking them to take bigger risks. </a:t>
            </a:r>
            <a:endParaRPr lang="en-US"/>
          </a:p>
        </p:txBody>
      </p:sp>
    </p:spTree>
    <p:extLst>
      <p:ext uri="{BB962C8B-B14F-4D97-AF65-F5344CB8AC3E}">
        <p14:creationId xmlns:p14="http://schemas.microsoft.com/office/powerpoint/2010/main" val="1409888841"/>
      </p:ext>
    </p:extLst>
  </p:cSld>
  <p:clrMapOvr>
    <a:masterClrMapping/>
  </p:clrMapOvr>
  <p:transition spd="med">
    <p:dissolv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235503" y="737888"/>
            <a:ext cx="9815451" cy="6387017"/>
          </a:xfrm>
          <a:prstGeom prst="rect">
            <a:avLst/>
          </a:prstGeom>
        </p:spPr>
      </p:pic>
      <p:sp>
        <p:nvSpPr>
          <p:cNvPr id="3" name="Title 1"/>
          <p:cNvSpPr txBox="1">
            <a:spLocks/>
          </p:cNvSpPr>
          <p:nvPr/>
        </p:nvSpPr>
        <p:spPr>
          <a:xfrm>
            <a:off x="550718" y="85969"/>
            <a:ext cx="11409218" cy="785690"/>
          </a:xfrm>
          <a:prstGeom prst="rect">
            <a:avLst/>
          </a:prstGeom>
          <a:solidFill>
            <a:schemeClr val="bg1"/>
          </a:solidFill>
        </p:spPr>
        <p:txBody>
          <a:bodyPr>
            <a:noAutofit/>
          </a:bodyPr>
          <a:lstStyle>
            <a:lvl1pPr algn="ctr" rtl="0" fontAlgn="base">
              <a:spcBef>
                <a:spcPct val="0"/>
              </a:spcBef>
              <a:spcAft>
                <a:spcPct val="0"/>
              </a:spcAft>
              <a:defRPr sz="8400">
                <a:solidFill>
                  <a:schemeClr val="tx1"/>
                </a:solidFill>
                <a:latin typeface="+mj-lt"/>
                <a:ea typeface="+mj-ea"/>
                <a:cs typeface="+mj-cs"/>
                <a:sym typeface="Gill Sans" charset="0"/>
              </a:defRPr>
            </a:lvl1pPr>
            <a:lvl2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2pPr>
            <a:lvl3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3pPr>
            <a:lvl4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4pPr>
            <a:lvl5pPr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5pPr>
            <a:lvl6pPr marL="4572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6pPr>
            <a:lvl7pPr marL="9144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7pPr>
            <a:lvl8pPr marL="13716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8pPr>
            <a:lvl9pPr marL="1828800" algn="ctr" rtl="0" fontAlgn="base">
              <a:spcBef>
                <a:spcPct val="0"/>
              </a:spcBef>
              <a:spcAft>
                <a:spcPct val="0"/>
              </a:spcAft>
              <a:defRPr sz="8400">
                <a:solidFill>
                  <a:schemeClr val="tx1"/>
                </a:solidFill>
                <a:latin typeface="Gill Sans" charset="0"/>
                <a:ea typeface="ヒラギノ角ゴ ProN W3" charset="0"/>
                <a:cs typeface="ヒラギノ角ゴ ProN W3" charset="0"/>
                <a:sym typeface="Gill Sans" charset="0"/>
              </a:defRPr>
            </a:lvl9pPr>
          </a:lstStyle>
          <a:p>
            <a:r>
              <a:rPr lang="en-US" sz="3600" b="1" kern="0"/>
              <a:t>ORGANIZE TACTICS INTO…  A CAMPAIGN Timeline </a:t>
            </a:r>
          </a:p>
        </p:txBody>
      </p:sp>
      <p:sp>
        <p:nvSpPr>
          <p:cNvPr id="4" name="Rectangle 3">
            <a:extLst>
              <a:ext uri="{FF2B5EF4-FFF2-40B4-BE49-F238E27FC236}">
                <a16:creationId xmlns:a16="http://schemas.microsoft.com/office/drawing/2014/main" id="{D352982C-B956-4A2C-9AEB-BB93D7B20EE6}"/>
              </a:ext>
            </a:extLst>
          </p:cNvPr>
          <p:cNvSpPr/>
          <p:nvPr/>
        </p:nvSpPr>
        <p:spPr>
          <a:xfrm>
            <a:off x="8596923" y="2149231"/>
            <a:ext cx="1938215" cy="43766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a:solidFill>
                  <a:schemeClr val="tx1"/>
                </a:solidFill>
              </a:rPr>
              <a:t>WIN</a:t>
            </a:r>
          </a:p>
        </p:txBody>
      </p:sp>
    </p:spTree>
    <p:extLst>
      <p:ext uri="{BB962C8B-B14F-4D97-AF65-F5344CB8AC3E}">
        <p14:creationId xmlns:p14="http://schemas.microsoft.com/office/powerpoint/2010/main" val="22400121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F926B-14BE-99C2-7860-EF4179C11AD1}"/>
              </a:ext>
            </a:extLst>
          </p:cNvPr>
          <p:cNvSpPr>
            <a:spLocks noGrp="1"/>
          </p:cNvSpPr>
          <p:nvPr>
            <p:ph type="title"/>
          </p:nvPr>
        </p:nvSpPr>
        <p:spPr>
          <a:xfrm>
            <a:off x="187653" y="-2950"/>
            <a:ext cx="10058400" cy="1450757"/>
          </a:xfrm>
        </p:spPr>
        <p:txBody>
          <a:bodyPr>
            <a:normAutofit fontScale="90000"/>
          </a:bodyPr>
          <a:lstStyle/>
          <a:p>
            <a:br>
              <a:rPr lang="en-US">
                <a:cs typeface="Calibri Light"/>
              </a:rPr>
            </a:br>
            <a:r>
              <a:rPr lang="en-US" b="1">
                <a:cs typeface="Calibri Light"/>
              </a:rPr>
              <a:t>Scenario Work!</a:t>
            </a:r>
            <a:br>
              <a:rPr lang="en-US">
                <a:cs typeface="Calibri Light"/>
              </a:rPr>
            </a:br>
            <a:r>
              <a:rPr lang="en-US">
                <a:cs typeface="Calibri Light"/>
              </a:rPr>
              <a:t>Building your Escalation Campaign</a:t>
            </a:r>
          </a:p>
        </p:txBody>
      </p:sp>
      <p:sp>
        <p:nvSpPr>
          <p:cNvPr id="3" name="Content Placeholder 2">
            <a:extLst>
              <a:ext uri="{FF2B5EF4-FFF2-40B4-BE49-F238E27FC236}">
                <a16:creationId xmlns:a16="http://schemas.microsoft.com/office/drawing/2014/main" id="{0047CCE8-E7FD-AF04-97C4-35D99C46778D}"/>
              </a:ext>
            </a:extLst>
          </p:cNvPr>
          <p:cNvSpPr>
            <a:spLocks noGrp="1"/>
          </p:cNvSpPr>
          <p:nvPr>
            <p:ph idx="1"/>
          </p:nvPr>
        </p:nvSpPr>
        <p:spPr>
          <a:xfrm>
            <a:off x="639551" y="1536946"/>
            <a:ext cx="6367463" cy="4439305"/>
          </a:xfrm>
        </p:spPr>
        <p:txBody>
          <a:bodyPr vert="horz" lIns="0" tIns="45720" rIns="0" bIns="45720" rtlCol="0" anchor="t">
            <a:noAutofit/>
          </a:bodyPr>
          <a:lstStyle/>
          <a:p>
            <a:pPr marL="0" indent="0">
              <a:buNone/>
            </a:pPr>
            <a:r>
              <a:rPr lang="en-US" sz="3500">
                <a:solidFill>
                  <a:schemeClr val="tx1"/>
                </a:solidFill>
                <a:cs typeface="Calibri"/>
              </a:rPr>
              <a:t>STEP 1: Decide on your tactics</a:t>
            </a:r>
          </a:p>
          <a:p>
            <a:pPr marL="0" indent="0">
              <a:buNone/>
            </a:pPr>
            <a:r>
              <a:rPr lang="en-US" sz="2900">
                <a:solidFill>
                  <a:schemeClr val="tx1"/>
                </a:solidFill>
                <a:cs typeface="Calibri"/>
              </a:rPr>
              <a:t>(Use the evaluation questions on Pg. 111)</a:t>
            </a:r>
          </a:p>
          <a:p>
            <a:pPr marL="0" indent="0">
              <a:buNone/>
            </a:pPr>
            <a:r>
              <a:rPr lang="en-US" sz="3500">
                <a:solidFill>
                  <a:schemeClr val="tx1"/>
                </a:solidFill>
                <a:cs typeface="Calibri"/>
              </a:rPr>
              <a:t>STEP 2: Add in any compression points that are important to your campaign</a:t>
            </a:r>
          </a:p>
          <a:p>
            <a:pPr marL="0" indent="0">
              <a:buNone/>
            </a:pPr>
            <a:r>
              <a:rPr lang="en-US" sz="3500">
                <a:solidFill>
                  <a:schemeClr val="tx1"/>
                </a:solidFill>
                <a:cs typeface="Calibri"/>
              </a:rPr>
              <a:t>STEP 3: Build your tactics into an escalation campaign </a:t>
            </a:r>
          </a:p>
          <a:p>
            <a:r>
              <a:rPr lang="en-US" sz="2900">
                <a:solidFill>
                  <a:schemeClr val="tx1"/>
                </a:solidFill>
                <a:ea typeface="+mn-lt"/>
                <a:cs typeface="+mn-lt"/>
              </a:rPr>
              <a:t>(Use the campaign mountain on Pg. 103)</a:t>
            </a:r>
          </a:p>
          <a:p>
            <a:pPr marL="457200" indent="-457200">
              <a:buFont typeface="Arial" panose="020F0502020204030204" pitchFamily="34" charset="0"/>
              <a:buChar char="•"/>
            </a:pPr>
            <a:endParaRPr lang="en-US" sz="3000">
              <a:solidFill>
                <a:schemeClr val="tx1"/>
              </a:solidFill>
              <a:cs typeface="Calibri"/>
            </a:endParaRPr>
          </a:p>
        </p:txBody>
      </p:sp>
      <p:pic>
        <p:nvPicPr>
          <p:cNvPr id="5" name="Picture 5" descr="Diagram&#10;&#10;Description automatically generated">
            <a:extLst>
              <a:ext uri="{FF2B5EF4-FFF2-40B4-BE49-F238E27FC236}">
                <a16:creationId xmlns:a16="http://schemas.microsoft.com/office/drawing/2014/main" id="{821887F0-9936-D28E-96BE-66DEAF6091F3}"/>
              </a:ext>
            </a:extLst>
          </p:cNvPr>
          <p:cNvPicPr>
            <a:picLocks noChangeAspect="1"/>
          </p:cNvPicPr>
          <p:nvPr/>
        </p:nvPicPr>
        <p:blipFill>
          <a:blip r:embed="rId2"/>
          <a:stretch>
            <a:fillRect/>
          </a:stretch>
        </p:blipFill>
        <p:spPr>
          <a:xfrm>
            <a:off x="7063317" y="1837631"/>
            <a:ext cx="4421981" cy="3809800"/>
          </a:xfrm>
          <a:prstGeom prst="rect">
            <a:avLst/>
          </a:prstGeom>
        </p:spPr>
      </p:pic>
    </p:spTree>
    <p:extLst>
      <p:ext uri="{BB962C8B-B14F-4D97-AF65-F5344CB8AC3E}">
        <p14:creationId xmlns:p14="http://schemas.microsoft.com/office/powerpoint/2010/main" val="38674389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6473052" y="-298861"/>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35217" y="171190"/>
            <a:ext cx="4177177" cy="322334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133089" y="1243584"/>
            <a:ext cx="8061424" cy="4892339"/>
          </a:xfrm>
        </p:spPr>
        <p:txBody>
          <a:bodyPr>
            <a:normAutofit fontScale="92500" lnSpcReduction="20000"/>
          </a:bodyPr>
          <a:lstStyle/>
          <a:p>
            <a:r>
              <a:rPr lang="en-US" sz="4000"/>
              <a:t>Strategy without tactics is simply a collection of good ideas and big dreams.</a:t>
            </a:r>
          </a:p>
          <a:p>
            <a:pPr lvl="0"/>
            <a:r>
              <a:rPr lang="en-US" sz="4000"/>
              <a:t>Tactics without strategy are a random collection of activities and wasted resources. </a:t>
            </a:r>
          </a:p>
          <a:p>
            <a:pPr lvl="0"/>
            <a:r>
              <a:rPr lang="en-US" sz="4000"/>
              <a:t>The bigger the win you want, the more resource you need.</a:t>
            </a:r>
          </a:p>
          <a:p>
            <a:pPr lvl="0"/>
            <a:r>
              <a:rPr lang="en-US" sz="4000"/>
              <a:t>Good tactics actually result in more resources – relationships, skills, hope and trust.  </a:t>
            </a:r>
          </a:p>
          <a:p>
            <a:endParaRPr lang="en-US" sz="4000"/>
          </a:p>
          <a:p>
            <a:pPr lvl="0"/>
            <a:endParaRPr lang="en-US" sz="3600"/>
          </a:p>
        </p:txBody>
      </p:sp>
    </p:spTree>
    <p:extLst>
      <p:ext uri="{BB962C8B-B14F-4D97-AF65-F5344CB8AC3E}">
        <p14:creationId xmlns:p14="http://schemas.microsoft.com/office/powerpoint/2010/main" val="219744322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Transformational</a:t>
            </a:r>
            <a:br>
              <a:rPr lang="en-US"/>
            </a:br>
            <a:r>
              <a:rPr lang="en-US"/>
              <a:t>Conversations</a:t>
            </a:r>
          </a:p>
        </p:txBody>
      </p:sp>
      <p:sp>
        <p:nvSpPr>
          <p:cNvPr id="5" name="Text Placeholder 4">
            <a:extLst>
              <a:ext uri="{FF2B5EF4-FFF2-40B4-BE49-F238E27FC236}">
                <a16:creationId xmlns:a16="http://schemas.microsoft.com/office/drawing/2014/main" id="{EAA5E305-2E45-4AEF-B1D7-8C3C10EEDDE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0423601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endParaRPr lang="en-US" altLang="en-US"/>
          </a:p>
        </p:txBody>
      </p:sp>
      <p:sp>
        <p:nvSpPr>
          <p:cNvPr id="9219" name="Rectangle 3"/>
          <p:cNvSpPr>
            <a:spLocks noGrp="1" noChangeArrowheads="1"/>
          </p:cNvSpPr>
          <p:nvPr>
            <p:ph idx="1"/>
          </p:nvPr>
        </p:nvSpPr>
        <p:spPr/>
        <p:txBody>
          <a:bodyPr/>
          <a:lstStyle/>
          <a:p>
            <a:pPr eaLnBrk="1" hangingPunct="1">
              <a:buFont typeface="Wingdings" panose="05000000000000000000" pitchFamily="2" charset="2"/>
              <a:buChar char=""/>
            </a:pPr>
            <a:endParaRPr lang="en-US" altLang="en-US"/>
          </a:p>
        </p:txBody>
      </p:sp>
      <p:sp>
        <p:nvSpPr>
          <p:cNvPr id="5" name="Rectangle 4"/>
          <p:cNvSpPr>
            <a:spLocks noChangeArrowheads="1"/>
          </p:cNvSpPr>
          <p:nvPr/>
        </p:nvSpPr>
        <p:spPr bwMode="auto">
          <a:xfrm>
            <a:off x="547250" y="1690688"/>
            <a:ext cx="10897037" cy="3426833"/>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Why do we want to build relationships? </a:t>
            </a:r>
            <a:r>
              <a:rPr lang="en-US" sz="6000" b="1">
                <a:solidFill>
                  <a:srgbClr val="FFFFFF"/>
                </a:solidFill>
                <a:latin typeface="Franklin Gothic Medium"/>
              </a:rPr>
              <a:t> </a:t>
            </a:r>
          </a:p>
        </p:txBody>
      </p:sp>
    </p:spTree>
    <p:extLst>
      <p:ext uri="{BB962C8B-B14F-4D97-AF65-F5344CB8AC3E}">
        <p14:creationId xmlns:p14="http://schemas.microsoft.com/office/powerpoint/2010/main" val="6689610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52424" y="311151"/>
            <a:ext cx="11549063" cy="4351338"/>
          </a:xfrm>
        </p:spPr>
        <p:txBody>
          <a:bodyPr>
            <a:noAutofit/>
          </a:bodyPr>
          <a:lstStyle/>
          <a:p>
            <a:pPr marL="0" indent="0">
              <a:buNone/>
            </a:pPr>
            <a:r>
              <a:rPr lang="en-US" sz="4400"/>
              <a:t>Organizing is leadership that enables people to turn the resources they have into the power they need to make the change they want. </a:t>
            </a:r>
          </a:p>
          <a:p>
            <a:pPr marL="0" indent="0">
              <a:buNone/>
            </a:pPr>
            <a:r>
              <a:rPr lang="en-US" sz="4400" b="1"/>
              <a:t>Power</a:t>
            </a:r>
            <a:r>
              <a:rPr lang="en-US" sz="4400"/>
              <a:t> comes from our </a:t>
            </a:r>
            <a:r>
              <a:rPr lang="en-US" sz="4400" b="1"/>
              <a:t>commitment  </a:t>
            </a:r>
            <a:r>
              <a:rPr lang="en-US" sz="4400"/>
              <a:t>to work together to achieve common purpose, and commitment is developed through our</a:t>
            </a:r>
          </a:p>
        </p:txBody>
      </p:sp>
      <p:sp>
        <p:nvSpPr>
          <p:cNvPr id="4" name="Rectangle 3"/>
          <p:cNvSpPr>
            <a:spLocks noChangeArrowheads="1"/>
          </p:cNvSpPr>
          <p:nvPr/>
        </p:nvSpPr>
        <p:spPr bwMode="auto">
          <a:xfrm>
            <a:off x="-57150" y="4200525"/>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a:t>
            </a:r>
            <a:endParaRPr lang="en-US" sz="6000" b="1">
              <a:solidFill>
                <a:srgbClr val="FFFFFF"/>
              </a:solidFill>
              <a:latin typeface="Franklin Gothic Medium"/>
            </a:endParaRPr>
          </a:p>
        </p:txBody>
      </p:sp>
    </p:spTree>
    <p:extLst>
      <p:ext uri="{BB962C8B-B14F-4D97-AF65-F5344CB8AC3E}">
        <p14:creationId xmlns:p14="http://schemas.microsoft.com/office/powerpoint/2010/main" val="87476988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3290887" y="1964532"/>
            <a:ext cx="7303294" cy="3046988"/>
          </a:xfrm>
          <a:prstGeom prst="rect">
            <a:avLst/>
          </a:prstGeom>
        </p:spPr>
        <p:txBody>
          <a:bodyPr wrap="square">
            <a:spAutoFit/>
          </a:bodyPr>
          <a:lstStyle/>
          <a:p>
            <a:r>
              <a:rPr lang="en-US" sz="4800" b="1">
                <a:solidFill>
                  <a:srgbClr val="8C8E91"/>
                </a:solidFill>
                <a:latin typeface="DINAlternate-Bold"/>
              </a:rPr>
              <a:t>“Organizing is a</a:t>
            </a:r>
          </a:p>
          <a:p>
            <a:r>
              <a:rPr lang="en-US" sz="4800" b="1">
                <a:solidFill>
                  <a:srgbClr val="8C8E91"/>
                </a:solidFill>
                <a:latin typeface="DINAlternate-Bold"/>
              </a:rPr>
              <a:t>fancy word for</a:t>
            </a:r>
          </a:p>
          <a:p>
            <a:r>
              <a:rPr lang="en-US" sz="4800" b="1">
                <a:solidFill>
                  <a:srgbClr val="8C8E91"/>
                </a:solidFill>
                <a:latin typeface="DINAlternate-Bold"/>
              </a:rPr>
              <a:t>relationship building.”</a:t>
            </a:r>
          </a:p>
          <a:p>
            <a:r>
              <a:rPr lang="en-US" sz="4800" b="1">
                <a:solidFill>
                  <a:srgbClr val="636467"/>
                </a:solidFill>
                <a:latin typeface="DINAlternate-Bold"/>
              </a:rPr>
              <a:t>– Mary Beth Rogers</a:t>
            </a:r>
            <a:endParaRPr lang="en-US" sz="4800"/>
          </a:p>
        </p:txBody>
      </p:sp>
    </p:spTree>
    <p:extLst>
      <p:ext uri="{BB962C8B-B14F-4D97-AF65-F5344CB8AC3E}">
        <p14:creationId xmlns:p14="http://schemas.microsoft.com/office/powerpoint/2010/main" val="22075019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normAutofit/>
          </a:bodyPr>
          <a:lstStyle/>
          <a:p>
            <a:pPr eaLnBrk="1" hangingPunct="1"/>
            <a:r>
              <a:rPr lang="en-US" altLang="en-US"/>
              <a:t>Relationships are</a:t>
            </a:r>
          </a:p>
        </p:txBody>
      </p:sp>
      <p:sp>
        <p:nvSpPr>
          <p:cNvPr id="10243" name="Rectangle 3"/>
          <p:cNvSpPr>
            <a:spLocks noGrp="1" noChangeArrowheads="1"/>
          </p:cNvSpPr>
          <p:nvPr>
            <p:ph idx="1"/>
          </p:nvPr>
        </p:nvSpPr>
        <p:spPr>
          <a:xfrm>
            <a:off x="838200" y="2371725"/>
            <a:ext cx="10515600" cy="3805238"/>
          </a:xfrm>
        </p:spPr>
        <p:txBody>
          <a:bodyPr vert="horz" lIns="0" tIns="45720" rIns="0" bIns="45720" rtlCol="0" anchor="t">
            <a:normAutofit/>
          </a:bodyPr>
          <a:lstStyle/>
          <a:p>
            <a:r>
              <a:rPr lang="en-US" altLang="en-US" sz="4400"/>
              <a:t> Built Around Shared Values</a:t>
            </a:r>
          </a:p>
          <a:p>
            <a:pPr eaLnBrk="1" hangingPunct="1"/>
            <a:r>
              <a:rPr lang="en-US" altLang="en-US" sz="4400"/>
              <a:t> Long Term</a:t>
            </a:r>
          </a:p>
          <a:p>
            <a:pPr eaLnBrk="1" hangingPunct="1"/>
            <a:r>
              <a:rPr lang="en-US" altLang="en-US" sz="4400"/>
              <a:t> Mutual Commitment </a:t>
            </a:r>
          </a:p>
          <a:p>
            <a:pPr eaLnBrk="1" hangingPunct="1"/>
            <a:r>
              <a:rPr lang="en-US" altLang="en-US" sz="4400"/>
              <a:t> Involve Consistent Attention and Work</a:t>
            </a:r>
          </a:p>
          <a:p>
            <a:pPr marL="0" indent="0" eaLnBrk="1" hangingPunct="1">
              <a:buNone/>
            </a:pPr>
            <a:endParaRPr lang="en-US" altLang="en-US" sz="4400"/>
          </a:p>
        </p:txBody>
      </p:sp>
      <p:sp>
        <p:nvSpPr>
          <p:cNvPr id="6" name="Rectangle 5"/>
          <p:cNvSpPr>
            <a:spLocks noChangeArrowheads="1"/>
          </p:cNvSpPr>
          <p:nvPr/>
        </p:nvSpPr>
        <p:spPr bwMode="auto">
          <a:xfrm>
            <a:off x="-57149" y="0"/>
            <a:ext cx="12249150" cy="209311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Relationships are</a:t>
            </a:r>
            <a:r>
              <a:rPr lang="en-US" sz="6000" b="1">
                <a:solidFill>
                  <a:srgbClr val="FFFFFF"/>
                </a:solidFill>
                <a:latin typeface="Franklin Gothic Medium"/>
              </a:rPr>
              <a:t> </a:t>
            </a:r>
          </a:p>
        </p:txBody>
      </p:sp>
    </p:spTree>
    <p:extLst>
      <p:ext uri="{BB962C8B-B14F-4D97-AF65-F5344CB8AC3E}">
        <p14:creationId xmlns:p14="http://schemas.microsoft.com/office/powerpoint/2010/main" val="34930456"/>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tactics"/>
          <p:cNvPicPr>
            <a:picLocks noChangeAspect="1" noChangeArrowheads="1"/>
          </p:cNvPicPr>
          <p:nvPr/>
        </p:nvPicPr>
        <p:blipFill>
          <a:blip r:embed="rId3">
            <a:duotone>
              <a:schemeClr val="accent5">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5240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3390830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normAutofit/>
          </a:bodyPr>
          <a:lstStyle/>
          <a:p>
            <a:pPr eaLnBrk="1" hangingPunct="1"/>
            <a:endParaRPr lang="en-US" altLang="en-US"/>
          </a:p>
        </p:txBody>
      </p:sp>
      <p:sp>
        <p:nvSpPr>
          <p:cNvPr id="9219" name="Rectangle 3"/>
          <p:cNvSpPr>
            <a:spLocks noGrp="1" noChangeArrowheads="1"/>
          </p:cNvSpPr>
          <p:nvPr>
            <p:ph idx="1"/>
          </p:nvPr>
        </p:nvSpPr>
        <p:spPr/>
        <p:txBody>
          <a:bodyPr/>
          <a:lstStyle/>
          <a:p>
            <a:pPr eaLnBrk="1" hangingPunct="1">
              <a:buFont typeface="Wingdings" panose="05000000000000000000" pitchFamily="2" charset="2"/>
              <a:buChar char=""/>
            </a:pPr>
            <a:endParaRPr lang="en-US" altLang="en-US"/>
          </a:p>
        </p:txBody>
      </p:sp>
      <p:sp>
        <p:nvSpPr>
          <p:cNvPr id="5" name="Rectangle 4"/>
          <p:cNvSpPr>
            <a:spLocks noChangeArrowheads="1"/>
          </p:cNvSpPr>
          <p:nvPr/>
        </p:nvSpPr>
        <p:spPr bwMode="auto">
          <a:xfrm>
            <a:off x="0" y="2373892"/>
            <a:ext cx="12191999" cy="2231849"/>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9600" b="1">
                <a:solidFill>
                  <a:srgbClr val="FFFFFF"/>
                </a:solidFill>
                <a:latin typeface="Franklin Gothic Medium"/>
              </a:rPr>
              <a:t>Basics of One on Ones</a:t>
            </a:r>
            <a:endParaRPr lang="en-US" sz="6000" b="1">
              <a:solidFill>
                <a:srgbClr val="FFFFFF"/>
              </a:solidFill>
              <a:latin typeface="Franklin Gothic Medium"/>
            </a:endParaRPr>
          </a:p>
        </p:txBody>
      </p:sp>
    </p:spTree>
    <p:extLst>
      <p:ext uri="{BB962C8B-B14F-4D97-AF65-F5344CB8AC3E}">
        <p14:creationId xmlns:p14="http://schemas.microsoft.com/office/powerpoint/2010/main" val="22417446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relate to our people</a:t>
            </a:r>
          </a:p>
        </p:txBody>
      </p:sp>
      <p:sp>
        <p:nvSpPr>
          <p:cNvPr id="3" name="Content Placeholder 2"/>
          <p:cNvSpPr>
            <a:spLocks noGrp="1"/>
          </p:cNvSpPr>
          <p:nvPr>
            <p:ph idx="1"/>
          </p:nvPr>
        </p:nvSpPr>
        <p:spPr>
          <a:xfrm>
            <a:off x="838199" y="1543050"/>
            <a:ext cx="10963275" cy="4633913"/>
          </a:xfrm>
        </p:spPr>
        <p:txBody>
          <a:bodyPr>
            <a:normAutofit fontScale="92500" lnSpcReduction="20000"/>
          </a:bodyPr>
          <a:lstStyle/>
          <a:p>
            <a:pPr marL="902970" indent="-857250"/>
            <a:r>
              <a:rPr lang="en-US" sz="6000">
                <a:solidFill>
                  <a:schemeClr val="accent1">
                    <a:lumMod val="50000"/>
                  </a:schemeClr>
                </a:solidFill>
              </a:rPr>
              <a:t>Listen 80%; talk 20%</a:t>
            </a:r>
          </a:p>
          <a:p>
            <a:pPr marL="902970" indent="-857250"/>
            <a:r>
              <a:rPr lang="en-US" sz="6000">
                <a:solidFill>
                  <a:schemeClr val="accent1">
                    <a:lumMod val="50000"/>
                  </a:schemeClr>
                </a:solidFill>
              </a:rPr>
              <a:t>Use open ended questions</a:t>
            </a:r>
            <a:endParaRPr lang="en-US">
              <a:solidFill>
                <a:schemeClr val="accent1">
                  <a:lumMod val="50000"/>
                </a:schemeClr>
              </a:solidFill>
            </a:endParaRPr>
          </a:p>
          <a:p>
            <a:pPr marL="902970" indent="-857250"/>
            <a:r>
              <a:rPr lang="en-US" sz="6000">
                <a:solidFill>
                  <a:schemeClr val="accent1">
                    <a:lumMod val="50000"/>
                  </a:schemeClr>
                </a:solidFill>
              </a:rPr>
              <a:t>Not about winning an argument or interrogating</a:t>
            </a:r>
          </a:p>
          <a:p>
            <a:pPr marL="902970" indent="-857250"/>
            <a:r>
              <a:rPr lang="en-US" sz="6000">
                <a:solidFill>
                  <a:schemeClr val="accent1">
                    <a:lumMod val="50000"/>
                  </a:schemeClr>
                </a:solidFill>
              </a:rPr>
              <a:t>Learning where our stories connect</a:t>
            </a:r>
          </a:p>
        </p:txBody>
      </p:sp>
    </p:spTree>
    <p:extLst>
      <p:ext uri="{BB962C8B-B14F-4D97-AF65-F5344CB8AC3E}">
        <p14:creationId xmlns:p14="http://schemas.microsoft.com/office/powerpoint/2010/main" val="22490800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listen to identify Issues</a:t>
            </a:r>
          </a:p>
        </p:txBody>
      </p:sp>
      <p:sp>
        <p:nvSpPr>
          <p:cNvPr id="3" name="Content Placeholder 2"/>
          <p:cNvSpPr>
            <a:spLocks noGrp="1"/>
          </p:cNvSpPr>
          <p:nvPr>
            <p:ph idx="1"/>
          </p:nvPr>
        </p:nvSpPr>
        <p:spPr/>
        <p:txBody>
          <a:bodyPr>
            <a:normAutofit fontScale="92500" lnSpcReduction="10000"/>
          </a:bodyPr>
          <a:lstStyle/>
          <a:p>
            <a:pPr marL="902970" indent="-857250"/>
            <a:r>
              <a:rPr lang="en-US" sz="6000">
                <a:solidFill>
                  <a:schemeClr val="accent1">
                    <a:lumMod val="50000"/>
                  </a:schemeClr>
                </a:solidFill>
              </a:rPr>
              <a:t>Use probing questions</a:t>
            </a:r>
          </a:p>
          <a:p>
            <a:pPr marL="902970" indent="-857250"/>
            <a:r>
              <a:rPr lang="en-US" sz="6000">
                <a:solidFill>
                  <a:schemeClr val="accent1">
                    <a:lumMod val="50000"/>
                  </a:schemeClr>
                </a:solidFill>
              </a:rPr>
              <a:t>What’s not right? </a:t>
            </a:r>
          </a:p>
          <a:p>
            <a:pPr marL="902970" indent="-857250"/>
            <a:r>
              <a:rPr lang="en-US" sz="6000">
                <a:solidFill>
                  <a:schemeClr val="accent1">
                    <a:lumMod val="50000"/>
                  </a:schemeClr>
                </a:solidFill>
              </a:rPr>
              <a:t>What would they change?</a:t>
            </a:r>
          </a:p>
          <a:p>
            <a:pPr marL="902970" indent="-857250"/>
            <a:r>
              <a:rPr lang="en-US" sz="6000">
                <a:solidFill>
                  <a:schemeClr val="accent1">
                    <a:lumMod val="50000"/>
                  </a:schemeClr>
                </a:solidFill>
              </a:rPr>
              <a:t>How could our schools be even better for us and our students?</a:t>
            </a:r>
          </a:p>
        </p:txBody>
      </p:sp>
    </p:spTree>
    <p:extLst>
      <p:ext uri="{BB962C8B-B14F-4D97-AF65-F5344CB8AC3E}">
        <p14:creationId xmlns:p14="http://schemas.microsoft.com/office/powerpoint/2010/main" val="3367058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a:solidFill>
                  <a:schemeClr val="accent1">
                    <a:lumMod val="50000"/>
                  </a:schemeClr>
                </a:solidFill>
              </a:rPr>
              <a:t>We ask for commitment</a:t>
            </a:r>
            <a:endParaRPr lang="en-US"/>
          </a:p>
        </p:txBody>
      </p:sp>
      <p:sp>
        <p:nvSpPr>
          <p:cNvPr id="3" name="Content Placeholder 2"/>
          <p:cNvSpPr>
            <a:spLocks noGrp="1"/>
          </p:cNvSpPr>
          <p:nvPr>
            <p:ph idx="1"/>
          </p:nvPr>
        </p:nvSpPr>
        <p:spPr/>
        <p:txBody>
          <a:bodyPr>
            <a:normAutofit/>
          </a:bodyPr>
          <a:lstStyle/>
          <a:p>
            <a:pPr marL="902970" indent="-857250"/>
            <a:r>
              <a:rPr lang="en-US" sz="4800">
                <a:solidFill>
                  <a:schemeClr val="accent1">
                    <a:lumMod val="50000"/>
                  </a:schemeClr>
                </a:solidFill>
              </a:rPr>
              <a:t>Use direct and specific language</a:t>
            </a:r>
          </a:p>
          <a:p>
            <a:pPr marL="902970" indent="-857250"/>
            <a:r>
              <a:rPr lang="en-US" sz="4800">
                <a:solidFill>
                  <a:schemeClr val="accent1">
                    <a:lumMod val="50000"/>
                  </a:schemeClr>
                </a:solidFill>
              </a:rPr>
              <a:t>Stress the shared values you have exchanged </a:t>
            </a:r>
          </a:p>
          <a:p>
            <a:pPr marL="902970" indent="-857250"/>
            <a:r>
              <a:rPr lang="en-US" sz="4800">
                <a:solidFill>
                  <a:schemeClr val="accent1">
                    <a:lumMod val="50000"/>
                  </a:schemeClr>
                </a:solidFill>
              </a:rPr>
              <a:t>Frame it so that the person IS the solution to the ask</a:t>
            </a:r>
          </a:p>
        </p:txBody>
      </p:sp>
    </p:spTree>
    <p:extLst>
      <p:ext uri="{BB962C8B-B14F-4D97-AF65-F5344CB8AC3E}">
        <p14:creationId xmlns:p14="http://schemas.microsoft.com/office/powerpoint/2010/main" val="22085144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a:solidFill>
                  <a:schemeClr val="accent1">
                    <a:lumMod val="50000"/>
                  </a:schemeClr>
                </a:solidFill>
              </a:rPr>
              <a:t>We ask to identify leaders</a:t>
            </a:r>
          </a:p>
        </p:txBody>
      </p:sp>
      <p:sp>
        <p:nvSpPr>
          <p:cNvPr id="3" name="Content Placeholder 2"/>
          <p:cNvSpPr>
            <a:spLocks noGrp="1"/>
          </p:cNvSpPr>
          <p:nvPr>
            <p:ph idx="1"/>
          </p:nvPr>
        </p:nvSpPr>
        <p:spPr/>
        <p:txBody>
          <a:bodyPr vert="horz" lIns="0" tIns="45720" rIns="0" bIns="45720" rtlCol="0" anchor="t">
            <a:normAutofit/>
          </a:bodyPr>
          <a:lstStyle/>
          <a:p>
            <a:pPr marL="902970" indent="-857250"/>
            <a:r>
              <a:rPr lang="en-US" sz="6000">
                <a:solidFill>
                  <a:schemeClr val="accent1">
                    <a:lumMod val="50000"/>
                  </a:schemeClr>
                </a:solidFill>
              </a:rPr>
              <a:t>Who is trusted and respected</a:t>
            </a:r>
          </a:p>
          <a:p>
            <a:pPr marL="902970" indent="-857250"/>
            <a:r>
              <a:rPr lang="en-US" sz="6000">
                <a:solidFill>
                  <a:schemeClr val="accent1">
                    <a:lumMod val="50000"/>
                  </a:schemeClr>
                </a:solidFill>
              </a:rPr>
              <a:t>To objectively identify leaders, we must ask our people</a:t>
            </a:r>
            <a:endParaRPr lang="en-US" sz="6000">
              <a:solidFill>
                <a:schemeClr val="accent1">
                  <a:lumMod val="50000"/>
                </a:schemeClr>
              </a:solidFill>
              <a:cs typeface="Calibri"/>
            </a:endParaRPr>
          </a:p>
        </p:txBody>
      </p:sp>
    </p:spTree>
    <p:extLst>
      <p:ext uri="{BB962C8B-B14F-4D97-AF65-F5344CB8AC3E}">
        <p14:creationId xmlns:p14="http://schemas.microsoft.com/office/powerpoint/2010/main" val="364919664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902494" y="2454275"/>
            <a:ext cx="10515600" cy="3375025"/>
          </a:xfrm>
        </p:spPr>
        <p:txBody>
          <a:bodyPr>
            <a:normAutofit/>
          </a:bodyPr>
          <a:lstStyle/>
          <a:p>
            <a:r>
              <a:rPr lang="en-US" sz="6000"/>
              <a:t>Recruitment </a:t>
            </a:r>
          </a:p>
          <a:p>
            <a:r>
              <a:rPr lang="en-US" sz="6000"/>
              <a:t>Escalation</a:t>
            </a:r>
          </a:p>
          <a:p>
            <a:r>
              <a:rPr lang="en-US" sz="6000"/>
              <a:t>Maintenance</a:t>
            </a:r>
          </a:p>
        </p:txBody>
      </p:sp>
      <p:sp>
        <p:nvSpPr>
          <p:cNvPr id="4" name="Rectangle 3"/>
          <p:cNvSpPr>
            <a:spLocks noChangeArrowheads="1"/>
          </p:cNvSpPr>
          <p:nvPr/>
        </p:nvSpPr>
        <p:spPr bwMode="auto">
          <a:xfrm>
            <a:off x="54332" y="106942"/>
            <a:ext cx="12011462" cy="1583746"/>
          </a:xfrm>
          <a:prstGeom prst="rect">
            <a:avLst/>
          </a:prstGeom>
          <a:solidFill>
            <a:schemeClr val="accent1">
              <a:lumMod val="75000"/>
            </a:schemeClr>
          </a:solidFill>
          <a:ln>
            <a:noFill/>
          </a:ln>
          <a:effectLst>
            <a:outerShdw blurRad="40000" dist="23000" dir="5400000" rotWithShape="0">
              <a:srgbClr val="000000">
                <a:alpha val="34998"/>
              </a:srgbClr>
            </a:outerShdw>
          </a:effectLst>
          <a:extLst>
            <a:ext uri="{91240B29-F687-4f45-9708-019B960494DF}">
              <a14:hiddenLine xmlns="" xmlns:a14="http://schemas.microsoft.com/office/drawing/2010/main" w="9525">
                <a:solidFill>
                  <a:srgbClr val="000000"/>
                </a:solidFill>
                <a:miter lim="800000"/>
                <a:headEnd/>
                <a:tailEnd/>
              </a14:hiddenLine>
            </a:ext>
          </a:extLst>
        </p:spPr>
        <p:txBody>
          <a:bodyPr anchor="ctr"/>
          <a:lstStyle/>
          <a:p>
            <a:pPr algn="ctr">
              <a:defRPr/>
            </a:pPr>
            <a:r>
              <a:rPr lang="en-US" sz="6600" b="1">
                <a:solidFill>
                  <a:srgbClr val="FFFFFF"/>
                </a:solidFill>
                <a:latin typeface="Franklin Gothic Medium"/>
              </a:rPr>
              <a:t>3 Types of One on Ones</a:t>
            </a:r>
          </a:p>
        </p:txBody>
      </p:sp>
    </p:spTree>
    <p:extLst>
      <p:ext uri="{BB962C8B-B14F-4D97-AF65-F5344CB8AC3E}">
        <p14:creationId xmlns:p14="http://schemas.microsoft.com/office/powerpoint/2010/main" val="1763634998"/>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613FE-BD47-626B-0E64-3CB7FAD70CBC}"/>
              </a:ext>
            </a:extLst>
          </p:cNvPr>
          <p:cNvSpPr>
            <a:spLocks noGrp="1"/>
          </p:cNvSpPr>
          <p:nvPr>
            <p:ph type="title"/>
          </p:nvPr>
        </p:nvSpPr>
        <p:spPr/>
        <p:txBody>
          <a:bodyPr/>
          <a:lstStyle/>
          <a:p>
            <a:r>
              <a:rPr lang="en-US">
                <a:cs typeface="Calibri Light"/>
              </a:rPr>
              <a:t>Power of Positive Messaging</a:t>
            </a:r>
            <a:endParaRPr lang="en-US"/>
          </a:p>
        </p:txBody>
      </p:sp>
      <p:sp>
        <p:nvSpPr>
          <p:cNvPr id="3" name="Content Placeholder 2">
            <a:extLst>
              <a:ext uri="{FF2B5EF4-FFF2-40B4-BE49-F238E27FC236}">
                <a16:creationId xmlns:a16="http://schemas.microsoft.com/office/drawing/2014/main" id="{936F4482-6405-1518-D859-296787C5E512}"/>
              </a:ext>
            </a:extLst>
          </p:cNvPr>
          <p:cNvSpPr>
            <a:spLocks noGrp="1"/>
          </p:cNvSpPr>
          <p:nvPr>
            <p:ph idx="1"/>
          </p:nvPr>
        </p:nvSpPr>
        <p:spPr/>
        <p:txBody>
          <a:bodyPr vert="horz" lIns="0" tIns="45720" rIns="0" bIns="45720" rtlCol="0" anchor="t">
            <a:normAutofit/>
          </a:bodyPr>
          <a:lstStyle/>
          <a:p>
            <a:pPr marL="0" indent="0">
              <a:buNone/>
            </a:pPr>
            <a:endParaRPr lang="en-US" sz="4400">
              <a:cs typeface="Calibri"/>
            </a:endParaRPr>
          </a:p>
          <a:p>
            <a:pPr>
              <a:buFont typeface="Arial,Sans-Serif" panose="020F0502020204030204" pitchFamily="34" charset="0"/>
              <a:buChar char="•"/>
            </a:pPr>
            <a:r>
              <a:rPr lang="en-US" sz="4400">
                <a:ea typeface="+mn-lt"/>
                <a:cs typeface="+mn-lt"/>
              </a:rPr>
              <a:t>Transformational vs. Transactional</a:t>
            </a:r>
            <a:endParaRPr lang="en-US" sz="4400">
              <a:cs typeface="Calibri"/>
            </a:endParaRPr>
          </a:p>
          <a:p>
            <a:pPr>
              <a:buFont typeface="Arial" panose="020F0502020204030204" pitchFamily="34" charset="0"/>
              <a:buChar char="•"/>
            </a:pPr>
            <a:r>
              <a:rPr lang="en-US" sz="4400">
                <a:cs typeface="Calibri"/>
              </a:rPr>
              <a:t>Strength in numbers</a:t>
            </a:r>
          </a:p>
          <a:p>
            <a:pPr>
              <a:buFont typeface="Arial" panose="020F0502020204030204" pitchFamily="34" charset="0"/>
              <a:buChar char="•"/>
            </a:pPr>
            <a:r>
              <a:rPr lang="en-US" sz="4400">
                <a:cs typeface="Calibri"/>
              </a:rPr>
              <a:t>Magical wand conversation</a:t>
            </a:r>
          </a:p>
        </p:txBody>
      </p:sp>
    </p:spTree>
    <p:extLst>
      <p:ext uri="{BB962C8B-B14F-4D97-AF65-F5344CB8AC3E}">
        <p14:creationId xmlns:p14="http://schemas.microsoft.com/office/powerpoint/2010/main" val="173771103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D9FFA-DD10-8DC9-BC9A-AEDB36EA9169}"/>
              </a:ext>
            </a:extLst>
          </p:cNvPr>
          <p:cNvSpPr>
            <a:spLocks noGrp="1"/>
          </p:cNvSpPr>
          <p:nvPr>
            <p:ph type="title"/>
          </p:nvPr>
        </p:nvSpPr>
        <p:spPr>
          <a:xfrm>
            <a:off x="1097280" y="286603"/>
            <a:ext cx="10058400" cy="1450757"/>
          </a:xfrm>
        </p:spPr>
        <p:txBody>
          <a:bodyPr>
            <a:normAutofit/>
          </a:bodyPr>
          <a:lstStyle/>
          <a:p>
            <a:r>
              <a:rPr lang="en-US">
                <a:cs typeface="Calibri Light"/>
              </a:rPr>
              <a:t>Responding to Recruitment Objections-pg. 58-67</a:t>
            </a:r>
            <a:endParaRPr lang="en-US"/>
          </a:p>
        </p:txBody>
      </p:sp>
      <p:sp>
        <p:nvSpPr>
          <p:cNvPr id="3" name="Content Placeholder 2">
            <a:extLst>
              <a:ext uri="{FF2B5EF4-FFF2-40B4-BE49-F238E27FC236}">
                <a16:creationId xmlns:a16="http://schemas.microsoft.com/office/drawing/2014/main" id="{8FE6F725-95F2-8E8A-770F-9854F83EB6E5}"/>
              </a:ext>
            </a:extLst>
          </p:cNvPr>
          <p:cNvSpPr>
            <a:spLocks noGrp="1"/>
          </p:cNvSpPr>
          <p:nvPr>
            <p:ph idx="1"/>
          </p:nvPr>
        </p:nvSpPr>
        <p:spPr>
          <a:xfrm>
            <a:off x="1097279" y="2397527"/>
            <a:ext cx="6454987" cy="3471567"/>
          </a:xfrm>
        </p:spPr>
        <p:txBody>
          <a:bodyPr vert="horz" lIns="0" tIns="45720" rIns="0" bIns="45720" rtlCol="0" anchor="t">
            <a:normAutofit/>
          </a:bodyPr>
          <a:lstStyle/>
          <a:p>
            <a:pPr>
              <a:spcBef>
                <a:spcPts val="0"/>
              </a:spcBef>
              <a:spcAft>
                <a:spcPts val="600"/>
              </a:spcAft>
            </a:pPr>
            <a:r>
              <a:rPr lang="en-US" sz="4800">
                <a:ea typeface="+mn-lt"/>
                <a:cs typeface="+mn-lt"/>
              </a:rPr>
              <a:t>A-Affirm</a:t>
            </a:r>
          </a:p>
          <a:p>
            <a:pPr>
              <a:spcBef>
                <a:spcPts val="0"/>
              </a:spcBef>
              <a:spcAft>
                <a:spcPts val="600"/>
              </a:spcAft>
            </a:pPr>
            <a:r>
              <a:rPr lang="en-US" sz="4800">
                <a:ea typeface="+mn-lt"/>
                <a:cs typeface="+mn-lt"/>
              </a:rPr>
              <a:t>A-Answer</a:t>
            </a:r>
          </a:p>
          <a:p>
            <a:pPr>
              <a:spcBef>
                <a:spcPts val="0"/>
              </a:spcBef>
              <a:spcAft>
                <a:spcPts val="600"/>
              </a:spcAft>
            </a:pPr>
            <a:r>
              <a:rPr lang="en-US" sz="4800">
                <a:ea typeface="+mn-lt"/>
                <a:cs typeface="+mn-lt"/>
              </a:rPr>
              <a:t>R-Redirect</a:t>
            </a:r>
          </a:p>
          <a:p>
            <a:pPr>
              <a:spcBef>
                <a:spcPts val="0"/>
              </a:spcBef>
              <a:spcAft>
                <a:spcPts val="600"/>
              </a:spcAft>
            </a:pPr>
            <a:endParaRPr lang="en-US" sz="4800">
              <a:cs typeface="Calibri" panose="020F0502020204030204"/>
            </a:endParaRPr>
          </a:p>
        </p:txBody>
      </p:sp>
      <p:pic>
        <p:nvPicPr>
          <p:cNvPr id="4" name="Picture 4">
            <a:extLst>
              <a:ext uri="{FF2B5EF4-FFF2-40B4-BE49-F238E27FC236}">
                <a16:creationId xmlns:a16="http://schemas.microsoft.com/office/drawing/2014/main" id="{967A8188-9DF7-1223-D907-A2AB3244CE92}"/>
              </a:ext>
            </a:extLst>
          </p:cNvPr>
          <p:cNvPicPr>
            <a:picLocks noChangeAspect="1"/>
          </p:cNvPicPr>
          <p:nvPr/>
        </p:nvPicPr>
        <p:blipFill rotWithShape="1">
          <a:blip r:embed="rId3"/>
          <a:srcRect r="3" b="24993"/>
          <a:stretch/>
        </p:blipFill>
        <p:spPr>
          <a:xfrm>
            <a:off x="8020570" y="1916318"/>
            <a:ext cx="3135109" cy="3471012"/>
          </a:xfrm>
          <a:prstGeom prst="rect">
            <a:avLst/>
          </a:prstGeom>
        </p:spPr>
      </p:pic>
    </p:spTree>
    <p:extLst>
      <p:ext uri="{BB962C8B-B14F-4D97-AF65-F5344CB8AC3E}">
        <p14:creationId xmlns:p14="http://schemas.microsoft.com/office/powerpoint/2010/main" val="362005232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07950"/>
            <a:ext cx="10515600" cy="840041"/>
          </a:xfrm>
        </p:spPr>
        <p:txBody>
          <a:bodyPr/>
          <a:lstStyle/>
          <a:p>
            <a:r>
              <a:rPr lang="en-US" b="1"/>
              <a:t>Conversation Wheel</a:t>
            </a:r>
          </a:p>
        </p:txBody>
      </p:sp>
      <p:graphicFrame>
        <p:nvGraphicFramePr>
          <p:cNvPr id="4" name="Content Placeholder 3"/>
          <p:cNvGraphicFramePr>
            <a:graphicFrameLocks noGrp="1"/>
          </p:cNvGraphicFramePr>
          <p:nvPr>
            <p:ph idx="1"/>
          </p:nvPr>
        </p:nvGraphicFramePr>
        <p:xfrm>
          <a:off x="5164930" y="300038"/>
          <a:ext cx="6729414" cy="5936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Right Arrow 4"/>
          <p:cNvSpPr/>
          <p:nvPr/>
        </p:nvSpPr>
        <p:spPr>
          <a:xfrm>
            <a:off x="5164929" y="365124"/>
            <a:ext cx="1814515" cy="1325563"/>
          </a:xfrm>
          <a:prstGeom prst="rightArrow">
            <a:avLst/>
          </a:prstGeom>
          <a:solidFill>
            <a:schemeClr val="accent6">
              <a:lumMod val="40000"/>
              <a:lumOff val="6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p:cNvSpPr txBox="1"/>
          <p:nvPr/>
        </p:nvSpPr>
        <p:spPr>
          <a:xfrm>
            <a:off x="5322093" y="843240"/>
            <a:ext cx="2007395" cy="369332"/>
          </a:xfrm>
          <a:prstGeom prst="rect">
            <a:avLst/>
          </a:prstGeom>
          <a:noFill/>
        </p:spPr>
        <p:txBody>
          <a:bodyPr wrap="square" rtlCol="0">
            <a:spAutoFit/>
          </a:bodyPr>
          <a:lstStyle/>
          <a:p>
            <a:r>
              <a:rPr lang="en-US"/>
              <a:t>Begin Here</a:t>
            </a:r>
          </a:p>
        </p:txBody>
      </p:sp>
      <p:sp>
        <p:nvSpPr>
          <p:cNvPr id="7" name="Content Placeholder 2"/>
          <p:cNvSpPr txBox="1">
            <a:spLocks/>
          </p:cNvSpPr>
          <p:nvPr/>
        </p:nvSpPr>
        <p:spPr>
          <a:xfrm>
            <a:off x="145255" y="1147485"/>
            <a:ext cx="5298283" cy="5346183"/>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Purpose</a:t>
            </a:r>
          </a:p>
          <a:p>
            <a:pPr lvl="1"/>
            <a:r>
              <a:rPr lang="en-US"/>
              <a:t>Let them know why you are meeting even before you get there. </a:t>
            </a:r>
          </a:p>
          <a:p>
            <a:r>
              <a:rPr lang="en-US"/>
              <a:t>Exploration and Exchange</a:t>
            </a:r>
          </a:p>
          <a:p>
            <a:pPr lvl="1"/>
            <a:r>
              <a:rPr lang="en-US"/>
              <a:t>Most of the 1 on 1 is devoted to asking probing questions</a:t>
            </a:r>
          </a:p>
          <a:p>
            <a:pPr lvl="1"/>
            <a:r>
              <a:rPr lang="en-US"/>
              <a:t>So that we can exchange resources, stories, information, support, insight</a:t>
            </a:r>
          </a:p>
          <a:p>
            <a:r>
              <a:rPr lang="en-US"/>
              <a:t>Commitment</a:t>
            </a:r>
          </a:p>
          <a:p>
            <a:pPr lvl="1"/>
            <a:r>
              <a:rPr lang="en-US"/>
              <a:t>We end with a commitment to start working together or continue working together.</a:t>
            </a:r>
          </a:p>
          <a:p>
            <a:r>
              <a:rPr lang="en-US"/>
              <a:t>Leadership ID</a:t>
            </a:r>
          </a:p>
          <a:p>
            <a:pPr lvl="1"/>
            <a:r>
              <a:rPr lang="en-US"/>
              <a:t>Who here is trusted and respected</a:t>
            </a:r>
          </a:p>
        </p:txBody>
      </p:sp>
      <p:sp>
        <p:nvSpPr>
          <p:cNvPr id="73" name="TextBox 72">
            <a:extLst>
              <a:ext uri="{FF2B5EF4-FFF2-40B4-BE49-F238E27FC236}">
                <a16:creationId xmlns:a16="http://schemas.microsoft.com/office/drawing/2014/main" id="{01A1A78D-7FFF-C0D8-6B3E-810700552E8E}"/>
              </a:ext>
            </a:extLst>
          </p:cNvPr>
          <p:cNvSpPr txBox="1"/>
          <p:nvPr/>
        </p:nvSpPr>
        <p:spPr>
          <a:xfrm>
            <a:off x="9091448" y="332827"/>
            <a:ext cx="2732689"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cs typeface="Calibri"/>
              </a:rPr>
              <a:t>Pg. 47-52</a:t>
            </a:r>
            <a:endParaRPr lang="en-US" sz="2800"/>
          </a:p>
        </p:txBody>
      </p:sp>
    </p:spTree>
    <p:extLst>
      <p:ext uri="{BB962C8B-B14F-4D97-AF65-F5344CB8AC3E}">
        <p14:creationId xmlns:p14="http://schemas.microsoft.com/office/powerpoint/2010/main" val="123547365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7288799" y="751363"/>
            <a:ext cx="4906526" cy="1143841"/>
          </a:xfrm>
        </p:spPr>
        <p:txBody>
          <a:bodyPr>
            <a:normAutofit fontScale="90000"/>
          </a:bodyPr>
          <a:lstStyle/>
          <a:p>
            <a:r>
              <a:rPr lang="en-US"/>
              <a:t>Practicing  </a:t>
            </a:r>
            <a:br>
              <a:rPr lang="en-US"/>
            </a:br>
            <a:r>
              <a:rPr lang="en-US"/>
              <a:t>One on One’s</a:t>
            </a:r>
          </a:p>
        </p:txBody>
      </p:sp>
      <p:pic>
        <p:nvPicPr>
          <p:cNvPr id="20482" name="Picture 2" descr="Image result for two people talking">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5" r="1" b="1"/>
          <a:stretch/>
        </p:blipFill>
        <p:spPr bwMode="auto">
          <a:xfrm>
            <a:off x="189499" y="661248"/>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7226129" y="2198914"/>
            <a:ext cx="4969197" cy="3670180"/>
          </a:xfrm>
        </p:spPr>
        <p:txBody>
          <a:bodyPr vert="horz" lIns="0" tIns="45720" rIns="0" bIns="45720" rtlCol="0" anchor="t">
            <a:normAutofit/>
          </a:bodyPr>
          <a:lstStyle/>
          <a:p>
            <a:r>
              <a:rPr lang="en-US" sz="3200"/>
              <a:t>Triads</a:t>
            </a:r>
            <a:endParaRPr lang="en-US" sz="3200">
              <a:cs typeface="Calibri"/>
            </a:endParaRPr>
          </a:p>
          <a:p>
            <a:r>
              <a:rPr lang="en-US" sz="3200"/>
              <a:t>1. Organizer – Asks questions</a:t>
            </a:r>
            <a:endParaRPr lang="en-US" sz="3200">
              <a:cs typeface="Calibri"/>
            </a:endParaRPr>
          </a:p>
          <a:p>
            <a:r>
              <a:rPr lang="en-US" sz="3200"/>
              <a:t>2. Worker – Answers</a:t>
            </a:r>
            <a:endParaRPr lang="en-US" sz="3200">
              <a:cs typeface="Calibri"/>
            </a:endParaRPr>
          </a:p>
          <a:p>
            <a:r>
              <a:rPr lang="en-US" sz="3200"/>
              <a:t>3. Observer – Coaches </a:t>
            </a:r>
          </a:p>
          <a:p>
            <a:r>
              <a:rPr lang="en-US" sz="3200"/>
              <a:t>pg. 126-127</a:t>
            </a:r>
            <a:endParaRPr lang="en-US"/>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352208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D827083-C560-4C63-BE47-CC7757513044}"/>
              </a:ext>
            </a:extLst>
          </p:cNvPr>
          <p:cNvSpPr>
            <a:spLocks noGrp="1"/>
          </p:cNvSpPr>
          <p:nvPr>
            <p:ph type="title"/>
          </p:nvPr>
        </p:nvSpPr>
        <p:spPr>
          <a:xfrm>
            <a:off x="7700736" y="634946"/>
            <a:ext cx="4346422" cy="1207341"/>
          </a:xfrm>
        </p:spPr>
        <p:txBody>
          <a:bodyPr>
            <a:normAutofit/>
          </a:bodyPr>
          <a:lstStyle/>
          <a:p>
            <a:r>
              <a:rPr lang="en-US"/>
              <a:t>Debrief</a:t>
            </a:r>
          </a:p>
        </p:txBody>
      </p:sp>
      <p:pic>
        <p:nvPicPr>
          <p:cNvPr id="20482" name="Picture 2" descr="Image result for two people talking">
            <a:extLst>
              <a:ext uri="{FF2B5EF4-FFF2-40B4-BE49-F238E27FC236}">
                <a16:creationId xmlns:a16="http://schemas.microsoft.com/office/drawing/2014/main" id="{A3426BCF-6A5C-45AB-A4E3-F3DCBA76F7B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985" r="1" b="1"/>
          <a:stretch/>
        </p:blipFill>
        <p:spPr bwMode="auto">
          <a:xfrm>
            <a:off x="633999" y="640081"/>
            <a:ext cx="6909801"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DCD0228-3DE6-4F7A-82D6-87C46FB6EC30}"/>
              </a:ext>
            </a:extLst>
          </p:cNvPr>
          <p:cNvSpPr>
            <a:spLocks noGrp="1"/>
          </p:cNvSpPr>
          <p:nvPr>
            <p:ph idx="1"/>
          </p:nvPr>
        </p:nvSpPr>
        <p:spPr>
          <a:xfrm>
            <a:off x="7700736" y="2206936"/>
            <a:ext cx="3847364" cy="3670180"/>
          </a:xfrm>
        </p:spPr>
        <p:txBody>
          <a:bodyPr vert="horz" lIns="0" tIns="45720" rIns="0" bIns="45720" rtlCol="0" anchor="t">
            <a:normAutofit/>
          </a:bodyPr>
          <a:lstStyle/>
          <a:p>
            <a:endParaRPr lang="en-US" sz="3200"/>
          </a:p>
          <a:p>
            <a:r>
              <a:rPr lang="en-US" sz="3200"/>
              <a:t>What did you learn?</a:t>
            </a:r>
            <a:endParaRPr lang="en-US" sz="3200">
              <a:cs typeface="Calibri"/>
            </a:endParaRPr>
          </a:p>
          <a:p>
            <a:r>
              <a:rPr lang="en-US" sz="3200"/>
              <a:t>What did you notice?</a:t>
            </a:r>
            <a:endParaRPr lang="en-US" sz="3200">
              <a:cs typeface="Calibri"/>
            </a:endParaRPr>
          </a:p>
          <a:p>
            <a:endParaRPr lang="en-US" sz="3200">
              <a:cs typeface="Calibri"/>
            </a:endParaRPr>
          </a:p>
          <a:p>
            <a:r>
              <a:rPr lang="en-US" sz="3200">
                <a:cs typeface="Calibri"/>
              </a:rPr>
              <a:t>Resource: </a:t>
            </a:r>
            <a:r>
              <a:rPr lang="en-US" sz="3200">
                <a:ea typeface="+mn-lt"/>
                <a:cs typeface="+mn-lt"/>
              </a:rPr>
              <a:t>p. 47-67</a:t>
            </a:r>
            <a:endParaRPr lang="en-US" sz="3200">
              <a:cs typeface="Calibri"/>
            </a:endParaRPr>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1588259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407812" y="-475030"/>
            <a:ext cx="4606776" cy="1450757"/>
          </a:xfrm>
        </p:spPr>
        <p:txBody>
          <a:bodyPr>
            <a:normAutofit/>
          </a:bodyPr>
          <a:lstStyle/>
          <a:p>
            <a:r>
              <a:rPr lang="en-US"/>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1174" y="1611402"/>
            <a:ext cx="4166268" cy="3217153"/>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4429387" y="360727"/>
            <a:ext cx="7560805" cy="6048462"/>
          </a:xfrm>
        </p:spPr>
        <p:txBody>
          <a:bodyPr vert="horz" lIns="0" tIns="45720" rIns="0" bIns="45720" rtlCol="0" anchor="t">
            <a:normAutofit fontScale="25000" lnSpcReduction="20000"/>
          </a:bodyPr>
          <a:lstStyle/>
          <a:p>
            <a:pPr lvl="0"/>
            <a:r>
              <a:rPr lang="en-US" sz="12800"/>
              <a:t>Organizers listen and ask questions!</a:t>
            </a:r>
          </a:p>
          <a:p>
            <a:pPr lvl="0"/>
            <a:endParaRPr lang="en-US" sz="12800"/>
          </a:p>
          <a:p>
            <a:pPr lvl="0"/>
            <a:r>
              <a:rPr lang="en-US" sz="12800"/>
              <a:t>We want our workers to realize:</a:t>
            </a:r>
          </a:p>
          <a:p>
            <a:pPr marL="292608" lvl="1" indent="0">
              <a:lnSpc>
                <a:spcPct val="100000"/>
              </a:lnSpc>
              <a:buNone/>
            </a:pPr>
            <a:r>
              <a:rPr lang="en-US" sz="12600"/>
              <a:t>• They care about a problem</a:t>
            </a:r>
            <a:endParaRPr lang="en-US" sz="12600">
              <a:cs typeface="Calibri" panose="020F0502020204030204"/>
            </a:endParaRPr>
          </a:p>
          <a:p>
            <a:pPr marL="292608" lvl="1" indent="0">
              <a:lnSpc>
                <a:spcPct val="100000"/>
              </a:lnSpc>
              <a:buNone/>
            </a:pPr>
            <a:r>
              <a:rPr lang="en-US" sz="12600"/>
              <a:t>• There is a decision-maker who has the power to fix this problem</a:t>
            </a:r>
            <a:endParaRPr lang="en-US" sz="12600">
              <a:cs typeface="Calibri" panose="020F0502020204030204"/>
            </a:endParaRPr>
          </a:p>
          <a:p>
            <a:pPr marL="292608" lvl="1" indent="0">
              <a:lnSpc>
                <a:spcPct val="100000"/>
              </a:lnSpc>
              <a:buNone/>
            </a:pPr>
            <a:r>
              <a:rPr lang="en-US" sz="12600"/>
              <a:t>• The decision-maker won’t fix it until someone pushes them to</a:t>
            </a:r>
            <a:endParaRPr lang="en-US" sz="12600">
              <a:cs typeface="Calibri" panose="020F0502020204030204"/>
            </a:endParaRPr>
          </a:p>
          <a:p>
            <a:pPr marL="292608" lvl="1" indent="0">
              <a:lnSpc>
                <a:spcPct val="100000"/>
              </a:lnSpc>
              <a:buNone/>
            </a:pPr>
            <a:r>
              <a:rPr lang="en-US" sz="12600"/>
              <a:t>• To really solve the problem they need to join their colleagues, share their resources and take action together</a:t>
            </a:r>
            <a:endParaRPr lang="en-US" sz="12600">
              <a:cs typeface="Calibri" panose="020F0502020204030204"/>
            </a:endParaRPr>
          </a:p>
          <a:p>
            <a:pPr lvl="0"/>
            <a:endParaRPr lang="en-US" sz="4000"/>
          </a:p>
        </p:txBody>
      </p:sp>
    </p:spTree>
    <p:extLst>
      <p:ext uri="{BB962C8B-B14F-4D97-AF65-F5344CB8AC3E}">
        <p14:creationId xmlns:p14="http://schemas.microsoft.com/office/powerpoint/2010/main" val="27880912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C87EF1-8AD1-30A0-7573-7C4D9AFA476D}"/>
              </a:ext>
            </a:extLst>
          </p:cNvPr>
          <p:cNvSpPr>
            <a:spLocks noGrp="1"/>
          </p:cNvSpPr>
          <p:nvPr>
            <p:ph type="title"/>
          </p:nvPr>
        </p:nvSpPr>
        <p:spPr/>
        <p:txBody>
          <a:bodyPr>
            <a:normAutofit/>
          </a:bodyPr>
          <a:lstStyle/>
          <a:p>
            <a:r>
              <a:rPr lang="en-US" sz="4700">
                <a:cs typeface="Calibri Light"/>
              </a:rPr>
              <a:t>Team Presentation and Coaching:   </a:t>
            </a:r>
          </a:p>
        </p:txBody>
      </p:sp>
      <p:sp>
        <p:nvSpPr>
          <p:cNvPr id="3" name="Content Placeholder 2">
            <a:extLst>
              <a:ext uri="{FF2B5EF4-FFF2-40B4-BE49-F238E27FC236}">
                <a16:creationId xmlns:a16="http://schemas.microsoft.com/office/drawing/2014/main" id="{3A5ABD82-92DA-440E-3F9B-BEC3817CCB2F}"/>
              </a:ext>
            </a:extLst>
          </p:cNvPr>
          <p:cNvSpPr>
            <a:spLocks noGrp="1"/>
          </p:cNvSpPr>
          <p:nvPr>
            <p:ph idx="1"/>
          </p:nvPr>
        </p:nvSpPr>
        <p:spPr>
          <a:xfrm>
            <a:off x="1097280" y="1429789"/>
            <a:ext cx="5459186" cy="4439305"/>
          </a:xfrm>
        </p:spPr>
        <p:txBody>
          <a:bodyPr vert="horz" lIns="0" tIns="45720" rIns="0" bIns="45720" rtlCol="0" anchor="t">
            <a:normAutofit/>
          </a:bodyPr>
          <a:lstStyle/>
          <a:p>
            <a:pPr marL="0" indent="0">
              <a:buNone/>
            </a:pPr>
            <a:r>
              <a:rPr lang="en-US" sz="2800">
                <a:cs typeface="Calibri"/>
              </a:rPr>
              <a:t>Group 1: Present first! Walk people through your plan and answer any questions.</a:t>
            </a:r>
          </a:p>
          <a:p>
            <a:pPr marL="0" indent="0">
              <a:buNone/>
            </a:pPr>
            <a:r>
              <a:rPr lang="en-US" sz="2800">
                <a:cs typeface="Calibri"/>
              </a:rPr>
              <a:t>Group 2: Visit every campaign plan and provide feedback to the presenter. </a:t>
            </a:r>
          </a:p>
          <a:p>
            <a:pPr marL="0" indent="0">
              <a:buNone/>
            </a:pPr>
            <a:endParaRPr lang="en-US" sz="2800">
              <a:cs typeface="Calibri"/>
            </a:endParaRPr>
          </a:p>
          <a:p>
            <a:pPr marL="0" indent="0">
              <a:buNone/>
            </a:pPr>
            <a:r>
              <a:rPr lang="en-US" sz="2800" i="1">
                <a:cs typeface="Calibri"/>
              </a:rPr>
              <a:t>We will switch and then come back for a group debrief at the end. </a:t>
            </a:r>
          </a:p>
          <a:p>
            <a:pPr marL="0" indent="0">
              <a:buNone/>
            </a:pPr>
            <a:endParaRPr lang="en-US" sz="2800">
              <a:cs typeface="Calibri"/>
            </a:endParaRPr>
          </a:p>
          <a:p>
            <a:pPr marL="0" indent="0">
              <a:buNone/>
            </a:pPr>
            <a:endParaRPr lang="en-US" sz="2800">
              <a:cs typeface="Calibri"/>
            </a:endParaRPr>
          </a:p>
          <a:p>
            <a:pPr marL="0" indent="0">
              <a:buNone/>
            </a:pPr>
            <a:endParaRPr lang="en-US" sz="2800">
              <a:cs typeface="Calibri"/>
            </a:endParaRPr>
          </a:p>
          <a:p>
            <a:pPr marL="0" indent="0">
              <a:buNone/>
            </a:pPr>
            <a:endParaRPr lang="en-US" sz="2800">
              <a:cs typeface="Calibri"/>
            </a:endParaRPr>
          </a:p>
          <a:p>
            <a:pPr marL="0" indent="0">
              <a:buNone/>
            </a:pPr>
            <a:endParaRPr lang="en-US">
              <a:cs typeface="Calibri"/>
            </a:endParaRPr>
          </a:p>
        </p:txBody>
      </p:sp>
      <p:pic>
        <p:nvPicPr>
          <p:cNvPr id="4" name="Picture 3" descr="13,910 12 Minutes Images, Stock Photos, 3D objects ...">
            <a:extLst>
              <a:ext uri="{FF2B5EF4-FFF2-40B4-BE49-F238E27FC236}">
                <a16:creationId xmlns:a16="http://schemas.microsoft.com/office/drawing/2014/main" id="{1193D181-0232-F400-C41C-1D4D23BB4D14}"/>
              </a:ext>
            </a:extLst>
          </p:cNvPr>
          <p:cNvPicPr>
            <a:picLocks noChangeAspect="1"/>
          </p:cNvPicPr>
          <p:nvPr/>
        </p:nvPicPr>
        <p:blipFill rotWithShape="1">
          <a:blip r:embed="rId2"/>
          <a:srcRect r="-415" b="9544"/>
          <a:stretch/>
        </p:blipFill>
        <p:spPr>
          <a:xfrm>
            <a:off x="8888186" y="138794"/>
            <a:ext cx="3301127" cy="2973744"/>
          </a:xfrm>
          <a:prstGeom prst="rect">
            <a:avLst/>
          </a:prstGeom>
        </p:spPr>
      </p:pic>
    </p:spTree>
    <p:extLst>
      <p:ext uri="{BB962C8B-B14F-4D97-AF65-F5344CB8AC3E}">
        <p14:creationId xmlns:p14="http://schemas.microsoft.com/office/powerpoint/2010/main" val="136657863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57C4D-9701-4370-1815-CB4E2437955E}"/>
              </a:ext>
            </a:extLst>
          </p:cNvPr>
          <p:cNvSpPr>
            <a:spLocks noGrp="1"/>
          </p:cNvSpPr>
          <p:nvPr>
            <p:ph type="title"/>
          </p:nvPr>
        </p:nvSpPr>
        <p:spPr/>
        <p:txBody>
          <a:bodyPr/>
          <a:lstStyle/>
          <a:p>
            <a:r>
              <a:rPr lang="en-US">
                <a:ea typeface="Calibri Light"/>
                <a:cs typeface="Calibri Light"/>
              </a:rPr>
              <a:t>Sample Feedback Questions: </a:t>
            </a:r>
            <a:endParaRPr lang="en-US"/>
          </a:p>
        </p:txBody>
      </p:sp>
      <p:sp>
        <p:nvSpPr>
          <p:cNvPr id="3" name="Content Placeholder 2">
            <a:extLst>
              <a:ext uri="{FF2B5EF4-FFF2-40B4-BE49-F238E27FC236}">
                <a16:creationId xmlns:a16="http://schemas.microsoft.com/office/drawing/2014/main" id="{C5C14EF6-0E89-9173-DF4D-53DF13E572B7}"/>
              </a:ext>
            </a:extLst>
          </p:cNvPr>
          <p:cNvSpPr>
            <a:spLocks noGrp="1"/>
          </p:cNvSpPr>
          <p:nvPr>
            <p:ph idx="1"/>
          </p:nvPr>
        </p:nvSpPr>
        <p:spPr>
          <a:xfrm>
            <a:off x="1083673" y="1429789"/>
            <a:ext cx="10058400" cy="4439305"/>
          </a:xfrm>
        </p:spPr>
        <p:txBody>
          <a:bodyPr vert="horz" lIns="0" tIns="45720" rIns="0" bIns="45720" rtlCol="0" anchor="t">
            <a:normAutofit/>
          </a:bodyPr>
          <a:lstStyle/>
          <a:p>
            <a:pPr marL="383540" lvl="1">
              <a:buFont typeface="Courier New" panose="020F0502020204030204" pitchFamily="34" charset="0"/>
              <a:buChar char="o"/>
            </a:pPr>
            <a:r>
              <a:rPr lang="en-US" sz="3600">
                <a:solidFill>
                  <a:srgbClr val="000000"/>
                </a:solidFill>
                <a:ea typeface="Calibri"/>
                <a:cs typeface="Calibri"/>
              </a:rPr>
              <a:t>How did the plan address finding and developing leaders to help implement the plan?</a:t>
            </a:r>
            <a:endParaRPr lang="en-US" sz="3600">
              <a:ea typeface="Calibri" panose="020F0502020204030204"/>
              <a:cs typeface="Calibri" panose="020F0502020204030204"/>
            </a:endParaRPr>
          </a:p>
          <a:p>
            <a:pPr marL="200660" lvl="1" indent="0">
              <a:buNone/>
            </a:pPr>
            <a:endParaRPr lang="en-US" sz="3600">
              <a:solidFill>
                <a:srgbClr val="000000"/>
              </a:solidFill>
              <a:ea typeface="Calibri"/>
              <a:cs typeface="Calibri"/>
            </a:endParaRPr>
          </a:p>
          <a:p>
            <a:pPr marL="383540" lvl="1">
              <a:buFont typeface="Courier New" panose="020F0502020204030204" pitchFamily="34" charset="0"/>
              <a:buChar char="o"/>
            </a:pPr>
            <a:r>
              <a:rPr lang="en-US" sz="3600">
                <a:solidFill>
                  <a:srgbClr val="000000"/>
                </a:solidFill>
                <a:ea typeface="Calibri"/>
                <a:cs typeface="Calibri"/>
              </a:rPr>
              <a:t>Are the tactics directly related to representing the issue and goal of the campaign?</a:t>
            </a:r>
          </a:p>
          <a:p>
            <a:pPr marL="383540" lvl="1">
              <a:buFont typeface="Courier New" panose="020F0502020204030204" pitchFamily="34" charset="0"/>
              <a:buChar char="o"/>
            </a:pPr>
            <a:endParaRPr lang="en-US" sz="3600">
              <a:solidFill>
                <a:srgbClr val="000000"/>
              </a:solidFill>
              <a:ea typeface="Calibri"/>
              <a:cs typeface="Calibri"/>
            </a:endParaRPr>
          </a:p>
          <a:p>
            <a:pPr marL="383540" lvl="1">
              <a:buFont typeface="Courier New" panose="020F0502020204030204" pitchFamily="34" charset="0"/>
              <a:buChar char="o"/>
            </a:pPr>
            <a:r>
              <a:rPr lang="en-US" sz="3600">
                <a:solidFill>
                  <a:srgbClr val="000000"/>
                </a:solidFill>
                <a:ea typeface="Calibri"/>
                <a:cs typeface="Calibri"/>
              </a:rPr>
              <a:t>In what ways does the plan use opportunities to build structure and power?</a:t>
            </a:r>
          </a:p>
          <a:p>
            <a:endParaRPr lang="en-US" sz="3600">
              <a:ea typeface="Calibri"/>
              <a:cs typeface="Calibri"/>
            </a:endParaRPr>
          </a:p>
        </p:txBody>
      </p:sp>
    </p:spTree>
    <p:extLst>
      <p:ext uri="{BB962C8B-B14F-4D97-AF65-F5344CB8AC3E}">
        <p14:creationId xmlns:p14="http://schemas.microsoft.com/office/powerpoint/2010/main" val="372620913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F1F5-E022-6EC0-F08D-658CFE3ECEBF}"/>
              </a:ext>
            </a:extLst>
          </p:cNvPr>
          <p:cNvSpPr>
            <a:spLocks noGrp="1"/>
          </p:cNvSpPr>
          <p:nvPr>
            <p:ph type="title"/>
          </p:nvPr>
        </p:nvSpPr>
        <p:spPr/>
        <p:txBody>
          <a:bodyPr/>
          <a:lstStyle/>
          <a:p>
            <a:r>
              <a:rPr lang="en-US">
                <a:cs typeface="Calibri Light"/>
              </a:rPr>
              <a:t>Group Debrief: </a:t>
            </a:r>
          </a:p>
        </p:txBody>
      </p:sp>
      <p:sp>
        <p:nvSpPr>
          <p:cNvPr id="3" name="Content Placeholder 2">
            <a:extLst>
              <a:ext uri="{FF2B5EF4-FFF2-40B4-BE49-F238E27FC236}">
                <a16:creationId xmlns:a16="http://schemas.microsoft.com/office/drawing/2014/main" id="{6045EB2B-ED0D-2165-BB24-EF6944AC2722}"/>
              </a:ext>
            </a:extLst>
          </p:cNvPr>
          <p:cNvSpPr>
            <a:spLocks noGrp="1"/>
          </p:cNvSpPr>
          <p:nvPr>
            <p:ph idx="1"/>
          </p:nvPr>
        </p:nvSpPr>
        <p:spPr/>
        <p:txBody>
          <a:bodyPr vert="horz" lIns="0" tIns="45720" rIns="0" bIns="45720" rtlCol="0" anchor="t">
            <a:normAutofit/>
          </a:bodyPr>
          <a:lstStyle/>
          <a:p>
            <a:pPr marL="0" indent="0">
              <a:buNone/>
            </a:pPr>
            <a:endParaRPr lang="en-US" sz="2400">
              <a:cs typeface="Calibri"/>
            </a:endParaRPr>
          </a:p>
          <a:p>
            <a:pPr>
              <a:buFont typeface="Arial" panose="020F0502020204030204" pitchFamily="34" charset="0"/>
              <a:buChar char="•"/>
            </a:pPr>
            <a:r>
              <a:rPr lang="en-US" sz="2400">
                <a:cs typeface="Calibri"/>
              </a:rPr>
              <a:t>Are there specific tactics or ideas that you are going to take back to your locals and share with leaders? What about with co-workers? Why did that stand out for you? </a:t>
            </a:r>
            <a:endParaRPr lang="en-US">
              <a:cs typeface="Calibri" panose="020F0502020204030204"/>
            </a:endParaRPr>
          </a:p>
          <a:p>
            <a:pPr>
              <a:buFont typeface="Arial" panose="020F0502020204030204" pitchFamily="34" charset="0"/>
              <a:buChar char="•"/>
            </a:pPr>
            <a:r>
              <a:rPr lang="en-US" sz="2400">
                <a:cs typeface="Calibri"/>
              </a:rPr>
              <a:t>What are the skills from today you are hoping to train your leaders/members/activists on in the next 6 months? </a:t>
            </a:r>
          </a:p>
          <a:p>
            <a:pPr>
              <a:buFont typeface="Arial" panose="020F0502020204030204" pitchFamily="34" charset="0"/>
              <a:buChar char="•"/>
            </a:pPr>
            <a:r>
              <a:rPr lang="en-US" sz="2400">
                <a:cs typeface="Calibri"/>
              </a:rPr>
              <a:t>What is something you learned from a colleague in the last three days that changed the way you thought about your work? </a:t>
            </a:r>
            <a:br>
              <a:rPr lang="en-US">
                <a:cs typeface="Calibri"/>
              </a:rPr>
            </a:br>
            <a:endParaRPr lang="en-US">
              <a:cs typeface="Calibri"/>
            </a:endParaRPr>
          </a:p>
          <a:p>
            <a:pPr>
              <a:buFont typeface="Arial" panose="020F0502020204030204" pitchFamily="34" charset="0"/>
              <a:buChar char="•"/>
            </a:pPr>
            <a:endParaRPr lang="en-US">
              <a:cs typeface="Calibri"/>
            </a:endParaRPr>
          </a:p>
        </p:txBody>
      </p:sp>
    </p:spTree>
    <p:extLst>
      <p:ext uri="{BB962C8B-B14F-4D97-AF65-F5344CB8AC3E}">
        <p14:creationId xmlns:p14="http://schemas.microsoft.com/office/powerpoint/2010/main" val="300525583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a:t>Lunch</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p:txBody>
          <a:bodyPr/>
          <a:lstStyle/>
          <a:p>
            <a:endParaRPr lang="en-US"/>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6432" b="23294"/>
          <a:stretch/>
        </p:blipFill>
        <p:spPr bwMode="auto">
          <a:xfrm>
            <a:off x="1960330" y="1429789"/>
            <a:ext cx="7644990" cy="4607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0677614"/>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4.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5.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6.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B63DD5D-2E66-4452-BF42-4FFC4D3EB62E}">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62ECCB5-3E68-4708-9A56-E69E060B968A}">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19B1824-18E6-4C52-9ADB-583177728C8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84</Slides>
  <Notes>44</Notes>
  <HiddenSlides>0</HiddenSlides>
  <ScaleCrop>false</ScaleCrop>
  <HeadingPairs>
    <vt:vector size="4" baseType="variant">
      <vt:variant>
        <vt:lpstr>Theme</vt:lpstr>
      </vt:variant>
      <vt:variant>
        <vt:i4>6</vt:i4>
      </vt:variant>
      <vt:variant>
        <vt:lpstr>Slide Titles</vt:lpstr>
      </vt:variant>
      <vt:variant>
        <vt:i4>84</vt:i4>
      </vt:variant>
    </vt:vector>
  </HeadingPairs>
  <TitlesOfParts>
    <vt:vector size="90" baseType="lpstr">
      <vt:lpstr>Retrospect</vt:lpstr>
      <vt:lpstr>1_Retrospect</vt:lpstr>
      <vt:lpstr>Retrospect</vt:lpstr>
      <vt:lpstr>Retrospect</vt:lpstr>
      <vt:lpstr>Retrospect</vt:lpstr>
      <vt:lpstr>1_Retrospect</vt:lpstr>
      <vt:lpstr>Organizing ESP</vt:lpstr>
      <vt:lpstr>Feedback on Feedback</vt:lpstr>
      <vt:lpstr>Your Words</vt:lpstr>
      <vt:lpstr>Your Words</vt:lpstr>
      <vt:lpstr>Agenda Review - Today</vt:lpstr>
      <vt:lpstr>Community Agreements  p. 2</vt:lpstr>
      <vt:lpstr>Consultancy protocol p.125</vt:lpstr>
      <vt:lpstr>Problem of Practice</vt:lpstr>
      <vt:lpstr>Problems of Practice</vt:lpstr>
      <vt:lpstr>Discuss the Protocol Page 125</vt:lpstr>
      <vt:lpstr>Problems of Practice</vt:lpstr>
      <vt:lpstr>Protocol Debrief </vt:lpstr>
      <vt:lpstr>Key Points</vt:lpstr>
      <vt:lpstr>Ben and Heidi</vt:lpstr>
      <vt:lpstr>Leaders</vt:lpstr>
      <vt:lpstr>Organizing and Leadership</vt:lpstr>
      <vt:lpstr>PowerPoint Presentation</vt:lpstr>
      <vt:lpstr>What did Seattle do?</vt:lpstr>
      <vt:lpstr>The Blitz, an organizing tool </vt:lpstr>
      <vt:lpstr>PowerPoint Presentation</vt:lpstr>
      <vt:lpstr>Key Points</vt:lpstr>
      <vt:lpstr>Club to Union</vt:lpstr>
      <vt:lpstr>Opportunities for Leadership </vt:lpstr>
      <vt:lpstr>Club or Union?  p.71</vt:lpstr>
      <vt:lpstr>Club or Union Debrief</vt:lpstr>
      <vt:lpstr>Key Ideas</vt:lpstr>
      <vt:lpstr>Hedy and Adam</vt:lpstr>
      <vt:lpstr>Building Engaged Leaders</vt:lpstr>
      <vt:lpstr>Building Engaged Leaders</vt:lpstr>
      <vt:lpstr>Building Engaged Leaders</vt:lpstr>
      <vt:lpstr>Conditions of Motivational Task Design </vt:lpstr>
      <vt:lpstr>PowerPoint Presentation</vt:lpstr>
      <vt:lpstr>Nothing is meaningful if you aren't expected to be accountable</vt:lpstr>
      <vt:lpstr>Conditions of Motivational Task Design </vt:lpstr>
      <vt:lpstr>Conditions of  Motivational Task Design are achieved when the leader:</vt:lpstr>
      <vt:lpstr>PowerPoint Presentation</vt:lpstr>
      <vt:lpstr>Key Points</vt:lpstr>
      <vt:lpstr>Naomi</vt:lpstr>
      <vt:lpstr>Team Work Time</vt:lpstr>
      <vt:lpstr>Helena and Juli</vt:lpstr>
      <vt:lpstr>Team Presentation and Coaching Time</vt:lpstr>
      <vt:lpstr>Feedback Questions</vt:lpstr>
      <vt:lpstr>Ellen</vt:lpstr>
      <vt:lpstr>Ending it Right</vt:lpstr>
      <vt:lpstr>Extra slides </vt:lpstr>
      <vt:lpstr>Targets, Tactics &amp; Escalation </vt:lpstr>
      <vt:lpstr>When making a demand …</vt:lpstr>
      <vt:lpstr>Targets:</vt:lpstr>
      <vt:lpstr> Scenario Work! (Charts) Identifying Issues, Demands, and Targets</vt:lpstr>
      <vt:lpstr>Key Points</vt:lpstr>
      <vt:lpstr>BREAK</vt:lpstr>
      <vt:lpstr>Structure of a Campaign</vt:lpstr>
      <vt:lpstr>Tactics</vt:lpstr>
      <vt:lpstr>PowerPoint Presentation</vt:lpstr>
      <vt:lpstr> Scenario Work! Tactics Brainstorm</vt:lpstr>
      <vt:lpstr>Evaluating Tactics </vt:lpstr>
      <vt:lpstr>Compression Points</vt:lpstr>
      <vt:lpstr>Why do you think tactics escalate gradually? </vt:lpstr>
      <vt:lpstr>Each escalation is more public, more visible, and has more risk.  WE transform members to activists, activists to leaders by asking them to take bigger risks. </vt:lpstr>
      <vt:lpstr>PowerPoint Presentation</vt:lpstr>
      <vt:lpstr> Scenario Work! Building your Escalation Campaign</vt:lpstr>
      <vt:lpstr>Key Points</vt:lpstr>
      <vt:lpstr>Transformational Conversations</vt:lpstr>
      <vt:lpstr>PowerPoint Presentation</vt:lpstr>
      <vt:lpstr>PowerPoint Presentation</vt:lpstr>
      <vt:lpstr>PowerPoint Presentation</vt:lpstr>
      <vt:lpstr>Relationships are</vt:lpstr>
      <vt:lpstr>PowerPoint Presentation</vt:lpstr>
      <vt:lpstr>PowerPoint Presentation</vt:lpstr>
      <vt:lpstr>We listen to relate to our people</vt:lpstr>
      <vt:lpstr>We listen to identify Issues</vt:lpstr>
      <vt:lpstr>We ask for commitment</vt:lpstr>
      <vt:lpstr>We ask to identify leaders</vt:lpstr>
      <vt:lpstr>PowerPoint Presentation</vt:lpstr>
      <vt:lpstr>Power of Positive Messaging</vt:lpstr>
      <vt:lpstr>Responding to Recruitment Objections-pg. 58-67</vt:lpstr>
      <vt:lpstr>Conversation Wheel</vt:lpstr>
      <vt:lpstr>Practicing   One on One’s</vt:lpstr>
      <vt:lpstr>Debrief</vt:lpstr>
      <vt:lpstr>Key Points</vt:lpstr>
      <vt:lpstr>Team Presentation and Coaching:   </vt:lpstr>
      <vt:lpstr>Sample Feedback Questions: </vt:lpstr>
      <vt:lpstr>Group Debrief: </vt:lpstr>
      <vt:lpstr>Lunch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 Holmes</dc:creator>
  <cp:revision>3</cp:revision>
  <dcterms:created xsi:type="dcterms:W3CDTF">2019-01-14T01:30:31Z</dcterms:created>
  <dcterms:modified xsi:type="dcterms:W3CDTF">2024-06-05T16:56:04Z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