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32" r:id="rId5"/>
  </p:sldMasterIdLst>
  <p:sldIdLst>
    <p:sldId id="260" r:id="rId6"/>
    <p:sldId id="261" r:id="rId7"/>
    <p:sldId id="257" r:id="rId8"/>
    <p:sldId id="256" r:id="rId9"/>
    <p:sldId id="258" r:id="rId10"/>
    <p:sldId id="259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088523-2CD4-35B5-7615-E948E1EB7ED3}" v="270" dt="2023-05-11T18:32:29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zaak Standridge" userId="S::izaak.standridge_alaedu.org#ext#@neahq.onmicrosoft.com::e0e542fe-a125-4245-970a-6bbd243a481b" providerId="AD" clId="Web-{A7088523-2CD4-35B5-7615-E948E1EB7ED3}"/>
    <pc:docChg chg="addSld delSld modSld sldOrd addMainMaster">
      <pc:chgData name="Izaak Standridge" userId="S::izaak.standridge_alaedu.org#ext#@neahq.onmicrosoft.com::e0e542fe-a125-4245-970a-6bbd243a481b" providerId="AD" clId="Web-{A7088523-2CD4-35B5-7615-E948E1EB7ED3}" dt="2023-05-11T18:32:29.746" v="258"/>
      <pc:docMkLst>
        <pc:docMk/>
      </pc:docMkLst>
      <pc:sldChg chg="addSp delSp modSp mod setBg modClrScheme chgLayout">
        <pc:chgData name="Izaak Standridge" userId="S::izaak.standridge_alaedu.org#ext#@neahq.onmicrosoft.com::e0e542fe-a125-4245-970a-6bbd243a481b" providerId="AD" clId="Web-{A7088523-2CD4-35B5-7615-E948E1EB7ED3}" dt="2023-05-11T16:27:23.954" v="29"/>
        <pc:sldMkLst>
          <pc:docMk/>
          <pc:sldMk cId="109857222" sldId="256"/>
        </pc:sldMkLst>
        <pc:spChg chg="mod ord">
          <ac:chgData name="Izaak Standridge" userId="S::izaak.standridge_alaedu.org#ext#@neahq.onmicrosoft.com::e0e542fe-a125-4245-970a-6bbd243a481b" providerId="AD" clId="Web-{A7088523-2CD4-35B5-7615-E948E1EB7ED3}" dt="2023-05-11T16:27:23.954" v="29"/>
          <ac:spMkLst>
            <pc:docMk/>
            <pc:sldMk cId="109857222" sldId="256"/>
            <ac:spMk id="2" creationId="{00000000-0000-0000-0000-000000000000}"/>
          </ac:spMkLst>
        </pc:spChg>
        <pc:spChg chg="del mod ord">
          <ac:chgData name="Izaak Standridge" userId="S::izaak.standridge_alaedu.org#ext#@neahq.onmicrosoft.com::e0e542fe-a125-4245-970a-6bbd243a481b" providerId="AD" clId="Web-{A7088523-2CD4-35B5-7615-E948E1EB7ED3}" dt="2023-05-11T16:26:55.952" v="26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Izaak Standridge" userId="S::izaak.standridge_alaedu.org#ext#@neahq.onmicrosoft.com::e0e542fe-a125-4245-970a-6bbd243a481b" providerId="AD" clId="Web-{A7088523-2CD4-35B5-7615-E948E1EB7ED3}" dt="2023-05-11T16:27:23.954" v="28"/>
          <ac:spMkLst>
            <pc:docMk/>
            <pc:sldMk cId="109857222" sldId="256"/>
            <ac:spMk id="9" creationId="{16C5FA50-8D52-4617-AF91-5C7B1C8352F1}"/>
          </ac:spMkLst>
        </pc:spChg>
        <pc:spChg chg="add del">
          <ac:chgData name="Izaak Standridge" userId="S::izaak.standridge_alaedu.org#ext#@neahq.onmicrosoft.com::e0e542fe-a125-4245-970a-6bbd243a481b" providerId="AD" clId="Web-{A7088523-2CD4-35B5-7615-E948E1EB7ED3}" dt="2023-05-11T16:27:23.954" v="28"/>
          <ac:spMkLst>
            <pc:docMk/>
            <pc:sldMk cId="109857222" sldId="256"/>
            <ac:spMk id="11" creationId="{E223798C-12AD-4B0C-A50C-D676347D67CF}"/>
          </ac:spMkLst>
        </pc:spChg>
        <pc:spChg chg="add">
          <ac:chgData name="Izaak Standridge" userId="S::izaak.standridge_alaedu.org#ext#@neahq.onmicrosoft.com::e0e542fe-a125-4245-970a-6bbd243a481b" providerId="AD" clId="Web-{A7088523-2CD4-35B5-7615-E948E1EB7ED3}" dt="2023-05-11T16:27:23.954" v="29"/>
          <ac:spMkLst>
            <pc:docMk/>
            <pc:sldMk cId="109857222" sldId="256"/>
            <ac:spMk id="13" creationId="{D12DDE76-C203-4047-9998-63900085B5E8}"/>
          </ac:spMkLst>
        </pc:spChg>
        <pc:picChg chg="add mod ord">
          <ac:chgData name="Izaak Standridge" userId="S::izaak.standridge_alaedu.org#ext#@neahq.onmicrosoft.com::e0e542fe-a125-4245-970a-6bbd243a481b" providerId="AD" clId="Web-{A7088523-2CD4-35B5-7615-E948E1EB7ED3}" dt="2023-05-11T16:27:23.954" v="29"/>
          <ac:picMkLst>
            <pc:docMk/>
            <pc:sldMk cId="109857222" sldId="256"/>
            <ac:picMk id="4" creationId="{5EBBCA4D-C32C-90FD-88FD-B3138F4240D2}"/>
          </ac:picMkLst>
        </pc:picChg>
      </pc:sldChg>
      <pc:sldChg chg="addSp delSp modSp new mod ord modClrScheme chgLayout">
        <pc:chgData name="Izaak Standridge" userId="S::izaak.standridge_alaedu.org#ext#@neahq.onmicrosoft.com::e0e542fe-a125-4245-970a-6bbd243a481b" providerId="AD" clId="Web-{A7088523-2CD4-35B5-7615-E948E1EB7ED3}" dt="2023-05-11T17:14:51.804" v="250"/>
        <pc:sldMkLst>
          <pc:docMk/>
          <pc:sldMk cId="3157639860" sldId="257"/>
        </pc:sldMkLst>
        <pc:spChg chg="del">
          <ac:chgData name="Izaak Standridge" userId="S::izaak.standridge_alaedu.org#ext#@neahq.onmicrosoft.com::e0e542fe-a125-4245-970a-6bbd243a481b" providerId="AD" clId="Web-{A7088523-2CD4-35B5-7615-E948E1EB7ED3}" dt="2023-05-11T16:32:37.071" v="31"/>
          <ac:spMkLst>
            <pc:docMk/>
            <pc:sldMk cId="3157639860" sldId="257"/>
            <ac:spMk id="2" creationId="{2C8008B7-737E-3585-D75B-D885C19EA0AF}"/>
          </ac:spMkLst>
        </pc:spChg>
        <pc:spChg chg="del">
          <ac:chgData name="Izaak Standridge" userId="S::izaak.standridge_alaedu.org#ext#@neahq.onmicrosoft.com::e0e542fe-a125-4245-970a-6bbd243a481b" providerId="AD" clId="Web-{A7088523-2CD4-35B5-7615-E948E1EB7ED3}" dt="2023-05-11T16:32:37.071" v="31"/>
          <ac:spMkLst>
            <pc:docMk/>
            <pc:sldMk cId="3157639860" sldId="257"/>
            <ac:spMk id="3" creationId="{FE983044-1561-5595-9819-DF4EB91CFE18}"/>
          </ac:spMkLst>
        </pc:spChg>
        <pc:picChg chg="add mod">
          <ac:chgData name="Izaak Standridge" userId="S::izaak.standridge_alaedu.org#ext#@neahq.onmicrosoft.com::e0e542fe-a125-4245-970a-6bbd243a481b" providerId="AD" clId="Web-{A7088523-2CD4-35B5-7615-E948E1EB7ED3}" dt="2023-05-11T16:33:02.151" v="34" actId="14100"/>
          <ac:picMkLst>
            <pc:docMk/>
            <pc:sldMk cId="3157639860" sldId="257"/>
            <ac:picMk id="4" creationId="{B13C4CB6-3FE8-BCB0-4B4E-9B8A958D07A8}"/>
          </ac:picMkLst>
        </pc:picChg>
      </pc:sldChg>
      <pc:sldChg chg="addSp modSp new">
        <pc:chgData name="Izaak Standridge" userId="S::izaak.standridge_alaedu.org#ext#@neahq.onmicrosoft.com::e0e542fe-a125-4245-970a-6bbd243a481b" providerId="AD" clId="Web-{A7088523-2CD4-35B5-7615-E948E1EB7ED3}" dt="2023-05-11T16:38:06.486" v="42" actId="14100"/>
        <pc:sldMkLst>
          <pc:docMk/>
          <pc:sldMk cId="2088735957" sldId="258"/>
        </pc:sldMkLst>
        <pc:picChg chg="add mod">
          <ac:chgData name="Izaak Standridge" userId="S::izaak.standridge_alaedu.org#ext#@neahq.onmicrosoft.com::e0e542fe-a125-4245-970a-6bbd243a481b" providerId="AD" clId="Web-{A7088523-2CD4-35B5-7615-E948E1EB7ED3}" dt="2023-05-11T16:38:06.486" v="42" actId="14100"/>
          <ac:picMkLst>
            <pc:docMk/>
            <pc:sldMk cId="2088735957" sldId="258"/>
            <ac:picMk id="2" creationId="{398E25CD-985D-9C86-CB82-467FFA1821F8}"/>
          </ac:picMkLst>
        </pc:picChg>
      </pc:sldChg>
      <pc:sldChg chg="addSp delSp modSp new mod modClrScheme chgLayout">
        <pc:chgData name="Izaak Standridge" userId="S::izaak.standridge_alaedu.org#ext#@neahq.onmicrosoft.com::e0e542fe-a125-4245-970a-6bbd243a481b" providerId="AD" clId="Web-{A7088523-2CD4-35B5-7615-E948E1EB7ED3}" dt="2023-05-11T16:43:08.071" v="60"/>
        <pc:sldMkLst>
          <pc:docMk/>
          <pc:sldMk cId="1336825644" sldId="259"/>
        </pc:sldMkLst>
        <pc:spChg chg="add mod">
          <ac:chgData name="Izaak Standridge" userId="S::izaak.standridge_alaedu.org#ext#@neahq.onmicrosoft.com::e0e542fe-a125-4245-970a-6bbd243a481b" providerId="AD" clId="Web-{A7088523-2CD4-35B5-7615-E948E1EB7ED3}" dt="2023-05-11T16:41:15.891" v="57" actId="20577"/>
          <ac:spMkLst>
            <pc:docMk/>
            <pc:sldMk cId="1336825644" sldId="259"/>
            <ac:spMk id="3" creationId="{B8D5F1EA-A528-F4E6-33D3-21C9D67D4EE4}"/>
          </ac:spMkLst>
        </pc:spChg>
        <pc:spChg chg="add del mod">
          <ac:chgData name="Izaak Standridge" userId="S::izaak.standridge_alaedu.org#ext#@neahq.onmicrosoft.com::e0e542fe-a125-4245-970a-6bbd243a481b" providerId="AD" clId="Web-{A7088523-2CD4-35B5-7615-E948E1EB7ED3}" dt="2023-05-11T16:41:33.283" v="58"/>
          <ac:spMkLst>
            <pc:docMk/>
            <pc:sldMk cId="1336825644" sldId="259"/>
            <ac:spMk id="4" creationId="{E6064E01-694C-AE87-B707-496F21479F19}"/>
          </ac:spMkLst>
        </pc:spChg>
        <pc:spChg chg="add del mod">
          <ac:chgData name="Izaak Standridge" userId="S::izaak.standridge_alaedu.org#ext#@neahq.onmicrosoft.com::e0e542fe-a125-4245-970a-6bbd243a481b" providerId="AD" clId="Web-{A7088523-2CD4-35B5-7615-E948E1EB7ED3}" dt="2023-05-11T16:43:08.071" v="60"/>
          <ac:spMkLst>
            <pc:docMk/>
            <pc:sldMk cId="1336825644" sldId="259"/>
            <ac:spMk id="7" creationId="{383AB7F1-2EF6-2714-E567-DEEB1E82EEB0}"/>
          </ac:spMkLst>
        </pc:spChg>
        <pc:picChg chg="add del mod">
          <ac:chgData name="Izaak Standridge" userId="S::izaak.standridge_alaedu.org#ext#@neahq.onmicrosoft.com::e0e542fe-a125-4245-970a-6bbd243a481b" providerId="AD" clId="Web-{A7088523-2CD4-35B5-7615-E948E1EB7ED3}" dt="2023-05-11T16:41:01.561" v="45"/>
          <ac:picMkLst>
            <pc:docMk/>
            <pc:sldMk cId="1336825644" sldId="259"/>
            <ac:picMk id="2" creationId="{91EBE984-7F83-8B99-08F5-0AF5AEEF8C26}"/>
          </ac:picMkLst>
        </pc:picChg>
        <pc:picChg chg="add del mod ord">
          <ac:chgData name="Izaak Standridge" userId="S::izaak.standridge_alaedu.org#ext#@neahq.onmicrosoft.com::e0e542fe-a125-4245-970a-6bbd243a481b" providerId="AD" clId="Web-{A7088523-2CD4-35B5-7615-E948E1EB7ED3}" dt="2023-05-11T16:42:54.398" v="59"/>
          <ac:picMkLst>
            <pc:docMk/>
            <pc:sldMk cId="1336825644" sldId="259"/>
            <ac:picMk id="5" creationId="{51BC39C5-9F3A-CEBC-F987-8B07E0EAC179}"/>
          </ac:picMkLst>
        </pc:picChg>
        <pc:picChg chg="add mod ord">
          <ac:chgData name="Izaak Standridge" userId="S::izaak.standridge_alaedu.org#ext#@neahq.onmicrosoft.com::e0e542fe-a125-4245-970a-6bbd243a481b" providerId="AD" clId="Web-{A7088523-2CD4-35B5-7615-E948E1EB7ED3}" dt="2023-05-11T16:43:08.071" v="60"/>
          <ac:picMkLst>
            <pc:docMk/>
            <pc:sldMk cId="1336825644" sldId="259"/>
            <ac:picMk id="8" creationId="{DB7B0B54-646F-E760-48AD-DD88A4560764}"/>
          </ac:picMkLst>
        </pc:picChg>
      </pc:sldChg>
      <pc:sldChg chg="modSp new ord">
        <pc:chgData name="Izaak Standridge" userId="S::izaak.standridge_alaedu.org#ext#@neahq.onmicrosoft.com::e0e542fe-a125-4245-970a-6bbd243a481b" providerId="AD" clId="Web-{A7088523-2CD4-35B5-7615-E948E1EB7ED3}" dt="2023-05-11T17:14:42.991" v="249" actId="20577"/>
        <pc:sldMkLst>
          <pc:docMk/>
          <pc:sldMk cId="3145348874" sldId="260"/>
        </pc:sldMkLst>
        <pc:spChg chg="mod">
          <ac:chgData name="Izaak Standridge" userId="S::izaak.standridge_alaedu.org#ext#@neahq.onmicrosoft.com::e0e542fe-a125-4245-970a-6bbd243a481b" providerId="AD" clId="Web-{A7088523-2CD4-35B5-7615-E948E1EB7ED3}" dt="2023-05-11T17:14:42.991" v="249" actId="20577"/>
          <ac:spMkLst>
            <pc:docMk/>
            <pc:sldMk cId="3145348874" sldId="260"/>
            <ac:spMk id="2" creationId="{756A1594-8273-F9B0-FC04-C51BC2A28CA6}"/>
          </ac:spMkLst>
        </pc:spChg>
        <pc:spChg chg="mod">
          <ac:chgData name="Izaak Standridge" userId="S::izaak.standridge_alaedu.org#ext#@neahq.onmicrosoft.com::e0e542fe-a125-4245-970a-6bbd243a481b" providerId="AD" clId="Web-{A7088523-2CD4-35B5-7615-E948E1EB7ED3}" dt="2023-05-11T16:56:20.770" v="225" actId="20577"/>
          <ac:spMkLst>
            <pc:docMk/>
            <pc:sldMk cId="3145348874" sldId="260"/>
            <ac:spMk id="3" creationId="{5CDE3CAC-536C-0774-834C-A732C12EB116}"/>
          </ac:spMkLst>
        </pc:spChg>
      </pc:sldChg>
      <pc:sldChg chg="addSp delSp modSp new mod modClrScheme chgLayout">
        <pc:chgData name="Izaak Standridge" userId="S::izaak.standridge_alaedu.org#ext#@neahq.onmicrosoft.com::e0e542fe-a125-4245-970a-6bbd243a481b" providerId="AD" clId="Web-{A7088523-2CD4-35B5-7615-E948E1EB7ED3}" dt="2023-05-11T17:14:05.582" v="245" actId="14100"/>
        <pc:sldMkLst>
          <pc:docMk/>
          <pc:sldMk cId="863540368" sldId="261"/>
        </pc:sldMkLst>
        <pc:spChg chg="del">
          <ac:chgData name="Izaak Standridge" userId="S::izaak.standridge_alaedu.org#ext#@neahq.onmicrosoft.com::e0e542fe-a125-4245-970a-6bbd243a481b" providerId="AD" clId="Web-{A7088523-2CD4-35B5-7615-E948E1EB7ED3}" dt="2023-05-11T17:12:18.355" v="242"/>
          <ac:spMkLst>
            <pc:docMk/>
            <pc:sldMk cId="863540368" sldId="261"/>
            <ac:spMk id="2" creationId="{EBD50373-1DA8-0019-00F4-415F5DECA5F4}"/>
          </ac:spMkLst>
        </pc:spChg>
        <pc:spChg chg="del">
          <ac:chgData name="Izaak Standridge" userId="S::izaak.standridge_alaedu.org#ext#@neahq.onmicrosoft.com::e0e542fe-a125-4245-970a-6bbd243a481b" providerId="AD" clId="Web-{A7088523-2CD4-35B5-7615-E948E1EB7ED3}" dt="2023-05-11T17:12:18.355" v="242"/>
          <ac:spMkLst>
            <pc:docMk/>
            <pc:sldMk cId="863540368" sldId="261"/>
            <ac:spMk id="3" creationId="{1F57EF04-A190-6F05-AD9F-827D2F8564DE}"/>
          </ac:spMkLst>
        </pc:spChg>
        <pc:picChg chg="add mod">
          <ac:chgData name="Izaak Standridge" userId="S::izaak.standridge_alaedu.org#ext#@neahq.onmicrosoft.com::e0e542fe-a125-4245-970a-6bbd243a481b" providerId="AD" clId="Web-{A7088523-2CD4-35B5-7615-E948E1EB7ED3}" dt="2023-05-11T17:14:05.582" v="245" actId="14100"/>
          <ac:picMkLst>
            <pc:docMk/>
            <pc:sldMk cId="863540368" sldId="261"/>
            <ac:picMk id="4" creationId="{1363D024-8EBD-6D9A-35FC-C0F35787FDBC}"/>
          </ac:picMkLst>
        </pc:picChg>
      </pc:sldChg>
      <pc:sldChg chg="addSp modSp new del ord">
        <pc:chgData name="Izaak Standridge" userId="S::izaak.standridge_alaedu.org#ext#@neahq.onmicrosoft.com::e0e542fe-a125-4245-970a-6bbd243a481b" providerId="AD" clId="Web-{A7088523-2CD4-35B5-7615-E948E1EB7ED3}" dt="2023-05-11T18:32:13.527" v="257"/>
        <pc:sldMkLst>
          <pc:docMk/>
          <pc:sldMk cId="2786742412" sldId="262"/>
        </pc:sldMkLst>
        <pc:spChg chg="add mod">
          <ac:chgData name="Izaak Standridge" userId="S::izaak.standridge_alaedu.org#ext#@neahq.onmicrosoft.com::e0e542fe-a125-4245-970a-6bbd243a481b" providerId="AD" clId="Web-{A7088523-2CD4-35B5-7615-E948E1EB7ED3}" dt="2023-05-11T18:30:55.759" v="255" actId="20577"/>
          <ac:spMkLst>
            <pc:docMk/>
            <pc:sldMk cId="2786742412" sldId="262"/>
            <ac:spMk id="4" creationId="{F7A379AB-AEBE-96D9-7362-EC7004E6EAE0}"/>
          </ac:spMkLst>
        </pc:spChg>
      </pc:sldChg>
      <pc:sldChg chg="add">
        <pc:chgData name="Izaak Standridge" userId="S::izaak.standridge_alaedu.org#ext#@neahq.onmicrosoft.com::e0e542fe-a125-4245-970a-6bbd243a481b" providerId="AD" clId="Web-{A7088523-2CD4-35B5-7615-E948E1EB7ED3}" dt="2023-05-11T18:32:10.574" v="256"/>
        <pc:sldMkLst>
          <pc:docMk/>
          <pc:sldMk cId="735241042" sldId="263"/>
        </pc:sldMkLst>
      </pc:sldChg>
      <pc:sldChg chg="add">
        <pc:chgData name="Izaak Standridge" userId="S::izaak.standridge_alaedu.org#ext#@neahq.onmicrosoft.com::e0e542fe-a125-4245-970a-6bbd243a481b" providerId="AD" clId="Web-{A7088523-2CD4-35B5-7615-E948E1EB7ED3}" dt="2023-05-11T18:32:29.746" v="258"/>
        <pc:sldMkLst>
          <pc:docMk/>
          <pc:sldMk cId="2273440939" sldId="264"/>
        </pc:sldMkLst>
      </pc:sldChg>
      <pc:sldMasterChg chg="add addSldLayout">
        <pc:chgData name="Izaak Standridge" userId="S::izaak.standridge_alaedu.org#ext#@neahq.onmicrosoft.com::e0e542fe-a125-4245-970a-6bbd243a481b" providerId="AD" clId="Web-{A7088523-2CD4-35B5-7615-E948E1EB7ED3}" dt="2023-05-11T18:32:10.574" v="256"/>
        <pc:sldMasterMkLst>
          <pc:docMk/>
          <pc:sldMasterMk cId="3918609575" sldId="2147483732"/>
        </pc:sldMasterMkLst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967739576" sldId="2147483733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521038105" sldId="2147483734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953267406" sldId="2147483735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347756483" sldId="2147483736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2478413938" sldId="2147483737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304594949" sldId="2147483738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868786405" sldId="2147483739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725591797" sldId="2147483740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679574753" sldId="2147483741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490061814" sldId="2147483742"/>
          </pc:sldLayoutMkLst>
        </pc:sldLayoutChg>
        <pc:sldLayoutChg chg="add">
          <pc:chgData name="Izaak Standridge" userId="S::izaak.standridge_alaedu.org#ext#@neahq.onmicrosoft.com::e0e542fe-a125-4245-970a-6bbd243a481b" providerId="AD" clId="Web-{A7088523-2CD4-35B5-7615-E948E1EB7ED3}" dt="2023-05-11T18:32:10.574" v="256"/>
          <pc:sldLayoutMkLst>
            <pc:docMk/>
            <pc:sldMasterMk cId="3918609575" sldId="2147483732"/>
            <pc:sldLayoutMk cId="3950095831" sldId="214748374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362671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49619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D0AF1F66-4891-439C-B787-A823E5FDF3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79"/>
          <a:stretch/>
        </p:blipFill>
        <p:spPr>
          <a:xfrm>
            <a:off x="910192" y="754033"/>
            <a:ext cx="3168032" cy="419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3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986" y="-361460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29789"/>
            <a:ext cx="10058400" cy="44393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BA6A50B-AD82-4A2C-ABE5-2C6F9CFA358E}"/>
              </a:ext>
            </a:extLst>
          </p:cNvPr>
          <p:cNvSpPr/>
          <p:nvPr userDrawn="1"/>
        </p:nvSpPr>
        <p:spPr>
          <a:xfrm>
            <a:off x="1047404" y="1646158"/>
            <a:ext cx="10246821" cy="154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38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67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56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13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94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86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71E5BBD0-68A6-4C0A-AD71-30FFA0AFC6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02" b="2405"/>
          <a:stretch/>
        </p:blipFill>
        <p:spPr>
          <a:xfrm>
            <a:off x="1133024" y="210588"/>
            <a:ext cx="1354143" cy="164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91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74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61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84" b="3161"/>
          <a:stretch/>
        </p:blipFill>
        <p:spPr>
          <a:xfrm>
            <a:off x="11094720" y="6392125"/>
            <a:ext cx="344424" cy="41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9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4CA239C-7FE4-431A-B410-1A24B2CF232F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66D95C9-CAC2-4332-B7B3-31CF6CA65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0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1594-8273-F9B0-FC04-C51BC2A28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Right Wing Groups and Elections Activity: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E3CAC-536C-0774-834C-A732C12EB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Read Articles related to the positions that far-right groups use to take over school boards and win elections. </a:t>
            </a:r>
          </a:p>
          <a:p>
            <a:r>
              <a:rPr lang="en-US" dirty="0">
                <a:cs typeface="Calibri"/>
              </a:rPr>
              <a:t>Participants in groups will chart the position statements and share how these positions will impact their students, colleagues, and community.</a:t>
            </a:r>
          </a:p>
          <a:p>
            <a:r>
              <a:rPr lang="en-US" dirty="0">
                <a:cs typeface="Calibri"/>
              </a:rPr>
              <a:t>Participants will share out</a:t>
            </a:r>
          </a:p>
        </p:txBody>
      </p:sp>
    </p:spTree>
    <p:extLst>
      <p:ext uri="{BB962C8B-B14F-4D97-AF65-F5344CB8AC3E}">
        <p14:creationId xmlns:p14="http://schemas.microsoft.com/office/powerpoint/2010/main" val="314534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1363D024-8EBD-6D9A-35FC-C0F35787F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63" y="473012"/>
            <a:ext cx="10161750" cy="592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40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13C4CB6-3FE8-BCB0-4B4E-9B8A958D0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87" y="210004"/>
            <a:ext cx="10214302" cy="614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39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65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1776 Project School Board Endorsements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5EBBCA4D-C32C-90FD-88FD-B3138F424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087461"/>
            <a:ext cx="7347537" cy="468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398E25CD-985D-9C86-CB82-467FFA18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642" y="1"/>
            <a:ext cx="7595474" cy="684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3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D5F1EA-A528-F4E6-33D3-21C9D67D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Moms for Liberty Chapter Map</a:t>
            </a:r>
            <a:endParaRPr lang="en-US" dirty="0"/>
          </a:p>
        </p:txBody>
      </p:sp>
      <p:pic>
        <p:nvPicPr>
          <p:cNvPr id="8" name="Picture 8" descr="Map&#10;&#10;Description automatically generated">
            <a:extLst>
              <a:ext uri="{FF2B5EF4-FFF2-40B4-BE49-F238E27FC236}">
                <a16:creationId xmlns:a16="http://schemas.microsoft.com/office/drawing/2014/main" id="{DB7B0B54-646F-E760-48AD-DD88A4560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4712" y="1825625"/>
            <a:ext cx="7022576" cy="4351338"/>
          </a:xfrm>
        </p:spPr>
      </p:pic>
    </p:spTree>
    <p:extLst>
      <p:ext uri="{BB962C8B-B14F-4D97-AF65-F5344CB8AC3E}">
        <p14:creationId xmlns:p14="http://schemas.microsoft.com/office/powerpoint/2010/main" val="133682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6601C-EE61-43D9-96F6-E62C21CEA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833" y="286603"/>
            <a:ext cx="8099186" cy="1450757"/>
          </a:xfrm>
        </p:spPr>
        <p:txBody>
          <a:bodyPr/>
          <a:lstStyle/>
          <a:p>
            <a:r>
              <a:rPr lang="en-US"/>
              <a:t>Team &amp; Leader Structures - Ganz</a:t>
            </a:r>
          </a:p>
        </p:txBody>
      </p:sp>
      <p:pic>
        <p:nvPicPr>
          <p:cNvPr id="3" name="Ganz team structure excerpt 1">
            <a:hlinkClick r:id="" action="ppaction://media"/>
            <a:extLst>
              <a:ext uri="{FF2B5EF4-FFF2-40B4-BE49-F238E27FC236}">
                <a16:creationId xmlns:a16="http://schemas.microsoft.com/office/drawing/2014/main" id="{F6F7EE8D-C48C-4B98-ABF5-6C16F2044B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88833" y="1737360"/>
            <a:ext cx="8014334" cy="4504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69C5AC-1F18-B8F8-4FB0-0418853579F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11111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C53883-4A8C-CFBA-E13F-89FD401BD553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111111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3524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DA17-D3AC-B98A-DB44-CAC1339C4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cs typeface="Calibri Light"/>
              </a:rPr>
              <a:t>How can we expand our power and impact?</a:t>
            </a:r>
            <a:endParaRPr lang="en-US" sz="4400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982518FA-AF3B-9026-2866-8123A63BE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11" y="2410259"/>
            <a:ext cx="5336458" cy="3008417"/>
          </a:xfrm>
          <a:prstGeom prst="rect">
            <a:avLst/>
          </a:prstGeom>
        </p:spPr>
      </p:pic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A1469D3-D193-0291-9814-3A9488F3D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142" y="2284209"/>
            <a:ext cx="6098457" cy="326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4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EBB11B-625E-46EC-B92E-4892D55DF56B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</ds:schemaRefs>
</ds:datastoreItem>
</file>

<file path=customXml/itemProps2.xml><?xml version="1.0" encoding="utf-8"?>
<ds:datastoreItem xmlns:ds="http://schemas.openxmlformats.org/officeDocument/2006/customXml" ds:itemID="{2DA9AB9C-E15F-44DD-9713-25629898FF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FE3FA1-4E0D-4E5D-B280-72BC1CABD9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Retrospect</vt:lpstr>
      <vt:lpstr>Right Wing Groups and Elections Activity:</vt:lpstr>
      <vt:lpstr>PowerPoint Presentation</vt:lpstr>
      <vt:lpstr>PowerPoint Presentation</vt:lpstr>
      <vt:lpstr>1776 Project School Board Endorsements</vt:lpstr>
      <vt:lpstr>PowerPoint Presentation</vt:lpstr>
      <vt:lpstr>Moms for Liberty Chapter Map</vt:lpstr>
      <vt:lpstr>Team &amp; Leader Structures - Ganz</vt:lpstr>
      <vt:lpstr>How can we expand our power and impact?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74</cp:revision>
  <dcterms:created xsi:type="dcterms:W3CDTF">2023-05-10T21:37:49Z</dcterms:created>
  <dcterms:modified xsi:type="dcterms:W3CDTF">2023-05-11T18:32:36Z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