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88"/>
  </p:notesMasterIdLst>
  <p:sldIdLst>
    <p:sldId id="947" r:id="rId6"/>
    <p:sldId id="946" r:id="rId7"/>
    <p:sldId id="258" r:id="rId8"/>
    <p:sldId id="259" r:id="rId9"/>
    <p:sldId id="347" r:id="rId10"/>
    <p:sldId id="256" r:id="rId11"/>
    <p:sldId id="262" r:id="rId12"/>
    <p:sldId id="260" r:id="rId13"/>
    <p:sldId id="348" r:id="rId14"/>
    <p:sldId id="257" r:id="rId15"/>
    <p:sldId id="261" r:id="rId16"/>
    <p:sldId id="349" r:id="rId17"/>
    <p:sldId id="365" r:id="rId18"/>
    <p:sldId id="366" r:id="rId19"/>
    <p:sldId id="350" r:id="rId20"/>
    <p:sldId id="359" r:id="rId21"/>
    <p:sldId id="295" r:id="rId22"/>
    <p:sldId id="921" r:id="rId23"/>
    <p:sldId id="296" r:id="rId24"/>
    <p:sldId id="265" r:id="rId25"/>
    <p:sldId id="267" r:id="rId26"/>
    <p:sldId id="266" r:id="rId27"/>
    <p:sldId id="268" r:id="rId28"/>
    <p:sldId id="276" r:id="rId29"/>
    <p:sldId id="269" r:id="rId30"/>
    <p:sldId id="270" r:id="rId31"/>
    <p:sldId id="298" r:id="rId32"/>
    <p:sldId id="948" r:id="rId33"/>
    <p:sldId id="273" r:id="rId34"/>
    <p:sldId id="272" r:id="rId35"/>
    <p:sldId id="275" r:id="rId36"/>
    <p:sldId id="939" r:id="rId37"/>
    <p:sldId id="951" r:id="rId38"/>
    <p:sldId id="949" r:id="rId39"/>
    <p:sldId id="364" r:id="rId40"/>
    <p:sldId id="277" r:id="rId41"/>
    <p:sldId id="351" r:id="rId42"/>
    <p:sldId id="911" r:id="rId43"/>
    <p:sldId id="933" r:id="rId44"/>
    <p:sldId id="934" r:id="rId45"/>
    <p:sldId id="928" r:id="rId46"/>
    <p:sldId id="922" r:id="rId47"/>
    <p:sldId id="952" r:id="rId48"/>
    <p:sldId id="924" r:id="rId49"/>
    <p:sldId id="925" r:id="rId50"/>
    <p:sldId id="926" r:id="rId51"/>
    <p:sldId id="927" r:id="rId52"/>
    <p:sldId id="935" r:id="rId53"/>
    <p:sldId id="929" r:id="rId54"/>
    <p:sldId id="930" r:id="rId55"/>
    <p:sldId id="352" r:id="rId56"/>
    <p:sldId id="280" r:id="rId57"/>
    <p:sldId id="279" r:id="rId58"/>
    <p:sldId id="908" r:id="rId59"/>
    <p:sldId id="907" r:id="rId60"/>
    <p:sldId id="367" r:id="rId61"/>
    <p:sldId id="282" r:id="rId62"/>
    <p:sldId id="278" r:id="rId63"/>
    <p:sldId id="368" r:id="rId64"/>
    <p:sldId id="938" r:id="rId65"/>
    <p:sldId id="283" r:id="rId66"/>
    <p:sldId id="363" r:id="rId67"/>
    <p:sldId id="294" r:id="rId68"/>
    <p:sldId id="353" r:id="rId69"/>
    <p:sldId id="284" r:id="rId70"/>
    <p:sldId id="285" r:id="rId71"/>
    <p:sldId id="287" r:id="rId72"/>
    <p:sldId id="291" r:id="rId73"/>
    <p:sldId id="301" r:id="rId74"/>
    <p:sldId id="292" r:id="rId75"/>
    <p:sldId id="941" r:id="rId76"/>
    <p:sldId id="942" r:id="rId77"/>
    <p:sldId id="943" r:id="rId78"/>
    <p:sldId id="944" r:id="rId79"/>
    <p:sldId id="945" r:id="rId80"/>
    <p:sldId id="953" r:id="rId81"/>
    <p:sldId id="302" r:id="rId82"/>
    <p:sldId id="954" r:id="rId83"/>
    <p:sldId id="361" r:id="rId84"/>
    <p:sldId id="940" r:id="rId85"/>
    <p:sldId id="357" r:id="rId86"/>
    <p:sldId id="358"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2EA0"/>
    <a:srgbClr val="F35020"/>
    <a:srgbClr val="005DAB"/>
    <a:srgbClr val="0052A2"/>
    <a:srgbClr val="F05021"/>
    <a:srgbClr val="FBDAD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C27FFA-AFB9-E064-8B16-EA43A50257B1}" v="1" dt="2025-02-24T20:14:32.025"/>
    <p1510:client id="{186750F4-A17A-46D1-1B21-8C112F712C46}" v="291" dt="2025-02-24T17:39:18.221"/>
    <p1510:client id="{31BCEE48-E36C-3710-D5C5-CD1E369E0AD5}" v="216" dt="2025-02-24T22:44:41.988"/>
    <p1510:client id="{5531A869-A9E8-01B1-425D-E541ED98B06D}" v="5" dt="2025-02-24T19:48:44.278"/>
    <p1510:client id="{662307CC-118D-55CC-0763-C577617389A7}" v="2" dt="2025-02-24T19:25:06.728"/>
    <p1510:client id="{72266B0F-684F-81CE-488F-EC502E5396BD}" v="16" dt="2025-02-23T19:15:52.037"/>
    <p1510:client id="{72C6B7C6-2B0C-FE28-FE95-98A4999AD7E4}" v="33" dt="2025-02-24T20:46:43.858"/>
    <p1510:client id="{A13A33C3-16BA-2D47-9112-88A90EDCE367}" v="227" dt="2025-02-24T18:25:13.841"/>
    <p1510:client id="{A217C366-E256-767E-70E2-8E46B8F60589}" v="87" dt="2025-02-25T02:40:12.762"/>
    <p1510:client id="{A3019C1D-D162-49A2-7527-10BC81290ECD}" v="1578" dt="2025-02-24T22:48:32.454"/>
    <p1510:client id="{C6CC6F79-B78F-2C3E-7E78-D0B22962D4D9}" v="79" dt="2025-02-24T20:03:36.403"/>
    <p1510:client id="{CB2CACDE-1091-7610-1391-70323996BE8B}" v="317" dt="2025-02-24T21:11:37.604"/>
    <p1510:client id="{E8CFAA97-7B78-0ED4-0AAD-6CDE1078F982}" v="16" dt="2025-02-24T02:42:08.331"/>
    <p1510:client id="{F32A45EA-3706-F101-725A-F80379AEBE0C}" v="964" dt="2025-02-24T21:11:05.377"/>
    <p1510:client id="{FF0993C4-E2BE-E43B-98F8-9022F7FD52D7}" v="10" dt="2025-02-25T02:29:13.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presProps" Target="pres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s, Meighan [HQ-CE]" userId="S::mdavis@nea.org::078ae108-6df0-4a38-b2f3-816ee71c3480" providerId="AD" clId="Web-{1F76CECC-CD92-3197-0616-3C3BA0314D86}"/>
    <pc:docChg chg="modSld">
      <pc:chgData name="Davis, Meighan [HQ-CE]" userId="S::mdavis@nea.org::078ae108-6df0-4a38-b2f3-816ee71c3480" providerId="AD" clId="Web-{1F76CECC-CD92-3197-0616-3C3BA0314D86}" dt="2024-06-05T18:27:40.602" v="87"/>
      <pc:docMkLst>
        <pc:docMk/>
      </pc:docMkLst>
      <pc:sldChg chg="delSp modSp">
        <pc:chgData name="Davis, Meighan [HQ-CE]" userId="S::mdavis@nea.org::078ae108-6df0-4a38-b2f3-816ee71c3480" providerId="AD" clId="Web-{1F76CECC-CD92-3197-0616-3C3BA0314D86}" dt="2024-06-05T18:27:40.602" v="87"/>
        <pc:sldMkLst>
          <pc:docMk/>
          <pc:sldMk cId="258455788" sldId="365"/>
        </pc:sldMkLst>
      </pc:sldChg>
    </pc:docChg>
  </pc:docChgLst>
  <pc:docChgLst>
    <pc:chgData name="Parkins, Jackie [CO]" userId="S::jparkins_coloradoea.org#ext#@neahq.onmicrosoft.com::b5f4cdaf-7b58-4d55-a261-7086829eb76f" providerId="AD" clId="Web-{31BCEE48-E36C-3710-D5C5-CD1E369E0AD5}"/>
    <pc:docChg chg="delSld modSld sldOrd">
      <pc:chgData name="Parkins, Jackie [CO]" userId="S::jparkins_coloradoea.org#ext#@neahq.onmicrosoft.com::b5f4cdaf-7b58-4d55-a261-7086829eb76f" providerId="AD" clId="Web-{31BCEE48-E36C-3710-D5C5-CD1E369E0AD5}" dt="2025-02-24T22:44:41.988" v="124"/>
      <pc:docMkLst>
        <pc:docMk/>
      </pc:docMkLst>
      <pc:sldChg chg="modSp">
        <pc:chgData name="Parkins, Jackie [CO]" userId="S::jparkins_coloradoea.org#ext#@neahq.onmicrosoft.com::b5f4cdaf-7b58-4d55-a261-7086829eb76f" providerId="AD" clId="Web-{31BCEE48-E36C-3710-D5C5-CD1E369E0AD5}" dt="2025-02-24T21:00:55.173" v="76" actId="1076"/>
        <pc:sldMkLst>
          <pc:docMk/>
          <pc:sldMk cId="4097887858" sldId="265"/>
        </pc:sldMkLst>
        <pc:picChg chg="mod">
          <ac:chgData name="Parkins, Jackie [CO]" userId="S::jparkins_coloradoea.org#ext#@neahq.onmicrosoft.com::b5f4cdaf-7b58-4d55-a261-7086829eb76f" providerId="AD" clId="Web-{31BCEE48-E36C-3710-D5C5-CD1E369E0AD5}" dt="2025-02-24T21:00:55.173" v="76" actId="1076"/>
          <ac:picMkLst>
            <pc:docMk/>
            <pc:sldMk cId="4097887858" sldId="265"/>
            <ac:picMk id="3" creationId="{00000000-0000-0000-0000-000000000000}"/>
          </ac:picMkLst>
        </pc:picChg>
      </pc:sldChg>
      <pc:sldChg chg="ord">
        <pc:chgData name="Parkins, Jackie [CO]" userId="S::jparkins_coloradoea.org#ext#@neahq.onmicrosoft.com::b5f4cdaf-7b58-4d55-a261-7086829eb76f" providerId="AD" clId="Web-{31BCEE48-E36C-3710-D5C5-CD1E369E0AD5}" dt="2025-02-24T22:44:41.988" v="124"/>
        <pc:sldMkLst>
          <pc:docMk/>
          <pc:sldMk cId="579044056" sldId="278"/>
        </pc:sldMkLst>
      </pc:sldChg>
      <pc:sldChg chg="del">
        <pc:chgData name="Parkins, Jackie [CO]" userId="S::jparkins_coloradoea.org#ext#@neahq.onmicrosoft.com::b5f4cdaf-7b58-4d55-a261-7086829eb76f" providerId="AD" clId="Web-{31BCEE48-E36C-3710-D5C5-CD1E369E0AD5}" dt="2025-02-24T22:38:15.956" v="122"/>
        <pc:sldMkLst>
          <pc:docMk/>
          <pc:sldMk cId="2153625593" sldId="281"/>
        </pc:sldMkLst>
      </pc:sldChg>
      <pc:sldChg chg="ord">
        <pc:chgData name="Parkins, Jackie [CO]" userId="S::jparkins_coloradoea.org#ext#@neahq.onmicrosoft.com::b5f4cdaf-7b58-4d55-a261-7086829eb76f" providerId="AD" clId="Web-{31BCEE48-E36C-3710-D5C5-CD1E369E0AD5}" dt="2025-02-24T22:44:17.972" v="123"/>
        <pc:sldMkLst>
          <pc:docMk/>
          <pc:sldMk cId="1705626062" sldId="368"/>
        </pc:sldMkLst>
      </pc:sldChg>
      <pc:sldChg chg="delSp modSp">
        <pc:chgData name="Parkins, Jackie [CO]" userId="S::jparkins_coloradoea.org#ext#@neahq.onmicrosoft.com::b5f4cdaf-7b58-4d55-a261-7086829eb76f" providerId="AD" clId="Web-{31BCEE48-E36C-3710-D5C5-CD1E369E0AD5}" dt="2025-02-24T20:08:42.597" v="73" actId="1076"/>
        <pc:sldMkLst>
          <pc:docMk/>
          <pc:sldMk cId="3138973683" sldId="907"/>
        </pc:sldMkLst>
        <pc:spChg chg="mod">
          <ac:chgData name="Parkins, Jackie [CO]" userId="S::jparkins_coloradoea.org#ext#@neahq.onmicrosoft.com::b5f4cdaf-7b58-4d55-a261-7086829eb76f" providerId="AD" clId="Web-{31BCEE48-E36C-3710-D5C5-CD1E369E0AD5}" dt="2025-02-24T20:08:42.597" v="73" actId="1076"/>
          <ac:spMkLst>
            <pc:docMk/>
            <pc:sldMk cId="3138973683" sldId="907"/>
            <ac:spMk id="8" creationId="{00000000-0000-0000-0000-000000000000}"/>
          </ac:spMkLst>
        </pc:spChg>
        <pc:picChg chg="mod">
          <ac:chgData name="Parkins, Jackie [CO]" userId="S::jparkins_coloradoea.org#ext#@neahq.onmicrosoft.com::b5f4cdaf-7b58-4d55-a261-7086829eb76f" providerId="AD" clId="Web-{31BCEE48-E36C-3710-D5C5-CD1E369E0AD5}" dt="2025-02-24T20:08:37.144" v="72" actId="14100"/>
          <ac:picMkLst>
            <pc:docMk/>
            <pc:sldMk cId="3138973683" sldId="907"/>
            <ac:picMk id="3074" creationId="{00000000-0000-0000-0000-000000000000}"/>
          </ac:picMkLst>
        </pc:picChg>
        <pc:picChg chg="del">
          <ac:chgData name="Parkins, Jackie [CO]" userId="S::jparkins_coloradoea.org#ext#@neahq.onmicrosoft.com::b5f4cdaf-7b58-4d55-a261-7086829eb76f" providerId="AD" clId="Web-{31BCEE48-E36C-3710-D5C5-CD1E369E0AD5}" dt="2025-02-24T20:08:29.097" v="65"/>
          <ac:picMkLst>
            <pc:docMk/>
            <pc:sldMk cId="3138973683" sldId="907"/>
            <ac:picMk id="3076" creationId="{00000000-0000-0000-0000-000000000000}"/>
          </ac:picMkLst>
        </pc:picChg>
      </pc:sldChg>
      <pc:sldChg chg="addSp delSp modSp">
        <pc:chgData name="Parkins, Jackie [CO]" userId="S::jparkins_coloradoea.org#ext#@neahq.onmicrosoft.com::b5f4cdaf-7b58-4d55-a261-7086829eb76f" providerId="AD" clId="Web-{31BCEE48-E36C-3710-D5C5-CD1E369E0AD5}" dt="2025-02-24T20:03:14.645" v="10" actId="1076"/>
        <pc:sldMkLst>
          <pc:docMk/>
          <pc:sldMk cId="248912483" sldId="908"/>
        </pc:sldMkLst>
        <pc:spChg chg="mod">
          <ac:chgData name="Parkins, Jackie [CO]" userId="S::jparkins_coloradoea.org#ext#@neahq.onmicrosoft.com::b5f4cdaf-7b58-4d55-a261-7086829eb76f" providerId="AD" clId="Web-{31BCEE48-E36C-3710-D5C5-CD1E369E0AD5}" dt="2025-02-24T20:02:46.363" v="3" actId="1076"/>
          <ac:spMkLst>
            <pc:docMk/>
            <pc:sldMk cId="248912483" sldId="908"/>
            <ac:spMk id="6" creationId="{00000000-0000-0000-0000-000000000000}"/>
          </ac:spMkLst>
        </pc:spChg>
        <pc:picChg chg="add mod modCrop">
          <ac:chgData name="Parkins, Jackie [CO]" userId="S::jparkins_coloradoea.org#ext#@neahq.onmicrosoft.com::b5f4cdaf-7b58-4d55-a261-7086829eb76f" providerId="AD" clId="Web-{31BCEE48-E36C-3710-D5C5-CD1E369E0AD5}" dt="2025-02-24T20:03:14.645" v="10" actId="1076"/>
          <ac:picMkLst>
            <pc:docMk/>
            <pc:sldMk cId="248912483" sldId="908"/>
            <ac:picMk id="2" creationId="{2A5ED782-929F-FEF0-0CA8-79DDC4118C99}"/>
          </ac:picMkLst>
        </pc:picChg>
        <pc:picChg chg="del">
          <ac:chgData name="Parkins, Jackie [CO]" userId="S::jparkins_coloradoea.org#ext#@neahq.onmicrosoft.com::b5f4cdaf-7b58-4d55-a261-7086829eb76f" providerId="AD" clId="Web-{31BCEE48-E36C-3710-D5C5-CD1E369E0AD5}" dt="2025-02-24T20:01:27.520" v="0"/>
          <ac:picMkLst>
            <pc:docMk/>
            <pc:sldMk cId="248912483" sldId="908"/>
            <ac:picMk id="1027" creationId="{00000000-0000-0000-0000-000000000000}"/>
          </ac:picMkLst>
        </pc:picChg>
      </pc:sldChg>
      <pc:sldChg chg="ord">
        <pc:chgData name="Parkins, Jackie [CO]" userId="S::jparkins_coloradoea.org#ext#@neahq.onmicrosoft.com::b5f4cdaf-7b58-4d55-a261-7086829eb76f" providerId="AD" clId="Web-{31BCEE48-E36C-3710-D5C5-CD1E369E0AD5}" dt="2025-02-24T20:08:56.738" v="74"/>
        <pc:sldMkLst>
          <pc:docMk/>
          <pc:sldMk cId="4211072567" sldId="938"/>
        </pc:sldMkLst>
      </pc:sldChg>
      <pc:sldChg chg="modSp">
        <pc:chgData name="Parkins, Jackie [CO]" userId="S::jparkins_coloradoea.org#ext#@neahq.onmicrosoft.com::b5f4cdaf-7b58-4d55-a261-7086829eb76f" providerId="AD" clId="Web-{31BCEE48-E36C-3710-D5C5-CD1E369E0AD5}" dt="2025-02-24T22:37:57.065" v="121" actId="20577"/>
        <pc:sldMkLst>
          <pc:docMk/>
          <pc:sldMk cId="2989250732" sldId="948"/>
        </pc:sldMkLst>
        <pc:spChg chg="mod">
          <ac:chgData name="Parkins, Jackie [CO]" userId="S::jparkins_coloradoea.org#ext#@neahq.onmicrosoft.com::b5f4cdaf-7b58-4d55-a261-7086829eb76f" providerId="AD" clId="Web-{31BCEE48-E36C-3710-D5C5-CD1E369E0AD5}" dt="2025-02-24T22:37:57.065" v="121" actId="20577"/>
          <ac:spMkLst>
            <pc:docMk/>
            <pc:sldMk cId="2989250732" sldId="948"/>
            <ac:spMk id="8" creationId="{34D6EBA2-4DC7-3B1C-9C6A-73E96216AEF5}"/>
          </ac:spMkLst>
        </pc:spChg>
      </pc:sldChg>
    </pc:docChg>
  </pc:docChgLst>
  <pc:docChgLst>
    <pc:chgData name="Davis, Meighan [HQ-CE]" userId="S::mdavis@nea.org::078ae108-6df0-4a38-b2f3-816ee71c3480" providerId="AD" clId="Web-{AC4D5919-95E3-77DD-E822-6CEEDB3004D8}"/>
    <pc:docChg chg="modSld">
      <pc:chgData name="Davis, Meighan [HQ-CE]" userId="S::mdavis@nea.org::078ae108-6df0-4a38-b2f3-816ee71c3480" providerId="AD" clId="Web-{AC4D5919-95E3-77DD-E822-6CEEDB3004D8}" dt="2024-06-05T13:24:54.086" v="38"/>
      <pc:docMkLst>
        <pc:docMk/>
      </pc:docMkLst>
      <pc:sldChg chg="addSp">
        <pc:chgData name="Davis, Meighan [HQ-CE]" userId="S::mdavis@nea.org::078ae108-6df0-4a38-b2f3-816ee71c3480" providerId="AD" clId="Web-{AC4D5919-95E3-77DD-E822-6CEEDB3004D8}" dt="2024-06-05T13:23:38.770" v="24"/>
        <pc:sldMkLst>
          <pc:docMk/>
          <pc:sldMk cId="57950478" sldId="259"/>
        </pc:sldMkLst>
      </pc:sldChg>
      <pc:sldChg chg="modSp">
        <pc:chgData name="Davis, Meighan [HQ-CE]" userId="S::mdavis@nea.org::078ae108-6df0-4a38-b2f3-816ee71c3480" providerId="AD" clId="Web-{AC4D5919-95E3-77DD-E822-6CEEDB3004D8}" dt="2024-06-05T13:23:32.551" v="23" actId="20577"/>
        <pc:sldMkLst>
          <pc:docMk/>
          <pc:sldMk cId="4190056731" sldId="349"/>
        </pc:sldMkLst>
      </pc:sldChg>
      <pc:sldChg chg="addSp delSp">
        <pc:chgData name="Davis, Meighan [HQ-CE]" userId="S::mdavis@nea.org::078ae108-6df0-4a38-b2f3-816ee71c3480" providerId="AD" clId="Web-{AC4D5919-95E3-77DD-E822-6CEEDB3004D8}" dt="2024-06-05T13:23:46.395" v="26"/>
        <pc:sldMkLst>
          <pc:docMk/>
          <pc:sldMk cId="3898457832" sldId="350"/>
        </pc:sldMkLst>
      </pc:sldChg>
      <pc:sldChg chg="addSp delSp">
        <pc:chgData name="Davis, Meighan [HQ-CE]" userId="S::mdavis@nea.org::078ae108-6df0-4a38-b2f3-816ee71c3480" providerId="AD" clId="Web-{AC4D5919-95E3-77DD-E822-6CEEDB3004D8}" dt="2024-06-05T13:23:52.568" v="28"/>
        <pc:sldMkLst>
          <pc:docMk/>
          <pc:sldMk cId="1721435007" sldId="351"/>
        </pc:sldMkLst>
      </pc:sldChg>
      <pc:sldChg chg="addSp delSp">
        <pc:chgData name="Davis, Meighan [HQ-CE]" userId="S::mdavis@nea.org::078ae108-6df0-4a38-b2f3-816ee71c3480" providerId="AD" clId="Web-{AC4D5919-95E3-77DD-E822-6CEEDB3004D8}" dt="2024-06-05T13:24:02.209" v="30"/>
        <pc:sldMkLst>
          <pc:docMk/>
          <pc:sldMk cId="1325146621" sldId="352"/>
        </pc:sldMkLst>
      </pc:sldChg>
      <pc:sldChg chg="addSp delSp">
        <pc:chgData name="Davis, Meighan [HQ-CE]" userId="S::mdavis@nea.org::078ae108-6df0-4a38-b2f3-816ee71c3480" providerId="AD" clId="Web-{AC4D5919-95E3-77DD-E822-6CEEDB3004D8}" dt="2024-06-05T13:24:11.334" v="32"/>
        <pc:sldMkLst>
          <pc:docMk/>
          <pc:sldMk cId="1487201650" sldId="353"/>
        </pc:sldMkLst>
      </pc:sldChg>
      <pc:sldChg chg="addSp delSp">
        <pc:chgData name="Davis, Meighan [HQ-CE]" userId="S::mdavis@nea.org::078ae108-6df0-4a38-b2f3-816ee71c3480" providerId="AD" clId="Web-{AC4D5919-95E3-77DD-E822-6CEEDB3004D8}" dt="2024-06-05T13:24:27.663" v="34"/>
        <pc:sldMkLst>
          <pc:docMk/>
          <pc:sldMk cId="2121409985" sldId="354"/>
        </pc:sldMkLst>
      </pc:sldChg>
      <pc:sldChg chg="addSp delSp">
        <pc:chgData name="Davis, Meighan [HQ-CE]" userId="S::mdavis@nea.org::078ae108-6df0-4a38-b2f3-816ee71c3480" providerId="AD" clId="Web-{AC4D5919-95E3-77DD-E822-6CEEDB3004D8}" dt="2024-06-05T13:24:39.648" v="36"/>
        <pc:sldMkLst>
          <pc:docMk/>
          <pc:sldMk cId="515742270" sldId="355"/>
        </pc:sldMkLst>
      </pc:sldChg>
      <pc:sldChg chg="addSp delSp">
        <pc:chgData name="Davis, Meighan [HQ-CE]" userId="S::mdavis@nea.org::078ae108-6df0-4a38-b2f3-816ee71c3480" providerId="AD" clId="Web-{AC4D5919-95E3-77DD-E822-6CEEDB3004D8}" dt="2024-06-05T13:24:54.086" v="38"/>
        <pc:sldMkLst>
          <pc:docMk/>
          <pc:sldMk cId="1862401971" sldId="356"/>
        </pc:sldMkLst>
      </pc:sldChg>
    </pc:docChg>
  </pc:docChgLst>
  <pc:docChgLst>
    <pc:chgData name="Davis, Meighan [HQ-CE]" userId="S::mdavis@nea.org::078ae108-6df0-4a38-b2f3-816ee71c3480" providerId="AD" clId="Web-{E8CFAA97-7B78-0ED4-0AAD-6CDE1078F982}"/>
    <pc:docChg chg="modSld">
      <pc:chgData name="Davis, Meighan [HQ-CE]" userId="S::mdavis@nea.org::078ae108-6df0-4a38-b2f3-816ee71c3480" providerId="AD" clId="Web-{E8CFAA97-7B78-0ED4-0AAD-6CDE1078F982}" dt="2025-02-24T02:42:08.331" v="8" actId="20577"/>
      <pc:docMkLst>
        <pc:docMk/>
      </pc:docMkLst>
      <pc:sldChg chg="modSp">
        <pc:chgData name="Davis, Meighan [HQ-CE]" userId="S::mdavis@nea.org::078ae108-6df0-4a38-b2f3-816ee71c3480" providerId="AD" clId="Web-{E8CFAA97-7B78-0ED4-0AAD-6CDE1078F982}" dt="2025-02-24T02:42:08.331" v="8" actId="20577"/>
        <pc:sldMkLst>
          <pc:docMk/>
          <pc:sldMk cId="1571269397" sldId="287"/>
        </pc:sldMkLst>
        <pc:spChg chg="mod">
          <ac:chgData name="Davis, Meighan [HQ-CE]" userId="S::mdavis@nea.org::078ae108-6df0-4a38-b2f3-816ee71c3480" providerId="AD" clId="Web-{E8CFAA97-7B78-0ED4-0AAD-6CDE1078F982}" dt="2025-02-24T02:42:08.331" v="8" actId="20577"/>
          <ac:spMkLst>
            <pc:docMk/>
            <pc:sldMk cId="1571269397" sldId="287"/>
            <ac:spMk id="8" creationId="{00000000-0000-0000-0000-000000000000}"/>
          </ac:spMkLst>
        </pc:spChg>
      </pc:sldChg>
    </pc:docChg>
  </pc:docChgLst>
  <pc:docChgLst>
    <pc:chgData name="Holmes, Ellen [NEA]" userId="S::eholmes@nea.org::8df78491-616d-4641-a13e-176bb27a1b7f" providerId="AD" clId="Web-{A13A33C3-16BA-2D47-9112-88A90EDCE367}"/>
    <pc:docChg chg="addSld modSld sldOrd">
      <pc:chgData name="Holmes, Ellen [NEA]" userId="S::eholmes@nea.org::8df78491-616d-4641-a13e-176bb27a1b7f" providerId="AD" clId="Web-{A13A33C3-16BA-2D47-9112-88A90EDCE367}" dt="2025-02-24T18:25:13.841" v="132" actId="1076"/>
      <pc:docMkLst>
        <pc:docMk/>
      </pc:docMkLst>
      <pc:sldChg chg="ord">
        <pc:chgData name="Holmes, Ellen [NEA]" userId="S::eholmes@nea.org::8df78491-616d-4641-a13e-176bb27a1b7f" providerId="AD" clId="Web-{A13A33C3-16BA-2D47-9112-88A90EDCE367}" dt="2025-02-24T18:23:36.962" v="1"/>
        <pc:sldMkLst>
          <pc:docMk/>
          <pc:sldMk cId="1582996854" sldId="946"/>
        </pc:sldMkLst>
      </pc:sldChg>
      <pc:sldChg chg="modSp add replId">
        <pc:chgData name="Holmes, Ellen [NEA]" userId="S::eholmes@nea.org::8df78491-616d-4641-a13e-176bb27a1b7f" providerId="AD" clId="Web-{A13A33C3-16BA-2D47-9112-88A90EDCE367}" dt="2025-02-24T18:25:13.841" v="132" actId="1076"/>
        <pc:sldMkLst>
          <pc:docMk/>
          <pc:sldMk cId="2127233611" sldId="947"/>
        </pc:sldMkLst>
        <pc:spChg chg="mod">
          <ac:chgData name="Holmes, Ellen [NEA]" userId="S::eholmes@nea.org::8df78491-616d-4641-a13e-176bb27a1b7f" providerId="AD" clId="Web-{A13A33C3-16BA-2D47-9112-88A90EDCE367}" dt="2025-02-24T18:25:04.638" v="130" actId="20577"/>
          <ac:spMkLst>
            <pc:docMk/>
            <pc:sldMk cId="2127233611" sldId="947"/>
            <ac:spMk id="6" creationId="{750ADF13-0A1E-D75A-DB3E-487E28365C7D}"/>
          </ac:spMkLst>
        </pc:spChg>
        <pc:spChg chg="mod">
          <ac:chgData name="Holmes, Ellen [NEA]" userId="S::eholmes@nea.org::8df78491-616d-4641-a13e-176bb27a1b7f" providerId="AD" clId="Web-{A13A33C3-16BA-2D47-9112-88A90EDCE367}" dt="2025-02-24T18:25:13.841" v="132" actId="1076"/>
          <ac:spMkLst>
            <pc:docMk/>
            <pc:sldMk cId="2127233611" sldId="947"/>
            <ac:spMk id="9" creationId="{83F64BDB-5FE9-5D1C-BD32-DCA9E612C25E}"/>
          </ac:spMkLst>
        </pc:spChg>
      </pc:sldChg>
    </pc:docChg>
  </pc:docChgLst>
  <pc:docChgLst>
    <pc:chgData name="Holmes, Ellen [NEA]" userId="S::eholmes@nea.org::8df78491-616d-4641-a13e-176bb27a1b7f" providerId="AD" clId="Web-{F32A45EA-3706-F101-725A-F80379AEBE0C}"/>
    <pc:docChg chg="addSld delSld modSld sldOrd">
      <pc:chgData name="Holmes, Ellen [NEA]" userId="S::eholmes@nea.org::8df78491-616d-4641-a13e-176bb27a1b7f" providerId="AD" clId="Web-{F32A45EA-3706-F101-725A-F80379AEBE0C}" dt="2025-02-24T21:10:46.518" v="665" actId="20577"/>
      <pc:docMkLst>
        <pc:docMk/>
      </pc:docMkLst>
      <pc:sldChg chg="addSp modSp">
        <pc:chgData name="Holmes, Ellen [NEA]" userId="S::eholmes@nea.org::8df78491-616d-4641-a13e-176bb27a1b7f" providerId="AD" clId="Web-{F32A45EA-3706-F101-725A-F80379AEBE0C}" dt="2025-02-24T18:41:54.137" v="37"/>
        <pc:sldMkLst>
          <pc:docMk/>
          <pc:sldMk cId="4097887858" sldId="265"/>
        </pc:sldMkLst>
        <pc:spChg chg="mod">
          <ac:chgData name="Holmes, Ellen [NEA]" userId="S::eholmes@nea.org::8df78491-616d-4641-a13e-176bb27a1b7f" providerId="AD" clId="Web-{F32A45EA-3706-F101-725A-F80379AEBE0C}" dt="2025-02-24T18:36:32.761" v="32" actId="20577"/>
          <ac:spMkLst>
            <pc:docMk/>
            <pc:sldMk cId="4097887858" sldId="265"/>
            <ac:spMk id="4" creationId="{00000000-0000-0000-0000-000000000000}"/>
          </ac:spMkLst>
        </pc:spChg>
        <pc:spChg chg="add">
          <ac:chgData name="Holmes, Ellen [NEA]" userId="S::eholmes@nea.org::8df78491-616d-4641-a13e-176bb27a1b7f" providerId="AD" clId="Web-{F32A45EA-3706-F101-725A-F80379AEBE0C}" dt="2025-02-24T18:41:54.137" v="37"/>
          <ac:spMkLst>
            <pc:docMk/>
            <pc:sldMk cId="4097887858" sldId="265"/>
            <ac:spMk id="7" creationId="{C2B80709-3B4C-2301-B46A-6E40061BB7C3}"/>
          </ac:spMkLst>
        </pc:spChg>
      </pc:sldChg>
      <pc:sldChg chg="addSp modSp">
        <pc:chgData name="Holmes, Ellen [NEA]" userId="S::eholmes@nea.org::8df78491-616d-4641-a13e-176bb27a1b7f" providerId="AD" clId="Web-{F32A45EA-3706-F101-725A-F80379AEBE0C}" dt="2025-02-24T19:02:48.250" v="166" actId="20577"/>
        <pc:sldMkLst>
          <pc:docMk/>
          <pc:sldMk cId="1824091572" sldId="266"/>
        </pc:sldMkLst>
        <pc:spChg chg="add mod">
          <ac:chgData name="Holmes, Ellen [NEA]" userId="S::eholmes@nea.org::8df78491-616d-4641-a13e-176bb27a1b7f" providerId="AD" clId="Web-{F32A45EA-3706-F101-725A-F80379AEBE0C}" dt="2025-02-24T18:50:14.467" v="112" actId="20577"/>
          <ac:spMkLst>
            <pc:docMk/>
            <pc:sldMk cId="1824091572" sldId="266"/>
            <ac:spMk id="3" creationId="{511DDAA1-2D95-9EC0-0310-3521557AA14A}"/>
          </ac:spMkLst>
        </pc:spChg>
        <pc:spChg chg="mod">
          <ac:chgData name="Holmes, Ellen [NEA]" userId="S::eholmes@nea.org::8df78491-616d-4641-a13e-176bb27a1b7f" providerId="AD" clId="Web-{F32A45EA-3706-F101-725A-F80379AEBE0C}" dt="2025-02-24T19:02:48.250" v="166" actId="20577"/>
          <ac:spMkLst>
            <pc:docMk/>
            <pc:sldMk cId="1824091572" sldId="266"/>
            <ac:spMk id="6" creationId="{00000000-0000-0000-0000-000000000000}"/>
          </ac:spMkLst>
        </pc:spChg>
        <pc:graphicFrameChg chg="mod modGraphic">
          <ac:chgData name="Holmes, Ellen [NEA]" userId="S::eholmes@nea.org::8df78491-616d-4641-a13e-176bb27a1b7f" providerId="AD" clId="Web-{F32A45EA-3706-F101-725A-F80379AEBE0C}" dt="2025-02-24T18:43:00.638" v="61"/>
          <ac:graphicFrameMkLst>
            <pc:docMk/>
            <pc:sldMk cId="1824091572" sldId="266"/>
            <ac:graphicFrameMk id="8" creationId="{00000000-0000-0000-0000-000000000000}"/>
          </ac:graphicFrameMkLst>
        </pc:graphicFrameChg>
      </pc:sldChg>
      <pc:sldChg chg="addSp modSp">
        <pc:chgData name="Holmes, Ellen [NEA]" userId="S::eholmes@nea.org::8df78491-616d-4641-a13e-176bb27a1b7f" providerId="AD" clId="Web-{F32A45EA-3706-F101-725A-F80379AEBE0C}" dt="2025-02-24T18:41:41.231" v="36" actId="1076"/>
        <pc:sldMkLst>
          <pc:docMk/>
          <pc:sldMk cId="3441095829" sldId="267"/>
        </pc:sldMkLst>
        <pc:spChg chg="add mod">
          <ac:chgData name="Holmes, Ellen [NEA]" userId="S::eholmes@nea.org::8df78491-616d-4641-a13e-176bb27a1b7f" providerId="AD" clId="Web-{F32A45EA-3706-F101-725A-F80379AEBE0C}" dt="2025-02-24T18:41:41.231" v="36" actId="1076"/>
          <ac:spMkLst>
            <pc:docMk/>
            <pc:sldMk cId="3441095829" sldId="267"/>
            <ac:spMk id="4" creationId="{37024B74-C57A-2919-9395-26D141A71708}"/>
          </ac:spMkLst>
        </pc:spChg>
      </pc:sldChg>
      <pc:sldChg chg="addSp modSp">
        <pc:chgData name="Holmes, Ellen [NEA]" userId="S::eholmes@nea.org::8df78491-616d-4641-a13e-176bb27a1b7f" providerId="AD" clId="Web-{F32A45EA-3706-F101-725A-F80379AEBE0C}" dt="2025-02-24T19:02:59.391" v="173" actId="20577"/>
        <pc:sldMkLst>
          <pc:docMk/>
          <pc:sldMk cId="2848903852" sldId="268"/>
        </pc:sldMkLst>
        <pc:spChg chg="add">
          <ac:chgData name="Holmes, Ellen [NEA]" userId="S::eholmes@nea.org::8df78491-616d-4641-a13e-176bb27a1b7f" providerId="AD" clId="Web-{F32A45EA-3706-F101-725A-F80379AEBE0C}" dt="2025-02-24T18:50:21.545" v="113"/>
          <ac:spMkLst>
            <pc:docMk/>
            <pc:sldMk cId="2848903852" sldId="268"/>
            <ac:spMk id="3" creationId="{82F39C43-BBCD-B080-04F7-EB7190D7206F}"/>
          </ac:spMkLst>
        </pc:spChg>
        <pc:spChg chg="mod">
          <ac:chgData name="Holmes, Ellen [NEA]" userId="S::eholmes@nea.org::8df78491-616d-4641-a13e-176bb27a1b7f" providerId="AD" clId="Web-{F32A45EA-3706-F101-725A-F80379AEBE0C}" dt="2025-02-24T19:02:59.391" v="173" actId="20577"/>
          <ac:spMkLst>
            <pc:docMk/>
            <pc:sldMk cId="2848903852" sldId="268"/>
            <ac:spMk id="6" creationId="{00000000-0000-0000-0000-000000000000}"/>
          </ac:spMkLst>
        </pc:spChg>
        <pc:graphicFrameChg chg="mod modGraphic">
          <ac:chgData name="Holmes, Ellen [NEA]" userId="S::eholmes@nea.org::8df78491-616d-4641-a13e-176bb27a1b7f" providerId="AD" clId="Web-{F32A45EA-3706-F101-725A-F80379AEBE0C}" dt="2025-02-24T18:45:17.169" v="93"/>
          <ac:graphicFrameMkLst>
            <pc:docMk/>
            <pc:sldMk cId="2848903852" sldId="268"/>
            <ac:graphicFrameMk id="10" creationId="{00000000-0000-0000-0000-000000000000}"/>
          </ac:graphicFrameMkLst>
        </pc:graphicFrameChg>
      </pc:sldChg>
      <pc:sldChg chg="addSp modSp">
        <pc:chgData name="Holmes, Ellen [NEA]" userId="S::eholmes@nea.org::8df78491-616d-4641-a13e-176bb27a1b7f" providerId="AD" clId="Web-{F32A45EA-3706-F101-725A-F80379AEBE0C}" dt="2025-02-24T18:50:32.092" v="116" actId="20577"/>
        <pc:sldMkLst>
          <pc:docMk/>
          <pc:sldMk cId="4283842763" sldId="269"/>
        </pc:sldMkLst>
        <pc:spChg chg="add mod">
          <ac:chgData name="Holmes, Ellen [NEA]" userId="S::eholmes@nea.org::8df78491-616d-4641-a13e-176bb27a1b7f" providerId="AD" clId="Web-{F32A45EA-3706-F101-725A-F80379AEBE0C}" dt="2025-02-24T18:50:32.092" v="116" actId="20577"/>
          <ac:spMkLst>
            <pc:docMk/>
            <pc:sldMk cId="4283842763" sldId="269"/>
            <ac:spMk id="3" creationId="{9424360C-987B-A3CA-9618-7028B8194FD5}"/>
          </ac:spMkLst>
        </pc:spChg>
      </pc:sldChg>
      <pc:sldChg chg="addSp">
        <pc:chgData name="Holmes, Ellen [NEA]" userId="S::eholmes@nea.org::8df78491-616d-4641-a13e-176bb27a1b7f" providerId="AD" clId="Web-{F32A45EA-3706-F101-725A-F80379AEBE0C}" dt="2025-02-24T18:50:40.264" v="117"/>
        <pc:sldMkLst>
          <pc:docMk/>
          <pc:sldMk cId="1457985864" sldId="270"/>
        </pc:sldMkLst>
        <pc:spChg chg="add">
          <ac:chgData name="Holmes, Ellen [NEA]" userId="S::eholmes@nea.org::8df78491-616d-4641-a13e-176bb27a1b7f" providerId="AD" clId="Web-{F32A45EA-3706-F101-725A-F80379AEBE0C}" dt="2025-02-24T18:50:40.264" v="117"/>
          <ac:spMkLst>
            <pc:docMk/>
            <pc:sldMk cId="1457985864" sldId="270"/>
            <ac:spMk id="3" creationId="{2D2AB713-90CE-DE2D-AD52-5D2BB63240A8}"/>
          </ac:spMkLst>
        </pc:spChg>
      </pc:sldChg>
      <pc:sldChg chg="addSp modSp">
        <pc:chgData name="Holmes, Ellen [NEA]" userId="S::eholmes@nea.org::8df78491-616d-4641-a13e-176bb27a1b7f" providerId="AD" clId="Web-{F32A45EA-3706-F101-725A-F80379AEBE0C}" dt="2025-02-24T18:55:28.483" v="143" actId="20577"/>
        <pc:sldMkLst>
          <pc:docMk/>
          <pc:sldMk cId="502716334" sldId="272"/>
        </pc:sldMkLst>
        <pc:spChg chg="add mod">
          <ac:chgData name="Holmes, Ellen [NEA]" userId="S::eholmes@nea.org::8df78491-616d-4641-a13e-176bb27a1b7f" providerId="AD" clId="Web-{F32A45EA-3706-F101-725A-F80379AEBE0C}" dt="2025-02-24T18:55:28.483" v="143" actId="20577"/>
          <ac:spMkLst>
            <pc:docMk/>
            <pc:sldMk cId="502716334" sldId="272"/>
            <ac:spMk id="3" creationId="{5E2465D7-8438-5610-36C4-46DA87CA2F47}"/>
          </ac:spMkLst>
        </pc:spChg>
      </pc:sldChg>
      <pc:sldChg chg="addSp">
        <pc:chgData name="Holmes, Ellen [NEA]" userId="S::eholmes@nea.org::8df78491-616d-4641-a13e-176bb27a1b7f" providerId="AD" clId="Web-{F32A45EA-3706-F101-725A-F80379AEBE0C}" dt="2025-02-24T18:57:49.671" v="147"/>
        <pc:sldMkLst>
          <pc:docMk/>
          <pc:sldMk cId="1175250183" sldId="273"/>
        </pc:sldMkLst>
        <pc:spChg chg="add">
          <ac:chgData name="Holmes, Ellen [NEA]" userId="S::eholmes@nea.org::8df78491-616d-4641-a13e-176bb27a1b7f" providerId="AD" clId="Web-{F32A45EA-3706-F101-725A-F80379AEBE0C}" dt="2025-02-24T18:57:49.671" v="147"/>
          <ac:spMkLst>
            <pc:docMk/>
            <pc:sldMk cId="1175250183" sldId="273"/>
            <ac:spMk id="4" creationId="{782B58A5-2382-C52B-E14B-9CC0C2614D36}"/>
          </ac:spMkLst>
        </pc:spChg>
      </pc:sldChg>
      <pc:sldChg chg="addSp modSp">
        <pc:chgData name="Holmes, Ellen [NEA]" userId="S::eholmes@nea.org::8df78491-616d-4641-a13e-176bb27a1b7f" providerId="AD" clId="Web-{F32A45EA-3706-F101-725A-F80379AEBE0C}" dt="2025-02-24T19:15:18.112" v="224" actId="20577"/>
        <pc:sldMkLst>
          <pc:docMk/>
          <pc:sldMk cId="1589602853" sldId="275"/>
        </pc:sldMkLst>
        <pc:spChg chg="add">
          <ac:chgData name="Holmes, Ellen [NEA]" userId="S::eholmes@nea.org::8df78491-616d-4641-a13e-176bb27a1b7f" providerId="AD" clId="Web-{F32A45EA-3706-F101-725A-F80379AEBE0C}" dt="2025-02-24T18:56:26.827" v="144"/>
          <ac:spMkLst>
            <pc:docMk/>
            <pc:sldMk cId="1589602853" sldId="275"/>
            <ac:spMk id="3" creationId="{56987758-1235-1017-ADC0-0F179D86CD26}"/>
          </ac:spMkLst>
        </pc:spChg>
        <pc:spChg chg="mod">
          <ac:chgData name="Holmes, Ellen [NEA]" userId="S::eholmes@nea.org::8df78491-616d-4641-a13e-176bb27a1b7f" providerId="AD" clId="Web-{F32A45EA-3706-F101-725A-F80379AEBE0C}" dt="2025-02-24T19:15:18.112" v="224" actId="20577"/>
          <ac:spMkLst>
            <pc:docMk/>
            <pc:sldMk cId="1589602853" sldId="275"/>
            <ac:spMk id="6" creationId="{00000000-0000-0000-0000-000000000000}"/>
          </ac:spMkLst>
        </pc:spChg>
      </pc:sldChg>
      <pc:sldChg chg="addSp modSp ord">
        <pc:chgData name="Holmes, Ellen [NEA]" userId="S::eholmes@nea.org::8df78491-616d-4641-a13e-176bb27a1b7f" providerId="AD" clId="Web-{F32A45EA-3706-F101-725A-F80379AEBE0C}" dt="2025-02-24T19:03:06.594" v="181" actId="20577"/>
        <pc:sldMkLst>
          <pc:docMk/>
          <pc:sldMk cId="3722071196" sldId="276"/>
        </pc:sldMkLst>
        <pc:spChg chg="add">
          <ac:chgData name="Holmes, Ellen [NEA]" userId="S::eholmes@nea.org::8df78491-616d-4641-a13e-176bb27a1b7f" providerId="AD" clId="Web-{F32A45EA-3706-F101-725A-F80379AEBE0C}" dt="2025-02-24T18:52:08.108" v="124"/>
          <ac:spMkLst>
            <pc:docMk/>
            <pc:sldMk cId="3722071196" sldId="276"/>
            <ac:spMk id="3" creationId="{1A348C92-D258-3D41-F2A7-4C3E177D59C1}"/>
          </ac:spMkLst>
        </pc:spChg>
        <pc:spChg chg="mod">
          <ac:chgData name="Holmes, Ellen [NEA]" userId="S::eholmes@nea.org::8df78491-616d-4641-a13e-176bb27a1b7f" providerId="AD" clId="Web-{F32A45EA-3706-F101-725A-F80379AEBE0C}" dt="2025-02-24T19:03:06.594" v="181" actId="20577"/>
          <ac:spMkLst>
            <pc:docMk/>
            <pc:sldMk cId="3722071196" sldId="276"/>
            <ac:spMk id="6" creationId="{00000000-0000-0000-0000-000000000000}"/>
          </ac:spMkLst>
        </pc:spChg>
        <pc:spChg chg="mod">
          <ac:chgData name="Holmes, Ellen [NEA]" userId="S::eholmes@nea.org::8df78491-616d-4641-a13e-176bb27a1b7f" providerId="AD" clId="Web-{F32A45EA-3706-F101-725A-F80379AEBE0C}" dt="2025-02-24T18:52:45.608" v="135" actId="20577"/>
          <ac:spMkLst>
            <pc:docMk/>
            <pc:sldMk cId="3722071196" sldId="276"/>
            <ac:spMk id="8" creationId="{00000000-0000-0000-0000-000000000000}"/>
          </ac:spMkLst>
        </pc:spChg>
      </pc:sldChg>
      <pc:sldChg chg="modSp">
        <pc:chgData name="Holmes, Ellen [NEA]" userId="S::eholmes@nea.org::8df78491-616d-4641-a13e-176bb27a1b7f" providerId="AD" clId="Web-{F32A45EA-3706-F101-725A-F80379AEBE0C}" dt="2025-02-24T19:42:50.350" v="348" actId="20577"/>
        <pc:sldMkLst>
          <pc:docMk/>
          <pc:sldMk cId="2139020778" sldId="280"/>
        </pc:sldMkLst>
        <pc:spChg chg="mod">
          <ac:chgData name="Holmes, Ellen [NEA]" userId="S::eholmes@nea.org::8df78491-616d-4641-a13e-176bb27a1b7f" providerId="AD" clId="Web-{F32A45EA-3706-F101-725A-F80379AEBE0C}" dt="2025-02-24T19:42:50.350" v="348" actId="20577"/>
          <ac:spMkLst>
            <pc:docMk/>
            <pc:sldMk cId="2139020778" sldId="280"/>
            <ac:spMk id="10" creationId="{00000000-0000-0000-0000-000000000000}"/>
          </ac:spMkLst>
        </pc:spChg>
      </pc:sldChg>
      <pc:sldChg chg="addSp modSp">
        <pc:chgData name="Holmes, Ellen [NEA]" userId="S::eholmes@nea.org::8df78491-616d-4641-a13e-176bb27a1b7f" providerId="AD" clId="Web-{F32A45EA-3706-F101-725A-F80379AEBE0C}" dt="2025-02-24T19:03:21.938" v="197" actId="20577"/>
        <pc:sldMkLst>
          <pc:docMk/>
          <pc:sldMk cId="2153625593" sldId="281"/>
        </pc:sldMkLst>
        <pc:spChg chg="add">
          <ac:chgData name="Holmes, Ellen [NEA]" userId="S::eholmes@nea.org::8df78491-616d-4641-a13e-176bb27a1b7f" providerId="AD" clId="Web-{F32A45EA-3706-F101-725A-F80379AEBE0C}" dt="2025-02-24T18:50:49.170" v="119"/>
          <ac:spMkLst>
            <pc:docMk/>
            <pc:sldMk cId="2153625593" sldId="281"/>
            <ac:spMk id="4" creationId="{04E07059-A345-43D0-7B9E-F9B4E3084B86}"/>
          </ac:spMkLst>
        </pc:spChg>
        <pc:spChg chg="mod">
          <ac:chgData name="Holmes, Ellen [NEA]" userId="S::eholmes@nea.org::8df78491-616d-4641-a13e-176bb27a1b7f" providerId="AD" clId="Web-{F32A45EA-3706-F101-725A-F80379AEBE0C}" dt="2025-02-24T19:03:21.938" v="197" actId="20577"/>
          <ac:spMkLst>
            <pc:docMk/>
            <pc:sldMk cId="2153625593" sldId="281"/>
            <ac:spMk id="6" creationId="{00000000-0000-0000-0000-000000000000}"/>
          </ac:spMkLst>
        </pc:spChg>
      </pc:sldChg>
      <pc:sldChg chg="ord">
        <pc:chgData name="Holmes, Ellen [NEA]" userId="S::eholmes@nea.org::8df78491-616d-4641-a13e-176bb27a1b7f" providerId="AD" clId="Web-{F32A45EA-3706-F101-725A-F80379AEBE0C}" dt="2025-02-24T19:53:25.945" v="400"/>
        <pc:sldMkLst>
          <pc:docMk/>
          <pc:sldMk cId="2260776995" sldId="282"/>
        </pc:sldMkLst>
      </pc:sldChg>
      <pc:sldChg chg="modSp">
        <pc:chgData name="Holmes, Ellen [NEA]" userId="S::eholmes@nea.org::8df78491-616d-4641-a13e-176bb27a1b7f" providerId="AD" clId="Web-{F32A45EA-3706-F101-725A-F80379AEBE0C}" dt="2025-02-24T20:23:18.059" v="478" actId="20577"/>
        <pc:sldMkLst>
          <pc:docMk/>
          <pc:sldMk cId="2175429235" sldId="285"/>
        </pc:sldMkLst>
        <pc:spChg chg="mod">
          <ac:chgData name="Holmes, Ellen [NEA]" userId="S::eholmes@nea.org::8df78491-616d-4641-a13e-176bb27a1b7f" providerId="AD" clId="Web-{F32A45EA-3706-F101-725A-F80379AEBE0C}" dt="2025-02-24T20:23:18.059" v="478" actId="20577"/>
          <ac:spMkLst>
            <pc:docMk/>
            <pc:sldMk cId="2175429235" sldId="285"/>
            <ac:spMk id="5" creationId="{00000000-0000-0000-0000-000000000000}"/>
          </ac:spMkLst>
        </pc:spChg>
      </pc:sldChg>
      <pc:sldChg chg="modSp">
        <pc:chgData name="Holmes, Ellen [NEA]" userId="S::eholmes@nea.org::8df78491-616d-4641-a13e-176bb27a1b7f" providerId="AD" clId="Web-{F32A45EA-3706-F101-725A-F80379AEBE0C}" dt="2025-02-24T20:44:12.499" v="487" actId="20577"/>
        <pc:sldMkLst>
          <pc:docMk/>
          <pc:sldMk cId="1571269397" sldId="287"/>
        </pc:sldMkLst>
        <pc:spChg chg="mod">
          <ac:chgData name="Holmes, Ellen [NEA]" userId="S::eholmes@nea.org::8df78491-616d-4641-a13e-176bb27a1b7f" providerId="AD" clId="Web-{F32A45EA-3706-F101-725A-F80379AEBE0C}" dt="2025-02-24T20:02:10.415" v="421" actId="20577"/>
          <ac:spMkLst>
            <pc:docMk/>
            <pc:sldMk cId="1571269397" sldId="287"/>
            <ac:spMk id="6" creationId="{00000000-0000-0000-0000-000000000000}"/>
          </ac:spMkLst>
        </pc:spChg>
        <pc:spChg chg="mod">
          <ac:chgData name="Holmes, Ellen [NEA]" userId="S::eholmes@nea.org::8df78491-616d-4641-a13e-176bb27a1b7f" providerId="AD" clId="Web-{F32A45EA-3706-F101-725A-F80379AEBE0C}" dt="2025-02-24T20:44:12.499" v="487" actId="20577"/>
          <ac:spMkLst>
            <pc:docMk/>
            <pc:sldMk cId="1571269397" sldId="287"/>
            <ac:spMk id="8" creationId="{00000000-0000-0000-0000-000000000000}"/>
          </ac:spMkLst>
        </pc:spChg>
      </pc:sldChg>
      <pc:sldChg chg="addSp modSp ord">
        <pc:chgData name="Holmes, Ellen [NEA]" userId="S::eholmes@nea.org::8df78491-616d-4641-a13e-176bb27a1b7f" providerId="AD" clId="Web-{F32A45EA-3706-F101-725A-F80379AEBE0C}" dt="2025-02-24T19:03:16.657" v="188" actId="20577"/>
        <pc:sldMkLst>
          <pc:docMk/>
          <pc:sldMk cId="2398419250" sldId="298"/>
        </pc:sldMkLst>
        <pc:spChg chg="add">
          <ac:chgData name="Holmes, Ellen [NEA]" userId="S::eholmes@nea.org::8df78491-616d-4641-a13e-176bb27a1b7f" providerId="AD" clId="Web-{F32A45EA-3706-F101-725A-F80379AEBE0C}" dt="2025-02-24T18:50:44.076" v="118"/>
          <ac:spMkLst>
            <pc:docMk/>
            <pc:sldMk cId="2398419250" sldId="298"/>
            <ac:spMk id="4" creationId="{FAA3DF00-D3D4-C98A-8C7F-B6BAB1C4CC04}"/>
          </ac:spMkLst>
        </pc:spChg>
        <pc:spChg chg="mod">
          <ac:chgData name="Holmes, Ellen [NEA]" userId="S::eholmes@nea.org::8df78491-616d-4641-a13e-176bb27a1b7f" providerId="AD" clId="Web-{F32A45EA-3706-F101-725A-F80379AEBE0C}" dt="2025-02-24T19:03:16.657" v="188" actId="20577"/>
          <ac:spMkLst>
            <pc:docMk/>
            <pc:sldMk cId="2398419250" sldId="298"/>
            <ac:spMk id="6" creationId="{00000000-0000-0000-0000-000000000000}"/>
          </ac:spMkLst>
        </pc:spChg>
      </pc:sldChg>
      <pc:sldChg chg="modSp">
        <pc:chgData name="Holmes, Ellen [NEA]" userId="S::eholmes@nea.org::8df78491-616d-4641-a13e-176bb27a1b7f" providerId="AD" clId="Web-{F32A45EA-3706-F101-725A-F80379AEBE0C}" dt="2025-02-24T20:04:15.978" v="429" actId="20577"/>
        <pc:sldMkLst>
          <pc:docMk/>
          <pc:sldMk cId="4236395626" sldId="301"/>
        </pc:sldMkLst>
        <pc:spChg chg="mod">
          <ac:chgData name="Holmes, Ellen [NEA]" userId="S::eholmes@nea.org::8df78491-616d-4641-a13e-176bb27a1b7f" providerId="AD" clId="Web-{F32A45EA-3706-F101-725A-F80379AEBE0C}" dt="2025-02-24T20:04:15.978" v="429" actId="20577"/>
          <ac:spMkLst>
            <pc:docMk/>
            <pc:sldMk cId="4236395626" sldId="301"/>
            <ac:spMk id="2" creationId="{00000000-0000-0000-0000-000000000000}"/>
          </ac:spMkLst>
        </pc:spChg>
      </pc:sldChg>
      <pc:sldChg chg="modSp">
        <pc:chgData name="Holmes, Ellen [NEA]" userId="S::eholmes@nea.org::8df78491-616d-4641-a13e-176bb27a1b7f" providerId="AD" clId="Web-{F32A45EA-3706-F101-725A-F80379AEBE0C}" dt="2025-02-24T21:05:55.033" v="510" actId="1076"/>
        <pc:sldMkLst>
          <pc:docMk/>
          <pc:sldMk cId="3953978891" sldId="302"/>
        </pc:sldMkLst>
        <pc:spChg chg="mod">
          <ac:chgData name="Holmes, Ellen [NEA]" userId="S::eholmes@nea.org::8df78491-616d-4641-a13e-176bb27a1b7f" providerId="AD" clId="Web-{F32A45EA-3706-F101-725A-F80379AEBE0C}" dt="2025-02-24T20:10:50.479" v="469" actId="20577"/>
          <ac:spMkLst>
            <pc:docMk/>
            <pc:sldMk cId="3953978891" sldId="302"/>
            <ac:spMk id="2" creationId="{00000000-0000-0000-0000-000000000000}"/>
          </ac:spMkLst>
        </pc:spChg>
        <pc:spChg chg="mod">
          <ac:chgData name="Holmes, Ellen [NEA]" userId="S::eholmes@nea.org::8df78491-616d-4641-a13e-176bb27a1b7f" providerId="AD" clId="Web-{F32A45EA-3706-F101-725A-F80379AEBE0C}" dt="2025-02-24T20:01:00.290" v="410" actId="20577"/>
          <ac:spMkLst>
            <pc:docMk/>
            <pc:sldMk cId="3953978891" sldId="302"/>
            <ac:spMk id="8" creationId="{00000000-0000-0000-0000-000000000000}"/>
          </ac:spMkLst>
        </pc:spChg>
        <pc:picChg chg="mod">
          <ac:chgData name="Holmes, Ellen [NEA]" userId="S::eholmes@nea.org::8df78491-616d-4641-a13e-176bb27a1b7f" providerId="AD" clId="Web-{F32A45EA-3706-F101-725A-F80379AEBE0C}" dt="2025-02-24T21:05:55.033" v="510" actId="1076"/>
          <ac:picMkLst>
            <pc:docMk/>
            <pc:sldMk cId="3953978891" sldId="302"/>
            <ac:picMk id="1026" creationId="{00000000-0000-0000-0000-000000000000}"/>
          </ac:picMkLst>
        </pc:picChg>
      </pc:sldChg>
      <pc:sldChg chg="modSp">
        <pc:chgData name="Holmes, Ellen [NEA]" userId="S::eholmes@nea.org::8df78491-616d-4641-a13e-176bb27a1b7f" providerId="AD" clId="Web-{F32A45EA-3706-F101-725A-F80379AEBE0C}" dt="2025-02-24T18:07:59.866" v="22" actId="20577"/>
        <pc:sldMkLst>
          <pc:docMk/>
          <pc:sldMk cId="3599905412" sldId="347"/>
        </pc:sldMkLst>
        <pc:spChg chg="mod">
          <ac:chgData name="Holmes, Ellen [NEA]" userId="S::eholmes@nea.org::8df78491-616d-4641-a13e-176bb27a1b7f" providerId="AD" clId="Web-{F32A45EA-3706-F101-725A-F80379AEBE0C}" dt="2025-02-24T18:07:59.866" v="22" actId="20577"/>
          <ac:spMkLst>
            <pc:docMk/>
            <pc:sldMk cId="3599905412" sldId="347"/>
            <ac:spMk id="3" creationId="{00000000-0000-0000-0000-000000000000}"/>
          </ac:spMkLst>
        </pc:spChg>
      </pc:sldChg>
      <pc:sldChg chg="modSp">
        <pc:chgData name="Holmes, Ellen [NEA]" userId="S::eholmes@nea.org::8df78491-616d-4641-a13e-176bb27a1b7f" providerId="AD" clId="Web-{F32A45EA-3706-F101-725A-F80379AEBE0C}" dt="2025-02-24T18:09:56.367" v="28" actId="20577"/>
        <pc:sldMkLst>
          <pc:docMk/>
          <pc:sldMk cId="4240189295" sldId="348"/>
        </pc:sldMkLst>
        <pc:spChg chg="mod">
          <ac:chgData name="Holmes, Ellen [NEA]" userId="S::eholmes@nea.org::8df78491-616d-4641-a13e-176bb27a1b7f" providerId="AD" clId="Web-{F32A45EA-3706-F101-725A-F80379AEBE0C}" dt="2025-02-24T18:09:56.367" v="28" actId="20577"/>
          <ac:spMkLst>
            <pc:docMk/>
            <pc:sldMk cId="4240189295" sldId="348"/>
            <ac:spMk id="4" creationId="{00000000-0000-0000-0000-000000000000}"/>
          </ac:spMkLst>
        </pc:spChg>
        <pc:spChg chg="mod">
          <ac:chgData name="Holmes, Ellen [NEA]" userId="S::eholmes@nea.org::8df78491-616d-4641-a13e-176bb27a1b7f" providerId="AD" clId="Web-{F32A45EA-3706-F101-725A-F80379AEBE0C}" dt="2025-02-24T18:07:57.023" v="16" actId="20577"/>
          <ac:spMkLst>
            <pc:docMk/>
            <pc:sldMk cId="4240189295" sldId="348"/>
            <ac:spMk id="5" creationId="{00000000-0000-0000-0000-000000000000}"/>
          </ac:spMkLst>
        </pc:spChg>
      </pc:sldChg>
      <pc:sldChg chg="modSp">
        <pc:chgData name="Holmes, Ellen [NEA]" userId="S::eholmes@nea.org::8df78491-616d-4641-a13e-176bb27a1b7f" providerId="AD" clId="Web-{F32A45EA-3706-F101-725A-F80379AEBE0C}" dt="2025-02-24T19:05:25.313" v="220" actId="1076"/>
        <pc:sldMkLst>
          <pc:docMk/>
          <pc:sldMk cId="1721435007" sldId="351"/>
        </pc:sldMkLst>
        <pc:spChg chg="mod">
          <ac:chgData name="Holmes, Ellen [NEA]" userId="S::eholmes@nea.org::8df78491-616d-4641-a13e-176bb27a1b7f" providerId="AD" clId="Web-{F32A45EA-3706-F101-725A-F80379AEBE0C}" dt="2025-02-24T19:05:25.313" v="220" actId="1076"/>
          <ac:spMkLst>
            <pc:docMk/>
            <pc:sldMk cId="1721435007" sldId="351"/>
            <ac:spMk id="3" creationId="{1D87B9E6-FC7C-7766-5B4C-A0B85700E214}"/>
          </ac:spMkLst>
        </pc:spChg>
      </pc:sldChg>
      <pc:sldChg chg="modSp">
        <pc:chgData name="Holmes, Ellen [NEA]" userId="S::eholmes@nea.org::8df78491-616d-4641-a13e-176bb27a1b7f" providerId="AD" clId="Web-{F32A45EA-3706-F101-725A-F80379AEBE0C}" dt="2025-02-24T19:55:35.336" v="406" actId="14100"/>
        <pc:sldMkLst>
          <pc:docMk/>
          <pc:sldMk cId="1325146621" sldId="352"/>
        </pc:sldMkLst>
        <pc:spChg chg="mod">
          <ac:chgData name="Holmes, Ellen [NEA]" userId="S::eholmes@nea.org::8df78491-616d-4641-a13e-176bb27a1b7f" providerId="AD" clId="Web-{F32A45EA-3706-F101-725A-F80379AEBE0C}" dt="2025-02-24T19:41:32.006" v="344" actId="1076"/>
          <ac:spMkLst>
            <pc:docMk/>
            <pc:sldMk cId="1325146621" sldId="352"/>
            <ac:spMk id="3" creationId="{DA5C291D-7790-8308-B68D-2AE2C452C37C}"/>
          </ac:spMkLst>
        </pc:spChg>
        <pc:picChg chg="mod modCrop">
          <ac:chgData name="Holmes, Ellen [NEA]" userId="S::eholmes@nea.org::8df78491-616d-4641-a13e-176bb27a1b7f" providerId="AD" clId="Web-{F32A45EA-3706-F101-725A-F80379AEBE0C}" dt="2025-02-24T19:55:35.336" v="406" actId="14100"/>
          <ac:picMkLst>
            <pc:docMk/>
            <pc:sldMk cId="1325146621" sldId="352"/>
            <ac:picMk id="6146" creationId="{00000000-0000-0000-0000-000000000000}"/>
          </ac:picMkLst>
        </pc:picChg>
      </pc:sldChg>
      <pc:sldChg chg="modSp">
        <pc:chgData name="Holmes, Ellen [NEA]" userId="S::eholmes@nea.org::8df78491-616d-4641-a13e-176bb27a1b7f" providerId="AD" clId="Web-{F32A45EA-3706-F101-725A-F80379AEBE0C}" dt="2025-02-24T18:29:49.589" v="30" actId="20577"/>
        <pc:sldMkLst>
          <pc:docMk/>
          <pc:sldMk cId="455704836" sldId="359"/>
        </pc:sldMkLst>
        <pc:spChg chg="mod">
          <ac:chgData name="Holmes, Ellen [NEA]" userId="S::eholmes@nea.org::8df78491-616d-4641-a13e-176bb27a1b7f" providerId="AD" clId="Web-{F32A45EA-3706-F101-725A-F80379AEBE0C}" dt="2025-02-24T18:29:49.589" v="30" actId="20577"/>
          <ac:spMkLst>
            <pc:docMk/>
            <pc:sldMk cId="455704836" sldId="359"/>
            <ac:spMk id="6" creationId="{00000000-0000-0000-0000-000000000000}"/>
          </ac:spMkLst>
        </pc:spChg>
      </pc:sldChg>
      <pc:sldChg chg="addSp">
        <pc:chgData name="Holmes, Ellen [NEA]" userId="S::eholmes@nea.org::8df78491-616d-4641-a13e-176bb27a1b7f" providerId="AD" clId="Web-{F32A45EA-3706-F101-725A-F80379AEBE0C}" dt="2025-02-24T18:57:29.562" v="146"/>
        <pc:sldMkLst>
          <pc:docMk/>
          <pc:sldMk cId="2143895940" sldId="364"/>
        </pc:sldMkLst>
        <pc:spChg chg="add">
          <ac:chgData name="Holmes, Ellen [NEA]" userId="S::eholmes@nea.org::8df78491-616d-4641-a13e-176bb27a1b7f" providerId="AD" clId="Web-{F32A45EA-3706-F101-725A-F80379AEBE0C}" dt="2025-02-24T18:57:29.562" v="146"/>
          <ac:spMkLst>
            <pc:docMk/>
            <pc:sldMk cId="2143895940" sldId="364"/>
            <ac:spMk id="3" creationId="{08832249-7D6E-EA77-D2EB-05EF95FE4CCB}"/>
          </ac:spMkLst>
        </pc:spChg>
      </pc:sldChg>
      <pc:sldChg chg="modSp ord">
        <pc:chgData name="Holmes, Ellen [NEA]" userId="S::eholmes@nea.org::8df78491-616d-4641-a13e-176bb27a1b7f" providerId="AD" clId="Web-{F32A45EA-3706-F101-725A-F80379AEBE0C}" dt="2025-02-24T19:53:17.523" v="399" actId="20577"/>
        <pc:sldMkLst>
          <pc:docMk/>
          <pc:sldMk cId="4039144509" sldId="367"/>
        </pc:sldMkLst>
        <pc:spChg chg="mod">
          <ac:chgData name="Holmes, Ellen [NEA]" userId="S::eholmes@nea.org::8df78491-616d-4641-a13e-176bb27a1b7f" providerId="AD" clId="Web-{F32A45EA-3706-F101-725A-F80379AEBE0C}" dt="2025-02-24T19:53:17.523" v="399" actId="20577"/>
          <ac:spMkLst>
            <pc:docMk/>
            <pc:sldMk cId="4039144509" sldId="367"/>
            <ac:spMk id="2" creationId="{00000000-0000-0000-0000-000000000000}"/>
          </ac:spMkLst>
        </pc:spChg>
      </pc:sldChg>
      <pc:sldChg chg="modSp">
        <pc:chgData name="Holmes, Ellen [NEA]" userId="S::eholmes@nea.org::8df78491-616d-4641-a13e-176bb27a1b7f" providerId="AD" clId="Web-{F32A45EA-3706-F101-725A-F80379AEBE0C}" dt="2025-02-24T19:55:11.742" v="404" actId="20577"/>
        <pc:sldMkLst>
          <pc:docMk/>
          <pc:sldMk cId="3138973683" sldId="907"/>
        </pc:sldMkLst>
        <pc:spChg chg="mod">
          <ac:chgData name="Holmes, Ellen [NEA]" userId="S::eholmes@nea.org::8df78491-616d-4641-a13e-176bb27a1b7f" providerId="AD" clId="Web-{F32A45EA-3706-F101-725A-F80379AEBE0C}" dt="2025-02-24T19:55:11.742" v="404" actId="20577"/>
          <ac:spMkLst>
            <pc:docMk/>
            <pc:sldMk cId="3138973683" sldId="907"/>
            <ac:spMk id="8" creationId="{00000000-0000-0000-0000-000000000000}"/>
          </ac:spMkLst>
        </pc:spChg>
      </pc:sldChg>
      <pc:sldChg chg="modSp">
        <pc:chgData name="Holmes, Ellen [NEA]" userId="S::eholmes@nea.org::8df78491-616d-4641-a13e-176bb27a1b7f" providerId="AD" clId="Web-{F32A45EA-3706-F101-725A-F80379AEBE0C}" dt="2025-02-24T19:17:32.893" v="232" actId="20577"/>
        <pc:sldMkLst>
          <pc:docMk/>
          <pc:sldMk cId="765310900" sldId="925"/>
        </pc:sldMkLst>
        <pc:spChg chg="mod">
          <ac:chgData name="Holmes, Ellen [NEA]" userId="S::eholmes@nea.org::8df78491-616d-4641-a13e-176bb27a1b7f" providerId="AD" clId="Web-{F32A45EA-3706-F101-725A-F80379AEBE0C}" dt="2025-02-24T19:17:32.893" v="232" actId="20577"/>
          <ac:spMkLst>
            <pc:docMk/>
            <pc:sldMk cId="765310900" sldId="925"/>
            <ac:spMk id="6" creationId="{00000000-0000-0000-0000-000000000000}"/>
          </ac:spMkLst>
        </pc:spChg>
      </pc:sldChg>
      <pc:sldChg chg="modSp">
        <pc:chgData name="Holmes, Ellen [NEA]" userId="S::eholmes@nea.org::8df78491-616d-4641-a13e-176bb27a1b7f" providerId="AD" clId="Web-{F32A45EA-3706-F101-725A-F80379AEBE0C}" dt="2025-02-24T19:19:00.253" v="264" actId="1076"/>
        <pc:sldMkLst>
          <pc:docMk/>
          <pc:sldMk cId="2863789479" sldId="928"/>
        </pc:sldMkLst>
        <pc:spChg chg="mod">
          <ac:chgData name="Holmes, Ellen [NEA]" userId="S::eholmes@nea.org::8df78491-616d-4641-a13e-176bb27a1b7f" providerId="AD" clId="Web-{F32A45EA-3706-F101-725A-F80379AEBE0C}" dt="2025-02-24T19:18:49.894" v="262" actId="20577"/>
          <ac:spMkLst>
            <pc:docMk/>
            <pc:sldMk cId="2863789479" sldId="928"/>
            <ac:spMk id="2" creationId="{00000000-0000-0000-0000-000000000000}"/>
          </ac:spMkLst>
        </pc:spChg>
        <pc:spChg chg="mod">
          <ac:chgData name="Holmes, Ellen [NEA]" userId="S::eholmes@nea.org::8df78491-616d-4641-a13e-176bb27a1b7f" providerId="AD" clId="Web-{F32A45EA-3706-F101-725A-F80379AEBE0C}" dt="2025-02-24T19:19:00.253" v="264" actId="1076"/>
          <ac:spMkLst>
            <pc:docMk/>
            <pc:sldMk cId="2863789479" sldId="928"/>
            <ac:spMk id="9" creationId="{00000000-0000-0000-0000-000000000000}"/>
          </ac:spMkLst>
        </pc:spChg>
        <pc:spChg chg="mod">
          <ac:chgData name="Holmes, Ellen [NEA]" userId="S::eholmes@nea.org::8df78491-616d-4641-a13e-176bb27a1b7f" providerId="AD" clId="Web-{F32A45EA-3706-F101-725A-F80379AEBE0C}" dt="2025-02-24T19:18:56.409" v="263" actId="1076"/>
          <ac:spMkLst>
            <pc:docMk/>
            <pc:sldMk cId="2863789479" sldId="928"/>
            <ac:spMk id="11" creationId="{00000000-0000-0000-0000-000000000000}"/>
          </ac:spMkLst>
        </pc:spChg>
      </pc:sldChg>
      <pc:sldChg chg="delSp delAnim">
        <pc:chgData name="Holmes, Ellen [NEA]" userId="S::eholmes@nea.org::8df78491-616d-4641-a13e-176bb27a1b7f" providerId="AD" clId="Web-{F32A45EA-3706-F101-725A-F80379AEBE0C}" dt="2025-02-24T19:28:03.489" v="265"/>
        <pc:sldMkLst>
          <pc:docMk/>
          <pc:sldMk cId="1297788316" sldId="933"/>
        </pc:sldMkLst>
        <pc:picChg chg="del">
          <ac:chgData name="Holmes, Ellen [NEA]" userId="S::eholmes@nea.org::8df78491-616d-4641-a13e-176bb27a1b7f" providerId="AD" clId="Web-{F32A45EA-3706-F101-725A-F80379AEBE0C}" dt="2025-02-24T19:28:03.489" v="265"/>
          <ac:picMkLst>
            <pc:docMk/>
            <pc:sldMk cId="1297788316" sldId="933"/>
            <ac:picMk id="3" creationId="{00000000-0000-0000-0000-000000000000}"/>
          </ac:picMkLst>
        </pc:picChg>
      </pc:sldChg>
      <pc:sldChg chg="modSp">
        <pc:chgData name="Holmes, Ellen [NEA]" userId="S::eholmes@nea.org::8df78491-616d-4641-a13e-176bb27a1b7f" providerId="AD" clId="Web-{F32A45EA-3706-F101-725A-F80379AEBE0C}" dt="2025-02-24T19:36:05.271" v="266" actId="1076"/>
        <pc:sldMkLst>
          <pc:docMk/>
          <pc:sldMk cId="1498785896" sldId="935"/>
        </pc:sldMkLst>
        <pc:picChg chg="mod">
          <ac:chgData name="Holmes, Ellen [NEA]" userId="S::eholmes@nea.org::8df78491-616d-4641-a13e-176bb27a1b7f" providerId="AD" clId="Web-{F32A45EA-3706-F101-725A-F80379AEBE0C}" dt="2025-02-24T19:36:05.271" v="266" actId="1076"/>
          <ac:picMkLst>
            <pc:docMk/>
            <pc:sldMk cId="1498785896" sldId="935"/>
            <ac:picMk id="3074" creationId="{00000000-0000-0000-0000-000000000000}"/>
          </ac:picMkLst>
        </pc:picChg>
      </pc:sldChg>
      <pc:sldChg chg="ord">
        <pc:chgData name="Holmes, Ellen [NEA]" userId="S::eholmes@nea.org::8df78491-616d-4641-a13e-176bb27a1b7f" providerId="AD" clId="Web-{F32A45EA-3706-F101-725A-F80379AEBE0C}" dt="2025-02-24T19:53:41.117" v="401"/>
        <pc:sldMkLst>
          <pc:docMk/>
          <pc:sldMk cId="4211072567" sldId="938"/>
        </pc:sldMkLst>
      </pc:sldChg>
      <pc:sldChg chg="addSp modSp">
        <pc:chgData name="Holmes, Ellen [NEA]" userId="S::eholmes@nea.org::8df78491-616d-4641-a13e-176bb27a1b7f" providerId="AD" clId="Web-{F32A45EA-3706-F101-725A-F80379AEBE0C}" dt="2025-02-24T19:15:23.784" v="226" actId="20577"/>
        <pc:sldMkLst>
          <pc:docMk/>
          <pc:sldMk cId="18514572" sldId="939"/>
        </pc:sldMkLst>
        <pc:spChg chg="mod">
          <ac:chgData name="Holmes, Ellen [NEA]" userId="S::eholmes@nea.org::8df78491-616d-4641-a13e-176bb27a1b7f" providerId="AD" clId="Web-{F32A45EA-3706-F101-725A-F80379AEBE0C}" dt="2025-02-24T19:15:23.784" v="226" actId="20577"/>
          <ac:spMkLst>
            <pc:docMk/>
            <pc:sldMk cId="18514572" sldId="939"/>
            <ac:spMk id="3" creationId="{00000000-0000-0000-0000-000000000000}"/>
          </ac:spMkLst>
        </pc:spChg>
        <pc:spChg chg="add">
          <ac:chgData name="Holmes, Ellen [NEA]" userId="S::eholmes@nea.org::8df78491-616d-4641-a13e-176bb27a1b7f" providerId="AD" clId="Web-{F32A45EA-3706-F101-725A-F80379AEBE0C}" dt="2025-02-24T18:56:34.609" v="145"/>
          <ac:spMkLst>
            <pc:docMk/>
            <pc:sldMk cId="18514572" sldId="939"/>
            <ac:spMk id="4" creationId="{A41F9C8C-1E8D-28F4-3934-34E37A9559C5}"/>
          </ac:spMkLst>
        </pc:spChg>
      </pc:sldChg>
      <pc:sldChg chg="delSp">
        <pc:chgData name="Holmes, Ellen [NEA]" userId="S::eholmes@nea.org::8df78491-616d-4641-a13e-176bb27a1b7f" providerId="AD" clId="Web-{F32A45EA-3706-F101-725A-F80379AEBE0C}" dt="2025-02-24T20:48:11.344" v="498"/>
        <pc:sldMkLst>
          <pc:docMk/>
          <pc:sldMk cId="1891973093" sldId="945"/>
        </pc:sldMkLst>
        <pc:spChg chg="del">
          <ac:chgData name="Holmes, Ellen [NEA]" userId="S::eholmes@nea.org::8df78491-616d-4641-a13e-176bb27a1b7f" providerId="AD" clId="Web-{F32A45EA-3706-F101-725A-F80379AEBE0C}" dt="2025-02-24T20:48:11.344" v="496"/>
          <ac:spMkLst>
            <pc:docMk/>
            <pc:sldMk cId="1891973093" sldId="945"/>
            <ac:spMk id="2" creationId="{00000000-0000-0000-0000-000000000000}"/>
          </ac:spMkLst>
        </pc:spChg>
        <pc:spChg chg="del">
          <ac:chgData name="Holmes, Ellen [NEA]" userId="S::eholmes@nea.org::8df78491-616d-4641-a13e-176bb27a1b7f" providerId="AD" clId="Web-{F32A45EA-3706-F101-725A-F80379AEBE0C}" dt="2025-02-24T20:48:11.327" v="489"/>
          <ac:spMkLst>
            <pc:docMk/>
            <pc:sldMk cId="1891973093" sldId="945"/>
            <ac:spMk id="18" creationId="{00000000-0000-0000-0000-000000000000}"/>
          </ac:spMkLst>
        </pc:spChg>
        <pc:spChg chg="del">
          <ac:chgData name="Holmes, Ellen [NEA]" userId="S::eholmes@nea.org::8df78491-616d-4641-a13e-176bb27a1b7f" providerId="AD" clId="Web-{F32A45EA-3706-F101-725A-F80379AEBE0C}" dt="2025-02-24T20:48:11.327" v="492"/>
          <ac:spMkLst>
            <pc:docMk/>
            <pc:sldMk cId="1891973093" sldId="945"/>
            <ac:spMk id="20" creationId="{00000000-0000-0000-0000-000000000000}"/>
          </ac:spMkLst>
        </pc:spChg>
        <pc:picChg chg="del">
          <ac:chgData name="Holmes, Ellen [NEA]" userId="S::eholmes@nea.org::8df78491-616d-4641-a13e-176bb27a1b7f" providerId="AD" clId="Web-{F32A45EA-3706-F101-725A-F80379AEBE0C}" dt="2025-02-24T20:48:11.327" v="490"/>
          <ac:picMkLst>
            <pc:docMk/>
            <pc:sldMk cId="1891973093" sldId="945"/>
            <ac:picMk id="3" creationId="{00000000-0000-0000-0000-000000000000}"/>
          </ac:picMkLst>
        </pc:picChg>
        <pc:picChg chg="del">
          <ac:chgData name="Holmes, Ellen [NEA]" userId="S::eholmes@nea.org::8df78491-616d-4641-a13e-176bb27a1b7f" providerId="AD" clId="Web-{F32A45EA-3706-F101-725A-F80379AEBE0C}" dt="2025-02-24T20:48:11.344" v="498"/>
          <ac:picMkLst>
            <pc:docMk/>
            <pc:sldMk cId="1891973093" sldId="945"/>
            <ac:picMk id="8" creationId="{00000000-0000-0000-0000-000000000000}"/>
          </ac:picMkLst>
        </pc:picChg>
        <pc:picChg chg="del">
          <ac:chgData name="Holmes, Ellen [NEA]" userId="S::eholmes@nea.org::8df78491-616d-4641-a13e-176bb27a1b7f" providerId="AD" clId="Web-{F32A45EA-3706-F101-725A-F80379AEBE0C}" dt="2025-02-24T20:48:11.344" v="497"/>
          <ac:picMkLst>
            <pc:docMk/>
            <pc:sldMk cId="1891973093" sldId="945"/>
            <ac:picMk id="12" creationId="{76162A7C-8283-41AC-AC18-8087EF26616D}"/>
          </ac:picMkLst>
        </pc:picChg>
        <pc:picChg chg="del">
          <ac:chgData name="Holmes, Ellen [NEA]" userId="S::eholmes@nea.org::8df78491-616d-4641-a13e-176bb27a1b7f" providerId="AD" clId="Web-{F32A45EA-3706-F101-725A-F80379AEBE0C}" dt="2025-02-24T20:48:11.344" v="495"/>
          <ac:picMkLst>
            <pc:docMk/>
            <pc:sldMk cId="1891973093" sldId="945"/>
            <ac:picMk id="13" creationId="{E9ECA66B-4F21-491D-9F98-AE6A82601897}"/>
          </ac:picMkLst>
        </pc:picChg>
        <pc:picChg chg="del">
          <ac:chgData name="Holmes, Ellen [NEA]" userId="S::eholmes@nea.org::8df78491-616d-4641-a13e-176bb27a1b7f" providerId="AD" clId="Web-{F32A45EA-3706-F101-725A-F80379AEBE0C}" dt="2025-02-24T20:48:11.344" v="494"/>
          <ac:picMkLst>
            <pc:docMk/>
            <pc:sldMk cId="1891973093" sldId="945"/>
            <ac:picMk id="15" creationId="{B665EA5B-B09B-3199-9242-9B3C9C2A700A}"/>
          </ac:picMkLst>
        </pc:picChg>
        <pc:picChg chg="del">
          <ac:chgData name="Holmes, Ellen [NEA]" userId="S::eholmes@nea.org::8df78491-616d-4641-a13e-176bb27a1b7f" providerId="AD" clId="Web-{F32A45EA-3706-F101-725A-F80379AEBE0C}" dt="2025-02-24T20:48:11.343" v="493"/>
          <ac:picMkLst>
            <pc:docMk/>
            <pc:sldMk cId="1891973093" sldId="945"/>
            <ac:picMk id="16" creationId="{641A98C2-BC43-8F38-D596-E39BF68EFD20}"/>
          </ac:picMkLst>
        </pc:picChg>
        <pc:picChg chg="del">
          <ac:chgData name="Holmes, Ellen [NEA]" userId="S::eholmes@nea.org::8df78491-616d-4641-a13e-176bb27a1b7f" providerId="AD" clId="Web-{F32A45EA-3706-F101-725A-F80379AEBE0C}" dt="2025-02-24T20:48:11.327" v="491"/>
          <ac:picMkLst>
            <pc:docMk/>
            <pc:sldMk cId="1891973093" sldId="945"/>
            <ac:picMk id="21" creationId="{C49B23D6-0130-4BB0-B932-BE162BF735F8}"/>
          </ac:picMkLst>
        </pc:picChg>
      </pc:sldChg>
      <pc:sldChg chg="addSp modSp add replId">
        <pc:chgData name="Holmes, Ellen [NEA]" userId="S::eholmes@nea.org::8df78491-616d-4641-a13e-176bb27a1b7f" providerId="AD" clId="Web-{F32A45EA-3706-F101-725A-F80379AEBE0C}" dt="2025-02-24T19:03:30.844" v="203" actId="20577"/>
        <pc:sldMkLst>
          <pc:docMk/>
          <pc:sldMk cId="2989250732" sldId="948"/>
        </pc:sldMkLst>
        <pc:spChg chg="add">
          <ac:chgData name="Holmes, Ellen [NEA]" userId="S::eholmes@nea.org::8df78491-616d-4641-a13e-176bb27a1b7f" providerId="AD" clId="Web-{F32A45EA-3706-F101-725A-F80379AEBE0C}" dt="2025-02-24T18:53:29.421" v="140"/>
          <ac:spMkLst>
            <pc:docMk/>
            <pc:sldMk cId="2989250732" sldId="948"/>
            <ac:spMk id="3" creationId="{A50D1BE2-688A-7DE0-DB1F-AD763686547D}"/>
          </ac:spMkLst>
        </pc:spChg>
        <pc:spChg chg="mod">
          <ac:chgData name="Holmes, Ellen [NEA]" userId="S::eholmes@nea.org::8df78491-616d-4641-a13e-176bb27a1b7f" providerId="AD" clId="Web-{F32A45EA-3706-F101-725A-F80379AEBE0C}" dt="2025-02-24T19:03:30.844" v="203" actId="20577"/>
          <ac:spMkLst>
            <pc:docMk/>
            <pc:sldMk cId="2989250732" sldId="948"/>
            <ac:spMk id="6" creationId="{CB009263-1585-77D9-4207-E10639A0C7EC}"/>
          </ac:spMkLst>
        </pc:spChg>
        <pc:spChg chg="mod">
          <ac:chgData name="Holmes, Ellen [NEA]" userId="S::eholmes@nea.org::8df78491-616d-4641-a13e-176bb27a1b7f" providerId="AD" clId="Web-{F32A45EA-3706-F101-725A-F80379AEBE0C}" dt="2025-02-24T18:52:41.280" v="132" actId="20577"/>
          <ac:spMkLst>
            <pc:docMk/>
            <pc:sldMk cId="2989250732" sldId="948"/>
            <ac:spMk id="8" creationId="{34D6EBA2-4DC7-3B1C-9C6A-73E96216AEF5}"/>
          </ac:spMkLst>
        </pc:spChg>
      </pc:sldChg>
      <pc:sldChg chg="delSp add replId">
        <pc:chgData name="Holmes, Ellen [NEA]" userId="S::eholmes@nea.org::8df78491-616d-4641-a13e-176bb27a1b7f" providerId="AD" clId="Web-{F32A45EA-3706-F101-725A-F80379AEBE0C}" dt="2025-02-24T19:16:44.206" v="229"/>
        <pc:sldMkLst>
          <pc:docMk/>
          <pc:sldMk cId="2026593322" sldId="949"/>
        </pc:sldMkLst>
        <pc:picChg chg="del">
          <ac:chgData name="Holmes, Ellen [NEA]" userId="S::eholmes@nea.org::8df78491-616d-4641-a13e-176bb27a1b7f" providerId="AD" clId="Web-{F32A45EA-3706-F101-725A-F80379AEBE0C}" dt="2025-02-24T19:16:44.206" v="229"/>
          <ac:picMkLst>
            <pc:docMk/>
            <pc:sldMk cId="2026593322" sldId="949"/>
            <ac:picMk id="19458" creationId="{849E2EA1-D5C2-A6F4-3A1F-E7AAA96EEFF9}"/>
          </ac:picMkLst>
        </pc:picChg>
      </pc:sldChg>
      <pc:sldChg chg="add del replId">
        <pc:chgData name="Holmes, Ellen [NEA]" userId="S::eholmes@nea.org::8df78491-616d-4641-a13e-176bb27a1b7f" providerId="AD" clId="Web-{F32A45EA-3706-F101-725A-F80379AEBE0C}" dt="2025-02-24T18:51:55.561" v="123"/>
        <pc:sldMkLst>
          <pc:docMk/>
          <pc:sldMk cId="4037693321" sldId="949"/>
        </pc:sldMkLst>
      </pc:sldChg>
      <pc:sldChg chg="delSp modSp add replId">
        <pc:chgData name="Holmes, Ellen [NEA]" userId="S::eholmes@nea.org::8df78491-616d-4641-a13e-176bb27a1b7f" providerId="AD" clId="Web-{F32A45EA-3706-F101-725A-F80379AEBE0C}" dt="2025-02-24T19:16:38.565" v="228"/>
        <pc:sldMkLst>
          <pc:docMk/>
          <pc:sldMk cId="2052242498" sldId="950"/>
        </pc:sldMkLst>
        <pc:spChg chg="mod">
          <ac:chgData name="Holmes, Ellen [NEA]" userId="S::eholmes@nea.org::8df78491-616d-4641-a13e-176bb27a1b7f" providerId="AD" clId="Web-{F32A45EA-3706-F101-725A-F80379AEBE0C}" dt="2025-02-24T19:16:04.299" v="227" actId="20577"/>
          <ac:spMkLst>
            <pc:docMk/>
            <pc:sldMk cId="2052242498" sldId="950"/>
            <ac:spMk id="6" creationId="{FC0D7469-E605-123C-CF38-B5C6EF5C899C}"/>
          </ac:spMkLst>
        </pc:spChg>
        <pc:picChg chg="del">
          <ac:chgData name="Holmes, Ellen [NEA]" userId="S::eholmes@nea.org::8df78491-616d-4641-a13e-176bb27a1b7f" providerId="AD" clId="Web-{F32A45EA-3706-F101-725A-F80379AEBE0C}" dt="2025-02-24T19:16:38.565" v="228"/>
          <ac:picMkLst>
            <pc:docMk/>
            <pc:sldMk cId="2052242498" sldId="950"/>
            <ac:picMk id="9" creationId="{300113F9-D58D-CBA0-9715-C18B5DD358A8}"/>
          </ac:picMkLst>
        </pc:picChg>
      </pc:sldChg>
      <pc:sldChg chg="modSp add replId">
        <pc:chgData name="Holmes, Ellen [NEA]" userId="S::eholmes@nea.org::8df78491-616d-4641-a13e-176bb27a1b7f" providerId="AD" clId="Web-{F32A45EA-3706-F101-725A-F80379AEBE0C}" dt="2025-02-24T19:40:40.569" v="320" actId="20577"/>
        <pc:sldMkLst>
          <pc:docMk/>
          <pc:sldMk cId="1294472108" sldId="952"/>
        </pc:sldMkLst>
        <pc:spChg chg="mod">
          <ac:chgData name="Holmes, Ellen [NEA]" userId="S::eholmes@nea.org::8df78491-616d-4641-a13e-176bb27a1b7f" providerId="AD" clId="Web-{F32A45EA-3706-F101-725A-F80379AEBE0C}" dt="2025-02-24T19:40:40.569" v="320" actId="20577"/>
          <ac:spMkLst>
            <pc:docMk/>
            <pc:sldMk cId="1294472108" sldId="952"/>
            <ac:spMk id="6" creationId="{16E5B530-5D97-D9AD-F533-F2375DE6CE27}"/>
          </ac:spMkLst>
        </pc:spChg>
        <pc:spChg chg="mod">
          <ac:chgData name="Holmes, Ellen [NEA]" userId="S::eholmes@nea.org::8df78491-616d-4641-a13e-176bb27a1b7f" providerId="AD" clId="Web-{F32A45EA-3706-F101-725A-F80379AEBE0C}" dt="2025-02-24T19:40:10.037" v="319" actId="20577"/>
          <ac:spMkLst>
            <pc:docMk/>
            <pc:sldMk cId="1294472108" sldId="952"/>
            <ac:spMk id="9" creationId="{610A27D5-1863-0AE6-BDC7-FC9AA6A31CB1}"/>
          </ac:spMkLst>
        </pc:spChg>
      </pc:sldChg>
      <pc:sldChg chg="delSp modSp add replId">
        <pc:chgData name="Holmes, Ellen [NEA]" userId="S::eholmes@nea.org::8df78491-616d-4641-a13e-176bb27a1b7f" providerId="AD" clId="Web-{F32A45EA-3706-F101-725A-F80379AEBE0C}" dt="2025-02-24T20:53:00.656" v="508" actId="20577"/>
        <pc:sldMkLst>
          <pc:docMk/>
          <pc:sldMk cId="122820759" sldId="953"/>
        </pc:sldMkLst>
        <pc:spChg chg="del">
          <ac:chgData name="Holmes, Ellen [NEA]" userId="S::eholmes@nea.org::8df78491-616d-4641-a13e-176bb27a1b7f" providerId="AD" clId="Web-{F32A45EA-3706-F101-725A-F80379AEBE0C}" dt="2025-02-24T20:48:27.405" v="500"/>
          <ac:spMkLst>
            <pc:docMk/>
            <pc:sldMk cId="122820759" sldId="953"/>
            <ac:spMk id="17" creationId="{E58817CB-D8B2-16E4-7D97-B22FBCEF41BF}"/>
          </ac:spMkLst>
        </pc:spChg>
        <pc:spChg chg="mod">
          <ac:chgData name="Holmes, Ellen [NEA]" userId="S::eholmes@nea.org::8df78491-616d-4641-a13e-176bb27a1b7f" providerId="AD" clId="Web-{F32A45EA-3706-F101-725A-F80379AEBE0C}" dt="2025-02-24T20:53:00.656" v="508" actId="20577"/>
          <ac:spMkLst>
            <pc:docMk/>
            <pc:sldMk cId="122820759" sldId="953"/>
            <ac:spMk id="18" creationId="{CFFF26E2-1A8A-5646-3D1E-8B3C51041A44}"/>
          </ac:spMkLst>
        </pc:spChg>
        <pc:picChg chg="del">
          <ac:chgData name="Holmes, Ellen [NEA]" userId="S::eholmes@nea.org::8df78491-616d-4641-a13e-176bb27a1b7f" providerId="AD" clId="Web-{F32A45EA-3706-F101-725A-F80379AEBE0C}" dt="2025-02-24T20:48:23.921" v="499"/>
          <ac:picMkLst>
            <pc:docMk/>
            <pc:sldMk cId="122820759" sldId="953"/>
            <ac:picMk id="10" creationId="{3826DDAB-F068-4BE5-E37D-BC2CDC8A3BAA}"/>
          </ac:picMkLst>
        </pc:picChg>
      </pc:sldChg>
      <pc:sldChg chg="modSp add ord replId">
        <pc:chgData name="Holmes, Ellen [NEA]" userId="S::eholmes@nea.org::8df78491-616d-4641-a13e-176bb27a1b7f" providerId="AD" clId="Web-{F32A45EA-3706-F101-725A-F80379AEBE0C}" dt="2025-02-24T21:10:46.518" v="665" actId="20577"/>
        <pc:sldMkLst>
          <pc:docMk/>
          <pc:sldMk cId="2384515667" sldId="954"/>
        </pc:sldMkLst>
        <pc:spChg chg="mod">
          <ac:chgData name="Holmes, Ellen [NEA]" userId="S::eholmes@nea.org::8df78491-616d-4641-a13e-176bb27a1b7f" providerId="AD" clId="Web-{F32A45EA-3706-F101-725A-F80379AEBE0C}" dt="2025-02-24T21:08:55.689" v="557" actId="20577"/>
          <ac:spMkLst>
            <pc:docMk/>
            <pc:sldMk cId="2384515667" sldId="954"/>
            <ac:spMk id="3" creationId="{7C3799BD-23C1-F608-0FC0-B36EA35E8274}"/>
          </ac:spMkLst>
        </pc:spChg>
        <pc:spChg chg="mod">
          <ac:chgData name="Holmes, Ellen [NEA]" userId="S::eholmes@nea.org::8df78491-616d-4641-a13e-176bb27a1b7f" providerId="AD" clId="Web-{F32A45EA-3706-F101-725A-F80379AEBE0C}" dt="2025-02-24T21:10:46.518" v="665" actId="20577"/>
          <ac:spMkLst>
            <pc:docMk/>
            <pc:sldMk cId="2384515667" sldId="954"/>
            <ac:spMk id="5" creationId="{79596BD5-8D03-D443-1BF1-E946C2B51B6F}"/>
          </ac:spMkLst>
        </pc:spChg>
      </pc:sldChg>
    </pc:docChg>
  </pc:docChgLst>
  <pc:docChgLst>
    <pc:chgData name="Holmes, Ellen [NEA]" userId="S::eholmes@nea.org::8df78491-616d-4641-a13e-176bb27a1b7f" providerId="AD" clId="Web-{CB2CACDE-1091-7610-1391-70323996BE8B}"/>
    <pc:docChg chg="modSld">
      <pc:chgData name="Holmes, Ellen [NEA]" userId="S::eholmes@nea.org::8df78491-616d-4641-a13e-176bb27a1b7f" providerId="AD" clId="Web-{CB2CACDE-1091-7610-1391-70323996BE8B}" dt="2025-02-24T21:11:37.604" v="172"/>
      <pc:docMkLst>
        <pc:docMk/>
      </pc:docMkLst>
      <pc:sldChg chg="modSp">
        <pc:chgData name="Holmes, Ellen [NEA]" userId="S::eholmes@nea.org::8df78491-616d-4641-a13e-176bb27a1b7f" providerId="AD" clId="Web-{CB2CACDE-1091-7610-1391-70323996BE8B}" dt="2025-02-24T21:05:35.824" v="171" actId="1076"/>
        <pc:sldMkLst>
          <pc:docMk/>
          <pc:sldMk cId="3953978891" sldId="302"/>
        </pc:sldMkLst>
        <pc:spChg chg="mod">
          <ac:chgData name="Holmes, Ellen [NEA]" userId="S::eholmes@nea.org::8df78491-616d-4641-a13e-176bb27a1b7f" providerId="AD" clId="Web-{CB2CACDE-1091-7610-1391-70323996BE8B}" dt="2025-02-24T20:55:23.638" v="40" actId="1076"/>
          <ac:spMkLst>
            <pc:docMk/>
            <pc:sldMk cId="3953978891" sldId="302"/>
            <ac:spMk id="2" creationId="{00000000-0000-0000-0000-000000000000}"/>
          </ac:spMkLst>
        </pc:spChg>
        <pc:spChg chg="mod">
          <ac:chgData name="Holmes, Ellen [NEA]" userId="S::eholmes@nea.org::8df78491-616d-4641-a13e-176bb27a1b7f" providerId="AD" clId="Web-{CB2CACDE-1091-7610-1391-70323996BE8B}" dt="2025-02-24T21:05:33.152" v="170" actId="14100"/>
          <ac:spMkLst>
            <pc:docMk/>
            <pc:sldMk cId="3953978891" sldId="302"/>
            <ac:spMk id="8" creationId="{00000000-0000-0000-0000-000000000000}"/>
          </ac:spMkLst>
        </pc:spChg>
        <pc:picChg chg="mod">
          <ac:chgData name="Holmes, Ellen [NEA]" userId="S::eholmes@nea.org::8df78491-616d-4641-a13e-176bb27a1b7f" providerId="AD" clId="Web-{CB2CACDE-1091-7610-1391-70323996BE8B}" dt="2025-02-24T21:05:35.824" v="171" actId="1076"/>
          <ac:picMkLst>
            <pc:docMk/>
            <pc:sldMk cId="3953978891" sldId="302"/>
            <ac:picMk id="1026" creationId="{00000000-0000-0000-0000-000000000000}"/>
          </ac:picMkLst>
        </pc:picChg>
      </pc:sldChg>
      <pc:sldChg chg="modSp">
        <pc:chgData name="Holmes, Ellen [NEA]" userId="S::eholmes@nea.org::8df78491-616d-4641-a13e-176bb27a1b7f" providerId="AD" clId="Web-{CB2CACDE-1091-7610-1391-70323996BE8B}" dt="2025-02-24T19:48:23.228" v="0" actId="20577"/>
        <pc:sldMkLst>
          <pc:docMk/>
          <pc:sldMk cId="3138973683" sldId="907"/>
        </pc:sldMkLst>
        <pc:spChg chg="mod">
          <ac:chgData name="Holmes, Ellen [NEA]" userId="S::eholmes@nea.org::8df78491-616d-4641-a13e-176bb27a1b7f" providerId="AD" clId="Web-{CB2CACDE-1091-7610-1391-70323996BE8B}" dt="2025-02-24T19:48:23.228" v="0" actId="20577"/>
          <ac:spMkLst>
            <pc:docMk/>
            <pc:sldMk cId="3138973683" sldId="907"/>
            <ac:spMk id="6" creationId="{00000000-0000-0000-0000-000000000000}"/>
          </ac:spMkLst>
        </pc:spChg>
      </pc:sldChg>
      <pc:sldChg chg="delSp">
        <pc:chgData name="Holmes, Ellen [NEA]" userId="S::eholmes@nea.org::8df78491-616d-4641-a13e-176bb27a1b7f" providerId="AD" clId="Web-{CB2CACDE-1091-7610-1391-70323996BE8B}" dt="2025-02-24T21:11:37.604" v="172"/>
        <pc:sldMkLst>
          <pc:docMk/>
          <pc:sldMk cId="2384515667" sldId="954"/>
        </pc:sldMkLst>
        <pc:picChg chg="del">
          <ac:chgData name="Holmes, Ellen [NEA]" userId="S::eholmes@nea.org::8df78491-616d-4641-a13e-176bb27a1b7f" providerId="AD" clId="Web-{CB2CACDE-1091-7610-1391-70323996BE8B}" dt="2025-02-24T21:11:37.604" v="172"/>
          <ac:picMkLst>
            <pc:docMk/>
            <pc:sldMk cId="2384515667" sldId="954"/>
            <ac:picMk id="4" creationId="{5F31BB99-5569-4F9D-2528-2DD0F4507D4C}"/>
          </ac:picMkLst>
        </pc:picChg>
      </pc:sldChg>
    </pc:docChg>
  </pc:docChgLst>
  <pc:docChgLst>
    <pc:chgData name="Barton, Beth" userId="S::beth.barton_ieanea.org#ext#@neahq.onmicrosoft.com::796f4356-a506-4608-9f62-2e20e49a724b" providerId="AD" clId="Web-{72C6B7C6-2B0C-FE28-FE95-98A4999AD7E4}"/>
    <pc:docChg chg="delSld modSld">
      <pc:chgData name="Barton, Beth" userId="S::beth.barton_ieanea.org#ext#@neahq.onmicrosoft.com::796f4356-a506-4608-9f62-2e20e49a724b" providerId="AD" clId="Web-{72C6B7C6-2B0C-FE28-FE95-98A4999AD7E4}" dt="2025-02-24T20:46:34.952" v="26" actId="20577"/>
      <pc:docMkLst>
        <pc:docMk/>
      </pc:docMkLst>
      <pc:sldChg chg="addSp delSp modSp del addAnim delAnim">
        <pc:chgData name="Barton, Beth" userId="S::beth.barton_ieanea.org#ext#@neahq.onmicrosoft.com::796f4356-a506-4608-9f62-2e20e49a724b" providerId="AD" clId="Web-{72C6B7C6-2B0C-FE28-FE95-98A4999AD7E4}" dt="2025-02-24T20:24:56.354" v="19"/>
        <pc:sldMkLst>
          <pc:docMk/>
          <pc:sldMk cId="3064174525" sldId="923"/>
        </pc:sldMkLst>
        <pc:picChg chg="add mod">
          <ac:chgData name="Barton, Beth" userId="S::beth.barton_ieanea.org#ext#@neahq.onmicrosoft.com::796f4356-a506-4608-9f62-2e20e49a724b" providerId="AD" clId="Web-{72C6B7C6-2B0C-FE28-FE95-98A4999AD7E4}" dt="2025-02-24T20:22:44.979" v="13" actId="1076"/>
          <ac:picMkLst>
            <pc:docMk/>
            <pc:sldMk cId="3064174525" sldId="923"/>
            <ac:picMk id="2" creationId="{72E20D23-4F7D-B368-AB11-2B09E5FFAFA9}"/>
          </ac:picMkLst>
        </pc:picChg>
        <pc:picChg chg="del">
          <ac:chgData name="Barton, Beth" userId="S::beth.barton_ieanea.org#ext#@neahq.onmicrosoft.com::796f4356-a506-4608-9f62-2e20e49a724b" providerId="AD" clId="Web-{72C6B7C6-2B0C-FE28-FE95-98A4999AD7E4}" dt="2025-02-24T20:22:18.244" v="9"/>
          <ac:picMkLst>
            <pc:docMk/>
            <pc:sldMk cId="3064174525" sldId="923"/>
            <ac:picMk id="4" creationId="{00000000-0000-0000-0000-000000000000}"/>
          </ac:picMkLst>
        </pc:picChg>
      </pc:sldChg>
      <pc:sldChg chg="delSp modSp delAnim">
        <pc:chgData name="Barton, Beth" userId="S::beth.barton_ieanea.org#ext#@neahq.onmicrosoft.com::796f4356-a506-4608-9f62-2e20e49a724b" providerId="AD" clId="Web-{72C6B7C6-2B0C-FE28-FE95-98A4999AD7E4}" dt="2025-02-24T20:19:50.416" v="7" actId="1076"/>
        <pc:sldMkLst>
          <pc:docMk/>
          <pc:sldMk cId="1381242750" sldId="934"/>
        </pc:sldMkLst>
        <pc:picChg chg="del">
          <ac:chgData name="Barton, Beth" userId="S::beth.barton_ieanea.org#ext#@neahq.onmicrosoft.com::796f4356-a506-4608-9f62-2e20e49a724b" providerId="AD" clId="Web-{72C6B7C6-2B0C-FE28-FE95-98A4999AD7E4}" dt="2025-02-24T20:19:26.244" v="2"/>
          <ac:picMkLst>
            <pc:docMk/>
            <pc:sldMk cId="1381242750" sldId="934"/>
            <ac:picMk id="2" creationId="{00000000-0000-0000-0000-000000000000}"/>
          </ac:picMkLst>
        </pc:picChg>
        <pc:picChg chg="mod">
          <ac:chgData name="Barton, Beth" userId="S::beth.barton_ieanea.org#ext#@neahq.onmicrosoft.com::796f4356-a506-4608-9f62-2e20e49a724b" providerId="AD" clId="Web-{72C6B7C6-2B0C-FE28-FE95-98A4999AD7E4}" dt="2025-02-24T20:19:50.416" v="7" actId="1076"/>
          <ac:picMkLst>
            <pc:docMk/>
            <pc:sldMk cId="1381242750" sldId="934"/>
            <ac:picMk id="3" creationId="{38EC2DF9-5DE6-7358-292A-73C7948ABB88}"/>
          </ac:picMkLst>
        </pc:picChg>
      </pc:sldChg>
      <pc:sldChg chg="modSp">
        <pc:chgData name="Barton, Beth" userId="S::beth.barton_ieanea.org#ext#@neahq.onmicrosoft.com::796f4356-a506-4608-9f62-2e20e49a724b" providerId="AD" clId="Web-{72C6B7C6-2B0C-FE28-FE95-98A4999AD7E4}" dt="2025-02-24T20:46:34.952" v="26" actId="20577"/>
        <pc:sldMkLst>
          <pc:docMk/>
          <pc:sldMk cId="1891973093" sldId="945"/>
        </pc:sldMkLst>
        <pc:spChg chg="mod">
          <ac:chgData name="Barton, Beth" userId="S::beth.barton_ieanea.org#ext#@neahq.onmicrosoft.com::796f4356-a506-4608-9f62-2e20e49a724b" providerId="AD" clId="Web-{72C6B7C6-2B0C-FE28-FE95-98A4999AD7E4}" dt="2025-02-24T20:46:34.952" v="26" actId="20577"/>
          <ac:spMkLst>
            <pc:docMk/>
            <pc:sldMk cId="1891973093" sldId="945"/>
            <ac:spMk id="17" creationId="{00000000-0000-0000-0000-000000000000}"/>
          </ac:spMkLst>
        </pc:spChg>
      </pc:sldChg>
      <pc:sldChg chg="addSp delSp modSp addAnim delAnim">
        <pc:chgData name="Barton, Beth" userId="S::beth.barton_ieanea.org#ext#@neahq.onmicrosoft.com::796f4356-a506-4608-9f62-2e20e49a724b" providerId="AD" clId="Web-{72C6B7C6-2B0C-FE28-FE95-98A4999AD7E4}" dt="2025-02-24T20:25:03.729" v="22" actId="20577"/>
        <pc:sldMkLst>
          <pc:docMk/>
          <pc:sldMk cId="1294472108" sldId="952"/>
        </pc:sldMkLst>
        <pc:spChg chg="mod">
          <ac:chgData name="Barton, Beth" userId="S::beth.barton_ieanea.org#ext#@neahq.onmicrosoft.com::796f4356-a506-4608-9f62-2e20e49a724b" providerId="AD" clId="Web-{72C6B7C6-2B0C-FE28-FE95-98A4999AD7E4}" dt="2025-02-24T20:25:03.729" v="22" actId="20577"/>
          <ac:spMkLst>
            <pc:docMk/>
            <pc:sldMk cId="1294472108" sldId="952"/>
            <ac:spMk id="9" creationId="{610A27D5-1863-0AE6-BDC7-FC9AA6A31CB1}"/>
          </ac:spMkLst>
        </pc:spChg>
        <pc:picChg chg="add mod">
          <ac:chgData name="Barton, Beth" userId="S::beth.barton_ieanea.org#ext#@neahq.onmicrosoft.com::796f4356-a506-4608-9f62-2e20e49a724b" providerId="AD" clId="Web-{72C6B7C6-2B0C-FE28-FE95-98A4999AD7E4}" dt="2025-02-24T20:24:50.573" v="18" actId="14100"/>
          <ac:picMkLst>
            <pc:docMk/>
            <pc:sldMk cId="1294472108" sldId="952"/>
            <ac:picMk id="2" creationId="{AD493910-EC4E-759E-B926-291214F66610}"/>
          </ac:picMkLst>
        </pc:picChg>
        <pc:picChg chg="del">
          <ac:chgData name="Barton, Beth" userId="S::beth.barton_ieanea.org#ext#@neahq.onmicrosoft.com::796f4356-a506-4608-9f62-2e20e49a724b" providerId="AD" clId="Web-{72C6B7C6-2B0C-FE28-FE95-98A4999AD7E4}" dt="2025-02-24T20:22:29.947" v="12"/>
          <ac:picMkLst>
            <pc:docMk/>
            <pc:sldMk cId="1294472108" sldId="952"/>
            <ac:picMk id="4" creationId="{41EC79F1-1D1A-0716-2D98-6C290ABD8B49}"/>
          </ac:picMkLst>
        </pc:picChg>
      </pc:sldChg>
    </pc:docChg>
  </pc:docChgLst>
  <pc:docChgLst>
    <pc:chgData name="Davis, Meighan [HQ-CE]" userId="S::mdavis@nea.org::078ae108-6df0-4a38-b2f3-816ee71c3480" providerId="AD" clId="Web-{A217C366-E256-767E-70E2-8E46B8F60589}"/>
    <pc:docChg chg="modSld">
      <pc:chgData name="Davis, Meighan [HQ-CE]" userId="S::mdavis@nea.org::078ae108-6df0-4a38-b2f3-816ee71c3480" providerId="AD" clId="Web-{A217C366-E256-767E-70E2-8E46B8F60589}" dt="2025-02-25T02:40:12.762" v="53" actId="1076"/>
      <pc:docMkLst>
        <pc:docMk/>
      </pc:docMkLst>
      <pc:sldChg chg="addSp delSp modSp">
        <pc:chgData name="Davis, Meighan [HQ-CE]" userId="S::mdavis@nea.org::078ae108-6df0-4a38-b2f3-816ee71c3480" providerId="AD" clId="Web-{A217C366-E256-767E-70E2-8E46B8F60589}" dt="2025-02-25T02:37:54.352" v="48" actId="1076"/>
        <pc:sldMkLst>
          <pc:docMk/>
          <pc:sldMk cId="3953978891" sldId="302"/>
        </pc:sldMkLst>
        <pc:spChg chg="mod">
          <ac:chgData name="Davis, Meighan [HQ-CE]" userId="S::mdavis@nea.org::078ae108-6df0-4a38-b2f3-816ee71c3480" providerId="AD" clId="Web-{A217C366-E256-767E-70E2-8E46B8F60589}" dt="2025-02-25T02:35:45.365" v="39" actId="20577"/>
          <ac:spMkLst>
            <pc:docMk/>
            <pc:sldMk cId="3953978891" sldId="302"/>
            <ac:spMk id="8" creationId="{00000000-0000-0000-0000-000000000000}"/>
          </ac:spMkLst>
        </pc:spChg>
        <pc:picChg chg="add del mod">
          <ac:chgData name="Davis, Meighan [HQ-CE]" userId="S::mdavis@nea.org::078ae108-6df0-4a38-b2f3-816ee71c3480" providerId="AD" clId="Web-{A217C366-E256-767E-70E2-8E46B8F60589}" dt="2025-02-25T02:37:43.618" v="44"/>
          <ac:picMkLst>
            <pc:docMk/>
            <pc:sldMk cId="3953978891" sldId="302"/>
            <ac:picMk id="3" creationId="{90EE729F-DC72-EE9B-94EC-01E319840CC5}"/>
          </ac:picMkLst>
        </pc:picChg>
        <pc:picChg chg="add mod">
          <ac:chgData name="Davis, Meighan [HQ-CE]" userId="S::mdavis@nea.org::078ae108-6df0-4a38-b2f3-816ee71c3480" providerId="AD" clId="Web-{A217C366-E256-767E-70E2-8E46B8F60589}" dt="2025-02-25T02:37:54.352" v="48" actId="1076"/>
          <ac:picMkLst>
            <pc:docMk/>
            <pc:sldMk cId="3953978891" sldId="302"/>
            <ac:picMk id="4" creationId="{C4AF29EC-6D40-D301-F75A-FB8D9D00488A}"/>
          </ac:picMkLst>
        </pc:picChg>
        <pc:picChg chg="mod">
          <ac:chgData name="Davis, Meighan [HQ-CE]" userId="S::mdavis@nea.org::078ae108-6df0-4a38-b2f3-816ee71c3480" providerId="AD" clId="Web-{A217C366-E256-767E-70E2-8E46B8F60589}" dt="2025-02-25T02:35:58.568" v="40" actId="1076"/>
          <ac:picMkLst>
            <pc:docMk/>
            <pc:sldMk cId="3953978891" sldId="302"/>
            <ac:picMk id="1026" creationId="{00000000-0000-0000-0000-000000000000}"/>
          </ac:picMkLst>
        </pc:picChg>
      </pc:sldChg>
      <pc:sldChg chg="modSp">
        <pc:chgData name="Davis, Meighan [HQ-CE]" userId="S::mdavis@nea.org::078ae108-6df0-4a38-b2f3-816ee71c3480" providerId="AD" clId="Web-{A217C366-E256-767E-70E2-8E46B8F60589}" dt="2025-02-25T02:31:48.187" v="10" actId="1076"/>
        <pc:sldMkLst>
          <pc:docMk/>
          <pc:sldMk cId="1721435007" sldId="351"/>
        </pc:sldMkLst>
        <pc:spChg chg="mod">
          <ac:chgData name="Davis, Meighan [HQ-CE]" userId="S::mdavis@nea.org::078ae108-6df0-4a38-b2f3-816ee71c3480" providerId="AD" clId="Web-{A217C366-E256-767E-70E2-8E46B8F60589}" dt="2025-02-25T02:31:48.187" v="10" actId="1076"/>
          <ac:spMkLst>
            <pc:docMk/>
            <pc:sldMk cId="1721435007" sldId="351"/>
            <ac:spMk id="3" creationId="{1D87B9E6-FC7C-7766-5B4C-A0B85700E214}"/>
          </ac:spMkLst>
        </pc:spChg>
      </pc:sldChg>
      <pc:sldChg chg="modSp">
        <pc:chgData name="Davis, Meighan [HQ-CE]" userId="S::mdavis@nea.org::078ae108-6df0-4a38-b2f3-816ee71c3480" providerId="AD" clId="Web-{A217C366-E256-767E-70E2-8E46B8F60589}" dt="2025-02-25T02:40:12.762" v="53" actId="1076"/>
        <pc:sldMkLst>
          <pc:docMk/>
          <pc:sldMk cId="1052731785" sldId="361"/>
        </pc:sldMkLst>
        <pc:spChg chg="mod">
          <ac:chgData name="Davis, Meighan [HQ-CE]" userId="S::mdavis@nea.org::078ae108-6df0-4a38-b2f3-816ee71c3480" providerId="AD" clId="Web-{A217C366-E256-767E-70E2-8E46B8F60589}" dt="2025-02-25T02:40:12.762" v="53" actId="1076"/>
          <ac:spMkLst>
            <pc:docMk/>
            <pc:sldMk cId="1052731785" sldId="361"/>
            <ac:spMk id="8" creationId="{00000000-0000-0000-0000-000000000000}"/>
          </ac:spMkLst>
        </pc:spChg>
      </pc:sldChg>
      <pc:sldChg chg="modSp">
        <pc:chgData name="Davis, Meighan [HQ-CE]" userId="S::mdavis@nea.org::078ae108-6df0-4a38-b2f3-816ee71c3480" providerId="AD" clId="Web-{A217C366-E256-767E-70E2-8E46B8F60589}" dt="2025-02-25T02:32:14.562" v="15" actId="20577"/>
        <pc:sldMkLst>
          <pc:docMk/>
          <pc:sldMk cId="2863789479" sldId="928"/>
        </pc:sldMkLst>
        <pc:spChg chg="mod">
          <ac:chgData name="Davis, Meighan [HQ-CE]" userId="S::mdavis@nea.org::078ae108-6df0-4a38-b2f3-816ee71c3480" providerId="AD" clId="Web-{A217C366-E256-767E-70E2-8E46B8F60589}" dt="2025-02-25T02:32:14.562" v="15" actId="20577"/>
          <ac:spMkLst>
            <pc:docMk/>
            <pc:sldMk cId="2863789479" sldId="928"/>
            <ac:spMk id="2" creationId="{00000000-0000-0000-0000-000000000000}"/>
          </ac:spMkLst>
        </pc:spChg>
      </pc:sldChg>
      <pc:sldChg chg="modSp">
        <pc:chgData name="Davis, Meighan [HQ-CE]" userId="S::mdavis@nea.org::078ae108-6df0-4a38-b2f3-816ee71c3480" providerId="AD" clId="Web-{A217C366-E256-767E-70E2-8E46B8F60589}" dt="2025-02-25T02:31:25.717" v="1" actId="1076"/>
        <pc:sldMkLst>
          <pc:docMk/>
          <pc:sldMk cId="2026593322" sldId="949"/>
        </pc:sldMkLst>
        <pc:spChg chg="mod">
          <ac:chgData name="Davis, Meighan [HQ-CE]" userId="S::mdavis@nea.org::078ae108-6df0-4a38-b2f3-816ee71c3480" providerId="AD" clId="Web-{A217C366-E256-767E-70E2-8E46B8F60589}" dt="2025-02-25T02:31:22.108" v="0" actId="14100"/>
          <ac:spMkLst>
            <pc:docMk/>
            <pc:sldMk cId="2026593322" sldId="949"/>
            <ac:spMk id="3" creationId="{0DEF499C-2AA0-A55E-3A54-30D0F02F8C90}"/>
          </ac:spMkLst>
        </pc:spChg>
        <pc:picChg chg="mod">
          <ac:chgData name="Davis, Meighan [HQ-CE]" userId="S::mdavis@nea.org::078ae108-6df0-4a38-b2f3-816ee71c3480" providerId="AD" clId="Web-{A217C366-E256-767E-70E2-8E46B8F60589}" dt="2025-02-25T02:31:25.717" v="1" actId="1076"/>
          <ac:picMkLst>
            <pc:docMk/>
            <pc:sldMk cId="2026593322" sldId="949"/>
            <ac:picMk id="7" creationId="{24A0909A-76E4-24DF-EC81-CCB639D45D96}"/>
          </ac:picMkLst>
        </pc:picChg>
      </pc:sldChg>
      <pc:sldChg chg="modSp">
        <pc:chgData name="Davis, Meighan [HQ-CE]" userId="S::mdavis@nea.org::078ae108-6df0-4a38-b2f3-816ee71c3480" providerId="AD" clId="Web-{A217C366-E256-767E-70E2-8E46B8F60589}" dt="2025-02-25T02:35:17.161" v="17" actId="20577"/>
        <pc:sldMkLst>
          <pc:docMk/>
          <pc:sldMk cId="122820759" sldId="953"/>
        </pc:sldMkLst>
        <pc:spChg chg="mod">
          <ac:chgData name="Davis, Meighan [HQ-CE]" userId="S::mdavis@nea.org::078ae108-6df0-4a38-b2f3-816ee71c3480" providerId="AD" clId="Web-{A217C366-E256-767E-70E2-8E46B8F60589}" dt="2025-02-25T02:35:17.161" v="17" actId="20577"/>
          <ac:spMkLst>
            <pc:docMk/>
            <pc:sldMk cId="122820759" sldId="953"/>
            <ac:spMk id="18" creationId="{CFFF26E2-1A8A-5646-3D1E-8B3C51041A44}"/>
          </ac:spMkLst>
        </pc:spChg>
      </pc:sldChg>
      <pc:sldChg chg="addSp modSp">
        <pc:chgData name="Davis, Meighan [HQ-CE]" userId="S::mdavis@nea.org::078ae108-6df0-4a38-b2f3-816ee71c3480" providerId="AD" clId="Web-{A217C366-E256-767E-70E2-8E46B8F60589}" dt="2025-02-25T02:39:42.058" v="52" actId="1076"/>
        <pc:sldMkLst>
          <pc:docMk/>
          <pc:sldMk cId="2384515667" sldId="954"/>
        </pc:sldMkLst>
        <pc:picChg chg="add mod">
          <ac:chgData name="Davis, Meighan [HQ-CE]" userId="S::mdavis@nea.org::078ae108-6df0-4a38-b2f3-816ee71c3480" providerId="AD" clId="Web-{A217C366-E256-767E-70E2-8E46B8F60589}" dt="2025-02-25T02:39:42.058" v="52" actId="1076"/>
          <ac:picMkLst>
            <pc:docMk/>
            <pc:sldMk cId="2384515667" sldId="954"/>
            <ac:picMk id="2" creationId="{03DEEB12-1AE8-E3C2-11AC-99BB2D6F7EB4}"/>
          </ac:picMkLst>
        </pc:picChg>
      </pc:sldChg>
    </pc:docChg>
  </pc:docChgLst>
  <pc:docChgLst>
    <pc:chgData name="Reilly, Monet [PA]" userId="S::mreilly_psea.org#ext#@neahq.onmicrosoft.com::c0fedf1a-1d95-456f-8c41-3553731985ba" providerId="AD" clId="Web-{6980B5E6-15E0-AE44-089E-548D4D30CE51}"/>
    <pc:docChg chg="addSld delSld modSld sldOrd">
      <pc:chgData name="Reilly, Monet [PA]" userId="S::mreilly_psea.org#ext#@neahq.onmicrosoft.com::c0fedf1a-1d95-456f-8c41-3553731985ba" providerId="AD" clId="Web-{6980B5E6-15E0-AE44-089E-548D4D30CE51}" dt="2024-06-06T14:20:09.287" v="428" actId="20577"/>
      <pc:docMkLst>
        <pc:docMk/>
      </pc:docMkLst>
      <pc:sldChg chg="modSp">
        <pc:chgData name="Reilly, Monet [PA]" userId="S::mreilly_psea.org#ext#@neahq.onmicrosoft.com::c0fedf1a-1d95-456f-8c41-3553731985ba" providerId="AD" clId="Web-{6980B5E6-15E0-AE44-089E-548D4D30CE51}" dt="2024-06-05T18:44:43.137" v="82" actId="20577"/>
        <pc:sldMkLst>
          <pc:docMk/>
          <pc:sldMk cId="3722071196" sldId="276"/>
        </pc:sldMkLst>
      </pc:sldChg>
      <pc:sldChg chg="ord">
        <pc:chgData name="Reilly, Monet [PA]" userId="S::mreilly_psea.org#ext#@neahq.onmicrosoft.com::c0fedf1a-1d95-456f-8c41-3553731985ba" providerId="AD" clId="Web-{6980B5E6-15E0-AE44-089E-548D4D30CE51}" dt="2024-06-05T18:43:40.025" v="80"/>
        <pc:sldMkLst>
          <pc:docMk/>
          <pc:sldMk cId="1721435007" sldId="351"/>
        </pc:sldMkLst>
      </pc:sldChg>
      <pc:sldChg chg="delSp modSp del ord">
        <pc:chgData name="Reilly, Monet [PA]" userId="S::mreilly_psea.org#ext#@neahq.onmicrosoft.com::c0fedf1a-1d95-456f-8c41-3553731985ba" providerId="AD" clId="Web-{6980B5E6-15E0-AE44-089E-548D4D30CE51}" dt="2024-06-05T19:03:13.763" v="201"/>
        <pc:sldMkLst>
          <pc:docMk/>
          <pc:sldMk cId="2922361042" sldId="475"/>
        </pc:sldMkLst>
      </pc:sldChg>
      <pc:sldChg chg="delSp modSp del ord delAnim">
        <pc:chgData name="Reilly, Monet [PA]" userId="S::mreilly_psea.org#ext#@neahq.onmicrosoft.com::c0fedf1a-1d95-456f-8c41-3553731985ba" providerId="AD" clId="Web-{6980B5E6-15E0-AE44-089E-548D4D30CE51}" dt="2024-06-05T19:04:43.093" v="236"/>
        <pc:sldMkLst>
          <pc:docMk/>
          <pc:sldMk cId="230649879" sldId="480"/>
        </pc:sldMkLst>
      </pc:sldChg>
      <pc:sldChg chg="del">
        <pc:chgData name="Reilly, Monet [PA]" userId="S::mreilly_psea.org#ext#@neahq.onmicrosoft.com::c0fedf1a-1d95-456f-8c41-3553731985ba" providerId="AD" clId="Web-{6980B5E6-15E0-AE44-089E-548D4D30CE51}" dt="2024-06-05T18:28:08.108" v="0"/>
        <pc:sldMkLst>
          <pc:docMk/>
          <pc:sldMk cId="2023219180" sldId="481"/>
        </pc:sldMkLst>
      </pc:sldChg>
      <pc:sldChg chg="ord">
        <pc:chgData name="Reilly, Monet [PA]" userId="S::mreilly_psea.org#ext#@neahq.onmicrosoft.com::c0fedf1a-1d95-456f-8c41-3553731985ba" providerId="AD" clId="Web-{6980B5E6-15E0-AE44-089E-548D4D30CE51}" dt="2024-06-05T18:43:40.025" v="79"/>
        <pc:sldMkLst>
          <pc:docMk/>
          <pc:sldMk cId="1290440593" sldId="911"/>
        </pc:sldMkLst>
      </pc:sldChg>
      <pc:sldChg chg="ord">
        <pc:chgData name="Reilly, Monet [PA]" userId="S::mreilly_psea.org#ext#@neahq.onmicrosoft.com::c0fedf1a-1d95-456f-8c41-3553731985ba" providerId="AD" clId="Web-{6980B5E6-15E0-AE44-089E-548D4D30CE51}" dt="2024-06-05T18:43:40.025" v="75"/>
        <pc:sldMkLst>
          <pc:docMk/>
          <pc:sldMk cId="1348353197" sldId="922"/>
        </pc:sldMkLst>
      </pc:sldChg>
      <pc:sldChg chg="ord">
        <pc:chgData name="Reilly, Monet [PA]" userId="S::mreilly_psea.org#ext#@neahq.onmicrosoft.com::c0fedf1a-1d95-456f-8c41-3553731985ba" providerId="AD" clId="Web-{6980B5E6-15E0-AE44-089E-548D4D30CE51}" dt="2024-06-05T18:43:40.025" v="74"/>
        <pc:sldMkLst>
          <pc:docMk/>
          <pc:sldMk cId="3064174525" sldId="923"/>
        </pc:sldMkLst>
      </pc:sldChg>
      <pc:sldChg chg="ord">
        <pc:chgData name="Reilly, Monet [PA]" userId="S::mreilly_psea.org#ext#@neahq.onmicrosoft.com::c0fedf1a-1d95-456f-8c41-3553731985ba" providerId="AD" clId="Web-{6980B5E6-15E0-AE44-089E-548D4D30CE51}" dt="2024-06-05T18:43:40.025" v="73"/>
        <pc:sldMkLst>
          <pc:docMk/>
          <pc:sldMk cId="3572120943" sldId="924"/>
        </pc:sldMkLst>
      </pc:sldChg>
      <pc:sldChg chg="ord">
        <pc:chgData name="Reilly, Monet [PA]" userId="S::mreilly_psea.org#ext#@neahq.onmicrosoft.com::c0fedf1a-1d95-456f-8c41-3553731985ba" providerId="AD" clId="Web-{6980B5E6-15E0-AE44-089E-548D4D30CE51}" dt="2024-06-05T18:43:40.025" v="72"/>
        <pc:sldMkLst>
          <pc:docMk/>
          <pc:sldMk cId="765310900" sldId="925"/>
        </pc:sldMkLst>
      </pc:sldChg>
      <pc:sldChg chg="ord modNotes">
        <pc:chgData name="Reilly, Monet [PA]" userId="S::mreilly_psea.org#ext#@neahq.onmicrosoft.com::c0fedf1a-1d95-456f-8c41-3553731985ba" providerId="AD" clId="Web-{6980B5E6-15E0-AE44-089E-548D4D30CE51}" dt="2024-06-05T18:43:40.025" v="71"/>
        <pc:sldMkLst>
          <pc:docMk/>
          <pc:sldMk cId="2720335531" sldId="926"/>
        </pc:sldMkLst>
      </pc:sldChg>
      <pc:sldChg chg="ord">
        <pc:chgData name="Reilly, Monet [PA]" userId="S::mreilly_psea.org#ext#@neahq.onmicrosoft.com::c0fedf1a-1d95-456f-8c41-3553731985ba" providerId="AD" clId="Web-{6980B5E6-15E0-AE44-089E-548D4D30CE51}" dt="2024-06-05T18:43:40.025" v="70"/>
        <pc:sldMkLst>
          <pc:docMk/>
          <pc:sldMk cId="4204985514" sldId="927"/>
        </pc:sldMkLst>
      </pc:sldChg>
      <pc:sldChg chg="addSp delSp modSp ord">
        <pc:chgData name="Reilly, Monet [PA]" userId="S::mreilly_psea.org#ext#@neahq.onmicrosoft.com::c0fedf1a-1d95-456f-8c41-3553731985ba" providerId="AD" clId="Web-{6980B5E6-15E0-AE44-089E-548D4D30CE51}" dt="2024-06-05T19:11:32.996" v="337" actId="1076"/>
        <pc:sldMkLst>
          <pc:docMk/>
          <pc:sldMk cId="2863789479" sldId="928"/>
        </pc:sldMkLst>
      </pc:sldChg>
      <pc:sldChg chg="ord">
        <pc:chgData name="Reilly, Monet [PA]" userId="S::mreilly_psea.org#ext#@neahq.onmicrosoft.com::c0fedf1a-1d95-456f-8c41-3553731985ba" providerId="AD" clId="Web-{6980B5E6-15E0-AE44-089E-548D4D30CE51}" dt="2024-06-05T18:43:40.025" v="68"/>
        <pc:sldMkLst>
          <pc:docMk/>
          <pc:sldMk cId="2958573769" sldId="929"/>
        </pc:sldMkLst>
      </pc:sldChg>
      <pc:sldChg chg="ord">
        <pc:chgData name="Reilly, Monet [PA]" userId="S::mreilly_psea.org#ext#@neahq.onmicrosoft.com::c0fedf1a-1d95-456f-8c41-3553731985ba" providerId="AD" clId="Web-{6980B5E6-15E0-AE44-089E-548D4D30CE51}" dt="2024-06-05T18:43:40.025" v="67"/>
        <pc:sldMkLst>
          <pc:docMk/>
          <pc:sldMk cId="3795127053" sldId="930"/>
        </pc:sldMkLst>
      </pc:sldChg>
      <pc:sldChg chg="modSp del ord">
        <pc:chgData name="Reilly, Monet [PA]" userId="S::mreilly_psea.org#ext#@neahq.onmicrosoft.com::c0fedf1a-1d95-456f-8c41-3553731985ba" providerId="AD" clId="Web-{6980B5E6-15E0-AE44-089E-548D4D30CE51}" dt="2024-06-05T19:11:35.590" v="338"/>
        <pc:sldMkLst>
          <pc:docMk/>
          <pc:sldMk cId="380888380" sldId="931"/>
        </pc:sldMkLst>
      </pc:sldChg>
      <pc:sldChg chg="modSp new del">
        <pc:chgData name="Reilly, Monet [PA]" userId="S::mreilly_psea.org#ext#@neahq.onmicrosoft.com::c0fedf1a-1d95-456f-8c41-3553731985ba" providerId="AD" clId="Web-{6980B5E6-15E0-AE44-089E-548D4D30CE51}" dt="2024-06-05T19:32:24.345" v="417"/>
        <pc:sldMkLst>
          <pc:docMk/>
          <pc:sldMk cId="2605836013" sldId="932"/>
        </pc:sldMkLst>
      </pc:sldChg>
      <pc:sldChg chg="delSp modSp add ord replId">
        <pc:chgData name="Reilly, Monet [PA]" userId="S::mreilly_psea.org#ext#@neahq.onmicrosoft.com::c0fedf1a-1d95-456f-8c41-3553731985ba" providerId="AD" clId="Web-{6980B5E6-15E0-AE44-089E-548D4D30CE51}" dt="2024-06-06T14:20:09.287" v="428" actId="20577"/>
        <pc:sldMkLst>
          <pc:docMk/>
          <pc:sldMk cId="1297788316" sldId="933"/>
        </pc:sldMkLst>
      </pc:sldChg>
      <pc:sldChg chg="delSp modSp add ord replId">
        <pc:chgData name="Reilly, Monet [PA]" userId="S::mreilly_psea.org#ext#@neahq.onmicrosoft.com::c0fedf1a-1d95-456f-8c41-3553731985ba" providerId="AD" clId="Web-{6980B5E6-15E0-AE44-089E-548D4D30CE51}" dt="2024-06-05T19:04:36.562" v="235"/>
        <pc:sldMkLst>
          <pc:docMk/>
          <pc:sldMk cId="1381242750" sldId="934"/>
        </pc:sldMkLst>
      </pc:sldChg>
      <pc:sldChg chg="add replId">
        <pc:chgData name="Reilly, Monet [PA]" userId="S::mreilly_psea.org#ext#@neahq.onmicrosoft.com::c0fedf1a-1d95-456f-8c41-3553731985ba" providerId="AD" clId="Web-{6980B5E6-15E0-AE44-089E-548D4D30CE51}" dt="2024-06-05T19:05:19.454" v="237"/>
        <pc:sldMkLst>
          <pc:docMk/>
          <pc:sldMk cId="1498785896" sldId="935"/>
        </pc:sldMkLst>
      </pc:sldChg>
      <pc:sldChg chg="add del replId">
        <pc:chgData name="Reilly, Monet [PA]" userId="S::mreilly_psea.org#ext#@neahq.onmicrosoft.com::c0fedf1a-1d95-456f-8c41-3553731985ba" providerId="AD" clId="Web-{6980B5E6-15E0-AE44-089E-548D4D30CE51}" dt="2024-06-05T19:09:06.617" v="244"/>
        <pc:sldMkLst>
          <pc:docMk/>
          <pc:sldMk cId="2384059644" sldId="936"/>
        </pc:sldMkLst>
      </pc:sldChg>
      <pc:sldChg chg="addSp delSp modSp add ord replId delAnim">
        <pc:chgData name="Reilly, Monet [PA]" userId="S::mreilly_psea.org#ext#@neahq.onmicrosoft.com::c0fedf1a-1d95-456f-8c41-3553731985ba" providerId="AD" clId="Web-{6980B5E6-15E0-AE44-089E-548D4D30CE51}" dt="2024-06-05T19:27:37.868" v="368"/>
        <pc:sldMkLst>
          <pc:docMk/>
          <pc:sldMk cId="2783994703" sldId="936"/>
        </pc:sldMkLst>
      </pc:sldChg>
      <pc:sldChg chg="addSp delSp modSp add replId">
        <pc:chgData name="Reilly, Monet [PA]" userId="S::mreilly_psea.org#ext#@neahq.onmicrosoft.com::c0fedf1a-1d95-456f-8c41-3553731985ba" providerId="AD" clId="Web-{6980B5E6-15E0-AE44-089E-548D4D30CE51}" dt="2024-06-05T19:32:14.985" v="416" actId="1076"/>
        <pc:sldMkLst>
          <pc:docMk/>
          <pc:sldMk cId="3196065547" sldId="937"/>
        </pc:sldMkLst>
      </pc:sldChg>
    </pc:docChg>
  </pc:docChgLst>
  <pc:docChgLst>
    <pc:chgData name="Davis, Meighan [HQ-CE]" userId="S::mdavis@nea.org::078ae108-6df0-4a38-b2f3-816ee71c3480" providerId="AD" clId="Web-{186750F4-A17A-46D1-1B21-8C112F712C46}"/>
    <pc:docChg chg="modSld">
      <pc:chgData name="Davis, Meighan [HQ-CE]" userId="S::mdavis@nea.org::078ae108-6df0-4a38-b2f3-816ee71c3480" providerId="AD" clId="Web-{186750F4-A17A-46D1-1B21-8C112F712C46}" dt="2025-02-24T17:39:18.221" v="166" actId="1076"/>
      <pc:docMkLst>
        <pc:docMk/>
      </pc:docMkLst>
      <pc:sldChg chg="addSp modSp">
        <pc:chgData name="Davis, Meighan [HQ-CE]" userId="S::mdavis@nea.org::078ae108-6df0-4a38-b2f3-816ee71c3480" providerId="AD" clId="Web-{186750F4-A17A-46D1-1B21-8C112F712C46}" dt="2025-02-24T17:39:18.221" v="166" actId="1076"/>
        <pc:sldMkLst>
          <pc:docMk/>
          <pc:sldMk cId="258455788" sldId="365"/>
        </pc:sldMkLst>
        <pc:spChg chg="mod">
          <ac:chgData name="Davis, Meighan [HQ-CE]" userId="S::mdavis@nea.org::078ae108-6df0-4a38-b2f3-816ee71c3480" providerId="AD" clId="Web-{186750F4-A17A-46D1-1B21-8C112F712C46}" dt="2025-02-24T17:34:48.570" v="34" actId="20577"/>
          <ac:spMkLst>
            <pc:docMk/>
            <pc:sldMk cId="258455788" sldId="365"/>
            <ac:spMk id="6" creationId="{00000000-0000-0000-0000-000000000000}"/>
          </ac:spMkLst>
        </pc:spChg>
        <pc:spChg chg="mod">
          <ac:chgData name="Davis, Meighan [HQ-CE]" userId="S::mdavis@nea.org::078ae108-6df0-4a38-b2f3-816ee71c3480" providerId="AD" clId="Web-{186750F4-A17A-46D1-1B21-8C112F712C46}" dt="2025-02-24T17:38:49.282" v="160" actId="20577"/>
          <ac:spMkLst>
            <pc:docMk/>
            <pc:sldMk cId="258455788" sldId="365"/>
            <ac:spMk id="9" creationId="{00000000-0000-0000-0000-000000000000}"/>
          </ac:spMkLst>
        </pc:spChg>
        <pc:picChg chg="add mod">
          <ac:chgData name="Davis, Meighan [HQ-CE]" userId="S::mdavis@nea.org::078ae108-6df0-4a38-b2f3-816ee71c3480" providerId="AD" clId="Web-{186750F4-A17A-46D1-1B21-8C112F712C46}" dt="2025-02-24T17:39:18.221" v="166" actId="1076"/>
          <ac:picMkLst>
            <pc:docMk/>
            <pc:sldMk cId="258455788" sldId="365"/>
            <ac:picMk id="2" creationId="{9BEF4FB4-BB51-F8E8-456E-3463553B259F}"/>
          </ac:picMkLst>
        </pc:picChg>
      </pc:sldChg>
    </pc:docChg>
  </pc:docChgLst>
  <pc:docChgLst>
    <pc:chgData name="Barton, Beth" userId="S::beth.barton_ieanea.org#ext#@neahq.onmicrosoft.com::796f4356-a506-4608-9f62-2e20e49a724b" providerId="AD" clId="Web-{662307CC-118D-55CC-0763-C577617389A7}"/>
    <pc:docChg chg="modSld">
      <pc:chgData name="Barton, Beth" userId="S::beth.barton_ieanea.org#ext#@neahq.onmicrosoft.com::796f4356-a506-4608-9f62-2e20e49a724b" providerId="AD" clId="Web-{662307CC-118D-55CC-0763-C577617389A7}" dt="2025-02-24T19:25:06.728" v="1" actId="1076"/>
      <pc:docMkLst>
        <pc:docMk/>
      </pc:docMkLst>
      <pc:sldChg chg="modSp">
        <pc:chgData name="Barton, Beth" userId="S::beth.barton_ieanea.org#ext#@neahq.onmicrosoft.com::796f4356-a506-4608-9f62-2e20e49a724b" providerId="AD" clId="Web-{662307CC-118D-55CC-0763-C577617389A7}" dt="2025-02-24T19:25:06.728" v="1" actId="1076"/>
        <pc:sldMkLst>
          <pc:docMk/>
          <pc:sldMk cId="1297788316" sldId="933"/>
        </pc:sldMkLst>
        <pc:picChg chg="mod">
          <ac:chgData name="Barton, Beth" userId="S::beth.barton_ieanea.org#ext#@neahq.onmicrosoft.com::796f4356-a506-4608-9f62-2e20e49a724b" providerId="AD" clId="Web-{662307CC-118D-55CC-0763-C577617389A7}" dt="2025-02-24T19:25:06.728" v="1" actId="1076"/>
          <ac:picMkLst>
            <pc:docMk/>
            <pc:sldMk cId="1297788316" sldId="933"/>
            <ac:picMk id="3" creationId="{00000000-0000-0000-0000-000000000000}"/>
          </ac:picMkLst>
        </pc:picChg>
      </pc:sldChg>
    </pc:docChg>
  </pc:docChgLst>
  <pc:docChgLst>
    <pc:chgData name="Davis, Meighan [HQ-CE]" userId="S::mdavis@nea.org::078ae108-6df0-4a38-b2f3-816ee71c3480" providerId="AD" clId="Web-{FF0993C4-E2BE-E43B-98F8-9022F7FD52D7}"/>
    <pc:docChg chg="modSld">
      <pc:chgData name="Davis, Meighan [HQ-CE]" userId="S::mdavis@nea.org::078ae108-6df0-4a38-b2f3-816ee71c3480" providerId="AD" clId="Web-{FF0993C4-E2BE-E43B-98F8-9022F7FD52D7}" dt="2025-02-25T02:29:11.499" v="7" actId="20577"/>
      <pc:docMkLst>
        <pc:docMk/>
      </pc:docMkLst>
      <pc:sldChg chg="modSp">
        <pc:chgData name="Davis, Meighan [HQ-CE]" userId="S::mdavis@nea.org::078ae108-6df0-4a38-b2f3-816ee71c3480" providerId="AD" clId="Web-{FF0993C4-E2BE-E43B-98F8-9022F7FD52D7}" dt="2025-02-25T02:29:11.499" v="7" actId="20577"/>
        <pc:sldMkLst>
          <pc:docMk/>
          <pc:sldMk cId="2127233611" sldId="947"/>
        </pc:sldMkLst>
        <pc:spChg chg="mod">
          <ac:chgData name="Davis, Meighan [HQ-CE]" userId="S::mdavis@nea.org::078ae108-6df0-4a38-b2f3-816ee71c3480" providerId="AD" clId="Web-{FF0993C4-E2BE-E43B-98F8-9022F7FD52D7}" dt="2025-02-25T02:29:11.499" v="7" actId="20577"/>
          <ac:spMkLst>
            <pc:docMk/>
            <pc:sldMk cId="2127233611" sldId="947"/>
            <ac:spMk id="9" creationId="{83F64BDB-5FE9-5D1C-BD32-DCA9E612C25E}"/>
          </ac:spMkLst>
        </pc:spChg>
      </pc:sldChg>
    </pc:docChg>
  </pc:docChgLst>
  <pc:docChgLst>
    <pc:chgData name="Reilly, Monet [PA]" userId="S::mreilly_psea.org#ext#@neahq.onmicrosoft.com::c0fedf1a-1d95-456f-8c41-3553731985ba" providerId="AD" clId="Web-{E08A8453-E6B0-F495-113A-F85CDCE52F84}"/>
    <pc:docChg chg="addSld delSld modSld sldOrd">
      <pc:chgData name="Reilly, Monet [PA]" userId="S::mreilly_psea.org#ext#@neahq.onmicrosoft.com::c0fedf1a-1d95-456f-8c41-3553731985ba" providerId="AD" clId="Web-{E08A8453-E6B0-F495-113A-F85CDCE52F84}" dt="2024-06-05T18:25:47.007" v="35"/>
      <pc:docMkLst>
        <pc:docMk/>
      </pc:docMkLst>
      <pc:sldChg chg="modSp">
        <pc:chgData name="Reilly, Monet [PA]" userId="S::mreilly_psea.org#ext#@neahq.onmicrosoft.com::c0fedf1a-1d95-456f-8c41-3553731985ba" providerId="AD" clId="Web-{E08A8453-E6B0-F495-113A-F85CDCE52F84}" dt="2024-06-05T18:20:42.229" v="31" actId="20577"/>
        <pc:sldMkLst>
          <pc:docMk/>
          <pc:sldMk cId="3792427109" sldId="261"/>
        </pc:sldMkLst>
      </pc:sldChg>
      <pc:sldChg chg="add">
        <pc:chgData name="Reilly, Monet [PA]" userId="S::mreilly_psea.org#ext#@neahq.onmicrosoft.com::c0fedf1a-1d95-456f-8c41-3553731985ba" providerId="AD" clId="Web-{E08A8453-E6B0-F495-113A-F85CDCE52F84}" dt="2024-06-05T18:25:21.240" v="34"/>
        <pc:sldMkLst>
          <pc:docMk/>
          <pc:sldMk cId="2922361042" sldId="475"/>
        </pc:sldMkLst>
      </pc:sldChg>
      <pc:sldChg chg="add">
        <pc:chgData name="Reilly, Monet [PA]" userId="S::mreilly_psea.org#ext#@neahq.onmicrosoft.com::c0fedf1a-1d95-456f-8c41-3553731985ba" providerId="AD" clId="Web-{E08A8453-E6B0-F495-113A-F85CDCE52F84}" dt="2024-06-05T18:24:54.927" v="32"/>
        <pc:sldMkLst>
          <pc:docMk/>
          <pc:sldMk cId="230649879" sldId="480"/>
        </pc:sldMkLst>
      </pc:sldChg>
      <pc:sldChg chg="add">
        <pc:chgData name="Reilly, Monet [PA]" userId="S::mreilly_psea.org#ext#@neahq.onmicrosoft.com::c0fedf1a-1d95-456f-8c41-3553731985ba" providerId="AD" clId="Web-{E08A8453-E6B0-F495-113A-F85CDCE52F84}" dt="2024-06-05T18:24:54.942" v="33"/>
        <pc:sldMkLst>
          <pc:docMk/>
          <pc:sldMk cId="2023219180" sldId="481"/>
        </pc:sldMkLst>
      </pc:sldChg>
      <pc:sldChg chg="add">
        <pc:chgData name="Reilly, Monet [PA]" userId="S::mreilly_psea.org#ext#@neahq.onmicrosoft.com::c0fedf1a-1d95-456f-8c41-3553731985ba" providerId="AD" clId="Web-{E08A8453-E6B0-F495-113A-F85CDCE52F84}" dt="2024-06-05T16:38:50.805" v="0"/>
        <pc:sldMkLst>
          <pc:docMk/>
          <pc:sldMk cId="1290440593" sldId="911"/>
        </pc:sldMkLst>
      </pc:sldChg>
      <pc:sldChg chg="add del">
        <pc:chgData name="Reilly, Monet [PA]" userId="S::mreilly_psea.org#ext#@neahq.onmicrosoft.com::c0fedf1a-1d95-456f-8c41-3553731985ba" providerId="AD" clId="Web-{E08A8453-E6B0-F495-113A-F85CDCE52F84}" dt="2024-06-05T16:41:15.202" v="20"/>
        <pc:sldMkLst>
          <pc:docMk/>
          <pc:sldMk cId="1348353197" sldId="912"/>
        </pc:sldMkLst>
      </pc:sldChg>
      <pc:sldChg chg="add del">
        <pc:chgData name="Reilly, Monet [PA]" userId="S::mreilly_psea.org#ext#@neahq.onmicrosoft.com::c0fedf1a-1d95-456f-8c41-3553731985ba" providerId="AD" clId="Web-{E08A8453-E6B0-F495-113A-F85CDCE52F84}" dt="2024-06-05T16:41:15.202" v="19"/>
        <pc:sldMkLst>
          <pc:docMk/>
          <pc:sldMk cId="3064174525" sldId="913"/>
        </pc:sldMkLst>
      </pc:sldChg>
      <pc:sldChg chg="add del">
        <pc:chgData name="Reilly, Monet [PA]" userId="S::mreilly_psea.org#ext#@neahq.onmicrosoft.com::c0fedf1a-1d95-456f-8c41-3553731985ba" providerId="AD" clId="Web-{E08A8453-E6B0-F495-113A-F85CDCE52F84}" dt="2024-06-05T16:41:15.202" v="18"/>
        <pc:sldMkLst>
          <pc:docMk/>
          <pc:sldMk cId="3572120943" sldId="914"/>
        </pc:sldMkLst>
      </pc:sldChg>
      <pc:sldChg chg="add del">
        <pc:chgData name="Reilly, Monet [PA]" userId="S::mreilly_psea.org#ext#@neahq.onmicrosoft.com::c0fedf1a-1d95-456f-8c41-3553731985ba" providerId="AD" clId="Web-{E08A8453-E6B0-F495-113A-F85CDCE52F84}" dt="2024-06-05T16:41:15.186" v="17"/>
        <pc:sldMkLst>
          <pc:docMk/>
          <pc:sldMk cId="765310900" sldId="915"/>
        </pc:sldMkLst>
      </pc:sldChg>
      <pc:sldChg chg="add del">
        <pc:chgData name="Reilly, Monet [PA]" userId="S::mreilly_psea.org#ext#@neahq.onmicrosoft.com::c0fedf1a-1d95-456f-8c41-3553731985ba" providerId="AD" clId="Web-{E08A8453-E6B0-F495-113A-F85CDCE52F84}" dt="2024-06-05T16:41:15.186" v="16"/>
        <pc:sldMkLst>
          <pc:docMk/>
          <pc:sldMk cId="2720335531" sldId="916"/>
        </pc:sldMkLst>
      </pc:sldChg>
      <pc:sldChg chg="add del">
        <pc:chgData name="Reilly, Monet [PA]" userId="S::mreilly_psea.org#ext#@neahq.onmicrosoft.com::c0fedf1a-1d95-456f-8c41-3553731985ba" providerId="AD" clId="Web-{E08A8453-E6B0-F495-113A-F85CDCE52F84}" dt="2024-06-05T16:41:15.186" v="15"/>
        <pc:sldMkLst>
          <pc:docMk/>
          <pc:sldMk cId="4204985514" sldId="917"/>
        </pc:sldMkLst>
      </pc:sldChg>
      <pc:sldChg chg="add del">
        <pc:chgData name="Reilly, Monet [PA]" userId="S::mreilly_psea.org#ext#@neahq.onmicrosoft.com::c0fedf1a-1d95-456f-8c41-3553731985ba" providerId="AD" clId="Web-{E08A8453-E6B0-F495-113A-F85CDCE52F84}" dt="2024-06-05T16:41:15.186" v="14"/>
        <pc:sldMkLst>
          <pc:docMk/>
          <pc:sldMk cId="2863789479" sldId="918"/>
        </pc:sldMkLst>
      </pc:sldChg>
      <pc:sldChg chg="add del">
        <pc:chgData name="Reilly, Monet [PA]" userId="S::mreilly_psea.org#ext#@neahq.onmicrosoft.com::c0fedf1a-1d95-456f-8c41-3553731985ba" providerId="AD" clId="Web-{E08A8453-E6B0-F495-113A-F85CDCE52F84}" dt="2024-06-05T16:41:15.186" v="13"/>
        <pc:sldMkLst>
          <pc:docMk/>
          <pc:sldMk cId="2958573769" sldId="919"/>
        </pc:sldMkLst>
      </pc:sldChg>
      <pc:sldChg chg="add del">
        <pc:chgData name="Reilly, Monet [PA]" userId="S::mreilly_psea.org#ext#@neahq.onmicrosoft.com::c0fedf1a-1d95-456f-8c41-3553731985ba" providerId="AD" clId="Web-{E08A8453-E6B0-F495-113A-F85CDCE52F84}" dt="2024-06-05T16:41:15.186" v="12"/>
        <pc:sldMkLst>
          <pc:docMk/>
          <pc:sldMk cId="3795127053" sldId="920"/>
        </pc:sldMkLst>
      </pc:sldChg>
      <pc:sldChg chg="add ord replId">
        <pc:chgData name="Reilly, Monet [PA]" userId="S::mreilly_psea.org#ext#@neahq.onmicrosoft.com::c0fedf1a-1d95-456f-8c41-3553731985ba" providerId="AD" clId="Web-{E08A8453-E6B0-F495-113A-F85CDCE52F84}" dt="2024-06-05T16:40:08.027" v="11"/>
        <pc:sldMkLst>
          <pc:docMk/>
          <pc:sldMk cId="2582103671" sldId="921"/>
        </pc:sldMkLst>
      </pc:sldChg>
      <pc:sldChg chg="add">
        <pc:chgData name="Reilly, Monet [PA]" userId="S::mreilly_psea.org#ext#@neahq.onmicrosoft.com::c0fedf1a-1d95-456f-8c41-3553731985ba" providerId="AD" clId="Web-{E08A8453-E6B0-F495-113A-F85CDCE52F84}" dt="2024-06-05T16:41:47.328" v="21"/>
        <pc:sldMkLst>
          <pc:docMk/>
          <pc:sldMk cId="1348353197" sldId="922"/>
        </pc:sldMkLst>
      </pc:sldChg>
      <pc:sldChg chg="add">
        <pc:chgData name="Reilly, Monet [PA]" userId="S::mreilly_psea.org#ext#@neahq.onmicrosoft.com::c0fedf1a-1d95-456f-8c41-3553731985ba" providerId="AD" clId="Web-{E08A8453-E6B0-F495-113A-F85CDCE52F84}" dt="2024-06-05T16:41:56.672" v="22"/>
        <pc:sldMkLst>
          <pc:docMk/>
          <pc:sldMk cId="3064174525" sldId="923"/>
        </pc:sldMkLst>
      </pc:sldChg>
      <pc:sldChg chg="add">
        <pc:chgData name="Reilly, Monet [PA]" userId="S::mreilly_psea.org#ext#@neahq.onmicrosoft.com::c0fedf1a-1d95-456f-8c41-3553731985ba" providerId="AD" clId="Web-{E08A8453-E6B0-F495-113A-F85CDCE52F84}" dt="2024-06-05T16:42:04.141" v="23"/>
        <pc:sldMkLst>
          <pc:docMk/>
          <pc:sldMk cId="3572120943" sldId="924"/>
        </pc:sldMkLst>
      </pc:sldChg>
      <pc:sldChg chg="add">
        <pc:chgData name="Reilly, Monet [PA]" userId="S::mreilly_psea.org#ext#@neahq.onmicrosoft.com::c0fedf1a-1d95-456f-8c41-3553731985ba" providerId="AD" clId="Web-{E08A8453-E6B0-F495-113A-F85CDCE52F84}" dt="2024-06-05T16:42:14.517" v="24"/>
        <pc:sldMkLst>
          <pc:docMk/>
          <pc:sldMk cId="765310900" sldId="925"/>
        </pc:sldMkLst>
      </pc:sldChg>
      <pc:sldChg chg="add">
        <pc:chgData name="Reilly, Monet [PA]" userId="S::mreilly_psea.org#ext#@neahq.onmicrosoft.com::c0fedf1a-1d95-456f-8c41-3553731985ba" providerId="AD" clId="Web-{E08A8453-E6B0-F495-113A-F85CDCE52F84}" dt="2024-06-05T16:42:27.580" v="25"/>
        <pc:sldMkLst>
          <pc:docMk/>
          <pc:sldMk cId="2720335531" sldId="926"/>
        </pc:sldMkLst>
      </pc:sldChg>
      <pc:sldChg chg="add">
        <pc:chgData name="Reilly, Monet [PA]" userId="S::mreilly_psea.org#ext#@neahq.onmicrosoft.com::c0fedf1a-1d95-456f-8c41-3553731985ba" providerId="AD" clId="Web-{E08A8453-E6B0-F495-113A-F85CDCE52F84}" dt="2024-06-05T16:42:36.580" v="26"/>
        <pc:sldMkLst>
          <pc:docMk/>
          <pc:sldMk cId="4204985514" sldId="927"/>
        </pc:sldMkLst>
      </pc:sldChg>
      <pc:sldChg chg="add">
        <pc:chgData name="Reilly, Monet [PA]" userId="S::mreilly_psea.org#ext#@neahq.onmicrosoft.com::c0fedf1a-1d95-456f-8c41-3553731985ba" providerId="AD" clId="Web-{E08A8453-E6B0-F495-113A-F85CDCE52F84}" dt="2024-06-05T16:42:46.643" v="27"/>
        <pc:sldMkLst>
          <pc:docMk/>
          <pc:sldMk cId="2863789479" sldId="928"/>
        </pc:sldMkLst>
      </pc:sldChg>
      <pc:sldChg chg="add">
        <pc:chgData name="Reilly, Monet [PA]" userId="S::mreilly_psea.org#ext#@neahq.onmicrosoft.com::c0fedf1a-1d95-456f-8c41-3553731985ba" providerId="AD" clId="Web-{E08A8453-E6B0-F495-113A-F85CDCE52F84}" dt="2024-06-05T16:42:54.315" v="28"/>
        <pc:sldMkLst>
          <pc:docMk/>
          <pc:sldMk cId="2958573769" sldId="929"/>
        </pc:sldMkLst>
      </pc:sldChg>
      <pc:sldChg chg="add">
        <pc:chgData name="Reilly, Monet [PA]" userId="S::mreilly_psea.org#ext#@neahq.onmicrosoft.com::c0fedf1a-1d95-456f-8c41-3553731985ba" providerId="AD" clId="Web-{E08A8453-E6B0-F495-113A-F85CDCE52F84}" dt="2024-06-05T16:43:02.409" v="29"/>
        <pc:sldMkLst>
          <pc:docMk/>
          <pc:sldMk cId="3795127053" sldId="930"/>
        </pc:sldMkLst>
      </pc:sldChg>
      <pc:sldChg chg="add">
        <pc:chgData name="Reilly, Monet [PA]" userId="S::mreilly_psea.org#ext#@neahq.onmicrosoft.com::c0fedf1a-1d95-456f-8c41-3553731985ba" providerId="AD" clId="Web-{E08A8453-E6B0-F495-113A-F85CDCE52F84}" dt="2024-06-05T18:25:47.007" v="35"/>
        <pc:sldMkLst>
          <pc:docMk/>
          <pc:sldMk cId="380888380" sldId="931"/>
        </pc:sldMkLst>
      </pc:sldChg>
    </pc:docChg>
  </pc:docChgLst>
  <pc:docChgLst>
    <pc:chgData name="Dan, Melissa" userId="S::melissa.dan_floridaea.org#ext#@neahq.onmicrosoft.com::c4cbae29-c430-47cb-b8f3-3fa55c3f6821" providerId="AD" clId="Web-{A40D3347-0439-7D61-2008-7BA09F46A0F8}"/>
    <pc:docChg chg="modSld">
      <pc:chgData name="Dan, Melissa" userId="S::melissa.dan_floridaea.org#ext#@neahq.onmicrosoft.com::c4cbae29-c430-47cb-b8f3-3fa55c3f6821" providerId="AD" clId="Web-{A40D3347-0439-7D61-2008-7BA09F46A0F8}" dt="2024-06-05T16:21:04.800" v="25"/>
      <pc:docMkLst>
        <pc:docMk/>
      </pc:docMkLst>
      <pc:sldChg chg="modSp">
        <pc:chgData name="Dan, Melissa" userId="S::melissa.dan_floridaea.org#ext#@neahq.onmicrosoft.com::c4cbae29-c430-47cb-b8f3-3fa55c3f6821" providerId="AD" clId="Web-{A40D3347-0439-7D61-2008-7BA09F46A0F8}" dt="2024-06-05T16:00:25.724" v="2" actId="20577"/>
        <pc:sldMkLst>
          <pc:docMk/>
          <pc:sldMk cId="4206196209" sldId="279"/>
        </pc:sldMkLst>
      </pc:sldChg>
      <pc:sldChg chg="modSp">
        <pc:chgData name="Dan, Melissa" userId="S::melissa.dan_floridaea.org#ext#@neahq.onmicrosoft.com::c4cbae29-c430-47cb-b8f3-3fa55c3f6821" providerId="AD" clId="Web-{A40D3347-0439-7D61-2008-7BA09F46A0F8}" dt="2024-06-05T16:20:34.877" v="23" actId="20577"/>
        <pc:sldMkLst>
          <pc:docMk/>
          <pc:sldMk cId="3127918109" sldId="283"/>
        </pc:sldMkLst>
      </pc:sldChg>
      <pc:sldChg chg="modSp">
        <pc:chgData name="Dan, Melissa" userId="S::melissa.dan_floridaea.org#ext#@neahq.onmicrosoft.com::c4cbae29-c430-47cb-b8f3-3fa55c3f6821" providerId="AD" clId="Web-{A40D3347-0439-7D61-2008-7BA09F46A0F8}" dt="2024-06-05T16:20:09.423" v="8" actId="20577"/>
        <pc:sldMkLst>
          <pc:docMk/>
          <pc:sldMk cId="1067761970" sldId="363"/>
        </pc:sldMkLst>
      </pc:sldChg>
      <pc:sldChg chg="modSp">
        <pc:chgData name="Dan, Melissa" userId="S::melissa.dan_floridaea.org#ext#@neahq.onmicrosoft.com::c4cbae29-c430-47cb-b8f3-3fa55c3f6821" providerId="AD" clId="Web-{A40D3347-0439-7D61-2008-7BA09F46A0F8}" dt="2024-06-05T16:21:04.800" v="25"/>
        <pc:sldMkLst>
          <pc:docMk/>
          <pc:sldMk cId="4039144509" sldId="367"/>
        </pc:sldMkLst>
      </pc:sldChg>
    </pc:docChg>
  </pc:docChgLst>
  <pc:docChgLst>
    <pc:chgData name="Reilly, Monet [PA]" userId="S::mreilly_psea.org#ext#@neahq.onmicrosoft.com::c0fedf1a-1d95-456f-8c41-3553731985ba" providerId="AD" clId="Web-{3BA8815D-0209-7885-7E5E-5FB6A19F3A8B}"/>
    <pc:docChg chg="modSld">
      <pc:chgData name="Reilly, Monet [PA]" userId="S::mreilly_psea.org#ext#@neahq.onmicrosoft.com::c0fedf1a-1d95-456f-8c41-3553731985ba" providerId="AD" clId="Web-{3BA8815D-0209-7885-7E5E-5FB6A19F3A8B}" dt="2024-06-05T16:02:26.889" v="11"/>
      <pc:docMkLst>
        <pc:docMk/>
      </pc:docMkLst>
      <pc:sldChg chg="modSp">
        <pc:chgData name="Reilly, Monet [PA]" userId="S::mreilly_psea.org#ext#@neahq.onmicrosoft.com::c0fedf1a-1d95-456f-8c41-3553731985ba" providerId="AD" clId="Web-{3BA8815D-0209-7885-7E5E-5FB6A19F3A8B}" dt="2024-06-05T16:02:26.889" v="11"/>
        <pc:sldMkLst>
          <pc:docMk/>
          <pc:sldMk cId="1824091572" sldId="266"/>
        </pc:sldMkLst>
      </pc:sldChg>
    </pc:docChg>
  </pc:docChgLst>
  <pc:docChgLst>
    <pc:chgData name="Davis, Meighan [HQ-CE]" userId="S::mdavis@nea.org::078ae108-6df0-4a38-b2f3-816ee71c3480" providerId="AD" clId="Web-{D52E96D9-8ACC-9B6C-3643-04FE1741BF48}"/>
    <pc:docChg chg="modSld">
      <pc:chgData name="Davis, Meighan [HQ-CE]" userId="S::mdavis@nea.org::078ae108-6df0-4a38-b2f3-816ee71c3480" providerId="AD" clId="Web-{D52E96D9-8ACC-9B6C-3643-04FE1741BF48}" dt="2024-06-05T13:16:09.609" v="2"/>
      <pc:docMkLst>
        <pc:docMk/>
      </pc:docMkLst>
      <pc:sldChg chg="addSp delSp modSp">
        <pc:chgData name="Davis, Meighan [HQ-CE]" userId="S::mdavis@nea.org::078ae108-6df0-4a38-b2f3-816ee71c3480" providerId="AD" clId="Web-{D52E96D9-8ACC-9B6C-3643-04FE1741BF48}" dt="2024-06-05T13:16:09.609" v="2"/>
        <pc:sldMkLst>
          <pc:docMk/>
          <pc:sldMk cId="57950478" sldId="259"/>
        </pc:sldMkLst>
      </pc:sldChg>
    </pc:docChg>
  </pc:docChgLst>
  <pc:docChgLst>
    <pc:chgData name="Hoag, Adia" userId="S::ahoag_cta.org#ext#@neahq.onmicrosoft.com::d095e4f9-0fd0-4456-9bce-50102e23e03e" providerId="AD" clId="Web-{C6CC6F79-B78F-2C3E-7E78-D0B22962D4D9}"/>
    <pc:docChg chg="addSld delSld modSld sldOrd">
      <pc:chgData name="Hoag, Adia" userId="S::ahoag_cta.org#ext#@neahq.onmicrosoft.com::d095e4f9-0fd0-4456-9bce-50102e23e03e" providerId="AD" clId="Web-{C6CC6F79-B78F-2C3E-7E78-D0B22962D4D9}" dt="2025-02-24T20:03:36.403" v="252"/>
      <pc:docMkLst>
        <pc:docMk/>
      </pc:docMkLst>
      <pc:sldChg chg="modNotes">
        <pc:chgData name="Hoag, Adia" userId="S::ahoag_cta.org#ext#@neahq.onmicrosoft.com::d095e4f9-0fd0-4456-9bce-50102e23e03e" providerId="AD" clId="Web-{C6CC6F79-B78F-2C3E-7E78-D0B22962D4D9}" dt="2025-02-24T18:59:27.282" v="58"/>
        <pc:sldMkLst>
          <pc:docMk/>
          <pc:sldMk cId="1175250183" sldId="273"/>
        </pc:sldMkLst>
      </pc:sldChg>
      <pc:sldChg chg="modNotes">
        <pc:chgData name="Hoag, Adia" userId="S::ahoag_cta.org#ext#@neahq.onmicrosoft.com::d095e4f9-0fd0-4456-9bce-50102e23e03e" providerId="AD" clId="Web-{C6CC6F79-B78F-2C3E-7E78-D0B22962D4D9}" dt="2025-02-24T19:22:52.659" v="192"/>
        <pc:sldMkLst>
          <pc:docMk/>
          <pc:sldMk cId="3722071196" sldId="276"/>
        </pc:sldMkLst>
      </pc:sldChg>
      <pc:sldChg chg="modNotes">
        <pc:chgData name="Hoag, Adia" userId="S::ahoag_cta.org#ext#@neahq.onmicrosoft.com::d095e4f9-0fd0-4456-9bce-50102e23e03e" providerId="AD" clId="Web-{C6CC6F79-B78F-2C3E-7E78-D0B22962D4D9}" dt="2025-02-24T18:49:40.612" v="54"/>
        <pc:sldMkLst>
          <pc:docMk/>
          <pc:sldMk cId="2153625593" sldId="281"/>
        </pc:sldMkLst>
      </pc:sldChg>
      <pc:sldChg chg="modNotes">
        <pc:chgData name="Hoag, Adia" userId="S::ahoag_cta.org#ext#@neahq.onmicrosoft.com::d095e4f9-0fd0-4456-9bce-50102e23e03e" providerId="AD" clId="Web-{C6CC6F79-B78F-2C3E-7E78-D0B22962D4D9}" dt="2025-02-24T18:44:36.324" v="22"/>
        <pc:sldMkLst>
          <pc:docMk/>
          <pc:sldMk cId="2398419250" sldId="298"/>
        </pc:sldMkLst>
      </pc:sldChg>
      <pc:sldChg chg="modSp">
        <pc:chgData name="Hoag, Adia" userId="S::ahoag_cta.org#ext#@neahq.onmicrosoft.com::d095e4f9-0fd0-4456-9bce-50102e23e03e" providerId="AD" clId="Web-{C6CC6F79-B78F-2C3E-7E78-D0B22962D4D9}" dt="2025-02-24T18:26:24.986" v="1" actId="20577"/>
        <pc:sldMkLst>
          <pc:docMk/>
          <pc:sldMk cId="455704836" sldId="359"/>
        </pc:sldMkLst>
        <pc:spChg chg="mod">
          <ac:chgData name="Hoag, Adia" userId="S::ahoag_cta.org#ext#@neahq.onmicrosoft.com::d095e4f9-0fd0-4456-9bce-50102e23e03e" providerId="AD" clId="Web-{C6CC6F79-B78F-2C3E-7E78-D0B22962D4D9}" dt="2025-02-24T18:26:24.986" v="1" actId="20577"/>
          <ac:spMkLst>
            <pc:docMk/>
            <pc:sldMk cId="455704836" sldId="359"/>
            <ac:spMk id="8" creationId="{00000000-0000-0000-0000-000000000000}"/>
          </ac:spMkLst>
        </pc:spChg>
      </pc:sldChg>
      <pc:sldChg chg="modNotes">
        <pc:chgData name="Hoag, Adia" userId="S::ahoag_cta.org#ext#@neahq.onmicrosoft.com::d095e4f9-0fd0-4456-9bce-50102e23e03e" providerId="AD" clId="Web-{C6CC6F79-B78F-2C3E-7E78-D0B22962D4D9}" dt="2025-02-24T19:04:04.023" v="127"/>
        <pc:sldMkLst>
          <pc:docMk/>
          <pc:sldMk cId="2143895940" sldId="364"/>
        </pc:sldMkLst>
      </pc:sldChg>
      <pc:sldChg chg="modSp">
        <pc:chgData name="Hoag, Adia" userId="S::ahoag_cta.org#ext#@neahq.onmicrosoft.com::d095e4f9-0fd0-4456-9bce-50102e23e03e" providerId="AD" clId="Web-{C6CC6F79-B78F-2C3E-7E78-D0B22962D4D9}" dt="2025-02-24T20:03:36.403" v="252"/>
        <pc:sldMkLst>
          <pc:docMk/>
          <pc:sldMk cId="1297788316" sldId="933"/>
        </pc:sldMkLst>
        <pc:picChg chg="mod">
          <ac:chgData name="Hoag, Adia" userId="S::ahoag_cta.org#ext#@neahq.onmicrosoft.com::d095e4f9-0fd0-4456-9bce-50102e23e03e" providerId="AD" clId="Web-{C6CC6F79-B78F-2C3E-7E78-D0B22962D4D9}" dt="2025-02-24T20:03:36.403" v="252"/>
          <ac:picMkLst>
            <pc:docMk/>
            <pc:sldMk cId="1297788316" sldId="933"/>
            <ac:picMk id="3" creationId="{48663025-6D60-25CE-2D7E-5D3F652C8368}"/>
          </ac:picMkLst>
        </pc:picChg>
      </pc:sldChg>
      <pc:sldChg chg="ord">
        <pc:chgData name="Hoag, Adia" userId="S::ahoag_cta.org#ext#@neahq.onmicrosoft.com::d095e4f9-0fd0-4456-9bce-50102e23e03e" providerId="AD" clId="Web-{C6CC6F79-B78F-2C3E-7E78-D0B22962D4D9}" dt="2025-02-24T19:17:44.761" v="129"/>
        <pc:sldMkLst>
          <pc:docMk/>
          <pc:sldMk cId="18514572" sldId="939"/>
        </pc:sldMkLst>
      </pc:sldChg>
      <pc:sldChg chg="addSp modSp ord">
        <pc:chgData name="Hoag, Adia" userId="S::ahoag_cta.org#ext#@neahq.onmicrosoft.com::d095e4f9-0fd0-4456-9bce-50102e23e03e" providerId="AD" clId="Web-{C6CC6F79-B78F-2C3E-7E78-D0B22962D4D9}" dt="2025-02-24T19:53:18.342" v="246" actId="14100"/>
        <pc:sldMkLst>
          <pc:docMk/>
          <pc:sldMk cId="2026593322" sldId="949"/>
        </pc:sldMkLst>
        <pc:spChg chg="mod">
          <ac:chgData name="Hoag, Adia" userId="S::ahoag_cta.org#ext#@neahq.onmicrosoft.com::d095e4f9-0fd0-4456-9bce-50102e23e03e" providerId="AD" clId="Web-{C6CC6F79-B78F-2C3E-7E78-D0B22962D4D9}" dt="2025-02-24T19:36:44.662" v="239" actId="1076"/>
          <ac:spMkLst>
            <pc:docMk/>
            <pc:sldMk cId="2026593322" sldId="949"/>
            <ac:spMk id="3" creationId="{0DEF499C-2AA0-A55E-3A54-30D0F02F8C90}"/>
          </ac:spMkLst>
        </pc:spChg>
        <pc:spChg chg="add mod">
          <ac:chgData name="Hoag, Adia" userId="S::ahoag_cta.org#ext#@neahq.onmicrosoft.com::d095e4f9-0fd0-4456-9bce-50102e23e03e" providerId="AD" clId="Web-{C6CC6F79-B78F-2C3E-7E78-D0B22962D4D9}" dt="2025-02-24T19:53:04.357" v="243"/>
          <ac:spMkLst>
            <pc:docMk/>
            <pc:sldMk cId="2026593322" sldId="949"/>
            <ac:spMk id="5" creationId="{EAB203C5-98C9-6F39-A887-4C0215A3B2FA}"/>
          </ac:spMkLst>
        </pc:spChg>
        <pc:picChg chg="add mod">
          <ac:chgData name="Hoag, Adia" userId="S::ahoag_cta.org#ext#@neahq.onmicrosoft.com::d095e4f9-0fd0-4456-9bce-50102e23e03e" providerId="AD" clId="Web-{C6CC6F79-B78F-2C3E-7E78-D0B22962D4D9}" dt="2025-02-24T19:53:18.342" v="246" actId="14100"/>
          <ac:picMkLst>
            <pc:docMk/>
            <pc:sldMk cId="2026593322" sldId="949"/>
            <ac:picMk id="2" creationId="{B586F049-95FE-1B8B-7426-767B34C97A19}"/>
          </ac:picMkLst>
        </pc:picChg>
      </pc:sldChg>
      <pc:sldChg chg="modSp del ord">
        <pc:chgData name="Hoag, Adia" userId="S::ahoag_cta.org#ext#@neahq.onmicrosoft.com::d095e4f9-0fd0-4456-9bce-50102e23e03e" providerId="AD" clId="Web-{C6CC6F79-B78F-2C3E-7E78-D0B22962D4D9}" dt="2025-02-24T20:01:18.243" v="248"/>
        <pc:sldMkLst>
          <pc:docMk/>
          <pc:sldMk cId="2052242498" sldId="950"/>
        </pc:sldMkLst>
        <pc:spChg chg="mod">
          <ac:chgData name="Hoag, Adia" userId="S::ahoag_cta.org#ext#@neahq.onmicrosoft.com::d095e4f9-0fd0-4456-9bce-50102e23e03e" providerId="AD" clId="Web-{C6CC6F79-B78F-2C3E-7E78-D0B22962D4D9}" dt="2025-02-24T19:33:45.721" v="231" actId="20577"/>
          <ac:spMkLst>
            <pc:docMk/>
            <pc:sldMk cId="2052242498" sldId="950"/>
            <ac:spMk id="6" creationId="{FC0D7469-E605-123C-CF38-B5C6EF5C899C}"/>
          </ac:spMkLst>
        </pc:spChg>
      </pc:sldChg>
      <pc:sldChg chg="addSp delSp modSp add replId">
        <pc:chgData name="Hoag, Adia" userId="S::ahoag_cta.org#ext#@neahq.onmicrosoft.com::d095e4f9-0fd0-4456-9bce-50102e23e03e" providerId="AD" clId="Web-{C6CC6F79-B78F-2C3E-7E78-D0B22962D4D9}" dt="2025-02-24T19:55:09.141" v="247"/>
        <pc:sldMkLst>
          <pc:docMk/>
          <pc:sldMk cId="2020500800" sldId="951"/>
        </pc:sldMkLst>
        <pc:spChg chg="add del mod">
          <ac:chgData name="Hoag, Adia" userId="S::ahoag_cta.org#ext#@neahq.onmicrosoft.com::d095e4f9-0fd0-4456-9bce-50102e23e03e" providerId="AD" clId="Web-{C6CC6F79-B78F-2C3E-7E78-D0B22962D4D9}" dt="2025-02-24T19:33:54.768" v="232" actId="20577"/>
          <ac:spMkLst>
            <pc:docMk/>
            <pc:sldMk cId="2020500800" sldId="951"/>
            <ac:spMk id="6" creationId="{6DB62C23-13FE-9B1B-216B-E89EC2391B5A}"/>
          </ac:spMkLst>
        </pc:spChg>
        <pc:picChg chg="mod">
          <ac:chgData name="Hoag, Adia" userId="S::ahoag_cta.org#ext#@neahq.onmicrosoft.com::d095e4f9-0fd0-4456-9bce-50102e23e03e" providerId="AD" clId="Web-{C6CC6F79-B78F-2C3E-7E78-D0B22962D4D9}" dt="2025-02-24T19:55:09.141" v="247"/>
          <ac:picMkLst>
            <pc:docMk/>
            <pc:sldMk cId="2020500800" sldId="951"/>
            <ac:picMk id="9" creationId="{94CE0CD2-2940-5DF7-5754-F34D2674E0B8}"/>
          </ac:picMkLst>
        </pc:picChg>
      </pc:sldChg>
      <pc:sldChg chg="add del replId">
        <pc:chgData name="Hoag, Adia" userId="S::ahoag_cta.org#ext#@neahq.onmicrosoft.com::d095e4f9-0fd0-4456-9bce-50102e23e03e" providerId="AD" clId="Web-{C6CC6F79-B78F-2C3E-7E78-D0B22962D4D9}" dt="2025-02-24T19:35:24.301" v="236"/>
        <pc:sldMkLst>
          <pc:docMk/>
          <pc:sldMk cId="4162098751" sldId="952"/>
        </pc:sldMkLst>
      </pc:sldChg>
    </pc:docChg>
  </pc:docChgLst>
  <pc:docChgLst>
    <pc:chgData name="Davis, Meighan [HQ-CE]" userId="S::mdavis@nea.org::078ae108-6df0-4a38-b2f3-816ee71c3480" providerId="AD" clId="Web-{72266B0F-684F-81CE-488F-EC502E5396BD}"/>
    <pc:docChg chg="modSld">
      <pc:chgData name="Davis, Meighan [HQ-CE]" userId="S::mdavis@nea.org::078ae108-6df0-4a38-b2f3-816ee71c3480" providerId="AD" clId="Web-{72266B0F-684F-81CE-488F-EC502E5396BD}" dt="2025-02-23T19:15:52.037" v="7" actId="20577"/>
      <pc:docMkLst>
        <pc:docMk/>
      </pc:docMkLst>
      <pc:sldChg chg="modSp">
        <pc:chgData name="Davis, Meighan [HQ-CE]" userId="S::mdavis@nea.org::078ae108-6df0-4a38-b2f3-816ee71c3480" providerId="AD" clId="Web-{72266B0F-684F-81CE-488F-EC502E5396BD}" dt="2025-02-23T19:15:52.037" v="7" actId="20577"/>
        <pc:sldMkLst>
          <pc:docMk/>
          <pc:sldMk cId="455704836" sldId="359"/>
        </pc:sldMkLst>
        <pc:spChg chg="mod">
          <ac:chgData name="Davis, Meighan [HQ-CE]" userId="S::mdavis@nea.org::078ae108-6df0-4a38-b2f3-816ee71c3480" providerId="AD" clId="Web-{72266B0F-684F-81CE-488F-EC502E5396BD}" dt="2025-02-23T19:15:52.037" v="7" actId="20577"/>
          <ac:spMkLst>
            <pc:docMk/>
            <pc:sldMk cId="455704836" sldId="359"/>
            <ac:spMk id="8" creationId="{00000000-0000-0000-0000-000000000000}"/>
          </ac:spMkLst>
        </pc:spChg>
      </pc:sldChg>
    </pc:docChg>
  </pc:docChgLst>
  <pc:docChgLst>
    <pc:chgData name="Davis, Meighan [HQ-CE]" userId="S::mdavis@nea.org::078ae108-6df0-4a38-b2f3-816ee71c3480" providerId="AD" clId="Web-{A3019C1D-D162-49A2-7527-10BC81290ECD}"/>
    <pc:docChg chg="modSld">
      <pc:chgData name="Davis, Meighan [HQ-CE]" userId="S::mdavis@nea.org::078ae108-6df0-4a38-b2f3-816ee71c3480" providerId="AD" clId="Web-{A3019C1D-D162-49A2-7527-10BC81290ECD}" dt="2025-02-24T22:48:31.970" v="1000" actId="20577"/>
      <pc:docMkLst>
        <pc:docMk/>
      </pc:docMkLst>
      <pc:sldChg chg="modSp">
        <pc:chgData name="Davis, Meighan [HQ-CE]" userId="S::mdavis@nea.org::078ae108-6df0-4a38-b2f3-816ee71c3480" providerId="AD" clId="Web-{A3019C1D-D162-49A2-7527-10BC81290ECD}" dt="2025-02-24T21:58:22.450" v="71" actId="20577"/>
        <pc:sldMkLst>
          <pc:docMk/>
          <pc:sldMk cId="3722071196" sldId="276"/>
        </pc:sldMkLst>
        <pc:spChg chg="mod">
          <ac:chgData name="Davis, Meighan [HQ-CE]" userId="S::mdavis@nea.org::078ae108-6df0-4a38-b2f3-816ee71c3480" providerId="AD" clId="Web-{A3019C1D-D162-49A2-7527-10BC81290ECD}" dt="2025-02-24T21:58:22.450" v="71" actId="20577"/>
          <ac:spMkLst>
            <pc:docMk/>
            <pc:sldMk cId="3722071196" sldId="276"/>
            <ac:spMk id="8" creationId="{00000000-0000-0000-0000-000000000000}"/>
          </ac:spMkLst>
        </pc:spChg>
      </pc:sldChg>
      <pc:sldChg chg="modSp">
        <pc:chgData name="Davis, Meighan [HQ-CE]" userId="S::mdavis@nea.org::078ae108-6df0-4a38-b2f3-816ee71c3480" providerId="AD" clId="Web-{A3019C1D-D162-49A2-7527-10BC81290ECD}" dt="2025-02-24T22:44:17.968" v="729" actId="1076"/>
        <pc:sldMkLst>
          <pc:docMk/>
          <pc:sldMk cId="3953978891" sldId="302"/>
        </pc:sldMkLst>
        <pc:spChg chg="mod">
          <ac:chgData name="Davis, Meighan [HQ-CE]" userId="S::mdavis@nea.org::078ae108-6df0-4a38-b2f3-816ee71c3480" providerId="AD" clId="Web-{A3019C1D-D162-49A2-7527-10BC81290ECD}" dt="2025-02-24T22:44:00.140" v="724" actId="1076"/>
          <ac:spMkLst>
            <pc:docMk/>
            <pc:sldMk cId="3953978891" sldId="302"/>
            <ac:spMk id="2" creationId="{00000000-0000-0000-0000-000000000000}"/>
          </ac:spMkLst>
        </pc:spChg>
        <pc:spChg chg="mod">
          <ac:chgData name="Davis, Meighan [HQ-CE]" userId="S::mdavis@nea.org::078ae108-6df0-4a38-b2f3-816ee71c3480" providerId="AD" clId="Web-{A3019C1D-D162-49A2-7527-10BC81290ECD}" dt="2025-02-24T22:44:15.640" v="728" actId="14100"/>
          <ac:spMkLst>
            <pc:docMk/>
            <pc:sldMk cId="3953978891" sldId="302"/>
            <ac:spMk id="8" creationId="{00000000-0000-0000-0000-000000000000}"/>
          </ac:spMkLst>
        </pc:spChg>
        <pc:picChg chg="mod">
          <ac:chgData name="Davis, Meighan [HQ-CE]" userId="S::mdavis@nea.org::078ae108-6df0-4a38-b2f3-816ee71c3480" providerId="AD" clId="Web-{A3019C1D-D162-49A2-7527-10BC81290ECD}" dt="2025-02-24T22:44:17.968" v="729" actId="1076"/>
          <ac:picMkLst>
            <pc:docMk/>
            <pc:sldMk cId="3953978891" sldId="302"/>
            <ac:picMk id="1026" creationId="{00000000-0000-0000-0000-000000000000}"/>
          </ac:picMkLst>
        </pc:picChg>
      </pc:sldChg>
      <pc:sldChg chg="modSp">
        <pc:chgData name="Davis, Meighan [HQ-CE]" userId="S::mdavis@nea.org::078ae108-6df0-4a38-b2f3-816ee71c3480" providerId="AD" clId="Web-{A3019C1D-D162-49A2-7527-10BC81290ECD}" dt="2025-02-24T21:54:29.589" v="23" actId="20577"/>
        <pc:sldMkLst>
          <pc:docMk/>
          <pc:sldMk cId="4240189295" sldId="348"/>
        </pc:sldMkLst>
        <pc:spChg chg="mod">
          <ac:chgData name="Davis, Meighan [HQ-CE]" userId="S::mdavis@nea.org::078ae108-6df0-4a38-b2f3-816ee71c3480" providerId="AD" clId="Web-{A3019C1D-D162-49A2-7527-10BC81290ECD}" dt="2025-02-24T21:53:52.323" v="13" actId="20577"/>
          <ac:spMkLst>
            <pc:docMk/>
            <pc:sldMk cId="4240189295" sldId="348"/>
            <ac:spMk id="4" creationId="{00000000-0000-0000-0000-000000000000}"/>
          </ac:spMkLst>
        </pc:spChg>
        <pc:spChg chg="mod">
          <ac:chgData name="Davis, Meighan [HQ-CE]" userId="S::mdavis@nea.org::078ae108-6df0-4a38-b2f3-816ee71c3480" providerId="AD" clId="Web-{A3019C1D-D162-49A2-7527-10BC81290ECD}" dt="2025-02-24T21:54:29.589" v="23" actId="20577"/>
          <ac:spMkLst>
            <pc:docMk/>
            <pc:sldMk cId="4240189295" sldId="348"/>
            <ac:spMk id="5" creationId="{00000000-0000-0000-0000-000000000000}"/>
          </ac:spMkLst>
        </pc:spChg>
      </pc:sldChg>
      <pc:sldChg chg="modSp">
        <pc:chgData name="Davis, Meighan [HQ-CE]" userId="S::mdavis@nea.org::078ae108-6df0-4a38-b2f3-816ee71c3480" providerId="AD" clId="Web-{A3019C1D-D162-49A2-7527-10BC81290ECD}" dt="2025-02-24T22:25:32.976" v="592" actId="1076"/>
        <pc:sldMkLst>
          <pc:docMk/>
          <pc:sldMk cId="1325146621" sldId="352"/>
        </pc:sldMkLst>
        <pc:spChg chg="mod">
          <ac:chgData name="Davis, Meighan [HQ-CE]" userId="S::mdavis@nea.org::078ae108-6df0-4a38-b2f3-816ee71c3480" providerId="AD" clId="Web-{A3019C1D-D162-49A2-7527-10BC81290ECD}" dt="2025-02-24T22:25:24.914" v="590" actId="1076"/>
          <ac:spMkLst>
            <pc:docMk/>
            <pc:sldMk cId="1325146621" sldId="352"/>
            <ac:spMk id="3" creationId="{DA5C291D-7790-8308-B68D-2AE2C452C37C}"/>
          </ac:spMkLst>
        </pc:spChg>
        <pc:picChg chg="mod">
          <ac:chgData name="Davis, Meighan [HQ-CE]" userId="S::mdavis@nea.org::078ae108-6df0-4a38-b2f3-816ee71c3480" providerId="AD" clId="Web-{A3019C1D-D162-49A2-7527-10BC81290ECD}" dt="2025-02-24T22:25:32.976" v="592" actId="1076"/>
          <ac:picMkLst>
            <pc:docMk/>
            <pc:sldMk cId="1325146621" sldId="352"/>
            <ac:picMk id="6146" creationId="{00000000-0000-0000-0000-000000000000}"/>
          </ac:picMkLst>
        </pc:picChg>
      </pc:sldChg>
      <pc:sldChg chg="modSp">
        <pc:chgData name="Davis, Meighan [HQ-CE]" userId="S::mdavis@nea.org::078ae108-6df0-4a38-b2f3-816ee71c3480" providerId="AD" clId="Web-{A3019C1D-D162-49A2-7527-10BC81290ECD}" dt="2025-02-24T22:26:35.086" v="593" actId="1076"/>
        <pc:sldMkLst>
          <pc:docMk/>
          <pc:sldMk cId="3138973683" sldId="907"/>
        </pc:sldMkLst>
        <pc:spChg chg="mod">
          <ac:chgData name="Davis, Meighan [HQ-CE]" userId="S::mdavis@nea.org::078ae108-6df0-4a38-b2f3-816ee71c3480" providerId="AD" clId="Web-{A3019C1D-D162-49A2-7527-10BC81290ECD}" dt="2025-02-24T22:26:35.086" v="593" actId="1076"/>
          <ac:spMkLst>
            <pc:docMk/>
            <pc:sldMk cId="3138973683" sldId="907"/>
            <ac:spMk id="8" creationId="{00000000-0000-0000-0000-000000000000}"/>
          </ac:spMkLst>
        </pc:spChg>
      </pc:sldChg>
      <pc:sldChg chg="modSp">
        <pc:chgData name="Davis, Meighan [HQ-CE]" userId="S::mdavis@nea.org::078ae108-6df0-4a38-b2f3-816ee71c3480" providerId="AD" clId="Web-{A3019C1D-D162-49A2-7527-10BC81290ECD}" dt="2025-02-24T22:21:33.599" v="571" actId="1076"/>
        <pc:sldMkLst>
          <pc:docMk/>
          <pc:sldMk cId="2863789479" sldId="928"/>
        </pc:sldMkLst>
        <pc:spChg chg="mod">
          <ac:chgData name="Davis, Meighan [HQ-CE]" userId="S::mdavis@nea.org::078ae108-6df0-4a38-b2f3-816ee71c3480" providerId="AD" clId="Web-{A3019C1D-D162-49A2-7527-10BC81290ECD}" dt="2025-02-24T22:21:18.974" v="567" actId="14100"/>
          <ac:spMkLst>
            <pc:docMk/>
            <pc:sldMk cId="2863789479" sldId="928"/>
            <ac:spMk id="2" creationId="{00000000-0000-0000-0000-000000000000}"/>
          </ac:spMkLst>
        </pc:spChg>
        <pc:spChg chg="mod">
          <ac:chgData name="Davis, Meighan [HQ-CE]" userId="S::mdavis@nea.org::078ae108-6df0-4a38-b2f3-816ee71c3480" providerId="AD" clId="Web-{A3019C1D-D162-49A2-7527-10BC81290ECD}" dt="2025-02-24T22:21:33.599" v="571" actId="1076"/>
          <ac:spMkLst>
            <pc:docMk/>
            <pc:sldMk cId="2863789479" sldId="928"/>
            <ac:spMk id="9" creationId="{00000000-0000-0000-0000-000000000000}"/>
          </ac:spMkLst>
        </pc:spChg>
        <pc:spChg chg="mod">
          <ac:chgData name="Davis, Meighan [HQ-CE]" userId="S::mdavis@nea.org::078ae108-6df0-4a38-b2f3-816ee71c3480" providerId="AD" clId="Web-{A3019C1D-D162-49A2-7527-10BC81290ECD}" dt="2025-02-24T22:21:28.365" v="570" actId="20577"/>
          <ac:spMkLst>
            <pc:docMk/>
            <pc:sldMk cId="2863789479" sldId="928"/>
            <ac:spMk id="11" creationId="{00000000-0000-0000-0000-000000000000}"/>
          </ac:spMkLst>
        </pc:spChg>
      </pc:sldChg>
      <pc:sldChg chg="addSp delSp modSp">
        <pc:chgData name="Davis, Meighan [HQ-CE]" userId="S::mdavis@nea.org::078ae108-6df0-4a38-b2f3-816ee71c3480" providerId="AD" clId="Web-{A3019C1D-D162-49A2-7527-10BC81290ECD}" dt="2025-02-24T22:23:01.803" v="576" actId="14100"/>
        <pc:sldMkLst>
          <pc:docMk/>
          <pc:sldMk cId="1297788316" sldId="933"/>
        </pc:sldMkLst>
        <pc:picChg chg="del">
          <ac:chgData name="Davis, Meighan [HQ-CE]" userId="S::mdavis@nea.org::078ae108-6df0-4a38-b2f3-816ee71c3480" providerId="AD" clId="Web-{A3019C1D-D162-49A2-7527-10BC81290ECD}" dt="2025-02-24T22:22:44.741" v="572"/>
          <ac:picMkLst>
            <pc:docMk/>
            <pc:sldMk cId="1297788316" sldId="933"/>
            <ac:picMk id="3" creationId="{48663025-6D60-25CE-2D7E-5D3F652C8368}"/>
          </ac:picMkLst>
        </pc:picChg>
        <pc:picChg chg="add mod">
          <ac:chgData name="Davis, Meighan [HQ-CE]" userId="S::mdavis@nea.org::078ae108-6df0-4a38-b2f3-816ee71c3480" providerId="AD" clId="Web-{A3019C1D-D162-49A2-7527-10BC81290ECD}" dt="2025-02-24T22:23:01.803" v="576" actId="14100"/>
          <ac:picMkLst>
            <pc:docMk/>
            <pc:sldMk cId="1297788316" sldId="933"/>
            <ac:picMk id="4" creationId="{93905669-8C2F-CCF4-37A3-1F10072F2DCE}"/>
          </ac:picMkLst>
        </pc:picChg>
      </pc:sldChg>
      <pc:sldChg chg="modSp">
        <pc:chgData name="Davis, Meighan [HQ-CE]" userId="S::mdavis@nea.org::078ae108-6df0-4a38-b2f3-816ee71c3480" providerId="AD" clId="Web-{A3019C1D-D162-49A2-7527-10BC81290ECD}" dt="2025-02-24T22:23:29.616" v="579" actId="1076"/>
        <pc:sldMkLst>
          <pc:docMk/>
          <pc:sldMk cId="1381242750" sldId="934"/>
        </pc:sldMkLst>
        <pc:spChg chg="mod">
          <ac:chgData name="Davis, Meighan [HQ-CE]" userId="S::mdavis@nea.org::078ae108-6df0-4a38-b2f3-816ee71c3480" providerId="AD" clId="Web-{A3019C1D-D162-49A2-7527-10BC81290ECD}" dt="2025-02-24T22:23:21.131" v="578" actId="14100"/>
          <ac:spMkLst>
            <pc:docMk/>
            <pc:sldMk cId="1381242750" sldId="934"/>
            <ac:spMk id="8" creationId="{00000000-0000-0000-0000-000000000000}"/>
          </ac:spMkLst>
        </pc:spChg>
        <pc:picChg chg="mod">
          <ac:chgData name="Davis, Meighan [HQ-CE]" userId="S::mdavis@nea.org::078ae108-6df0-4a38-b2f3-816ee71c3480" providerId="AD" clId="Web-{A3019C1D-D162-49A2-7527-10BC81290ECD}" dt="2025-02-24T22:23:29.616" v="579" actId="1076"/>
          <ac:picMkLst>
            <pc:docMk/>
            <pc:sldMk cId="1381242750" sldId="934"/>
            <ac:picMk id="3" creationId="{38EC2DF9-5DE6-7358-292A-73C7948ABB88}"/>
          </ac:picMkLst>
        </pc:picChg>
      </pc:sldChg>
      <pc:sldChg chg="addSp modSp">
        <pc:chgData name="Davis, Meighan [HQ-CE]" userId="S::mdavis@nea.org::078ae108-6df0-4a38-b2f3-816ee71c3480" providerId="AD" clId="Web-{A3019C1D-D162-49A2-7527-10BC81290ECD}" dt="2025-02-24T22:39:07.154" v="651" actId="1076"/>
        <pc:sldMkLst>
          <pc:docMk/>
          <pc:sldMk cId="1891973093" sldId="945"/>
        </pc:sldMkLst>
        <pc:spChg chg="mod">
          <ac:chgData name="Davis, Meighan [HQ-CE]" userId="S::mdavis@nea.org::078ae108-6df0-4a38-b2f3-816ee71c3480" providerId="AD" clId="Web-{A3019C1D-D162-49A2-7527-10BC81290ECD}" dt="2025-02-24T22:38:53.200" v="647" actId="14100"/>
          <ac:spMkLst>
            <pc:docMk/>
            <pc:sldMk cId="1891973093" sldId="945"/>
            <ac:spMk id="17" creationId="{00000000-0000-0000-0000-000000000000}"/>
          </ac:spMkLst>
        </pc:spChg>
        <pc:picChg chg="add mod modCrop">
          <ac:chgData name="Davis, Meighan [HQ-CE]" userId="S::mdavis@nea.org::078ae108-6df0-4a38-b2f3-816ee71c3480" providerId="AD" clId="Web-{A3019C1D-D162-49A2-7527-10BC81290ECD}" dt="2025-02-24T22:39:07.154" v="651" actId="1076"/>
          <ac:picMkLst>
            <pc:docMk/>
            <pc:sldMk cId="1891973093" sldId="945"/>
            <ac:picMk id="2" creationId="{8ADA43E6-0A13-163E-7C4D-EB1D86CD3843}"/>
          </ac:picMkLst>
        </pc:picChg>
        <pc:picChg chg="add mod modCrop">
          <ac:chgData name="Davis, Meighan [HQ-CE]" userId="S::mdavis@nea.org::078ae108-6df0-4a38-b2f3-816ee71c3480" providerId="AD" clId="Web-{A3019C1D-D162-49A2-7527-10BC81290ECD}" dt="2025-02-24T22:37:57.622" v="636" actId="1076"/>
          <ac:picMkLst>
            <pc:docMk/>
            <pc:sldMk cId="1891973093" sldId="945"/>
            <ac:picMk id="3" creationId="{FBD02FED-1237-E0F8-C1AD-C358768E2B76}"/>
          </ac:picMkLst>
        </pc:picChg>
        <pc:picChg chg="add mod modCrop">
          <ac:chgData name="Davis, Meighan [HQ-CE]" userId="S::mdavis@nea.org::078ae108-6df0-4a38-b2f3-816ee71c3480" providerId="AD" clId="Web-{A3019C1D-D162-49A2-7527-10BC81290ECD}" dt="2025-02-24T22:38:00.934" v="637" actId="1076"/>
          <ac:picMkLst>
            <pc:docMk/>
            <pc:sldMk cId="1891973093" sldId="945"/>
            <ac:picMk id="4" creationId="{FBE268A2-2978-CF03-D011-E0DB83467B5B}"/>
          </ac:picMkLst>
        </pc:picChg>
        <pc:picChg chg="add mod modCrop">
          <ac:chgData name="Davis, Meighan [HQ-CE]" userId="S::mdavis@nea.org::078ae108-6df0-4a38-b2f3-816ee71c3480" providerId="AD" clId="Web-{A3019C1D-D162-49A2-7527-10BC81290ECD}" dt="2025-02-24T22:39:01.388" v="649" actId="1076"/>
          <ac:picMkLst>
            <pc:docMk/>
            <pc:sldMk cId="1891973093" sldId="945"/>
            <ac:picMk id="5" creationId="{C772FEA3-7C57-7FB2-7329-0B20F74A09D8}"/>
          </ac:picMkLst>
        </pc:picChg>
        <pc:picChg chg="mod modCrop">
          <ac:chgData name="Davis, Meighan [HQ-CE]" userId="S::mdavis@nea.org::078ae108-6df0-4a38-b2f3-816ee71c3480" providerId="AD" clId="Web-{A3019C1D-D162-49A2-7527-10BC81290ECD}" dt="2025-02-24T22:39:05.560" v="650" actId="1076"/>
          <ac:picMkLst>
            <pc:docMk/>
            <pc:sldMk cId="1891973093" sldId="945"/>
            <ac:picMk id="10" creationId="{FB228A6C-557F-4C53-8F32-DD6248088A27}"/>
          </ac:picMkLst>
        </pc:picChg>
      </pc:sldChg>
      <pc:sldChg chg="modSp">
        <pc:chgData name="Davis, Meighan [HQ-CE]" userId="S::mdavis@nea.org::078ae108-6df0-4a38-b2f3-816ee71c3480" providerId="AD" clId="Web-{A3019C1D-D162-49A2-7527-10BC81290ECD}" dt="2025-02-24T21:52:28.728" v="3" actId="20577"/>
        <pc:sldMkLst>
          <pc:docMk/>
          <pc:sldMk cId="2127233611" sldId="947"/>
        </pc:sldMkLst>
        <pc:spChg chg="mod">
          <ac:chgData name="Davis, Meighan [HQ-CE]" userId="S::mdavis@nea.org::078ae108-6df0-4a38-b2f3-816ee71c3480" providerId="AD" clId="Web-{A3019C1D-D162-49A2-7527-10BC81290ECD}" dt="2025-02-24T21:52:28.728" v="3" actId="20577"/>
          <ac:spMkLst>
            <pc:docMk/>
            <pc:sldMk cId="2127233611" sldId="947"/>
            <ac:spMk id="6" creationId="{750ADF13-0A1E-D75A-DB3E-487E28365C7D}"/>
          </ac:spMkLst>
        </pc:spChg>
      </pc:sldChg>
      <pc:sldChg chg="modSp">
        <pc:chgData name="Davis, Meighan [HQ-CE]" userId="S::mdavis@nea.org::078ae108-6df0-4a38-b2f3-816ee71c3480" providerId="AD" clId="Web-{A3019C1D-D162-49A2-7527-10BC81290ECD}" dt="2025-02-24T22:04:30.296" v="127" actId="1076"/>
        <pc:sldMkLst>
          <pc:docMk/>
          <pc:sldMk cId="2989250732" sldId="948"/>
        </pc:sldMkLst>
        <pc:spChg chg="mod">
          <ac:chgData name="Davis, Meighan [HQ-CE]" userId="S::mdavis@nea.org::078ae108-6df0-4a38-b2f3-816ee71c3480" providerId="AD" clId="Web-{A3019C1D-D162-49A2-7527-10BC81290ECD}" dt="2025-02-24T22:03:21.795" v="118" actId="20577"/>
          <ac:spMkLst>
            <pc:docMk/>
            <pc:sldMk cId="2989250732" sldId="948"/>
            <ac:spMk id="6" creationId="{CB009263-1585-77D9-4207-E10639A0C7EC}"/>
          </ac:spMkLst>
        </pc:spChg>
        <pc:spChg chg="mod">
          <ac:chgData name="Davis, Meighan [HQ-CE]" userId="S::mdavis@nea.org::078ae108-6df0-4a38-b2f3-816ee71c3480" providerId="AD" clId="Web-{A3019C1D-D162-49A2-7527-10BC81290ECD}" dt="2025-02-24T22:04:21.889" v="125" actId="14100"/>
          <ac:spMkLst>
            <pc:docMk/>
            <pc:sldMk cId="2989250732" sldId="948"/>
            <ac:spMk id="8" creationId="{34D6EBA2-4DC7-3B1C-9C6A-73E96216AEF5}"/>
          </ac:spMkLst>
        </pc:spChg>
        <pc:picChg chg="mod">
          <ac:chgData name="Davis, Meighan [HQ-CE]" userId="S::mdavis@nea.org::078ae108-6df0-4a38-b2f3-816ee71c3480" providerId="AD" clId="Web-{A3019C1D-D162-49A2-7527-10BC81290ECD}" dt="2025-02-24T22:04:30.296" v="127" actId="1076"/>
          <ac:picMkLst>
            <pc:docMk/>
            <pc:sldMk cId="2989250732" sldId="948"/>
            <ac:picMk id="7" creationId="{890FD784-7C6C-B114-62BF-C645CE8B85B7}"/>
          </ac:picMkLst>
        </pc:picChg>
      </pc:sldChg>
      <pc:sldChg chg="addSp delSp modSp">
        <pc:chgData name="Davis, Meighan [HQ-CE]" userId="S::mdavis@nea.org::078ae108-6df0-4a38-b2f3-816ee71c3480" providerId="AD" clId="Web-{A3019C1D-D162-49A2-7527-10BC81290ECD}" dt="2025-02-24T22:20:02.224" v="534" actId="20577"/>
        <pc:sldMkLst>
          <pc:docMk/>
          <pc:sldMk cId="2026593322" sldId="949"/>
        </pc:sldMkLst>
        <pc:spChg chg="mod">
          <ac:chgData name="Davis, Meighan [HQ-CE]" userId="S::mdavis@nea.org::078ae108-6df0-4a38-b2f3-816ee71c3480" providerId="AD" clId="Web-{A3019C1D-D162-49A2-7527-10BC81290ECD}" dt="2025-02-24T22:07:12.203" v="134" actId="1076"/>
          <ac:spMkLst>
            <pc:docMk/>
            <pc:sldMk cId="2026593322" sldId="949"/>
            <ac:spMk id="3" creationId="{0DEF499C-2AA0-A55E-3A54-30D0F02F8C90}"/>
          </ac:spMkLst>
        </pc:spChg>
        <pc:spChg chg="del mod">
          <ac:chgData name="Davis, Meighan [HQ-CE]" userId="S::mdavis@nea.org::078ae108-6df0-4a38-b2f3-816ee71c3480" providerId="AD" clId="Web-{A3019C1D-D162-49A2-7527-10BC81290ECD}" dt="2025-02-24T22:07:37.031" v="155"/>
          <ac:spMkLst>
            <pc:docMk/>
            <pc:sldMk cId="2026593322" sldId="949"/>
            <ac:spMk id="5" creationId="{EAB203C5-98C9-6F39-A887-4C0215A3B2FA}"/>
          </ac:spMkLst>
        </pc:spChg>
        <pc:spChg chg="mod">
          <ac:chgData name="Davis, Meighan [HQ-CE]" userId="S::mdavis@nea.org::078ae108-6df0-4a38-b2f3-816ee71c3480" providerId="AD" clId="Web-{A3019C1D-D162-49A2-7527-10BC81290ECD}" dt="2025-02-24T22:20:02.224" v="534" actId="20577"/>
          <ac:spMkLst>
            <pc:docMk/>
            <pc:sldMk cId="2026593322" sldId="949"/>
            <ac:spMk id="8" creationId="{90E200AC-B579-134D-4B25-630B5758A132}"/>
          </ac:spMkLst>
        </pc:spChg>
        <pc:graphicFrameChg chg="mod modGraphic">
          <ac:chgData name="Davis, Meighan [HQ-CE]" userId="S::mdavis@nea.org::078ae108-6df0-4a38-b2f3-816ee71c3480" providerId="AD" clId="Web-{A3019C1D-D162-49A2-7527-10BC81290ECD}" dt="2025-02-24T22:17:06.754" v="468"/>
          <ac:graphicFrameMkLst>
            <pc:docMk/>
            <pc:sldMk cId="2026593322" sldId="949"/>
            <ac:graphicFrameMk id="9" creationId="{D9FD522F-8A40-6117-F3CD-C3F448E6CF35}"/>
          </ac:graphicFrameMkLst>
        </pc:graphicFrameChg>
        <pc:picChg chg="del">
          <ac:chgData name="Davis, Meighan [HQ-CE]" userId="S::mdavis@nea.org::078ae108-6df0-4a38-b2f3-816ee71c3480" providerId="AD" clId="Web-{A3019C1D-D162-49A2-7527-10BC81290ECD}" dt="2025-02-24T22:06:56.344" v="131"/>
          <ac:picMkLst>
            <pc:docMk/>
            <pc:sldMk cId="2026593322" sldId="949"/>
            <ac:picMk id="2" creationId="{B586F049-95FE-1B8B-7426-767B34C97A19}"/>
          </ac:picMkLst>
        </pc:picChg>
        <pc:picChg chg="add mod">
          <ac:chgData name="Davis, Meighan [HQ-CE]" userId="S::mdavis@nea.org::078ae108-6df0-4a38-b2f3-816ee71c3480" providerId="AD" clId="Web-{A3019C1D-D162-49A2-7527-10BC81290ECD}" dt="2025-02-24T22:11:15.955" v="313" actId="14100"/>
          <ac:picMkLst>
            <pc:docMk/>
            <pc:sldMk cId="2026593322" sldId="949"/>
            <ac:picMk id="7" creationId="{24A0909A-76E4-24DF-EC81-CCB639D45D96}"/>
          </ac:picMkLst>
        </pc:picChg>
      </pc:sldChg>
      <pc:sldChg chg="addSp delSp modSp">
        <pc:chgData name="Davis, Meighan [HQ-CE]" userId="S::mdavis@nea.org::078ae108-6df0-4a38-b2f3-816ee71c3480" providerId="AD" clId="Web-{A3019C1D-D162-49A2-7527-10BC81290ECD}" dt="2025-02-24T22:20:22.240" v="550" actId="20577"/>
        <pc:sldMkLst>
          <pc:docMk/>
          <pc:sldMk cId="2020500800" sldId="951"/>
        </pc:sldMkLst>
        <pc:spChg chg="mod">
          <ac:chgData name="Davis, Meighan [HQ-CE]" userId="S::mdavis@nea.org::078ae108-6df0-4a38-b2f3-816ee71c3480" providerId="AD" clId="Web-{A3019C1D-D162-49A2-7527-10BC81290ECD}" dt="2025-02-24T22:20:22.240" v="550" actId="20577"/>
          <ac:spMkLst>
            <pc:docMk/>
            <pc:sldMk cId="2020500800" sldId="951"/>
            <ac:spMk id="6" creationId="{6DB62C23-13FE-9B1B-216B-E89EC2391B5A}"/>
          </ac:spMkLst>
        </pc:spChg>
        <pc:spChg chg="mod">
          <ac:chgData name="Davis, Meighan [HQ-CE]" userId="S::mdavis@nea.org::078ae108-6df0-4a38-b2f3-816ee71c3480" providerId="AD" clId="Web-{A3019C1D-D162-49A2-7527-10BC81290ECD}" dt="2025-02-24T22:14:19.315" v="362" actId="20577"/>
          <ac:spMkLst>
            <pc:docMk/>
            <pc:sldMk cId="2020500800" sldId="951"/>
            <ac:spMk id="8" creationId="{AFB6F0E7-EF61-F0C6-0C9F-92686ECBB4F8}"/>
          </ac:spMkLst>
        </pc:spChg>
        <pc:graphicFrameChg chg="mod modGraphic">
          <ac:chgData name="Davis, Meighan [HQ-CE]" userId="S::mdavis@nea.org::078ae108-6df0-4a38-b2f3-816ee71c3480" providerId="AD" clId="Web-{A3019C1D-D162-49A2-7527-10BC81290ECD}" dt="2025-02-24T22:17:37.113" v="508"/>
          <ac:graphicFrameMkLst>
            <pc:docMk/>
            <pc:sldMk cId="2020500800" sldId="951"/>
            <ac:graphicFrameMk id="7" creationId="{7AB56F99-DFAA-299A-FD78-CFF6F182A704}"/>
          </ac:graphicFrameMkLst>
        </pc:graphicFrameChg>
        <pc:picChg chg="add mod">
          <ac:chgData name="Davis, Meighan [HQ-CE]" userId="S::mdavis@nea.org::078ae108-6df0-4a38-b2f3-816ee71c3480" providerId="AD" clId="Web-{A3019C1D-D162-49A2-7527-10BC81290ECD}" dt="2025-02-24T22:12:48.612" v="317" actId="1076"/>
          <ac:picMkLst>
            <pc:docMk/>
            <pc:sldMk cId="2020500800" sldId="951"/>
            <ac:picMk id="2" creationId="{9B8B1E3E-11E0-453E-4E5B-2F084697269A}"/>
          </ac:picMkLst>
        </pc:picChg>
        <pc:picChg chg="del">
          <ac:chgData name="Davis, Meighan [HQ-CE]" userId="S::mdavis@nea.org::078ae108-6df0-4a38-b2f3-816ee71c3480" providerId="AD" clId="Web-{A3019C1D-D162-49A2-7527-10BC81290ECD}" dt="2025-02-24T22:06:39.672" v="130"/>
          <ac:picMkLst>
            <pc:docMk/>
            <pc:sldMk cId="2020500800" sldId="951"/>
            <ac:picMk id="9" creationId="{94CE0CD2-2940-5DF7-5754-F34D2674E0B8}"/>
          </ac:picMkLst>
        </pc:picChg>
      </pc:sldChg>
      <pc:sldChg chg="modSp">
        <pc:chgData name="Davis, Meighan [HQ-CE]" userId="S::mdavis@nea.org::078ae108-6df0-4a38-b2f3-816ee71c3480" providerId="AD" clId="Web-{A3019C1D-D162-49A2-7527-10BC81290ECD}" dt="2025-02-24T22:42:33.217" v="671" actId="1076"/>
        <pc:sldMkLst>
          <pc:docMk/>
          <pc:sldMk cId="122820759" sldId="953"/>
        </pc:sldMkLst>
        <pc:spChg chg="mod">
          <ac:chgData name="Davis, Meighan [HQ-CE]" userId="S::mdavis@nea.org::078ae108-6df0-4a38-b2f3-816ee71c3480" providerId="AD" clId="Web-{A3019C1D-D162-49A2-7527-10BC81290ECD}" dt="2025-02-24T22:41:59.983" v="662" actId="1076"/>
          <ac:spMkLst>
            <pc:docMk/>
            <pc:sldMk cId="122820759" sldId="953"/>
            <ac:spMk id="2" creationId="{E0793271-4BAB-11CB-050F-2B5804D5DA42}"/>
          </ac:spMkLst>
        </pc:spChg>
        <pc:spChg chg="mod">
          <ac:chgData name="Davis, Meighan [HQ-CE]" userId="S::mdavis@nea.org::078ae108-6df0-4a38-b2f3-816ee71c3480" providerId="AD" clId="Web-{A3019C1D-D162-49A2-7527-10BC81290ECD}" dt="2025-02-24T22:42:25.467" v="669" actId="1076"/>
          <ac:spMkLst>
            <pc:docMk/>
            <pc:sldMk cId="122820759" sldId="953"/>
            <ac:spMk id="18" creationId="{CFFF26E2-1A8A-5646-3D1E-8B3C51041A44}"/>
          </ac:spMkLst>
        </pc:spChg>
        <pc:spChg chg="mod">
          <ac:chgData name="Davis, Meighan [HQ-CE]" userId="S::mdavis@nea.org::078ae108-6df0-4a38-b2f3-816ee71c3480" providerId="AD" clId="Web-{A3019C1D-D162-49A2-7527-10BC81290ECD}" dt="2025-02-24T22:42:33.186" v="670" actId="1076"/>
          <ac:spMkLst>
            <pc:docMk/>
            <pc:sldMk cId="122820759" sldId="953"/>
            <ac:spMk id="20" creationId="{19285D57-E3BA-27A3-2B18-99C6248ED69D}"/>
          </ac:spMkLst>
        </pc:spChg>
        <pc:picChg chg="mod">
          <ac:chgData name="Davis, Meighan [HQ-CE]" userId="S::mdavis@nea.org::078ae108-6df0-4a38-b2f3-816ee71c3480" providerId="AD" clId="Web-{A3019C1D-D162-49A2-7527-10BC81290ECD}" dt="2025-02-24T22:42:25.467" v="668" actId="1076"/>
          <ac:picMkLst>
            <pc:docMk/>
            <pc:sldMk cId="122820759" sldId="953"/>
            <ac:picMk id="3" creationId="{9BEA2442-0A20-74BD-9E56-C6B949832433}"/>
          </ac:picMkLst>
        </pc:picChg>
        <pc:picChg chg="mod">
          <ac:chgData name="Davis, Meighan [HQ-CE]" userId="S::mdavis@nea.org::078ae108-6df0-4a38-b2f3-816ee71c3480" providerId="AD" clId="Web-{A3019C1D-D162-49A2-7527-10BC81290ECD}" dt="2025-02-24T22:41:59.967" v="661" actId="1076"/>
          <ac:picMkLst>
            <pc:docMk/>
            <pc:sldMk cId="122820759" sldId="953"/>
            <ac:picMk id="12" creationId="{80FD1804-3FCB-45F5-A872-6F46848468A5}"/>
          </ac:picMkLst>
        </pc:picChg>
        <pc:picChg chg="mod">
          <ac:chgData name="Davis, Meighan [HQ-CE]" userId="S::mdavis@nea.org::078ae108-6df0-4a38-b2f3-816ee71c3480" providerId="AD" clId="Web-{A3019C1D-D162-49A2-7527-10BC81290ECD}" dt="2025-02-24T22:41:59.983" v="663" actId="1076"/>
          <ac:picMkLst>
            <pc:docMk/>
            <pc:sldMk cId="122820759" sldId="953"/>
            <ac:picMk id="13" creationId="{77A2D400-9DD4-14D7-C934-DAE27F759AB4}"/>
          </ac:picMkLst>
        </pc:picChg>
        <pc:picChg chg="mod">
          <ac:chgData name="Davis, Meighan [HQ-CE]" userId="S::mdavis@nea.org::078ae108-6df0-4a38-b2f3-816ee71c3480" providerId="AD" clId="Web-{A3019C1D-D162-49A2-7527-10BC81290ECD}" dt="2025-02-24T22:41:59.998" v="664" actId="1076"/>
          <ac:picMkLst>
            <pc:docMk/>
            <pc:sldMk cId="122820759" sldId="953"/>
            <ac:picMk id="15" creationId="{D7418AC4-E52D-DC2D-330C-A9D63B4749E9}"/>
          </ac:picMkLst>
        </pc:picChg>
        <pc:picChg chg="mod">
          <ac:chgData name="Davis, Meighan [HQ-CE]" userId="S::mdavis@nea.org::078ae108-6df0-4a38-b2f3-816ee71c3480" providerId="AD" clId="Web-{A3019C1D-D162-49A2-7527-10BC81290ECD}" dt="2025-02-24T22:42:00.014" v="665" actId="1076"/>
          <ac:picMkLst>
            <pc:docMk/>
            <pc:sldMk cId="122820759" sldId="953"/>
            <ac:picMk id="16" creationId="{2B00C0A7-16E6-517C-FDA0-6C0DA3B4B18B}"/>
          </ac:picMkLst>
        </pc:picChg>
        <pc:picChg chg="mod">
          <ac:chgData name="Davis, Meighan [HQ-CE]" userId="S::mdavis@nea.org::078ae108-6df0-4a38-b2f3-816ee71c3480" providerId="AD" clId="Web-{A3019C1D-D162-49A2-7527-10BC81290ECD}" dt="2025-02-24T22:42:33.217" v="671" actId="1076"/>
          <ac:picMkLst>
            <pc:docMk/>
            <pc:sldMk cId="122820759" sldId="953"/>
            <ac:picMk id="21" creationId="{AAF6387B-EDD4-FFBF-4B2B-D3C1866EEE75}"/>
          </ac:picMkLst>
        </pc:picChg>
      </pc:sldChg>
      <pc:sldChg chg="modSp">
        <pc:chgData name="Davis, Meighan [HQ-CE]" userId="S::mdavis@nea.org::078ae108-6df0-4a38-b2f3-816ee71c3480" providerId="AD" clId="Web-{A3019C1D-D162-49A2-7527-10BC81290ECD}" dt="2025-02-24T22:48:31.970" v="1000" actId="20577"/>
        <pc:sldMkLst>
          <pc:docMk/>
          <pc:sldMk cId="2384515667" sldId="954"/>
        </pc:sldMkLst>
        <pc:spChg chg="mod">
          <ac:chgData name="Davis, Meighan [HQ-CE]" userId="S::mdavis@nea.org::078ae108-6df0-4a38-b2f3-816ee71c3480" providerId="AD" clId="Web-{A3019C1D-D162-49A2-7527-10BC81290ECD}" dt="2025-02-24T22:48:31.970" v="1000" actId="20577"/>
          <ac:spMkLst>
            <pc:docMk/>
            <pc:sldMk cId="2384515667" sldId="954"/>
            <ac:spMk id="5" creationId="{79596BD5-8D03-D443-1BF1-E946C2B51B6F}"/>
          </ac:spMkLst>
        </pc:spChg>
      </pc:sldChg>
    </pc:docChg>
  </pc:docChgLst>
  <pc:docChgLst>
    <pc:chgData name="Eischeid, Hedy [AK]" userId="S::hedy.eischeid_neaalaska.org#ext#@neahq.onmicrosoft.com::549e5082-63c7-47ff-9cd6-fbb49a1f189e" providerId="AD" clId="Web-{5531A869-A9E8-01B1-425D-E541ED98B06D}"/>
    <pc:docChg chg="modSld">
      <pc:chgData name="Eischeid, Hedy [AK]" userId="S::hedy.eischeid_neaalaska.org#ext#@neahq.onmicrosoft.com::549e5082-63c7-47ff-9cd6-fbb49a1f189e" providerId="AD" clId="Web-{5531A869-A9E8-01B1-425D-E541ED98B06D}" dt="2025-02-24T19:48:44.278" v="4" actId="1076"/>
      <pc:docMkLst>
        <pc:docMk/>
      </pc:docMkLst>
      <pc:sldChg chg="addSp modSp">
        <pc:chgData name="Eischeid, Hedy [AK]" userId="S::hedy.eischeid_neaalaska.org#ext#@neahq.onmicrosoft.com::549e5082-63c7-47ff-9cd6-fbb49a1f189e" providerId="AD" clId="Web-{5531A869-A9E8-01B1-425D-E541ED98B06D}" dt="2025-02-24T19:48:44.278" v="4" actId="1076"/>
        <pc:sldMkLst>
          <pc:docMk/>
          <pc:sldMk cId="1297788316" sldId="933"/>
        </pc:sldMkLst>
        <pc:picChg chg="add mod">
          <ac:chgData name="Eischeid, Hedy [AK]" userId="S::hedy.eischeid_neaalaska.org#ext#@neahq.onmicrosoft.com::549e5082-63c7-47ff-9cd6-fbb49a1f189e" providerId="AD" clId="Web-{5531A869-A9E8-01B1-425D-E541ED98B06D}" dt="2025-02-24T19:48:44.278" v="4" actId="1076"/>
          <ac:picMkLst>
            <pc:docMk/>
            <pc:sldMk cId="1297788316" sldId="933"/>
            <ac:picMk id="3" creationId="{48663025-6D60-25CE-2D7E-5D3F652C8368}"/>
          </ac:picMkLst>
        </pc:picChg>
      </pc:sldChg>
    </pc:docChg>
  </pc:docChgLst>
  <pc:docChgLst>
    <pc:chgData name="Barton, Beth" userId="S::beth.barton_ieanea.org#ext#@neahq.onmicrosoft.com::796f4356-a506-4608-9f62-2e20e49a724b" providerId="AD" clId="Web-{16C27FFA-AFB9-E064-8B16-EA43A50257B1}"/>
    <pc:docChg chg="modSld">
      <pc:chgData name="Barton, Beth" userId="S::beth.barton_ieanea.org#ext#@neahq.onmicrosoft.com::796f4356-a506-4608-9f62-2e20e49a724b" providerId="AD" clId="Web-{16C27FFA-AFB9-E064-8B16-EA43A50257B1}" dt="2025-02-24T20:14:32.025" v="0"/>
      <pc:docMkLst>
        <pc:docMk/>
      </pc:docMkLst>
      <pc:sldChg chg="addSp modSp addAnim">
        <pc:chgData name="Barton, Beth" userId="S::beth.barton_ieanea.org#ext#@neahq.onmicrosoft.com::796f4356-a506-4608-9f62-2e20e49a724b" providerId="AD" clId="Web-{16C27FFA-AFB9-E064-8B16-EA43A50257B1}" dt="2025-02-24T20:14:32.025" v="0"/>
        <pc:sldMkLst>
          <pc:docMk/>
          <pc:sldMk cId="1381242750" sldId="934"/>
        </pc:sldMkLst>
        <pc:picChg chg="add mod">
          <ac:chgData name="Barton, Beth" userId="S::beth.barton_ieanea.org#ext#@neahq.onmicrosoft.com::796f4356-a506-4608-9f62-2e20e49a724b" providerId="AD" clId="Web-{16C27FFA-AFB9-E064-8B16-EA43A50257B1}" dt="2025-02-24T20:14:32.025" v="0"/>
          <ac:picMkLst>
            <pc:docMk/>
            <pc:sldMk cId="1381242750" sldId="934"/>
            <ac:picMk id="3" creationId="{38EC2DF9-5DE6-7358-292A-73C7948ABB8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0AD45-2207-4266-BCAB-14C8088FFEE1}"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DDDF04-740A-4DBA-BC69-022203EC054D}" type="slidenum">
              <a:rPr lang="en-US" smtClean="0"/>
              <a:t>‹#›</a:t>
            </a:fld>
            <a:endParaRPr lang="en-US"/>
          </a:p>
        </p:txBody>
      </p:sp>
    </p:spTree>
    <p:extLst>
      <p:ext uri="{BB962C8B-B14F-4D97-AF65-F5344CB8AC3E}">
        <p14:creationId xmlns:p14="http://schemas.microsoft.com/office/powerpoint/2010/main" val="3518547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5DD7-D1C0-C83A-EE05-28BB4E10A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B1EA41-52FF-B8B7-48C5-AF5B7240DB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E97599-87C0-B872-E0B2-8571DDA833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20F1DE-77F0-7934-3A3F-C99806C91641}"/>
              </a:ext>
            </a:extLst>
          </p:cNvPr>
          <p:cNvSpPr>
            <a:spLocks noGrp="1"/>
          </p:cNvSpPr>
          <p:nvPr>
            <p:ph type="sldNum" sz="quarter" idx="10"/>
          </p:nvPr>
        </p:nvSpPr>
        <p:spPr/>
        <p:txBody>
          <a:bodyPr/>
          <a:lstStyle/>
          <a:p>
            <a:fld id="{C4DDDF04-740A-4DBA-BC69-022203EC054D}" type="slidenum">
              <a:rPr lang="en-US" smtClean="0"/>
              <a:t>1</a:t>
            </a:fld>
            <a:endParaRPr lang="en-US"/>
          </a:p>
        </p:txBody>
      </p:sp>
    </p:spTree>
    <p:extLst>
      <p:ext uri="{BB962C8B-B14F-4D97-AF65-F5344CB8AC3E}">
        <p14:creationId xmlns:p14="http://schemas.microsoft.com/office/powerpoint/2010/main" val="995969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should be inserted</a:t>
            </a:r>
            <a:r>
              <a:rPr lang="en-US" baseline="0"/>
              <a:t> at the beginning, middle, and end of the presentation to provide notice to those who join after the introduction.</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E48E87-CF5E-48C3-9B2B-187BC7D6CE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4190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9509F9BE-B7A5-4A41-A74D-18C4E432A7A6}" type="slidenum">
              <a:rPr lang="en-US" smtClean="0"/>
              <a:t>3</a:t>
            </a:fld>
            <a:endParaRPr lang="en-US"/>
          </a:p>
        </p:txBody>
      </p:sp>
    </p:spTree>
    <p:extLst>
      <p:ext uri="{BB962C8B-B14F-4D97-AF65-F5344CB8AC3E}">
        <p14:creationId xmlns:p14="http://schemas.microsoft.com/office/powerpoint/2010/main" val="3813301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979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512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10</a:t>
            </a:fld>
            <a:endParaRPr lang="en-US"/>
          </a:p>
        </p:txBody>
      </p:sp>
    </p:spTree>
    <p:extLst>
      <p:ext uri="{BB962C8B-B14F-4D97-AF65-F5344CB8AC3E}">
        <p14:creationId xmlns:p14="http://schemas.microsoft.com/office/powerpoint/2010/main" val="3959408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3069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13</a:t>
            </a:fld>
            <a:endParaRPr lang="en-US"/>
          </a:p>
        </p:txBody>
      </p:sp>
    </p:spTree>
    <p:extLst>
      <p:ext uri="{BB962C8B-B14F-4D97-AF65-F5344CB8AC3E}">
        <p14:creationId xmlns:p14="http://schemas.microsoft.com/office/powerpoint/2010/main" val="3907271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6222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16</a:t>
            </a:fld>
            <a:endParaRPr lang="en-US"/>
          </a:p>
        </p:txBody>
      </p:sp>
    </p:spTree>
    <p:extLst>
      <p:ext uri="{BB962C8B-B14F-4D97-AF65-F5344CB8AC3E}">
        <p14:creationId xmlns:p14="http://schemas.microsoft.com/office/powerpoint/2010/main" val="982055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759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19</a:t>
            </a:fld>
            <a:endParaRPr lang="en-US"/>
          </a:p>
        </p:txBody>
      </p:sp>
    </p:spTree>
    <p:extLst>
      <p:ext uri="{BB962C8B-B14F-4D97-AF65-F5344CB8AC3E}">
        <p14:creationId xmlns:p14="http://schemas.microsoft.com/office/powerpoint/2010/main" val="1569492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20</a:t>
            </a:fld>
            <a:endParaRPr lang="en-US"/>
          </a:p>
        </p:txBody>
      </p:sp>
    </p:spTree>
    <p:extLst>
      <p:ext uri="{BB962C8B-B14F-4D97-AF65-F5344CB8AC3E}">
        <p14:creationId xmlns:p14="http://schemas.microsoft.com/office/powerpoint/2010/main" val="1437775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10 minutes to fill out and gather info</a:t>
            </a:r>
          </a:p>
        </p:txBody>
      </p:sp>
      <p:sp>
        <p:nvSpPr>
          <p:cNvPr id="4" name="Slide Number Placeholder 3"/>
          <p:cNvSpPr>
            <a:spLocks noGrp="1"/>
          </p:cNvSpPr>
          <p:nvPr>
            <p:ph type="sldNum" sz="quarter" idx="5"/>
          </p:nvPr>
        </p:nvSpPr>
        <p:spPr/>
        <p:txBody>
          <a:bodyPr/>
          <a:lstStyle/>
          <a:p>
            <a:fld id="{C4DDDF04-740A-4DBA-BC69-022203EC054D}" type="slidenum">
              <a:rPr lang="en-US" smtClean="0"/>
              <a:t>24</a:t>
            </a:fld>
            <a:endParaRPr lang="en-US"/>
          </a:p>
        </p:txBody>
      </p:sp>
    </p:spTree>
    <p:extLst>
      <p:ext uri="{BB962C8B-B14F-4D97-AF65-F5344CB8AC3E}">
        <p14:creationId xmlns:p14="http://schemas.microsoft.com/office/powerpoint/2010/main" val="2571521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Handout –10 minutes</a:t>
            </a:r>
          </a:p>
        </p:txBody>
      </p:sp>
      <p:sp>
        <p:nvSpPr>
          <p:cNvPr id="4" name="Slide Number Placeholder 3"/>
          <p:cNvSpPr>
            <a:spLocks noGrp="1"/>
          </p:cNvSpPr>
          <p:nvPr>
            <p:ph type="sldNum" sz="quarter" idx="5"/>
          </p:nvPr>
        </p:nvSpPr>
        <p:spPr/>
        <p:txBody>
          <a:bodyPr/>
          <a:lstStyle/>
          <a:p>
            <a:fld id="{C4DDDF04-740A-4DBA-BC69-022203EC054D}" type="slidenum">
              <a:rPr lang="en-US" smtClean="0"/>
              <a:t>27</a:t>
            </a:fld>
            <a:endParaRPr lang="en-US"/>
          </a:p>
        </p:txBody>
      </p:sp>
    </p:spTree>
    <p:extLst>
      <p:ext uri="{BB962C8B-B14F-4D97-AF65-F5344CB8AC3E}">
        <p14:creationId xmlns:p14="http://schemas.microsoft.com/office/powerpoint/2010/main" val="873927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Adia run 10 minutes</a:t>
            </a:r>
          </a:p>
        </p:txBody>
      </p:sp>
      <p:sp>
        <p:nvSpPr>
          <p:cNvPr id="4" name="Slide Number Placeholder 3"/>
          <p:cNvSpPr>
            <a:spLocks noGrp="1"/>
          </p:cNvSpPr>
          <p:nvPr>
            <p:ph type="sldNum" sz="quarter" idx="5"/>
          </p:nvPr>
        </p:nvSpPr>
        <p:spPr/>
        <p:txBody>
          <a:bodyPr/>
          <a:lstStyle/>
          <a:p>
            <a:fld id="{C4DDDF04-740A-4DBA-BC69-022203EC054D}" type="slidenum">
              <a:rPr lang="en-US" smtClean="0"/>
              <a:t>29</a:t>
            </a:fld>
            <a:endParaRPr lang="en-US"/>
          </a:p>
        </p:txBody>
      </p:sp>
    </p:spTree>
    <p:extLst>
      <p:ext uri="{BB962C8B-B14F-4D97-AF65-F5344CB8AC3E}">
        <p14:creationId xmlns:p14="http://schemas.microsoft.com/office/powerpoint/2010/main" val="24679990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6BEE83-9294-4A7B-91E8-8E528E3A24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61926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E31E1-E98F-0681-AE3E-6459E8A049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7692D9-FE6A-B547-793C-76D0D28978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B43CB6-84A4-1A6B-1AB6-18E4E94B2F3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C3013B2-15C1-6A32-59BD-D77F7C79D55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6BEE83-9294-4A7B-91E8-8E528E3A24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0716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Internal and external mapping: plan with the local, not for the local</a:t>
            </a:r>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35</a:t>
            </a:fld>
            <a:endParaRPr lang="en-US"/>
          </a:p>
        </p:txBody>
      </p:sp>
    </p:spTree>
    <p:extLst>
      <p:ext uri="{BB962C8B-B14F-4D97-AF65-F5344CB8AC3E}">
        <p14:creationId xmlns:p14="http://schemas.microsoft.com/office/powerpoint/2010/main" val="3769429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7706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40</a:t>
            </a:fld>
            <a:endParaRPr lang="en-US"/>
          </a:p>
        </p:txBody>
      </p:sp>
    </p:spTree>
    <p:extLst>
      <p:ext uri="{BB962C8B-B14F-4D97-AF65-F5344CB8AC3E}">
        <p14:creationId xmlns:p14="http://schemas.microsoft.com/office/powerpoint/2010/main" val="23884253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42</a:t>
            </a:fld>
            <a:endParaRPr lang="en-US"/>
          </a:p>
        </p:txBody>
      </p:sp>
    </p:spTree>
    <p:extLst>
      <p:ext uri="{BB962C8B-B14F-4D97-AF65-F5344CB8AC3E}">
        <p14:creationId xmlns:p14="http://schemas.microsoft.com/office/powerpoint/2010/main" val="46392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56027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61356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5986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0244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0844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56</a:t>
            </a:fld>
            <a:endParaRPr lang="en-US"/>
          </a:p>
        </p:txBody>
      </p:sp>
    </p:spTree>
    <p:extLst>
      <p:ext uri="{BB962C8B-B14F-4D97-AF65-F5344CB8AC3E}">
        <p14:creationId xmlns:p14="http://schemas.microsoft.com/office/powerpoint/2010/main" val="2313123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59</a:t>
            </a:fld>
            <a:endParaRPr lang="en-US"/>
          </a:p>
        </p:txBody>
      </p:sp>
    </p:spTree>
    <p:extLst>
      <p:ext uri="{BB962C8B-B14F-4D97-AF65-F5344CB8AC3E}">
        <p14:creationId xmlns:p14="http://schemas.microsoft.com/office/powerpoint/2010/main" val="2861183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62</a:t>
            </a:fld>
            <a:endParaRPr lang="en-US"/>
          </a:p>
        </p:txBody>
      </p:sp>
    </p:spTree>
    <p:extLst>
      <p:ext uri="{BB962C8B-B14F-4D97-AF65-F5344CB8AC3E}">
        <p14:creationId xmlns:p14="http://schemas.microsoft.com/office/powerpoint/2010/main" val="38562362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3736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657395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09488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baseline="0"/>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012743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50678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a:p>
            <a:pPr marL="0" lvl="0" indent="0" algn="l" rtl="0">
              <a:spcBef>
                <a:spcPts val="0"/>
              </a:spcBef>
              <a:spcAft>
                <a:spcPts val="0"/>
              </a:spcAft>
              <a:buNone/>
            </a:pPr>
            <a:r>
              <a:rPr lang="en-US" baseline="0"/>
              <a:t>\\</a:t>
            </a:r>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188199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E085EAAF-7199-8A96-1C2E-4ABF726EA816}"/>
            </a:ext>
          </a:extLst>
        </p:cNvPr>
        <p:cNvGrpSpPr/>
        <p:nvPr/>
      </p:nvGrpSpPr>
      <p:grpSpPr>
        <a:xfrm>
          <a:off x="0" y="0"/>
          <a:ext cx="0" cy="0"/>
          <a:chOff x="0" y="0"/>
          <a:chExt cx="0" cy="0"/>
        </a:xfrm>
      </p:grpSpPr>
      <p:sp>
        <p:nvSpPr>
          <p:cNvPr id="171" name="Google Shape;171;g1130f9acb26_0_42:notes">
            <a:extLst>
              <a:ext uri="{FF2B5EF4-FFF2-40B4-BE49-F238E27FC236}">
                <a16:creationId xmlns:a16="http://schemas.microsoft.com/office/drawing/2014/main" id="{9F67BEE3-6849-F11B-3115-13CBB0720B5F}"/>
              </a:ext>
            </a:extLst>
          </p:cNvPr>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a:p>
            <a:pPr marL="0" lvl="0" indent="0" algn="l" rtl="0">
              <a:spcBef>
                <a:spcPts val="0"/>
              </a:spcBef>
              <a:spcAft>
                <a:spcPts val="0"/>
              </a:spcAft>
              <a:buNone/>
            </a:pPr>
            <a:r>
              <a:rPr lang="en-US" baseline="0"/>
              <a:t>\\</a:t>
            </a:r>
          </a:p>
        </p:txBody>
      </p:sp>
      <p:sp>
        <p:nvSpPr>
          <p:cNvPr id="172" name="Google Shape;172;g1130f9acb26_0_42:notes">
            <a:extLst>
              <a:ext uri="{FF2B5EF4-FFF2-40B4-BE49-F238E27FC236}">
                <a16:creationId xmlns:a16="http://schemas.microsoft.com/office/drawing/2014/main" id="{BEBAF9B8-5015-843F-8307-CE1880F0401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6068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79</a:t>
            </a:fld>
            <a:endParaRPr lang="en-US"/>
          </a:p>
        </p:txBody>
      </p:sp>
    </p:spTree>
    <p:extLst>
      <p:ext uri="{BB962C8B-B14F-4D97-AF65-F5344CB8AC3E}">
        <p14:creationId xmlns:p14="http://schemas.microsoft.com/office/powerpoint/2010/main" val="9109621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6354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81</a:t>
            </a:fld>
            <a:endParaRPr lang="en-US"/>
          </a:p>
        </p:txBody>
      </p:sp>
    </p:spTree>
    <p:extLst>
      <p:ext uri="{BB962C8B-B14F-4D97-AF65-F5344CB8AC3E}">
        <p14:creationId xmlns:p14="http://schemas.microsoft.com/office/powerpoint/2010/main" val="42795134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4973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71516F7-6A91-4334-A5DB-59DB41526DB0}"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3432286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669467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1516F7-6A91-4334-A5DB-59DB41526DB0}"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146777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1516F7-6A91-4334-A5DB-59DB41526DB0}"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563525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1516F7-6A91-4334-A5DB-59DB41526DB0}"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251642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1516F7-6A91-4334-A5DB-59DB41526DB0}"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328318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1516F7-6A91-4334-A5DB-59DB41526DB0}"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60974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71516F7-6A91-4334-A5DB-59DB41526DB0}"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872341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71516F7-6A91-4334-A5DB-59DB41526DB0}"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00456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935057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191277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524000" y="1122363"/>
            <a:ext cx="9144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60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524000" y="3602038"/>
            <a:ext cx="9144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1067"/>
              </a:spcBef>
              <a:spcAft>
                <a:spcPts val="0"/>
              </a:spcAft>
              <a:buClr>
                <a:schemeClr val="dk1"/>
              </a:buClr>
              <a:buSzPts val="1800"/>
              <a:buNone/>
              <a:defRPr sz="2400"/>
            </a:lvl1pPr>
            <a:lvl2pPr lvl="1" algn="ctr">
              <a:lnSpc>
                <a:spcPct val="90000"/>
              </a:lnSpc>
              <a:spcBef>
                <a:spcPts val="533"/>
              </a:spcBef>
              <a:spcAft>
                <a:spcPts val="0"/>
              </a:spcAft>
              <a:buClr>
                <a:schemeClr val="dk1"/>
              </a:buClr>
              <a:buSzPts val="1500"/>
              <a:buNone/>
              <a:defRPr sz="2000"/>
            </a:lvl2pPr>
            <a:lvl3pPr lvl="2" algn="ctr">
              <a:lnSpc>
                <a:spcPct val="90000"/>
              </a:lnSpc>
              <a:spcBef>
                <a:spcPts val="533"/>
              </a:spcBef>
              <a:spcAft>
                <a:spcPts val="0"/>
              </a:spcAft>
              <a:buClr>
                <a:schemeClr val="dk1"/>
              </a:buClr>
              <a:buSzPts val="1400"/>
              <a:buNone/>
              <a:defRPr sz="1867"/>
            </a:lvl3pPr>
            <a:lvl4pPr lvl="3" algn="ctr">
              <a:lnSpc>
                <a:spcPct val="90000"/>
              </a:lnSpc>
              <a:spcBef>
                <a:spcPts val="533"/>
              </a:spcBef>
              <a:spcAft>
                <a:spcPts val="0"/>
              </a:spcAft>
              <a:buClr>
                <a:schemeClr val="dk1"/>
              </a:buClr>
              <a:buSzPts val="1200"/>
              <a:buNone/>
              <a:defRPr sz="1600"/>
            </a:lvl4pPr>
            <a:lvl5pPr lvl="4" algn="ctr">
              <a:lnSpc>
                <a:spcPct val="90000"/>
              </a:lnSpc>
              <a:spcBef>
                <a:spcPts val="533"/>
              </a:spcBef>
              <a:spcAft>
                <a:spcPts val="0"/>
              </a:spcAft>
              <a:buClr>
                <a:schemeClr val="dk1"/>
              </a:buClr>
              <a:buSzPts val="1200"/>
              <a:buNone/>
              <a:defRPr sz="1600"/>
            </a:lvl5pPr>
            <a:lvl6pPr lvl="5" algn="ctr">
              <a:lnSpc>
                <a:spcPct val="90000"/>
              </a:lnSpc>
              <a:spcBef>
                <a:spcPts val="533"/>
              </a:spcBef>
              <a:spcAft>
                <a:spcPts val="0"/>
              </a:spcAft>
              <a:buClr>
                <a:schemeClr val="dk1"/>
              </a:buClr>
              <a:buSzPts val="1200"/>
              <a:buNone/>
              <a:defRPr sz="1600"/>
            </a:lvl6pPr>
            <a:lvl7pPr lvl="6" algn="ctr">
              <a:lnSpc>
                <a:spcPct val="90000"/>
              </a:lnSpc>
              <a:spcBef>
                <a:spcPts val="533"/>
              </a:spcBef>
              <a:spcAft>
                <a:spcPts val="0"/>
              </a:spcAft>
              <a:buClr>
                <a:schemeClr val="dk1"/>
              </a:buClr>
              <a:buSzPts val="1200"/>
              <a:buNone/>
              <a:defRPr sz="1600"/>
            </a:lvl7pPr>
            <a:lvl8pPr lvl="7" algn="ctr">
              <a:lnSpc>
                <a:spcPct val="90000"/>
              </a:lnSpc>
              <a:spcBef>
                <a:spcPts val="533"/>
              </a:spcBef>
              <a:spcAft>
                <a:spcPts val="0"/>
              </a:spcAft>
              <a:buClr>
                <a:schemeClr val="dk1"/>
              </a:buClr>
              <a:buSzPts val="1200"/>
              <a:buNone/>
              <a:defRPr sz="1600"/>
            </a:lvl8pPr>
            <a:lvl9pPr lvl="8" algn="ctr">
              <a:lnSpc>
                <a:spcPct val="90000"/>
              </a:lnSpc>
              <a:spcBef>
                <a:spcPts val="533"/>
              </a:spcBef>
              <a:spcAft>
                <a:spcPts val="0"/>
              </a:spcAft>
              <a:buClr>
                <a:schemeClr val="dk1"/>
              </a:buClr>
              <a:buSzPts val="1200"/>
              <a:buNone/>
              <a:defRPr sz="1600"/>
            </a:lvl9pPr>
          </a:lstStyle>
          <a:p>
            <a:endParaRPr/>
          </a:p>
        </p:txBody>
      </p:sp>
      <p:sp>
        <p:nvSpPr>
          <p:cNvPr id="59" name="Google Shape;59;p14"/>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60" name="Google Shape;60;p14"/>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61" name="Google Shape;61;p14"/>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873778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9"/>
        <p:cNvGrpSpPr/>
        <p:nvPr/>
      </p:nvGrpSpPr>
      <p:grpSpPr>
        <a:xfrm>
          <a:off x="0" y="0"/>
          <a:ext cx="0" cy="0"/>
          <a:chOff x="0" y="0"/>
          <a:chExt cx="0" cy="0"/>
        </a:xfrm>
      </p:grpSpPr>
      <p:sp>
        <p:nvSpPr>
          <p:cNvPr id="70" name="Google Shape;70;p16"/>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1" name="Google Shape;71;p16"/>
          <p:cNvSpPr txBox="1">
            <a:spLocks noGrp="1"/>
          </p:cNvSpPr>
          <p:nvPr>
            <p:ph type="body" idx="1"/>
          </p:nvPr>
        </p:nvSpPr>
        <p:spPr>
          <a:xfrm>
            <a:off x="5183188" y="987426"/>
            <a:ext cx="6172200" cy="4873625"/>
          </a:xfrm>
          <a:prstGeom prst="rect">
            <a:avLst/>
          </a:prstGeom>
          <a:noFill/>
          <a:ln>
            <a:noFill/>
          </a:ln>
        </p:spPr>
        <p:txBody>
          <a:bodyPr spcFirstLastPara="1" wrap="square" lIns="68575" tIns="34275" rIns="68575" bIns="34275" anchor="t" anchorCtr="0">
            <a:normAutofit/>
          </a:bodyPr>
          <a:lstStyle>
            <a:lvl1pPr marL="609585" lvl="0" indent="-507987" algn="l">
              <a:lnSpc>
                <a:spcPct val="90000"/>
              </a:lnSpc>
              <a:spcBef>
                <a:spcPts val="1067"/>
              </a:spcBef>
              <a:spcAft>
                <a:spcPts val="0"/>
              </a:spcAft>
              <a:buClr>
                <a:schemeClr val="dk1"/>
              </a:buClr>
              <a:buSzPts val="2400"/>
              <a:buChar char="•"/>
              <a:defRPr sz="3200"/>
            </a:lvl1pPr>
            <a:lvl2pPr marL="1219170" lvl="1" indent="-482588" algn="l">
              <a:lnSpc>
                <a:spcPct val="90000"/>
              </a:lnSpc>
              <a:spcBef>
                <a:spcPts val="533"/>
              </a:spcBef>
              <a:spcAft>
                <a:spcPts val="0"/>
              </a:spcAft>
              <a:buClr>
                <a:schemeClr val="dk1"/>
              </a:buClr>
              <a:buSzPts val="2100"/>
              <a:buChar char="•"/>
              <a:defRPr sz="2800"/>
            </a:lvl2pPr>
            <a:lvl3pPr marL="1828754" lvl="2" indent="-457189" algn="l">
              <a:lnSpc>
                <a:spcPct val="90000"/>
              </a:lnSpc>
              <a:spcBef>
                <a:spcPts val="533"/>
              </a:spcBef>
              <a:spcAft>
                <a:spcPts val="0"/>
              </a:spcAft>
              <a:buClr>
                <a:schemeClr val="dk1"/>
              </a:buClr>
              <a:buSzPts val="1800"/>
              <a:buChar char="•"/>
              <a:defRPr sz="2400"/>
            </a:lvl3pPr>
            <a:lvl4pPr marL="2438339" lvl="3" indent="-431789" algn="l">
              <a:lnSpc>
                <a:spcPct val="90000"/>
              </a:lnSpc>
              <a:spcBef>
                <a:spcPts val="533"/>
              </a:spcBef>
              <a:spcAft>
                <a:spcPts val="0"/>
              </a:spcAft>
              <a:buClr>
                <a:schemeClr val="dk1"/>
              </a:buClr>
              <a:buSzPts val="1500"/>
              <a:buChar char="•"/>
              <a:defRPr sz="2000"/>
            </a:lvl4pPr>
            <a:lvl5pPr marL="3047924" lvl="4" indent="-431789" algn="l">
              <a:lnSpc>
                <a:spcPct val="90000"/>
              </a:lnSpc>
              <a:spcBef>
                <a:spcPts val="533"/>
              </a:spcBef>
              <a:spcAft>
                <a:spcPts val="0"/>
              </a:spcAft>
              <a:buClr>
                <a:schemeClr val="dk1"/>
              </a:buClr>
              <a:buSzPts val="1500"/>
              <a:buChar char="•"/>
              <a:defRPr sz="2000"/>
            </a:lvl5pPr>
            <a:lvl6pPr marL="3657509" lvl="5" indent="-431789" algn="l">
              <a:lnSpc>
                <a:spcPct val="90000"/>
              </a:lnSpc>
              <a:spcBef>
                <a:spcPts val="533"/>
              </a:spcBef>
              <a:spcAft>
                <a:spcPts val="0"/>
              </a:spcAft>
              <a:buClr>
                <a:schemeClr val="dk1"/>
              </a:buClr>
              <a:buSzPts val="1500"/>
              <a:buChar char="•"/>
              <a:defRPr sz="2000"/>
            </a:lvl6pPr>
            <a:lvl7pPr marL="4267093" lvl="6" indent="-431789" algn="l">
              <a:lnSpc>
                <a:spcPct val="90000"/>
              </a:lnSpc>
              <a:spcBef>
                <a:spcPts val="533"/>
              </a:spcBef>
              <a:spcAft>
                <a:spcPts val="0"/>
              </a:spcAft>
              <a:buClr>
                <a:schemeClr val="dk1"/>
              </a:buClr>
              <a:buSzPts val="1500"/>
              <a:buChar char="•"/>
              <a:defRPr sz="2000"/>
            </a:lvl7pPr>
            <a:lvl8pPr marL="4876678" lvl="7" indent="-431789" algn="l">
              <a:lnSpc>
                <a:spcPct val="90000"/>
              </a:lnSpc>
              <a:spcBef>
                <a:spcPts val="533"/>
              </a:spcBef>
              <a:spcAft>
                <a:spcPts val="0"/>
              </a:spcAft>
              <a:buClr>
                <a:schemeClr val="dk1"/>
              </a:buClr>
              <a:buSzPts val="1500"/>
              <a:buChar char="•"/>
              <a:defRPr sz="2000"/>
            </a:lvl8pPr>
            <a:lvl9pPr marL="5486263" lvl="8" indent="-431789" algn="l">
              <a:lnSpc>
                <a:spcPct val="90000"/>
              </a:lnSpc>
              <a:spcBef>
                <a:spcPts val="533"/>
              </a:spcBef>
              <a:spcAft>
                <a:spcPts val="0"/>
              </a:spcAft>
              <a:buClr>
                <a:schemeClr val="dk1"/>
              </a:buClr>
              <a:buSzPts val="1500"/>
              <a:buChar char="•"/>
              <a:defRPr sz="2000"/>
            </a:lvl9pPr>
          </a:lstStyle>
          <a:p>
            <a:endParaRPr/>
          </a:p>
        </p:txBody>
      </p:sp>
      <p:sp>
        <p:nvSpPr>
          <p:cNvPr id="72" name="Google Shape;72;p16"/>
          <p:cNvSpPr txBox="1">
            <a:spLocks noGrp="1"/>
          </p:cNvSpPr>
          <p:nvPr>
            <p:ph type="body" idx="2"/>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73" name="Google Shape;73;p16"/>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74" name="Google Shape;74;p16"/>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75" name="Google Shape;75;p16"/>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617519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0" name="Google Shape;90;p19"/>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91" name="Google Shape;91;p19"/>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92" name="Google Shape;92;p19"/>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065796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a:off x="839788"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5" name="Google Shape;95;p20"/>
          <p:cNvSpPr txBox="1">
            <a:spLocks noGrp="1"/>
          </p:cNvSpPr>
          <p:nvPr>
            <p:ph type="body" idx="1"/>
          </p:nvPr>
        </p:nvSpPr>
        <p:spPr>
          <a:xfrm>
            <a:off x="839788" y="1681163"/>
            <a:ext cx="5157787"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96" name="Google Shape;96;p20"/>
          <p:cNvSpPr txBox="1">
            <a:spLocks noGrp="1"/>
          </p:cNvSpPr>
          <p:nvPr>
            <p:ph type="body" idx="2"/>
          </p:nvPr>
        </p:nvSpPr>
        <p:spPr>
          <a:xfrm>
            <a:off x="839788" y="2505075"/>
            <a:ext cx="5157787"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97" name="Google Shape;97;p20"/>
          <p:cNvSpPr txBox="1">
            <a:spLocks noGrp="1"/>
          </p:cNvSpPr>
          <p:nvPr>
            <p:ph type="body" idx="3"/>
          </p:nvPr>
        </p:nvSpPr>
        <p:spPr>
          <a:xfrm>
            <a:off x="6172201" y="1681163"/>
            <a:ext cx="5183188"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98" name="Google Shape;98;p20"/>
          <p:cNvSpPr txBox="1">
            <a:spLocks noGrp="1"/>
          </p:cNvSpPr>
          <p:nvPr>
            <p:ph type="body" idx="4"/>
          </p:nvPr>
        </p:nvSpPr>
        <p:spPr>
          <a:xfrm>
            <a:off x="6172201" y="2505075"/>
            <a:ext cx="5183188"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99" name="Google Shape;99;p20"/>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0" name="Google Shape;100;p20"/>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1" name="Google Shape;101;p20"/>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937992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
        <p:cNvGrpSpPr/>
        <p:nvPr/>
      </p:nvGrpSpPr>
      <p:grpSpPr>
        <a:xfrm>
          <a:off x="0" y="0"/>
          <a:ext cx="0" cy="0"/>
          <a:chOff x="0" y="0"/>
          <a:chExt cx="0" cy="0"/>
        </a:xfrm>
      </p:grpSpPr>
      <p:sp>
        <p:nvSpPr>
          <p:cNvPr id="103" name="Google Shape;103;p21"/>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4" name="Google Shape;104;p21"/>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5" name="Google Shape;105;p21"/>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322800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5183188" y="987426"/>
            <a:ext cx="6172200" cy="4873625"/>
          </a:xfrm>
          <a:prstGeom prst="rect">
            <a:avLst/>
          </a:prstGeom>
          <a:noFill/>
          <a:ln>
            <a:noFill/>
          </a:ln>
        </p:spPr>
        <p:txBody>
          <a:bodyPr spcFirstLastPara="1" wrap="square" lIns="68575" tIns="34275" rIns="68575" bIns="34275" anchor="t" anchorCtr="0">
            <a:noAutofit/>
          </a:bodyPr>
          <a:lstStyle>
            <a:lvl1pPr marR="0" lvl="0" algn="l" rtl="0">
              <a:lnSpc>
                <a:spcPct val="90000"/>
              </a:lnSpc>
              <a:spcBef>
                <a:spcPts val="1067"/>
              </a:spcBef>
              <a:spcAft>
                <a:spcPts val="0"/>
              </a:spcAft>
              <a:buClr>
                <a:schemeClr val="dk1"/>
              </a:buClr>
              <a:buSzPts val="24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33"/>
              </a:spcBef>
              <a:spcAft>
                <a:spcPts val="0"/>
              </a:spcAft>
              <a:buClr>
                <a:schemeClr val="dk1"/>
              </a:buClr>
              <a:buSzPts val="21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33"/>
              </a:spcBef>
              <a:spcAft>
                <a:spcPts val="0"/>
              </a:spcAft>
              <a:buClr>
                <a:schemeClr val="dk1"/>
              </a:buClr>
              <a:buSzPts val="18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109" name="Google Shape;109;p22"/>
          <p:cNvSpPr txBox="1">
            <a:spLocks noGrp="1"/>
          </p:cNvSpPr>
          <p:nvPr>
            <p:ph type="body" idx="1"/>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110" name="Google Shape;110;p22"/>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1" name="Google Shape;111;p22"/>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2" name="Google Shape;112;p22"/>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445109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3920331" y="-1256505"/>
            <a:ext cx="4351339" cy="105156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7" name="Google Shape;117;p23"/>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8" name="Google Shape;118;p23"/>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1631119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7133431" y="1956595"/>
            <a:ext cx="5811839" cy="26289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1799431" y="-596105"/>
            <a:ext cx="5811839" cy="77343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23" name="Google Shape;123;p24"/>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24" name="Google Shape;124;p24"/>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248546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1516F7-6A91-4334-A5DB-59DB41526DB0}" type="datetimeFigureOut">
              <a:rPr lang="en-US" smtClean="0"/>
              <a:t>2/24/2025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F1625D-23DE-4F78-BD4B-6496818BAD22}" type="slidenum">
              <a:rPr lang="en-US" smtClean="0"/>
              <a:t>‹#›</a:t>
            </a:fld>
            <a:endParaRPr lang="en-US"/>
          </a:p>
        </p:txBody>
      </p:sp>
    </p:spTree>
    <p:extLst>
      <p:ext uri="{BB962C8B-B14F-4D97-AF65-F5344CB8AC3E}">
        <p14:creationId xmlns:p14="http://schemas.microsoft.com/office/powerpoint/2010/main" val="1322965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838200" y="1825625"/>
            <a:ext cx="105156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54" name="Google Shape;54;p13"/>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55" name="Google Shape;55;p13"/>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756702656"/>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gi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3.gif"/></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5.gif"/></Relationships>
</file>

<file path=ppt/slides/_rels/slide33.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3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3.png"/><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4.png"/><Relationship Id="rId4" Type="http://schemas.openxmlformats.org/officeDocument/2006/relationships/image" Target="../media/image1.png"/></Relationships>
</file>

<file path=ppt/slides/_rels/slide44.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5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6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6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70.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13.xml"/><Relationship Id="rId5" Type="http://schemas.openxmlformats.org/officeDocument/2006/relationships/image" Target="../media/image56.png"/><Relationship Id="rId4" Type="http://schemas.openxmlformats.org/officeDocument/2006/relationships/image" Target="../media/image55.png"/></Relationships>
</file>

<file path=ppt/slides/_rels/slide7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1.png"/><Relationship Id="rId7" Type="http://schemas.openxmlformats.org/officeDocument/2006/relationships/image" Target="../media/image61.jpeg"/><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3.png"/></Relationships>
</file>

<file path=ppt/slides/_rels/slide77.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5.gif"/></Relationships>
</file>

<file path=ppt/slides/_rels/slide78.xml.rels><?xml version="1.0" encoding="UTF-8" standalone="yes"?>
<Relationships xmlns="http://schemas.openxmlformats.org/package/2006/relationships"><Relationship Id="rId3" Type="http://schemas.openxmlformats.org/officeDocument/2006/relationships/image" Target="../media/image6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gif"/></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7.gif"/></Relationships>
</file>

<file path=ppt/slides/_rels/slide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68.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9159F8-0239-B1DF-C1E2-838984CFA16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50ADF13-0A1E-D75A-DB3E-487E28365C7D}"/>
              </a:ext>
            </a:extLst>
          </p:cNvPr>
          <p:cNvSpPr/>
          <p:nvPr/>
        </p:nvSpPr>
        <p:spPr>
          <a:xfrm>
            <a:off x="-48491" y="-83127"/>
            <a:ext cx="12240491" cy="1110649"/>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ENTRY ACTIVITY: FIND A PHOTO</a:t>
            </a:r>
          </a:p>
        </p:txBody>
      </p:sp>
      <p:sp>
        <p:nvSpPr>
          <p:cNvPr id="9" name="TextBox 8">
            <a:extLst>
              <a:ext uri="{FF2B5EF4-FFF2-40B4-BE49-F238E27FC236}">
                <a16:creationId xmlns:a16="http://schemas.microsoft.com/office/drawing/2014/main" id="{83F64BDB-5FE9-5D1C-BD32-DCA9E612C25E}"/>
              </a:ext>
            </a:extLst>
          </p:cNvPr>
          <p:cNvSpPr txBox="1"/>
          <p:nvPr/>
        </p:nvSpPr>
        <p:spPr>
          <a:xfrm>
            <a:off x="511362" y="2581301"/>
            <a:ext cx="6744460" cy="3123163"/>
          </a:xfrm>
          <a:prstGeom prst="rect">
            <a:avLst/>
          </a:prstGeom>
          <a:noFill/>
        </p:spPr>
        <p:txBody>
          <a:bodyPr wrap="square" lIns="91440" tIns="45720" rIns="91440" bIns="45720" rtlCol="0" anchor="t">
            <a:spAutoFit/>
          </a:bodyPr>
          <a:lstStyle/>
          <a:p>
            <a:pPr>
              <a:lnSpc>
                <a:spcPts val="4000"/>
              </a:lnSpc>
            </a:pPr>
            <a:r>
              <a:rPr lang="en-US" sz="2800" dirty="0">
                <a:solidFill>
                  <a:srgbClr val="182EA0"/>
                </a:solidFill>
                <a:latin typeface="Segoe UI Semibold"/>
                <a:cs typeface="Segoe UI Semibold"/>
              </a:rPr>
              <a:t>Please locate a photo your phone that represents WHY School Board Elections matter to you. </a:t>
            </a:r>
            <a:endParaRPr lang="en-US" sz="2800" dirty="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8" name="Picture 7">
            <a:extLst>
              <a:ext uri="{FF2B5EF4-FFF2-40B4-BE49-F238E27FC236}">
                <a16:creationId xmlns:a16="http://schemas.microsoft.com/office/drawing/2014/main" id="{99BCC4F4-2DEE-A9B9-B51F-DD6BDB85C9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descr="https://images.csmonitor.com/csmarchives/2010/03/NCEDSTO.jpg?alias=standard_900x600nc">
            <a:extLst>
              <a:ext uri="{FF2B5EF4-FFF2-40B4-BE49-F238E27FC236}">
                <a16:creationId xmlns:a16="http://schemas.microsoft.com/office/drawing/2014/main" id="{BD4FDC8E-F345-7FFA-B8A5-75BD363DF9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5802" y="3512692"/>
            <a:ext cx="3328311" cy="2218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51A5F3EE-C397-4905-937A-BB683D9B8418" descr="IMG_5895.jpg">
            <a:extLst>
              <a:ext uri="{FF2B5EF4-FFF2-40B4-BE49-F238E27FC236}">
                <a16:creationId xmlns:a16="http://schemas.microsoft.com/office/drawing/2014/main" id="{2A813399-94E8-AFC7-64BB-2CE7A49161B0}"/>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903" b="11414"/>
          <a:stretch/>
        </p:blipFill>
        <p:spPr bwMode="auto">
          <a:xfrm>
            <a:off x="7735802" y="1345137"/>
            <a:ext cx="3343017" cy="202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7233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3875" y="511791"/>
            <a:ext cx="9144000" cy="1981414"/>
          </a:xfrm>
        </p:spPr>
        <p:txBody>
          <a:bodyPr>
            <a:normAutofit/>
          </a:bodyPr>
          <a:lstStyle/>
          <a:p>
            <a:r>
              <a:rPr lang="en-US">
                <a:latin typeface="Segoe UI Semibold" panose="020B0702040204020203" pitchFamily="34" charset="0"/>
                <a:cs typeface="Segoe UI Semibold" panose="020B0702040204020203" pitchFamily="34" charset="0"/>
              </a:rPr>
              <a:t>NEA Members and Supporters</a:t>
            </a:r>
          </a:p>
        </p:txBody>
      </p:sp>
      <p:sp>
        <p:nvSpPr>
          <p:cNvPr id="3" name="Subtitle 2"/>
          <p:cNvSpPr>
            <a:spLocks noGrp="1"/>
          </p:cNvSpPr>
          <p:nvPr>
            <p:ph type="subTitle" idx="1"/>
          </p:nvPr>
        </p:nvSpPr>
        <p:spPr>
          <a:xfrm>
            <a:off x="1462585" y="2796821"/>
            <a:ext cx="9144000" cy="3085364"/>
          </a:xfrm>
        </p:spPr>
        <p:txBody>
          <a:bodyPr>
            <a:normAutofit fontScale="85000" lnSpcReduction="10000"/>
          </a:bodyPr>
          <a:lstStyle/>
          <a:p>
            <a:pPr algn="l"/>
            <a:r>
              <a:rPr lang="en-US">
                <a:latin typeface="Segoe UI Semibold" panose="020B0702040204020203" pitchFamily="34" charset="0"/>
                <a:cs typeface="Segoe UI Semibold" panose="020B0702040204020203" pitchFamily="34" charset="0"/>
              </a:rPr>
              <a:t>By attending this webinar, you confirm that you are a [</a:t>
            </a:r>
            <a:r>
              <a:rPr lang="en-US">
                <a:solidFill>
                  <a:srgbClr val="00B0F0"/>
                </a:solidFill>
                <a:latin typeface="Segoe UI Semibold" panose="020B0702040204020203" pitchFamily="34" charset="0"/>
                <a:cs typeface="Segoe UI Semibold" panose="020B0702040204020203" pitchFamily="34" charset="0"/>
              </a:rPr>
              <a:t>NEA member, registered attendee — whatever fits</a:t>
            </a:r>
            <a:r>
              <a:rPr lang="en-US">
                <a:latin typeface="Segoe UI Semibold" panose="020B0702040204020203" pitchFamily="34" charset="0"/>
                <a:cs typeface="Segoe UI Semibold" panose="020B0702040204020203" pitchFamily="34" charset="0"/>
              </a:rPr>
              <a:t>]. The information you receive here is only for your use in your capacity as an NEA member or supporter.</a:t>
            </a:r>
          </a:p>
          <a:p>
            <a:pPr algn="l"/>
            <a:r>
              <a:rPr lang="en-US">
                <a:latin typeface="Segoe UI Semibold" panose="020B0702040204020203" pitchFamily="34" charset="0"/>
                <a:cs typeface="Segoe UI Semibold" panose="020B0702040204020203" pitchFamily="34" charset="0"/>
              </a:rPr>
              <a:t> </a:t>
            </a:r>
          </a:p>
          <a:p>
            <a:pPr algn="l"/>
            <a:r>
              <a:rPr lang="en-US">
                <a:latin typeface="Segoe UI Semibold" panose="020B0702040204020203" pitchFamily="34" charset="0"/>
                <a:cs typeface="Segoe UI Semibold" panose="020B0702040204020203" pitchFamily="34" charset="0"/>
              </a:rPr>
              <a:t>This presentation and its contents [</a:t>
            </a:r>
            <a:r>
              <a:rPr lang="en-US">
                <a:solidFill>
                  <a:srgbClr val="00B0F0"/>
                </a:solidFill>
                <a:latin typeface="Segoe UI Semibold" panose="020B0702040204020203" pitchFamily="34" charset="0"/>
                <a:cs typeface="Segoe UI Semibold" panose="020B0702040204020203" pitchFamily="34" charset="0"/>
              </a:rPr>
              <a:t>are confidential OR closed to the press</a:t>
            </a:r>
            <a:r>
              <a:rPr lang="en-US">
                <a:latin typeface="Segoe UI Semibold" panose="020B0702040204020203" pitchFamily="34" charset="0"/>
                <a:cs typeface="Segoe UI Semibold" panose="020B0702040204020203" pitchFamily="34" charset="0"/>
              </a:rPr>
              <a:t>] and may not be further distributed or passed on to any other person or published or reproduced, in whole or in part, by any medium or in any form, for any purpose.  Audio/video recording, copying of slides, and the use of AI note-taking tools are prohibited without the written consent from [</a:t>
            </a:r>
            <a:r>
              <a:rPr lang="en-US">
                <a:solidFill>
                  <a:srgbClr val="00B0F0"/>
                </a:solidFill>
                <a:latin typeface="Segoe UI Semibold" panose="020B0702040204020203" pitchFamily="34" charset="0"/>
                <a:cs typeface="Segoe UI Semibold" panose="020B0702040204020203" pitchFamily="34" charset="0"/>
              </a:rPr>
              <a:t>NEA Presenter</a:t>
            </a:r>
            <a:r>
              <a:rPr lang="en-US">
                <a:latin typeface="Segoe UI Semibold" panose="020B0702040204020203" pitchFamily="34" charset="0"/>
                <a:cs typeface="Segoe UI Semibold" panose="020B0702040204020203" pitchFamily="34" charset="0"/>
              </a:rPr>
              <a:t>]. Violation of these terms may result in legal action.</a:t>
            </a:r>
          </a:p>
        </p:txBody>
      </p:sp>
    </p:spTree>
    <p:extLst>
      <p:ext uri="{BB962C8B-B14F-4D97-AF65-F5344CB8AC3E}">
        <p14:creationId xmlns:p14="http://schemas.microsoft.com/office/powerpoint/2010/main" val="1582996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0667" y="5784662"/>
            <a:ext cx="4821384" cy="681749"/>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51411" t="63385" r="2162" b="13402"/>
          <a:stretch/>
        </p:blipFill>
        <p:spPr>
          <a:xfrm>
            <a:off x="-6626" y="0"/>
            <a:ext cx="12198626" cy="4114272"/>
          </a:xfrm>
          <a:prstGeom prst="rect">
            <a:avLst/>
          </a:prstGeom>
        </p:spPr>
      </p:pic>
      <p:sp>
        <p:nvSpPr>
          <p:cNvPr id="2" name="Rectangle 1"/>
          <p:cNvSpPr/>
          <p:nvPr/>
        </p:nvSpPr>
        <p:spPr>
          <a:xfrm>
            <a:off x="1" y="3591052"/>
            <a:ext cx="7324826" cy="1241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87038" y="3591052"/>
            <a:ext cx="7137788" cy="523220"/>
          </a:xfrm>
          <a:prstGeom prst="rect">
            <a:avLst/>
          </a:prstGeom>
          <a:solidFill>
            <a:schemeClr val="bg1"/>
          </a:solidFill>
        </p:spPr>
        <p:txBody>
          <a:bodyPr wrap="square" rtlCol="0">
            <a:spAutoFit/>
          </a:bodyPr>
          <a:lstStyle/>
          <a:p>
            <a:r>
              <a:rPr lang="en-US" sz="2800">
                <a:solidFill>
                  <a:srgbClr val="182EA1"/>
                </a:solidFill>
                <a:latin typeface="Segoe UI Black" panose="020B0A02040204020203" pitchFamily="34" charset="0"/>
                <a:ea typeface="Segoe UI Black" panose="020B0A02040204020203" pitchFamily="34" charset="0"/>
              </a:rPr>
              <a:t> WINNING SCHOOL BOARD ELECTIONS</a:t>
            </a:r>
          </a:p>
        </p:txBody>
      </p:sp>
      <p:sp>
        <p:nvSpPr>
          <p:cNvPr id="8" name="TextBox 7"/>
          <p:cNvSpPr txBox="1"/>
          <p:nvPr/>
        </p:nvSpPr>
        <p:spPr>
          <a:xfrm>
            <a:off x="350667" y="4114272"/>
            <a:ext cx="9144000" cy="523220"/>
          </a:xfrm>
          <a:prstGeom prst="rect">
            <a:avLst/>
          </a:prstGeom>
          <a:noFill/>
        </p:spPr>
        <p:txBody>
          <a:bodyPr wrap="square" lIns="91440" tIns="45720" rIns="91440" bIns="45720" rtlCol="0" anchor="t">
            <a:spAutoFit/>
          </a:bodyPr>
          <a:lstStyle/>
          <a:p>
            <a:r>
              <a:rPr lang="en-US" sz="2800">
                <a:solidFill>
                  <a:srgbClr val="F05021"/>
                </a:solidFill>
                <a:latin typeface="Segoe UI Black"/>
                <a:ea typeface="Segoe UI Black"/>
              </a:rPr>
              <a:t>FOCUS ACADEMY DAY 1</a:t>
            </a:r>
            <a:endParaRPr lang="en-US" sz="2800">
              <a:solidFill>
                <a:srgbClr val="F05021"/>
              </a:solidFill>
              <a:latin typeface="Segoe UI Black" panose="020B0A02040204020203" pitchFamily="34" charset="0"/>
              <a:ea typeface="Segoe UI Black" panose="020B0A02040204020203" pitchFamily="34" charset="0"/>
            </a:endParaRPr>
          </a:p>
        </p:txBody>
      </p:sp>
    </p:spTree>
    <p:extLst>
      <p:ext uri="{BB962C8B-B14F-4D97-AF65-F5344CB8AC3E}">
        <p14:creationId xmlns:p14="http://schemas.microsoft.com/office/powerpoint/2010/main" val="143287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652DA2A-24C8-CB40-1B09-2F825B1E4DE9}"/>
              </a:ext>
            </a:extLst>
          </p:cNvPr>
          <p:cNvSpPr txBox="1"/>
          <p:nvPr/>
        </p:nvSpPr>
        <p:spPr>
          <a:xfrm>
            <a:off x="7932614" y="2615583"/>
            <a:ext cx="2492990" cy="1015663"/>
          </a:xfrm>
          <a:prstGeom prst="rect">
            <a:avLst/>
          </a:prstGeom>
          <a:noFill/>
        </p:spPr>
        <p:txBody>
          <a:bodyPr wrap="none" lIns="91440" tIns="45720" rIns="91440" bIns="45720" rtlCol="0" anchor="t">
            <a:spAutoFit/>
          </a:bodyPr>
          <a:lstStyle/>
          <a:p>
            <a:pPr>
              <a:defRPr/>
            </a:pPr>
            <a:r>
              <a:rPr lang="en-US" sz="6000" noProof="0">
                <a:solidFill>
                  <a:prstClr val="white"/>
                </a:solidFill>
                <a:latin typeface="Segoe UI Black"/>
                <a:ea typeface="Segoe UI Black"/>
              </a:rPr>
              <a:t>ELLEN</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1026" name="Picture 2" descr="Unicorn Pug GIFs - Find &amp; Share on GIPHY"/>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076600" y="1563756"/>
            <a:ext cx="5720299" cy="3213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50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2" name="TextBox 1"/>
          <p:cNvSpPr txBox="1"/>
          <p:nvPr/>
        </p:nvSpPr>
        <p:spPr>
          <a:xfrm>
            <a:off x="442270" y="487102"/>
            <a:ext cx="6380273"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HONORING THIS SPACE </a:t>
            </a:r>
          </a:p>
        </p:txBody>
      </p:sp>
      <p:sp>
        <p:nvSpPr>
          <p:cNvPr id="3" name="TextBox 2"/>
          <p:cNvSpPr txBox="1"/>
          <p:nvPr/>
        </p:nvSpPr>
        <p:spPr>
          <a:xfrm>
            <a:off x="442270" y="1310790"/>
            <a:ext cx="11203630" cy="4832092"/>
          </a:xfrm>
          <a:prstGeom prst="rect">
            <a:avLst/>
          </a:prstGeom>
          <a:noFill/>
        </p:spPr>
        <p:txBody>
          <a:bodyPr wrap="square" lIns="91440" tIns="45720" rIns="91440" bIns="45720" rtlCol="0" anchor="t">
            <a:spAutoFit/>
          </a:bodyPr>
          <a:lstStyle/>
          <a:p>
            <a:pPr>
              <a:defRPr/>
            </a:pPr>
            <a:r>
              <a:rPr kumimoji="0" lang="en-US" sz="2800" b="0" i="0" u="none" strike="noStrike" kern="1200" cap="none" spc="0" normalizeH="0" baseline="0" noProof="0">
                <a:ln>
                  <a:noFill/>
                </a:ln>
                <a:solidFill>
                  <a:schemeClr val="bg1"/>
                </a:solidFill>
                <a:effectLst/>
                <a:uLnTx/>
                <a:uFillTx/>
                <a:latin typeface="Calibri"/>
                <a:ea typeface="Calibri"/>
                <a:cs typeface="Calibri"/>
              </a:rPr>
              <a:t>We begin by acknowledging that through a history of colonization and brutality</a:t>
            </a:r>
            <a:r>
              <a:rPr lang="en-US" sz="2800">
                <a:solidFill>
                  <a:schemeClr val="bg1"/>
                </a:solidFill>
                <a:latin typeface="Calibri"/>
                <a:ea typeface="Calibri"/>
                <a:cs typeface="Calibri"/>
              </a:rPr>
              <a:t>, we are currently on the traditional lands stewarded by generations of the of the Multnomah, </a:t>
            </a:r>
            <a:r>
              <a:rPr lang="en-US" sz="2800" err="1">
                <a:solidFill>
                  <a:schemeClr val="bg1"/>
                </a:solidFill>
                <a:latin typeface="Calibri"/>
                <a:ea typeface="Calibri"/>
                <a:cs typeface="Calibri"/>
              </a:rPr>
              <a:t>Kathlamet</a:t>
            </a:r>
            <a:r>
              <a:rPr lang="en-US" sz="2800">
                <a:solidFill>
                  <a:schemeClr val="bg1"/>
                </a:solidFill>
                <a:latin typeface="Calibri"/>
                <a:ea typeface="Calibri"/>
                <a:cs typeface="Calibri"/>
              </a:rPr>
              <a:t>, Clackamas, Cowlitz bands of Chinook, Tualatin, </a:t>
            </a:r>
            <a:r>
              <a:rPr lang="en-US" sz="2800" err="1">
                <a:solidFill>
                  <a:schemeClr val="bg1"/>
                </a:solidFill>
                <a:latin typeface="Calibri"/>
                <a:ea typeface="Calibri"/>
                <a:cs typeface="Calibri"/>
              </a:rPr>
              <a:t>Kalapuya</a:t>
            </a:r>
            <a:r>
              <a:rPr lang="en-US" sz="2800">
                <a:solidFill>
                  <a:schemeClr val="bg1"/>
                </a:solidFill>
                <a:latin typeface="Calibri"/>
                <a:ea typeface="Calibri"/>
                <a:cs typeface="Calibri"/>
              </a:rPr>
              <a:t>, Molalla and many other Tribes who made their homes along the Columbia River</a:t>
            </a:r>
            <a:r>
              <a:rPr kumimoji="0" lang="en-US" sz="2800" b="0" i="0" u="none" strike="noStrike" kern="1200" cap="none" spc="0" normalizeH="0" baseline="0" noProof="0">
                <a:ln>
                  <a:noFill/>
                </a:ln>
                <a:solidFill>
                  <a:schemeClr val="bg1"/>
                </a:solidFill>
                <a:effectLst/>
                <a:uLnTx/>
                <a:uFillTx/>
                <a:latin typeface="Calibri"/>
                <a:ea typeface="Calibri"/>
                <a:cs typeface="Calibri"/>
              </a:rPr>
              <a:t>.</a:t>
            </a:r>
            <a:endParaRPr lang="en-US" sz="2800" b="0" i="0" u="none" strike="noStrike" kern="1200" cap="none" spc="0" normalizeH="0" baseline="0" noProof="0">
              <a:ln>
                <a:noFill/>
              </a:ln>
              <a:solidFill>
                <a:schemeClr val="bg1"/>
              </a:solidFill>
              <a:effectLst/>
              <a:uLnTx/>
              <a:uFillTx/>
              <a:latin typeface="Calibri"/>
              <a:ea typeface="Calibri"/>
              <a:cs typeface="Calibri"/>
            </a:endParaRPr>
          </a:p>
          <a:p>
            <a:pPr lvl="0" algn="l" defTabSz="914400">
              <a:lnSpc>
                <a:spcPct val="100000"/>
              </a:lnSpc>
              <a:spcBef>
                <a:spcPts val="0"/>
              </a:spcBef>
              <a:spcAft>
                <a:spcPts val="0"/>
              </a:spcAft>
              <a:buNone/>
              <a:tabLst/>
              <a:defRPr/>
            </a:pPr>
            <a:endParaRPr lang="en-US" sz="2800" b="0" i="0" u="none" strike="noStrike" kern="1200" cap="none" spc="0" normalizeH="0" baseline="0" noProof="0">
              <a:ln>
                <a:noFill/>
              </a:ln>
              <a:solidFill>
                <a:schemeClr val="bg1"/>
              </a:solidFill>
              <a:effectLst/>
              <a:uLnTx/>
              <a:uFillTx/>
              <a:latin typeface="Calibri"/>
              <a:ea typeface="Calibri"/>
              <a:cs typeface="Calibri"/>
            </a:endParaRPr>
          </a:p>
          <a:p>
            <a:pPr lvl="0" algn="l" defTabSz="914400">
              <a:lnSpc>
                <a:spcPct val="100000"/>
              </a:lnSpc>
              <a:spcBef>
                <a:spcPts val="0"/>
              </a:spcBef>
              <a:spcAft>
                <a:spcPts val="0"/>
              </a:spcAft>
              <a:buNone/>
              <a:tabLst/>
              <a:defRPr/>
            </a:pPr>
            <a:r>
              <a:rPr kumimoji="0" lang="en-US" sz="2800" b="0" i="0" u="none" strike="noStrike" kern="1200" cap="none" spc="0" normalizeH="0" baseline="0" noProof="0">
                <a:ln>
                  <a:noFill/>
                </a:ln>
                <a:solidFill>
                  <a:schemeClr val="bg1"/>
                </a:solidFill>
                <a:effectLst/>
                <a:uLnTx/>
                <a:uFillTx/>
                <a:latin typeface="Calibri"/>
                <a:ea typeface="Calibri"/>
                <a:cs typeface="Calibri"/>
              </a:rPr>
              <a:t>We honor these indigenous people, all elders, past, present, and emerging. We are called to learn and share these learnings about this tribal history, culture, and contributions that have been suppressed in the telling of the story of what we now call the United States of America.</a:t>
            </a:r>
            <a:endParaRPr lang="en-US" sz="2800" b="0" i="0" u="none" strike="noStrike" kern="1200" cap="none" spc="0" normalizeH="0" baseline="0" noProof="0">
              <a:ln>
                <a:noFill/>
              </a:ln>
              <a:solidFill>
                <a:schemeClr val="bg1"/>
              </a:solidFill>
              <a:effectLst/>
              <a:uLnTx/>
              <a:uFillTx/>
              <a:latin typeface="Calibri"/>
              <a:ea typeface="Calibri"/>
              <a:cs typeface="Calibri"/>
            </a:endParaRPr>
          </a:p>
          <a:p>
            <a:pPr marR="0" lvl="0" algn="l" defTabSz="914400">
              <a:lnSpc>
                <a:spcPct val="100000"/>
              </a:lnSpc>
              <a:spcBef>
                <a:spcPts val="0"/>
              </a:spcBef>
              <a:spcAft>
                <a:spcPts val="0"/>
              </a:spcAft>
              <a:buClrTx/>
              <a:buSzTx/>
              <a:tabLst/>
              <a:defRPr/>
            </a:pPr>
            <a:endParaRPr lang="en-US" sz="2800" b="0" i="0" u="none" strike="noStrike" kern="1200" cap="none" spc="0" normalizeH="0" baseline="0" noProof="0">
              <a:ln>
                <a:noFill/>
              </a:ln>
              <a:solidFill>
                <a:schemeClr val="bg1"/>
              </a:solidFill>
              <a:effectLst/>
              <a:uLnTx/>
              <a:uFillTx/>
              <a:latin typeface="Segoe UI Semibold" panose="020B0702040204020203" pitchFamily="34" charset="0"/>
              <a:ea typeface="Segoe UI Black" panose="020B0A02040204020203" pitchFamily="34" charset="0"/>
              <a:cs typeface="Segoe UI Semibold" panose="020B0702040204020203" pitchFamily="34" charset="0"/>
            </a:endParaRPr>
          </a:p>
        </p:txBody>
      </p:sp>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59990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26938" y="509894"/>
            <a:ext cx="5069016" cy="707886"/>
          </a:xfrm>
          <a:prstGeom prst="rect">
            <a:avLst/>
          </a:prstGeom>
          <a:noFill/>
        </p:spPr>
        <p:txBody>
          <a:bodyPr wrap="none" rtlCol="0">
            <a:spAutoFit/>
          </a:bodyPr>
          <a:lstStyle/>
          <a:p>
            <a:r>
              <a:rPr lang="en-US" sz="4000">
                <a:solidFill>
                  <a:srgbClr val="182EA0"/>
                </a:solidFill>
                <a:latin typeface="Segoe UI Black" panose="020B0A02040204020203" pitchFamily="34" charset="0"/>
                <a:ea typeface="Segoe UI Black" panose="020B0A02040204020203" pitchFamily="34" charset="0"/>
              </a:rPr>
              <a:t>WHY ARE WE HERE</a:t>
            </a:r>
          </a:p>
        </p:txBody>
      </p:sp>
      <p:sp>
        <p:nvSpPr>
          <p:cNvPr id="4" name="TextBox 3"/>
          <p:cNvSpPr txBox="1"/>
          <p:nvPr/>
        </p:nvSpPr>
        <p:spPr>
          <a:xfrm>
            <a:off x="426938" y="1668053"/>
            <a:ext cx="6534786" cy="4196020"/>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panose="020B0702040204020203" pitchFamily="34" charset="0"/>
                <a:cs typeface="Segoe UI Semibold" panose="020B0702040204020203" pitchFamily="34" charset="0"/>
              </a:rPr>
              <a:t>NEA has an enterprise-wide emphasis on organizing</a:t>
            </a: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panose="020B0702040204020203" pitchFamily="34" charset="0"/>
                <a:cs typeface="Segoe UI Semibold" panose="020B0702040204020203" pitchFamily="34" charset="0"/>
              </a:rPr>
              <a:t>Our </a:t>
            </a:r>
            <a:r>
              <a:rPr lang="en-US" sz="2800" err="1">
                <a:solidFill>
                  <a:srgbClr val="182EA0"/>
                </a:solidFill>
                <a:latin typeface="Segoe UI Semibold" panose="020B0702040204020203" pitchFamily="34" charset="0"/>
                <a:cs typeface="Segoe UI Semibold" panose="020B0702040204020203" pitchFamily="34" charset="0"/>
              </a:rPr>
              <a:t>UniServ</a:t>
            </a:r>
            <a:r>
              <a:rPr lang="en-US" sz="2800">
                <a:solidFill>
                  <a:srgbClr val="182EA0"/>
                </a:solidFill>
                <a:latin typeface="Segoe UI Semibold" panose="020B0702040204020203" pitchFamily="34" charset="0"/>
                <a:cs typeface="Segoe UI Semibold" panose="020B0702040204020203" pitchFamily="34" charset="0"/>
              </a:rPr>
              <a:t> focused events don’t always meet the needs of organizers</a:t>
            </a: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panose="020B0702040204020203" pitchFamily="34" charset="0"/>
                <a:cs typeface="Segoe UI Semibold" panose="020B0702040204020203" pitchFamily="34" charset="0"/>
              </a:rPr>
              <a:t>This is the only face-to-face opportunity for school board training</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3314" name="Picture 2" descr="I-love-meetings GIFs - Find &amp; Share on GIPH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117484" y="1855498"/>
            <a:ext cx="4572000" cy="2562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553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41241" y="341725"/>
            <a:ext cx="784702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WHO ARE WE IN 10 SECONDS?</a:t>
            </a:r>
          </a:p>
        </p:txBody>
      </p:sp>
      <p:sp>
        <p:nvSpPr>
          <p:cNvPr id="8" name="TextBox 7"/>
          <p:cNvSpPr txBox="1"/>
          <p:nvPr/>
        </p:nvSpPr>
        <p:spPr>
          <a:xfrm>
            <a:off x="421351" y="1397722"/>
            <a:ext cx="6956195" cy="158428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Name</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Pronouns</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Job Title and State</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p:cNvPicPr>
            <a:picLocks noChangeAspect="1"/>
          </p:cNvPicPr>
          <p:nvPr/>
        </p:nvPicPr>
        <p:blipFill>
          <a:blip r:embed="rId3">
            <a:grayscl/>
          </a:blip>
          <a:stretch>
            <a:fillRect/>
          </a:stretch>
        </p:blipFill>
        <p:spPr>
          <a:xfrm>
            <a:off x="7262191" y="1537979"/>
            <a:ext cx="4500318" cy="3981790"/>
          </a:xfrm>
          <a:prstGeom prst="rect">
            <a:avLst/>
          </a:prstGeom>
        </p:spPr>
      </p:pic>
    </p:spTree>
    <p:extLst>
      <p:ext uri="{BB962C8B-B14F-4D97-AF65-F5344CB8AC3E}">
        <p14:creationId xmlns:p14="http://schemas.microsoft.com/office/powerpoint/2010/main" val="1851795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75168" y="424701"/>
            <a:ext cx="674736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LOGISTICS TO REMEMBER</a:t>
            </a:r>
          </a:p>
        </p:txBody>
      </p:sp>
      <p:sp>
        <p:nvSpPr>
          <p:cNvPr id="3" name="TextBox 2"/>
          <p:cNvSpPr txBox="1"/>
          <p:nvPr/>
        </p:nvSpPr>
        <p:spPr>
          <a:xfrm>
            <a:off x="587192" y="1398650"/>
            <a:ext cx="10886240" cy="3636124"/>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Karla is a Goddess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Bathroom​</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Materials​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Food​</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Room Temperature​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Travel​</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Vouchers</a:t>
            </a:r>
          </a:p>
        </p:txBody>
      </p:sp>
      <p:pic>
        <p:nvPicPr>
          <p:cNvPr id="6146" name="Picture 2" descr="Positive-mental-attitude GIFs - Get the best GIF on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625087" y="1574410"/>
            <a:ext cx="4848345" cy="324233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297019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4" y="170505"/>
            <a:ext cx="4906280"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3.5 DAY AGENDA</a:t>
            </a:r>
          </a:p>
        </p:txBody>
      </p:sp>
      <p:sp>
        <p:nvSpPr>
          <p:cNvPr id="4" name="TextBox 3"/>
          <p:cNvSpPr txBox="1"/>
          <p:nvPr/>
        </p:nvSpPr>
        <p:spPr>
          <a:xfrm>
            <a:off x="336884" y="875512"/>
            <a:ext cx="6534786" cy="5734903"/>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Black"/>
                <a:ea typeface="Segoe UI Black"/>
                <a:cs typeface="Segoe UI Semibold"/>
              </a:rPr>
              <a:t>DAYS 1 &amp; 2</a:t>
            </a:r>
          </a:p>
          <a:p>
            <a:pPr>
              <a:lnSpc>
                <a:spcPts val="4000"/>
              </a:lnSpc>
            </a:pPr>
            <a:r>
              <a:rPr lang="en-US" sz="2800">
                <a:solidFill>
                  <a:srgbClr val="182EA0"/>
                </a:solidFill>
                <a:latin typeface="Segoe UI Semibold"/>
                <a:cs typeface="Segoe UI Semibold"/>
              </a:rPr>
              <a:t>7:30-8:30 Breakfast​</a:t>
            </a:r>
          </a:p>
          <a:p>
            <a:pPr>
              <a:lnSpc>
                <a:spcPts val="4000"/>
              </a:lnSpc>
            </a:pPr>
            <a:r>
              <a:rPr lang="en-US" sz="2800">
                <a:solidFill>
                  <a:srgbClr val="182EA0"/>
                </a:solidFill>
                <a:latin typeface="Segoe UI Semibold"/>
                <a:cs typeface="Segoe UI Semibold"/>
              </a:rPr>
              <a:t>8:30 Convene​</a:t>
            </a:r>
          </a:p>
          <a:p>
            <a:pPr>
              <a:lnSpc>
                <a:spcPts val="4000"/>
              </a:lnSpc>
            </a:pPr>
            <a:r>
              <a:rPr lang="en-US" sz="2800">
                <a:solidFill>
                  <a:srgbClr val="182EA0"/>
                </a:solidFill>
                <a:latin typeface="Segoe UI Semibold"/>
                <a:cs typeface="Segoe UI Semibold"/>
              </a:rPr>
              <a:t>10:20-10:35ish BREAK</a:t>
            </a:r>
          </a:p>
          <a:p>
            <a:pPr>
              <a:lnSpc>
                <a:spcPts val="4000"/>
              </a:lnSpc>
            </a:pPr>
            <a:r>
              <a:rPr lang="en-US" sz="2800">
                <a:solidFill>
                  <a:srgbClr val="182EA0"/>
                </a:solidFill>
                <a:latin typeface="Segoe UI Semibold"/>
                <a:cs typeface="Segoe UI Semibold"/>
              </a:rPr>
              <a:t>10:35-12:00 Convene</a:t>
            </a:r>
          </a:p>
          <a:p>
            <a:pPr>
              <a:lnSpc>
                <a:spcPts val="4000"/>
              </a:lnSpc>
            </a:pPr>
            <a:r>
              <a:rPr lang="en-US" sz="2800">
                <a:solidFill>
                  <a:srgbClr val="182EA0"/>
                </a:solidFill>
                <a:latin typeface="Segoe UI Semibold"/>
                <a:cs typeface="Segoe UI Semibold"/>
              </a:rPr>
              <a:t>12:00- 1:00pm LUNCH</a:t>
            </a:r>
          </a:p>
          <a:p>
            <a:pPr>
              <a:lnSpc>
                <a:spcPts val="4000"/>
              </a:lnSpc>
            </a:pPr>
            <a:r>
              <a:rPr lang="en-US" sz="2800">
                <a:solidFill>
                  <a:srgbClr val="182EA0"/>
                </a:solidFill>
                <a:latin typeface="Segoe UI Semibold"/>
                <a:cs typeface="Segoe UI Semibold"/>
              </a:rPr>
              <a:t>1:00-2:45 Convene ​</a:t>
            </a:r>
          </a:p>
          <a:p>
            <a:pPr>
              <a:lnSpc>
                <a:spcPts val="4000"/>
              </a:lnSpc>
            </a:pPr>
            <a:r>
              <a:rPr lang="en-US" sz="2800">
                <a:solidFill>
                  <a:srgbClr val="182EA0"/>
                </a:solidFill>
                <a:latin typeface="Segoe UI Semibold"/>
                <a:cs typeface="Segoe UI Semibold"/>
              </a:rPr>
              <a:t>2:45-3:00 BREAK</a:t>
            </a:r>
          </a:p>
          <a:p>
            <a:pPr>
              <a:lnSpc>
                <a:spcPts val="4000"/>
              </a:lnSpc>
            </a:pPr>
            <a:r>
              <a:rPr lang="en-US" sz="2800">
                <a:solidFill>
                  <a:srgbClr val="182EA0"/>
                </a:solidFill>
                <a:latin typeface="Segoe UI Semibold"/>
                <a:cs typeface="Segoe UI Semibold"/>
              </a:rPr>
              <a:t>3:00-4:30ish Convene</a:t>
            </a:r>
          </a:p>
          <a:p>
            <a:pPr>
              <a:lnSpc>
                <a:spcPts val="4000"/>
              </a:lnSpc>
            </a:pPr>
            <a:r>
              <a:rPr lang="en-US" sz="2800">
                <a:solidFill>
                  <a:srgbClr val="182EA0"/>
                </a:solidFill>
                <a:latin typeface="Segoe UI Semibold"/>
                <a:cs typeface="Segoe UI Semibold"/>
              </a:rPr>
              <a:t>4:30-5:00 Adult Choice Networking</a:t>
            </a:r>
          </a:p>
          <a:p>
            <a:pPr>
              <a:lnSpc>
                <a:spcPts val="4000"/>
              </a:lnSpc>
            </a:pPr>
            <a:r>
              <a:rPr lang="en-US" sz="2800">
                <a:solidFill>
                  <a:srgbClr val="182EA0"/>
                </a:solidFill>
                <a:latin typeface="Segoe UI Semibold"/>
                <a:cs typeface="Segoe UI Semibold"/>
              </a:rPr>
              <a:t>5:00 ADJOURN</a:t>
            </a:r>
          </a:p>
        </p:txBody>
      </p:sp>
      <p:sp>
        <p:nvSpPr>
          <p:cNvPr id="5" name="TextBox 4"/>
          <p:cNvSpPr txBox="1"/>
          <p:nvPr/>
        </p:nvSpPr>
        <p:spPr>
          <a:xfrm>
            <a:off x="6778487" y="878391"/>
            <a:ext cx="5176179" cy="5221942"/>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Black"/>
                <a:ea typeface="Segoe UI Black"/>
                <a:cs typeface="Segoe UI Semibold"/>
              </a:rPr>
              <a:t>Day 2 </a:t>
            </a:r>
            <a:r>
              <a:rPr lang="en-US" sz="2800">
                <a:solidFill>
                  <a:srgbClr val="182EA0"/>
                </a:solidFill>
                <a:latin typeface="Segoe UI Semibold"/>
                <a:cs typeface="Segoe UI Semibold"/>
              </a:rPr>
              <a:t>5:30pm Reception</a:t>
            </a:r>
          </a:p>
          <a:p>
            <a:pPr>
              <a:lnSpc>
                <a:spcPts val="4000"/>
              </a:lnSpc>
            </a:pPr>
            <a:r>
              <a:rPr lang="en-US" sz="2800">
                <a:solidFill>
                  <a:srgbClr val="182EA0"/>
                </a:solidFill>
                <a:latin typeface="Segoe UI Black"/>
                <a:ea typeface="Segoe UI Black"/>
                <a:cs typeface="Segoe UI Semibold"/>
              </a:rPr>
              <a:t>Day 3</a:t>
            </a:r>
            <a:r>
              <a:rPr lang="en-US" sz="2800">
                <a:solidFill>
                  <a:srgbClr val="182EA0"/>
                </a:solidFill>
                <a:latin typeface="Segoe UI Semibold"/>
                <a:cs typeface="Segoe UI Semibold"/>
              </a:rPr>
              <a:t> Worksite Experience</a:t>
            </a:r>
            <a:endParaRPr lang="en-US">
              <a:solidFill>
                <a:srgbClr val="182EA0"/>
              </a:solidFill>
              <a:latin typeface="Segoe UI Semibold"/>
              <a:cs typeface="Segoe UI Semibold"/>
            </a:endParaRPr>
          </a:p>
          <a:p>
            <a:pPr>
              <a:lnSpc>
                <a:spcPts val="4000"/>
              </a:lnSpc>
            </a:pPr>
            <a:endParaRPr lang="en-US" sz="2800">
              <a:solidFill>
                <a:srgbClr val="182EA0"/>
              </a:solidFill>
              <a:latin typeface="Segoe UI Black" panose="020B0A02040204020203" pitchFamily="34" charset="0"/>
              <a:ea typeface="Segoe UI Black" panose="020B0A02040204020203" pitchFamily="34" charset="0"/>
              <a:cs typeface="Segoe UI Semibold" panose="020B0702040204020203" pitchFamily="34" charset="0"/>
            </a:endParaRPr>
          </a:p>
          <a:p>
            <a:pPr>
              <a:lnSpc>
                <a:spcPts val="4000"/>
              </a:lnSpc>
            </a:pPr>
            <a:r>
              <a:rPr lang="en-US" sz="2800">
                <a:solidFill>
                  <a:srgbClr val="182EA0"/>
                </a:solidFill>
                <a:latin typeface="Segoe UI Black"/>
                <a:ea typeface="Segoe UI Black"/>
                <a:cs typeface="Segoe UI Semibold"/>
              </a:rPr>
              <a:t>Day 4</a:t>
            </a:r>
          </a:p>
          <a:p>
            <a:pPr>
              <a:lnSpc>
                <a:spcPts val="4000"/>
              </a:lnSpc>
            </a:pPr>
            <a:r>
              <a:rPr lang="en-US" sz="2800">
                <a:solidFill>
                  <a:srgbClr val="182EA0"/>
                </a:solidFill>
                <a:latin typeface="Segoe UI Semibold"/>
                <a:cs typeface="Segoe UI Semibold"/>
              </a:rPr>
              <a:t>7:30-8:30 Breakfast​</a:t>
            </a:r>
          </a:p>
          <a:p>
            <a:pPr>
              <a:lnSpc>
                <a:spcPts val="4000"/>
              </a:lnSpc>
            </a:pPr>
            <a:r>
              <a:rPr lang="en-US" sz="2800">
                <a:solidFill>
                  <a:srgbClr val="182EA0"/>
                </a:solidFill>
                <a:latin typeface="Segoe UI Semibold"/>
                <a:cs typeface="Segoe UI Semibold"/>
              </a:rPr>
              <a:t>8:30 Convene​</a:t>
            </a:r>
          </a:p>
          <a:p>
            <a:pPr>
              <a:lnSpc>
                <a:spcPts val="4000"/>
              </a:lnSpc>
            </a:pPr>
            <a:r>
              <a:rPr lang="en-US" sz="2800">
                <a:solidFill>
                  <a:srgbClr val="182EA0"/>
                </a:solidFill>
                <a:latin typeface="Segoe UI Semibold"/>
                <a:cs typeface="Segoe UI Semibold"/>
              </a:rPr>
              <a:t>10:50-11:05 BREAK</a:t>
            </a:r>
          </a:p>
          <a:p>
            <a:pPr>
              <a:lnSpc>
                <a:spcPts val="4000"/>
              </a:lnSpc>
            </a:pPr>
            <a:r>
              <a:rPr lang="en-US" sz="2800">
                <a:solidFill>
                  <a:srgbClr val="182EA0"/>
                </a:solidFill>
                <a:latin typeface="Segoe UI Semibold"/>
                <a:cs typeface="Segoe UI Semibold"/>
              </a:rPr>
              <a:t>1:00 -2:00 Adult Choice Networking &amp; Box Lunch</a:t>
            </a:r>
          </a:p>
          <a:p>
            <a:pPr>
              <a:lnSpc>
                <a:spcPts val="4000"/>
              </a:lnSpc>
            </a:pPr>
            <a:r>
              <a:rPr lang="en-US" sz="2800">
                <a:solidFill>
                  <a:srgbClr val="182EA0"/>
                </a:solidFill>
                <a:latin typeface="Segoe UI Semibold"/>
                <a:cs typeface="Segoe UI Semibold"/>
              </a:rPr>
              <a:t>2:00 ADJOURN</a:t>
            </a:r>
          </a:p>
        </p:txBody>
      </p:sp>
      <p:cxnSp>
        <p:nvCxnSpPr>
          <p:cNvPr id="7" name="Straight Connector 6"/>
          <p:cNvCxnSpPr/>
          <p:nvPr/>
        </p:nvCxnSpPr>
        <p:spPr>
          <a:xfrm>
            <a:off x="6389407" y="1153646"/>
            <a:ext cx="17253" cy="5303520"/>
          </a:xfrm>
          <a:prstGeom prst="line">
            <a:avLst/>
          </a:prstGeom>
          <a:ln w="117475">
            <a:solidFill>
              <a:srgbClr val="182EA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240189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0" y="-38501"/>
            <a:ext cx="12192000"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TODAY’S OUTCOMES</a:t>
            </a:r>
          </a:p>
        </p:txBody>
      </p:sp>
      <p:pic>
        <p:nvPicPr>
          <p:cNvPr id="7170" name="Picture 2" descr="Kevin Lagacé (he/il) Métis 🧡🇨🇦 on Twitter: &quot;Happy  #internationaldayofawesomness #idoa It truly is celebrated everyday but  today, treating people with kindness, serving up many smiles, high fives  and shining a positive at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6523" y="1397479"/>
            <a:ext cx="4856040" cy="381898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25148" y="1576383"/>
            <a:ext cx="5330529" cy="4196020"/>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Getting your local ready</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Case Studies from OR Locals</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Campaign Plan Overview</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Mapping &amp; Goal Setting</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Message Development</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Coalition Building</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Candidate Recruitment &amp; Recommendations</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264834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7957948"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COMMUNITY AGREEMENTS</a:t>
            </a:r>
          </a:p>
        </p:txBody>
      </p:sp>
      <p:sp>
        <p:nvSpPr>
          <p:cNvPr id="4" name="TextBox 3"/>
          <p:cNvSpPr txBox="1"/>
          <p:nvPr/>
        </p:nvSpPr>
        <p:spPr>
          <a:xfrm>
            <a:off x="485775" y="1257300"/>
            <a:ext cx="10220325" cy="5139869"/>
          </a:xfrm>
          <a:prstGeom prst="rect">
            <a:avLst/>
          </a:prstGeom>
          <a:noFill/>
        </p:spPr>
        <p:txBody>
          <a:bodyPr wrap="square" lIns="91440" tIns="45720" rIns="91440" bIns="45720" rtlCol="0" anchor="t">
            <a:spAutoFit/>
          </a:bodyPr>
          <a:lstStyle/>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Using Self-Awareness and Self-Knowledge ​</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Listening for Understanding​</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Being Gracious​</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Staying Engaged​</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Being Open and Suspend Judgment​</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Saying “I”- tell your truth​</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Lean into Discomfort ​</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Reaching Empathy​</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Expecting Non-Resolution and Non-Closure​</a:t>
            </a:r>
          </a:p>
          <a:p>
            <a:endParaRPr lang="en-US" sz="1400">
              <a:solidFill>
                <a:srgbClr val="182EA0"/>
              </a:solidFill>
              <a:latin typeface="Segoe UI Semibold" panose="020B0702040204020203" pitchFamily="34" charset="0"/>
              <a:cs typeface="Segoe UI Semibold" panose="020B0702040204020203" pitchFamily="34" charset="0"/>
            </a:endParaRPr>
          </a:p>
          <a:p>
            <a:r>
              <a:rPr lang="en-US" sz="1400">
                <a:solidFill>
                  <a:srgbClr val="182EA0"/>
                </a:solidFill>
                <a:latin typeface="Segoe UI Semibold"/>
                <a:cs typeface="Segoe UI Semibold"/>
              </a:rPr>
              <a:t>*Adapted from “Embracing equity and inclusion,” Annie E. Casey Foundation</a:t>
            </a:r>
          </a:p>
        </p:txBody>
      </p:sp>
      <p:sp>
        <p:nvSpPr>
          <p:cNvPr id="5" name="Rectangle 4"/>
          <p:cNvSpPr/>
          <p:nvPr/>
        </p:nvSpPr>
        <p:spPr>
          <a:xfrm>
            <a:off x="5974813" y="3244334"/>
            <a:ext cx="242374" cy="369332"/>
          </a:xfrm>
          <a:prstGeom prst="rect">
            <a:avLst/>
          </a:prstGeom>
        </p:spPr>
        <p:txBody>
          <a:bodyPr wrap="none">
            <a:spAutoFit/>
          </a:bodyPr>
          <a:lstStyle/>
          <a:p>
            <a:r>
              <a:rPr lang="en-US" b="0" i="0">
                <a:solidFill>
                  <a:srgbClr val="000000"/>
                </a:solidFill>
                <a:effectLst/>
                <a:latin typeface="Times New Roman" panose="02020603050405020304" pitchFamily="18" charset="0"/>
              </a:rPr>
              <a:t> </a:t>
            </a:r>
            <a:endParaRPr lang="en-US"/>
          </a:p>
        </p:txBody>
      </p:sp>
      <p:pic>
        <p:nvPicPr>
          <p:cNvPr id="4098" name="Picture 2" descr="Thumbs up icon isolated 11690043 Vector Art at Vecteez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53400" y="1468159"/>
            <a:ext cx="3552825" cy="35528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792427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7" name="TextBox 6"/>
          <p:cNvSpPr txBox="1"/>
          <p:nvPr/>
        </p:nvSpPr>
        <p:spPr>
          <a:xfrm>
            <a:off x="6329002" y="2522623"/>
            <a:ext cx="4015843" cy="1015663"/>
          </a:xfrm>
          <a:prstGeom prst="rect">
            <a:avLst/>
          </a:prstGeom>
          <a:noFill/>
        </p:spPr>
        <p:txBody>
          <a:bodyPr wrap="none" lIns="91440" tIns="45720" rIns="91440" bIns="45720" rtlCol="0" anchor="t">
            <a:spAutoFit/>
          </a:bodyPr>
          <a:lstStyle/>
          <a:p>
            <a:pPr>
              <a:defRPr/>
            </a:pPr>
            <a:r>
              <a:rPr lang="en-US" sz="6000">
                <a:solidFill>
                  <a:prstClr val="white"/>
                </a:solidFill>
                <a:latin typeface="Segoe UI Black"/>
                <a:ea typeface="Segoe UI Black"/>
              </a:rPr>
              <a:t>MEIGHAN</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1026" name="DF7D1237-FF76-4545-908D-31268D04A152" descr="IMG_086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53440" y="911060"/>
            <a:ext cx="3818093" cy="4238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487333" y="1159933"/>
            <a:ext cx="491067" cy="499534"/>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4190056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8491" y="-83127"/>
            <a:ext cx="12240491" cy="1110649"/>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A PICTURE IS WORTH A THOUSAND WORDS</a:t>
            </a:r>
          </a:p>
        </p:txBody>
      </p:sp>
      <p:sp>
        <p:nvSpPr>
          <p:cNvPr id="9" name="TextBox 8"/>
          <p:cNvSpPr txBox="1"/>
          <p:nvPr/>
        </p:nvSpPr>
        <p:spPr>
          <a:xfrm>
            <a:off x="531773" y="1397479"/>
            <a:ext cx="6887335" cy="4662045"/>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a:cs typeface="Segoe UI Semibold"/>
              </a:rPr>
              <a:t>Find a photo on your phone that represents why school board elections are important/matter to you</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a:cs typeface="Segoe UI Semibold"/>
              </a:rPr>
              <a:t>With your partner share:</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Names, Pronouns, Job Title and Location</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Story about photo</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a:cs typeface="Segoe UI Semibold"/>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descr="https://images.csmonitor.com/csmarchives/2010/03/NCEDSTO.jpg?alias=standard_900x600nc"/>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5802" y="3512692"/>
            <a:ext cx="3328311" cy="2218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51A5F3EE-C397-4905-937A-BB683D9B8418" descr="IMG_5895.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903" b="11414"/>
          <a:stretch/>
        </p:blipFill>
        <p:spPr bwMode="auto">
          <a:xfrm>
            <a:off x="7735802" y="1345137"/>
            <a:ext cx="3343017" cy="202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455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22738" y="2353969"/>
            <a:ext cx="9304150" cy="1015663"/>
          </a:xfrm>
          <a:prstGeom prst="rect">
            <a:avLst/>
          </a:prstGeom>
          <a:noFill/>
        </p:spPr>
        <p:txBody>
          <a:bodyPr wrap="none" rtlCol="0">
            <a:spAutoFit/>
          </a:bodyPr>
          <a:lstStyle/>
          <a:p>
            <a:r>
              <a:rPr lang="en-US" sz="6000">
                <a:solidFill>
                  <a:srgbClr val="182EA0"/>
                </a:solidFill>
                <a:latin typeface="Segoe UI Black" panose="020B0A02040204020203" pitchFamily="34" charset="0"/>
                <a:ea typeface="Segoe UI Black" panose="020B0A02040204020203" pitchFamily="34" charset="0"/>
              </a:rPr>
              <a:t>WHAT DID YOU LEARN?</a:t>
            </a:r>
          </a:p>
        </p:txBody>
      </p:sp>
      <p:sp>
        <p:nvSpPr>
          <p:cNvPr id="5" name="Rectangle 4"/>
          <p:cNvSpPr/>
          <p:nvPr/>
        </p:nvSpPr>
        <p:spPr>
          <a:xfrm>
            <a:off x="5974813" y="3244334"/>
            <a:ext cx="242374" cy="369332"/>
          </a:xfrm>
          <a:prstGeom prst="rect">
            <a:avLst/>
          </a:prstGeom>
        </p:spPr>
        <p:txBody>
          <a:bodyPr wrap="none">
            <a:spAutoFit/>
          </a:bodyPr>
          <a:lstStyle/>
          <a:p>
            <a:r>
              <a:rPr lang="en-US" b="0" i="0">
                <a:solidFill>
                  <a:srgbClr val="000000"/>
                </a:solidFill>
                <a:effectLst/>
                <a:latin typeface="Times New Roman" panose="02020603050405020304" pitchFamily="18" charset="0"/>
              </a:rPr>
              <a:t> </a:t>
            </a:r>
            <a:endParaRPr lang="en-US"/>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05306" y="5960631"/>
            <a:ext cx="3425585" cy="484381"/>
          </a:xfrm>
          <a:prstGeom prst="rect">
            <a:avLst/>
          </a:prstGeom>
        </p:spPr>
      </p:pic>
    </p:spTree>
    <p:extLst>
      <p:ext uri="{BB962C8B-B14F-4D97-AF65-F5344CB8AC3E}">
        <p14:creationId xmlns:p14="http://schemas.microsoft.com/office/powerpoint/2010/main" val="126053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81AE12CA-F709-857D-C914-67C021A89D41}"/>
              </a:ext>
            </a:extLst>
          </p:cNvPr>
          <p:cNvSpPr txBox="1"/>
          <p:nvPr/>
        </p:nvSpPr>
        <p:spPr>
          <a:xfrm>
            <a:off x="7932614" y="2615583"/>
            <a:ext cx="1917513" cy="1015663"/>
          </a:xfrm>
          <a:prstGeom prst="rect">
            <a:avLst/>
          </a:prstGeom>
          <a:noFill/>
        </p:spPr>
        <p:txBody>
          <a:bodyPr wrap="none" lIns="91440" tIns="45720" rIns="91440" bIns="45720" rtlCol="0" anchor="t">
            <a:spAutoFit/>
          </a:bodyPr>
          <a:lstStyle/>
          <a:p>
            <a:pPr>
              <a:defRPr/>
            </a:pPr>
            <a:r>
              <a:rPr lang="en-US" sz="6000" noProof="0">
                <a:solidFill>
                  <a:prstClr val="white"/>
                </a:solidFill>
                <a:latin typeface="Segoe UI Black"/>
                <a:ea typeface="Segoe UI Black"/>
              </a:rPr>
              <a:t>YVIE</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7" name="D9C72B77-F1D2-42B3-9DF5-C12FFA034DEF" descr="IMG_733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7695" y="1615016"/>
            <a:ext cx="60960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8457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OREGON SCHOOL BOARD PANEL p. 5</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368224" y="1465836"/>
            <a:ext cx="6549043" cy="5478423"/>
          </a:xfrm>
          <a:prstGeom prst="rect">
            <a:avLst/>
          </a:prstGeom>
          <a:noFill/>
        </p:spPr>
        <p:txBody>
          <a:bodyPr wrap="square" lIns="91440" tIns="45720" rIns="91440" bIns="45720" numCol="1" rtlCol="0" anchor="t">
            <a:spAutoFit/>
          </a:bodyPr>
          <a:lstStyle/>
          <a:p>
            <a:pPr marL="457200" indent="-457200">
              <a:lnSpc>
                <a:spcPts val="35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Angela Bonilla</a:t>
            </a:r>
          </a:p>
          <a:p>
            <a:pPr lvl="1">
              <a:lnSpc>
                <a:spcPts val="3500"/>
              </a:lnSpc>
            </a:pPr>
            <a:r>
              <a:rPr lang="en-US" sz="2800" b="1">
                <a:solidFill>
                  <a:srgbClr val="182EA0"/>
                </a:solidFill>
                <a:latin typeface="Segoe UI Semibold"/>
                <a:ea typeface="Quattrocento Sans"/>
                <a:cs typeface="Segoe UI Semibold"/>
                <a:sym typeface="Quattrocento Sans"/>
              </a:rPr>
              <a:t>Portland Association of Teachers</a:t>
            </a:r>
            <a:endParaRPr lang="en-US" sz="2800" b="1">
              <a:solidFill>
                <a:srgbClr val="182EA0"/>
              </a:solidFill>
              <a:latin typeface="Segoe UI Semibold"/>
              <a:ea typeface="Quattrocento Sans"/>
              <a:cs typeface="Segoe UI Semibold"/>
            </a:endParaRPr>
          </a:p>
          <a:p>
            <a:pPr lvl="1">
              <a:lnSpc>
                <a:spcPts val="3500"/>
              </a:lnSpc>
            </a:pPr>
            <a:endPar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endParaRPr>
          </a:p>
          <a:p>
            <a:pPr marL="457200" indent="-457200">
              <a:lnSpc>
                <a:spcPts val="3500"/>
              </a:lnSpc>
              <a:buFont typeface="Arial" panose="020B0604020202020204" pitchFamily="34" charset="0"/>
              <a:buChar char="•"/>
            </a:pPr>
            <a:r>
              <a:rPr lang="en-US" sz="2800" b="1" err="1">
                <a:solidFill>
                  <a:srgbClr val="182EA0"/>
                </a:solidFill>
                <a:latin typeface="Segoe UI Semibold"/>
                <a:ea typeface="Quattrocento Sans"/>
                <a:cs typeface="Segoe UI Semibold"/>
                <a:sym typeface="Quattrocento Sans"/>
              </a:rPr>
              <a:t>Elvyss</a:t>
            </a:r>
            <a:r>
              <a:rPr lang="en-US" sz="2800" b="1">
                <a:solidFill>
                  <a:srgbClr val="182EA0"/>
                </a:solidFill>
                <a:latin typeface="Segoe UI Semibold"/>
                <a:ea typeface="Quattrocento Sans"/>
                <a:cs typeface="Segoe UI Semibold"/>
                <a:sym typeface="Quattrocento Sans"/>
              </a:rPr>
              <a:t> Argueta</a:t>
            </a:r>
            <a:endParaRPr lang="en-US" sz="2800" b="1">
              <a:solidFill>
                <a:srgbClr val="182EA0"/>
              </a:solidFill>
              <a:latin typeface="Segoe UI Semibold"/>
              <a:ea typeface="Quattrocento Sans"/>
              <a:cs typeface="Segoe UI Semibold"/>
            </a:endParaRPr>
          </a:p>
          <a:p>
            <a:pPr lvl="1">
              <a:lnSpc>
                <a:spcPts val="3500"/>
              </a:lnSpc>
            </a:pPr>
            <a:r>
              <a:rPr lang="en-US" sz="2800" b="1">
                <a:solidFill>
                  <a:srgbClr val="182EA0"/>
                </a:solidFill>
                <a:latin typeface="Segoe UI Semibold"/>
                <a:ea typeface="Quattrocento Sans"/>
                <a:cs typeface="Segoe UI Semibold"/>
                <a:sym typeface="Quattrocento Sans"/>
              </a:rPr>
              <a:t>Oregon Education Association Staff</a:t>
            </a:r>
            <a:endParaRPr lang="en-US" sz="2800" b="1">
              <a:solidFill>
                <a:srgbClr val="182EA0"/>
              </a:solidFill>
              <a:latin typeface="Segoe UI Semibold"/>
              <a:ea typeface="Quattrocento Sans"/>
              <a:cs typeface="Segoe UI Semibold"/>
            </a:endParaRPr>
          </a:p>
          <a:p>
            <a:pPr lvl="1">
              <a:lnSpc>
                <a:spcPts val="3500"/>
              </a:lnSpc>
            </a:pPr>
            <a:endPar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endParaRPr>
          </a:p>
          <a:p>
            <a:pPr marL="457200" indent="-457200">
              <a:lnSpc>
                <a:spcPts val="35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Lindsay Ray &amp; Katie Lukins  </a:t>
            </a:r>
            <a:endParaRPr lang="en-US" sz="2800" b="1">
              <a:solidFill>
                <a:srgbClr val="182EA0"/>
              </a:solidFill>
              <a:latin typeface="Segoe UI Semibold"/>
              <a:ea typeface="Quattrocento Sans"/>
              <a:cs typeface="Segoe UI Semibold"/>
            </a:endParaRPr>
          </a:p>
          <a:p>
            <a:pPr lvl="1">
              <a:lnSpc>
                <a:spcPts val="3500"/>
              </a:lnSpc>
            </a:pPr>
            <a:r>
              <a:rPr lang="en-US" sz="2800" b="1">
                <a:solidFill>
                  <a:srgbClr val="182EA0"/>
                </a:solidFill>
                <a:latin typeface="Segoe UI Semibold"/>
                <a:ea typeface="Quattrocento Sans"/>
                <a:cs typeface="Segoe UI Semibold"/>
                <a:sym typeface="Quattrocento Sans"/>
              </a:rPr>
              <a:t>Beaverton Education Association</a:t>
            </a:r>
            <a:endParaRPr lang="en-US" sz="2800" b="1">
              <a:solidFill>
                <a:srgbClr val="182EA0"/>
              </a:solidFill>
              <a:latin typeface="Segoe UI Semibold"/>
              <a:ea typeface="Quattrocento Sans"/>
              <a:cs typeface="Segoe UI Semibold"/>
            </a:endParaRPr>
          </a:p>
          <a:p>
            <a:pPr lvl="1">
              <a:lnSpc>
                <a:spcPts val="3500"/>
              </a:lnSpc>
            </a:pPr>
            <a:endPar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endParaRPr>
          </a:p>
          <a:p>
            <a:pPr marL="457200" indent="-457200">
              <a:lnSpc>
                <a:spcPts val="35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Dr. Tammy Carpenter</a:t>
            </a:r>
            <a:endParaRPr lang="en-US" sz="2800" b="1">
              <a:solidFill>
                <a:srgbClr val="182EA0"/>
              </a:solidFill>
              <a:latin typeface="Segoe UI Semibold"/>
              <a:ea typeface="Quattrocento Sans"/>
              <a:cs typeface="Segoe UI Semibold"/>
            </a:endParaRPr>
          </a:p>
          <a:p>
            <a:pPr lvl="1">
              <a:lnSpc>
                <a:spcPts val="3500"/>
              </a:lnSpc>
            </a:pPr>
            <a:r>
              <a:rPr lang="en-US" sz="2800" b="1">
                <a:solidFill>
                  <a:srgbClr val="182EA0"/>
                </a:solidFill>
                <a:latin typeface="Segoe UI Semibold"/>
                <a:ea typeface="Quattrocento Sans"/>
                <a:cs typeface="Segoe UI Semibold"/>
                <a:sym typeface="Quattrocento Sans"/>
              </a:rPr>
              <a:t>Beaverton Board of Education</a:t>
            </a:r>
            <a:endParaRPr lang="en-US" sz="2800" b="1">
              <a:solidFill>
                <a:srgbClr val="182EA0"/>
              </a:solidFill>
              <a:latin typeface="Segoe UI Semibold"/>
              <a:ea typeface="Quattrocento Sans"/>
              <a:cs typeface="Segoe UI Semibold"/>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026" name="Picture 2" descr="Memebase - portland - All Your Memes In Our Base - Funny Memes - Cheezburg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2551" y="2200402"/>
            <a:ext cx="4485075" cy="2354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5704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7" name="TextBox 6"/>
          <p:cNvSpPr txBox="1"/>
          <p:nvPr/>
        </p:nvSpPr>
        <p:spPr>
          <a:xfrm>
            <a:off x="1137917" y="2154663"/>
            <a:ext cx="2053767" cy="1323439"/>
          </a:xfrm>
          <a:prstGeom prst="rect">
            <a:avLst/>
          </a:prstGeom>
          <a:noFill/>
        </p:spPr>
        <p:txBody>
          <a:bodyPr wrap="none" rtlCol="0">
            <a:spAutoFit/>
          </a:bodyPr>
          <a:lstStyle/>
          <a:p>
            <a:pPr algn="ctr"/>
            <a:r>
              <a:rPr lang="en-US" sz="4000">
                <a:solidFill>
                  <a:schemeClr val="bg1"/>
                </a:solidFill>
                <a:latin typeface="Segoe UI Black" panose="020B0A02040204020203" pitchFamily="34" charset="0"/>
                <a:ea typeface="Segoe UI Black" panose="020B0A02040204020203" pitchFamily="34" charset="0"/>
              </a:rPr>
              <a:t>BREAK </a:t>
            </a:r>
          </a:p>
          <a:p>
            <a:pPr algn="ctr"/>
            <a:r>
              <a:rPr lang="en-US" sz="4000">
                <a:solidFill>
                  <a:schemeClr val="bg1"/>
                </a:solidFill>
                <a:latin typeface="Segoe UI Black" panose="020B0A02040204020203" pitchFamily="34" charset="0"/>
                <a:ea typeface="Segoe UI Black" panose="020B0A02040204020203" pitchFamily="34" charset="0"/>
              </a:rPr>
              <a:t>TIME</a:t>
            </a:r>
          </a:p>
        </p:txBody>
      </p:sp>
      <p:pic>
        <p:nvPicPr>
          <p:cNvPr id="5122" name="Picture 2" descr="Breaktime Takingabreak GIF - Breaktime Takingabreak Officeworkers GIFs"/>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341169" y="0"/>
            <a:ext cx="7850831" cy="594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379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1D87B9E6-FC7C-7766-5B4C-A0B85700E214}"/>
              </a:ext>
            </a:extLst>
          </p:cNvPr>
          <p:cNvSpPr txBox="1"/>
          <p:nvPr/>
        </p:nvSpPr>
        <p:spPr>
          <a:xfrm>
            <a:off x="5071534" y="2378516"/>
            <a:ext cx="6690975" cy="1015663"/>
          </a:xfrm>
          <a:prstGeom prst="rect">
            <a:avLst/>
          </a:prstGeom>
          <a:noFill/>
        </p:spPr>
        <p:txBody>
          <a:bodyPr wrap="square" lIns="91440" tIns="45720" rIns="91440" bIns="45720" rtlCol="0" anchor="t">
            <a:spAutoFit/>
          </a:bodyPr>
          <a:lstStyle/>
          <a:p>
            <a:pPr algn="ctr">
              <a:defRPr/>
            </a:pPr>
            <a:r>
              <a:rPr lang="en-US" sz="6000" noProof="0">
                <a:solidFill>
                  <a:prstClr val="white"/>
                </a:solidFill>
                <a:latin typeface="Segoe UI Black"/>
                <a:ea typeface="Segoe UI Black"/>
              </a:rPr>
              <a:t>ADIA &amp; JACKIE</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7" name="DCF94A4B-9731-4E57-A091-5394AFC7B14F" descr="IMG_5319.jpg"/>
          <p:cNvPicPr>
            <a:picLocks noChangeAspect="1" noChangeArrowheads="1"/>
          </p:cNvPicPr>
          <p:nvPr/>
        </p:nvPicPr>
        <p:blipFill rotWithShape="1">
          <a:blip r:embed="rId4">
            <a:extLst>
              <a:ext uri="{28A0092B-C50C-407E-A947-70E740481C1C}">
                <a14:useLocalDpi xmlns:a14="http://schemas.microsoft.com/office/drawing/2010/main" val="0"/>
              </a:ext>
            </a:extLst>
          </a:blip>
          <a:srcRect t="2367"/>
          <a:stretch/>
        </p:blipFill>
        <p:spPr bwMode="auto">
          <a:xfrm>
            <a:off x="614362" y="711200"/>
            <a:ext cx="4169304" cy="4863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2103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id="{CCA8D48C-9479-4A39-8966-C6307CECD0B8}"/>
              </a:ext>
            </a:extLst>
          </p:cNvPr>
          <p:cNvPicPr>
            <a:picLocks noChangeAspect="1"/>
          </p:cNvPicPr>
          <p:nvPr/>
        </p:nvPicPr>
        <p:blipFill rotWithShape="1">
          <a:blip r:embed="rId3">
            <a:duotone>
              <a:schemeClr val="accent5">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Lst>
          </a:blip>
          <a:srcRect l="-108" t="5888" r="108" b="43008"/>
          <a:stretch/>
        </p:blipFill>
        <p:spPr>
          <a:xfrm>
            <a:off x="-38940" y="2743200"/>
            <a:ext cx="12230940" cy="4167809"/>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71272" y="6313984"/>
            <a:ext cx="3425585" cy="484381"/>
          </a:xfrm>
          <a:prstGeom prst="rect">
            <a:avLst/>
          </a:prstGeom>
        </p:spPr>
      </p:pic>
      <p:sp>
        <p:nvSpPr>
          <p:cNvPr id="10" name="TextBox 9"/>
          <p:cNvSpPr txBox="1"/>
          <p:nvPr/>
        </p:nvSpPr>
        <p:spPr>
          <a:xfrm>
            <a:off x="359668" y="891841"/>
            <a:ext cx="11501995" cy="1323439"/>
          </a:xfrm>
          <a:prstGeom prst="rect">
            <a:avLst/>
          </a:prstGeom>
          <a:noFill/>
        </p:spPr>
        <p:txBody>
          <a:bodyPr wrap="none" rtlCol="0">
            <a:spAutoFit/>
          </a:bodyPr>
          <a:lstStyle/>
          <a:p>
            <a:pPr algn="ctr"/>
            <a:r>
              <a:rPr lang="en-US" sz="4000">
                <a:solidFill>
                  <a:srgbClr val="182EA0"/>
                </a:solidFill>
                <a:latin typeface="Arial Black" panose="020B0A04020102020204" pitchFamily="34" charset="0"/>
                <a:sym typeface="EB Garamond"/>
              </a:rPr>
              <a:t>PREPARING YOUR LOCAL ASSOCIATION</a:t>
            </a:r>
          </a:p>
          <a:p>
            <a:pPr algn="ctr"/>
            <a:r>
              <a:rPr lang="en-US" sz="4000">
                <a:solidFill>
                  <a:srgbClr val="182EA0"/>
                </a:solidFill>
                <a:latin typeface="Arial Black" panose="020B0A04020102020204" pitchFamily="34" charset="0"/>
                <a:ea typeface="Segoe UI Black" panose="020B0A02040204020203" pitchFamily="34" charset="0"/>
                <a:cs typeface="EB Garamond"/>
                <a:sym typeface="EB Garamond"/>
              </a:rPr>
              <a:t>FOR YOUR SCHOOL BOARD CAMPAIGN</a:t>
            </a:r>
            <a:endParaRPr lang="en" sz="4000">
              <a:solidFill>
                <a:srgbClr val="002EA8"/>
              </a:solidFill>
              <a:latin typeface="Segoe UI Black" panose="020B0A02040204020203" pitchFamily="34" charset="0"/>
              <a:ea typeface="Segoe UI Black" panose="020B0A02040204020203" pitchFamily="34" charset="0"/>
              <a:cs typeface="EB Garamond"/>
              <a:sym typeface="EB Garamond"/>
            </a:endParaRPr>
          </a:p>
        </p:txBody>
      </p:sp>
    </p:spTree>
    <p:extLst>
      <p:ext uri="{BB962C8B-B14F-4D97-AF65-F5344CB8AC3E}">
        <p14:creationId xmlns:p14="http://schemas.microsoft.com/office/powerpoint/2010/main" val="3589772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82805" y="395926"/>
            <a:ext cx="464903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CAMPAIGN PLAN</a:t>
            </a:r>
          </a:p>
        </p:txBody>
      </p:sp>
      <p:sp>
        <p:nvSpPr>
          <p:cNvPr id="8" name="TextBox 7"/>
          <p:cNvSpPr txBox="1"/>
          <p:nvPr/>
        </p:nvSpPr>
        <p:spPr>
          <a:xfrm>
            <a:off x="435552" y="1301614"/>
            <a:ext cx="661987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Mapping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Goals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Strategies &amp; Tactics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Message</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Budget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Accountability/task tracker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Timeline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Evaluation &amp; wrap-up</a:t>
            </a:r>
          </a:p>
        </p:txBody>
      </p:sp>
      <p:pic>
        <p:nvPicPr>
          <p:cNvPr id="3" name="Picture 2"/>
          <p:cNvPicPr>
            <a:picLocks noChangeAspect="1"/>
          </p:cNvPicPr>
          <p:nvPr/>
        </p:nvPicPr>
        <p:blipFill>
          <a:blip r:embed="rId3"/>
          <a:stretch>
            <a:fillRect/>
          </a:stretch>
        </p:blipFill>
        <p:spPr>
          <a:xfrm>
            <a:off x="7189296" y="518792"/>
            <a:ext cx="3787402" cy="4725941"/>
          </a:xfrm>
          <a:prstGeom prst="rect">
            <a:avLst/>
          </a:prstGeom>
        </p:spPr>
      </p:pic>
      <p:sp>
        <p:nvSpPr>
          <p:cNvPr id="4" name="TextBox 3"/>
          <p:cNvSpPr txBox="1"/>
          <p:nvPr/>
        </p:nvSpPr>
        <p:spPr>
          <a:xfrm>
            <a:off x="8223404" y="4786745"/>
            <a:ext cx="3338946" cy="369332"/>
          </a:xfrm>
          <a:prstGeom prst="rect">
            <a:avLst/>
          </a:prstGeom>
          <a:noFill/>
        </p:spPr>
        <p:txBody>
          <a:bodyPr wrap="square" lIns="91440" tIns="45720" rIns="91440" bIns="45720" rtlCol="0" anchor="t">
            <a:spAutoFit/>
          </a:bodyPr>
          <a:lstStyle/>
          <a:p>
            <a:pPr algn="ctr"/>
            <a:r>
              <a:rPr lang="en-US">
                <a:solidFill>
                  <a:schemeClr val="bg1"/>
                </a:solidFill>
                <a:latin typeface="Segoe UI"/>
                <a:cs typeface="Segoe UI"/>
              </a:rPr>
              <a:t>P. 6 in Handouts</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7" name="TextBox 6">
            <a:extLst>
              <a:ext uri="{FF2B5EF4-FFF2-40B4-BE49-F238E27FC236}">
                <a16:creationId xmlns:a16="http://schemas.microsoft.com/office/drawing/2014/main" id="{C2B80709-3B4C-2301-B46A-6E40061BB7C3}"/>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4097887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1285590"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ASSESSING SCHOOL BOARD MEMBERS</a:t>
            </a:r>
          </a:p>
        </p:txBody>
      </p:sp>
      <p:sp>
        <p:nvSpPr>
          <p:cNvPr id="5" name="TextBox 4"/>
          <p:cNvSpPr txBox="1"/>
          <p:nvPr/>
        </p:nvSpPr>
        <p:spPr>
          <a:xfrm>
            <a:off x="414770" y="1354756"/>
            <a:ext cx="8285885" cy="4196020"/>
          </a:xfrm>
          <a:prstGeom prst="rect">
            <a:avLst/>
          </a:prstGeom>
          <a:noFill/>
        </p:spPr>
        <p:txBody>
          <a:bodyPr wrap="square" lIns="91440" tIns="45720" rIns="91440" bIns="45720" rtlCol="0" anchor="t">
            <a:spAutoFit/>
          </a:bodyPr>
          <a:lstStyle/>
          <a:p>
            <a:pPr marL="457200" indent="-457200">
              <a:lnSpc>
                <a:spcPts val="4000"/>
              </a:lnSpc>
              <a:buFont typeface="Arial"/>
              <a:buChar char="•"/>
            </a:pPr>
            <a:r>
              <a:rPr lang="en-US" sz="2800">
                <a:solidFill>
                  <a:srgbClr val="182EA0"/>
                </a:solidFill>
                <a:latin typeface="Segoe UI Semibold"/>
                <a:cs typeface="Segoe UI Semibold"/>
              </a:rPr>
              <a:t>Willing to listen</a:t>
            </a:r>
          </a:p>
          <a:p>
            <a:pPr marL="457200" indent="-457200">
              <a:lnSpc>
                <a:spcPts val="4000"/>
              </a:lnSpc>
              <a:buFont typeface="Arial"/>
              <a:buChar char="•"/>
            </a:pPr>
            <a:r>
              <a:rPr lang="en-US" sz="2800">
                <a:solidFill>
                  <a:srgbClr val="182EA0"/>
                </a:solidFill>
                <a:latin typeface="Segoe UI Semibold"/>
                <a:cs typeface="Segoe UI Semibold"/>
              </a:rPr>
              <a:t>Relationship with members</a:t>
            </a:r>
          </a:p>
          <a:p>
            <a:pPr marL="457200" indent="-457200">
              <a:lnSpc>
                <a:spcPts val="4000"/>
              </a:lnSpc>
              <a:buFont typeface="Arial"/>
              <a:buChar char="•"/>
            </a:pPr>
            <a:r>
              <a:rPr lang="en-US" sz="2800">
                <a:solidFill>
                  <a:srgbClr val="182EA0"/>
                </a:solidFill>
                <a:latin typeface="Segoe UI Semibold"/>
                <a:cs typeface="Segoe UI Semibold"/>
              </a:rPr>
              <a:t>Experience in public education </a:t>
            </a:r>
          </a:p>
          <a:p>
            <a:pPr marL="457200" indent="-457200">
              <a:lnSpc>
                <a:spcPts val="4000"/>
              </a:lnSpc>
              <a:buFont typeface="Arial"/>
              <a:buChar char="•"/>
            </a:pPr>
            <a:r>
              <a:rPr lang="en-US" sz="2800">
                <a:solidFill>
                  <a:srgbClr val="182EA0"/>
                </a:solidFill>
                <a:latin typeface="Segoe UI Semibold"/>
                <a:cs typeface="Segoe UI Semibold"/>
              </a:rPr>
              <a:t>Strong candidate or campaigner</a:t>
            </a:r>
          </a:p>
          <a:p>
            <a:pPr marL="457200" indent="-457200">
              <a:lnSpc>
                <a:spcPts val="4000"/>
              </a:lnSpc>
              <a:buFont typeface="Arial"/>
              <a:buChar char="•"/>
            </a:pPr>
            <a:r>
              <a:rPr lang="en-US" sz="2800">
                <a:solidFill>
                  <a:srgbClr val="182EA0"/>
                </a:solidFill>
                <a:latin typeface="Segoe UI Semibold"/>
                <a:cs typeface="Segoe UI Semibold"/>
              </a:rPr>
              <a:t>Community support</a:t>
            </a:r>
          </a:p>
          <a:p>
            <a:pPr marL="457200" indent="-457200">
              <a:lnSpc>
                <a:spcPts val="4000"/>
              </a:lnSpc>
              <a:buFont typeface="Arial"/>
              <a:buChar char="•"/>
            </a:pPr>
            <a:r>
              <a:rPr lang="en-US" sz="2800">
                <a:solidFill>
                  <a:srgbClr val="182EA0"/>
                </a:solidFill>
                <a:latin typeface="Segoe UI Semibold"/>
                <a:cs typeface="Segoe UI Semibold"/>
              </a:rPr>
              <a:t>Member of coalition or allied group? </a:t>
            </a:r>
          </a:p>
          <a:p>
            <a:pPr marL="457200" indent="-457200">
              <a:lnSpc>
                <a:spcPts val="4000"/>
              </a:lnSpc>
              <a:buFont typeface="Arial"/>
              <a:buChar char="•"/>
            </a:pPr>
            <a:r>
              <a:rPr lang="en-US" sz="2800">
                <a:solidFill>
                  <a:srgbClr val="182EA0"/>
                </a:solidFill>
                <a:latin typeface="Segoe UI Semibold"/>
                <a:cs typeface="Segoe UI Semibold"/>
              </a:rPr>
              <a:t>Potential for improved relationship</a:t>
            </a:r>
          </a:p>
          <a:p>
            <a:pPr marL="457200" indent="-457200">
              <a:lnSpc>
                <a:spcPts val="4000"/>
              </a:lnSpc>
              <a:buFont typeface="Arial"/>
              <a:buChar char="•"/>
            </a:pPr>
            <a:r>
              <a:rPr lang="en-US" sz="2800">
                <a:solidFill>
                  <a:srgbClr val="182EA0"/>
                </a:solidFill>
                <a:latin typeface="Segoe UI Semibold"/>
                <a:cs typeface="Segoe UI Semibold"/>
              </a:rPr>
              <a:t>Is this seat winnable? </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7783" y="1416098"/>
            <a:ext cx="4134678" cy="4134678"/>
          </a:xfrm>
          <a:prstGeom prst="rect">
            <a:avLst/>
          </a:prstGeom>
        </p:spPr>
      </p:pic>
      <p:sp>
        <p:nvSpPr>
          <p:cNvPr id="4" name="TextBox 3">
            <a:extLst>
              <a:ext uri="{FF2B5EF4-FFF2-40B4-BE49-F238E27FC236}">
                <a16:creationId xmlns:a16="http://schemas.microsoft.com/office/drawing/2014/main" id="{37024B74-C57A-2919-9395-26D141A71708}"/>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3441095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86139" y="-79513"/>
            <a:ext cx="12278139" cy="1107035"/>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SCHOOL BOARD p. 6/3rd File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110836" y="1128112"/>
            <a:ext cx="12011891" cy="1118255"/>
          </a:xfrm>
          <a:prstGeom prst="rect">
            <a:avLst/>
          </a:prstGeom>
          <a:noFill/>
        </p:spPr>
        <p:txBody>
          <a:bodyPr wrap="square" rtlCol="0">
            <a:spAutoFit/>
          </a:bodyPr>
          <a:lstStyle/>
          <a:p>
            <a:pPr algn="ctr">
              <a:lnSpc>
                <a:spcPts val="4000"/>
              </a:lnSpc>
            </a:pPr>
            <a:r>
              <a:rPr lang="en-US" sz="2800">
                <a:solidFill>
                  <a:srgbClr val="182EA0"/>
                </a:solidFill>
                <a:latin typeface="Segoe UI Semibold" panose="020B0702040204020203" pitchFamily="34" charset="0"/>
                <a:cs typeface="Segoe UI Semibold" panose="020B0702040204020203" pitchFamily="34" charset="0"/>
              </a:rPr>
              <a:t>Start with a simple chart of current office holders &amp; assessments. </a:t>
            </a:r>
          </a:p>
          <a:p>
            <a:pPr algn="ctr">
              <a:lnSpc>
                <a:spcPts val="4000"/>
              </a:lnSpc>
            </a:pPr>
            <a:r>
              <a:rPr lang="en-US" sz="2800">
                <a:solidFill>
                  <a:srgbClr val="182EA0"/>
                </a:solidFill>
                <a:latin typeface="Segoe UI Semibold" panose="020B0702040204020203" pitchFamily="34" charset="0"/>
                <a:cs typeface="Segoe UI Semibold" panose="020B0702040204020203" pitchFamily="34" charset="0"/>
              </a:rPr>
              <a:t>Be careful what words you use, how this is stored, &amp; how this is shared. </a:t>
            </a:r>
          </a:p>
        </p:txBody>
      </p:sp>
      <p:graphicFrame>
        <p:nvGraphicFramePr>
          <p:cNvPr id="8" name="Table 7"/>
          <p:cNvGraphicFramePr>
            <a:graphicFrameLocks noGrp="1"/>
          </p:cNvGraphicFramePr>
          <p:nvPr>
            <p:extLst>
              <p:ext uri="{D42A27DB-BD31-4B8C-83A1-F6EECF244321}">
                <p14:modId xmlns:p14="http://schemas.microsoft.com/office/powerpoint/2010/main" val="729447613"/>
              </p:ext>
            </p:extLst>
          </p:nvPr>
        </p:nvGraphicFramePr>
        <p:xfrm>
          <a:off x="254683" y="2455024"/>
          <a:ext cx="11660227" cy="3200400"/>
        </p:xfrm>
        <a:graphic>
          <a:graphicData uri="http://schemas.openxmlformats.org/drawingml/2006/table">
            <a:tbl>
              <a:tblPr firstRow="1" bandRow="1">
                <a:tableStyleId>{5C22544A-7EE6-4342-B048-85BDC9FD1C3A}</a:tableStyleId>
              </a:tblPr>
              <a:tblGrid>
                <a:gridCol w="1453046">
                  <a:extLst>
                    <a:ext uri="{9D8B030D-6E8A-4147-A177-3AD203B41FA5}">
                      <a16:colId xmlns:a16="http://schemas.microsoft.com/office/drawing/2014/main" val="1036472324"/>
                    </a:ext>
                  </a:extLst>
                </a:gridCol>
                <a:gridCol w="1678766">
                  <a:extLst>
                    <a:ext uri="{9D8B030D-6E8A-4147-A177-3AD203B41FA5}">
                      <a16:colId xmlns:a16="http://schemas.microsoft.com/office/drawing/2014/main" val="2636118998"/>
                    </a:ext>
                  </a:extLst>
                </a:gridCol>
                <a:gridCol w="2582338">
                  <a:extLst>
                    <a:ext uri="{9D8B030D-6E8A-4147-A177-3AD203B41FA5}">
                      <a16:colId xmlns:a16="http://schemas.microsoft.com/office/drawing/2014/main" val="3434508486"/>
                    </a:ext>
                  </a:extLst>
                </a:gridCol>
                <a:gridCol w="2552570">
                  <a:extLst>
                    <a:ext uri="{9D8B030D-6E8A-4147-A177-3AD203B41FA5}">
                      <a16:colId xmlns:a16="http://schemas.microsoft.com/office/drawing/2014/main" val="1418668949"/>
                    </a:ext>
                  </a:extLst>
                </a:gridCol>
                <a:gridCol w="3393507">
                  <a:extLst>
                    <a:ext uri="{9D8B030D-6E8A-4147-A177-3AD203B41FA5}">
                      <a16:colId xmlns:a16="http://schemas.microsoft.com/office/drawing/2014/main" val="1488240004"/>
                    </a:ext>
                  </a:extLst>
                </a:gridCol>
              </a:tblGrid>
              <a:tr h="561783">
                <a:tc>
                  <a:txBody>
                    <a:bodyPr/>
                    <a:lstStyle/>
                    <a:p>
                      <a:pPr algn="ctr"/>
                      <a:endParaRPr lang="en-US">
                        <a:latin typeface="Segoe UI Black" panose="020B0A02040204020203" pitchFamily="34" charset="0"/>
                        <a:ea typeface="Segoe UI Black" panose="020B0A02040204020203" pitchFamily="34" charset="0"/>
                      </a:endParaRPr>
                    </a:p>
                  </a:txBody>
                  <a:tcPr anchor="ctr">
                    <a:solidFill>
                      <a:srgbClr val="002EA8"/>
                    </a:solidFill>
                  </a:tcPr>
                </a:tc>
                <a:tc>
                  <a:txBody>
                    <a:bodyPr/>
                    <a:lstStyle/>
                    <a:p>
                      <a:pPr algn="ctr"/>
                      <a:r>
                        <a:rPr lang="en-US">
                          <a:latin typeface="Segoe UI Black"/>
                          <a:ea typeface="Segoe UI Black"/>
                        </a:rPr>
                        <a:t>TERM</a:t>
                      </a:r>
                      <a:r>
                        <a:rPr lang="en-US" baseline="0">
                          <a:latin typeface="Segoe UI Black"/>
                          <a:ea typeface="Segoe UI Black"/>
                        </a:rPr>
                        <a:t> EXPIRES</a:t>
                      </a:r>
                      <a:endParaRPr lang="en-US">
                        <a:latin typeface="Segoe UI Black"/>
                        <a:ea typeface="Segoe UI Black"/>
                      </a:endParaRPr>
                    </a:p>
                  </a:txBody>
                  <a:tcPr anchor="ctr">
                    <a:solidFill>
                      <a:srgbClr val="002EA8"/>
                    </a:solidFill>
                  </a:tcPr>
                </a:tc>
                <a:tc>
                  <a:txBody>
                    <a:bodyPr/>
                    <a:lstStyle/>
                    <a:p>
                      <a:pPr algn="ctr"/>
                      <a:r>
                        <a:rPr lang="en-US">
                          <a:latin typeface="Segoe UI Black"/>
                          <a:ea typeface="Segoe UI Black"/>
                        </a:rPr>
                        <a:t>SCHOOL</a:t>
                      </a:r>
                      <a:r>
                        <a:rPr lang="en-US" baseline="0">
                          <a:latin typeface="Segoe UI Black"/>
                          <a:ea typeface="Segoe UI Black"/>
                        </a:rPr>
                        <a:t> BOARD MEMBER</a:t>
                      </a:r>
                      <a:endParaRPr lang="en-US">
                        <a:latin typeface="Segoe UI Black"/>
                        <a:ea typeface="Segoe UI Black"/>
                      </a:endParaRPr>
                    </a:p>
                  </a:txBody>
                  <a:tcPr anchor="ctr">
                    <a:solidFill>
                      <a:srgbClr val="002EA8"/>
                    </a:solidFill>
                  </a:tcPr>
                </a:tc>
                <a:tc>
                  <a:txBody>
                    <a:bodyPr/>
                    <a:lstStyle/>
                    <a:p>
                      <a:pPr lvl="0" algn="ctr">
                        <a:lnSpc>
                          <a:spcPct val="100000"/>
                        </a:lnSpc>
                        <a:spcBef>
                          <a:spcPts val="0"/>
                        </a:spcBef>
                        <a:spcAft>
                          <a:spcPts val="0"/>
                        </a:spcAft>
                        <a:buNone/>
                      </a:pPr>
                      <a:r>
                        <a:rPr lang="en-US" sz="1800" b="1" i="0" u="none" strike="noStrike" noProof="0">
                          <a:solidFill>
                            <a:srgbClr val="FFFFFF"/>
                          </a:solidFill>
                          <a:latin typeface="Segoe UI"/>
                        </a:rPr>
                        <a:t>ALLY, NEUTRAL, OR OPPONENT</a:t>
                      </a:r>
                    </a:p>
                  </a:txBody>
                  <a:tcPr anchor="ctr">
                    <a:solidFill>
                      <a:srgbClr val="002EA8"/>
                    </a:solidFill>
                  </a:tcPr>
                </a:tc>
                <a:tc>
                  <a:txBody>
                    <a:bodyPr/>
                    <a:lstStyle/>
                    <a:p>
                      <a:pPr algn="ctr"/>
                      <a:r>
                        <a:rPr lang="en-US">
                          <a:latin typeface="Segoe UI Black"/>
                          <a:ea typeface="Segoe UI Black"/>
                        </a:rPr>
                        <a:t>OTHER</a:t>
                      </a:r>
                    </a:p>
                  </a:txBody>
                  <a:tcPr anchor="ctr">
                    <a:solidFill>
                      <a:srgbClr val="002EA8"/>
                    </a:solidFill>
                  </a:tcPr>
                </a:tc>
                <a:extLst>
                  <a:ext uri="{0D108BD9-81ED-4DB2-BD59-A6C34878D82A}">
                    <a16:rowId xmlns:a16="http://schemas.microsoft.com/office/drawing/2014/main" val="1665840337"/>
                  </a:ext>
                </a:extLst>
              </a:tr>
              <a:tr h="313000">
                <a:tc>
                  <a:txBody>
                    <a:bodyPr/>
                    <a:lstStyle/>
                    <a:p>
                      <a:r>
                        <a:rPr lang="en-US">
                          <a:solidFill>
                            <a:srgbClr val="002EA8"/>
                          </a:solidFill>
                          <a:latin typeface="Segoe UI Black"/>
                          <a:ea typeface="Segoe UI Black"/>
                        </a:rPr>
                        <a:t>Seat</a:t>
                      </a:r>
                      <a:r>
                        <a:rPr lang="en-US" baseline="0">
                          <a:solidFill>
                            <a:srgbClr val="002EA8"/>
                          </a:solidFill>
                          <a:latin typeface="Segoe UI Black"/>
                          <a:ea typeface="Segoe UI Black"/>
                        </a:rPr>
                        <a:t> A</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974902196"/>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B</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53852663"/>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C</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413280789"/>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D</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658926054"/>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E</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03575794"/>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F</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178024417"/>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G</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126263253"/>
                  </a:ext>
                </a:extLst>
              </a:tr>
            </a:tbl>
          </a:graphicData>
        </a:graphic>
      </p:graphicFrame>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511DDAA1-2D95-9EC0-0310-3521557AA14A}"/>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1824091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SCHOOL BOARD p.6/3rd File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1118255"/>
          </a:xfrm>
          <a:prstGeom prst="rect">
            <a:avLst/>
          </a:prstGeom>
          <a:noFill/>
        </p:spPr>
        <p:txBody>
          <a:bodyPr wrap="square" rtlCol="0">
            <a:spAutoFit/>
          </a:bodyPr>
          <a:lstStyle/>
          <a:p>
            <a:pPr algn="ctr">
              <a:lnSpc>
                <a:spcPts val="4000"/>
              </a:lnSpc>
            </a:pPr>
            <a:r>
              <a:rPr lang="en-US" sz="2800">
                <a:solidFill>
                  <a:srgbClr val="182EA0"/>
                </a:solidFill>
                <a:latin typeface="Segoe UI Semibold" panose="020B0702040204020203" pitchFamily="34" charset="0"/>
                <a:cs typeface="Segoe UI Semibold" panose="020B0702040204020203" pitchFamily="34" charset="0"/>
              </a:rPr>
              <a:t>Key Principles: Build majority, keeping friends is priority, beating incumbents is hard, think long term – not just this cycle</a:t>
            </a:r>
          </a:p>
        </p:txBody>
      </p:sp>
      <p:graphicFrame>
        <p:nvGraphicFramePr>
          <p:cNvPr id="10" name="Table 9"/>
          <p:cNvGraphicFramePr>
            <a:graphicFrameLocks noGrp="1"/>
          </p:cNvGraphicFramePr>
          <p:nvPr>
            <p:extLst>
              <p:ext uri="{D42A27DB-BD31-4B8C-83A1-F6EECF244321}">
                <p14:modId xmlns:p14="http://schemas.microsoft.com/office/powerpoint/2010/main" val="3353736709"/>
              </p:ext>
            </p:extLst>
          </p:nvPr>
        </p:nvGraphicFramePr>
        <p:xfrm>
          <a:off x="271458" y="2346953"/>
          <a:ext cx="11594961" cy="3643367"/>
        </p:xfrm>
        <a:graphic>
          <a:graphicData uri="http://schemas.openxmlformats.org/drawingml/2006/table">
            <a:tbl>
              <a:tblPr firstRow="1" bandRow="1">
                <a:tableStyleId>{5C22544A-7EE6-4342-B048-85BDC9FD1C3A}</a:tableStyleId>
              </a:tblPr>
              <a:tblGrid>
                <a:gridCol w="1008847">
                  <a:extLst>
                    <a:ext uri="{9D8B030D-6E8A-4147-A177-3AD203B41FA5}">
                      <a16:colId xmlns:a16="http://schemas.microsoft.com/office/drawing/2014/main" val="1036472324"/>
                    </a:ext>
                  </a:extLst>
                </a:gridCol>
                <a:gridCol w="1416835">
                  <a:extLst>
                    <a:ext uri="{9D8B030D-6E8A-4147-A177-3AD203B41FA5}">
                      <a16:colId xmlns:a16="http://schemas.microsoft.com/office/drawing/2014/main" val="2636118998"/>
                    </a:ext>
                  </a:extLst>
                </a:gridCol>
                <a:gridCol w="2820049">
                  <a:extLst>
                    <a:ext uri="{9D8B030D-6E8A-4147-A177-3AD203B41FA5}">
                      <a16:colId xmlns:a16="http://schemas.microsoft.com/office/drawing/2014/main" val="3434508486"/>
                    </a:ext>
                  </a:extLst>
                </a:gridCol>
                <a:gridCol w="2268300">
                  <a:extLst>
                    <a:ext uri="{9D8B030D-6E8A-4147-A177-3AD203B41FA5}">
                      <a16:colId xmlns:a16="http://schemas.microsoft.com/office/drawing/2014/main" val="1418668949"/>
                    </a:ext>
                  </a:extLst>
                </a:gridCol>
                <a:gridCol w="4080930">
                  <a:extLst>
                    <a:ext uri="{9D8B030D-6E8A-4147-A177-3AD203B41FA5}">
                      <a16:colId xmlns:a16="http://schemas.microsoft.com/office/drawing/2014/main" val="1488240004"/>
                    </a:ext>
                  </a:extLst>
                </a:gridCol>
              </a:tblGrid>
              <a:tr h="558723">
                <a:tc>
                  <a:txBody>
                    <a:bodyPr/>
                    <a:lstStyle/>
                    <a:p>
                      <a:pPr algn="ctr"/>
                      <a:endParaRPr lang="en-US" sz="1800">
                        <a:latin typeface="Segoe UI" panose="020B0502040204020203" pitchFamily="34" charset="0"/>
                        <a:ea typeface="Segoe UI Black" panose="020B0A02040204020203" pitchFamily="34" charset="0"/>
                        <a:cs typeface="Segoe UI" panose="020B0502040204020203" pitchFamily="34" charset="0"/>
                      </a:endParaRPr>
                    </a:p>
                  </a:txBody>
                  <a:tcPr anchor="ctr">
                    <a:solidFill>
                      <a:srgbClr val="002EA8"/>
                    </a:solidFill>
                  </a:tcPr>
                </a:tc>
                <a:tc>
                  <a:txBody>
                    <a:bodyPr/>
                    <a:lstStyle/>
                    <a:p>
                      <a:pPr algn="ctr"/>
                      <a:r>
                        <a:rPr lang="en-US" sz="1800">
                          <a:latin typeface="Segoe UI"/>
                          <a:ea typeface="Segoe UI Black"/>
                          <a:cs typeface="Segoe UI"/>
                        </a:rPr>
                        <a:t>TERM</a:t>
                      </a:r>
                      <a:r>
                        <a:rPr lang="en-US" sz="1800" baseline="0">
                          <a:latin typeface="Segoe UI"/>
                          <a:ea typeface="Segoe UI Black"/>
                          <a:cs typeface="Segoe UI"/>
                        </a:rPr>
                        <a:t> EXPIRES</a:t>
                      </a:r>
                      <a:endParaRPr lang="en-US" sz="1800">
                        <a:latin typeface="Segoe UI"/>
                        <a:ea typeface="Segoe UI Black"/>
                        <a:cs typeface="Segoe UI"/>
                      </a:endParaRPr>
                    </a:p>
                  </a:txBody>
                  <a:tcPr anchor="ctr">
                    <a:solidFill>
                      <a:srgbClr val="002EA8"/>
                    </a:solidFill>
                  </a:tcPr>
                </a:tc>
                <a:tc>
                  <a:txBody>
                    <a:bodyPr/>
                    <a:lstStyle/>
                    <a:p>
                      <a:pPr algn="ctr"/>
                      <a:r>
                        <a:rPr lang="en-US" sz="1800">
                          <a:latin typeface="Segoe UI"/>
                          <a:ea typeface="Segoe UI Black"/>
                          <a:cs typeface="Segoe UI"/>
                        </a:rPr>
                        <a:t>SCHOOL</a:t>
                      </a:r>
                      <a:r>
                        <a:rPr lang="en-US" sz="1800" baseline="0">
                          <a:latin typeface="Segoe UI"/>
                          <a:ea typeface="Segoe UI Black"/>
                          <a:cs typeface="Segoe UI"/>
                        </a:rPr>
                        <a:t> BOARD MEMBER</a:t>
                      </a:r>
                      <a:endParaRPr lang="en-US" sz="1800">
                        <a:latin typeface="Segoe UI"/>
                        <a:ea typeface="Segoe UI Black"/>
                        <a:cs typeface="Segoe UI"/>
                      </a:endParaRPr>
                    </a:p>
                  </a:txBody>
                  <a:tcPr anchor="ctr">
                    <a:solidFill>
                      <a:srgbClr val="002EA8"/>
                    </a:solidFill>
                  </a:tcPr>
                </a:tc>
                <a:tc>
                  <a:txBody>
                    <a:bodyPr/>
                    <a:lstStyle/>
                    <a:p>
                      <a:pPr lvl="0" algn="ctr">
                        <a:buNone/>
                      </a:pPr>
                      <a:r>
                        <a:rPr lang="en-US" sz="1800" b="1" i="0" u="none" strike="noStrike" baseline="0" noProof="0">
                          <a:solidFill>
                            <a:srgbClr val="FFFFFF"/>
                          </a:solidFill>
                          <a:latin typeface="Segoe UI"/>
                        </a:rPr>
                        <a:t>ALLY, NEUTRAL, OR OPPONENT</a:t>
                      </a:r>
                      <a:endParaRPr lang="en-US"/>
                    </a:p>
                  </a:txBody>
                  <a:tcPr anchor="ctr">
                    <a:solidFill>
                      <a:srgbClr val="002EA8"/>
                    </a:solidFill>
                  </a:tcPr>
                </a:tc>
                <a:tc>
                  <a:txBody>
                    <a:bodyPr/>
                    <a:lstStyle/>
                    <a:p>
                      <a:pPr algn="ctr"/>
                      <a:r>
                        <a:rPr lang="en-US" sz="1800">
                          <a:latin typeface="Segoe UI"/>
                          <a:ea typeface="Segoe UI Black"/>
                          <a:cs typeface="Segoe UI"/>
                        </a:rPr>
                        <a:t>OTHER</a:t>
                      </a:r>
                    </a:p>
                  </a:txBody>
                  <a:tcPr anchor="ctr">
                    <a:solidFill>
                      <a:srgbClr val="002EA8"/>
                    </a:solidFill>
                  </a:tcPr>
                </a:tc>
                <a:extLst>
                  <a:ext uri="{0D108BD9-81ED-4DB2-BD59-A6C34878D82A}">
                    <a16:rowId xmlns:a16="http://schemas.microsoft.com/office/drawing/2014/main" val="1665840337"/>
                  </a:ext>
                </a:extLst>
              </a:tr>
              <a:tr h="429041">
                <a:tc>
                  <a:txBody>
                    <a:bodyPr/>
                    <a:lstStyle/>
                    <a:p>
                      <a:pPr algn="ct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A</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President</a:t>
                      </a:r>
                      <a:r>
                        <a:rPr lang="en-US" sz="1800" baseline="0">
                          <a:latin typeface="Segoe UI"/>
                          <a:cs typeface="Segoe UI"/>
                        </a:rPr>
                        <a:t> Jane Jones</a:t>
                      </a:r>
                      <a:endParaRPr lang="en-US" sz="1800">
                        <a:latin typeface="Segoe UI"/>
                        <a:cs typeface="Segoe UI"/>
                      </a:endParaRPr>
                    </a:p>
                  </a:txBody>
                  <a:tcPr anchor="ctr"/>
                </a:tc>
                <a:tc>
                  <a:txBody>
                    <a:bodyPr/>
                    <a:lstStyle/>
                    <a:p>
                      <a:pPr algn="ctr"/>
                      <a:r>
                        <a:rPr lang="en-US" sz="1800">
                          <a:latin typeface="Segoe UI"/>
                          <a:cs typeface="Segoe UI"/>
                        </a:rPr>
                        <a:t>Ally</a:t>
                      </a:r>
                      <a:endParaRPr lang="en-US" sz="1800">
                        <a:latin typeface="Segoe UI" panose="020B0502040204020203" pitchFamily="34" charset="0"/>
                        <a:cs typeface="Segoe UI" panose="020B0502040204020203" pitchFamily="34" charset="0"/>
                      </a:endParaRPr>
                    </a:p>
                  </a:txBody>
                  <a:tcPr anchor="ctr"/>
                </a:tc>
                <a:tc>
                  <a:txBody>
                    <a:bodyPr/>
                    <a:lstStyle/>
                    <a:p>
                      <a:pPr algn="ctr"/>
                      <a:r>
                        <a:rPr lang="en-US" sz="1800">
                          <a:latin typeface="Segoe UI"/>
                          <a:cs typeface="Segoe UI"/>
                        </a:rPr>
                        <a:t>Parent of member</a:t>
                      </a:r>
                    </a:p>
                  </a:txBody>
                  <a:tcPr anchor="ctr"/>
                </a:tc>
                <a:extLst>
                  <a:ext uri="{0D108BD9-81ED-4DB2-BD59-A6C34878D82A}">
                    <a16:rowId xmlns:a16="http://schemas.microsoft.com/office/drawing/2014/main" val="2974902196"/>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B</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2023</a:t>
                      </a:r>
                    </a:p>
                  </a:txBody>
                  <a:tcPr anchor="ctr"/>
                </a:tc>
                <a:tc>
                  <a:txBody>
                    <a:bodyPr/>
                    <a:lstStyle/>
                    <a:p>
                      <a:pPr algn="ctr"/>
                      <a:r>
                        <a:rPr lang="en-US" sz="1800">
                          <a:latin typeface="Segoe UI"/>
                          <a:cs typeface="Segoe UI"/>
                        </a:rPr>
                        <a:t>Vice-President</a:t>
                      </a:r>
                      <a:r>
                        <a:rPr lang="en-US" sz="1800" baseline="0">
                          <a:latin typeface="Segoe UI"/>
                          <a:cs typeface="Segoe UI"/>
                        </a:rPr>
                        <a:t> Billy James</a:t>
                      </a:r>
                      <a:endParaRPr lang="en-US" sz="1800">
                        <a:latin typeface="Segoe UI"/>
                        <a:cs typeface="Segoe UI"/>
                      </a:endParaRPr>
                    </a:p>
                  </a:txBody>
                  <a:tcPr anchor="ctr"/>
                </a:tc>
                <a:tc>
                  <a:txBody>
                    <a:bodyPr/>
                    <a:lstStyle/>
                    <a:p>
                      <a:pPr algn="ctr"/>
                      <a:r>
                        <a:rPr lang="en-US" sz="1800">
                          <a:latin typeface="Segoe UI"/>
                          <a:cs typeface="Segoe UI"/>
                        </a:rPr>
                        <a:t>Neutral</a:t>
                      </a:r>
                    </a:p>
                  </a:txBody>
                  <a:tcPr anchor="ctr"/>
                </a:tc>
                <a:tc>
                  <a:txBody>
                    <a:bodyPr/>
                    <a:lstStyle/>
                    <a:p>
                      <a:pPr algn="ctr"/>
                      <a:r>
                        <a:rPr lang="en-US" sz="1800">
                          <a:latin typeface="Segoe UI"/>
                          <a:cs typeface="Segoe UI"/>
                        </a:rPr>
                        <a:t>Basketball</a:t>
                      </a:r>
                      <a:r>
                        <a:rPr lang="en-US" sz="1800" baseline="0">
                          <a:latin typeface="Segoe UI"/>
                          <a:cs typeface="Segoe UI"/>
                        </a:rPr>
                        <a:t> coach</a:t>
                      </a:r>
                      <a:endParaRPr lang="en-US" sz="1800">
                        <a:latin typeface="Segoe UI"/>
                        <a:cs typeface="Segoe UI"/>
                      </a:endParaRPr>
                    </a:p>
                  </a:txBody>
                  <a:tcPr anchor="ctr"/>
                </a:tc>
                <a:extLst>
                  <a:ext uri="{0D108BD9-81ED-4DB2-BD59-A6C34878D82A}">
                    <a16:rowId xmlns:a16="http://schemas.microsoft.com/office/drawing/2014/main" val="453852663"/>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C</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Dolores Smith</a:t>
                      </a:r>
                    </a:p>
                  </a:txBody>
                  <a:tcPr anchor="ctr"/>
                </a:tc>
                <a:tc>
                  <a:txBody>
                    <a:bodyPr/>
                    <a:lstStyle/>
                    <a:p>
                      <a:pPr algn="ctr"/>
                      <a:r>
                        <a:rPr lang="en-US" sz="1800">
                          <a:latin typeface="Segoe UI"/>
                          <a:cs typeface="Segoe UI"/>
                        </a:rPr>
                        <a:t>Neutral </a:t>
                      </a: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1413280789"/>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D</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2024</a:t>
                      </a:r>
                    </a:p>
                  </a:txBody>
                  <a:tcPr anchor="ctr"/>
                </a:tc>
                <a:tc>
                  <a:txBody>
                    <a:bodyPr/>
                    <a:lstStyle/>
                    <a:p>
                      <a:pPr algn="ctr"/>
                      <a:r>
                        <a:rPr lang="en-US" sz="1800">
                          <a:latin typeface="Segoe UI"/>
                          <a:cs typeface="Segoe UI"/>
                        </a:rPr>
                        <a:t>Randy Jerk</a:t>
                      </a:r>
                    </a:p>
                  </a:txBody>
                  <a:tcPr anchor="ctr"/>
                </a:tc>
                <a:tc>
                  <a:txBody>
                    <a:bodyPr/>
                    <a:lstStyle/>
                    <a:p>
                      <a:pPr algn="ctr"/>
                      <a:r>
                        <a:rPr lang="en-US" sz="1800">
                          <a:latin typeface="Segoe UI"/>
                          <a:cs typeface="Segoe UI"/>
                        </a:rPr>
                        <a:t>Opponent</a:t>
                      </a:r>
                      <a:endParaRPr lang="en-US" sz="1800">
                        <a:latin typeface="Segoe UI" panose="020B0502040204020203" pitchFamily="34" charset="0"/>
                        <a:cs typeface="Segoe UI" panose="020B0502040204020203" pitchFamily="34" charset="0"/>
                      </a:endParaRP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2658926054"/>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E</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2023</a:t>
                      </a:r>
                    </a:p>
                  </a:txBody>
                  <a:tcPr anchor="ctr"/>
                </a:tc>
                <a:tc>
                  <a:txBody>
                    <a:bodyPr/>
                    <a:lstStyle/>
                    <a:p>
                      <a:pPr algn="ctr"/>
                      <a:r>
                        <a:rPr lang="en-US" sz="1800">
                          <a:latin typeface="Segoe UI"/>
                          <a:cs typeface="Segoe UI"/>
                        </a:rPr>
                        <a:t>Gladys Grumps</a:t>
                      </a:r>
                    </a:p>
                  </a:txBody>
                  <a:tcPr anchor="ctr"/>
                </a:tc>
                <a:tc>
                  <a:txBody>
                    <a:bodyPr/>
                    <a:lstStyle/>
                    <a:p>
                      <a:pPr algn="ctr"/>
                      <a:r>
                        <a:rPr lang="en-US" sz="1800">
                          <a:latin typeface="Segoe UI"/>
                          <a:cs typeface="Segoe UI"/>
                        </a:rPr>
                        <a:t>Opponent</a:t>
                      </a:r>
                      <a:endParaRPr lang="en-US" sz="1800">
                        <a:latin typeface="Segoe UI" panose="020B0502040204020203" pitchFamily="34" charset="0"/>
                        <a:cs typeface="Segoe UI" panose="020B0502040204020203" pitchFamily="34" charset="0"/>
                      </a:endParaRPr>
                    </a:p>
                  </a:txBody>
                  <a:tcPr anchor="ctr"/>
                </a:tc>
                <a:tc>
                  <a:txBody>
                    <a:bodyPr/>
                    <a:lstStyle/>
                    <a:p>
                      <a:pPr algn="ctr"/>
                      <a:r>
                        <a:rPr lang="en-US" sz="1800">
                          <a:latin typeface="Segoe UI"/>
                          <a:cs typeface="Segoe UI"/>
                        </a:rPr>
                        <a:t>Repeatedly dismissive of concerns</a:t>
                      </a:r>
                    </a:p>
                  </a:txBody>
                  <a:tcPr anchor="ctr"/>
                </a:tc>
                <a:extLst>
                  <a:ext uri="{0D108BD9-81ED-4DB2-BD59-A6C34878D82A}">
                    <a16:rowId xmlns:a16="http://schemas.microsoft.com/office/drawing/2014/main" val="1903575794"/>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F</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2023</a:t>
                      </a:r>
                    </a:p>
                  </a:txBody>
                  <a:tcPr anchor="ctr"/>
                </a:tc>
                <a:tc>
                  <a:txBody>
                    <a:bodyPr/>
                    <a:lstStyle/>
                    <a:p>
                      <a:pPr algn="ctr"/>
                      <a:r>
                        <a:rPr lang="en-US" sz="1800">
                          <a:latin typeface="Segoe UI"/>
                          <a:cs typeface="Segoe UI"/>
                        </a:rPr>
                        <a:t>Jean Garcia</a:t>
                      </a:r>
                    </a:p>
                  </a:txBody>
                  <a:tcPr anchor="ctr"/>
                </a:tc>
                <a:tc>
                  <a:txBody>
                    <a:bodyPr/>
                    <a:lstStyle/>
                    <a:p>
                      <a:pPr algn="ctr"/>
                      <a:r>
                        <a:rPr lang="en-US" sz="1800">
                          <a:latin typeface="Segoe UI"/>
                          <a:cs typeface="Segoe UI"/>
                        </a:rPr>
                        <a:t>Ally</a:t>
                      </a:r>
                      <a:endParaRPr lang="en-US" sz="1800">
                        <a:latin typeface="Segoe UI" panose="020B0502040204020203" pitchFamily="34" charset="0"/>
                        <a:cs typeface="Segoe UI" panose="020B0502040204020203" pitchFamily="34" charset="0"/>
                      </a:endParaRP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4178024417"/>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G</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2024</a:t>
                      </a:r>
                    </a:p>
                  </a:txBody>
                  <a:tcPr anchor="ctr"/>
                </a:tc>
                <a:tc>
                  <a:txBody>
                    <a:bodyPr/>
                    <a:lstStyle/>
                    <a:p>
                      <a:pPr algn="ctr"/>
                      <a:r>
                        <a:rPr lang="en-US" sz="1800">
                          <a:latin typeface="Segoe UI"/>
                          <a:cs typeface="Segoe UI"/>
                        </a:rPr>
                        <a:t>Frida</a:t>
                      </a:r>
                      <a:r>
                        <a:rPr lang="en-US" sz="1800" baseline="0">
                          <a:latin typeface="Segoe UI"/>
                          <a:cs typeface="Segoe UI"/>
                        </a:rPr>
                        <a:t> Lemon</a:t>
                      </a:r>
                      <a:endParaRPr lang="en-US" sz="1800">
                        <a:latin typeface="Segoe UI"/>
                        <a:cs typeface="Segoe UI"/>
                      </a:endParaRPr>
                    </a:p>
                  </a:txBody>
                  <a:tcPr anchor="ctr"/>
                </a:tc>
                <a:tc>
                  <a:txBody>
                    <a:bodyPr/>
                    <a:lstStyle/>
                    <a:p>
                      <a:pPr algn="ctr"/>
                      <a:r>
                        <a:rPr lang="en-US" sz="1800">
                          <a:latin typeface="Segoe UI"/>
                          <a:cs typeface="Segoe UI"/>
                        </a:rPr>
                        <a:t>Neutral</a:t>
                      </a: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3126263253"/>
                  </a:ext>
                </a:extLst>
              </a:tr>
            </a:tbl>
          </a:graphicData>
        </a:graphic>
      </p:graphicFrame>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82F39C43-BBCD-B080-04F7-EB7190D7206F}"/>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2848903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EXERCISE p.6/3rd File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60858" y="1499111"/>
            <a:ext cx="5549311" cy="2975686"/>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Fill in as much of your campaign template mapping section for </a:t>
            </a:r>
            <a:endParaRPr lang="en-US"/>
          </a:p>
          <a:p>
            <a:pPr marL="914400" lvl="1" indent="-457200">
              <a:lnSpc>
                <a:spcPts val="3800"/>
              </a:lnSpc>
              <a:buFont typeface="Courier New" panose="020B0604020202020204" pitchFamily="34" charset="0"/>
              <a:buChar char="o"/>
            </a:pPr>
            <a:r>
              <a:rPr lang="en-US" sz="2800">
                <a:solidFill>
                  <a:srgbClr val="182EA0"/>
                </a:solidFill>
                <a:latin typeface="Segoe UI Semibold"/>
                <a:cs typeface="Segoe UI Semibold"/>
              </a:rPr>
              <a:t>Mapping your School Board </a:t>
            </a:r>
            <a:endParaRPr lang="en-US">
              <a:ea typeface="Calibri" panose="020F0502020204030204"/>
              <a:cs typeface="Calibri" panose="020F0502020204030204"/>
            </a:endParaRPr>
          </a:p>
          <a:p>
            <a:pPr marL="971550" lvl="1" indent="-514350">
              <a:lnSpc>
                <a:spcPts val="3800"/>
              </a:lnSpc>
              <a:buFont typeface="Courier New" panose="02070309020205020404" pitchFamily="49" charset="0"/>
              <a:buChar char="o"/>
            </a:pPr>
            <a:endParaRPr lang="en-US" sz="2800">
              <a:solidFill>
                <a:srgbClr val="182EA0"/>
              </a:solidFill>
              <a:latin typeface="Segoe UI Semibold"/>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p:cNvPicPr>
            <a:picLocks noChangeAspect="1"/>
          </p:cNvPicPr>
          <p:nvPr/>
        </p:nvPicPr>
        <p:blipFill>
          <a:blip r:embed="rId4"/>
          <a:stretch>
            <a:fillRect/>
          </a:stretch>
        </p:blipFill>
        <p:spPr>
          <a:xfrm>
            <a:off x="7974022" y="1407291"/>
            <a:ext cx="3112297" cy="3863678"/>
          </a:xfrm>
          <a:prstGeom prst="rect">
            <a:avLst/>
          </a:prstGeom>
        </p:spPr>
      </p:pic>
      <p:sp>
        <p:nvSpPr>
          <p:cNvPr id="3" name="TextBox 2">
            <a:extLst>
              <a:ext uri="{FF2B5EF4-FFF2-40B4-BE49-F238E27FC236}">
                <a16:creationId xmlns:a16="http://schemas.microsoft.com/office/drawing/2014/main" id="{1A348C92-D258-3D41-F2A7-4C3E177D59C1}"/>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37220711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53009" y="-38501"/>
            <a:ext cx="12245009"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YOUR LOCAL</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7788" y="1102689"/>
            <a:ext cx="8285885" cy="5412251"/>
          </a:xfrm>
          <a:prstGeom prst="rect">
            <a:avLst/>
          </a:prstGeom>
          <a:noFill/>
        </p:spPr>
        <p:txBody>
          <a:bodyPr wrap="square" lIns="91440" tIns="45720" rIns="91440" bIns="45720" rtlCol="0" anchor="t">
            <a:spAutoFit/>
          </a:bodyPr>
          <a:lstStyle/>
          <a:p>
            <a:pPr marL="457200" indent="-457200">
              <a:lnSpc>
                <a:spcPts val="3800"/>
              </a:lnSpc>
              <a:buFont typeface="Arial"/>
              <a:buChar char="•"/>
            </a:pPr>
            <a:r>
              <a:rPr lang="en-US" sz="2800">
                <a:solidFill>
                  <a:srgbClr val="182EA0"/>
                </a:solidFill>
                <a:latin typeface="Segoe UI Semibold"/>
                <a:cs typeface="Segoe UI Semibold"/>
              </a:rPr>
              <a:t>Organization Capacity</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Volunteer</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PAC</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Contact Information</a:t>
            </a:r>
          </a:p>
          <a:p>
            <a:pPr marL="457200" indent="-457200">
              <a:lnSpc>
                <a:spcPts val="3800"/>
              </a:lnSpc>
              <a:buFont typeface="Arial"/>
              <a:buChar char="•"/>
            </a:pPr>
            <a:r>
              <a:rPr lang="en-US" sz="2800">
                <a:solidFill>
                  <a:srgbClr val="182EA0"/>
                </a:solidFill>
                <a:latin typeface="Segoe UI Semibold"/>
                <a:cs typeface="Segoe UI Semibold"/>
              </a:rPr>
              <a:t>Communication Tools</a:t>
            </a:r>
          </a:p>
          <a:p>
            <a:pPr marL="457200" indent="-457200">
              <a:lnSpc>
                <a:spcPts val="3800"/>
              </a:lnSpc>
              <a:buFont typeface="Arial"/>
              <a:buChar char="•"/>
            </a:pPr>
            <a:r>
              <a:rPr lang="en-US" sz="2800">
                <a:solidFill>
                  <a:srgbClr val="182EA0"/>
                </a:solidFill>
                <a:latin typeface="Segoe UI Semibold"/>
                <a:cs typeface="Segoe UI Semibold"/>
              </a:rPr>
              <a:t>Leadership </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Investment </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Your Team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Constitution &amp; Bylaws</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Recommendation Process</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Campaign Spending </a:t>
            </a:r>
          </a:p>
        </p:txBody>
      </p:sp>
      <p:pic>
        <p:nvPicPr>
          <p:cNvPr id="1026" name="Picture 2" descr="Is That A Spreadsheet Annie Murphy GIF - Is That A Spreadsheet Annie Murphy Alexis Rose GIFs"/>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400483" y="1851601"/>
            <a:ext cx="5306608" cy="298363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9424360C-987B-A3CA-9618-7028B8194FD5}"/>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J</a:t>
            </a:r>
            <a:endParaRPr lang="en-US"/>
          </a:p>
        </p:txBody>
      </p:sp>
    </p:spTree>
    <p:extLst>
      <p:ext uri="{BB962C8B-B14F-4D97-AF65-F5344CB8AC3E}">
        <p14:creationId xmlns:p14="http://schemas.microsoft.com/office/powerpoint/2010/main" val="4283842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MAPPING: YOUR LOCAL</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7" name="TextBox 6">
            <a:extLst>
              <a:ext uri="{FF2B5EF4-FFF2-40B4-BE49-F238E27FC236}">
                <a16:creationId xmlns:a16="http://schemas.microsoft.com/office/drawing/2014/main" id="{4884FC4A-0A54-4FED-9CA5-6FC8F406CA60}"/>
              </a:ext>
            </a:extLst>
          </p:cNvPr>
          <p:cNvSpPr txBox="1"/>
          <p:nvPr/>
        </p:nvSpPr>
        <p:spPr>
          <a:xfrm>
            <a:off x="359230" y="1128112"/>
            <a:ext cx="11645733" cy="6370975"/>
          </a:xfrm>
          <a:prstGeom prst="rect">
            <a:avLst/>
          </a:prstGeom>
          <a:noFill/>
        </p:spPr>
        <p:txBody>
          <a:bodyPr wrap="square" lIns="91440" tIns="45720" rIns="91440" bIns="45720" numCol="2" spcCol="274320" rtlCol="0" anchor="t">
            <a:spAutoFit/>
          </a:bodyPr>
          <a:lstStyle/>
          <a:p>
            <a:r>
              <a:rPr lang="en-US" sz="2400" b="1">
                <a:solidFill>
                  <a:srgbClr val="182EA0"/>
                </a:solidFill>
                <a:latin typeface="Segoe UI"/>
                <a:cs typeface="Segoe UI"/>
              </a:rPr>
              <a:t>Rules: different rules govern elections &amp; union engagement in elections work</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Association rules, examples</a:t>
            </a:r>
          </a:p>
          <a:p>
            <a:pPr marL="285750" indent="-285750">
              <a:buFont typeface="Arial" panose="020B0604020202020204" pitchFamily="34" charset="0"/>
              <a:buChar char="•"/>
            </a:pPr>
            <a:r>
              <a:rPr lang="en-US" sz="2400">
                <a:solidFill>
                  <a:srgbClr val="182EA0"/>
                </a:solidFill>
                <a:latin typeface="Segoe UI"/>
                <a:cs typeface="Segoe UI"/>
              </a:rPr>
              <a:t>Endorsement Process</a:t>
            </a:r>
          </a:p>
          <a:p>
            <a:pPr marL="285750" indent="-285750">
              <a:buFont typeface="Arial" panose="020B0604020202020204" pitchFamily="34" charset="0"/>
              <a:buChar char="•"/>
            </a:pPr>
            <a:r>
              <a:rPr lang="en-US" sz="2400">
                <a:solidFill>
                  <a:srgbClr val="182EA0"/>
                </a:solidFill>
                <a:latin typeface="Segoe UI"/>
                <a:cs typeface="Segoe UI"/>
              </a:rPr>
              <a:t>Approval of Money &amp; Contributions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Elections Rules, examples:</a:t>
            </a:r>
          </a:p>
          <a:p>
            <a:pPr marL="285750" indent="-285750">
              <a:buFont typeface="Arial" panose="020B0604020202020204" pitchFamily="34" charset="0"/>
              <a:buChar char="•"/>
            </a:pPr>
            <a:r>
              <a:rPr lang="en-US" sz="2400">
                <a:solidFill>
                  <a:srgbClr val="182EA0"/>
                </a:solidFill>
                <a:latin typeface="Segoe UI"/>
                <a:cs typeface="Segoe UI"/>
              </a:rPr>
              <a:t>Candidates</a:t>
            </a:r>
          </a:p>
          <a:p>
            <a:pPr marL="285750" indent="-285750">
              <a:buFont typeface="Arial" panose="020B0604020202020204" pitchFamily="34" charset="0"/>
              <a:buChar char="•"/>
            </a:pPr>
            <a:r>
              <a:rPr lang="en-US" sz="2400">
                <a:solidFill>
                  <a:srgbClr val="182EA0"/>
                </a:solidFill>
                <a:latin typeface="Segoe UI"/>
                <a:cs typeface="Segoe UI"/>
              </a:rPr>
              <a:t>Political contributions</a:t>
            </a:r>
          </a:p>
          <a:p>
            <a:pPr marL="285750" indent="-285750">
              <a:buFont typeface="Arial" panose="020B0604020202020204" pitchFamily="34" charset="0"/>
              <a:buChar char="•"/>
            </a:pPr>
            <a:r>
              <a:rPr lang="en-US" sz="2400">
                <a:solidFill>
                  <a:srgbClr val="182EA0"/>
                </a:solidFill>
                <a:latin typeface="Segoe UI"/>
                <a:cs typeface="Segoe UI"/>
              </a:rPr>
              <a:t>Election Activities</a:t>
            </a:r>
          </a:p>
          <a:p>
            <a:pPr marL="285750" indent="-285750">
              <a:buFont typeface="Arial" panose="020B0604020202020204" pitchFamily="34" charset="0"/>
              <a:buChar char="•"/>
            </a:pPr>
            <a:r>
              <a:rPr lang="en-US" sz="2400">
                <a:solidFill>
                  <a:srgbClr val="182EA0"/>
                </a:solidFill>
                <a:latin typeface="Segoe UI"/>
                <a:cs typeface="Segoe UI"/>
              </a:rPr>
              <a:t>Union participation</a:t>
            </a: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r>
              <a:rPr lang="en-US" sz="2400" b="1">
                <a:solidFill>
                  <a:srgbClr val="182EA0"/>
                </a:solidFill>
                <a:latin typeface="Segoe UI"/>
                <a:cs typeface="Segoe UI"/>
              </a:rPr>
              <a:t>Money: sources and how can use; Early money is critical for your candidates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Local Dues/General Fund Dollars </a:t>
            </a:r>
          </a:p>
          <a:p>
            <a:r>
              <a:rPr lang="en-US" sz="2400">
                <a:solidFill>
                  <a:srgbClr val="182EA0"/>
                </a:solidFill>
                <a:latin typeface="Segoe UI"/>
                <a:cs typeface="Segoe UI"/>
              </a:rPr>
              <a:t>can be used for educating, communicating with &amp; supporting your members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Political Dollars/PAC funding </a:t>
            </a:r>
            <a:endParaRPr lang="en-US" sz="2400">
              <a:solidFill>
                <a:srgbClr val="182EA0"/>
              </a:solidFill>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2400">
                <a:solidFill>
                  <a:srgbClr val="182EA0"/>
                </a:solidFill>
                <a:latin typeface="Segoe UI"/>
                <a:cs typeface="Segoe UI"/>
              </a:rPr>
              <a:t>can be used for direct contributions to a candidate</a:t>
            </a:r>
          </a:p>
          <a:p>
            <a:pPr marL="285750" indent="-285750">
              <a:buFont typeface="Arial" panose="020B0604020202020204" pitchFamily="34" charset="0"/>
              <a:buChar char="•"/>
            </a:pPr>
            <a:r>
              <a:rPr lang="en-US" sz="2400">
                <a:solidFill>
                  <a:srgbClr val="182EA0"/>
                </a:solidFill>
                <a:latin typeface="Segoe UI"/>
                <a:cs typeface="Segoe UI"/>
              </a:rPr>
              <a:t>doing a specific activity on behalf of a candidate or in-kind contributions</a:t>
            </a:r>
            <a:endParaRPr lang="en-US" sz="2000">
              <a:solidFill>
                <a:srgbClr val="182EA0"/>
              </a:solidFill>
              <a:latin typeface="Segoe UI"/>
              <a:cs typeface="Segoe UI"/>
            </a:endParaRPr>
          </a:p>
        </p:txBody>
      </p:sp>
      <p:sp>
        <p:nvSpPr>
          <p:cNvPr id="3" name="TextBox 2">
            <a:extLst>
              <a:ext uri="{FF2B5EF4-FFF2-40B4-BE49-F238E27FC236}">
                <a16:creationId xmlns:a16="http://schemas.microsoft.com/office/drawing/2014/main" id="{2D2AB713-90CE-DE2D-AD52-5D2BB63240A8}"/>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J</a:t>
            </a:r>
            <a:endParaRPr lang="en-US"/>
          </a:p>
        </p:txBody>
      </p:sp>
    </p:spTree>
    <p:extLst>
      <p:ext uri="{BB962C8B-B14F-4D97-AF65-F5344CB8AC3E}">
        <p14:creationId xmlns:p14="http://schemas.microsoft.com/office/powerpoint/2010/main" val="1457985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66261" y="-38501"/>
            <a:ext cx="12258261"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YOUR MEMBERS p.14/5th File</a:t>
            </a:r>
            <a:endParaRPr lang="en-US" sz="4000">
              <a:solidFill>
                <a:schemeClr val="bg1"/>
              </a:solidFill>
              <a:latin typeface="Segoe UI Black" panose="020B0A02040204020203" pitchFamily="34" charset="0"/>
              <a:ea typeface="Segoe UI Black" panose="020B0A02040204020203" pitchFamily="34" charset="0"/>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a:blip r:embed="rId4"/>
          <a:stretch>
            <a:fillRect/>
          </a:stretch>
        </p:blipFill>
        <p:spPr>
          <a:xfrm>
            <a:off x="414960" y="1246021"/>
            <a:ext cx="6913492" cy="5327296"/>
          </a:xfrm>
          <a:prstGeom prst="rect">
            <a:avLst/>
          </a:prstGeom>
        </p:spPr>
      </p:pic>
      <p:pic>
        <p:nvPicPr>
          <p:cNvPr id="13" name="Picture 12"/>
          <p:cNvPicPr>
            <a:picLocks noChangeAspect="1"/>
          </p:cNvPicPr>
          <p:nvPr/>
        </p:nvPicPr>
        <p:blipFill rotWithShape="1">
          <a:blip r:embed="rId5" cstate="print">
            <a:extLst>
              <a:ext uri="{28A0092B-C50C-407E-A947-70E740481C1C}">
                <a14:useLocalDpi xmlns:a14="http://schemas.microsoft.com/office/drawing/2010/main" val="0"/>
              </a:ext>
            </a:extLst>
          </a:blip>
          <a:srcRect t="3285" b="18990"/>
          <a:stretch/>
        </p:blipFill>
        <p:spPr>
          <a:xfrm>
            <a:off x="7580243" y="2670313"/>
            <a:ext cx="4124243" cy="2268144"/>
          </a:xfrm>
          <a:prstGeom prst="rect">
            <a:avLst/>
          </a:prstGeom>
        </p:spPr>
      </p:pic>
      <p:sp>
        <p:nvSpPr>
          <p:cNvPr id="4" name="TextBox 3">
            <a:extLst>
              <a:ext uri="{FF2B5EF4-FFF2-40B4-BE49-F238E27FC236}">
                <a16:creationId xmlns:a16="http://schemas.microsoft.com/office/drawing/2014/main" id="{FAA3DF00-D3D4-C98A-8C7F-B6BAB1C4CC04}"/>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J</a:t>
            </a:r>
            <a:endParaRPr lang="en-US"/>
          </a:p>
        </p:txBody>
      </p:sp>
    </p:spTree>
    <p:extLst>
      <p:ext uri="{BB962C8B-B14F-4D97-AF65-F5344CB8AC3E}">
        <p14:creationId xmlns:p14="http://schemas.microsoft.com/office/powerpoint/2010/main" val="2398419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AD36B-FD36-6833-6A31-5741ADBC3C8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CB009263-1585-77D9-4207-E10639A0C7EC}"/>
              </a:ext>
            </a:extLst>
          </p:cNvPr>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EXERCISE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a:extLst>
              <a:ext uri="{FF2B5EF4-FFF2-40B4-BE49-F238E27FC236}">
                <a16:creationId xmlns:a16="http://schemas.microsoft.com/office/drawing/2014/main" id="{BCB6DDF4-380B-5FFA-8105-CF6757BE9DF4}"/>
              </a:ext>
            </a:extLst>
          </p:cNvPr>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a:extLst>
              <a:ext uri="{FF2B5EF4-FFF2-40B4-BE49-F238E27FC236}">
                <a16:creationId xmlns:a16="http://schemas.microsoft.com/office/drawing/2014/main" id="{34D6EBA2-4DC7-3B1C-9C6A-73E96216AEF5}"/>
              </a:ext>
            </a:extLst>
          </p:cNvPr>
          <p:cNvSpPr txBox="1"/>
          <p:nvPr/>
        </p:nvSpPr>
        <p:spPr>
          <a:xfrm>
            <a:off x="360858" y="1499111"/>
            <a:ext cx="7944167" cy="4924938"/>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Fill in as much of  your campaign template mapping section for</a:t>
            </a:r>
          </a:p>
          <a:p>
            <a:pPr marL="971550" lvl="1" indent="-514350">
              <a:lnSpc>
                <a:spcPts val="3800"/>
              </a:lnSpc>
              <a:buFont typeface="Courier New" panose="02070309020205020404" pitchFamily="49" charset="0"/>
              <a:buChar char="o"/>
            </a:pPr>
            <a:r>
              <a:rPr lang="en-US" sz="2800">
                <a:solidFill>
                  <a:srgbClr val="182EA0"/>
                </a:solidFill>
                <a:latin typeface="Segoe UI Semibold"/>
                <a:cs typeface="Segoe UI Semibold"/>
              </a:rPr>
              <a:t>Local Association Mapping (p. 6/3rd File)</a:t>
            </a:r>
          </a:p>
          <a:p>
            <a:pPr marL="971550" lvl="1" indent="-514350">
              <a:lnSpc>
                <a:spcPts val="3800"/>
              </a:lnSpc>
              <a:buFont typeface="Courier New" panose="02070309020205020404" pitchFamily="49" charset="0"/>
              <a:buChar char="o"/>
            </a:pPr>
            <a:r>
              <a:rPr lang="en-US" sz="2800">
                <a:solidFill>
                  <a:srgbClr val="182EA0"/>
                </a:solidFill>
                <a:latin typeface="Segoe UI Semibold"/>
                <a:cs typeface="Segoe UI Semibold"/>
              </a:rPr>
              <a:t>Community Mapping (</a:t>
            </a:r>
            <a:r>
              <a:rPr lang="en-US" sz="2800">
                <a:solidFill>
                  <a:srgbClr val="182EA0"/>
                </a:solidFill>
                <a:latin typeface="Segoe UI Semibold"/>
                <a:ea typeface="Segoe UI Black"/>
                <a:cs typeface="Segoe UI Semibold"/>
              </a:rPr>
              <a:t>p.13/4th file &amp; 5th file)</a:t>
            </a:r>
          </a:p>
          <a:p>
            <a:pPr marL="1428750" lvl="2" indent="-514350">
              <a:lnSpc>
                <a:spcPts val="3800"/>
              </a:lnSpc>
              <a:buFont typeface="Wingdings" panose="02070309020205020404" pitchFamily="49" charset="0"/>
              <a:buChar char="§"/>
            </a:pPr>
            <a:r>
              <a:rPr lang="en-US" sz="2800">
                <a:solidFill>
                  <a:srgbClr val="182EA0"/>
                </a:solidFill>
                <a:latin typeface="Segoe UI Semibold"/>
                <a:ea typeface="Segoe UI Black"/>
                <a:cs typeface="Segoe UI Semibold"/>
              </a:rPr>
              <a:t>"Make a list of all the organizations and influencers that care about your public schools and/or work on local elections."</a:t>
            </a:r>
          </a:p>
          <a:p>
            <a:pPr marL="1428750" lvl="2" indent="-514350">
              <a:lnSpc>
                <a:spcPts val="3800"/>
              </a:lnSpc>
              <a:buFont typeface="Wingdings" panose="02070309020205020404" pitchFamily="49" charset="0"/>
              <a:buChar char="§"/>
            </a:pPr>
            <a:r>
              <a:rPr lang="en-US" sz="2800">
                <a:solidFill>
                  <a:srgbClr val="182EA0"/>
                </a:solidFill>
                <a:latin typeface="Segoe UI Semibold"/>
                <a:ea typeface="Segoe UI Black"/>
                <a:cs typeface="Segoe UI Semibold"/>
              </a:rPr>
              <a:t>Don't do any evaluation of them yet!</a:t>
            </a:r>
          </a:p>
        </p:txBody>
      </p:sp>
      <p:pic>
        <p:nvPicPr>
          <p:cNvPr id="11" name="Picture 10">
            <a:extLst>
              <a:ext uri="{FF2B5EF4-FFF2-40B4-BE49-F238E27FC236}">
                <a16:creationId xmlns:a16="http://schemas.microsoft.com/office/drawing/2014/main" id="{7B187FD3-ABB6-C2B5-F19F-9EC20998A4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a:extLst>
              <a:ext uri="{FF2B5EF4-FFF2-40B4-BE49-F238E27FC236}">
                <a16:creationId xmlns:a16="http://schemas.microsoft.com/office/drawing/2014/main" id="{890FD784-7C6C-B114-62BF-C645CE8B85B7}"/>
              </a:ext>
            </a:extLst>
          </p:cNvPr>
          <p:cNvPicPr>
            <a:picLocks noChangeAspect="1"/>
          </p:cNvPicPr>
          <p:nvPr/>
        </p:nvPicPr>
        <p:blipFill>
          <a:blip r:embed="rId3"/>
          <a:stretch>
            <a:fillRect/>
          </a:stretch>
        </p:blipFill>
        <p:spPr>
          <a:xfrm>
            <a:off x="8756432" y="1407291"/>
            <a:ext cx="2751708" cy="3421446"/>
          </a:xfrm>
          <a:prstGeom prst="rect">
            <a:avLst/>
          </a:prstGeom>
        </p:spPr>
      </p:pic>
      <p:sp>
        <p:nvSpPr>
          <p:cNvPr id="3" name="TextBox 2">
            <a:extLst>
              <a:ext uri="{FF2B5EF4-FFF2-40B4-BE49-F238E27FC236}">
                <a16:creationId xmlns:a16="http://schemas.microsoft.com/office/drawing/2014/main" id="{A50D1BE2-688A-7DE0-DB1F-AD763686547D}"/>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J</a:t>
            </a:r>
            <a:endParaRPr lang="en-US"/>
          </a:p>
        </p:txBody>
      </p:sp>
    </p:spTree>
    <p:extLst>
      <p:ext uri="{BB962C8B-B14F-4D97-AF65-F5344CB8AC3E}">
        <p14:creationId xmlns:p14="http://schemas.microsoft.com/office/powerpoint/2010/main" val="29892507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4472828" cy="707886"/>
          </a:xfrm>
          <a:prstGeom prst="rect">
            <a:avLst/>
          </a:prstGeom>
          <a:noFill/>
        </p:spPr>
        <p:txBody>
          <a:bodyPr wrap="none" rtlCol="0">
            <a:spAutoFit/>
          </a:bodyPr>
          <a:lstStyle/>
          <a:p>
            <a:r>
              <a:rPr lang="en-US" sz="4000">
                <a:solidFill>
                  <a:srgbClr val="182EA0"/>
                </a:solidFill>
                <a:latin typeface="Arial Black"/>
              </a:rPr>
              <a:t>GOAL SETTING</a:t>
            </a:r>
            <a:endParaRPr lang="en-US" sz="4000">
              <a:solidFill>
                <a:srgbClr val="182EA0"/>
              </a:solidFill>
              <a:latin typeface="Arial Black" panose="020B0A04020102020204" pitchFamily="34" charset="0"/>
            </a:endParaRPr>
          </a:p>
        </p:txBody>
      </p:sp>
      <p:sp>
        <p:nvSpPr>
          <p:cNvPr id="5" name="TextBox 4"/>
          <p:cNvSpPr txBox="1"/>
          <p:nvPr/>
        </p:nvSpPr>
        <p:spPr>
          <a:xfrm>
            <a:off x="414770" y="1354756"/>
            <a:ext cx="8285885" cy="4708981"/>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a:cs typeface="Segoe UI Semibold"/>
              </a:rPr>
              <a:t>Internal Goals</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How will we grow during this election?</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Members voting</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Volunteers active</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PAC participation</a:t>
            </a: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Vote Goal</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How many voters do we need to win? </a:t>
            </a:r>
          </a:p>
          <a:p>
            <a:pPr>
              <a:lnSpc>
                <a:spcPts val="4000"/>
              </a:lnSpc>
            </a:pPr>
            <a:endParaRPr lang="en-US" sz="2800">
              <a:solidFill>
                <a:srgbClr val="182EA0"/>
              </a:solidFill>
              <a:latin typeface="Segoe UI Semibold"/>
              <a:cs typeface="Segoe UI Semibold"/>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2" descr="reaction goals gif | Wiffle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052487" y="1624401"/>
            <a:ext cx="3505065" cy="35050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82B58A5-2382-C52B-E14B-9CC0C2614D36}"/>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1175250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9" name="TextBox 8"/>
          <p:cNvSpPr txBox="1"/>
          <p:nvPr/>
        </p:nvSpPr>
        <p:spPr>
          <a:xfrm>
            <a:off x="309670" y="995080"/>
            <a:ext cx="592822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1: PROJECTED TURNOUT %</a:t>
            </a:r>
          </a:p>
        </p:txBody>
      </p:sp>
      <p:sp>
        <p:nvSpPr>
          <p:cNvPr id="10" name="TextBox 9"/>
          <p:cNvSpPr txBox="1"/>
          <p:nvPr/>
        </p:nvSpPr>
        <p:spPr>
          <a:xfrm>
            <a:off x="309670" y="3133449"/>
            <a:ext cx="6846746"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2: PROJECTED VOTER TURNOUT</a:t>
            </a:r>
          </a:p>
        </p:txBody>
      </p:sp>
      <p:sp>
        <p:nvSpPr>
          <p:cNvPr id="11" name="TextBox 10"/>
          <p:cNvSpPr txBox="1"/>
          <p:nvPr/>
        </p:nvSpPr>
        <p:spPr>
          <a:xfrm>
            <a:off x="282805" y="4158635"/>
            <a:ext cx="3634328"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3: VOTE GOAL</a:t>
            </a:r>
          </a:p>
        </p:txBody>
      </p:sp>
      <p:graphicFrame>
        <p:nvGraphicFramePr>
          <p:cNvPr id="12" name="Table 11"/>
          <p:cNvGraphicFramePr>
            <a:graphicFrameLocks noGrp="1"/>
          </p:cNvGraphicFramePr>
          <p:nvPr>
            <p:extLst>
              <p:ext uri="{D42A27DB-BD31-4B8C-83A1-F6EECF244321}">
                <p14:modId xmlns:p14="http://schemas.microsoft.com/office/powerpoint/2010/main" val="2132833602"/>
              </p:ext>
            </p:extLst>
          </p:nvPr>
        </p:nvGraphicFramePr>
        <p:xfrm>
          <a:off x="403218" y="1561612"/>
          <a:ext cx="8117406" cy="1483360"/>
        </p:xfrm>
        <a:graphic>
          <a:graphicData uri="http://schemas.openxmlformats.org/drawingml/2006/table">
            <a:tbl>
              <a:tblPr firstRow="1" bandRow="1">
                <a:tableStyleId>{5C22544A-7EE6-4342-B048-85BDC9FD1C3A}</a:tableStyleId>
              </a:tblPr>
              <a:tblGrid>
                <a:gridCol w="1136849">
                  <a:extLst>
                    <a:ext uri="{9D8B030D-6E8A-4147-A177-3AD203B41FA5}">
                      <a16:colId xmlns:a16="http://schemas.microsoft.com/office/drawing/2014/main" val="1185199837"/>
                    </a:ext>
                  </a:extLst>
                </a:gridCol>
                <a:gridCol w="1506840">
                  <a:extLst>
                    <a:ext uri="{9D8B030D-6E8A-4147-A177-3AD203B41FA5}">
                      <a16:colId xmlns:a16="http://schemas.microsoft.com/office/drawing/2014/main" val="1464992326"/>
                    </a:ext>
                  </a:extLst>
                </a:gridCol>
                <a:gridCol w="2119609">
                  <a:extLst>
                    <a:ext uri="{9D8B030D-6E8A-4147-A177-3AD203B41FA5}">
                      <a16:colId xmlns:a16="http://schemas.microsoft.com/office/drawing/2014/main" val="766631131"/>
                    </a:ext>
                  </a:extLst>
                </a:gridCol>
                <a:gridCol w="3354108">
                  <a:extLst>
                    <a:ext uri="{9D8B030D-6E8A-4147-A177-3AD203B41FA5}">
                      <a16:colId xmlns:a16="http://schemas.microsoft.com/office/drawing/2014/main" val="411713744"/>
                    </a:ext>
                  </a:extLst>
                </a:gridCol>
              </a:tblGrid>
              <a:tr h="370840">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YEAR</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TURNOUT</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REGISTRATION</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TURNOUT %</a:t>
                      </a:r>
                    </a:p>
                  </a:txBody>
                  <a:tcPr>
                    <a:solidFill>
                      <a:srgbClr val="F05021"/>
                    </a:solidFill>
                  </a:tcPr>
                </a:tc>
                <a:extLst>
                  <a:ext uri="{0D108BD9-81ED-4DB2-BD59-A6C34878D82A}">
                    <a16:rowId xmlns:a16="http://schemas.microsoft.com/office/drawing/2014/main" val="2625976364"/>
                  </a:ext>
                </a:extLst>
              </a:tr>
              <a:tr h="370840">
                <a:tc>
                  <a:txBody>
                    <a:bodyPr/>
                    <a:lstStyle/>
                    <a:p>
                      <a:pPr algn="ctr"/>
                      <a:r>
                        <a:rPr lang="en-US" b="1">
                          <a:latin typeface="Segoe UI" panose="020B0502040204020203" pitchFamily="34" charset="0"/>
                          <a:cs typeface="Segoe UI" panose="020B0502040204020203" pitchFamily="34" charset="0"/>
                        </a:rPr>
                        <a:t>2021</a:t>
                      </a:r>
                    </a:p>
                  </a:txBody>
                  <a:tcPr/>
                </a:tc>
                <a:tc>
                  <a:txBody>
                    <a:bodyPr/>
                    <a:lstStyle/>
                    <a:p>
                      <a:pPr algn="ctr"/>
                      <a:r>
                        <a:rPr lang="en-US" b="1">
                          <a:latin typeface="Segoe UI" panose="020B0502040204020203" pitchFamily="34" charset="0"/>
                          <a:cs typeface="Segoe UI" panose="020B0502040204020203" pitchFamily="34" charset="0"/>
                        </a:rPr>
                        <a:t>5,314</a:t>
                      </a:r>
                    </a:p>
                  </a:txBody>
                  <a:tcPr/>
                </a:tc>
                <a:tc>
                  <a:txBody>
                    <a:bodyPr/>
                    <a:lstStyle/>
                    <a:p>
                      <a:pPr algn="ctr"/>
                      <a:r>
                        <a:rPr lang="en-US" b="1">
                          <a:latin typeface="Segoe UI" panose="020B0502040204020203" pitchFamily="34" charset="0"/>
                          <a:cs typeface="Segoe UI" panose="020B0502040204020203" pitchFamily="34" charset="0"/>
                        </a:rPr>
                        <a:t>20,567</a:t>
                      </a:r>
                    </a:p>
                  </a:txBody>
                  <a:tcPr/>
                </a:tc>
                <a:tc>
                  <a:txBody>
                    <a:bodyPr/>
                    <a:lstStyle/>
                    <a:p>
                      <a:pPr algn="ctr"/>
                      <a:r>
                        <a:rPr lang="en-US" b="1">
                          <a:latin typeface="Segoe UI" panose="020B0502040204020203" pitchFamily="34" charset="0"/>
                          <a:cs typeface="Segoe UI" panose="020B0502040204020203" pitchFamily="34" charset="0"/>
                        </a:rPr>
                        <a:t>Turnout/Registration 26%</a:t>
                      </a:r>
                    </a:p>
                  </a:txBody>
                  <a:tcPr/>
                </a:tc>
                <a:extLst>
                  <a:ext uri="{0D108BD9-81ED-4DB2-BD59-A6C34878D82A}">
                    <a16:rowId xmlns:a16="http://schemas.microsoft.com/office/drawing/2014/main" val="986139317"/>
                  </a:ext>
                </a:extLst>
              </a:tr>
              <a:tr h="370840">
                <a:tc>
                  <a:txBody>
                    <a:bodyPr/>
                    <a:lstStyle/>
                    <a:p>
                      <a:pPr algn="ctr"/>
                      <a:r>
                        <a:rPr lang="en-US" b="1">
                          <a:latin typeface="Segoe UI" panose="020B0502040204020203" pitchFamily="34" charset="0"/>
                          <a:cs typeface="Segoe UI" panose="020B0502040204020203" pitchFamily="34" charset="0"/>
                        </a:rPr>
                        <a:t>2017</a:t>
                      </a:r>
                    </a:p>
                  </a:txBody>
                  <a:tcPr/>
                </a:tc>
                <a:tc>
                  <a:txBody>
                    <a:bodyPr/>
                    <a:lstStyle/>
                    <a:p>
                      <a:pPr algn="ctr"/>
                      <a:r>
                        <a:rPr lang="en-US" b="1">
                          <a:latin typeface="Segoe UI" panose="020B0502040204020203" pitchFamily="34" charset="0"/>
                          <a:cs typeface="Segoe UI" panose="020B0502040204020203" pitchFamily="34" charset="0"/>
                        </a:rPr>
                        <a:t>7,896</a:t>
                      </a:r>
                    </a:p>
                  </a:txBody>
                  <a:tcPr/>
                </a:tc>
                <a:tc>
                  <a:txBody>
                    <a:bodyPr/>
                    <a:lstStyle/>
                    <a:p>
                      <a:pPr algn="ctr"/>
                      <a:r>
                        <a:rPr lang="en-US" b="1">
                          <a:latin typeface="Segoe UI" panose="020B0502040204020203" pitchFamily="34" charset="0"/>
                          <a:cs typeface="Segoe UI" panose="020B0502040204020203" pitchFamily="34" charset="0"/>
                        </a:rPr>
                        <a:t>18,345</a:t>
                      </a:r>
                    </a:p>
                  </a:txBody>
                  <a:tcPr/>
                </a:tc>
                <a:tc>
                  <a:txBody>
                    <a:bodyPr/>
                    <a:lstStyle/>
                    <a:p>
                      <a:pPr algn="ctr"/>
                      <a:r>
                        <a:rPr lang="en-US" b="1">
                          <a:latin typeface="Segoe UI" panose="020B0502040204020203" pitchFamily="34" charset="0"/>
                          <a:cs typeface="Segoe UI" panose="020B0502040204020203" pitchFamily="34" charset="0"/>
                        </a:rPr>
                        <a:t>43%</a:t>
                      </a:r>
                    </a:p>
                  </a:txBody>
                  <a:tcPr/>
                </a:tc>
                <a:extLst>
                  <a:ext uri="{0D108BD9-81ED-4DB2-BD59-A6C34878D82A}">
                    <a16:rowId xmlns:a16="http://schemas.microsoft.com/office/drawing/2014/main" val="990861375"/>
                  </a:ext>
                </a:extLst>
              </a:tr>
              <a:tr h="370840">
                <a:tc>
                  <a:txBody>
                    <a:bodyPr/>
                    <a:lstStyle/>
                    <a:p>
                      <a:pPr algn="ctr"/>
                      <a:r>
                        <a:rPr lang="en-US" b="1">
                          <a:latin typeface="Segoe UI" panose="020B0502040204020203" pitchFamily="34" charset="0"/>
                          <a:cs typeface="Segoe UI" panose="020B0502040204020203" pitchFamily="34" charset="0"/>
                        </a:rPr>
                        <a:t>2013</a:t>
                      </a:r>
                    </a:p>
                  </a:txBody>
                  <a:tcPr/>
                </a:tc>
                <a:tc>
                  <a:txBody>
                    <a:bodyPr/>
                    <a:lstStyle/>
                    <a:p>
                      <a:pPr algn="ctr"/>
                      <a:r>
                        <a:rPr lang="en-US" b="1">
                          <a:latin typeface="Segoe UI" panose="020B0502040204020203" pitchFamily="34" charset="0"/>
                          <a:cs typeface="Segoe UI" panose="020B0502040204020203" pitchFamily="34" charset="0"/>
                        </a:rPr>
                        <a:t>6,123</a:t>
                      </a:r>
                    </a:p>
                  </a:txBody>
                  <a:tcPr/>
                </a:tc>
                <a:tc>
                  <a:txBody>
                    <a:bodyPr/>
                    <a:lstStyle/>
                    <a:p>
                      <a:pPr algn="ctr"/>
                      <a:r>
                        <a:rPr lang="en-US" b="1">
                          <a:latin typeface="Segoe UI" panose="020B0502040204020203" pitchFamily="34" charset="0"/>
                          <a:cs typeface="Segoe UI" panose="020B0502040204020203" pitchFamily="34" charset="0"/>
                        </a:rPr>
                        <a:t>17,253</a:t>
                      </a:r>
                    </a:p>
                  </a:txBody>
                  <a:tcPr/>
                </a:tc>
                <a:tc>
                  <a:txBody>
                    <a:bodyPr/>
                    <a:lstStyle/>
                    <a:p>
                      <a:pPr algn="ctr"/>
                      <a:r>
                        <a:rPr lang="en-US" b="1">
                          <a:latin typeface="Segoe UI" panose="020B0502040204020203" pitchFamily="34" charset="0"/>
                          <a:cs typeface="Segoe UI" panose="020B0502040204020203" pitchFamily="34" charset="0"/>
                        </a:rPr>
                        <a:t>35%</a:t>
                      </a:r>
                    </a:p>
                  </a:txBody>
                  <a:tcPr/>
                </a:tc>
                <a:extLst>
                  <a:ext uri="{0D108BD9-81ED-4DB2-BD59-A6C34878D82A}">
                    <a16:rowId xmlns:a16="http://schemas.microsoft.com/office/drawing/2014/main" val="89339529"/>
                  </a:ext>
                </a:extLst>
              </a:tr>
            </a:tbl>
          </a:graphicData>
        </a:graphic>
      </p:graphicFrame>
      <p:sp>
        <p:nvSpPr>
          <p:cNvPr id="13" name="Right Brace 12"/>
          <p:cNvSpPr/>
          <p:nvPr/>
        </p:nvSpPr>
        <p:spPr>
          <a:xfrm>
            <a:off x="8692694" y="1595084"/>
            <a:ext cx="449142" cy="1483360"/>
          </a:xfrm>
          <a:prstGeom prst="rightBrace">
            <a:avLst/>
          </a:prstGeom>
          <a:ln w="190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14" name="TextBox 13"/>
          <p:cNvSpPr txBox="1"/>
          <p:nvPr/>
        </p:nvSpPr>
        <p:spPr>
          <a:xfrm>
            <a:off x="8917265" y="1859710"/>
            <a:ext cx="3165271" cy="954107"/>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Average these= 35%</a:t>
            </a:r>
          </a:p>
        </p:txBody>
      </p:sp>
      <p:sp>
        <p:nvSpPr>
          <p:cNvPr id="15" name="TextBox 14"/>
          <p:cNvSpPr txBox="1"/>
          <p:nvPr/>
        </p:nvSpPr>
        <p:spPr>
          <a:xfrm>
            <a:off x="403217" y="3680764"/>
            <a:ext cx="9755052" cy="400110"/>
          </a:xfrm>
          <a:prstGeom prst="rect">
            <a:avLst/>
          </a:prstGeom>
          <a:solidFill>
            <a:srgbClr val="F0502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PROJECTED TURNOUT % MULTIPLIED BY CURRENT REGISTRATION</a:t>
            </a:r>
          </a:p>
        </p:txBody>
      </p:sp>
      <p:sp>
        <p:nvSpPr>
          <p:cNvPr id="16" name="TextBox 15"/>
          <p:cNvSpPr txBox="1"/>
          <p:nvPr/>
        </p:nvSpPr>
        <p:spPr>
          <a:xfrm>
            <a:off x="10158270" y="3250320"/>
            <a:ext cx="1739461" cy="1384995"/>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35% x 25,867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9,053</a:t>
            </a:r>
          </a:p>
        </p:txBody>
      </p:sp>
      <p:sp>
        <p:nvSpPr>
          <p:cNvPr id="17" name="TextBox 16"/>
          <p:cNvSpPr txBox="1"/>
          <p:nvPr/>
        </p:nvSpPr>
        <p:spPr>
          <a:xfrm>
            <a:off x="403217" y="4716666"/>
            <a:ext cx="9477180" cy="400110"/>
          </a:xfrm>
          <a:prstGeom prst="rect">
            <a:avLst/>
          </a:prstGeom>
          <a:solidFill>
            <a:srgbClr val="F0502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TWO CANDIDATES: PROJECTED VOTER TURNOUT MULTIPLIED .52</a:t>
            </a:r>
          </a:p>
        </p:txBody>
      </p:sp>
      <p:sp>
        <p:nvSpPr>
          <p:cNvPr id="18" name="TextBox 17"/>
          <p:cNvSpPr txBox="1"/>
          <p:nvPr/>
        </p:nvSpPr>
        <p:spPr>
          <a:xfrm>
            <a:off x="403217" y="5244661"/>
            <a:ext cx="10834315" cy="400110"/>
          </a:xfrm>
          <a:prstGeom prst="rect">
            <a:avLst/>
          </a:prstGeom>
          <a:solidFill>
            <a:srgbClr val="F05021"/>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*THREE CANDIDATES: PROJECTED VOTER TURNOUT/3 +1 &amp; ADD CUSHION</a:t>
            </a:r>
          </a:p>
        </p:txBody>
      </p:sp>
      <p:sp>
        <p:nvSpPr>
          <p:cNvPr id="19" name="TextBox 18"/>
          <p:cNvSpPr txBox="1"/>
          <p:nvPr/>
        </p:nvSpPr>
        <p:spPr>
          <a:xfrm>
            <a:off x="282805" y="244614"/>
            <a:ext cx="8509061" cy="707886"/>
          </a:xfrm>
          <a:prstGeom prst="rect">
            <a:avLst/>
          </a:prstGeom>
          <a:noFill/>
        </p:spPr>
        <p:txBody>
          <a:bodyPr wrap="none" rtlCol="0">
            <a:spAutoFit/>
          </a:bodyPr>
          <a:lstStyle/>
          <a:p>
            <a:r>
              <a:rPr lang="en-US" sz="4000">
                <a:solidFill>
                  <a:schemeClr val="bg1"/>
                </a:solidFill>
                <a:latin typeface="Segoe UI Black"/>
                <a:ea typeface="Segoe UI Black"/>
              </a:rPr>
              <a:t>CALCULATING YOUR VOTE GOAL</a:t>
            </a:r>
            <a:endParaRPr lang="en-US" sz="4000">
              <a:solidFill>
                <a:schemeClr val="bg1"/>
              </a:solidFill>
              <a:latin typeface="Segoe UI Black" panose="020B0A02040204020203" pitchFamily="34" charset="0"/>
              <a:ea typeface="Segoe UI Black" panose="020B0A02040204020203" pitchFamily="34" charset="0"/>
            </a:endParaRPr>
          </a:p>
        </p:txBody>
      </p:sp>
      <p:sp>
        <p:nvSpPr>
          <p:cNvPr id="20" name="Rectangle 19"/>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5E2465D7-8438-5610-36C4-46DA87CA2F47}"/>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502716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72887" y="-38501"/>
            <a:ext cx="12264887"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HOMEWORK REVIEW</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419977" y="1358911"/>
            <a:ext cx="6365876" cy="4478149"/>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Calculate vote goal for the district below for a two-person race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Here are the past voting results:</a:t>
            </a: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There are currently 66,908 registered voters in the district</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4203764199"/>
              </p:ext>
            </p:extLst>
          </p:nvPr>
        </p:nvGraphicFramePr>
        <p:xfrm>
          <a:off x="983935" y="3016720"/>
          <a:ext cx="5131944" cy="1584960"/>
        </p:xfrm>
        <a:graphic>
          <a:graphicData uri="http://schemas.openxmlformats.org/drawingml/2006/table">
            <a:tbl>
              <a:tblPr firstRow="1" bandRow="1">
                <a:tableStyleId>{5C22544A-7EE6-4342-B048-85BDC9FD1C3A}</a:tableStyleId>
              </a:tblPr>
              <a:tblGrid>
                <a:gridCol w="1444741">
                  <a:extLst>
                    <a:ext uri="{9D8B030D-6E8A-4147-A177-3AD203B41FA5}">
                      <a16:colId xmlns:a16="http://schemas.microsoft.com/office/drawing/2014/main" val="2648866462"/>
                    </a:ext>
                  </a:extLst>
                </a:gridCol>
                <a:gridCol w="1610501">
                  <a:extLst>
                    <a:ext uri="{9D8B030D-6E8A-4147-A177-3AD203B41FA5}">
                      <a16:colId xmlns:a16="http://schemas.microsoft.com/office/drawing/2014/main" val="2467018814"/>
                    </a:ext>
                  </a:extLst>
                </a:gridCol>
                <a:gridCol w="2076702">
                  <a:extLst>
                    <a:ext uri="{9D8B030D-6E8A-4147-A177-3AD203B41FA5}">
                      <a16:colId xmlns:a16="http://schemas.microsoft.com/office/drawing/2014/main" val="1932919448"/>
                    </a:ext>
                  </a:extLst>
                </a:gridCol>
              </a:tblGrid>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Year</a:t>
                      </a:r>
                    </a:p>
                  </a:txBody>
                  <a:tcPr>
                    <a:solidFill>
                      <a:srgbClr val="182EA0"/>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Turnout </a:t>
                      </a:r>
                    </a:p>
                  </a:txBody>
                  <a:tcPr>
                    <a:solidFill>
                      <a:srgbClr val="182EA0"/>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Registration </a:t>
                      </a:r>
                    </a:p>
                  </a:txBody>
                  <a:tcPr>
                    <a:solidFill>
                      <a:srgbClr val="182EA0"/>
                    </a:solidFill>
                  </a:tcPr>
                </a:tc>
                <a:extLst>
                  <a:ext uri="{0D108BD9-81ED-4DB2-BD59-A6C34878D82A}">
                    <a16:rowId xmlns:a16="http://schemas.microsoft.com/office/drawing/2014/main" val="343595614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2021</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42,630</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62,897</a:t>
                      </a:r>
                    </a:p>
                  </a:txBody>
                  <a:tcPr/>
                </a:tc>
                <a:extLst>
                  <a:ext uri="{0D108BD9-81ED-4DB2-BD59-A6C34878D82A}">
                    <a16:rowId xmlns:a16="http://schemas.microsoft.com/office/drawing/2014/main" val="425043219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38,976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58,907</a:t>
                      </a:r>
                    </a:p>
                  </a:txBody>
                  <a:tcPr/>
                </a:tc>
                <a:extLst>
                  <a:ext uri="{0D108BD9-81ED-4DB2-BD59-A6C34878D82A}">
                    <a16:rowId xmlns:a16="http://schemas.microsoft.com/office/drawing/2014/main" val="38549052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2013</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30,876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55,876</a:t>
                      </a:r>
                    </a:p>
                  </a:txBody>
                  <a:tcPr/>
                </a:tc>
                <a:extLst>
                  <a:ext uri="{0D108BD9-81ED-4DB2-BD59-A6C34878D82A}">
                    <a16:rowId xmlns:a16="http://schemas.microsoft.com/office/drawing/2014/main" val="2957496134"/>
                  </a:ext>
                </a:extLst>
              </a:tr>
            </a:tbl>
          </a:graphicData>
        </a:graphic>
      </p:graphicFrame>
      <p:pic>
        <p:nvPicPr>
          <p:cNvPr id="9" name="Picture 2" descr="Math Lady Meme Confused Thinking Black Woman GIF, 56% OF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17642" y="2495573"/>
            <a:ext cx="4444867" cy="249912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6987758-1235-1017-ADC0-0F179D86CD26}"/>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1589602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96" y="535222"/>
            <a:ext cx="7580986" cy="707886"/>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srgbClr val="182EA0"/>
                </a:solidFill>
                <a:latin typeface="Arial Black"/>
              </a:rPr>
              <a:t>HOMEWORK</a:t>
            </a:r>
            <a:r>
              <a:rPr kumimoji="0" lang="en-US" sz="4000" b="0" i="0" u="none" strike="noStrike" kern="1200" cap="none" spc="0" normalizeH="0" baseline="0" noProof="0">
                <a:ln>
                  <a:noFill/>
                </a:ln>
                <a:solidFill>
                  <a:srgbClr val="182EA0"/>
                </a:solidFill>
                <a:effectLst/>
                <a:uLnTx/>
                <a:uFillTx/>
                <a:latin typeface="Arial Black"/>
              </a:rPr>
              <a:t> BREAKDOWN</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p:cNvSpPr txBox="1"/>
          <p:nvPr/>
        </p:nvSpPr>
        <p:spPr>
          <a:xfrm>
            <a:off x="496124" y="3575851"/>
            <a:ext cx="11466902" cy="297568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(68+66+55)/3 = 63% is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turnout %</a:t>
            </a: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66,908 registered voters x 63% = 42,152 is the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voter turnout</a:t>
            </a: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2 candidate race: 42,152 x 52% = 21,919</a:t>
            </a:r>
          </a:p>
        </p:txBody>
      </p:sp>
      <p:graphicFrame>
        <p:nvGraphicFramePr>
          <p:cNvPr id="9" name="Table 8"/>
          <p:cNvGraphicFramePr>
            <a:graphicFrameLocks noGrp="1"/>
          </p:cNvGraphicFramePr>
          <p:nvPr>
            <p:extLst>
              <p:ext uri="{D42A27DB-BD31-4B8C-83A1-F6EECF244321}">
                <p14:modId xmlns:p14="http://schemas.microsoft.com/office/powerpoint/2010/main" val="1927576561"/>
              </p:ext>
            </p:extLst>
          </p:nvPr>
        </p:nvGraphicFramePr>
        <p:xfrm>
          <a:off x="496124" y="1492369"/>
          <a:ext cx="5131945" cy="1584960"/>
        </p:xfrm>
        <a:graphic>
          <a:graphicData uri="http://schemas.openxmlformats.org/drawingml/2006/table">
            <a:tbl>
              <a:tblPr firstRow="1" bandRow="1">
                <a:tableStyleId>{5C22544A-7EE6-4342-B048-85BDC9FD1C3A}</a:tableStyleId>
              </a:tblPr>
              <a:tblGrid>
                <a:gridCol w="1028533">
                  <a:extLst>
                    <a:ext uri="{9D8B030D-6E8A-4147-A177-3AD203B41FA5}">
                      <a16:colId xmlns:a16="http://schemas.microsoft.com/office/drawing/2014/main" val="2648866462"/>
                    </a:ext>
                  </a:extLst>
                </a:gridCol>
                <a:gridCol w="1146540">
                  <a:extLst>
                    <a:ext uri="{9D8B030D-6E8A-4147-A177-3AD203B41FA5}">
                      <a16:colId xmlns:a16="http://schemas.microsoft.com/office/drawing/2014/main" val="2467018814"/>
                    </a:ext>
                  </a:extLst>
                </a:gridCol>
                <a:gridCol w="1963518">
                  <a:extLst>
                    <a:ext uri="{9D8B030D-6E8A-4147-A177-3AD203B41FA5}">
                      <a16:colId xmlns:a16="http://schemas.microsoft.com/office/drawing/2014/main" val="1932919448"/>
                    </a:ext>
                  </a:extLst>
                </a:gridCol>
                <a:gridCol w="993354">
                  <a:extLst>
                    <a:ext uri="{9D8B030D-6E8A-4147-A177-3AD203B41FA5}">
                      <a16:colId xmlns:a16="http://schemas.microsoft.com/office/drawing/2014/main" val="3337047666"/>
                    </a:ext>
                  </a:extLst>
                </a:gridCol>
              </a:tblGrid>
              <a:tr h="363178">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Year</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Turnout </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Registration </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a:t>
                      </a:r>
                    </a:p>
                  </a:txBody>
                  <a:tcPr>
                    <a:solidFill>
                      <a:srgbClr val="F15B2F"/>
                    </a:solidFill>
                  </a:tcPr>
                </a:tc>
                <a:extLst>
                  <a:ext uri="{0D108BD9-81ED-4DB2-BD59-A6C34878D82A}">
                    <a16:rowId xmlns:a16="http://schemas.microsoft.com/office/drawing/2014/main" val="343595614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2021</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42,630</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62,897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68%</a:t>
                      </a:r>
                    </a:p>
                  </a:txBody>
                  <a:tcPr/>
                </a:tc>
                <a:extLst>
                  <a:ext uri="{0D108BD9-81ED-4DB2-BD59-A6C34878D82A}">
                    <a16:rowId xmlns:a16="http://schemas.microsoft.com/office/drawing/2014/main" val="425043219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38,976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58,907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66%</a:t>
                      </a:r>
                    </a:p>
                  </a:txBody>
                  <a:tcPr/>
                </a:tc>
                <a:extLst>
                  <a:ext uri="{0D108BD9-81ED-4DB2-BD59-A6C34878D82A}">
                    <a16:rowId xmlns:a16="http://schemas.microsoft.com/office/drawing/2014/main" val="38549052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2013</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30,876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a:t>
                      </a:r>
                    </a:p>
                  </a:txBody>
                  <a:tcPr/>
                </a:tc>
                <a:extLst>
                  <a:ext uri="{0D108BD9-81ED-4DB2-BD59-A6C34878D82A}">
                    <a16:rowId xmlns:a16="http://schemas.microsoft.com/office/drawing/2014/main" val="2957496134"/>
                  </a:ext>
                </a:extLst>
              </a:tr>
            </a:tbl>
          </a:graphicData>
        </a:graphic>
      </p:graphicFrame>
      <p:pic>
        <p:nvPicPr>
          <p:cNvPr id="19458" name="Picture 2" descr="YARN | The math checks out! | The Simpsons (1989) - S21E04 Comedy | Video  clips by quotes | e5517af8 | 紗"/>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952509" y="1423201"/>
            <a:ext cx="3810000" cy="21526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1F9C8C-1E8D-28F4-3934-34E37A9559C5}"/>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18514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913E70-82C4-0069-2C45-7417478AECD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DB62C23-13FE-9B1B-216B-E89EC2391B5A}"/>
              </a:ext>
            </a:extLst>
          </p:cNvPr>
          <p:cNvSpPr/>
          <p:nvPr/>
        </p:nvSpPr>
        <p:spPr>
          <a:xfrm>
            <a:off x="-72887" y="-38501"/>
            <a:ext cx="12264887"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rgbClr val="FFFFFF"/>
                </a:solidFill>
                <a:latin typeface="Segoe UI Black"/>
                <a:ea typeface="Segoe UI Black"/>
              </a:rPr>
              <a:t> </a:t>
            </a:r>
            <a:r>
              <a:rPr lang="en-US" sz="4000">
                <a:solidFill>
                  <a:schemeClr val="bg1"/>
                </a:solidFill>
                <a:latin typeface="Segoe UI Black"/>
                <a:ea typeface="Segoe UI Black"/>
              </a:rPr>
              <a:t> VOTE GOAL POP QUIZ</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a:extLst>
              <a:ext uri="{FF2B5EF4-FFF2-40B4-BE49-F238E27FC236}">
                <a16:creationId xmlns:a16="http://schemas.microsoft.com/office/drawing/2014/main" id="{AFB6F0E7-EF61-F0C6-0C9F-92686ECBB4F8}"/>
              </a:ext>
            </a:extLst>
          </p:cNvPr>
          <p:cNvSpPr txBox="1"/>
          <p:nvPr/>
        </p:nvSpPr>
        <p:spPr>
          <a:xfrm>
            <a:off x="419977" y="1358911"/>
            <a:ext cx="6365876" cy="4924938"/>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Calculate vote goal for the district below for a </a:t>
            </a:r>
            <a:r>
              <a:rPr lang="en-US" sz="2800" u="sng">
                <a:solidFill>
                  <a:srgbClr val="182EA0"/>
                </a:solidFill>
                <a:latin typeface="Segoe UI Semibold"/>
                <a:cs typeface="Segoe UI Semibold"/>
              </a:rPr>
              <a:t>two-person race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Here are the past voting results:</a:t>
            </a: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There are currently 17,536 registered voters in the district</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Make sure to round up</a:t>
            </a:r>
          </a:p>
        </p:txBody>
      </p:sp>
      <p:pic>
        <p:nvPicPr>
          <p:cNvPr id="11" name="Picture 10">
            <a:extLst>
              <a:ext uri="{FF2B5EF4-FFF2-40B4-BE49-F238E27FC236}">
                <a16:creationId xmlns:a16="http://schemas.microsoft.com/office/drawing/2014/main" id="{8C0E884D-7567-8ECB-4023-4EC50C0643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graphicFrame>
        <p:nvGraphicFramePr>
          <p:cNvPr id="7" name="Table 6">
            <a:extLst>
              <a:ext uri="{FF2B5EF4-FFF2-40B4-BE49-F238E27FC236}">
                <a16:creationId xmlns:a16="http://schemas.microsoft.com/office/drawing/2014/main" id="{7AB56F99-DFAA-299A-FD78-CFF6F182A704}"/>
              </a:ext>
            </a:extLst>
          </p:cNvPr>
          <p:cNvGraphicFramePr>
            <a:graphicFrameLocks noGrp="1"/>
          </p:cNvGraphicFramePr>
          <p:nvPr>
            <p:extLst>
              <p:ext uri="{D42A27DB-BD31-4B8C-83A1-F6EECF244321}">
                <p14:modId xmlns:p14="http://schemas.microsoft.com/office/powerpoint/2010/main" val="26234461"/>
              </p:ext>
            </p:extLst>
          </p:nvPr>
        </p:nvGraphicFramePr>
        <p:xfrm>
          <a:off x="983935" y="3016720"/>
          <a:ext cx="5131944" cy="1584960"/>
        </p:xfrm>
        <a:graphic>
          <a:graphicData uri="http://schemas.openxmlformats.org/drawingml/2006/table">
            <a:tbl>
              <a:tblPr firstRow="1" bandRow="1">
                <a:tableStyleId>{5C22544A-7EE6-4342-B048-85BDC9FD1C3A}</a:tableStyleId>
              </a:tblPr>
              <a:tblGrid>
                <a:gridCol w="1444741">
                  <a:extLst>
                    <a:ext uri="{9D8B030D-6E8A-4147-A177-3AD203B41FA5}">
                      <a16:colId xmlns:a16="http://schemas.microsoft.com/office/drawing/2014/main" val="2648866462"/>
                    </a:ext>
                  </a:extLst>
                </a:gridCol>
                <a:gridCol w="1610501">
                  <a:extLst>
                    <a:ext uri="{9D8B030D-6E8A-4147-A177-3AD203B41FA5}">
                      <a16:colId xmlns:a16="http://schemas.microsoft.com/office/drawing/2014/main" val="2467018814"/>
                    </a:ext>
                  </a:extLst>
                </a:gridCol>
                <a:gridCol w="2076702">
                  <a:extLst>
                    <a:ext uri="{9D8B030D-6E8A-4147-A177-3AD203B41FA5}">
                      <a16:colId xmlns:a16="http://schemas.microsoft.com/office/drawing/2014/main" val="1932919448"/>
                    </a:ext>
                  </a:extLst>
                </a:gridCol>
              </a:tblGrid>
              <a:tr h="370840">
                <a:tc>
                  <a:txBody>
                    <a:bodyPr/>
                    <a:lstStyle/>
                    <a:p>
                      <a:pPr algn="ctr"/>
                      <a:r>
                        <a:rPr lang="en-US" sz="2000">
                          <a:latin typeface="Segoe UI Historic"/>
                          <a:ea typeface="Segoe UI Historic"/>
                          <a:cs typeface="Segoe UI Historic"/>
                        </a:rPr>
                        <a:t>Year</a:t>
                      </a:r>
                    </a:p>
                  </a:txBody>
                  <a:tcPr>
                    <a:solidFill>
                      <a:srgbClr val="182EA0"/>
                    </a:solidFill>
                  </a:tcPr>
                </a:tc>
                <a:tc>
                  <a:txBody>
                    <a:bodyPr/>
                    <a:lstStyle/>
                    <a:p>
                      <a:pPr algn="ctr"/>
                      <a:r>
                        <a:rPr lang="en-US" sz="2000">
                          <a:latin typeface="Segoe UI Historic"/>
                          <a:ea typeface="Segoe UI Historic"/>
                          <a:cs typeface="Segoe UI Historic"/>
                        </a:rPr>
                        <a:t>Turnout </a:t>
                      </a:r>
                    </a:p>
                  </a:txBody>
                  <a:tcPr>
                    <a:solidFill>
                      <a:srgbClr val="182EA0"/>
                    </a:solidFill>
                  </a:tcPr>
                </a:tc>
                <a:tc>
                  <a:txBody>
                    <a:bodyPr/>
                    <a:lstStyle/>
                    <a:p>
                      <a:pPr algn="ctr"/>
                      <a:r>
                        <a:rPr lang="en-US" sz="2000">
                          <a:latin typeface="Segoe UI Historic"/>
                          <a:ea typeface="Segoe UI Historic"/>
                          <a:cs typeface="Segoe UI Historic"/>
                        </a:rPr>
                        <a:t>Registration </a:t>
                      </a:r>
                    </a:p>
                  </a:txBody>
                  <a:tcPr>
                    <a:solidFill>
                      <a:srgbClr val="182EA0"/>
                    </a:solidFill>
                  </a:tcPr>
                </a:tc>
                <a:extLst>
                  <a:ext uri="{0D108BD9-81ED-4DB2-BD59-A6C34878D82A}">
                    <a16:rowId xmlns:a16="http://schemas.microsoft.com/office/drawing/2014/main" val="3435956144"/>
                  </a:ext>
                </a:extLst>
              </a:tr>
              <a:tr h="370840">
                <a:tc>
                  <a:txBody>
                    <a:bodyPr/>
                    <a:lstStyle/>
                    <a:p>
                      <a:pPr lvl="0" algn="ctr">
                        <a:buNone/>
                      </a:pPr>
                      <a:r>
                        <a:rPr lang="en-US" sz="2000">
                          <a:latin typeface="Segoe UI Historic"/>
                          <a:ea typeface="Segoe UI Historic"/>
                          <a:cs typeface="Segoe UI Historic"/>
                        </a:rPr>
                        <a:t>2021</a:t>
                      </a:r>
                    </a:p>
                  </a:txBody>
                  <a:tcPr/>
                </a:tc>
                <a:tc>
                  <a:txBody>
                    <a:bodyPr/>
                    <a:lstStyle/>
                    <a:p>
                      <a:pPr lvl="0" algn="ctr">
                        <a:buNone/>
                      </a:pPr>
                      <a:r>
                        <a:rPr lang="en-US" sz="2000">
                          <a:latin typeface="Segoe UI Historic"/>
                          <a:ea typeface="Segoe UI Historic"/>
                          <a:cs typeface="Segoe UI Historic"/>
                        </a:rPr>
                        <a:t>5,327</a:t>
                      </a:r>
                    </a:p>
                  </a:txBody>
                  <a:tcPr/>
                </a:tc>
                <a:tc>
                  <a:txBody>
                    <a:bodyPr/>
                    <a:lstStyle/>
                    <a:p>
                      <a:pPr lvl="0" algn="ctr">
                        <a:buNone/>
                      </a:pPr>
                      <a:r>
                        <a:rPr lang="en-US" sz="2000">
                          <a:latin typeface="Segoe UI Historic"/>
                          <a:ea typeface="Segoe UI Historic"/>
                          <a:cs typeface="Segoe UI Historic"/>
                        </a:rPr>
                        <a:t>14,157</a:t>
                      </a:r>
                    </a:p>
                  </a:txBody>
                  <a:tcPr/>
                </a:tc>
                <a:extLst>
                  <a:ext uri="{0D108BD9-81ED-4DB2-BD59-A6C34878D82A}">
                    <a16:rowId xmlns:a16="http://schemas.microsoft.com/office/drawing/2014/main" val="4250432194"/>
                  </a:ext>
                </a:extLst>
              </a:tr>
              <a:tr h="370840">
                <a:tc>
                  <a:txBody>
                    <a:bodyPr/>
                    <a:lstStyle/>
                    <a:p>
                      <a:pPr lvl="0" algn="ctr">
                        <a:buNone/>
                      </a:pPr>
                      <a:r>
                        <a:rPr lang="en-US" sz="2000">
                          <a:latin typeface="Segoe UI Historic"/>
                          <a:ea typeface="Segoe UI Historic"/>
                          <a:cs typeface="Segoe UI Historic"/>
                        </a:rPr>
                        <a:t>2017</a:t>
                      </a:r>
                    </a:p>
                  </a:txBody>
                  <a:tcPr/>
                </a:tc>
                <a:tc>
                  <a:txBody>
                    <a:bodyPr/>
                    <a:lstStyle/>
                    <a:p>
                      <a:pPr lvl="0" algn="ctr">
                        <a:buNone/>
                      </a:pPr>
                      <a:r>
                        <a:rPr lang="en-US" sz="2000">
                          <a:latin typeface="Segoe UI Historic"/>
                          <a:ea typeface="Segoe UI Historic"/>
                          <a:cs typeface="Segoe UI Historic"/>
                        </a:rPr>
                        <a:t>4,465</a:t>
                      </a:r>
                    </a:p>
                  </a:txBody>
                  <a:tcPr/>
                </a:tc>
                <a:tc>
                  <a:txBody>
                    <a:bodyPr/>
                    <a:lstStyle/>
                    <a:p>
                      <a:pPr lvl="0" algn="ctr">
                        <a:buNone/>
                      </a:pPr>
                      <a:r>
                        <a:rPr lang="en-US" sz="2000">
                          <a:latin typeface="Segoe UI Historic"/>
                          <a:ea typeface="Segoe UI Historic"/>
                          <a:cs typeface="Segoe UI Historic"/>
                        </a:rPr>
                        <a:t>13,389</a:t>
                      </a:r>
                    </a:p>
                  </a:txBody>
                  <a:tcPr/>
                </a:tc>
                <a:extLst>
                  <a:ext uri="{0D108BD9-81ED-4DB2-BD59-A6C34878D82A}">
                    <a16:rowId xmlns:a16="http://schemas.microsoft.com/office/drawing/2014/main" val="385490524"/>
                  </a:ext>
                </a:extLst>
              </a:tr>
              <a:tr h="370840">
                <a:tc>
                  <a:txBody>
                    <a:bodyPr/>
                    <a:lstStyle/>
                    <a:p>
                      <a:pPr lvl="0" algn="ctr">
                        <a:buNone/>
                      </a:pPr>
                      <a:r>
                        <a:rPr lang="en-US" sz="2000">
                          <a:latin typeface="Segoe UI Historic"/>
                          <a:ea typeface="Segoe UI Historic"/>
                          <a:cs typeface="Segoe UI Historic"/>
                        </a:rPr>
                        <a:t>2013</a:t>
                      </a:r>
                    </a:p>
                  </a:txBody>
                  <a:tcPr/>
                </a:tc>
                <a:tc>
                  <a:txBody>
                    <a:bodyPr/>
                    <a:lstStyle/>
                    <a:p>
                      <a:pPr lvl="0" algn="ctr">
                        <a:buNone/>
                      </a:pPr>
                      <a:r>
                        <a:rPr lang="en-US" sz="2000">
                          <a:latin typeface="Segoe UI Historic"/>
                          <a:ea typeface="Segoe UI Historic"/>
                          <a:cs typeface="Segoe UI Historic"/>
                        </a:rPr>
                        <a:t>4,237</a:t>
                      </a:r>
                    </a:p>
                  </a:txBody>
                  <a:tcPr/>
                </a:tc>
                <a:tc>
                  <a:txBody>
                    <a:bodyPr/>
                    <a:lstStyle/>
                    <a:p>
                      <a:pPr lvl="0" algn="ctr">
                        <a:buNone/>
                      </a:pPr>
                      <a:r>
                        <a:rPr lang="en-US" sz="2000">
                          <a:latin typeface="Segoe UI Historic"/>
                          <a:ea typeface="Segoe UI Historic"/>
                          <a:cs typeface="Segoe UI Historic"/>
                        </a:rPr>
                        <a:t>11,571</a:t>
                      </a:r>
                    </a:p>
                  </a:txBody>
                  <a:tcPr/>
                </a:tc>
                <a:extLst>
                  <a:ext uri="{0D108BD9-81ED-4DB2-BD59-A6C34878D82A}">
                    <a16:rowId xmlns:a16="http://schemas.microsoft.com/office/drawing/2014/main" val="2957496134"/>
                  </a:ext>
                </a:extLst>
              </a:tr>
            </a:tbl>
          </a:graphicData>
        </a:graphic>
      </p:graphicFrame>
      <p:sp>
        <p:nvSpPr>
          <p:cNvPr id="3" name="TextBox 2">
            <a:extLst>
              <a:ext uri="{FF2B5EF4-FFF2-40B4-BE49-F238E27FC236}">
                <a16:creationId xmlns:a16="http://schemas.microsoft.com/office/drawing/2014/main" id="{F6BF90B3-8893-1A0D-4A7F-AB8D85CEBAE8}"/>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pic>
        <p:nvPicPr>
          <p:cNvPr id="2" name="Picture 1" descr="pop quiz! - Imgflip">
            <a:extLst>
              <a:ext uri="{FF2B5EF4-FFF2-40B4-BE49-F238E27FC236}">
                <a16:creationId xmlns:a16="http://schemas.microsoft.com/office/drawing/2014/main" id="{9B8B1E3E-11E0-453E-4E5B-2F084697269A}"/>
              </a:ext>
            </a:extLst>
          </p:cNvPr>
          <p:cNvPicPr>
            <a:picLocks noChangeAspect="1"/>
          </p:cNvPicPr>
          <p:nvPr/>
        </p:nvPicPr>
        <p:blipFill>
          <a:blip r:embed="rId3"/>
          <a:stretch>
            <a:fillRect/>
          </a:stretch>
        </p:blipFill>
        <p:spPr>
          <a:xfrm>
            <a:off x="7550458" y="1734697"/>
            <a:ext cx="3749335" cy="2833752"/>
          </a:xfrm>
          <a:prstGeom prst="rect">
            <a:avLst/>
          </a:prstGeom>
        </p:spPr>
      </p:pic>
    </p:spTree>
    <p:extLst>
      <p:ext uri="{BB962C8B-B14F-4D97-AF65-F5344CB8AC3E}">
        <p14:creationId xmlns:p14="http://schemas.microsoft.com/office/powerpoint/2010/main" val="20205008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7E07B-F58C-9CFD-211E-54A8DFB0470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DEF499C-2AA0-A55E-3A54-30D0F02F8C90}"/>
              </a:ext>
            </a:extLst>
          </p:cNvPr>
          <p:cNvSpPr txBox="1"/>
          <p:nvPr/>
        </p:nvSpPr>
        <p:spPr>
          <a:xfrm>
            <a:off x="494793" y="590030"/>
            <a:ext cx="9827617" cy="70788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182EA0"/>
                </a:solidFill>
                <a:effectLst/>
                <a:uLnTx/>
                <a:uFillTx/>
                <a:latin typeface="Arial Black"/>
              </a:rPr>
              <a:t>EXERCISE BREAKDOWN</a:t>
            </a:r>
            <a:endParaRPr lang="en-US" sz="4000" b="0" i="0" u="none" strike="noStrike" kern="1200" cap="none" spc="0" normalizeH="0" baseline="0" noProof="0">
              <a:ln>
                <a:noFill/>
              </a:ln>
              <a:solidFill>
                <a:srgbClr val="182EA0"/>
              </a:solidFill>
              <a:effectLst/>
              <a:uLnTx/>
              <a:uFillTx/>
              <a:latin typeface="Arial Black"/>
            </a:endParaRPr>
          </a:p>
        </p:txBody>
      </p:sp>
      <p:pic>
        <p:nvPicPr>
          <p:cNvPr id="6" name="Picture 5">
            <a:extLst>
              <a:ext uri="{FF2B5EF4-FFF2-40B4-BE49-F238E27FC236}">
                <a16:creationId xmlns:a16="http://schemas.microsoft.com/office/drawing/2014/main" id="{4AE8FABA-E79F-1BE0-3C12-C9148A41D8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a:extLst>
              <a:ext uri="{FF2B5EF4-FFF2-40B4-BE49-F238E27FC236}">
                <a16:creationId xmlns:a16="http://schemas.microsoft.com/office/drawing/2014/main" id="{90E200AC-B579-134D-4B25-630B5758A132}"/>
              </a:ext>
            </a:extLst>
          </p:cNvPr>
          <p:cNvSpPr txBox="1"/>
          <p:nvPr/>
        </p:nvSpPr>
        <p:spPr>
          <a:xfrm>
            <a:off x="496124" y="3575851"/>
            <a:ext cx="11466902" cy="248837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ts val="3800"/>
              </a:lnSpc>
              <a:spcBef>
                <a:spcPts val="0"/>
              </a:spcBef>
              <a:spcAft>
                <a:spcPts val="0"/>
              </a:spcAft>
              <a:buClrTx/>
              <a:buSzTx/>
              <a:buFontTx/>
              <a:buNone/>
              <a:tabLst/>
              <a:defRPr/>
            </a:pPr>
            <a:r>
              <a:rPr lang="en-US" sz="2800">
                <a:solidFill>
                  <a:srgbClr val="182EA1"/>
                </a:solidFill>
                <a:latin typeface="Segoe UI Semibold"/>
                <a:cs typeface="Segoe UI Semibold"/>
              </a:rPr>
              <a:t>(38+33+37)/</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3 = </a:t>
            </a:r>
            <a:r>
              <a:rPr lang="en-US" sz="2800">
                <a:solidFill>
                  <a:srgbClr val="182EA1"/>
                </a:solidFill>
                <a:latin typeface="Segoe UI Semibold"/>
                <a:cs typeface="Segoe UI Semibold"/>
              </a:rPr>
              <a:t>36</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 is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turnout %</a:t>
            </a: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a:lnSpc>
                <a:spcPts val="3800"/>
              </a:lnSpc>
              <a:defRPr/>
            </a:pPr>
            <a:r>
              <a:rPr lang="en-US" sz="2800">
                <a:solidFill>
                  <a:srgbClr val="182EA1"/>
                </a:solidFill>
                <a:latin typeface="Segoe UI Semibold"/>
                <a:cs typeface="Segoe UI Semibold"/>
              </a:rPr>
              <a:t>17,536</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 registered voters x </a:t>
            </a:r>
            <a:r>
              <a:rPr lang="en-US" sz="2800">
                <a:solidFill>
                  <a:srgbClr val="182EA1"/>
                </a:solidFill>
                <a:latin typeface="Segoe UI Semibold"/>
                <a:cs typeface="Segoe UI Semibold"/>
              </a:rPr>
              <a:t>36</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 =</a:t>
            </a:r>
            <a:r>
              <a:rPr lang="en-US" sz="2800">
                <a:solidFill>
                  <a:srgbClr val="182EA1"/>
                </a:solidFill>
                <a:latin typeface="Segoe UI Semibold"/>
                <a:cs typeface="Segoe UI Semibold"/>
              </a:rPr>
              <a:t> 6,312 </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is the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voter turnout</a:t>
            </a:r>
            <a:endParaRPr lang="en-US" sz="2800" b="1" i="0" u="sng" strike="noStrike" kern="1200" cap="none" spc="0" normalizeH="0" baseline="0" noProof="0">
              <a:ln>
                <a:noFill/>
              </a:ln>
              <a:solidFill>
                <a:srgbClr val="182EA1"/>
              </a:solidFill>
              <a:effectLst/>
              <a:uLnTx/>
              <a:uFillTx/>
              <a:latin typeface="Segoe UI Semibold"/>
              <a:cs typeface="Segoe UI Semibold"/>
            </a:endParaRP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a:lnSpc>
                <a:spcPts val="3800"/>
              </a:lnSpc>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2 candidate race: </a:t>
            </a:r>
            <a:r>
              <a:rPr lang="en-US" sz="2800">
                <a:solidFill>
                  <a:srgbClr val="182EA1"/>
                </a:solidFill>
                <a:latin typeface="Segoe UI Semibold"/>
                <a:cs typeface="Segoe UI Semibold"/>
              </a:rPr>
              <a:t>6,312 </a:t>
            </a: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x 52% = </a:t>
            </a:r>
            <a:r>
              <a:rPr lang="en-US" sz="2800">
                <a:solidFill>
                  <a:srgbClr val="182EA1"/>
                </a:solidFill>
                <a:latin typeface="Segoe UI Semibold"/>
                <a:cs typeface="Segoe UI Semibold"/>
              </a:rPr>
              <a:t>3,282</a:t>
            </a:r>
            <a:endParaRPr lang="en-US" sz="2800" b="0" i="0" u="none" strike="noStrike" kern="1200" cap="none" spc="0" normalizeH="0" baseline="0" noProof="0">
              <a:ln>
                <a:noFill/>
              </a:ln>
              <a:solidFill>
                <a:srgbClr val="182EA1"/>
              </a:solidFill>
              <a:effectLst/>
              <a:uLnTx/>
              <a:uFillTx/>
              <a:latin typeface="Segoe UI Semibold"/>
              <a:cs typeface="Segoe UI Semibold"/>
            </a:endParaRPr>
          </a:p>
        </p:txBody>
      </p:sp>
      <p:graphicFrame>
        <p:nvGraphicFramePr>
          <p:cNvPr id="9" name="Table 8">
            <a:extLst>
              <a:ext uri="{FF2B5EF4-FFF2-40B4-BE49-F238E27FC236}">
                <a16:creationId xmlns:a16="http://schemas.microsoft.com/office/drawing/2014/main" id="{D9FD522F-8A40-6117-F3CD-C3F448E6CF35}"/>
              </a:ext>
            </a:extLst>
          </p:cNvPr>
          <p:cNvGraphicFramePr>
            <a:graphicFrameLocks noGrp="1"/>
          </p:cNvGraphicFramePr>
          <p:nvPr>
            <p:extLst>
              <p:ext uri="{D42A27DB-BD31-4B8C-83A1-F6EECF244321}">
                <p14:modId xmlns:p14="http://schemas.microsoft.com/office/powerpoint/2010/main" val="1089727770"/>
              </p:ext>
            </p:extLst>
          </p:nvPr>
        </p:nvGraphicFramePr>
        <p:xfrm>
          <a:off x="496124" y="1492369"/>
          <a:ext cx="5131945" cy="1584960"/>
        </p:xfrm>
        <a:graphic>
          <a:graphicData uri="http://schemas.openxmlformats.org/drawingml/2006/table">
            <a:tbl>
              <a:tblPr firstRow="1" bandRow="1">
                <a:tableStyleId>{5C22544A-7EE6-4342-B048-85BDC9FD1C3A}</a:tableStyleId>
              </a:tblPr>
              <a:tblGrid>
                <a:gridCol w="1028533">
                  <a:extLst>
                    <a:ext uri="{9D8B030D-6E8A-4147-A177-3AD203B41FA5}">
                      <a16:colId xmlns:a16="http://schemas.microsoft.com/office/drawing/2014/main" val="2648866462"/>
                    </a:ext>
                  </a:extLst>
                </a:gridCol>
                <a:gridCol w="1146540">
                  <a:extLst>
                    <a:ext uri="{9D8B030D-6E8A-4147-A177-3AD203B41FA5}">
                      <a16:colId xmlns:a16="http://schemas.microsoft.com/office/drawing/2014/main" val="2467018814"/>
                    </a:ext>
                  </a:extLst>
                </a:gridCol>
                <a:gridCol w="1963518">
                  <a:extLst>
                    <a:ext uri="{9D8B030D-6E8A-4147-A177-3AD203B41FA5}">
                      <a16:colId xmlns:a16="http://schemas.microsoft.com/office/drawing/2014/main" val="1932919448"/>
                    </a:ext>
                  </a:extLst>
                </a:gridCol>
                <a:gridCol w="993354">
                  <a:extLst>
                    <a:ext uri="{9D8B030D-6E8A-4147-A177-3AD203B41FA5}">
                      <a16:colId xmlns:a16="http://schemas.microsoft.com/office/drawing/2014/main" val="3337047666"/>
                    </a:ext>
                  </a:extLst>
                </a:gridCol>
              </a:tblGrid>
              <a:tr h="363178">
                <a:tc>
                  <a:txBody>
                    <a:bodyPr/>
                    <a:lstStyle/>
                    <a:p>
                      <a:pPr algn="ctr"/>
                      <a:r>
                        <a:rPr lang="en-US" sz="2000">
                          <a:latin typeface="Segoe UI Historic"/>
                          <a:ea typeface="Segoe UI Historic"/>
                          <a:cs typeface="Segoe UI Historic"/>
                        </a:rPr>
                        <a:t>Year</a:t>
                      </a:r>
                    </a:p>
                  </a:txBody>
                  <a:tcPr>
                    <a:solidFill>
                      <a:srgbClr val="F15B2F"/>
                    </a:solidFill>
                  </a:tcPr>
                </a:tc>
                <a:tc>
                  <a:txBody>
                    <a:bodyPr/>
                    <a:lstStyle/>
                    <a:p>
                      <a:pPr algn="ctr"/>
                      <a:r>
                        <a:rPr lang="en-US" sz="2000">
                          <a:latin typeface="Segoe UI Historic"/>
                          <a:ea typeface="Segoe UI Historic"/>
                          <a:cs typeface="Segoe UI Historic"/>
                        </a:rPr>
                        <a:t>Turnout </a:t>
                      </a:r>
                    </a:p>
                  </a:txBody>
                  <a:tcPr>
                    <a:solidFill>
                      <a:srgbClr val="F15B2F"/>
                    </a:solidFill>
                  </a:tcPr>
                </a:tc>
                <a:tc>
                  <a:txBody>
                    <a:bodyPr/>
                    <a:lstStyle/>
                    <a:p>
                      <a:pPr algn="ctr"/>
                      <a:r>
                        <a:rPr lang="en-US" sz="2000">
                          <a:latin typeface="Segoe UI Historic"/>
                          <a:ea typeface="Segoe UI Historic"/>
                          <a:cs typeface="Segoe UI Historic"/>
                        </a:rPr>
                        <a:t>Registration </a:t>
                      </a:r>
                    </a:p>
                  </a:txBody>
                  <a:tcPr>
                    <a:solidFill>
                      <a:srgbClr val="F15B2F"/>
                    </a:solidFill>
                  </a:tcPr>
                </a:tc>
                <a:tc>
                  <a:txBody>
                    <a:bodyPr/>
                    <a:lstStyle/>
                    <a:p>
                      <a:pPr algn="ctr"/>
                      <a:r>
                        <a:rPr lang="en-US" sz="2000">
                          <a:latin typeface="Segoe UI Historic"/>
                          <a:ea typeface="Segoe UI Historic"/>
                          <a:cs typeface="Segoe UI Historic"/>
                        </a:rPr>
                        <a:t>%</a:t>
                      </a:r>
                    </a:p>
                  </a:txBody>
                  <a:tcPr>
                    <a:solidFill>
                      <a:srgbClr val="F15B2F"/>
                    </a:solidFill>
                  </a:tcPr>
                </a:tc>
                <a:extLst>
                  <a:ext uri="{0D108BD9-81ED-4DB2-BD59-A6C34878D82A}">
                    <a16:rowId xmlns:a16="http://schemas.microsoft.com/office/drawing/2014/main" val="3435956144"/>
                  </a:ext>
                </a:extLst>
              </a:tr>
              <a:tr h="370840">
                <a:tc>
                  <a:txBody>
                    <a:bodyPr/>
                    <a:lstStyle/>
                    <a:p>
                      <a:pPr lvl="0" algn="ctr">
                        <a:buNone/>
                      </a:pPr>
                      <a:r>
                        <a:rPr lang="en-US" sz="2000">
                          <a:latin typeface="Segoe UI Historic"/>
                          <a:ea typeface="Segoe UI Historic"/>
                          <a:cs typeface="Segoe UI Historic"/>
                        </a:rPr>
                        <a:t>2021</a:t>
                      </a:r>
                    </a:p>
                  </a:txBody>
                  <a:tcPr/>
                </a:tc>
                <a:tc>
                  <a:txBody>
                    <a:bodyPr/>
                    <a:lstStyle/>
                    <a:p>
                      <a:pPr lvl="0" algn="ctr">
                        <a:buNone/>
                      </a:pPr>
                      <a:r>
                        <a:rPr lang="en-US" sz="2000">
                          <a:latin typeface="Segoe UI Historic"/>
                          <a:ea typeface="Segoe UI Historic"/>
                          <a:cs typeface="Segoe UI Historic"/>
                        </a:rPr>
                        <a:t>5,327</a:t>
                      </a:r>
                      <a:endParaRPr lang="en-US" sz="2000">
                        <a:latin typeface="Segoe UI Historic" panose="020B0502040204020203" pitchFamily="34" charset="0"/>
                        <a:ea typeface="Segoe UI Historic" panose="020B0502040204020203" pitchFamily="34" charset="0"/>
                        <a:cs typeface="Segoe UI Historic" panose="020B0502040204020203" pitchFamily="34" charset="0"/>
                      </a:endParaRPr>
                    </a:p>
                  </a:txBody>
                  <a:tcPr/>
                </a:tc>
                <a:tc>
                  <a:txBody>
                    <a:bodyPr/>
                    <a:lstStyle/>
                    <a:p>
                      <a:pPr lvl="0" algn="ctr">
                        <a:buNone/>
                      </a:pPr>
                      <a:r>
                        <a:rPr lang="en-US" sz="2000">
                          <a:latin typeface="Segoe UI Historic"/>
                          <a:ea typeface="Segoe UI Historic"/>
                          <a:cs typeface="Segoe UI Historic"/>
                        </a:rPr>
                        <a:t>14,157</a:t>
                      </a:r>
                      <a:endParaRPr lang="en-US" sz="2000">
                        <a:latin typeface="Segoe UI Historic" panose="020B0502040204020203" pitchFamily="34" charset="0"/>
                        <a:ea typeface="Segoe UI Historic" panose="020B0502040204020203" pitchFamily="34" charset="0"/>
                        <a:cs typeface="Segoe UI Historic" panose="020B0502040204020203" pitchFamily="34" charset="0"/>
                      </a:endParaRPr>
                    </a:p>
                  </a:txBody>
                  <a:tcPr/>
                </a:tc>
                <a:tc>
                  <a:txBody>
                    <a:bodyPr/>
                    <a:lstStyle/>
                    <a:p>
                      <a:pPr lvl="0" algn="ctr">
                        <a:buNone/>
                      </a:pPr>
                      <a:r>
                        <a:rPr lang="en-US" sz="2000">
                          <a:latin typeface="Segoe UI Historic"/>
                          <a:ea typeface="Segoe UI Historic"/>
                          <a:cs typeface="Segoe UI Historic"/>
                        </a:rPr>
                        <a:t>38%</a:t>
                      </a:r>
                    </a:p>
                  </a:txBody>
                  <a:tcPr/>
                </a:tc>
                <a:extLst>
                  <a:ext uri="{0D108BD9-81ED-4DB2-BD59-A6C34878D82A}">
                    <a16:rowId xmlns:a16="http://schemas.microsoft.com/office/drawing/2014/main" val="4250432194"/>
                  </a:ext>
                </a:extLst>
              </a:tr>
              <a:tr h="370840">
                <a:tc>
                  <a:txBody>
                    <a:bodyPr/>
                    <a:lstStyle/>
                    <a:p>
                      <a:pPr lvl="0" algn="ctr">
                        <a:buNone/>
                      </a:pPr>
                      <a:r>
                        <a:rPr lang="en-US" sz="2000">
                          <a:latin typeface="Segoe UI Historic"/>
                          <a:ea typeface="Segoe UI Historic"/>
                          <a:cs typeface="Segoe UI Historic"/>
                        </a:rPr>
                        <a:t>2017</a:t>
                      </a:r>
                    </a:p>
                  </a:txBody>
                  <a:tcPr/>
                </a:tc>
                <a:tc>
                  <a:txBody>
                    <a:bodyPr/>
                    <a:lstStyle/>
                    <a:p>
                      <a:pPr lvl="0" algn="ctr">
                        <a:buNone/>
                      </a:pPr>
                      <a:r>
                        <a:rPr lang="en-US" sz="2000">
                          <a:latin typeface="Segoe UI Historic"/>
                          <a:ea typeface="Segoe UI Historic"/>
                          <a:cs typeface="Segoe UI Historic"/>
                        </a:rPr>
                        <a:t>4,465</a:t>
                      </a:r>
                      <a:endParaRPr lang="en-US" sz="2000">
                        <a:latin typeface="Segoe UI Historic" panose="020B0502040204020203" pitchFamily="34" charset="0"/>
                        <a:ea typeface="Segoe UI Historic" panose="020B0502040204020203" pitchFamily="34" charset="0"/>
                        <a:cs typeface="Segoe UI Historic" panose="020B0502040204020203" pitchFamily="34" charset="0"/>
                      </a:endParaRPr>
                    </a:p>
                  </a:txBody>
                  <a:tcPr/>
                </a:tc>
                <a:tc>
                  <a:txBody>
                    <a:bodyPr/>
                    <a:lstStyle/>
                    <a:p>
                      <a:pPr lvl="0" algn="ctr">
                        <a:buNone/>
                      </a:pPr>
                      <a:r>
                        <a:rPr lang="en-US" sz="2000">
                          <a:latin typeface="Segoe UI Historic"/>
                          <a:ea typeface="Segoe UI Historic"/>
                          <a:cs typeface="Segoe UI Historic"/>
                        </a:rPr>
                        <a:t>13,389</a:t>
                      </a:r>
                      <a:endParaRPr lang="en-US" sz="2000">
                        <a:latin typeface="Segoe UI Historic" panose="020B0502040204020203" pitchFamily="34" charset="0"/>
                        <a:ea typeface="Segoe UI Historic" panose="020B0502040204020203" pitchFamily="34" charset="0"/>
                        <a:cs typeface="Segoe UI Historic" panose="020B0502040204020203" pitchFamily="34" charset="0"/>
                      </a:endParaRPr>
                    </a:p>
                  </a:txBody>
                  <a:tcPr/>
                </a:tc>
                <a:tc>
                  <a:txBody>
                    <a:bodyPr/>
                    <a:lstStyle/>
                    <a:p>
                      <a:pPr lvl="0" algn="ctr">
                        <a:buNone/>
                      </a:pPr>
                      <a:r>
                        <a:rPr lang="en-US" sz="2000">
                          <a:latin typeface="Segoe UI Historic"/>
                          <a:ea typeface="Segoe UI Historic"/>
                          <a:cs typeface="Segoe UI Historic"/>
                        </a:rPr>
                        <a:t>33%</a:t>
                      </a:r>
                    </a:p>
                  </a:txBody>
                  <a:tcPr/>
                </a:tc>
                <a:extLst>
                  <a:ext uri="{0D108BD9-81ED-4DB2-BD59-A6C34878D82A}">
                    <a16:rowId xmlns:a16="http://schemas.microsoft.com/office/drawing/2014/main" val="385490524"/>
                  </a:ext>
                </a:extLst>
              </a:tr>
              <a:tr h="370840">
                <a:tc>
                  <a:txBody>
                    <a:bodyPr/>
                    <a:lstStyle/>
                    <a:p>
                      <a:pPr lvl="0" algn="ctr">
                        <a:buNone/>
                      </a:pPr>
                      <a:r>
                        <a:rPr lang="en-US" sz="2000">
                          <a:latin typeface="Segoe UI Historic"/>
                          <a:ea typeface="Segoe UI Historic"/>
                          <a:cs typeface="Segoe UI Historic"/>
                        </a:rPr>
                        <a:t>2013</a:t>
                      </a:r>
                    </a:p>
                  </a:txBody>
                  <a:tcPr/>
                </a:tc>
                <a:tc>
                  <a:txBody>
                    <a:bodyPr/>
                    <a:lstStyle/>
                    <a:p>
                      <a:pPr lvl="0" algn="ctr">
                        <a:buNone/>
                      </a:pPr>
                      <a:r>
                        <a:rPr lang="en-US" sz="2000">
                          <a:latin typeface="Segoe UI Historic"/>
                          <a:ea typeface="Segoe UI Historic"/>
                          <a:cs typeface="Segoe UI Historic"/>
                        </a:rPr>
                        <a:t>4,237</a:t>
                      </a:r>
                      <a:endParaRPr lang="en-US" sz="2000">
                        <a:latin typeface="Segoe UI Historic" panose="020B0502040204020203" pitchFamily="34" charset="0"/>
                        <a:ea typeface="Segoe UI Historic" panose="020B0502040204020203" pitchFamily="34" charset="0"/>
                        <a:cs typeface="Segoe UI Historic" panose="020B0502040204020203" pitchFamily="34" charset="0"/>
                      </a:endParaRPr>
                    </a:p>
                  </a:txBody>
                  <a:tcPr/>
                </a:tc>
                <a:tc>
                  <a:txBody>
                    <a:bodyPr/>
                    <a:lstStyle/>
                    <a:p>
                      <a:pPr lvl="0" algn="ctr">
                        <a:buNone/>
                      </a:pPr>
                      <a:r>
                        <a:rPr lang="en-US" sz="2000">
                          <a:latin typeface="Segoe UI Historic"/>
                          <a:ea typeface="Segoe UI Historic"/>
                          <a:cs typeface="Segoe UI Historic"/>
                        </a:rPr>
                        <a:t>11,571</a:t>
                      </a:r>
                    </a:p>
                  </a:txBody>
                  <a:tcPr/>
                </a:tc>
                <a:tc>
                  <a:txBody>
                    <a:bodyPr/>
                    <a:lstStyle/>
                    <a:p>
                      <a:pPr lvl="0" algn="ctr">
                        <a:buNone/>
                      </a:pPr>
                      <a:r>
                        <a:rPr lang="en-US" sz="2000">
                          <a:latin typeface="Segoe UI Historic"/>
                          <a:ea typeface="Segoe UI Historic"/>
                          <a:cs typeface="Segoe UI Historic"/>
                        </a:rPr>
                        <a:t>37%</a:t>
                      </a:r>
                    </a:p>
                  </a:txBody>
                  <a:tcPr/>
                </a:tc>
                <a:extLst>
                  <a:ext uri="{0D108BD9-81ED-4DB2-BD59-A6C34878D82A}">
                    <a16:rowId xmlns:a16="http://schemas.microsoft.com/office/drawing/2014/main" val="2957496134"/>
                  </a:ext>
                </a:extLst>
              </a:tr>
            </a:tbl>
          </a:graphicData>
        </a:graphic>
      </p:graphicFrame>
      <p:sp>
        <p:nvSpPr>
          <p:cNvPr id="4" name="TextBox 3">
            <a:extLst>
              <a:ext uri="{FF2B5EF4-FFF2-40B4-BE49-F238E27FC236}">
                <a16:creationId xmlns:a16="http://schemas.microsoft.com/office/drawing/2014/main" id="{14C0FE8F-F3E4-354A-077E-D500C244E7E5}"/>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pic>
        <p:nvPicPr>
          <p:cNvPr id="7" name="Picture 6" descr="YARN | I've done the math. | The Last Witch Hunter (2015) | Video clips by  quotes | dd1e1f9a | 紗">
            <a:extLst>
              <a:ext uri="{FF2B5EF4-FFF2-40B4-BE49-F238E27FC236}">
                <a16:creationId xmlns:a16="http://schemas.microsoft.com/office/drawing/2014/main" id="{24A0909A-76E4-24DF-EC81-CCB639D45D96}"/>
              </a:ext>
            </a:extLst>
          </p:cNvPr>
          <p:cNvPicPr>
            <a:picLocks noChangeAspect="1"/>
          </p:cNvPicPr>
          <p:nvPr/>
        </p:nvPicPr>
        <p:blipFill>
          <a:blip r:embed="rId4"/>
          <a:stretch>
            <a:fillRect/>
          </a:stretch>
        </p:blipFill>
        <p:spPr>
          <a:xfrm>
            <a:off x="6460671" y="1490145"/>
            <a:ext cx="4607510" cy="1957992"/>
          </a:xfrm>
          <a:prstGeom prst="rect">
            <a:avLst/>
          </a:prstGeom>
        </p:spPr>
      </p:pic>
    </p:spTree>
    <p:extLst>
      <p:ext uri="{BB962C8B-B14F-4D97-AF65-F5344CB8AC3E}">
        <p14:creationId xmlns:p14="http://schemas.microsoft.com/office/powerpoint/2010/main" val="20265933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1" y="1592067"/>
            <a:ext cx="6763540" cy="2657138"/>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need a plan</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want to map your school board, local, &amp; community</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need internal &amp; external goals</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Vote goals help us win</a:t>
            </a: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
        <p:nvSpPr>
          <p:cNvPr id="3" name="TextBox 2">
            <a:extLst>
              <a:ext uri="{FF2B5EF4-FFF2-40B4-BE49-F238E27FC236}">
                <a16:creationId xmlns:a16="http://schemas.microsoft.com/office/drawing/2014/main" id="{08832249-7D6E-EA77-D2EB-05EF95FE4CCB}"/>
              </a:ext>
            </a:extLst>
          </p:cNvPr>
          <p:cNvSpPr txBox="1"/>
          <p:nvPr/>
        </p:nvSpPr>
        <p:spPr>
          <a:xfrm>
            <a:off x="11889182" y="6469397"/>
            <a:ext cx="20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A</a:t>
            </a:r>
            <a:endParaRPr lang="en-US"/>
          </a:p>
        </p:txBody>
      </p:sp>
    </p:spTree>
    <p:extLst>
      <p:ext uri="{BB962C8B-B14F-4D97-AF65-F5344CB8AC3E}">
        <p14:creationId xmlns:p14="http://schemas.microsoft.com/office/powerpoint/2010/main" val="2143895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3" name="TextBox 2"/>
          <p:cNvSpPr txBox="1"/>
          <p:nvPr/>
        </p:nvSpPr>
        <p:spPr>
          <a:xfrm flipH="1">
            <a:off x="461355" y="2062722"/>
            <a:ext cx="3404063" cy="1938992"/>
          </a:xfrm>
          <a:prstGeom prst="rect">
            <a:avLst/>
          </a:prstGeom>
          <a:noFill/>
        </p:spPr>
        <p:txBody>
          <a:bodyPr wrap="square" rtlCol="0">
            <a:spAutoFit/>
          </a:bodyPr>
          <a:lstStyle/>
          <a:p>
            <a:pPr algn="ctr"/>
            <a:r>
              <a:rPr lang="en-US" sz="6000">
                <a:solidFill>
                  <a:schemeClr val="bg1"/>
                </a:solidFill>
                <a:latin typeface="Segoe UI Black" panose="020B0A02040204020203" pitchFamily="34" charset="0"/>
                <a:ea typeface="Segoe UI Black" panose="020B0A02040204020203" pitchFamily="34" charset="0"/>
              </a:rPr>
              <a:t>LUNCH TIME</a:t>
            </a:r>
          </a:p>
        </p:txBody>
      </p:sp>
      <p:pic>
        <p:nvPicPr>
          <p:cNvPr id="2050" name="68EEDB00-F92B-41A5-BF48-0244720964FC" descr="IMG_0860.jpg"/>
          <p:cNvPicPr>
            <a:picLocks noChangeAspect="1" noChangeArrowheads="1"/>
          </p:cNvPicPr>
          <p:nvPr/>
        </p:nvPicPr>
        <p:blipFill>
          <a:blip r:embed="rId3">
            <a:extLst>
              <a:ext uri="{28A0092B-C50C-407E-A947-70E740481C1C}">
                <a14:useLocalDpi xmlns:a14="http://schemas.microsoft.com/office/drawing/2010/main" val="0"/>
              </a:ext>
            </a:extLst>
          </a:blip>
          <a:srcRect l="10253" r="12650"/>
          <a:stretch/>
        </p:blipFill>
        <p:spPr bwMode="auto">
          <a:xfrm>
            <a:off x="6721489" y="518467"/>
            <a:ext cx="3939094" cy="5027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8560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1D87B9E6-FC7C-7766-5B4C-A0B85700E214}"/>
              </a:ext>
            </a:extLst>
          </p:cNvPr>
          <p:cNvSpPr txBox="1"/>
          <p:nvPr/>
        </p:nvSpPr>
        <p:spPr>
          <a:xfrm>
            <a:off x="6096103" y="2412963"/>
            <a:ext cx="5368777" cy="1015663"/>
          </a:xfrm>
          <a:prstGeom prst="rect">
            <a:avLst/>
          </a:prstGeom>
          <a:noFill/>
        </p:spPr>
        <p:txBody>
          <a:bodyPr wrap="none" lIns="91440" tIns="45720" rIns="91440" bIns="45720" rtlCol="0" anchor="t">
            <a:spAutoFit/>
          </a:bodyPr>
          <a:lstStyle/>
          <a:p>
            <a:pPr>
              <a:defRPr/>
            </a:pPr>
            <a:r>
              <a:rPr lang="en-US" sz="6000" dirty="0">
                <a:solidFill>
                  <a:prstClr val="white"/>
                </a:solidFill>
                <a:latin typeface="Segoe UI Black"/>
                <a:ea typeface="Segoe UI Black"/>
              </a:rPr>
              <a:t>BETH &amp; HEDY</a:t>
            </a:r>
            <a:endParaRPr kumimoji="0" lang="en-US" sz="6000" b="0" i="0" u="none" strike="noStrike" kern="1200" cap="none" spc="0" normalizeH="0" baseline="0" noProof="0" dirty="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3074" name="3365377A-A009-4E9F-9488-4F0CD99C10D4" descr="IMG_08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40953" y="634331"/>
            <a:ext cx="4180095" cy="498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130346" y="918179"/>
            <a:ext cx="491067" cy="499534"/>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17214350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22284" y="5991255"/>
            <a:ext cx="3425585" cy="484381"/>
          </a:xfrm>
          <a:prstGeom prst="rect">
            <a:avLst/>
          </a:prstGeom>
        </p:spPr>
      </p:pic>
      <p:sp>
        <p:nvSpPr>
          <p:cNvPr id="10" name="TextBox 9"/>
          <p:cNvSpPr txBox="1"/>
          <p:nvPr/>
        </p:nvSpPr>
        <p:spPr>
          <a:xfrm>
            <a:off x="7596848" y="2486519"/>
            <a:ext cx="3289683" cy="13234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182EA0"/>
                </a:solidFill>
                <a:effectLst/>
                <a:uLnTx/>
                <a:uFillTx/>
                <a:latin typeface="Segoe UI Black" panose="020B0A02040204020203" pitchFamily="34" charset="0"/>
                <a:ea typeface="Segoe UI Black" panose="020B0A02040204020203" pitchFamily="34" charset="0"/>
                <a:cs typeface="+mn-cs"/>
              </a:rPr>
              <a:t>CAMPAIGN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182EA0"/>
                </a:solidFill>
                <a:effectLst/>
                <a:uLnTx/>
                <a:uFillTx/>
                <a:latin typeface="Segoe UI Black" panose="020B0A02040204020203" pitchFamily="34" charset="0"/>
                <a:ea typeface="Segoe UI Black" panose="020B0A02040204020203" pitchFamily="34" charset="0"/>
                <a:cs typeface="+mn-cs"/>
              </a:rPr>
              <a:t>MESSAGING</a:t>
            </a:r>
          </a:p>
        </p:txBody>
      </p:sp>
      <p:pic>
        <p:nvPicPr>
          <p:cNvPr id="2050" name="Picture 2" descr="Great Moments of Obama Talking on the Phone - The Atlantic"/>
          <p:cNvPicPr>
            <a:picLocks noChangeAspect="1" noChangeArrowheads="1"/>
          </p:cNvPicPr>
          <p:nvPr/>
        </p:nvPicPr>
        <p:blipFill rotWithShape="1">
          <a:blip r:embed="rId3">
            <a:extLst>
              <a:ext uri="{28A0092B-C50C-407E-A947-70E740481C1C}">
                <a14:useLocalDpi xmlns:a14="http://schemas.microsoft.com/office/drawing/2010/main" val="0"/>
              </a:ext>
            </a:extLst>
          </a:blip>
          <a:srcRect r="10505"/>
          <a:stretch/>
        </p:blipFill>
        <p:spPr bwMode="auto">
          <a:xfrm>
            <a:off x="-1" y="0"/>
            <a:ext cx="61375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4405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9148658" cy="707886"/>
          </a:xfrm>
          <a:prstGeom prst="rect">
            <a:avLst/>
          </a:prstGeom>
          <a:noFill/>
        </p:spPr>
        <p:txBody>
          <a:bodyPr wrap="square" lIns="91440" tIns="45720" rIns="91440" bIns="45720" rtlCol="0" anchor="t">
            <a:spAutoFit/>
          </a:bodyPr>
          <a:lstStyle/>
          <a:p>
            <a:pPr>
              <a:defRPr/>
            </a:pPr>
            <a:r>
              <a:rPr lang="en-US" sz="4000">
                <a:solidFill>
                  <a:prstClr val="white"/>
                </a:solidFill>
                <a:latin typeface="Segoe UI Black"/>
                <a:ea typeface="Segoe UI Black"/>
                <a:cs typeface="+mn-lt"/>
              </a:rPr>
              <a:t>ORGANIZING ISSUE DEFINED</a:t>
            </a:r>
            <a:endParaRPr lang="en-US">
              <a:solidFill>
                <a:prstClr val="white"/>
              </a:solidFill>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2262" y="1259378"/>
            <a:ext cx="6614299" cy="2144177"/>
          </a:xfrm>
          <a:prstGeom prst="rect">
            <a:avLst/>
          </a:prstGeom>
          <a:noFill/>
        </p:spPr>
        <p:txBody>
          <a:bodyPr wrap="square" lIns="91440" tIns="45720" rIns="91440" bIns="45720" rtlCol="0" anchor="t">
            <a:spAutoFit/>
          </a:bodyPr>
          <a:lstStyle/>
          <a:p>
            <a:pPr>
              <a:lnSpc>
                <a:spcPts val="4000"/>
              </a:lnSpc>
            </a:pPr>
            <a:r>
              <a:rPr lang="en-US" sz="2800">
                <a:solidFill>
                  <a:schemeClr val="bg1"/>
                </a:solidFill>
                <a:latin typeface="Segoe UI Semibold" panose="020B0702040204020203" pitchFamily="34" charset="0"/>
                <a:ea typeface="+mn-lt"/>
                <a:cs typeface="Segoe UI Semibold" panose="020B0702040204020203" pitchFamily="34" charset="0"/>
              </a:rPr>
              <a:t>An </a:t>
            </a:r>
            <a:r>
              <a:rPr lang="en-US" sz="2800" b="1" u="sng">
                <a:solidFill>
                  <a:schemeClr val="bg1"/>
                </a:solidFill>
                <a:latin typeface="Segoe UI Semibold" panose="020B0702040204020203" pitchFamily="34" charset="0"/>
                <a:ea typeface="+mn-lt"/>
                <a:cs typeface="Segoe UI Semibold" panose="020B0702040204020203" pitchFamily="34" charset="0"/>
              </a:rPr>
              <a:t>Organizing Issue</a:t>
            </a:r>
            <a:r>
              <a:rPr lang="en-US" sz="2800" b="1">
                <a:solidFill>
                  <a:schemeClr val="bg1"/>
                </a:solidFill>
                <a:latin typeface="Segoe UI Semibold" panose="020B0702040204020203" pitchFamily="34" charset="0"/>
                <a:ea typeface="+mn-lt"/>
                <a:cs typeface="Segoe UI Semibold" panose="020B0702040204020203" pitchFamily="34" charset="0"/>
              </a:rPr>
              <a:t> </a:t>
            </a:r>
            <a:r>
              <a:rPr lang="en-US" sz="2800">
                <a:solidFill>
                  <a:schemeClr val="bg1"/>
                </a:solidFill>
                <a:latin typeface="Segoe UI Semibold" panose="020B0702040204020203" pitchFamily="34" charset="0"/>
                <a:ea typeface="+mn-lt"/>
                <a:cs typeface="Segoe UI Semibold" panose="020B0702040204020203" pitchFamily="34" charset="0"/>
              </a:rPr>
              <a:t>is a specific, tangible improvement in the lives of community members that in some way </a:t>
            </a:r>
            <a:r>
              <a:rPr lang="en-US" sz="2800" b="1">
                <a:solidFill>
                  <a:schemeClr val="bg1"/>
                </a:solidFill>
                <a:latin typeface="Segoe UI Semibold" panose="020B0702040204020203" pitchFamily="34" charset="0"/>
                <a:ea typeface="+mn-lt"/>
                <a:cs typeface="Segoe UI Semibold" panose="020B0702040204020203" pitchFamily="34" charset="0"/>
              </a:rPr>
              <a:t>addresses or solves a </a:t>
            </a:r>
            <a:r>
              <a:rPr lang="en-US" sz="2800" b="1" u="sng">
                <a:solidFill>
                  <a:schemeClr val="bg1"/>
                </a:solidFill>
                <a:latin typeface="Segoe UI Semibold" panose="020B0702040204020203" pitchFamily="34" charset="0"/>
                <a:ea typeface="+mn-lt"/>
                <a:cs typeface="Segoe UI Semibold" panose="020B0702040204020203" pitchFamily="34" charset="0"/>
              </a:rPr>
              <a:t>Problem.</a:t>
            </a:r>
            <a:r>
              <a:rPr lang="en-US" sz="3600" b="1">
                <a:solidFill>
                  <a:schemeClr val="bg1"/>
                </a:solidFill>
                <a:latin typeface="Segoe UI Semibold" panose="020B0702040204020203" pitchFamily="34" charset="0"/>
                <a:ea typeface="+mn-lt"/>
                <a:cs typeface="Segoe UI Semibold" panose="020B0702040204020203" pitchFamily="34" charset="0"/>
              </a:rPr>
              <a:t> </a:t>
            </a:r>
            <a:endParaRPr lang="en-US" sz="2800">
              <a:solidFill>
                <a:schemeClr val="bg1"/>
              </a:solidFill>
              <a:latin typeface="Segoe UI Semibold" panose="020B0702040204020203" pitchFamily="34" charset="0"/>
              <a:ea typeface="+mn-lt"/>
              <a:cs typeface="Segoe UI Semibold" panose="020B0702040204020203" pitchFamily="34" charset="0"/>
            </a:endParaRPr>
          </a:p>
        </p:txBody>
      </p:sp>
      <p:pic>
        <p:nvPicPr>
          <p:cNvPr id="4" name="Picture 3" descr="You Got Problems GIFs | Tenor">
            <a:extLst>
              <a:ext uri="{FF2B5EF4-FFF2-40B4-BE49-F238E27FC236}">
                <a16:creationId xmlns:a16="http://schemas.microsoft.com/office/drawing/2014/main" id="{93905669-8C2F-CCF4-37A3-1F10072F2DCE}"/>
              </a:ext>
            </a:extLst>
          </p:cNvPr>
          <p:cNvPicPr>
            <a:picLocks noChangeAspect="1"/>
          </p:cNvPicPr>
          <p:nvPr/>
        </p:nvPicPr>
        <p:blipFill>
          <a:blip r:embed="rId3"/>
          <a:stretch>
            <a:fillRect/>
          </a:stretch>
        </p:blipFill>
        <p:spPr>
          <a:xfrm>
            <a:off x="7223279" y="1262294"/>
            <a:ext cx="4004198" cy="3268091"/>
          </a:xfrm>
          <a:prstGeom prst="rect">
            <a:avLst/>
          </a:prstGeom>
        </p:spPr>
      </p:pic>
    </p:spTree>
    <p:extLst>
      <p:ext uri="{BB962C8B-B14F-4D97-AF65-F5344CB8AC3E}">
        <p14:creationId xmlns:p14="http://schemas.microsoft.com/office/powerpoint/2010/main" val="1297788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WHAT IS A GOOD ISSUE</a:t>
            </a:r>
          </a:p>
        </p:txBody>
      </p:sp>
      <p:sp>
        <p:nvSpPr>
          <p:cNvPr id="8" name="TextBox 7"/>
          <p:cNvSpPr txBox="1"/>
          <p:nvPr/>
        </p:nvSpPr>
        <p:spPr>
          <a:xfrm>
            <a:off x="329065" y="1299513"/>
            <a:ext cx="6143379" cy="5431487"/>
          </a:xfrm>
          <a:prstGeom prst="rect">
            <a:avLst/>
          </a:prstGeom>
          <a:noFill/>
        </p:spPr>
        <p:txBody>
          <a:bodyPr wrap="square" lIns="91440" tIns="45720" rIns="91440" bIns="45720" numCol="1" rtlCol="0" anchor="t">
            <a:spAutoFit/>
          </a:bodyPr>
          <a:lstStyle/>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There are nearly limitless possible issues you could tackle</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But only SOME of those are *good* organizing issues</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So what makes a *good* organizing issue, and how do you decide between competing priorities?</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457200" indent="-457200">
              <a:lnSpc>
                <a:spcPts val="4000"/>
              </a:lnSpc>
              <a:buFont typeface="Arial" panose="020B0604020202020204" pitchFamily="34" charset="0"/>
              <a:buChar char="•"/>
            </a:pPr>
            <a:endParaRPr lang="en-US" sz="2800" b="1">
              <a:solidFill>
                <a:srgbClr val="182EA0"/>
              </a:solidFill>
              <a:latin typeface="Segoe UI Semibold"/>
              <a:ea typeface="Quattrocento Sans"/>
              <a:cs typeface="Segoe UI Semibold"/>
            </a:endParaRPr>
          </a:p>
          <a:p>
            <a:pPr marL="457200" indent="-457200">
              <a:lnSpc>
                <a:spcPts val="4000"/>
              </a:lnSpc>
              <a:buFont typeface="Arial" panose="020B0604020202020204" pitchFamily="34" charset="0"/>
              <a:buChar char="•"/>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3" name="Spotsylvania County Public Schools consider eliminating libraries _ FOX 5 DC">
            <a:hlinkClick r:id="" action="ppaction://media"/>
            <a:extLst>
              <a:ext uri="{FF2B5EF4-FFF2-40B4-BE49-F238E27FC236}">
                <a16:creationId xmlns:a16="http://schemas.microsoft.com/office/drawing/2014/main" id="{38EC2DF9-5DE6-7358-292A-73C7948ABB8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78233" y="1499732"/>
            <a:ext cx="5215021" cy="2966452"/>
          </a:xfrm>
          <a:prstGeom prst="rect">
            <a:avLst/>
          </a:prstGeom>
        </p:spPr>
      </p:pic>
    </p:spTree>
    <p:extLst>
      <p:ext uri="{BB962C8B-B14F-4D97-AF65-F5344CB8AC3E}">
        <p14:creationId xmlns:p14="http://schemas.microsoft.com/office/powerpoint/2010/main" val="138124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10964249" cy="1138773"/>
          </a:xfrm>
          <a:prstGeom prst="rect">
            <a:avLst/>
          </a:prstGeom>
          <a:noFill/>
        </p:spPr>
        <p:txBody>
          <a:bodyPr wrap="square" lIns="91440" tIns="45720" rIns="91440" bIns="45720" rtlCol="0" anchor="t">
            <a:spAutoFit/>
          </a:bodyPr>
          <a:lstStyle/>
          <a:p>
            <a:pPr>
              <a:defRPr/>
            </a:pPr>
            <a:r>
              <a:rPr lang="en-US" sz="4000" dirty="0">
                <a:solidFill>
                  <a:prstClr val="white"/>
                </a:solidFill>
                <a:latin typeface="Segoe UI Black"/>
                <a:ea typeface="Segoe UI Black"/>
              </a:rPr>
              <a:t>CRITERIA FOR A GOOD ORGANIZING ISSUE</a:t>
            </a:r>
            <a:endParaRPr lang="en-US" sz="3200" dirty="0">
              <a:solidFill>
                <a:prstClr val="white"/>
              </a:solidFill>
              <a:latin typeface="Segoe UI Black"/>
              <a:ea typeface="Segoe UI Black"/>
            </a:endParaRPr>
          </a:p>
          <a:p>
            <a:pPr algn="r">
              <a:defRPr/>
            </a:pPr>
            <a:r>
              <a:rPr lang="en-US" sz="2800" dirty="0">
                <a:solidFill>
                  <a:prstClr val="white"/>
                </a:solidFill>
                <a:latin typeface="Segoe UI Black"/>
                <a:ea typeface="Segoe UI Black"/>
              </a:rPr>
              <a:t>               DO's AND DON’Ts p.15</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69040" y="1073722"/>
            <a:ext cx="7300963" cy="4708981"/>
          </a:xfrm>
          <a:prstGeom prst="rect">
            <a:avLst/>
          </a:prstGeom>
          <a:noFill/>
        </p:spPr>
        <p:txBody>
          <a:bodyPr wrap="square" lIns="91440" tIns="45720" rIns="91440" bIns="45720" rtlCol="0" anchor="t">
            <a:spAutoFit/>
          </a:bodyPr>
          <a:lstStyle/>
          <a:p>
            <a:pPr>
              <a:lnSpc>
                <a:spcPts val="4000"/>
              </a:lnSpc>
            </a:pPr>
            <a:r>
              <a:rPr lang="en-US" sz="2800">
                <a:solidFill>
                  <a:schemeClr val="bg1"/>
                </a:solidFill>
                <a:latin typeface="Segoe UI Semibold"/>
                <a:cs typeface="Segoe UI Semibold"/>
              </a:rPr>
              <a:t>Will the issue:</a:t>
            </a:r>
            <a:endParaRPr lang="en-US" sz="2800">
              <a:solidFill>
                <a:schemeClr val="bg1"/>
              </a:solidFill>
              <a:latin typeface="Segoe UI Semibold" panose="020B0702040204020203" pitchFamily="34" charset="0"/>
              <a:cs typeface="Segoe UI Semibold" panose="020B0702040204020203" pitchFamily="34" charset="0"/>
            </a:endParaRP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Be </a:t>
            </a:r>
            <a:r>
              <a:rPr lang="en-US" sz="2800" b="1">
                <a:solidFill>
                  <a:schemeClr val="bg1"/>
                </a:solidFill>
                <a:latin typeface="Segoe UI Semibold"/>
                <a:cs typeface="Segoe UI Semibold"/>
              </a:rPr>
              <a:t>widely &amp; deeply </a:t>
            </a:r>
            <a:r>
              <a:rPr lang="en-US" sz="2800">
                <a:solidFill>
                  <a:schemeClr val="bg1"/>
                </a:solidFill>
                <a:latin typeface="Segoe UI Semibold"/>
                <a:cs typeface="Segoe UI Semibold"/>
              </a:rPr>
              <a:t>felt?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Have a clear </a:t>
            </a:r>
            <a:r>
              <a:rPr lang="en-US" sz="2800" b="1">
                <a:solidFill>
                  <a:schemeClr val="bg1"/>
                </a:solidFill>
                <a:latin typeface="Segoe UI Semibold"/>
                <a:cs typeface="Segoe UI Semibold"/>
              </a:rPr>
              <a:t>decision maker</a:t>
            </a:r>
            <a:r>
              <a:rPr lang="en-US" sz="2800">
                <a:solidFill>
                  <a:schemeClr val="bg1"/>
                </a:solidFill>
                <a:latin typeface="Segoe UI Semibold"/>
                <a:cs typeface="Segoe UI Semibold"/>
              </a:rPr>
              <a:t>?</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Win real i</a:t>
            </a:r>
            <a:r>
              <a:rPr lang="en-US" sz="2800" b="1">
                <a:solidFill>
                  <a:schemeClr val="bg1"/>
                </a:solidFill>
                <a:latin typeface="Segoe UI Semibold"/>
                <a:cs typeface="Segoe UI Semibold"/>
              </a:rPr>
              <a:t>mprovement </a:t>
            </a:r>
            <a:r>
              <a:rPr lang="en-US" sz="2800">
                <a:solidFill>
                  <a:schemeClr val="bg1"/>
                </a:solidFill>
                <a:latin typeface="Segoe UI Semibold"/>
                <a:cs typeface="Segoe UI Semibold"/>
              </a:rPr>
              <a:t>in educator’s lives?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Make members aware of their own </a:t>
            </a:r>
            <a:r>
              <a:rPr lang="en-US" sz="2800" b="1">
                <a:solidFill>
                  <a:schemeClr val="bg1"/>
                </a:solidFill>
                <a:latin typeface="Segoe UI Semibold"/>
                <a:cs typeface="Segoe UI Semibold"/>
              </a:rPr>
              <a:t>organized power</a:t>
            </a:r>
            <a:r>
              <a:rPr lang="en-US" sz="2800">
                <a:solidFill>
                  <a:schemeClr val="bg1"/>
                </a:solidFill>
                <a:latin typeface="Segoe UI Semibold"/>
                <a:cs typeface="Segoe UI Semibold"/>
              </a:rPr>
              <a:t>?</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Alter the </a:t>
            </a:r>
            <a:r>
              <a:rPr lang="en-US" sz="2800" b="1">
                <a:solidFill>
                  <a:schemeClr val="bg1"/>
                </a:solidFill>
                <a:latin typeface="Segoe UI Semibold"/>
                <a:cs typeface="Segoe UI Semibold"/>
              </a:rPr>
              <a:t>relations of power</a:t>
            </a:r>
            <a:r>
              <a:rPr lang="en-US" sz="2800">
                <a:solidFill>
                  <a:schemeClr val="bg1"/>
                </a:solidFill>
                <a:latin typeface="Segoe UI Semibold"/>
                <a:cs typeface="Segoe UI Semibold"/>
              </a:rPr>
              <a:t>?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Be </a:t>
            </a:r>
            <a:r>
              <a:rPr lang="en-US" sz="2800" b="1">
                <a:solidFill>
                  <a:schemeClr val="bg1"/>
                </a:solidFill>
                <a:latin typeface="Segoe UI Semibold"/>
                <a:cs typeface="Segoe UI Semibold"/>
              </a:rPr>
              <a:t>non-divisive</a:t>
            </a:r>
            <a:r>
              <a:rPr lang="en-US" sz="2800">
                <a:solidFill>
                  <a:schemeClr val="bg1"/>
                </a:solidFill>
                <a:latin typeface="Segoe UI Semibold"/>
                <a:cs typeface="Segoe UI Semibold"/>
              </a:rPr>
              <a:t>?</a:t>
            </a:r>
          </a:p>
        </p:txBody>
      </p:sp>
      <p:sp>
        <p:nvSpPr>
          <p:cNvPr id="9" name="TextBox 8"/>
          <p:cNvSpPr txBox="1"/>
          <p:nvPr/>
        </p:nvSpPr>
        <p:spPr>
          <a:xfrm>
            <a:off x="7050532" y="1621806"/>
            <a:ext cx="5227207" cy="4031873"/>
          </a:xfrm>
          <a:prstGeom prst="rect">
            <a:avLst/>
          </a:prstGeom>
          <a:noFill/>
        </p:spPr>
        <p:txBody>
          <a:bodyPr wrap="square" lIns="91440" tIns="45720" rIns="91440" bIns="45720" rtlCol="0" anchor="t">
            <a:spAutoFit/>
          </a:bodyPr>
          <a:lstStyle/>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Build </a:t>
            </a:r>
            <a:r>
              <a:rPr lang="en-US" sz="2800" b="1">
                <a:solidFill>
                  <a:schemeClr val="bg1"/>
                </a:solidFill>
                <a:latin typeface="Segoe UI Semibold" panose="020B0702040204020203" pitchFamily="34" charset="0"/>
                <a:cs typeface="Segoe UI Semibold" panose="020B0702040204020203" pitchFamily="34" charset="0"/>
              </a:rPr>
              <a:t>leadership</a:t>
            </a:r>
            <a:r>
              <a:rPr lang="en-US" sz="2800">
                <a:solidFill>
                  <a:schemeClr val="bg1"/>
                </a:solidFill>
                <a:latin typeface="Segoe UI Semibold" panose="020B0702040204020203" pitchFamily="34" charset="0"/>
                <a:cs typeface="Segoe UI Semibold" panose="020B0702040204020203" pitchFamily="34" charset="0"/>
              </a:rPr>
              <a:t>?</a:t>
            </a:r>
            <a:endParaRPr lang="en-US" sz="2800" b="1">
              <a:solidFill>
                <a:schemeClr val="bg1"/>
              </a:solidFill>
              <a:latin typeface="Segoe UI Semibold" panose="020B0702040204020203" pitchFamily="34" charset="0"/>
              <a:cs typeface="Segoe UI Semibold" panose="020B0702040204020203" pitchFamily="34" charset="0"/>
            </a:endParaRPr>
          </a:p>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Set up your union for the </a:t>
            </a:r>
            <a:r>
              <a:rPr lang="en-US" sz="2800" b="1">
                <a:solidFill>
                  <a:schemeClr val="bg1"/>
                </a:solidFill>
                <a:latin typeface="Segoe UI Semibold" panose="020B0702040204020203" pitchFamily="34" charset="0"/>
                <a:cs typeface="Segoe UI Semibold" panose="020B0702040204020203" pitchFamily="34" charset="0"/>
              </a:rPr>
              <a:t>next campaign</a:t>
            </a:r>
            <a:r>
              <a:rPr lang="en-US" sz="2800">
                <a:solidFill>
                  <a:schemeClr val="bg1"/>
                </a:solidFill>
                <a:latin typeface="Segoe UI Semibold" panose="020B0702040204020203" pitchFamily="34" charset="0"/>
                <a:cs typeface="Segoe UI Semibold" panose="020B0702040204020203" pitchFamily="34" charset="0"/>
              </a:rPr>
              <a:t>?</a:t>
            </a:r>
          </a:p>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Be </a:t>
            </a:r>
            <a:r>
              <a:rPr lang="en-US" sz="2800" b="1">
                <a:solidFill>
                  <a:schemeClr val="bg1"/>
                </a:solidFill>
                <a:latin typeface="Segoe UI Semibold" panose="020B0702040204020203" pitchFamily="34" charset="0"/>
                <a:cs typeface="Segoe UI Semibold" panose="020B0702040204020203" pitchFamily="34" charset="0"/>
              </a:rPr>
              <a:t>winnable</a:t>
            </a:r>
            <a:r>
              <a:rPr lang="en-US" sz="2800">
                <a:solidFill>
                  <a:schemeClr val="bg1"/>
                </a:solidFill>
                <a:latin typeface="Segoe UI Semibold" panose="020B0702040204020203" pitchFamily="34" charset="0"/>
                <a:cs typeface="Segoe UI Semibold" panose="020B0702040204020203" pitchFamily="34" charset="0"/>
              </a:rPr>
              <a:t>? </a:t>
            </a:r>
            <a:endParaRPr lang="en-US" sz="2800">
              <a:solidFill>
                <a:schemeClr val="bg1"/>
              </a:solidFill>
              <a:latin typeface="Segoe UI Semibold" panose="020B0702040204020203" pitchFamily="34" charset="0"/>
              <a:ea typeface="Calibri" panose="020F0502020204030204"/>
              <a:cs typeface="Segoe UI Semibold" panose="020B0702040204020203" pitchFamily="34" charset="0"/>
            </a:endParaRPr>
          </a:p>
          <a:p>
            <a:pPr marL="914400" lvl="1" indent="-304800">
              <a:buFont typeface="Courier New" panose="020B0604020202020204" pitchFamily="34" charset="0"/>
              <a:buChar char="o"/>
            </a:pPr>
            <a:endParaRPr lang="en-US" sz="2800">
              <a:solidFill>
                <a:schemeClr val="bg1"/>
              </a:solidFill>
              <a:latin typeface="Arial"/>
              <a:cs typeface="Arial"/>
            </a:endParaRPr>
          </a:p>
          <a:p>
            <a:pPr marL="285750" indent="-285750">
              <a:buFont typeface="Arial" panose="020B0604020202020204" pitchFamily="34" charset="0"/>
              <a:buChar char="•"/>
            </a:pPr>
            <a:endParaRPr lang="en-US" sz="2800">
              <a:solidFill>
                <a:srgbClr val="000000"/>
              </a:solidFill>
              <a:latin typeface="Segoe UI"/>
              <a:cs typeface="Segoe UI"/>
            </a:endParaRPr>
          </a:p>
          <a:p>
            <a:pPr marL="914400" lvl="1" indent="-457200">
              <a:lnSpc>
                <a:spcPts val="4000"/>
              </a:lnSpc>
              <a:buFont typeface="Courier New" panose="020B0604020202020204" pitchFamily="34" charset="0"/>
              <a:buChar char="o"/>
            </a:pPr>
            <a:endParaRPr lang="en-US" sz="2800">
              <a:solidFill>
                <a:schemeClr val="bg1"/>
              </a:solidFill>
              <a:latin typeface="Segoe UI Semibold"/>
              <a:cs typeface="Segoe UI Semibold"/>
            </a:endParaRPr>
          </a:p>
          <a:p>
            <a:pPr marL="457200" indent="-457200">
              <a:lnSpc>
                <a:spcPts val="4000"/>
              </a:lnSpc>
              <a:buFont typeface="Arial" panose="020B0604020202020204" pitchFamily="34" charset="0"/>
              <a:buChar char="•"/>
            </a:pPr>
            <a:endParaRPr lang="en-US" sz="2800">
              <a:solidFill>
                <a:schemeClr val="bg1"/>
              </a:solidFill>
              <a:latin typeface="Segoe UI Semibold"/>
              <a:cs typeface="Segoe UI Semibold"/>
            </a:endParaRPr>
          </a:p>
        </p:txBody>
      </p:sp>
    </p:spTree>
    <p:extLst>
      <p:ext uri="{BB962C8B-B14F-4D97-AF65-F5344CB8AC3E}">
        <p14:creationId xmlns:p14="http://schemas.microsoft.com/office/powerpoint/2010/main" val="28637894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95926"/>
            <a:ext cx="728596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prstClr val="white"/>
                </a:solidFill>
                <a:latin typeface="Segoe UI Black" panose="020B0A02040204020203" pitchFamily="34" charset="0"/>
                <a:ea typeface="Segoe UI Black" panose="020B0A02040204020203" pitchFamily="34" charset="0"/>
              </a:rPr>
              <a:t>CAMPAIGN MESSAGING 101</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Rectangle 4"/>
          <p:cNvSpPr/>
          <p:nvPr/>
        </p:nvSpPr>
        <p:spPr>
          <a:xfrm>
            <a:off x="394855" y="1586344"/>
            <a:ext cx="3108958"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SLOGAN</a:t>
            </a:r>
          </a:p>
        </p:txBody>
      </p:sp>
      <p:sp>
        <p:nvSpPr>
          <p:cNvPr id="9" name="Rectangle 8"/>
          <p:cNvSpPr/>
          <p:nvPr/>
        </p:nvSpPr>
        <p:spPr>
          <a:xfrm>
            <a:off x="8698522" y="1586343"/>
            <a:ext cx="3108961"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MESSAGE</a:t>
            </a:r>
          </a:p>
        </p:txBody>
      </p:sp>
      <p:sp>
        <p:nvSpPr>
          <p:cNvPr id="10" name="Rectangle 9"/>
          <p:cNvSpPr/>
          <p:nvPr/>
        </p:nvSpPr>
        <p:spPr>
          <a:xfrm>
            <a:off x="4595365" y="1586342"/>
            <a:ext cx="3108587"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PLATFORM</a:t>
            </a:r>
          </a:p>
        </p:txBody>
      </p:sp>
      <p:sp>
        <p:nvSpPr>
          <p:cNvPr id="7" name="Rectangle 6"/>
          <p:cNvSpPr/>
          <p:nvPr/>
        </p:nvSpPr>
        <p:spPr>
          <a:xfrm>
            <a:off x="394854" y="2098963"/>
            <a:ext cx="3108960"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Very short </a:t>
            </a:r>
          </a:p>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Limited information</a:t>
            </a:r>
          </a:p>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Seen by all voters</a:t>
            </a:r>
          </a:p>
          <a:p>
            <a:pPr>
              <a:lnSpc>
                <a:spcPts val="4000"/>
              </a:lnSpc>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2" name="Rectangle 11"/>
          <p:cNvSpPr/>
          <p:nvPr/>
        </p:nvSpPr>
        <p:spPr>
          <a:xfrm>
            <a:off x="8698523" y="2098961"/>
            <a:ext cx="3108960"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Short</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Substantive</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Tailored to target voters to take action</a:t>
            </a:r>
          </a:p>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endParaRPr lang="en-US"/>
          </a:p>
        </p:txBody>
      </p:sp>
      <p:sp>
        <p:nvSpPr>
          <p:cNvPr id="13" name="Rectangle 12"/>
          <p:cNvSpPr/>
          <p:nvPr/>
        </p:nvSpPr>
        <p:spPr>
          <a:xfrm>
            <a:off x="4595366" y="2098959"/>
            <a:ext cx="3108586"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Long</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Comprehensive on policy</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Not many people read it</a:t>
            </a:r>
          </a:p>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p:txBody>
      </p:sp>
    </p:spTree>
    <p:extLst>
      <p:ext uri="{BB962C8B-B14F-4D97-AF65-F5344CB8AC3E}">
        <p14:creationId xmlns:p14="http://schemas.microsoft.com/office/powerpoint/2010/main" val="1348353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A3710-1AE2-6A70-BAB8-004D57F1DF7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6E5B530-5D97-D9AD-F533-F2375DE6CE27}"/>
              </a:ext>
            </a:extLst>
          </p:cNvPr>
          <p:cNvSpPr/>
          <p:nvPr/>
        </p:nvSpPr>
        <p:spPr>
          <a:xfrm>
            <a:off x="-48491" y="-62345"/>
            <a:ext cx="12240491" cy="1089867"/>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US" sz="4000">
                <a:solidFill>
                  <a:prstClr val="white"/>
                </a:solidFill>
                <a:latin typeface="Segoe UI Black"/>
                <a:ea typeface="Segoe UI Black"/>
              </a:rPr>
              <a:t>THE GOOD THE BAD AND THE QUESTIONABLE</a:t>
            </a:r>
            <a:endParaRPr lang="en-US">
              <a:ea typeface="Calibri" panose="020F0502020204030204"/>
              <a:cs typeface="Calibri" panose="020F0502020204030204"/>
            </a:endParaRPr>
          </a:p>
        </p:txBody>
      </p:sp>
      <p:sp>
        <p:nvSpPr>
          <p:cNvPr id="9" name="TextBox 8">
            <a:extLst>
              <a:ext uri="{FF2B5EF4-FFF2-40B4-BE49-F238E27FC236}">
                <a16:creationId xmlns:a16="http://schemas.microsoft.com/office/drawing/2014/main" id="{610A27D5-1863-0AE6-BDC7-FC9AA6A31CB1}"/>
              </a:ext>
            </a:extLst>
          </p:cNvPr>
          <p:cNvSpPr txBox="1"/>
          <p:nvPr/>
        </p:nvSpPr>
        <p:spPr>
          <a:xfrm>
            <a:off x="826090" y="1487593"/>
            <a:ext cx="4440201" cy="2621808"/>
          </a:xfrm>
          <a:prstGeom prst="rect">
            <a:avLst/>
          </a:prstGeom>
          <a:noFill/>
        </p:spPr>
        <p:txBody>
          <a:bodyPr wrap="square" lIns="91440" tIns="45720" rIns="91440" bIns="45720" rtlCol="0" anchor="t">
            <a:spAutoFit/>
          </a:bodyPr>
          <a:lstStyle/>
          <a:p>
            <a:pPr marL="457200" indent="-457200">
              <a:lnSpc>
                <a:spcPts val="4000"/>
              </a:lnSpc>
              <a:buFont typeface="Arial"/>
              <a:buChar char="•"/>
              <a:defRPr/>
            </a:pPr>
            <a:r>
              <a:rPr kumimoji="0" lang="en-US" sz="3200" b="0" i="0" u="none" strike="noStrike" kern="1200" cap="none" spc="0" normalizeH="0" baseline="0" noProof="0">
                <a:ln>
                  <a:noFill/>
                </a:ln>
                <a:solidFill>
                  <a:srgbClr val="182EA0"/>
                </a:solidFill>
                <a:effectLst/>
                <a:uLnTx/>
                <a:uFillTx/>
                <a:latin typeface="Segoe UI Semibold"/>
                <a:cs typeface="Segoe UI Semibold"/>
              </a:rPr>
              <a:t>What makes this message effective?</a:t>
            </a:r>
            <a:endParaRPr lang="en-US"/>
          </a:p>
          <a:p>
            <a:pPr marL="457200" indent="-457200">
              <a:lnSpc>
                <a:spcPts val="4000"/>
              </a:lnSpc>
              <a:buFont typeface="Arial"/>
              <a:buChar char="•"/>
              <a:defRPr/>
            </a:pPr>
            <a:endParaRPr lang="en-US" sz="3200">
              <a:solidFill>
                <a:srgbClr val="182EA0"/>
              </a:solidFill>
              <a:latin typeface="Segoe UI Semibold"/>
              <a:cs typeface="Segoe UI Semibold"/>
            </a:endParaRPr>
          </a:p>
          <a:p>
            <a:pPr marL="457200" indent="-457200">
              <a:lnSpc>
                <a:spcPts val="4000"/>
              </a:lnSpc>
              <a:buFont typeface="Arial"/>
              <a:buChar char="•"/>
              <a:defRPr/>
            </a:pPr>
            <a:r>
              <a:rPr lang="en-US" sz="3200">
                <a:solidFill>
                  <a:srgbClr val="182EA0"/>
                </a:solidFill>
                <a:latin typeface="Segoe UI Semibold"/>
                <a:cs typeface="Segoe UI Semibold"/>
              </a:rPr>
              <a:t>How would you coach her?</a:t>
            </a:r>
          </a:p>
        </p:txBody>
      </p:sp>
      <p:pic>
        <p:nvPicPr>
          <p:cNvPr id="8" name="Picture 7">
            <a:extLst>
              <a:ext uri="{FF2B5EF4-FFF2-40B4-BE49-F238E27FC236}">
                <a16:creationId xmlns:a16="http://schemas.microsoft.com/office/drawing/2014/main" id="{7816F97E-3AF0-559B-A880-4B9D8D278E8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Michelle Bean">
            <a:hlinkClick r:id="" action="ppaction://media"/>
            <a:extLst>
              <a:ext uri="{FF2B5EF4-FFF2-40B4-BE49-F238E27FC236}">
                <a16:creationId xmlns:a16="http://schemas.microsoft.com/office/drawing/2014/main" id="{AD493910-EC4E-759E-B926-291214F6661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84253" y="1487905"/>
            <a:ext cx="6070600" cy="3815348"/>
          </a:xfrm>
          <a:prstGeom prst="rect">
            <a:avLst/>
          </a:prstGeom>
        </p:spPr>
      </p:pic>
    </p:spTree>
    <p:extLst>
      <p:ext uri="{BB962C8B-B14F-4D97-AF65-F5344CB8AC3E}">
        <p14:creationId xmlns:p14="http://schemas.microsoft.com/office/powerpoint/2010/main" val="1294472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914865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prstClr val="white"/>
                </a:solidFill>
                <a:latin typeface="Segoe UI Black" panose="020B0A02040204020203" pitchFamily="34" charset="0"/>
                <a:ea typeface="Segoe UI Black" panose="020B0A02040204020203" pitchFamily="34" charset="0"/>
              </a:rPr>
              <a:t>EFFECTIVE MESSAGING PRINCIPLES</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8889" y="1119211"/>
            <a:ext cx="5617838" cy="4708981"/>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Short &amp; simple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Tells a story</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Leads with values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Targeted to the audience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Contrasting with opponent</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Important to voters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Truthful &amp; credible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Repetitive </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Disciplined</a:t>
            </a:r>
          </a:p>
        </p:txBody>
      </p:sp>
      <p:pic>
        <p:nvPicPr>
          <p:cNvPr id="14" name="Picture 6" descr="Type C Consulting — Salt Design Co."/>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850801" y="1545470"/>
            <a:ext cx="6017483" cy="3594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1209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en-US" sz="4000" b="0" i="0" u="none" strike="noStrike" kern="1200" cap="none" spc="0" normalizeH="0" baseline="0" noProof="0">
                <a:ln>
                  <a:noFill/>
                </a:ln>
                <a:solidFill>
                  <a:prstClr val="white"/>
                </a:solidFill>
                <a:effectLst/>
                <a:uLnTx/>
                <a:uFillTx/>
                <a:latin typeface="Segoe UI Black"/>
                <a:ea typeface="Segoe UI Black"/>
              </a:rPr>
              <a:t>  </a:t>
            </a:r>
            <a:r>
              <a:rPr lang="en-US" sz="4000" noProof="0">
                <a:solidFill>
                  <a:prstClr val="white"/>
                </a:solidFill>
                <a:latin typeface="Segoe UI Black"/>
                <a:ea typeface="Segoe UI Black"/>
              </a:rPr>
              <a:t>MESSAGE STRUCTURE: TRIANGLE</a:t>
            </a:r>
            <a:r>
              <a:rPr lang="en-US" sz="4000">
                <a:solidFill>
                  <a:prstClr val="white"/>
                </a:solidFill>
                <a:latin typeface="Segoe UI Black"/>
                <a:ea typeface="Segoe UI Black"/>
              </a:rPr>
              <a:t> P.19</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sp>
        <p:nvSpPr>
          <p:cNvPr id="9" name="Triangle 1"/>
          <p:cNvSpPr/>
          <p:nvPr/>
        </p:nvSpPr>
        <p:spPr>
          <a:xfrm>
            <a:off x="3041073" y="1289155"/>
            <a:ext cx="6220691" cy="3975571"/>
          </a:xfrm>
          <a:prstGeom prst="triangle">
            <a:avLst>
              <a:gd name="adj" fmla="val 49443"/>
            </a:avLst>
          </a:prstGeom>
          <a:noFill/>
          <a:ln w="57150">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4" name="Text Box 5"/>
          <p:cNvSpPr txBox="1">
            <a:spLocks noChangeArrowheads="1"/>
          </p:cNvSpPr>
          <p:nvPr/>
        </p:nvSpPr>
        <p:spPr bwMode="auto">
          <a:xfrm>
            <a:off x="318584" y="1371600"/>
            <a:ext cx="2722489" cy="279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COURAGE TO LEAD</a:t>
            </a:r>
            <a:endParaRPr kumimoji="0" lang="en-US" altLang="en-US" b="0"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No matter what we look like, where we come from or where we live, we want all our students to have access to safe, quality public schools. [County/School District] needs a [office] with the courage to lead on comprehensive solutions to the big problems we face. </a:t>
            </a:r>
          </a:p>
          <a:p>
            <a:pPr marL="285750" indent="-285750" eaLnBrk="0" fontAlgn="base" hangingPunct="0">
              <a:spcBef>
                <a:spcPct val="0"/>
              </a:spcBef>
              <a:spcAft>
                <a:spcPct val="0"/>
              </a:spcAft>
              <a:buFont typeface="Arial" panose="020B0604020202020204" pitchFamily="34" charset="0"/>
              <a:buChar char="•"/>
            </a:pPr>
            <a:r>
              <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[Insert problems district is facing]</a:t>
            </a:r>
          </a:p>
          <a:p>
            <a:pPr eaLnBrk="0" fontAlgn="base" hangingPunct="0">
              <a:spcBef>
                <a:spcPct val="0"/>
              </a:spcBef>
              <a:spcAft>
                <a:spcPct val="0"/>
              </a:spcAft>
            </a:pPr>
            <a:endPar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285750" indent="-285750" eaLnBrk="0" fontAlgn="base" hangingPunct="0">
              <a:spcBef>
                <a:spcPct val="0"/>
              </a:spcBef>
              <a:spcAft>
                <a:spcPct val="0"/>
              </a:spcAft>
              <a:buFont typeface="Arial" panose="020B0604020202020204" pitchFamily="34" charset="0"/>
              <a:buChar char="•"/>
            </a:pPr>
            <a:endPar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5" name="Text Box 6"/>
          <p:cNvSpPr txBox="1">
            <a:spLocks noChangeArrowheads="1"/>
          </p:cNvSpPr>
          <p:nvPr/>
        </p:nvSpPr>
        <p:spPr bwMode="auto">
          <a:xfrm>
            <a:off x="8860232" y="1371600"/>
            <a:ext cx="2798367" cy="261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SHARES OUR VALUES</a:t>
            </a:r>
            <a:endParaRPr kumimoji="0" lang="en-US" altLang="en-US" b="0"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As a ______, [Candidate] is deeply committed to the success of every student.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[Sentence about Candidate’s background]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[Sentence about Candidate’s accomplishments]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7" name="Text Box 7"/>
          <p:cNvSpPr txBox="1">
            <a:spLocks noChangeArrowheads="1"/>
          </p:cNvSpPr>
          <p:nvPr/>
        </p:nvSpPr>
        <p:spPr bwMode="auto">
          <a:xfrm>
            <a:off x="3532909" y="5364320"/>
            <a:ext cx="5285017"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CHAMPION FOR STUDENTS AND PARENTS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[Candidate] is running on a strong education platform: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[Insert education platform solutions]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0" name="Text Box 9"/>
          <p:cNvSpPr txBox="1">
            <a:spLocks noChangeArrowheads="1"/>
          </p:cNvSpPr>
          <p:nvPr/>
        </p:nvSpPr>
        <p:spPr bwMode="auto">
          <a:xfrm>
            <a:off x="4211782" y="2878137"/>
            <a:ext cx="3879273" cy="256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[Candidate] is the</a:t>
            </a: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courageous champion that</a:t>
            </a: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students, parents and educators need on</a:t>
            </a: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the</a:t>
            </a: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[office] to strengthen public schools and expand learning opportunities so every child can pursue their dreams and fulfill their true potential.</a:t>
            </a:r>
          </a:p>
        </p:txBody>
      </p:sp>
      <p:sp>
        <p:nvSpPr>
          <p:cNvPr id="12" name="Rectangle 6"/>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3" name="Rectangle 7"/>
          <p:cNvSpPr>
            <a:spLocks noChangeArrowheads="1"/>
          </p:cNvSpPr>
          <p:nvPr/>
        </p:nvSpPr>
        <p:spPr bwMode="auto">
          <a:xfrm>
            <a:off x="0" y="408801"/>
            <a:ext cx="4764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endParaRPr kumimoji="0" lang="en-US" altLang="en-US" sz="600" b="0"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4" name="Rectangle 12"/>
          <p:cNvSpPr>
            <a:spLocks noChangeArrowheads="1"/>
          </p:cNvSpPr>
          <p:nvPr/>
        </p:nvSpPr>
        <p:spPr bwMode="auto">
          <a:xfrm>
            <a:off x="0" y="7297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Tree>
    <p:extLst>
      <p:ext uri="{BB962C8B-B14F-4D97-AF65-F5344CB8AC3E}">
        <p14:creationId xmlns:p14="http://schemas.microsoft.com/office/powerpoint/2010/main" val="7653109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a:t>
            </a:r>
            <a:r>
              <a:rPr lang="en-US" sz="4000" noProof="0">
                <a:solidFill>
                  <a:prstClr val="white"/>
                </a:solidFill>
                <a:latin typeface="Segoe UI Black" panose="020B0A02040204020203" pitchFamily="34" charset="0"/>
                <a:ea typeface="Segoe UI Black" panose="020B0A02040204020203" pitchFamily="34" charset="0"/>
              </a:rPr>
              <a:t>MESSAGE STRUCTURE: TULLY BOX</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420367356"/>
              </p:ext>
            </p:extLst>
          </p:nvPr>
        </p:nvGraphicFramePr>
        <p:xfrm>
          <a:off x="302150" y="1328958"/>
          <a:ext cx="11433974" cy="4389869"/>
        </p:xfrm>
        <a:graphic>
          <a:graphicData uri="http://schemas.openxmlformats.org/drawingml/2006/table">
            <a:tbl>
              <a:tblPr firstRow="1" bandRow="1">
                <a:tableStyleId>{5C22544A-7EE6-4342-B048-85BDC9FD1C3A}</a:tableStyleId>
              </a:tblPr>
              <a:tblGrid>
                <a:gridCol w="5716987">
                  <a:extLst>
                    <a:ext uri="{9D8B030D-6E8A-4147-A177-3AD203B41FA5}">
                      <a16:colId xmlns:a16="http://schemas.microsoft.com/office/drawing/2014/main" val="2507802434"/>
                    </a:ext>
                  </a:extLst>
                </a:gridCol>
                <a:gridCol w="5716987">
                  <a:extLst>
                    <a:ext uri="{9D8B030D-6E8A-4147-A177-3AD203B41FA5}">
                      <a16:colId xmlns:a16="http://schemas.microsoft.com/office/drawing/2014/main" val="1038125133"/>
                    </a:ext>
                  </a:extLst>
                </a:gridCol>
              </a:tblGrid>
              <a:tr h="2074200">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WE SAY ABOUT OURSELVES:</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“You can count on the Union’s Candidate to fight for increased educator pay &amp; lower class sizes.. They know our schools &amp; have the expertise we need.”</a:t>
                      </a:r>
                    </a:p>
                  </a:txBody>
                  <a:tcPr>
                    <a:solidFill>
                      <a:srgbClr val="182EA0"/>
                    </a:solidFill>
                  </a:tcPr>
                </a:tc>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THEY ARE SAYING ABOUT THEMSELVES:</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 other candidate brings people </a:t>
                      </a: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together to get things done for students &amp; educators. Look at our record. ”</a:t>
                      </a:r>
                    </a:p>
                  </a:txBody>
                  <a:tcPr>
                    <a:solidFill>
                      <a:srgbClr val="182EA0"/>
                    </a:solidFill>
                  </a:tcPr>
                </a:tc>
                <a:extLst>
                  <a:ext uri="{0D108BD9-81ED-4DB2-BD59-A6C34878D82A}">
                    <a16:rowId xmlns:a16="http://schemas.microsoft.com/office/drawing/2014/main" val="2987012419"/>
                  </a:ext>
                </a:extLst>
              </a:tr>
              <a:tr h="2315669">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 WE</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ARE SAYING ABOUT THEM:</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 other candidate won’t be on your </a:t>
                      </a: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side when it really matters. They don’t look for innovative solutions. We need new leadership and new ideas.”</a:t>
                      </a:r>
                    </a:p>
                  </a:txBody>
                  <a:tcPr>
                    <a:solidFill>
                      <a:srgbClr val="182EA0"/>
                    </a:solidFill>
                  </a:tcPr>
                </a:tc>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 THEY ARE SAYING ABOUT US:</a:t>
                      </a:r>
                      <a:endPar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a:t>
                      </a: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Union Recommended Candidate’s plans aren’t realistic. We don’t have that funding available. You need someone with experience on the school board.”</a:t>
                      </a:r>
                      <a:endPar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txBody>
                  <a:tcPr>
                    <a:solidFill>
                      <a:srgbClr val="182EA0"/>
                    </a:solidFill>
                  </a:tcPr>
                </a:tc>
                <a:extLst>
                  <a:ext uri="{0D108BD9-81ED-4DB2-BD59-A6C34878D82A}">
                    <a16:rowId xmlns:a16="http://schemas.microsoft.com/office/drawing/2014/main" val="674631755"/>
                  </a:ext>
                </a:extLst>
              </a:tr>
            </a:tbl>
          </a:graphicData>
        </a:graphic>
      </p:graphicFrame>
    </p:spTree>
    <p:extLst>
      <p:ext uri="{BB962C8B-B14F-4D97-AF65-F5344CB8AC3E}">
        <p14:creationId xmlns:p14="http://schemas.microsoft.com/office/powerpoint/2010/main" val="27203355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MESSAGE STRUCTURE:</a:t>
            </a:r>
            <a:r>
              <a:rPr lang="en-US" sz="4000">
                <a:solidFill>
                  <a:prstClr val="white"/>
                </a:solidFill>
                <a:latin typeface="Segoe UI Black" panose="020B0A02040204020203" pitchFamily="34" charset="0"/>
                <a:ea typeface="Segoe UI Black" panose="020B0A02040204020203" pitchFamily="34" charset="0"/>
              </a:rPr>
              <a:t> RCN</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sp>
        <p:nvSpPr>
          <p:cNvPr id="8" name="TextBox 7"/>
          <p:cNvSpPr txBox="1"/>
          <p:nvPr/>
        </p:nvSpPr>
        <p:spPr>
          <a:xfrm>
            <a:off x="365145" y="1123097"/>
            <a:ext cx="5453764" cy="5221942"/>
          </a:xfrm>
          <a:prstGeom prst="rect">
            <a:avLst/>
          </a:prstGeom>
          <a:noFill/>
        </p:spPr>
        <p:txBody>
          <a:bodyPr wrap="square" lIns="91440" tIns="45720" rIns="91440" bIns="45720" numCol="1" rtlCol="0" anchor="t">
            <a:spAutoFit/>
          </a:bodyPr>
          <a:lstStyle/>
          <a:p>
            <a:pPr marR="0" lvl="0" algn="l" defTabSz="914400" rtl="0" eaLnBrk="1" fontAlgn="auto" latinLnBrk="0" hangingPunct="1">
              <a:lnSpc>
                <a:spcPts val="4000"/>
              </a:lnSpc>
              <a:spcBef>
                <a:spcPts val="0"/>
              </a:spcBef>
              <a:spcAft>
                <a:spcPts val="0"/>
              </a:spcAft>
              <a:buClrTx/>
              <a:buSzTx/>
              <a:tabLst/>
              <a:defRPr/>
            </a:pPr>
            <a:r>
              <a:rPr lang="en-US" sz="2800" b="1">
                <a:solidFill>
                  <a:srgbClr val="182EA0"/>
                </a:solidFill>
                <a:latin typeface="Segoe UI Black" panose="020B0A02040204020203" pitchFamily="34" charset="0"/>
                <a:ea typeface="Segoe UI Black" panose="020B0A02040204020203" pitchFamily="34" charset="0"/>
                <a:cs typeface="Segoe UI Semibold" panose="020B0702040204020203" pitchFamily="34" charset="0"/>
                <a:sym typeface="Quattrocento Sans"/>
              </a:rPr>
              <a:t>Race Class Narrative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Lead w/values, not problems</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Explicitly</a:t>
            </a:r>
            <a:r>
              <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 names that we share values across race/class</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Introduce problem second </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Close with positive vision &amp; how working together gets us there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Specific call to action </a:t>
            </a:r>
            <a:endPar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endParaRP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a:ln>
                <a:noFill/>
              </a:ln>
              <a:solidFill>
                <a:srgbClr val="182EA0"/>
              </a:solidFill>
              <a:effectLst/>
              <a:uLnTx/>
              <a:uFillTx/>
              <a:latin typeface="Papyrus" panose="03070502060502030205" pitchFamily="66" charset="0"/>
              <a:ea typeface="Quattrocento Sans"/>
              <a:cs typeface="Segoe UI Semibold" panose="020B0702040204020203" pitchFamily="34" charset="0"/>
              <a:sym typeface="Quattrocento San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1163" y="1503217"/>
            <a:ext cx="5960597" cy="3900055"/>
          </a:xfrm>
          <a:prstGeom prst="rect">
            <a:avLst/>
          </a:prstGeom>
        </p:spPr>
      </p:pic>
    </p:spTree>
    <p:extLst>
      <p:ext uri="{BB962C8B-B14F-4D97-AF65-F5344CB8AC3E}">
        <p14:creationId xmlns:p14="http://schemas.microsoft.com/office/powerpoint/2010/main" val="42049855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8390438" cy="584775"/>
          </a:xfrm>
          <a:prstGeom prst="rect">
            <a:avLst/>
          </a:prstGeom>
          <a:noFill/>
        </p:spPr>
        <p:txBody>
          <a:bodyPr wrap="none" lIns="91440" tIns="45720" rIns="91440" bIns="45720" rtlCol="0" anchor="t">
            <a:spAutoFit/>
          </a:bodyPr>
          <a:lstStyle/>
          <a:p>
            <a:pPr>
              <a:defRPr/>
            </a:pPr>
            <a:r>
              <a:rPr lang="en-US" sz="3200">
                <a:solidFill>
                  <a:prstClr val="white"/>
                </a:solidFill>
                <a:latin typeface="Segoe UI Black"/>
                <a:ea typeface="Segoe UI Black"/>
              </a:rPr>
              <a:t>RESPONDING TO RIGHT WING ATTACKS</a:t>
            </a:r>
            <a:endParaRPr kumimoji="0" lang="en-US" sz="32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8889" y="1119211"/>
            <a:ext cx="5617838" cy="4708981"/>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Lead with solutions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Respond before pivoting</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Be clear &amp; specific about right-wing, radical agenda</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Remind voters that parents &amp; educators are united</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Don’t use their terms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Don’t be afraid to engage in debate </a:t>
            </a:r>
          </a:p>
        </p:txBody>
      </p:sp>
      <p:pic>
        <p:nvPicPr>
          <p:cNvPr id="3074" name="Picture 2" descr="Patriot Barbie' Lindsey Graham dons cat outfit at school board meet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99832" y="1745767"/>
            <a:ext cx="5306672" cy="2926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7858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521505" y="467991"/>
            <a:ext cx="254268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EXERCISE</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p:cNvSpPr txBox="1"/>
          <p:nvPr/>
        </p:nvSpPr>
        <p:spPr>
          <a:xfrm>
            <a:off x="410187" y="1336170"/>
            <a:ext cx="5742696" cy="3683060"/>
          </a:xfrm>
          <a:prstGeom prst="rect">
            <a:avLst/>
          </a:prstGeom>
          <a:noFill/>
        </p:spPr>
        <p:txBody>
          <a:bodyPr wrap="square" lIns="91440" tIns="45720" rIns="91440" bIns="45720" rtlCol="0" anchor="t">
            <a:spAutoFit/>
          </a:bodyPr>
          <a:lstStyle/>
          <a:p>
            <a:pPr marL="342900" indent="-342900">
              <a:lnSpc>
                <a:spcPts val="4000"/>
              </a:lnSpc>
              <a:buFont typeface="Arial" panose="020B0604020202020204" pitchFamily="34" charset="0"/>
              <a:buChar char="•"/>
              <a:defRPr/>
            </a:pPr>
            <a:r>
              <a:rPr lang="en-US" sz="2400">
                <a:solidFill>
                  <a:prstClr val="white"/>
                </a:solidFill>
                <a:latin typeface="Segoe UI Semibold"/>
                <a:ea typeface="Segoe UI Historic"/>
                <a:cs typeface="Segoe UI Semibold"/>
              </a:rPr>
              <a:t>Work on your Message (step 3) in Campaign Plan Template</a:t>
            </a:r>
          </a:p>
          <a:p>
            <a:pPr marL="342900" marR="0" lvl="0"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400" baseline="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Use the Message Structure</a:t>
            </a:r>
            <a:r>
              <a:rPr lang="en-US" sz="240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 example handout &amp; </a:t>
            </a:r>
            <a:r>
              <a:rPr lang="en-US" sz="2400" baseline="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NEA</a:t>
            </a:r>
            <a:r>
              <a:rPr lang="en-US" sz="240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 Message Guidance</a:t>
            </a:r>
          </a:p>
          <a:p>
            <a:pPr marL="342900" marR="0" lvl="0"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40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Choose best structure for your community/election</a:t>
            </a:r>
            <a:endParaRPr kumimoji="0" lang="en-US" sz="2400" b="0" i="0" u="none" strike="noStrike" kern="1200" cap="none" spc="0" normalizeH="0" noProof="0">
              <a:ln>
                <a:noFill/>
              </a:ln>
              <a:solidFill>
                <a:prstClr val="white"/>
              </a:solidFill>
              <a:effectLst/>
              <a:uLnTx/>
              <a:uFillTx/>
              <a:latin typeface="Segoe UI Semibold" panose="020B0702040204020203" pitchFamily="34" charset="0"/>
              <a:ea typeface="Segoe UI Historic" panose="020B0502040204020203" pitchFamily="34" charset="0"/>
              <a:cs typeface="Segoe UI Semibold" panose="020B0702040204020203" pitchFamily="34" charset="0"/>
            </a:endParaRPr>
          </a:p>
          <a:p>
            <a:pPr marL="342900" marR="0" lvl="0"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400" baseline="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Be ready</a:t>
            </a:r>
            <a:r>
              <a:rPr lang="en-US" sz="2400">
                <a:solidFill>
                  <a:prstClr val="white"/>
                </a:solidFill>
                <a:latin typeface="Segoe UI Semibold" panose="020B0702040204020203" pitchFamily="34" charset="0"/>
                <a:ea typeface="Segoe UI Historic" panose="020B0502040204020203" pitchFamily="34" charset="0"/>
                <a:cs typeface="Segoe UI Semibold" panose="020B0702040204020203" pitchFamily="34" charset="0"/>
              </a:rPr>
              <a:t> to share</a:t>
            </a:r>
            <a:endParaRPr kumimoji="0" lang="en-US" sz="2400" b="0" i="0" u="none" strike="noStrike" kern="1200" cap="none" spc="0" normalizeH="0" baseline="0" noProof="0">
              <a:ln>
                <a:noFill/>
              </a:ln>
              <a:solidFill>
                <a:prstClr val="white"/>
              </a:solidFill>
              <a:effectLst/>
              <a:uLnTx/>
              <a:uFillTx/>
              <a:latin typeface="Segoe UI Semibold" panose="020B0702040204020203" pitchFamily="34" charset="0"/>
              <a:ea typeface="Segoe UI Historic" panose="020B0502040204020203" pitchFamily="34" charset="0"/>
              <a:cs typeface="Segoe UI Semibold" panose="020B0702040204020203" pitchFamily="34" charset="0"/>
            </a:endParaRPr>
          </a:p>
        </p:txBody>
      </p:sp>
      <p:pic>
        <p:nvPicPr>
          <p:cNvPr id="3" name="Picture 2"/>
          <p:cNvPicPr>
            <a:picLocks noChangeAspect="1"/>
          </p:cNvPicPr>
          <p:nvPr/>
        </p:nvPicPr>
        <p:blipFill>
          <a:blip r:embed="rId3"/>
          <a:stretch>
            <a:fillRect/>
          </a:stretch>
        </p:blipFill>
        <p:spPr>
          <a:xfrm>
            <a:off x="6256020" y="641728"/>
            <a:ext cx="4302194" cy="4803273"/>
          </a:xfrm>
          <a:prstGeom prst="rect">
            <a:avLst/>
          </a:prstGeom>
        </p:spPr>
      </p:pic>
      <p:sp>
        <p:nvSpPr>
          <p:cNvPr id="4" name="Left Arrow 3"/>
          <p:cNvSpPr/>
          <p:nvPr/>
        </p:nvSpPr>
        <p:spPr>
          <a:xfrm rot="20330887">
            <a:off x="10261989" y="1160072"/>
            <a:ext cx="1157593" cy="697589"/>
          </a:xfrm>
          <a:prstGeom prst="leftArrow">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8573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KEY IDEAS</a:t>
            </a:r>
          </a:p>
        </p:txBody>
      </p:sp>
      <p:sp>
        <p:nvSpPr>
          <p:cNvPr id="8" name="TextBox 7"/>
          <p:cNvSpPr txBox="1"/>
          <p:nvPr/>
        </p:nvSpPr>
        <p:spPr>
          <a:xfrm>
            <a:off x="330509" y="1388867"/>
            <a:ext cx="6439745" cy="4708981"/>
          </a:xfrm>
          <a:prstGeom prst="rect">
            <a:avLst/>
          </a:prstGeom>
          <a:noFill/>
        </p:spPr>
        <p:txBody>
          <a:bodyPr wrap="square" lIns="91440" tIns="45720" rIns="91440" bIns="45720" numCol="1" rtlCol="0" anchor="t">
            <a:spAutoFit/>
          </a:bodyPr>
          <a:lstStyle/>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Know difference between slogan, platform, &amp; message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Apply effective messaging principles to your communications strategy</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Develop a campaign </a:t>
            </a:r>
            <a:r>
              <a:rPr lang="en-US" sz="2800" b="1" noProof="0">
                <a:solidFill>
                  <a:srgbClr val="182EA0"/>
                </a:solidFill>
                <a:latin typeface="Segoe UI Semibold" panose="020B0702040204020203" pitchFamily="34" charset="0"/>
                <a:ea typeface="Quattrocento Sans"/>
                <a:cs typeface="Segoe UI Semibold" panose="020B0702040204020203" pitchFamily="34" charset="0"/>
                <a:sym typeface="Quattrocento Sans"/>
              </a:rPr>
              <a:t>message structure that works for your targeted voters &amp; race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Follow NEA message guidance</a:t>
            </a:r>
            <a:endParaRPr kumimoji="0" lang="en-US" sz="2800" b="1" i="0" u="none" strike="noStrike" kern="1200" cap="none" spc="0" normalizeH="0" baseline="0" noProof="0">
              <a:ln>
                <a:noFill/>
              </a:ln>
              <a:solidFill>
                <a:srgbClr val="182EA0"/>
              </a:solidFill>
              <a:effectLst/>
              <a:uLnTx/>
              <a:uFillTx/>
              <a:latin typeface="Papyrus" panose="03070502060502030205" pitchFamily="66" charset="0"/>
              <a:ea typeface="Quattrocento Sans"/>
              <a:cs typeface="Segoe UI Semibold" panose="020B0702040204020203" pitchFamily="34" charset="0"/>
              <a:sym typeface="Quattrocento San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37951270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DA5C291D-7790-8308-B68D-2AE2C452C37C}"/>
              </a:ext>
            </a:extLst>
          </p:cNvPr>
          <p:cNvSpPr txBox="1"/>
          <p:nvPr/>
        </p:nvSpPr>
        <p:spPr>
          <a:xfrm>
            <a:off x="6757503" y="1952974"/>
            <a:ext cx="3857146" cy="1938992"/>
          </a:xfrm>
          <a:prstGeom prst="rect">
            <a:avLst/>
          </a:prstGeom>
          <a:noFill/>
        </p:spPr>
        <p:txBody>
          <a:bodyPr wrap="none" lIns="91440" tIns="45720" rIns="91440" bIns="45720" rtlCol="0" anchor="t">
            <a:spAutoFit/>
          </a:bodyPr>
          <a:lstStyle/>
          <a:p>
            <a:pPr>
              <a:defRPr/>
            </a:pPr>
            <a:r>
              <a:rPr lang="en-US" sz="6000">
                <a:solidFill>
                  <a:prstClr val="white"/>
                </a:solidFill>
                <a:latin typeface="Segoe UI Black"/>
                <a:ea typeface="Segoe UI Black"/>
              </a:rPr>
              <a:t>JACKIE &amp; </a:t>
            </a:r>
            <a:endParaRPr lang="en-US" sz="6000">
              <a:solidFill>
                <a:prstClr val="white"/>
              </a:solidFill>
              <a:latin typeface="Segoe UI Black" panose="020B0A02040204020203" pitchFamily="34" charset="0"/>
              <a:ea typeface="Segoe UI Black" panose="020B0A02040204020203" pitchFamily="34" charset="0"/>
            </a:endParaRPr>
          </a:p>
          <a:p>
            <a:pPr>
              <a:defRPr/>
            </a:pPr>
            <a:r>
              <a:rPr lang="en-US" sz="6000">
                <a:solidFill>
                  <a:prstClr val="white"/>
                </a:solidFill>
                <a:latin typeface="Segoe UI Black"/>
                <a:ea typeface="Segoe UI Black"/>
              </a:rPr>
              <a:t>MELISSA</a:t>
            </a:r>
            <a:endParaRPr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6146" name="Picture 2" descr="https://content.sfstandard.com/wp-content/uploads/2022/11/Screen-Shot-2022-11-08-at-3.32.45-PM.png?w=3840&amp;q=75"/>
          <p:cNvPicPr>
            <a:picLocks noChangeAspect="1" noChangeArrowheads="1"/>
          </p:cNvPicPr>
          <p:nvPr/>
        </p:nvPicPr>
        <p:blipFill>
          <a:blip r:embed="rId4">
            <a:extLst>
              <a:ext uri="{28A0092B-C50C-407E-A947-70E740481C1C}">
                <a14:useLocalDpi xmlns:a14="http://schemas.microsoft.com/office/drawing/2010/main" val="0"/>
              </a:ext>
            </a:extLst>
          </a:blip>
          <a:srcRect r="17610"/>
          <a:stretch/>
        </p:blipFill>
        <p:spPr bwMode="auto">
          <a:xfrm>
            <a:off x="528419" y="205726"/>
            <a:ext cx="4820827" cy="5651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1466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03794" y="6095562"/>
            <a:ext cx="3425585" cy="484381"/>
          </a:xfrm>
          <a:prstGeom prst="rect">
            <a:avLst/>
          </a:prstGeom>
        </p:spPr>
      </p:pic>
      <p:sp>
        <p:nvSpPr>
          <p:cNvPr id="10" name="TextBox 9"/>
          <p:cNvSpPr txBox="1"/>
          <p:nvPr/>
        </p:nvSpPr>
        <p:spPr>
          <a:xfrm>
            <a:off x="7984210" y="2519726"/>
            <a:ext cx="3533467" cy="1938992"/>
          </a:xfrm>
          <a:prstGeom prst="rect">
            <a:avLst/>
          </a:prstGeom>
          <a:noFill/>
        </p:spPr>
        <p:txBody>
          <a:bodyPr wrap="none" lIns="91440" tIns="45720" rIns="91440" bIns="45720" rtlCol="0" anchor="t">
            <a:spAutoFit/>
          </a:bodyPr>
          <a:lstStyle/>
          <a:p>
            <a:pPr algn="ctr"/>
            <a:r>
              <a:rPr lang="en-US" sz="4000">
                <a:solidFill>
                  <a:srgbClr val="182EA0"/>
                </a:solidFill>
                <a:latin typeface="Arial Black" panose="020B0A04020102020204" pitchFamily="34" charset="0"/>
              </a:rPr>
              <a:t> COALITION</a:t>
            </a:r>
          </a:p>
          <a:p>
            <a:pPr algn="ctr"/>
            <a:r>
              <a:rPr lang="en-US" sz="4000">
                <a:solidFill>
                  <a:srgbClr val="182EA0"/>
                </a:solidFill>
                <a:latin typeface="Arial Black" panose="020B0A04020102020204" pitchFamily="34" charset="0"/>
              </a:rPr>
              <a:t>BUILDING</a:t>
            </a:r>
          </a:p>
          <a:p>
            <a:pPr algn="ctr"/>
            <a:r>
              <a:rPr lang="en-US" sz="4000">
                <a:solidFill>
                  <a:srgbClr val="182EA0"/>
                </a:solidFill>
                <a:latin typeface="Arial Black"/>
              </a:rPr>
              <a:t>P.21</a:t>
            </a:r>
            <a:endParaRPr lang="en-US" sz="4000">
              <a:solidFill>
                <a:srgbClr val="182EA0"/>
              </a:solidFill>
              <a:latin typeface="Arial Black" panose="020B0A04020102020204" pitchFamily="34" charset="0"/>
            </a:endParaRPr>
          </a:p>
        </p:txBody>
      </p:sp>
      <p:pic>
        <p:nvPicPr>
          <p:cNvPr id="6" name="Picture 2" descr="No photo description available."/>
          <p:cNvPicPr>
            <a:picLocks noChangeAspect="1" noChangeArrowheads="1"/>
          </p:cNvPicPr>
          <p:nvPr/>
        </p:nvPicPr>
        <p:blipFill rotWithShape="1">
          <a:blip r:embed="rId3">
            <a:extLst>
              <a:ext uri="{28A0092B-C50C-407E-A947-70E740481C1C}">
                <a14:useLocalDpi xmlns:a14="http://schemas.microsoft.com/office/drawing/2010/main" val="0"/>
              </a:ext>
            </a:extLst>
          </a:blip>
          <a:srcRect l="10381"/>
          <a:stretch/>
        </p:blipFill>
        <p:spPr bwMode="auto">
          <a:xfrm>
            <a:off x="575309" y="1044595"/>
            <a:ext cx="7323077" cy="456077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0207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WHAT ARE VALUES? </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7182679" cy="3990836"/>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Values are fundamental beliefs that dictate behavior.</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Through shared values, workers build solidarity and commit to active participation in the labor movement.</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Shared values transform individual members into part of something larger than themselves.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https://media0.giphy.com/media/v1.Y2lkPTc5MGI3NjExcG5qbXpmcTltamhmdnB5aDV2enVuOGExdGY4czU3eHoweXQ5enJuYSZlcD12MV9pbnRlcm5hbF9naWZfYnlfaWQmY3Q9Zw/cnKLNPQDi5b8NqIf3D/giphy.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332645" y="1572985"/>
            <a:ext cx="3562687" cy="3562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1962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SOME UNION VALUES </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7182679"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Fairness, honesty/integrity, responsibility, compassion/empathy, safety, health, generosity, hard work/responsibility, community, freedom, democracy, binding contracts, equality, opportunity, respect, stability/security, unity, quality work, justice, collective action, dignity/respect, charity/community service, and due process.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a:extLst>
              <a:ext uri="{FF2B5EF4-FFF2-40B4-BE49-F238E27FC236}">
                <a16:creationId xmlns:a16="http://schemas.microsoft.com/office/drawing/2014/main" id="{2A5ED782-929F-FEF0-0CA8-79DDC4118C99}"/>
              </a:ext>
            </a:extLst>
          </p:cNvPr>
          <p:cNvPicPr>
            <a:picLocks noChangeAspect="1"/>
          </p:cNvPicPr>
          <p:nvPr/>
        </p:nvPicPr>
        <p:blipFill>
          <a:blip r:embed="rId3"/>
          <a:srcRect l="8819" t="1027" r="3470" b="6571"/>
          <a:stretch/>
        </p:blipFill>
        <p:spPr>
          <a:xfrm rot="5400000">
            <a:off x="7392051" y="1889531"/>
            <a:ext cx="4708774" cy="3658212"/>
          </a:xfrm>
          <a:prstGeom prst="rect">
            <a:avLst/>
          </a:prstGeom>
        </p:spPr>
      </p:pic>
    </p:spTree>
    <p:extLst>
      <p:ext uri="{BB962C8B-B14F-4D97-AF65-F5344CB8AC3E}">
        <p14:creationId xmlns:p14="http://schemas.microsoft.com/office/powerpoint/2010/main" val="2489124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CORE VALUES TABLE TALK ACTIVITY</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8278" y="1409560"/>
            <a:ext cx="5928593" cy="4935518"/>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Think of your primary CORE UNION VALUE. The one that you always return to in your life – it centers your behaviors and key decisions ESPECIALLY in times of stress.</a:t>
            </a:r>
            <a:endParaRPr lang="en-US" sz="2800">
              <a:solidFill>
                <a:srgbClr val="182EA0"/>
              </a:solidFill>
              <a:latin typeface="Segoe UI Semibold"/>
              <a:ea typeface="Calibri" panose="020F0502020204030204"/>
              <a:cs typeface="Segoe UI Semibold"/>
            </a:endParaRP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How does this value SHOW UP in your work? What does it actually look like?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Share at your table</a:t>
            </a:r>
            <a:endParaRPr lang="en-US"/>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3074" name="Picture 2" descr="YARN | family first, unless there's a work thing, | Arrested Development  (2003) - S04E09 Smashed | Video gifs by quotes | 582a56e4 | 紗"/>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416729" y="1947295"/>
            <a:ext cx="5581487" cy="3152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9736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90079" y="440651"/>
            <a:ext cx="8404865"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WHY DO WE NEED COALITIONS?</a:t>
            </a:r>
            <a:endParaRPr lang="en-US"/>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2518402447"/>
              </p:ext>
            </p:extLst>
          </p:nvPr>
        </p:nvGraphicFramePr>
        <p:xfrm>
          <a:off x="401348" y="1414039"/>
          <a:ext cx="11389304" cy="3998557"/>
        </p:xfrm>
        <a:graphic>
          <a:graphicData uri="http://schemas.openxmlformats.org/drawingml/2006/table">
            <a:tbl>
              <a:tblPr firstRow="1" bandRow="1">
                <a:tableStyleId>{5C22544A-7EE6-4342-B048-85BDC9FD1C3A}</a:tableStyleId>
              </a:tblPr>
              <a:tblGrid>
                <a:gridCol w="5694652">
                  <a:extLst>
                    <a:ext uri="{9D8B030D-6E8A-4147-A177-3AD203B41FA5}">
                      <a16:colId xmlns:a16="http://schemas.microsoft.com/office/drawing/2014/main" val="3472782050"/>
                    </a:ext>
                  </a:extLst>
                </a:gridCol>
                <a:gridCol w="5694652">
                  <a:extLst>
                    <a:ext uri="{9D8B030D-6E8A-4147-A177-3AD203B41FA5}">
                      <a16:colId xmlns:a16="http://schemas.microsoft.com/office/drawing/2014/main" val="3517135880"/>
                    </a:ext>
                  </a:extLst>
                </a:gridCol>
              </a:tblGrid>
              <a:tr h="591781">
                <a:tc>
                  <a:txBody>
                    <a:bodyPr/>
                    <a:lstStyle/>
                    <a:p>
                      <a:pPr algn="ctr"/>
                      <a:r>
                        <a:rPr lang="en-US" sz="2800">
                          <a:solidFill>
                            <a:srgbClr val="182EA0"/>
                          </a:solidFill>
                        </a:rPr>
                        <a:t>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800">
                          <a:solidFill>
                            <a:srgbClr val="182EA0"/>
                          </a:solidFill>
                        </a:rPr>
                        <a:t>DISADVANTAGES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7212301"/>
                  </a:ext>
                </a:extLst>
              </a:tr>
              <a:tr h="1135592">
                <a:tc>
                  <a:txBody>
                    <a:bodyPr/>
                    <a:lstStyle/>
                    <a:p>
                      <a:pPr algn="ctr"/>
                      <a:r>
                        <a:rPr lang="en-US" sz="2800">
                          <a:solidFill>
                            <a:schemeClr val="bg1"/>
                          </a:solidFill>
                          <a:latin typeface="Segoe UI Historic"/>
                          <a:ea typeface="Segoe UI Historic"/>
                          <a:cs typeface="Segoe UI Historic"/>
                        </a:rPr>
                        <a:t>You are able to accomplish more by splitting turf</a:t>
                      </a:r>
                      <a:r>
                        <a:rPr lang="en-US" sz="2800" baseline="0">
                          <a:solidFill>
                            <a:schemeClr val="bg1"/>
                          </a:solidFill>
                          <a:latin typeface="Segoe UI Historic"/>
                          <a:ea typeface="Segoe UI Historic"/>
                          <a:cs typeface="Segoe UI Historic"/>
                        </a:rPr>
                        <a:t> &amp; campaign</a:t>
                      </a:r>
                      <a:endParaRPr lang="en-US" sz="2800">
                        <a:solidFill>
                          <a:schemeClr val="bg1"/>
                        </a:solidFill>
                        <a:latin typeface="Segoe UI Historic"/>
                        <a:ea typeface="Segoe UI Historic"/>
                        <a:cs typeface="Segoe UI Historic"/>
                      </a:endParaRPr>
                    </a:p>
                  </a:txBody>
                  <a:tcPr anchor="ctr">
                    <a:lnT w="12700" cap="flat" cmpd="sng" algn="ctr">
                      <a:solidFill>
                        <a:schemeClr val="tx1"/>
                      </a:solidFill>
                      <a:prstDash val="solid"/>
                      <a:round/>
                      <a:headEnd type="none" w="med" len="med"/>
                      <a:tailEnd type="none" w="med" len="med"/>
                    </a:lnT>
                    <a:noFill/>
                  </a:tcPr>
                </a:tc>
                <a:tc>
                  <a:txBody>
                    <a:bodyPr/>
                    <a:lstStyle/>
                    <a:p>
                      <a:pPr algn="ctr"/>
                      <a:r>
                        <a:rPr lang="en-US" sz="2800">
                          <a:solidFill>
                            <a:schemeClr val="bg1"/>
                          </a:solidFill>
                          <a:latin typeface="Segoe UI Historic"/>
                          <a:ea typeface="Segoe UI Historic"/>
                          <a:cs typeface="Segoe UI Historic"/>
                        </a:rPr>
                        <a:t>You may have to compromise</a:t>
                      </a:r>
                      <a:r>
                        <a:rPr lang="en-US" sz="2800" baseline="0">
                          <a:solidFill>
                            <a:schemeClr val="bg1"/>
                          </a:solidFill>
                          <a:latin typeface="Segoe UI Historic"/>
                          <a:ea typeface="Segoe UI Historic"/>
                          <a:cs typeface="Segoe UI Historic"/>
                        </a:rPr>
                        <a:t> &amp; it’s harder to build consensus</a:t>
                      </a:r>
                      <a:endParaRPr lang="en-US" sz="2800">
                        <a:solidFill>
                          <a:schemeClr val="bg1"/>
                        </a:solidFill>
                        <a:latin typeface="Segoe UI Historic"/>
                        <a:ea typeface="Segoe UI Historic"/>
                        <a:cs typeface="Segoe UI Historic"/>
                      </a:endParaRPr>
                    </a:p>
                  </a:txBody>
                  <a:tcPr anchor="ct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2982023130"/>
                  </a:ext>
                </a:extLst>
              </a:tr>
              <a:tr h="1135592">
                <a:tc>
                  <a:txBody>
                    <a:bodyPr/>
                    <a:lstStyle/>
                    <a:p>
                      <a:pPr algn="ctr"/>
                      <a:r>
                        <a:rPr lang="en-US" sz="2800">
                          <a:solidFill>
                            <a:schemeClr val="bg1"/>
                          </a:solidFill>
                          <a:latin typeface="Segoe UI Historic"/>
                          <a:ea typeface="Segoe UI Historic"/>
                          <a:cs typeface="Segoe UI Historic"/>
                        </a:rPr>
                        <a:t>More diverse stakeholders</a:t>
                      </a:r>
                      <a:r>
                        <a:rPr lang="en-US" sz="2800" baseline="0">
                          <a:solidFill>
                            <a:schemeClr val="bg1"/>
                          </a:solidFill>
                          <a:latin typeface="Segoe UI Historic"/>
                          <a:ea typeface="Segoe UI Historic"/>
                          <a:cs typeface="Segoe UI Historic"/>
                        </a:rPr>
                        <a:t> that represent community</a:t>
                      </a:r>
                      <a:endParaRPr lang="en-US" sz="2800">
                        <a:solidFill>
                          <a:schemeClr val="bg1"/>
                        </a:solidFill>
                        <a:latin typeface="Segoe UI Historic"/>
                        <a:ea typeface="Segoe UI Historic"/>
                        <a:cs typeface="Segoe UI Historic"/>
                      </a:endParaRPr>
                    </a:p>
                  </a:txBody>
                  <a:tcPr anchor="ctr">
                    <a:noFill/>
                  </a:tcPr>
                </a:tc>
                <a:tc>
                  <a:txBody>
                    <a:bodyPr/>
                    <a:lstStyle/>
                    <a:p>
                      <a:pPr algn="ctr"/>
                      <a:r>
                        <a:rPr lang="en-US" sz="2800">
                          <a:solidFill>
                            <a:schemeClr val="bg1"/>
                          </a:solidFill>
                          <a:latin typeface="Segoe UI Historic"/>
                          <a:ea typeface="Segoe UI Historic"/>
                          <a:cs typeface="Segoe UI Historic"/>
                        </a:rPr>
                        <a:t>Less power over tactical</a:t>
                      </a:r>
                      <a:r>
                        <a:rPr lang="en-US" sz="2800" baseline="0">
                          <a:solidFill>
                            <a:schemeClr val="bg1"/>
                          </a:solidFill>
                          <a:latin typeface="Segoe UI Historic"/>
                          <a:ea typeface="Segoe UI Historic"/>
                          <a:cs typeface="Segoe UI Historic"/>
                        </a:rPr>
                        <a:t> </a:t>
                      </a:r>
                      <a:endParaRPr lang="en-US" sz="2800"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800" baseline="0">
                          <a:solidFill>
                            <a:schemeClr val="bg1"/>
                          </a:solidFill>
                          <a:latin typeface="Segoe UI Historic"/>
                          <a:ea typeface="Segoe UI Historic"/>
                          <a:cs typeface="Segoe UI Historic"/>
                        </a:rPr>
                        <a:t>decisions &amp; message</a:t>
                      </a:r>
                      <a:endParaRPr lang="en-US" sz="2800">
                        <a:solidFill>
                          <a:schemeClr val="bg1"/>
                        </a:solidFill>
                        <a:latin typeface="Segoe UI Historic"/>
                        <a:ea typeface="Segoe UI Historic"/>
                        <a:cs typeface="Segoe UI Historic"/>
                      </a:endParaRPr>
                    </a:p>
                  </a:txBody>
                  <a:tcPr anchor="ctr">
                    <a:noFill/>
                  </a:tcPr>
                </a:tc>
                <a:extLst>
                  <a:ext uri="{0D108BD9-81ED-4DB2-BD59-A6C34878D82A}">
                    <a16:rowId xmlns:a16="http://schemas.microsoft.com/office/drawing/2014/main" val="1754331840"/>
                  </a:ext>
                </a:extLst>
              </a:tr>
              <a:tr h="1135592">
                <a:tc>
                  <a:txBody>
                    <a:bodyPr/>
                    <a:lstStyle/>
                    <a:p>
                      <a:pPr algn="ctr"/>
                      <a:r>
                        <a:rPr lang="en-US" sz="2800">
                          <a:solidFill>
                            <a:schemeClr val="bg1"/>
                          </a:solidFill>
                          <a:latin typeface="Segoe UI Historic"/>
                          <a:ea typeface="Segoe UI Historic"/>
                          <a:cs typeface="Segoe UI Historic"/>
                        </a:rPr>
                        <a:t>You</a:t>
                      </a:r>
                      <a:r>
                        <a:rPr lang="en-US" sz="2800" baseline="0">
                          <a:solidFill>
                            <a:schemeClr val="bg1"/>
                          </a:solidFill>
                          <a:latin typeface="Segoe UI Historic"/>
                          <a:ea typeface="Segoe UI Historic"/>
                          <a:cs typeface="Segoe UI Historic"/>
                        </a:rPr>
                        <a:t> build p</a:t>
                      </a:r>
                      <a:r>
                        <a:rPr lang="en-US" sz="2800">
                          <a:solidFill>
                            <a:schemeClr val="bg1"/>
                          </a:solidFill>
                          <a:latin typeface="Segoe UI Historic"/>
                          <a:ea typeface="Segoe UI Historic"/>
                          <a:cs typeface="Segoe UI Historic"/>
                        </a:rPr>
                        <a:t>artnerships that last past Election Day</a:t>
                      </a:r>
                    </a:p>
                  </a:txBody>
                  <a:tcPr anchor="ctr">
                    <a:noFill/>
                  </a:tcPr>
                </a:tc>
                <a:tc>
                  <a:txBody>
                    <a:bodyPr/>
                    <a:lstStyle/>
                    <a:p>
                      <a:pPr algn="ctr"/>
                      <a:r>
                        <a:rPr lang="en-US" sz="2800">
                          <a:solidFill>
                            <a:schemeClr val="bg1"/>
                          </a:solidFill>
                          <a:latin typeface="Segoe UI Historic"/>
                          <a:ea typeface="Segoe UI Historic"/>
                          <a:cs typeface="Segoe UI Historic"/>
                        </a:rPr>
                        <a:t>Shared victory</a:t>
                      </a:r>
                      <a:r>
                        <a:rPr lang="en-US" sz="2800" baseline="0">
                          <a:solidFill>
                            <a:schemeClr val="bg1"/>
                          </a:solidFill>
                          <a:latin typeface="Segoe UI Historic"/>
                          <a:ea typeface="Segoe UI Historic"/>
                          <a:cs typeface="Segoe UI Historic"/>
                        </a:rPr>
                        <a:t> &amp; may be tied to any negative activity from partners</a:t>
                      </a:r>
                      <a:endParaRPr lang="en-US" sz="2800">
                        <a:solidFill>
                          <a:schemeClr val="bg1"/>
                        </a:solidFill>
                        <a:latin typeface="Segoe UI Historic"/>
                        <a:ea typeface="Segoe UI Historic"/>
                        <a:cs typeface="Segoe UI Historic"/>
                      </a:endParaRPr>
                    </a:p>
                  </a:txBody>
                  <a:tcPr anchor="ctr">
                    <a:noFill/>
                  </a:tcPr>
                </a:tc>
                <a:extLst>
                  <a:ext uri="{0D108BD9-81ED-4DB2-BD59-A6C34878D82A}">
                    <a16:rowId xmlns:a16="http://schemas.microsoft.com/office/drawing/2014/main" val="2243679127"/>
                  </a:ext>
                </a:extLst>
              </a:tr>
            </a:tbl>
          </a:graphicData>
        </a:graphic>
      </p:graphicFrame>
    </p:spTree>
    <p:extLst>
      <p:ext uri="{BB962C8B-B14F-4D97-AF65-F5344CB8AC3E}">
        <p14:creationId xmlns:p14="http://schemas.microsoft.com/office/powerpoint/2010/main" val="40391445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481304"/>
            <a:ext cx="6024406"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TYPES OF COALITIONS </a:t>
            </a:r>
          </a:p>
        </p:txBody>
      </p:sp>
      <p:sp>
        <p:nvSpPr>
          <p:cNvPr id="8" name="TextBox 7"/>
          <p:cNvSpPr txBox="1"/>
          <p:nvPr/>
        </p:nvSpPr>
        <p:spPr>
          <a:xfrm>
            <a:off x="435552" y="1321492"/>
            <a:ext cx="585260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Donor Tables</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America Votes</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Independent Expenditures</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Informal </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Online Parents Groups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Issue-based</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Build organizing capacity before the Election</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3" name="Picture 2"/>
          <p:cNvPicPr>
            <a:picLocks noChangeAspect="1"/>
          </p:cNvPicPr>
          <p:nvPr/>
        </p:nvPicPr>
        <p:blipFill>
          <a:blip r:embed="rId3"/>
          <a:stretch>
            <a:fillRect/>
          </a:stretch>
        </p:blipFill>
        <p:spPr>
          <a:xfrm>
            <a:off x="6654790" y="1508211"/>
            <a:ext cx="5181886" cy="3498136"/>
          </a:xfrm>
          <a:prstGeom prst="rect">
            <a:avLst/>
          </a:prstGeom>
        </p:spPr>
      </p:pic>
    </p:spTree>
    <p:extLst>
      <p:ext uri="{BB962C8B-B14F-4D97-AF65-F5344CB8AC3E}">
        <p14:creationId xmlns:p14="http://schemas.microsoft.com/office/powerpoint/2010/main" val="22607769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481304"/>
            <a:ext cx="8648521"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COALITION GROUP CORE VALUES</a:t>
            </a:r>
          </a:p>
        </p:txBody>
      </p:sp>
      <p:sp>
        <p:nvSpPr>
          <p:cNvPr id="8" name="TextBox 7"/>
          <p:cNvSpPr txBox="1"/>
          <p:nvPr/>
        </p:nvSpPr>
        <p:spPr>
          <a:xfrm>
            <a:off x="435552" y="1301614"/>
            <a:ext cx="661987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Make Table Wall Chart</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 one column brainstorm all the organizations you are aware of in your community</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 the second column, write the core values for each organization</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Look for what might be common in the second column</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Rectangle 4"/>
          <p:cNvSpPr/>
          <p:nvPr/>
        </p:nvSpPr>
        <p:spPr>
          <a:xfrm>
            <a:off x="7885042" y="1623391"/>
            <a:ext cx="3511827" cy="3810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p:cNvCxnSpPr/>
          <p:nvPr/>
        </p:nvCxnSpPr>
        <p:spPr>
          <a:xfrm>
            <a:off x="9753600" y="1948070"/>
            <a:ext cx="6626" cy="331966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8176591" y="2345635"/>
            <a:ext cx="2994992" cy="132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8461512" y="1902675"/>
            <a:ext cx="1179443" cy="369332"/>
          </a:xfrm>
          <a:prstGeom prst="rect">
            <a:avLst/>
          </a:prstGeom>
          <a:noFill/>
        </p:spPr>
        <p:txBody>
          <a:bodyPr wrap="square" rtlCol="0">
            <a:spAutoFit/>
          </a:bodyPr>
          <a:lstStyle/>
          <a:p>
            <a:r>
              <a:rPr lang="en-US">
                <a:latin typeface="Ink Free" panose="03080402000500000000" pitchFamily="66" charset="0"/>
              </a:rPr>
              <a:t>GROUP</a:t>
            </a:r>
          </a:p>
        </p:txBody>
      </p:sp>
      <p:sp>
        <p:nvSpPr>
          <p:cNvPr id="15" name="TextBox 14"/>
          <p:cNvSpPr txBox="1"/>
          <p:nvPr/>
        </p:nvSpPr>
        <p:spPr>
          <a:xfrm>
            <a:off x="9929190" y="1935929"/>
            <a:ext cx="1179443" cy="369332"/>
          </a:xfrm>
          <a:prstGeom prst="rect">
            <a:avLst/>
          </a:prstGeom>
          <a:noFill/>
        </p:spPr>
        <p:txBody>
          <a:bodyPr wrap="square" rtlCol="0">
            <a:spAutoFit/>
          </a:bodyPr>
          <a:lstStyle/>
          <a:p>
            <a:r>
              <a:rPr lang="en-US">
                <a:latin typeface="Ink Free" panose="03080402000500000000" pitchFamily="66" charset="0"/>
              </a:rPr>
              <a:t>VALUES</a:t>
            </a:r>
          </a:p>
        </p:txBody>
      </p:sp>
    </p:spTree>
    <p:extLst>
      <p:ext uri="{BB962C8B-B14F-4D97-AF65-F5344CB8AC3E}">
        <p14:creationId xmlns:p14="http://schemas.microsoft.com/office/powerpoint/2010/main" val="5790440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QUESTIONS TO CONSIDER</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1124" y="1303493"/>
            <a:ext cx="11604387"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What is the overall objective of the coalition?</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there be a sign-on document that outlines the values, priorities, and principles of the coalition?</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 coalition become a legal, independent body that requires legal documents? Does tax status prevent us from working on certain activities together?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What will coalition members share? Research? Polling? Canvass IDs?</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 coalition primarily inform the public or its membership? How will we present ourselves in the media?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How will the coalition raise money?</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7056260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COALITION RECRUITMENT</a:t>
            </a:r>
          </a:p>
        </p:txBody>
      </p:sp>
      <p:sp>
        <p:nvSpPr>
          <p:cNvPr id="9" name="TextBox 8"/>
          <p:cNvSpPr txBox="1"/>
          <p:nvPr/>
        </p:nvSpPr>
        <p:spPr>
          <a:xfrm>
            <a:off x="4111334" y="952333"/>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More Power to Elect Candidates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cxnSp>
        <p:nvCxnSpPr>
          <p:cNvPr id="3" name="Straight Arrow Connector 2"/>
          <p:cNvCxnSpPr>
            <a:stCxn id="9" idx="2"/>
          </p:cNvCxnSpPr>
          <p:nvPr/>
        </p:nvCxnSpPr>
        <p:spPr>
          <a:xfrm flipH="1">
            <a:off x="6050972" y="1557627"/>
            <a:ext cx="27708" cy="4462173"/>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2473036" y="3590461"/>
            <a:ext cx="7024255" cy="15048"/>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4201390" y="5931767"/>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Less Power to Elect Candidates</a:t>
            </a:r>
          </a:p>
        </p:txBody>
      </p:sp>
      <p:sp>
        <p:nvSpPr>
          <p:cNvPr id="24" name="TextBox 23"/>
          <p:cNvSpPr txBox="1"/>
          <p:nvPr/>
        </p:nvSpPr>
        <p:spPr>
          <a:xfrm>
            <a:off x="9497291" y="3287814"/>
            <a:ext cx="1250374"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With Us</a:t>
            </a:r>
          </a:p>
        </p:txBody>
      </p:sp>
      <p:sp>
        <p:nvSpPr>
          <p:cNvPr id="25" name="TextBox 24"/>
          <p:cNvSpPr txBox="1"/>
          <p:nvPr/>
        </p:nvSpPr>
        <p:spPr>
          <a:xfrm>
            <a:off x="883226" y="3287814"/>
            <a:ext cx="1589810"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Against Us</a:t>
            </a:r>
          </a:p>
        </p:txBody>
      </p:sp>
    </p:spTree>
    <p:extLst>
      <p:ext uri="{BB962C8B-B14F-4D97-AF65-F5344CB8AC3E}">
        <p14:creationId xmlns:p14="http://schemas.microsoft.com/office/powerpoint/2010/main" val="42110725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COALITION PRO-TIPS</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6970644"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Less is More, fewer groups are easier to coordinate.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Individual relationships matter, paper tigers don’t win elections.</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Find mutual self-interest.</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Be strategic w/timing issue campaigns so you can utilize to build base.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Find your candidates in your coalition partners and keep candidates in mind when recruiting coalition partners.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4098" name="Picture 2" descr="People Hated Clippy Because They Felt Powerless -- Science of 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3054" y="1449169"/>
            <a:ext cx="4303781" cy="4297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9181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0" y="1592067"/>
            <a:ext cx="6883091" cy="4549835"/>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Focus on organizations with power that are aligned with our values</a:t>
            </a:r>
            <a:endParaRPr lang="en-US" sz="2800" b="1">
              <a:solidFill>
                <a:srgbClr val="182EA0"/>
              </a:solidFill>
              <a:latin typeface="Segoe UI Semibold"/>
              <a:ea typeface="Quattrocento Sans"/>
              <a:cs typeface="Segoe UI Semibold"/>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Weigh your advantages &amp; disadvantages before deciding to build coalition</a:t>
            </a:r>
            <a:endParaRPr lang="en-US" sz="2800" b="1">
              <a:solidFill>
                <a:srgbClr val="182EA0"/>
              </a:solidFill>
              <a:latin typeface="Segoe UI Semibold" panose="020B0702040204020203" pitchFamily="34" charset="0"/>
              <a:ea typeface="Quattrocento Sans"/>
              <a:cs typeface="Segoe UI Semibold" panose="020B0702040204020203" pitchFamily="34" charset="0"/>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Get really clear on the purpose and role of your coalition</a:t>
            </a:r>
            <a:endParaRPr lang="en-US" sz="2800" b="1">
              <a:solidFill>
                <a:srgbClr val="182EA0"/>
              </a:solidFill>
              <a:latin typeface="Segoe UI Semibold"/>
              <a:ea typeface="Quattrocento Sans"/>
              <a:cs typeface="Segoe UI Semibold"/>
            </a:endParaRPr>
          </a:p>
          <a:p>
            <a:pPr marL="457200" indent="-457200">
              <a:lnSpc>
                <a:spcPts val="3500"/>
              </a:lnSpc>
              <a:buFont typeface="Arial" panose="020B0604020202020204" pitchFamily="34" charset="0"/>
              <a:buChar char="•"/>
            </a:pPr>
            <a:endPar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10677619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7" name="TextBox 6"/>
          <p:cNvSpPr txBox="1"/>
          <p:nvPr/>
        </p:nvSpPr>
        <p:spPr>
          <a:xfrm>
            <a:off x="1250561" y="2585359"/>
            <a:ext cx="3350597"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BREAK TIME</a:t>
            </a:r>
          </a:p>
        </p:txBody>
      </p:sp>
      <p:pic>
        <p:nvPicPr>
          <p:cNvPr id="2" name="Picture 1" descr="A person eating a dessert&#10;&#10;Description automatically generated">
            <a:extLst>
              <a:ext uri="{FF2B5EF4-FFF2-40B4-BE49-F238E27FC236}">
                <a16:creationId xmlns:a16="http://schemas.microsoft.com/office/drawing/2014/main" id="{3CC2A5A0-F5A7-571A-15EA-A43FC1257FD9}"/>
              </a:ext>
            </a:extLst>
          </p:cNvPr>
          <p:cNvPicPr>
            <a:picLocks noChangeAspect="1"/>
          </p:cNvPicPr>
          <p:nvPr/>
        </p:nvPicPr>
        <p:blipFill>
          <a:blip r:embed="rId3"/>
          <a:stretch>
            <a:fillRect/>
          </a:stretch>
        </p:blipFill>
        <p:spPr>
          <a:xfrm>
            <a:off x="6296891" y="0"/>
            <a:ext cx="5922818" cy="5936672"/>
          </a:xfrm>
          <a:prstGeom prst="rect">
            <a:avLst/>
          </a:prstGeom>
        </p:spPr>
      </p:pic>
    </p:spTree>
    <p:extLst>
      <p:ext uri="{BB962C8B-B14F-4D97-AF65-F5344CB8AC3E}">
        <p14:creationId xmlns:p14="http://schemas.microsoft.com/office/powerpoint/2010/main" val="4871438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760AE50-EFAF-D1F0-3615-F7144DB47654}"/>
              </a:ext>
            </a:extLst>
          </p:cNvPr>
          <p:cNvSpPr txBox="1"/>
          <p:nvPr/>
        </p:nvSpPr>
        <p:spPr>
          <a:xfrm>
            <a:off x="6704947" y="2153917"/>
            <a:ext cx="4067139" cy="1938992"/>
          </a:xfrm>
          <a:prstGeom prst="rect">
            <a:avLst/>
          </a:prstGeom>
          <a:noFill/>
        </p:spPr>
        <p:txBody>
          <a:bodyPr wrap="none" lIns="91440" tIns="45720" rIns="91440" bIns="45720" rtlCol="0" anchor="t">
            <a:spAutoFit/>
          </a:bodyPr>
          <a:lstStyle/>
          <a:p>
            <a:pPr>
              <a:defRPr/>
            </a:pPr>
            <a:r>
              <a:rPr lang="en-US" sz="6000" noProof="0">
                <a:solidFill>
                  <a:prstClr val="white"/>
                </a:solidFill>
                <a:latin typeface="Segoe UI Black"/>
                <a:ea typeface="Segoe UI Black"/>
              </a:rPr>
              <a:t>MONET &amp; </a:t>
            </a:r>
          </a:p>
          <a:p>
            <a:pPr>
              <a:defRPr/>
            </a:pPr>
            <a:r>
              <a:rPr kumimoji="0" lang="en-US" sz="6000" b="0" i="0" u="none" strike="noStrike" kern="1200" cap="none" spc="0" normalizeH="0" baseline="0">
                <a:ln>
                  <a:noFill/>
                </a:ln>
                <a:solidFill>
                  <a:prstClr val="white"/>
                </a:solidFill>
                <a:effectLst/>
                <a:uLnTx/>
                <a:uFillTx/>
                <a:latin typeface="Segoe UI Black"/>
                <a:ea typeface="Segoe UI Black"/>
              </a:rPr>
              <a:t>MEIGHAN</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2052" name="Picture 4" descr="Kendrick Lamar Looking Into Camera At The 2025 Super Bowl Went Mega Viral,  And This Is Peak Diabolical Behavi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177" y="578199"/>
            <a:ext cx="4407958" cy="50904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135110" y="807719"/>
            <a:ext cx="3665490" cy="461665"/>
          </a:xfrm>
          <a:prstGeom prst="rect">
            <a:avLst/>
          </a:prstGeom>
          <a:solidFill>
            <a:schemeClr val="bg1"/>
          </a:solidFill>
        </p:spPr>
        <p:txBody>
          <a:bodyPr wrap="square" rtlCol="0">
            <a:spAutoFit/>
          </a:bodyPr>
          <a:lstStyle/>
          <a:p>
            <a:r>
              <a:rPr lang="en-US" sz="1200"/>
              <a:t>If I send this to you, it means not only am I celebrating your election defeat, I orchestrated it</a:t>
            </a:r>
          </a:p>
        </p:txBody>
      </p:sp>
      <p:sp>
        <p:nvSpPr>
          <p:cNvPr id="5" name="Rectangle 4"/>
          <p:cNvSpPr/>
          <p:nvPr/>
        </p:nvSpPr>
        <p:spPr>
          <a:xfrm>
            <a:off x="4800600" y="651933"/>
            <a:ext cx="372535" cy="3217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72016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5" name="Picture 4" descr="https://scontent.xx.fbcdn.net/t31.0-8/12474011_10154482170904409_3454373525325419807_o.jpg">
            <a:extLst>
              <a:ext uri="{FF2B5EF4-FFF2-40B4-BE49-F238E27FC236}">
                <a16:creationId xmlns:a16="http://schemas.microsoft.com/office/drawing/2014/main" id="{CA1AC174-2DD5-47EF-9EC6-8BA587C37873}"/>
              </a:ext>
            </a:extLst>
          </p:cNvPr>
          <p:cNvPicPr>
            <a:picLocks noChangeAspect="1" noChangeArrowheads="1"/>
          </p:cNvPicPr>
          <p:nvPr/>
        </p:nvPicPr>
        <p:blipFill rotWithShape="1">
          <a:blip r:embed="rId2">
            <a:duotone>
              <a:schemeClr val="accent5">
                <a:shade val="45000"/>
                <a:satMod val="135000"/>
              </a:schemeClr>
              <a:prstClr val="white"/>
            </a:duotone>
            <a:extLst>
              <a:ext uri="{BEBA8EAE-BF5A-486C-A8C5-ECC9F3942E4B}">
                <a14:imgProps xmlns:a14="http://schemas.microsoft.com/office/drawing/2010/main">
                  <a14:imgLayer r:embed="rId3">
                    <a14:imgEffect>
                      <a14:sharpenSoften amount="25000"/>
                    </a14:imgEffect>
                    <a14:imgEffect>
                      <a14:brightnessContrast bright="40000" contrast="-40000"/>
                    </a14:imgEffect>
                  </a14:imgLayer>
                </a14:imgProps>
              </a:ext>
              <a:ext uri="{28A0092B-C50C-407E-A947-70E740481C1C}">
                <a14:useLocalDpi xmlns:a14="http://schemas.microsoft.com/office/drawing/2010/main" val="0"/>
              </a:ext>
            </a:extLst>
          </a:blip>
          <a:srcRect l="8889" t="18938" r="6963" b="14106"/>
          <a:stretch/>
        </p:blipFill>
        <p:spPr bwMode="auto">
          <a:xfrm>
            <a:off x="0" y="2690193"/>
            <a:ext cx="12208078" cy="460513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1272" y="6313984"/>
            <a:ext cx="3425585" cy="484381"/>
          </a:xfrm>
          <a:prstGeom prst="rect">
            <a:avLst/>
          </a:prstGeom>
        </p:spPr>
      </p:pic>
      <p:sp>
        <p:nvSpPr>
          <p:cNvPr id="10" name="TextBox 9"/>
          <p:cNvSpPr txBox="1"/>
          <p:nvPr/>
        </p:nvSpPr>
        <p:spPr>
          <a:xfrm>
            <a:off x="1730085" y="818954"/>
            <a:ext cx="8747908" cy="1323439"/>
          </a:xfrm>
          <a:prstGeom prst="rect">
            <a:avLst/>
          </a:prstGeom>
          <a:noFill/>
        </p:spPr>
        <p:txBody>
          <a:bodyPr wrap="none" rtlCol="0">
            <a:spAutoFit/>
          </a:bodyPr>
          <a:lstStyle/>
          <a:p>
            <a:pPr algn="ctr"/>
            <a:r>
              <a:rPr lang="en-US" sz="4000">
                <a:solidFill>
                  <a:srgbClr val="182EA0"/>
                </a:solidFill>
                <a:latin typeface="Arial Black" panose="020B0A04020102020204" pitchFamily="34" charset="0"/>
              </a:rPr>
              <a:t> </a:t>
            </a:r>
            <a:r>
              <a:rPr lang="en" sz="4000">
                <a:solidFill>
                  <a:srgbClr val="002EA8"/>
                </a:solidFill>
                <a:latin typeface="Segoe UI Black" panose="020B0A02040204020203" pitchFamily="34" charset="0"/>
                <a:ea typeface="Segoe UI Black" panose="020B0A02040204020203" pitchFamily="34" charset="0"/>
                <a:cs typeface="EB Garamond"/>
                <a:sym typeface="EB Garamond"/>
              </a:rPr>
              <a:t>RECRUITING &amp; RECOMMENDING </a:t>
            </a:r>
          </a:p>
          <a:p>
            <a:pPr algn="ctr"/>
            <a:r>
              <a:rPr lang="en" sz="4000">
                <a:solidFill>
                  <a:srgbClr val="002EA8"/>
                </a:solidFill>
                <a:latin typeface="Segoe UI Black" panose="020B0A02040204020203" pitchFamily="34" charset="0"/>
                <a:ea typeface="Segoe UI Black" panose="020B0A02040204020203" pitchFamily="34" charset="0"/>
                <a:cs typeface="EB Garamond"/>
                <a:sym typeface="EB Garamond"/>
              </a:rPr>
              <a:t>SCHOOL BOARD CANDIDATES</a:t>
            </a:r>
          </a:p>
        </p:txBody>
      </p:sp>
    </p:spTree>
    <p:extLst>
      <p:ext uri="{BB962C8B-B14F-4D97-AF65-F5344CB8AC3E}">
        <p14:creationId xmlns:p14="http://schemas.microsoft.com/office/powerpoint/2010/main" val="32084025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0021013"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WHERE DO WE FIND CANDIDATES?</a:t>
            </a:r>
          </a:p>
        </p:txBody>
      </p:sp>
      <p:sp>
        <p:nvSpPr>
          <p:cNvPr id="5" name="TextBox 4"/>
          <p:cNvSpPr txBox="1"/>
          <p:nvPr/>
        </p:nvSpPr>
        <p:spPr>
          <a:xfrm>
            <a:off x="481031" y="1316288"/>
            <a:ext cx="7258238" cy="6247864"/>
          </a:xfrm>
          <a:prstGeom prst="rect">
            <a:avLst/>
          </a:prstGeom>
          <a:noFill/>
        </p:spPr>
        <p:txBody>
          <a:bodyPr wrap="square" lIns="91440" tIns="45720" rIns="91440" bIns="45720" rtlCol="0" anchor="t">
            <a:spAutoFit/>
          </a:bodyPr>
          <a:lstStyle/>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Your membership, including retirees </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Coalition Partners, other Unions</a:t>
            </a: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Key Questions: </a:t>
            </a:r>
          </a:p>
          <a:p>
            <a:pPr marL="514350" indent="-514350">
              <a:lnSpc>
                <a:spcPts val="4000"/>
              </a:lnSpc>
              <a:buAutoNum type="arabicPeriod"/>
            </a:pPr>
            <a:r>
              <a:rPr lang="en-US" sz="2800">
                <a:solidFill>
                  <a:srgbClr val="182EA0"/>
                </a:solidFill>
                <a:latin typeface="Segoe UI Semibold"/>
                <a:cs typeface="Segoe UI Semibold"/>
              </a:rPr>
              <a:t>Legal requirements – residency? </a:t>
            </a:r>
          </a:p>
          <a:p>
            <a:pPr marL="514350" indent="-514350">
              <a:lnSpc>
                <a:spcPts val="4000"/>
              </a:lnSpc>
              <a:buAutoNum type="arabicPeriod"/>
            </a:pPr>
            <a:r>
              <a:rPr lang="en-US" sz="2800">
                <a:solidFill>
                  <a:srgbClr val="182EA0"/>
                </a:solidFill>
                <a:latin typeface="Segoe UI Semibold"/>
                <a:cs typeface="Segoe UI Semibold"/>
              </a:rPr>
              <a:t>What should they believe in? </a:t>
            </a:r>
          </a:p>
          <a:p>
            <a:pPr marL="514350" indent="-514350">
              <a:lnSpc>
                <a:spcPts val="4000"/>
              </a:lnSpc>
              <a:buAutoNum type="arabicPeriod"/>
            </a:pPr>
            <a:r>
              <a:rPr lang="en-US" sz="2800">
                <a:solidFill>
                  <a:srgbClr val="182EA0"/>
                </a:solidFill>
                <a:latin typeface="Segoe UI Semibold"/>
                <a:cs typeface="Segoe UI Semibold"/>
              </a:rPr>
              <a:t>What obligation do we have to those who we recommend/endorse?</a:t>
            </a:r>
          </a:p>
          <a:p>
            <a:pPr marL="514350" indent="-514350">
              <a:lnSpc>
                <a:spcPts val="4000"/>
              </a:lnSpc>
              <a:buAutoNum type="arabicPeriod"/>
            </a:pPr>
            <a:r>
              <a:rPr lang="en-US" sz="2800">
                <a:solidFill>
                  <a:srgbClr val="182EA0"/>
                </a:solidFill>
                <a:latin typeface="Segoe UI Semibold"/>
                <a:cs typeface="Segoe UI Semibold"/>
              </a:rPr>
              <a:t>What characteristics do they need to have? </a:t>
            </a:r>
            <a:endParaRPr lang="en-US"/>
          </a:p>
          <a:p>
            <a:pPr>
              <a:lnSpc>
                <a:spcPts val="4000"/>
              </a:lnSpc>
            </a:pPr>
            <a:endParaRPr lang="en-US" sz="2800">
              <a:solidFill>
                <a:srgbClr val="182EA0"/>
              </a:solidFill>
              <a:latin typeface="Segoe UI Semibold"/>
              <a:cs typeface="Segoe UI Semibold"/>
            </a:endParaRPr>
          </a:p>
          <a:p>
            <a:pPr marL="457200" indent="-457200">
              <a:lnSpc>
                <a:spcPts val="4000"/>
              </a:lnSpc>
              <a:buFont typeface="Arial" panose="020B0604020202020204" pitchFamily="34" charset="0"/>
              <a:buChar char="•"/>
            </a:pPr>
            <a:endParaRPr lang="en-US" sz="2800">
              <a:solidFill>
                <a:srgbClr val="182EA0"/>
              </a:solidFill>
              <a:latin typeface="Segoe UI Semibold"/>
              <a:cs typeface="Segoe UI Semibold"/>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5800" r="11317"/>
          <a:stretch/>
        </p:blipFill>
        <p:spPr>
          <a:xfrm>
            <a:off x="7474226" y="1554827"/>
            <a:ext cx="4353340" cy="3795878"/>
          </a:xfrm>
          <a:prstGeom prst="rect">
            <a:avLst/>
          </a:prstGeom>
        </p:spPr>
      </p:pic>
    </p:spTree>
    <p:extLst>
      <p:ext uri="{BB962C8B-B14F-4D97-AF65-F5344CB8AC3E}">
        <p14:creationId xmlns:p14="http://schemas.microsoft.com/office/powerpoint/2010/main" val="21754292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3600">
                <a:solidFill>
                  <a:schemeClr val="bg1"/>
                </a:solidFill>
                <a:latin typeface="Segoe UI Black"/>
                <a:ea typeface="Segoe UI Black"/>
              </a:rPr>
              <a:t>  CANDIDATE QUALITY CHECKLIST p. 22/6th File</a:t>
            </a:r>
            <a:endParaRPr lang="en-US" sz="36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64065" y="1407291"/>
            <a:ext cx="8212667" cy="4149085"/>
          </a:xfrm>
          <a:prstGeom prst="rect">
            <a:avLst/>
          </a:prstGeom>
          <a:noFill/>
        </p:spPr>
        <p:txBody>
          <a:bodyPr wrap="square" lIns="91440" tIns="45720" rIns="91440" bIns="45720" rtlCol="0" anchor="t">
            <a:spAutoFit/>
          </a:bodyPr>
          <a:lstStyle/>
          <a:p>
            <a:pPr marL="457200" indent="-457200">
              <a:lnSpc>
                <a:spcPts val="4000"/>
              </a:lnSpc>
              <a:buFont typeface="Wingdings" panose="05000000000000000000" pitchFamily="2" charset="2"/>
              <a:buChar char="q"/>
            </a:pPr>
            <a:r>
              <a:rPr lang="en-US" sz="2800" b="1">
                <a:solidFill>
                  <a:srgbClr val="182EA0"/>
                </a:solidFill>
                <a:latin typeface="Segoe UI Semibold"/>
                <a:cs typeface="Segoe UI Semibold"/>
              </a:rPr>
              <a:t>RESEARCH</a:t>
            </a:r>
          </a:p>
          <a:p>
            <a:pPr marL="457200" indent="-457200">
              <a:lnSpc>
                <a:spcPts val="4000"/>
              </a:lnSpc>
              <a:buFont typeface="Wingdings" panose="05000000000000000000" pitchFamily="2" charset="2"/>
              <a:buChar char="q"/>
            </a:pPr>
            <a:r>
              <a:rPr lang="en-US" sz="2800" b="1">
                <a:solidFill>
                  <a:srgbClr val="182EA0"/>
                </a:solidFill>
                <a:latin typeface="Segoe UI Semibold"/>
                <a:cs typeface="Segoe UI Semibold"/>
              </a:rPr>
              <a:t>STRATEGY</a:t>
            </a:r>
            <a:endParaRPr lang="en-US" sz="2800">
              <a:solidFill>
                <a:srgbClr val="182EA0"/>
              </a:solidFill>
              <a:latin typeface="Segoe UI Semibold"/>
              <a:cs typeface="Segoe UI Semibold"/>
            </a:endParaRP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STORY</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DRIVE</a:t>
            </a:r>
          </a:p>
          <a:p>
            <a:pPr marL="457200" indent="-457200">
              <a:lnSpc>
                <a:spcPts val="4000"/>
              </a:lnSpc>
              <a:buFont typeface="Wingdings"/>
              <a:buChar char="q"/>
            </a:pPr>
            <a:r>
              <a:rPr lang="en-US" sz="2800">
                <a:solidFill>
                  <a:srgbClr val="182EA0"/>
                </a:solidFill>
                <a:latin typeface="Segoe UI Semibold"/>
                <a:cs typeface="Segoe UI Semibold"/>
              </a:rPr>
              <a:t>RESILIENCE</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VALUES</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CONNECTION TO COMMUNITY</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DIVERSITY </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https://media4.giphy.com/media/v1.Y2lkPTc5MGI3NjExb2M3a2c5eHl4N3pmejZ0bW12NXVhMG51M3pncTR0d2VvOW1jbTFnOSZlcD12MV9pbnRlcm5hbF9naWZfYnlfaWQmY3Q9Zw/3o6fJ5RnMX4Pp5zgAM/giphy.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18375" y="1502485"/>
            <a:ext cx="4191000" cy="4191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26939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0438627"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CANDIDATE RECRUITMENT MODELS</a:t>
            </a:r>
          </a:p>
        </p:txBody>
      </p:sp>
      <p:sp>
        <p:nvSpPr>
          <p:cNvPr id="5" name="TextBox 4"/>
          <p:cNvSpPr txBox="1"/>
          <p:nvPr/>
        </p:nvSpPr>
        <p:spPr>
          <a:xfrm>
            <a:off x="481031" y="1342792"/>
            <a:ext cx="6145056" cy="6008568"/>
          </a:xfrm>
          <a:prstGeom prst="rect">
            <a:avLst/>
          </a:prstGeom>
          <a:noFill/>
        </p:spPr>
        <p:txBody>
          <a:bodyPr wrap="square" lIns="91440" tIns="45720" rIns="91440" bIns="45720" rtlCol="0" anchor="t">
            <a:spAutoFit/>
          </a:bodyPr>
          <a:lstStyle/>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Montana</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Create list of targeted districts </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Keep good lists on member’s activism &amp; contact information</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Text and call active members in targeted districts to recruit</a:t>
            </a:r>
          </a:p>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Michigan </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Coalition coordinated effort</a:t>
            </a:r>
          </a:p>
          <a:p>
            <a:pPr marL="45720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Pipeline Fund</a:t>
            </a:r>
          </a:p>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Build relationships with retiree  chapters </a:t>
            </a: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4" name="Picture 3"/>
          <p:cNvPicPr>
            <a:picLocks noChangeAspect="1"/>
          </p:cNvPicPr>
          <p:nvPr/>
        </p:nvPicPr>
        <p:blipFill>
          <a:blip r:embed="rId3"/>
          <a:stretch>
            <a:fillRect/>
          </a:stretch>
        </p:blipFill>
        <p:spPr>
          <a:xfrm>
            <a:off x="6742909" y="1537252"/>
            <a:ext cx="4803560" cy="4181061"/>
          </a:xfrm>
          <a:prstGeom prst="rect">
            <a:avLst/>
          </a:prstGeom>
        </p:spPr>
      </p:pic>
    </p:spTree>
    <p:extLst>
      <p:ext uri="{BB962C8B-B14F-4D97-AF65-F5344CB8AC3E}">
        <p14:creationId xmlns:p14="http://schemas.microsoft.com/office/powerpoint/2010/main" val="13537183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67643" y="189608"/>
            <a:ext cx="9682459"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CONVINCING SOMEONE TO RUN p.23</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0" y="915162"/>
            <a:ext cx="11325752" cy="5460469"/>
          </a:xfrm>
          <a:prstGeom prst="rect">
            <a:avLst/>
          </a:prstGeom>
          <a:noFill/>
        </p:spPr>
        <p:txBody>
          <a:bodyPr wrap="square" lIns="91440" tIns="45720" rIns="91440" bIns="45720" rtlCol="0" anchor="t">
            <a:spAutoFit/>
          </a:bodyPr>
          <a:lstStyle/>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Benefits of running</a:t>
            </a:r>
          </a:p>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Why they are qualified</a:t>
            </a:r>
            <a:endParaRPr lang="en-US" sz="2800" b="1">
              <a:solidFill>
                <a:schemeClr val="bg1"/>
              </a:solidFill>
              <a:latin typeface="Segoe UI Semibold"/>
              <a:ea typeface="Quattrocento Sans"/>
              <a:cs typeface="Segoe UI Semibold"/>
            </a:endParaRPr>
          </a:p>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Roadmap to victory</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Election calendar</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Time commitment</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How union could help</a:t>
            </a:r>
            <a:endParaRPr lang="en-US" sz="2800" b="1">
              <a:solidFill>
                <a:schemeClr val="bg1"/>
              </a:solidFill>
              <a:latin typeface="Segoe UI Semibold"/>
              <a:ea typeface="Quattrocento Sans"/>
              <a:cs typeface="Segoe UI Semibold"/>
            </a:endParaRPr>
          </a:p>
          <a:p>
            <a:pPr lvl="1">
              <a:lnSpc>
                <a:spcPts val="3500"/>
              </a:lnSpc>
            </a:pPr>
            <a:r>
              <a:rPr lang="en-US" sz="2800" b="1">
                <a:solidFill>
                  <a:schemeClr val="bg1"/>
                </a:solidFill>
                <a:latin typeface="Segoe UI Semibold"/>
                <a:ea typeface="Quattrocento Sans"/>
                <a:cs typeface="Segoe UI Semibold"/>
                <a:sym typeface="Quattrocento Sans"/>
              </a:rPr>
              <a:t>IV. Follow-up</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Recruit others talk to them</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Check-in</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Get involved in other organizations to build capacity  </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rPr>
              <a:t>Inoculate candidates about the realities</a:t>
            </a:r>
            <a:endParaRPr lang="en-US" sz="2800" b="1">
              <a:solidFill>
                <a:schemeClr val="bg1"/>
              </a:solidFill>
              <a:latin typeface="Segoe UI Semibold" panose="020B0702040204020203" pitchFamily="34" charset="0"/>
              <a:ea typeface="Quattrocento Sans"/>
              <a:cs typeface="Segoe UI Semibold" panose="020B0702040204020203" pitchFamily="34" charset="0"/>
            </a:endParaRPr>
          </a:p>
          <a:p>
            <a:pPr lvl="0"/>
            <a:endParaRPr lang="en-US" sz="2800">
              <a:solidFill>
                <a:schemeClr val="bg1"/>
              </a:solidFill>
              <a:latin typeface="Segoe UI Semibold" panose="020B0702040204020203" pitchFamily="34" charset="0"/>
              <a:cs typeface="Segoe UI Semibold" panose="020B07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5" name="Picture 4"/>
          <p:cNvPicPr>
            <a:picLocks noChangeAspect="1"/>
          </p:cNvPicPr>
          <p:nvPr/>
        </p:nvPicPr>
        <p:blipFill>
          <a:blip r:embed="rId3"/>
          <a:stretch>
            <a:fillRect/>
          </a:stretch>
        </p:blipFill>
        <p:spPr>
          <a:xfrm>
            <a:off x="6440349" y="1054555"/>
            <a:ext cx="2782013" cy="3302562"/>
          </a:xfrm>
          <a:prstGeom prst="rect">
            <a:avLst/>
          </a:prstGeom>
        </p:spPr>
      </p:pic>
      <p:pic>
        <p:nvPicPr>
          <p:cNvPr id="7" name="Picture 6"/>
          <p:cNvPicPr>
            <a:picLocks noChangeAspect="1"/>
          </p:cNvPicPr>
          <p:nvPr/>
        </p:nvPicPr>
        <p:blipFill>
          <a:blip r:embed="rId4"/>
          <a:stretch>
            <a:fillRect/>
          </a:stretch>
        </p:blipFill>
        <p:spPr>
          <a:xfrm>
            <a:off x="9324108" y="1054556"/>
            <a:ext cx="2474447" cy="3302562"/>
          </a:xfrm>
          <a:prstGeom prst="rect">
            <a:avLst/>
          </a:prstGeom>
        </p:spPr>
      </p:pic>
    </p:spTree>
    <p:extLst>
      <p:ext uri="{BB962C8B-B14F-4D97-AF65-F5344CB8AC3E}">
        <p14:creationId xmlns:p14="http://schemas.microsoft.com/office/powerpoint/2010/main" val="423639562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342156"/>
            <a:ext cx="786305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QUALIFYING FOR THE BALLOT</a:t>
            </a:r>
          </a:p>
        </p:txBody>
      </p:sp>
      <p:sp>
        <p:nvSpPr>
          <p:cNvPr id="8" name="TextBox 7"/>
          <p:cNvSpPr txBox="1"/>
          <p:nvPr/>
        </p:nvSpPr>
        <p:spPr>
          <a:xfrm>
            <a:off x="375917" y="1228727"/>
            <a:ext cx="7263961" cy="4401205"/>
          </a:xfrm>
          <a:prstGeom prst="rect">
            <a:avLst/>
          </a:prstGeom>
          <a:noFill/>
        </p:spPr>
        <p:txBody>
          <a:bodyPr wrap="square" rtlCol="0">
            <a:spAutoFit/>
          </a:bodyPr>
          <a:lstStyle/>
          <a:p>
            <a:pPr marL="457200" lvl="0" indent="-457200">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Know the requirements to run for and hold the office ​</a:t>
            </a:r>
          </a:p>
          <a:p>
            <a:pPr marL="457200" lvl="0" indent="-457200">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Take note of deadlines – may be more than one​</a:t>
            </a:r>
          </a:p>
          <a:p>
            <a:pPr marL="457200" lvl="0" indent="-457200">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Are there fees?  Nomination papers?​ Both?</a:t>
            </a:r>
          </a:p>
          <a:p>
            <a:pPr marL="457200" lvl="0" indent="-457200">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Prepare to ensure your candidates are on the ballot  - create a timeline​</a:t>
            </a:r>
          </a:p>
          <a:p>
            <a:pPr marL="457200" lvl="0" indent="-457200">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Over collect signatures!​</a:t>
            </a:r>
          </a:p>
          <a:p>
            <a:pPr marL="457200" lvl="0" indent="-457200">
              <a:buFont typeface="Arial" panose="020B0604020202020204" pitchFamily="34" charset="0"/>
              <a:buChar char="•"/>
            </a:pPr>
            <a:r>
              <a:rPr lang="en-US" sz="2800" b="1" u="sng">
                <a:solidFill>
                  <a:schemeClr val="bg1"/>
                </a:solidFill>
                <a:latin typeface="Segoe UI Semibold" panose="020B0702040204020203" pitchFamily="34" charset="0"/>
                <a:cs typeface="Segoe UI Semibold" panose="020B0702040204020203" pitchFamily="34" charset="0"/>
              </a:rPr>
              <a:t>NEVER</a:t>
            </a:r>
            <a:r>
              <a:rPr lang="en-US" sz="2800" b="1">
                <a:solidFill>
                  <a:schemeClr val="bg1"/>
                </a:solidFill>
                <a:latin typeface="Segoe UI Semibold" panose="020B0702040204020203" pitchFamily="34" charset="0"/>
                <a:cs typeface="Segoe UI Semibold" panose="020B0702040204020203" pitchFamily="34" charset="0"/>
              </a:rPr>
              <a:t> </a:t>
            </a:r>
            <a:r>
              <a:rPr lang="en-US" sz="2800">
                <a:solidFill>
                  <a:schemeClr val="bg1"/>
                </a:solidFill>
                <a:latin typeface="Segoe UI Semibold" panose="020B0702040204020203" pitchFamily="34" charset="0"/>
                <a:cs typeface="Segoe UI Semibold" panose="020B0702040204020203" pitchFamily="34" charset="0"/>
              </a:rPr>
              <a:t>cut corners on accuracy!</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4" name="Picture 2" descr="Heidi Klum Reaction GIF by Amazon Prime Video"/>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553707" y="2306499"/>
            <a:ext cx="3915911" cy="2212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0696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2EA8"/>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73413"/>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chemeClr val="bg1"/>
                </a:solidFill>
                <a:latin typeface="Segoe UI Black" panose="020B0A02040204020203" pitchFamily="34" charset="0"/>
                <a:ea typeface="Segoe UI Black" panose="020B0A02040204020203" pitchFamily="34" charset="0"/>
                <a:cs typeface="EB Garamond"/>
                <a:sym typeface="EB Garamond"/>
              </a:rPr>
              <a:t>RECOMMENDATION PROCESS PLAYBOOK</a:t>
            </a:r>
          </a:p>
        </p:txBody>
      </p:sp>
      <p:sp>
        <p:nvSpPr>
          <p:cNvPr id="7" name="TextBox 6"/>
          <p:cNvSpPr txBox="1"/>
          <p:nvPr/>
        </p:nvSpPr>
        <p:spPr>
          <a:xfrm>
            <a:off x="411473" y="1234619"/>
            <a:ext cx="11255594" cy="4196020"/>
          </a:xfrm>
          <a:prstGeom prst="rect">
            <a:avLst/>
          </a:prstGeom>
          <a:noFill/>
        </p:spPr>
        <p:txBody>
          <a:bodyPr wrap="square" rtlCol="0">
            <a:spAutoFit/>
          </a:bodyPr>
          <a:lstStyle/>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Create timeline with filing deadline and Association approvals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lang="en-US" sz="2800" kern="0">
                <a:solidFill>
                  <a:srgbClr val="FFFFFF"/>
                </a:solidFill>
                <a:latin typeface="Segoe UI Semibold" panose="020B0702040204020203" pitchFamily="34" charset="0"/>
                <a:cs typeface="Segoe UI Semibold" panose="020B0702040204020203" pitchFamily="34" charset="0"/>
                <a:sym typeface="Arial"/>
              </a:rPr>
              <a:t>Research A</a:t>
            </a:r>
            <a:r>
              <a:rPr kumimoji="0" lang="en-US" sz="2800" b="0" i="0" u="none" strike="noStrike" kern="0" cap="none" spc="0" normalizeH="0" baseline="0" noProof="0" err="1">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ssociation’s</a:t>
            </a:r>
            <a:r>
              <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 </a:t>
            </a:r>
            <a:r>
              <a:rPr lang="en-US" sz="2800" kern="0">
                <a:solidFill>
                  <a:srgbClr val="FFFFFF"/>
                </a:solidFill>
                <a:latin typeface="Segoe UI Semibold" panose="020B0702040204020203" pitchFamily="34" charset="0"/>
                <a:cs typeface="Segoe UI Semibold" panose="020B0702040204020203" pitchFamily="34" charset="0"/>
                <a:sym typeface="Arial"/>
              </a:rPr>
              <a:t>key issues &amp; bargaining priorities</a:t>
            </a:r>
            <a:endPar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endParaRP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lang="en-US" sz="2800" kern="0">
                <a:solidFill>
                  <a:srgbClr val="FFFFFF"/>
                </a:solidFill>
                <a:latin typeface="Segoe UI Semibold" panose="020B0702040204020203" pitchFamily="34" charset="0"/>
                <a:cs typeface="Segoe UI Semibold" panose="020B0702040204020203" pitchFamily="34" charset="0"/>
                <a:sym typeface="Arial"/>
              </a:rPr>
              <a:t>Develop C</a:t>
            </a:r>
            <a:r>
              <a:rPr kumimoji="0" lang="en-US" sz="2800" b="0" i="0" u="none" strike="noStrike" kern="0" cap="none" spc="0" normalizeH="0" baseline="0" noProof="0" err="1">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andidate</a:t>
            </a:r>
            <a:r>
              <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 Questionnaire &amp; Interview Process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lang="en-US" sz="2800" kern="0" noProof="0">
                <a:solidFill>
                  <a:srgbClr val="FFFFFF"/>
                </a:solidFill>
                <a:latin typeface="Segoe UI Semibold" panose="020B0702040204020203" pitchFamily="34" charset="0"/>
                <a:cs typeface="Segoe UI Semibold" panose="020B0702040204020203" pitchFamily="34" charset="0"/>
                <a:sym typeface="Arial"/>
              </a:rPr>
              <a:t>Joint process with certified &amp; ESP locals if possible</a:t>
            </a:r>
            <a:endPar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endParaRP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Create guidelines for Interview Team &amp;</a:t>
            </a:r>
            <a:r>
              <a:rPr lang="en-US" sz="2800" kern="0">
                <a:solidFill>
                  <a:srgbClr val="FFFFFF"/>
                </a:solidFill>
                <a:latin typeface="Segoe UI Semibold" panose="020B0702040204020203" pitchFamily="34" charset="0"/>
                <a:cs typeface="Segoe UI Semibold" panose="020B0702040204020203" pitchFamily="34" charset="0"/>
                <a:sym typeface="Arial"/>
              </a:rPr>
              <a:t> training set-up</a:t>
            </a:r>
            <a:endPar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endParaRP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rPr>
              <a:t>Communicate post-recommendation &amp; logos/assistance you will offer to recommended candidates </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lang="en-US" sz="2800" kern="0">
                <a:solidFill>
                  <a:srgbClr val="FFFFFF"/>
                </a:solidFill>
                <a:latin typeface="Segoe UI Semibold" panose="020B0702040204020203" pitchFamily="34" charset="0"/>
                <a:cs typeface="Segoe UI Semibold" panose="020B0702040204020203" pitchFamily="34" charset="0"/>
                <a:sym typeface="Arial"/>
              </a:rPr>
              <a:t>Call candidates you don’t endorse</a:t>
            </a:r>
            <a:endParaRPr kumimoji="0" lang="en-US" sz="28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sym typeface="Arial"/>
            </a:endParaRPr>
          </a:p>
        </p:txBody>
      </p:sp>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35877603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439173"/>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CANDIDATE QUESTIONNAIRE &amp; </a:t>
            </a:r>
            <a:br>
              <a:rPr lang="en-US" sz="4000">
                <a:solidFill>
                  <a:srgbClr val="182EA1"/>
                </a:solidFill>
                <a:latin typeface="Segoe UI Black" panose="020B0A02040204020203" pitchFamily="34" charset="0"/>
                <a:ea typeface="Segoe UI Black" panose="020B0A02040204020203" pitchFamily="34" charset="0"/>
                <a:cs typeface="EB Garamond"/>
                <a:sym typeface="EB Garamond"/>
              </a:rPr>
            </a:b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INTERVIEW LOGISTICS</a:t>
            </a:r>
          </a:p>
        </p:txBody>
      </p:sp>
      <p:sp>
        <p:nvSpPr>
          <p:cNvPr id="6" name="TextBox 5">
            <a:extLst>
              <a:ext uri="{FF2B5EF4-FFF2-40B4-BE49-F238E27FC236}">
                <a16:creationId xmlns:a16="http://schemas.microsoft.com/office/drawing/2014/main" id="{02C238E5-FCB3-4964-B947-5DAEDB12C074}"/>
              </a:ext>
            </a:extLst>
          </p:cNvPr>
          <p:cNvSpPr txBox="1"/>
          <p:nvPr/>
        </p:nvSpPr>
        <p:spPr>
          <a:xfrm>
            <a:off x="533400" y="1708192"/>
            <a:ext cx="10363200" cy="5149808"/>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Dear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(Candidate Name),</a:t>
            </a:r>
            <a:endPar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As advocates for the students and employees of Maryland’s public schools, the Maryland State Education Association encourages its members to participate in the electoral process.  We urge them to work for the candidates of their choice and to vote for those candidates who will best represent them and their students.</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To help our members assess the candidates, we invite candidates considering office to complete candidate questionnaires and participate in our recommendation process. A PDF version of our Questionnaire is attached with this correspondence. I ask you to return the completed questionnaire by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in order to be considered for a recommendation before the primary election.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Your completed questionnaire will be shared with members of our interviewing committee. They will conduct an in-person interview with you during the week of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(dates)</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Priority scheduling will be given based on the order in which questionnaires are returned. The interview team will make a recommendation to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(any governing body that has to vote on endorsements)</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for final action. We expect to complete this process by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If you have any questions about our candidate recommendation process, please contact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name or UD)</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(phone)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or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(email)</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We hope you will complete the questionnaire and participate in our process.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Sincerely,</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Name)</a:t>
            </a:r>
            <a:endPar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President</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Local)</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67050520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2EA8"/>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23751"/>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chemeClr val="bg1"/>
                </a:solidFill>
                <a:latin typeface="Segoe UI Black" panose="020B0A02040204020203" pitchFamily="34" charset="0"/>
                <a:ea typeface="Segoe UI Black" panose="020B0A02040204020203" pitchFamily="34" charset="0"/>
                <a:cs typeface="EB Garamond"/>
                <a:sym typeface="EB Garamond"/>
              </a:rPr>
              <a:t>RECOMMENDATION PRO-TIPS</a:t>
            </a:r>
          </a:p>
        </p:txBody>
      </p:sp>
      <p:sp>
        <p:nvSpPr>
          <p:cNvPr id="7" name="TextBox 6"/>
          <p:cNvSpPr txBox="1"/>
          <p:nvPr/>
        </p:nvSpPr>
        <p:spPr>
          <a:xfrm>
            <a:off x="411472" y="1123097"/>
            <a:ext cx="11780527" cy="5734903"/>
          </a:xfrm>
          <a:prstGeom prst="rect">
            <a:avLst/>
          </a:prstGeom>
          <a:noFill/>
        </p:spPr>
        <p:txBody>
          <a:bodyPr wrap="square" rtlCol="0">
            <a:spAutoFit/>
          </a:bodyPr>
          <a:lstStyle/>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Interview candidates separately </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Send questionnaire certified mail + electronic receipts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Train your interview committee &amp; divvy up roles/questions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Same interview team for candidates running for same office</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Ask follow-up questions about unclear statements on questionnaire</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Avoid arguing</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Avoid letting the candidate interview you </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Base your recommendation on policy </a:t>
            </a:r>
            <a:r>
              <a:rPr kumimoji="0" lang="en-US" sz="2800" b="0" i="0" u="sng"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&amp; viability </a:t>
            </a: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 ask about their campaign and look up their fundraising numbers</a:t>
            </a:r>
          </a:p>
          <a:p>
            <a:pPr marL="0" marR="0" lvl="0" indent="0" algn="l" defTabSz="1219170" rtl="0" eaLnBrk="1" fontAlgn="auto" latinLnBrk="0" hangingPunct="1">
              <a:lnSpc>
                <a:spcPts val="4000"/>
              </a:lnSpc>
              <a:spcBef>
                <a:spcPts val="0"/>
              </a:spcBef>
              <a:spcAft>
                <a:spcPts val="0"/>
              </a:spcAft>
              <a:buClr>
                <a:srgbClr val="FFFFFF"/>
              </a:buClr>
              <a:buSzTx/>
              <a:buFontTx/>
              <a:buNone/>
              <a:tabLst/>
              <a:defRPr/>
            </a:pPr>
            <a:endPar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endParaRP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endPar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endParaRPr>
          </a:p>
        </p:txBody>
      </p:sp>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0526520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TextBox 4">
            <a:extLst>
              <a:ext uri="{FF2B5EF4-FFF2-40B4-BE49-F238E27FC236}">
                <a16:creationId xmlns:a16="http://schemas.microsoft.com/office/drawing/2014/main" id="{02C238E5-FCB3-4964-B947-5DAEDB12C074}"/>
              </a:ext>
            </a:extLst>
          </p:cNvPr>
          <p:cNvSpPr txBox="1"/>
          <p:nvPr/>
        </p:nvSpPr>
        <p:spPr>
          <a:xfrm>
            <a:off x="466382" y="1208117"/>
            <a:ext cx="9233338" cy="4960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[You can put on your letterhead or stick this in body of email]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[Date]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Calibri" panose="020F0502020204030204" pitchFamily="34" charset="0"/>
                <a:cs typeface="Times New Roman" panose="02020603050405020304" pitchFamily="18" charset="0"/>
              </a:rPr>
              <a:t>[Address of candidate here]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Dear [Candidate Name],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Congratulations! Based on the recommendation of the [Local] Interview Committee and the concurrence of the [any governing body that had to approve like local Board of Directors], </a:t>
            </a:r>
            <a:r>
              <a:rPr kumimoji="0" lang="en-US" sz="1400" b="0" i="0" u="none" strike="noStrike" kern="1200" cap="none" spc="0" normalizeH="0" baseline="0" noProof="0">
                <a:ln>
                  <a:noFill/>
                </a:ln>
                <a:solidFill>
                  <a:srgbClr val="000000"/>
                </a:solidFill>
                <a:effectLst/>
                <a:highlight>
                  <a:srgbClr val="FFFF00"/>
                </a:highlight>
                <a:uLnTx/>
                <a:uFillTx/>
                <a:latin typeface="Arial"/>
                <a:ea typeface="MS Mincho" panose="02020609040205080304" pitchFamily="49" charset="-128"/>
                <a:cs typeface="Times New Roman" panose="02020603050405020304" pitchFamily="18" charset="0"/>
              </a:rPr>
              <a:t>the [Local] recommends your candidacy for [Office] during the 2024 elections.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Arial"/>
                <a:ea typeface="MS Mincho" panose="02020609040205080304" pitchFamily="49" charset="-128"/>
                <a:cs typeface="Times New Roman" panose="02020603050405020304" pitchFamily="18" charset="0"/>
              </a:rPr>
              <a:t>Attached you will find our trademarked “Educator Recommended” apple logo for use in your promotional materials. Please note this logo cannot be modified and is only for use during this election cycle.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I will be in touch soon to schedule a planning meeting to discuss how [Local] can assist with your campaign efforts.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Best wishes and good luck on your campaign.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Sincerely,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[name]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President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pic>
        <p:nvPicPr>
          <p:cNvPr id="7" name="Picture 6" descr="Logo, company name&#10;&#10;Description automatically generated">
            <a:extLst>
              <a:ext uri="{FF2B5EF4-FFF2-40B4-BE49-F238E27FC236}">
                <a16:creationId xmlns:a16="http://schemas.microsoft.com/office/drawing/2014/main" id="{9160F8AA-5E15-419B-A4CE-712BB7F7BC82}"/>
              </a:ext>
            </a:extLst>
          </p:cNvPr>
          <p:cNvPicPr>
            <a:picLocks noChangeAspect="1"/>
          </p:cNvPicPr>
          <p:nvPr/>
        </p:nvPicPr>
        <p:blipFill>
          <a:blip r:embed="rId4"/>
          <a:stretch>
            <a:fillRect/>
          </a:stretch>
        </p:blipFill>
        <p:spPr>
          <a:xfrm>
            <a:off x="9473920" y="3752403"/>
            <a:ext cx="2288589" cy="2288589"/>
          </a:xfrm>
          <a:prstGeom prst="rect">
            <a:avLst/>
          </a:prstGeom>
        </p:spPr>
      </p:pic>
      <p:pic>
        <p:nvPicPr>
          <p:cNvPr id="9" name="Picture 8" descr="Logo&#10;&#10;Description automatically generated">
            <a:extLst>
              <a:ext uri="{FF2B5EF4-FFF2-40B4-BE49-F238E27FC236}">
                <a16:creationId xmlns:a16="http://schemas.microsoft.com/office/drawing/2014/main" id="{29A1B033-9FF6-469E-B698-D30E7CB86B90}"/>
              </a:ext>
            </a:extLst>
          </p:cNvPr>
          <p:cNvPicPr>
            <a:picLocks noChangeAspect="1"/>
          </p:cNvPicPr>
          <p:nvPr/>
        </p:nvPicPr>
        <p:blipFill>
          <a:blip r:embed="rId5"/>
          <a:stretch>
            <a:fillRect/>
          </a:stretch>
        </p:blipFill>
        <p:spPr>
          <a:xfrm>
            <a:off x="9446977" y="1466403"/>
            <a:ext cx="2286000" cy="2286000"/>
          </a:xfrm>
          <a:prstGeom prst="rect">
            <a:avLst/>
          </a:prstGeom>
        </p:spPr>
      </p:pic>
    </p:spTree>
    <p:extLst>
      <p:ext uri="{BB962C8B-B14F-4D97-AF65-F5344CB8AC3E}">
        <p14:creationId xmlns:p14="http://schemas.microsoft.com/office/powerpoint/2010/main" val="27976616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10" name="Picture 9" descr="Graphical user interface, application, website&#10;&#10;Description automatically generated">
            <a:extLst>
              <a:ext uri="{FF2B5EF4-FFF2-40B4-BE49-F238E27FC236}">
                <a16:creationId xmlns:a16="http://schemas.microsoft.com/office/drawing/2014/main" id="{FB228A6C-557F-4C53-8F32-DD6248088A27}"/>
              </a:ext>
            </a:extLst>
          </p:cNvPr>
          <p:cNvPicPr>
            <a:picLocks noChangeAspect="1"/>
          </p:cNvPicPr>
          <p:nvPr/>
        </p:nvPicPr>
        <p:blipFill>
          <a:blip r:embed="rId3"/>
          <a:srcRect l="-1255" r="48199" b="69403"/>
          <a:stretch/>
        </p:blipFill>
        <p:spPr>
          <a:xfrm>
            <a:off x="417813" y="1240118"/>
            <a:ext cx="3306693" cy="2123687"/>
          </a:xfrm>
          <a:prstGeom prst="rect">
            <a:avLst/>
          </a:prstGeom>
        </p:spPr>
      </p:pic>
      <p:sp>
        <p:nvSpPr>
          <p:cNvPr id="17" name="TextBox 16"/>
          <p:cNvSpPr txBox="1"/>
          <p:nvPr/>
        </p:nvSpPr>
        <p:spPr>
          <a:xfrm>
            <a:off x="8033796" y="3680713"/>
            <a:ext cx="3592213" cy="2246769"/>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cs typeface="Segoe UI Semibold"/>
              </a:rPr>
              <a:t>Don’t wait to be asked, present your plan to </a:t>
            </a:r>
            <a:r>
              <a:rPr lang="en-US" sz="2800">
                <a:solidFill>
                  <a:srgbClr val="182EA1"/>
                </a:solidFill>
                <a:latin typeface="Segoe UI Semibold"/>
                <a:cs typeface="Segoe UI Semibold"/>
              </a:rPr>
              <a:t>the candidate</a:t>
            </a:r>
            <a:r>
              <a:rPr kumimoji="0" lang="en-US" sz="2800" b="0" i="0" u="none" strike="noStrike" kern="1200" cap="none" spc="0" normalizeH="0" baseline="0" noProof="0">
                <a:ln>
                  <a:noFill/>
                </a:ln>
                <a:solidFill>
                  <a:srgbClr val="182EA1"/>
                </a:solidFill>
                <a:effectLst/>
                <a:uLnTx/>
                <a:uFillTx/>
                <a:latin typeface="Segoe UI Semibold"/>
                <a:cs typeface="Segoe UI Semibold"/>
              </a:rPr>
              <a:t> on what </a:t>
            </a:r>
            <a:r>
              <a:rPr lang="en-US" sz="2800">
                <a:solidFill>
                  <a:srgbClr val="182EA1"/>
                </a:solidFill>
                <a:latin typeface="Segoe UI Semibold"/>
                <a:cs typeface="Segoe UI Semibold"/>
              </a:rPr>
              <a:t>the </a:t>
            </a:r>
            <a:r>
              <a:rPr kumimoji="0" lang="en-US" sz="2800" b="0" i="0" u="none" strike="noStrike" kern="1200" cap="none" spc="0" normalizeH="0" baseline="0" noProof="0">
                <a:ln>
                  <a:noFill/>
                </a:ln>
                <a:solidFill>
                  <a:srgbClr val="182EA1"/>
                </a:solidFill>
                <a:effectLst/>
                <a:uLnTx/>
                <a:uFillTx/>
                <a:latin typeface="Segoe UI Semibold"/>
                <a:cs typeface="Segoe UI Semibold"/>
              </a:rPr>
              <a:t>local wants to do</a:t>
            </a:r>
            <a:endParaRPr lang="en-US" sz="2800"/>
          </a:p>
        </p:txBody>
      </p:sp>
      <p:pic>
        <p:nvPicPr>
          <p:cNvPr id="2" name="Picture 1" descr="Graphical user interface, application, website&#10;&#10;Description automatically generated">
            <a:extLst>
              <a:ext uri="{FF2B5EF4-FFF2-40B4-BE49-F238E27FC236}">
                <a16:creationId xmlns:a16="http://schemas.microsoft.com/office/drawing/2014/main" id="{8ADA43E6-0A13-163E-7C4D-EB1D86CD3843}"/>
              </a:ext>
            </a:extLst>
          </p:cNvPr>
          <p:cNvPicPr>
            <a:picLocks noChangeAspect="1"/>
          </p:cNvPicPr>
          <p:nvPr/>
        </p:nvPicPr>
        <p:blipFill>
          <a:blip r:embed="rId3"/>
          <a:srcRect l="51555" r="1544" b="69403"/>
          <a:stretch/>
        </p:blipFill>
        <p:spPr>
          <a:xfrm>
            <a:off x="522099" y="3429943"/>
            <a:ext cx="3204199" cy="2308644"/>
          </a:xfrm>
          <a:prstGeom prst="rect">
            <a:avLst/>
          </a:prstGeom>
        </p:spPr>
      </p:pic>
      <p:pic>
        <p:nvPicPr>
          <p:cNvPr id="3" name="Picture 2" descr="Graphical user interface, application, website&#10;&#10;Description automatically generated">
            <a:extLst>
              <a:ext uri="{FF2B5EF4-FFF2-40B4-BE49-F238E27FC236}">
                <a16:creationId xmlns:a16="http://schemas.microsoft.com/office/drawing/2014/main" id="{FBD02FED-1237-E0F8-C1AD-C358768E2B76}"/>
              </a:ext>
            </a:extLst>
          </p:cNvPr>
          <p:cNvPicPr>
            <a:picLocks noChangeAspect="1"/>
          </p:cNvPicPr>
          <p:nvPr/>
        </p:nvPicPr>
        <p:blipFill>
          <a:blip r:embed="rId3"/>
          <a:srcRect l="967" t="33547" r="50662" b="35708"/>
          <a:stretch/>
        </p:blipFill>
        <p:spPr>
          <a:xfrm>
            <a:off x="4488285" y="1228711"/>
            <a:ext cx="3053095" cy="2120019"/>
          </a:xfrm>
          <a:prstGeom prst="rect">
            <a:avLst/>
          </a:prstGeom>
        </p:spPr>
      </p:pic>
      <p:pic>
        <p:nvPicPr>
          <p:cNvPr id="4" name="Picture 3" descr="Graphical user interface, application, website&#10;&#10;Description automatically generated">
            <a:extLst>
              <a:ext uri="{FF2B5EF4-FFF2-40B4-BE49-F238E27FC236}">
                <a16:creationId xmlns:a16="http://schemas.microsoft.com/office/drawing/2014/main" id="{FBE268A2-2978-CF03-D011-E0DB83467B5B}"/>
              </a:ext>
            </a:extLst>
          </p:cNvPr>
          <p:cNvPicPr>
            <a:picLocks noChangeAspect="1"/>
          </p:cNvPicPr>
          <p:nvPr/>
        </p:nvPicPr>
        <p:blipFill>
          <a:blip r:embed="rId3"/>
          <a:srcRect l="50897" t="33567" r="2902" b="35575"/>
          <a:stretch/>
        </p:blipFill>
        <p:spPr>
          <a:xfrm>
            <a:off x="4488284" y="3426141"/>
            <a:ext cx="3049599" cy="2305755"/>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C772FEA3-7C57-7FB2-7329-0B20F74A09D8}"/>
              </a:ext>
            </a:extLst>
          </p:cNvPr>
          <p:cNvPicPr>
            <a:picLocks noChangeAspect="1"/>
          </p:cNvPicPr>
          <p:nvPr/>
        </p:nvPicPr>
        <p:blipFill>
          <a:blip r:embed="rId3"/>
          <a:srcRect l="1345" t="70172" r="52354" b="1531"/>
          <a:stretch/>
        </p:blipFill>
        <p:spPr>
          <a:xfrm>
            <a:off x="8251805" y="1226763"/>
            <a:ext cx="3152380" cy="2143981"/>
          </a:xfrm>
          <a:prstGeom prst="rect">
            <a:avLst/>
          </a:prstGeom>
        </p:spPr>
      </p:pic>
    </p:spTree>
    <p:extLst>
      <p:ext uri="{BB962C8B-B14F-4D97-AF65-F5344CB8AC3E}">
        <p14:creationId xmlns:p14="http://schemas.microsoft.com/office/powerpoint/2010/main" val="189197309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a:extLst>
            <a:ext uri="{FF2B5EF4-FFF2-40B4-BE49-F238E27FC236}">
              <a16:creationId xmlns:a16="http://schemas.microsoft.com/office/drawing/2014/main" id="{350BFAC4-EB23-78B0-9669-63E4A74659C7}"/>
            </a:ext>
          </a:extLst>
        </p:cNvPr>
        <p:cNvGrpSpPr/>
        <p:nvPr/>
      </p:nvGrpSpPr>
      <p:grpSpPr>
        <a:xfrm>
          <a:off x="0" y="0"/>
          <a:ext cx="0" cy="0"/>
          <a:chOff x="0" y="0"/>
          <a:chExt cx="0" cy="0"/>
        </a:xfrm>
      </p:grpSpPr>
      <p:sp>
        <p:nvSpPr>
          <p:cNvPr id="174" name="Google Shape;174;p31">
            <a:extLst>
              <a:ext uri="{FF2B5EF4-FFF2-40B4-BE49-F238E27FC236}">
                <a16:creationId xmlns:a16="http://schemas.microsoft.com/office/drawing/2014/main" id="{94D84797-DC1A-51CA-B067-33BC66A9B473}"/>
              </a:ext>
            </a:extLst>
          </p:cNvPr>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8" name="Picture 7">
            <a:extLst>
              <a:ext uri="{FF2B5EF4-FFF2-40B4-BE49-F238E27FC236}">
                <a16:creationId xmlns:a16="http://schemas.microsoft.com/office/drawing/2014/main" id="{B32B2D70-6A80-C1C1-A9D9-0E1D9CE468D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2" name="Picture 11">
            <a:extLst>
              <a:ext uri="{FF2B5EF4-FFF2-40B4-BE49-F238E27FC236}">
                <a16:creationId xmlns:a16="http://schemas.microsoft.com/office/drawing/2014/main" id="{80FD1804-3FCB-45F5-A872-6F46848468A5}"/>
              </a:ext>
            </a:extLst>
          </p:cNvPr>
          <p:cNvPicPr>
            <a:picLocks noChangeAspect="1"/>
          </p:cNvPicPr>
          <p:nvPr/>
        </p:nvPicPr>
        <p:blipFill rotWithShape="1">
          <a:blip r:embed="rId4"/>
          <a:srcRect r="44750"/>
          <a:stretch/>
        </p:blipFill>
        <p:spPr>
          <a:xfrm>
            <a:off x="444033" y="1408106"/>
            <a:ext cx="1572381" cy="1272246"/>
          </a:xfrm>
          <a:prstGeom prst="rect">
            <a:avLst/>
          </a:prstGeom>
        </p:spPr>
      </p:pic>
      <p:sp>
        <p:nvSpPr>
          <p:cNvPr id="2" name="TextBox 1">
            <a:extLst>
              <a:ext uri="{FF2B5EF4-FFF2-40B4-BE49-F238E27FC236}">
                <a16:creationId xmlns:a16="http://schemas.microsoft.com/office/drawing/2014/main" id="{E0793271-4BAB-11CB-050F-2B5804D5DA42}"/>
              </a:ext>
            </a:extLst>
          </p:cNvPr>
          <p:cNvSpPr txBox="1"/>
          <p:nvPr/>
        </p:nvSpPr>
        <p:spPr>
          <a:xfrm>
            <a:off x="435647" y="4519602"/>
            <a:ext cx="3161533"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Candidates need more than volunteers i.e. tools, paid media, photographs</a:t>
            </a:r>
          </a:p>
        </p:txBody>
      </p:sp>
      <p:pic>
        <p:nvPicPr>
          <p:cNvPr id="13" name="Picture 12">
            <a:extLst>
              <a:ext uri="{FF2B5EF4-FFF2-40B4-BE49-F238E27FC236}">
                <a16:creationId xmlns:a16="http://schemas.microsoft.com/office/drawing/2014/main" id="{77A2D400-9DD4-14D7-C934-DAE27F759AB4}"/>
              </a:ext>
            </a:extLst>
          </p:cNvPr>
          <p:cNvPicPr/>
          <p:nvPr/>
        </p:nvPicPr>
        <p:blipFill rotWithShape="1">
          <a:blip r:embed="rId5" cstate="print">
            <a:extLst>
              <a:ext uri="{28A0092B-C50C-407E-A947-70E740481C1C}">
                <a14:useLocalDpi xmlns:a14="http://schemas.microsoft.com/office/drawing/2010/main" val="0"/>
              </a:ext>
            </a:extLst>
          </a:blip>
          <a:srcRect b="15309"/>
          <a:stretch/>
        </p:blipFill>
        <p:spPr>
          <a:xfrm>
            <a:off x="2167641" y="1397764"/>
            <a:ext cx="1318299" cy="1658499"/>
          </a:xfrm>
          <a:prstGeom prst="rect">
            <a:avLst/>
          </a:prstGeom>
        </p:spPr>
      </p:pic>
      <p:pic>
        <p:nvPicPr>
          <p:cNvPr id="15" name="Picture 14" descr="A person pointing up to a board&#10;&#10;Description automatically generated">
            <a:extLst>
              <a:ext uri="{FF2B5EF4-FFF2-40B4-BE49-F238E27FC236}">
                <a16:creationId xmlns:a16="http://schemas.microsoft.com/office/drawing/2014/main" id="{D7418AC4-E52D-DC2D-330C-A9D63B4749E9}"/>
              </a:ext>
            </a:extLst>
          </p:cNvPr>
          <p:cNvPicPr>
            <a:picLocks noChangeAspect="1"/>
          </p:cNvPicPr>
          <p:nvPr/>
        </p:nvPicPr>
        <p:blipFill>
          <a:blip r:embed="rId6"/>
          <a:stretch>
            <a:fillRect/>
          </a:stretch>
        </p:blipFill>
        <p:spPr>
          <a:xfrm>
            <a:off x="444033" y="2797131"/>
            <a:ext cx="1603038" cy="1689970"/>
          </a:xfrm>
          <a:prstGeom prst="rect">
            <a:avLst/>
          </a:prstGeom>
          <a:noFill/>
        </p:spPr>
      </p:pic>
      <p:pic>
        <p:nvPicPr>
          <p:cNvPr id="16" name="Picture 15" descr="A person sitting on a stool in front of a screen&#10;&#10;Description automatically generated">
            <a:extLst>
              <a:ext uri="{FF2B5EF4-FFF2-40B4-BE49-F238E27FC236}">
                <a16:creationId xmlns:a16="http://schemas.microsoft.com/office/drawing/2014/main" id="{2B00C0A7-16E6-517C-FDA0-6C0DA3B4B18B}"/>
              </a:ext>
            </a:extLst>
          </p:cNvPr>
          <p:cNvPicPr>
            <a:picLocks noChangeAspect="1"/>
          </p:cNvPicPr>
          <p:nvPr/>
        </p:nvPicPr>
        <p:blipFill>
          <a:blip r:embed="rId7"/>
          <a:stretch>
            <a:fillRect/>
          </a:stretch>
        </p:blipFill>
        <p:spPr>
          <a:xfrm>
            <a:off x="2129206" y="3200149"/>
            <a:ext cx="1567423" cy="1175567"/>
          </a:xfrm>
          <a:prstGeom prst="rect">
            <a:avLst/>
          </a:prstGeom>
        </p:spPr>
      </p:pic>
      <p:sp>
        <p:nvSpPr>
          <p:cNvPr id="20" name="TextBox 19">
            <a:extLst>
              <a:ext uri="{FF2B5EF4-FFF2-40B4-BE49-F238E27FC236}">
                <a16:creationId xmlns:a16="http://schemas.microsoft.com/office/drawing/2014/main" id="{19285D57-E3BA-27A3-2B18-99C6248ED69D}"/>
              </a:ext>
            </a:extLst>
          </p:cNvPr>
          <p:cNvSpPr txBox="1"/>
          <p:nvPr/>
        </p:nvSpPr>
        <p:spPr>
          <a:xfrm>
            <a:off x="4732457" y="4438224"/>
            <a:ext cx="270713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Invite candidates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RA, events, etc.</a:t>
            </a:r>
          </a:p>
        </p:txBody>
      </p:sp>
      <p:pic>
        <p:nvPicPr>
          <p:cNvPr id="21" name="Picture 4" descr="May be an image of 1 person">
            <a:extLst>
              <a:ext uri="{FF2B5EF4-FFF2-40B4-BE49-F238E27FC236}">
                <a16:creationId xmlns:a16="http://schemas.microsoft.com/office/drawing/2014/main" id="{AAF6387B-EDD4-FFBF-4B2B-D3C1866EEE7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811" r="12715"/>
          <a:stretch/>
        </p:blipFill>
        <p:spPr bwMode="auto">
          <a:xfrm>
            <a:off x="4883685" y="1326728"/>
            <a:ext cx="2404676" cy="30324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BEA2442-0A20-74BD-9E56-C6B949832433}"/>
              </a:ext>
            </a:extLst>
          </p:cNvPr>
          <p:cNvPicPr>
            <a:picLocks noChangeAspect="1"/>
          </p:cNvPicPr>
          <p:nvPr/>
        </p:nvPicPr>
        <p:blipFill>
          <a:blip r:embed="rId9"/>
          <a:stretch>
            <a:fillRect/>
          </a:stretch>
        </p:blipFill>
        <p:spPr>
          <a:xfrm>
            <a:off x="8638175" y="1301189"/>
            <a:ext cx="2407872" cy="3094967"/>
          </a:xfrm>
          <a:prstGeom prst="rect">
            <a:avLst/>
          </a:prstGeom>
        </p:spPr>
      </p:pic>
      <p:sp>
        <p:nvSpPr>
          <p:cNvPr id="18" name="TextBox 17">
            <a:extLst>
              <a:ext uri="{FF2B5EF4-FFF2-40B4-BE49-F238E27FC236}">
                <a16:creationId xmlns:a16="http://schemas.microsoft.com/office/drawing/2014/main" id="{CFFF26E2-1A8A-5646-3D1E-8B3C51041A44}"/>
              </a:ext>
            </a:extLst>
          </p:cNvPr>
          <p:cNvSpPr txBox="1"/>
          <p:nvPr/>
        </p:nvSpPr>
        <p:spPr>
          <a:xfrm>
            <a:off x="8527104" y="4442713"/>
            <a:ext cx="2707132"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82EA1"/>
                </a:solidFill>
                <a:effectLst/>
                <a:uLnTx/>
                <a:uFillTx/>
                <a:latin typeface="Segoe UI Semibold"/>
                <a:cs typeface="Segoe UI Semibold"/>
              </a:rPr>
              <a:t>Make policy asks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82EA1"/>
                </a:solidFill>
                <a:effectLst/>
                <a:uLnTx/>
                <a:uFillTx/>
                <a:latin typeface="Segoe UI Semibold"/>
                <a:cs typeface="Segoe UI Semibold"/>
              </a:rPr>
              <a:t>BEFORE the election</a:t>
            </a:r>
            <a:endParaRPr lang="en-US" sz="2000" b="0" i="0" u="none" strike="noStrike" kern="1200" cap="none" spc="0" normalizeH="0" baseline="0" noProof="0" dirty="0">
              <a:ln>
                <a:noFill/>
              </a:ln>
              <a:solidFill>
                <a:srgbClr val="182EA1"/>
              </a:solidFill>
              <a:effectLst/>
              <a:uLnTx/>
              <a:uFillTx/>
              <a:latin typeface="Segoe UI Semibold"/>
              <a:cs typeface="Segoe UI Semibold"/>
            </a:endParaRPr>
          </a:p>
          <a:p>
            <a:pPr algn="ctr">
              <a:defRPr/>
            </a:pPr>
            <a:r>
              <a:rPr lang="en-US" sz="2000" dirty="0">
                <a:solidFill>
                  <a:srgbClr val="182EA1"/>
                </a:solidFill>
                <a:latin typeface="Segoe UI Semibold"/>
                <a:cs typeface="Segoe UI Semibold"/>
              </a:rPr>
              <a:t>p. 56-57</a:t>
            </a:r>
            <a:endParaRPr lang="en-US" sz="2000" dirty="0">
              <a:solidFill>
                <a:srgbClr val="182EA1"/>
              </a:solidFill>
              <a:latin typeface="Segoe UI Semibold" panose="020B0702040204020203" pitchFamily="34" charset="0"/>
              <a:cs typeface="Segoe UI Semibold" panose="020B0702040204020203" pitchFamily="34" charset="0"/>
            </a:endParaRPr>
          </a:p>
        </p:txBody>
      </p:sp>
    </p:spTree>
    <p:extLst>
      <p:ext uri="{BB962C8B-B14F-4D97-AF65-F5344CB8AC3E}">
        <p14:creationId xmlns:p14="http://schemas.microsoft.com/office/powerpoint/2010/main" val="12282075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67104" y="331587"/>
            <a:ext cx="9688871"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EXERCISE 5th FILE- PRE-ASSIGNMENT</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309787" y="943035"/>
            <a:ext cx="9166958" cy="5216718"/>
          </a:xfrm>
          <a:prstGeom prst="rect">
            <a:avLst/>
          </a:prstGeom>
          <a:noFill/>
        </p:spPr>
        <p:txBody>
          <a:bodyPr wrap="square" lIns="91440" tIns="45720" rIns="91440" bIns="45720" rtlCol="0" anchor="t">
            <a:spAutoFit/>
          </a:bodyPr>
          <a:lstStyle/>
          <a:p>
            <a:pPr marL="914400" lvl="1" indent="-457200">
              <a:lnSpc>
                <a:spcPct val="150000"/>
              </a:lnSpc>
              <a:buFont typeface="Arial" panose="020B0604020202020204" pitchFamily="34" charset="0"/>
              <a:buChar char="•"/>
            </a:pPr>
            <a:r>
              <a:rPr lang="en-US" sz="2800" b="1" dirty="0">
                <a:solidFill>
                  <a:schemeClr val="bg1"/>
                </a:solidFill>
                <a:latin typeface="Segoe UI Semibold"/>
                <a:ea typeface="Quattrocento Sans"/>
                <a:cs typeface="Segoe UI Semibold"/>
                <a:sym typeface="Quattrocento Sans"/>
              </a:rPr>
              <a:t>Your group will be the interview committee for some challenging candidates (you have scenario)</a:t>
            </a:r>
            <a:endParaRPr lang="en-US" sz="2800" b="1" dirty="0">
              <a:solidFill>
                <a:schemeClr val="bg1"/>
              </a:solidFill>
              <a:latin typeface="Segoe UI Semibold"/>
              <a:ea typeface="Quattrocento Sans"/>
              <a:cs typeface="Segoe UI Semibold"/>
            </a:endParaRPr>
          </a:p>
          <a:p>
            <a:pPr marL="914400" lvl="1" indent="-457200">
              <a:lnSpc>
                <a:spcPct val="150000"/>
              </a:lnSpc>
              <a:buFont typeface="Arial" panose="020B0604020202020204" pitchFamily="34" charset="0"/>
              <a:buChar char="•"/>
            </a:pPr>
            <a:r>
              <a:rPr lang="en-US" sz="2800" b="1" dirty="0">
                <a:solidFill>
                  <a:schemeClr val="bg1"/>
                </a:solidFill>
                <a:latin typeface="Segoe UI Semibold"/>
                <a:ea typeface="Quattrocento Sans"/>
                <a:cs typeface="Segoe UI Semibold"/>
              </a:rPr>
              <a:t>You will be put in groups – then in your groups </a:t>
            </a:r>
            <a:endParaRPr lang="en-US" sz="2800" b="1" dirty="0">
              <a:solidFill>
                <a:schemeClr val="bg1"/>
              </a:solidFill>
              <a:latin typeface="Segoe UI Semibold"/>
              <a:ea typeface="Quattrocento Sans"/>
              <a:cs typeface="Segoe UI Semibold"/>
              <a:sym typeface="Quattrocento Sans"/>
            </a:endParaRPr>
          </a:p>
          <a:p>
            <a:pPr marL="1371600" lvl="2" indent="-457200">
              <a:lnSpc>
                <a:spcPct val="150000"/>
              </a:lnSpc>
              <a:buFont typeface="Courier New" panose="020B0604020202020204" pitchFamily="34" charset="0"/>
              <a:buChar char="o"/>
            </a:pPr>
            <a:r>
              <a:rPr lang="en-US" sz="2800" b="1" dirty="0">
                <a:solidFill>
                  <a:schemeClr val="bg1"/>
                </a:solidFill>
                <a:latin typeface="Segoe UI Semibold"/>
                <a:ea typeface="Quattrocento Sans"/>
                <a:cs typeface="Segoe UI Semibold"/>
                <a:sym typeface="Quattrocento Sans"/>
              </a:rPr>
              <a:t>Create your agenda, questions you’ll ask, roles for your committee in the next 15 minutes</a:t>
            </a:r>
            <a:endParaRPr lang="en-US" sz="2800" b="1" dirty="0">
              <a:solidFill>
                <a:schemeClr val="bg1"/>
              </a:solidFill>
              <a:latin typeface="Segoe UI Semibold"/>
              <a:ea typeface="Quattrocento Sans"/>
              <a:cs typeface="Segoe UI Semibold"/>
            </a:endParaRPr>
          </a:p>
          <a:p>
            <a:pPr marL="1371600" lvl="2" indent="-457200">
              <a:lnSpc>
                <a:spcPct val="150000"/>
              </a:lnSpc>
              <a:buFont typeface="Courier New" panose="020B0604020202020204" pitchFamily="34" charset="0"/>
              <a:buChar char="o"/>
            </a:pPr>
            <a:r>
              <a:rPr lang="en-US" sz="2800" b="1" dirty="0">
                <a:solidFill>
                  <a:schemeClr val="bg1"/>
                </a:solidFill>
                <a:latin typeface="Segoe UI Semibold"/>
                <a:ea typeface="Quattrocento Sans"/>
                <a:cs typeface="Segoe UI Semibold"/>
                <a:sym typeface="Quattrocento Sans"/>
              </a:rPr>
              <a:t> Conduct the interview with your "Candidate Actor" -10 minutes each team</a:t>
            </a:r>
            <a:endParaRPr lang="en-US" sz="2800" b="1" dirty="0">
              <a:solidFill>
                <a:schemeClr val="bg1"/>
              </a:solidFill>
              <a:latin typeface="Segoe UI Semibold"/>
              <a:ea typeface="Quattrocento Sans"/>
              <a:cs typeface="Segoe UI Semibold"/>
            </a:endParaRPr>
          </a:p>
          <a:p>
            <a:pPr marL="914400" lvl="1" indent="-457200">
              <a:lnSpc>
                <a:spcPct val="150000"/>
              </a:lnSpc>
              <a:buFont typeface="Arial" panose="020B0604020202020204" pitchFamily="34" charset="0"/>
              <a:buChar char="•"/>
            </a:pPr>
            <a:endParaRPr lang="en-US" sz="2800" b="1">
              <a:solidFill>
                <a:schemeClr val="bg1"/>
              </a:solidFill>
              <a:latin typeface="Segoe UI Semibold" panose="020B0702040204020203" pitchFamily="34" charset="0"/>
              <a:ea typeface="Quattrocento Sans"/>
              <a:cs typeface="Segoe UI Semibold" panose="020B07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Exercise-animated GIFs - Get the best GIF on GIPH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22864" y="1156106"/>
            <a:ext cx="2524125"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ody Pump Class: As Told Through Gifs – It's Not Hou It's Me">
            <a:extLst>
              <a:ext uri="{FF2B5EF4-FFF2-40B4-BE49-F238E27FC236}">
                <a16:creationId xmlns:a16="http://schemas.microsoft.com/office/drawing/2014/main" id="{C4AF29EC-6D40-D301-F75A-FB8D9D00488A}"/>
              </a:ext>
            </a:extLst>
          </p:cNvPr>
          <p:cNvPicPr>
            <a:picLocks noChangeAspect="1"/>
          </p:cNvPicPr>
          <p:nvPr/>
        </p:nvPicPr>
        <p:blipFill>
          <a:blip r:embed="rId4"/>
          <a:stretch>
            <a:fillRect/>
          </a:stretch>
        </p:blipFill>
        <p:spPr>
          <a:xfrm>
            <a:off x="9022672" y="3316726"/>
            <a:ext cx="2447924" cy="2199367"/>
          </a:xfrm>
          <a:prstGeom prst="rect">
            <a:avLst/>
          </a:prstGeom>
        </p:spPr>
      </p:pic>
    </p:spTree>
    <p:extLst>
      <p:ext uri="{BB962C8B-B14F-4D97-AF65-F5344CB8AC3E}">
        <p14:creationId xmlns:p14="http://schemas.microsoft.com/office/powerpoint/2010/main" val="39539788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71FBA-851B-C397-BD1B-E84E9E07C5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3799BD-23C1-F608-0FC0-B36EA35E8274}"/>
              </a:ext>
            </a:extLst>
          </p:cNvPr>
          <p:cNvSpPr txBox="1"/>
          <p:nvPr/>
        </p:nvSpPr>
        <p:spPr>
          <a:xfrm>
            <a:off x="336885" y="452387"/>
            <a:ext cx="6818726" cy="707886"/>
          </a:xfrm>
          <a:prstGeom prst="rect">
            <a:avLst/>
          </a:prstGeom>
          <a:noFill/>
        </p:spPr>
        <p:txBody>
          <a:bodyPr wrap="none" lIns="91440" tIns="45720" rIns="91440" bIns="45720" rtlCol="0" anchor="t">
            <a:spAutoFit/>
          </a:bodyPr>
          <a:lstStyle/>
          <a:p>
            <a:r>
              <a:rPr lang="en-US" sz="4000">
                <a:solidFill>
                  <a:srgbClr val="182EA0"/>
                </a:solidFill>
                <a:latin typeface="Arial Black"/>
              </a:rPr>
              <a:t>WHOLE ROOM DEBRIEF</a:t>
            </a:r>
            <a:endParaRPr lang="en-US"/>
          </a:p>
        </p:txBody>
      </p:sp>
      <p:sp>
        <p:nvSpPr>
          <p:cNvPr id="5" name="TextBox 4">
            <a:extLst>
              <a:ext uri="{FF2B5EF4-FFF2-40B4-BE49-F238E27FC236}">
                <a16:creationId xmlns:a16="http://schemas.microsoft.com/office/drawing/2014/main" id="{79596BD5-8D03-D443-1BF1-E946C2B51B6F}"/>
              </a:ext>
            </a:extLst>
          </p:cNvPr>
          <p:cNvSpPr txBox="1"/>
          <p:nvPr/>
        </p:nvSpPr>
        <p:spPr>
          <a:xfrm>
            <a:off x="481031" y="1342792"/>
            <a:ext cx="11153541" cy="5495607"/>
          </a:xfrm>
          <a:prstGeom prst="rect">
            <a:avLst/>
          </a:prstGeom>
          <a:noFill/>
        </p:spPr>
        <p:txBody>
          <a:bodyPr wrap="square" lIns="91440" tIns="45720" rIns="91440" bIns="45720" rtlCol="0" anchor="t">
            <a:spAutoFit/>
          </a:bodyPr>
          <a:lstStyle/>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1: Dr. Chatty Cathy</a:t>
            </a:r>
          </a:p>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2: Big Momma Liber-Tay</a:t>
            </a:r>
            <a:endParaRPr lang="en-US" sz="2800" b="1">
              <a:solidFill>
                <a:srgbClr val="182EA0"/>
              </a:solidFill>
              <a:latin typeface="Segoe UI Semibold" panose="020B0702040204020203" pitchFamily="34" charset="0"/>
              <a:cs typeface="Segoe UI Semibold" panose="020B0702040204020203" pitchFamily="34" charset="0"/>
            </a:endParaRPr>
          </a:p>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3: Bernita Saunders</a:t>
            </a:r>
            <a:endParaRPr lang="en-US" sz="2800" b="1">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a:cs typeface="Segoe UI Semibold"/>
              </a:rPr>
              <a:t>What was a good question you heard?</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Did a group do something outstanding to shout out?</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What tactics could you deploy to avoid a Big Momma Liber-Tay interview?</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6" name="Picture 5">
            <a:extLst>
              <a:ext uri="{FF2B5EF4-FFF2-40B4-BE49-F238E27FC236}">
                <a16:creationId xmlns:a16="http://schemas.microsoft.com/office/drawing/2014/main" id="{FF6E4D37-BA95-3747-6BE8-E5DCF5CDC2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descr="End Scene GIFs | Tenor">
            <a:extLst>
              <a:ext uri="{FF2B5EF4-FFF2-40B4-BE49-F238E27FC236}">
                <a16:creationId xmlns:a16="http://schemas.microsoft.com/office/drawing/2014/main" id="{03DEEB12-1AE8-E3C2-11AC-99BB2D6F7EB4}"/>
              </a:ext>
            </a:extLst>
          </p:cNvPr>
          <p:cNvPicPr>
            <a:picLocks noChangeAspect="1"/>
          </p:cNvPicPr>
          <p:nvPr/>
        </p:nvPicPr>
        <p:blipFill>
          <a:blip r:embed="rId3"/>
          <a:stretch>
            <a:fillRect/>
          </a:stretch>
        </p:blipFill>
        <p:spPr>
          <a:xfrm>
            <a:off x="8484185" y="650104"/>
            <a:ext cx="2809875" cy="2781300"/>
          </a:xfrm>
          <a:prstGeom prst="rect">
            <a:avLst/>
          </a:prstGeom>
        </p:spPr>
      </p:pic>
    </p:spTree>
    <p:extLst>
      <p:ext uri="{BB962C8B-B14F-4D97-AF65-F5344CB8AC3E}">
        <p14:creationId xmlns:p14="http://schemas.microsoft.com/office/powerpoint/2010/main" val="238451566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1" y="1185832"/>
            <a:ext cx="7177212" cy="5670783"/>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Look for candidates in your membership &amp; coalition partners</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Get really specific about the qualities you are looking for in a candidate</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Research what you need to get on the ballot &amp; make a plan</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Use the persuasive recruitment conversation script </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Hold a transparent recommendation process that is well-organized</a:t>
            </a:r>
            <a:endParaRPr lang="en-US" sz="2800" b="1">
              <a:solidFill>
                <a:srgbClr val="182EA0"/>
              </a:solidFill>
              <a:latin typeface="Segoe UI Semibold"/>
              <a:ea typeface="Quattrocento Sans"/>
              <a:cs typeface="Segoe UI Semibold"/>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105273178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652DA2A-24C8-CB40-1B09-2F825B1E4DE9}"/>
              </a:ext>
            </a:extLst>
          </p:cNvPr>
          <p:cNvSpPr txBox="1"/>
          <p:nvPr/>
        </p:nvSpPr>
        <p:spPr>
          <a:xfrm>
            <a:off x="7932614" y="2615583"/>
            <a:ext cx="2492990" cy="1015663"/>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a:ln>
                  <a:noFill/>
                </a:ln>
                <a:solidFill>
                  <a:prstClr val="white"/>
                </a:solidFill>
                <a:effectLst/>
                <a:uLnTx/>
                <a:uFillTx/>
                <a:latin typeface="Segoe UI Black"/>
                <a:ea typeface="Segoe UI Black"/>
                <a:cs typeface="+mn-cs"/>
              </a:rPr>
              <a:t>ELLEN</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1026" name="Picture 2" descr="Unicorn Pug GIFs - Find &amp; Share on GIPHY"/>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076600" y="1563756"/>
            <a:ext cx="5720299" cy="3213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9236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ENDING IT RIGHT</a:t>
            </a:r>
          </a:p>
        </p:txBody>
      </p:sp>
      <p:sp>
        <p:nvSpPr>
          <p:cNvPr id="8" name="TextBox 7"/>
          <p:cNvSpPr txBox="1"/>
          <p:nvPr/>
        </p:nvSpPr>
        <p:spPr>
          <a:xfrm>
            <a:off x="376691" y="1592067"/>
            <a:ext cx="6763540" cy="2049151"/>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Choice Networking</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Housekeeping</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Feedback via email</a:t>
            </a: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95950" y="6253127"/>
            <a:ext cx="3425585" cy="484381"/>
          </a:xfrm>
          <a:prstGeom prst="rect">
            <a:avLst/>
          </a:prstGeom>
        </p:spPr>
      </p:pic>
      <p:pic>
        <p:nvPicPr>
          <p:cNvPr id="11272" name="Picture 8" descr="Celebrity gif. Jason Momoa looks at us with a warm smile as he forms his hands into a heart shape. He then places his hands under his chin before going back to forming the heart."/>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306486" y="1305732"/>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0812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2" name="TextBox 1"/>
          <p:cNvSpPr txBox="1"/>
          <p:nvPr/>
        </p:nvSpPr>
        <p:spPr>
          <a:xfrm>
            <a:off x="6096000" y="1537693"/>
            <a:ext cx="5630067" cy="286232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0" noProof="0">
                <a:solidFill>
                  <a:prstClr val="white"/>
                </a:solidFill>
                <a:latin typeface="Segoe UI Black" panose="020B0A02040204020203" pitchFamily="34" charset="0"/>
                <a:ea typeface="Segoe UI Black" panose="020B0A02040204020203" pitchFamily="34" charset="0"/>
              </a:rPr>
              <a:t>CHOICE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a:ln>
                  <a:noFill/>
                </a:ln>
                <a:solidFill>
                  <a:prstClr val="white"/>
                </a:solidFill>
                <a:effectLst/>
                <a:uLnTx/>
                <a:uFillTx/>
                <a:latin typeface="Segoe UI Black" panose="020B0A02040204020203" pitchFamily="34" charset="0"/>
                <a:ea typeface="Segoe UI Black" panose="020B0A02040204020203" pitchFamily="34" charset="0"/>
              </a:rPr>
              <a:t>NETWORKING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6000" noProof="0">
                <a:solidFill>
                  <a:prstClr val="white"/>
                </a:solidFill>
                <a:latin typeface="Segoe UI Black" panose="020B0A02040204020203" pitchFamily="34" charset="0"/>
                <a:ea typeface="Segoe UI Black" panose="020B0A02040204020203" pitchFamily="34" charset="0"/>
              </a:rPr>
              <a:t>TIME</a:t>
            </a:r>
            <a:r>
              <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rPr>
              <a:t> </a:t>
            </a:r>
          </a:p>
        </p:txBody>
      </p:sp>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6067" y="1325033"/>
            <a:ext cx="4572000" cy="3429000"/>
          </a:xfrm>
          <a:prstGeom prst="rect">
            <a:avLst/>
          </a:prstGeom>
        </p:spPr>
      </p:pic>
    </p:spTree>
    <p:extLst>
      <p:ext uri="{BB962C8B-B14F-4D97-AF65-F5344CB8AC3E}">
        <p14:creationId xmlns:p14="http://schemas.microsoft.com/office/powerpoint/2010/main" val="1803743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7" ma:contentTypeDescription="Create a new document." ma:contentTypeScope="" ma:versionID="fe38b274f234111a294edeb7f0b07493">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c2c4aa400ea998a730c421a6ef03a9f1"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B88ABC-AE39-495B-B222-0949AC50921F}">
  <ds:schemaRefs>
    <ds:schemaRef ds:uri="05627597-0322-42fc-bc19-1d0dde15c694"/>
    <ds:schemaRef ds:uri="5ed5bd0d-9aa5-480d-8c58-25f9f57090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8620B35-23E8-454C-AD01-FAEF9CC04828}">
  <ds:schemaRefs>
    <ds:schemaRef ds:uri="http://schemas.microsoft.com/sharepoint/v3/contenttype/forms"/>
  </ds:schemaRefs>
</ds:datastoreItem>
</file>

<file path=customXml/itemProps3.xml><?xml version="1.0" encoding="utf-8"?>
<ds:datastoreItem xmlns:ds="http://schemas.openxmlformats.org/officeDocument/2006/customXml" ds:itemID="{4482355E-F619-4308-9D34-6FA6A02F6D49}">
  <ds:schemaRefs>
    <ds:schemaRef ds:uri="05627597-0322-42fc-bc19-1d0dde15c694"/>
    <ds:schemaRef ds:uri="5ed5bd0d-9aa5-480d-8c58-25f9f57090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82</Slides>
  <Notes>41</Notes>
  <HiddenSlides>0</HiddenSlides>
  <ScaleCrop>false</ScaleCrop>
  <HeadingPairs>
    <vt:vector size="4" baseType="variant">
      <vt:variant>
        <vt:lpstr>Theme</vt:lpstr>
      </vt:variant>
      <vt:variant>
        <vt:i4>2</vt:i4>
      </vt:variant>
      <vt:variant>
        <vt:lpstr>Slide Titles</vt:lpstr>
      </vt:variant>
      <vt:variant>
        <vt:i4>82</vt:i4>
      </vt:variant>
    </vt:vector>
  </HeadingPairs>
  <TitlesOfParts>
    <vt:vector size="84" baseType="lpstr">
      <vt:lpstr>Office Theme</vt:lpstr>
      <vt:lpstr>3_Office Theme</vt:lpstr>
      <vt:lpstr>PowerPoint Presentation</vt:lpstr>
      <vt:lpstr>NEA Members and Supporters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 PROCESS PLAYBOOK</vt:lpstr>
      <vt:lpstr>CANDIDATE QUESTIONNAIRE &amp;  INTERVIEW LOGISTICS</vt:lpstr>
      <vt:lpstr>RECOMMENDATION PRO-TIPS</vt:lpstr>
      <vt:lpstr>NEXT STEPS WITH CANDIDATES</vt:lpstr>
      <vt:lpstr>NEXT STEPS WITH CANDIDATES</vt:lpstr>
      <vt:lpstr>NEXT STEPS WITH CANDIDATES</vt:lpstr>
      <vt:lpstr>PowerPoint Presentation</vt:lpstr>
      <vt:lpstr>PowerPoint Presentation</vt:lpstr>
      <vt:lpstr>PowerPoint Presentation</vt:lpstr>
      <vt:lpstr>PowerPoint Presentation</vt:lpstr>
      <vt:lpstr>PowerPoint Presentation</vt:lpstr>
      <vt:lpstr>PowerPoint Presentation</vt:lpstr>
    </vt:vector>
  </TitlesOfParts>
  <Company>NEA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Davis, Meighan [HQ-CE]</dc:creator>
  <cp:revision>23</cp:revision>
  <dcterms:created xsi:type="dcterms:W3CDTF">2023-06-05T19:07:22Z</dcterms:created>
  <dcterms:modified xsi:type="dcterms:W3CDTF">2025-02-25T02:40:13Z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y fmtid="{D5CDD505-2E9C-101B-9397-08002B2CF9AE}" pid="3" name="MediaServiceImageTags">
    <vt:lpwstr/>
  </property>
</Properties>
</file>