
<file path=[Content_Types].xml><?xml version="1.0" encoding="utf-8"?>
<Types xmlns="http://schemas.openxmlformats.org/package/2006/content-types">
  <Default Extension="gif" ContentType="image/gif"/>
  <Default Extension="jpeg" ContentType="image/jpeg"/>
  <Default Extension="mov" ContentType="video/quicktime"/>
  <Default Extension="mp4" ContentType="video/mp4"/>
  <Default Extension="png" ContentType="image/png"/>
  <Default Extension="rels" ContentType="application/vnd.openxmlformats-package.relationships+xml"/>
  <Default Extension="vtt" ContentType="text/vt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ink/ink2.xml" ContentType="application/inkml+xml"/>
  <Override PartName="/ppt/ink/ink3.xml" ContentType="application/inkml+xml"/>
  <Override PartName="/ppt/notesSlides/notesSlide15.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2"/>
  </p:notesMasterIdLst>
  <p:sldIdLst>
    <p:sldId id="2594" r:id="rId5"/>
    <p:sldId id="257" r:id="rId6"/>
    <p:sldId id="295" r:id="rId7"/>
    <p:sldId id="578" r:id="rId8"/>
    <p:sldId id="579" r:id="rId9"/>
    <p:sldId id="296" r:id="rId10"/>
    <p:sldId id="342" r:id="rId11"/>
    <p:sldId id="259" r:id="rId12"/>
    <p:sldId id="260" r:id="rId13"/>
    <p:sldId id="299" r:id="rId14"/>
    <p:sldId id="334" r:id="rId15"/>
    <p:sldId id="261" r:id="rId16"/>
    <p:sldId id="280" r:id="rId17"/>
    <p:sldId id="333" r:id="rId18"/>
    <p:sldId id="2595" r:id="rId19"/>
    <p:sldId id="301" r:id="rId20"/>
    <p:sldId id="304" r:id="rId21"/>
    <p:sldId id="552" r:id="rId22"/>
    <p:sldId id="302" r:id="rId23"/>
    <p:sldId id="2591" r:id="rId24"/>
    <p:sldId id="335" r:id="rId25"/>
    <p:sldId id="300" r:id="rId26"/>
    <p:sldId id="303" r:id="rId27"/>
    <p:sldId id="305" r:id="rId28"/>
    <p:sldId id="309" r:id="rId29"/>
    <p:sldId id="311" r:id="rId30"/>
    <p:sldId id="314" r:id="rId31"/>
    <p:sldId id="315" r:id="rId32"/>
    <p:sldId id="316" r:id="rId33"/>
    <p:sldId id="339" r:id="rId34"/>
    <p:sldId id="2596" r:id="rId35"/>
    <p:sldId id="2599" r:id="rId36"/>
    <p:sldId id="336" r:id="rId37"/>
    <p:sldId id="337" r:id="rId38"/>
    <p:sldId id="338" r:id="rId39"/>
    <p:sldId id="321" r:id="rId40"/>
    <p:sldId id="323" r:id="rId41"/>
    <p:sldId id="329" r:id="rId42"/>
    <p:sldId id="325" r:id="rId43"/>
    <p:sldId id="326" r:id="rId44"/>
    <p:sldId id="328" r:id="rId45"/>
    <p:sldId id="322" r:id="rId46"/>
    <p:sldId id="330" r:id="rId47"/>
    <p:sldId id="2597" r:id="rId48"/>
    <p:sldId id="278" r:id="rId49"/>
    <p:sldId id="2592" r:id="rId50"/>
    <p:sldId id="276" r:id="rId51"/>
    <p:sldId id="281" r:id="rId52"/>
    <p:sldId id="266" r:id="rId53"/>
    <p:sldId id="273" r:id="rId54"/>
    <p:sldId id="297" r:id="rId55"/>
    <p:sldId id="310" r:id="rId56"/>
    <p:sldId id="275" r:id="rId57"/>
    <p:sldId id="319" r:id="rId58"/>
    <p:sldId id="282" r:id="rId59"/>
    <p:sldId id="272" r:id="rId60"/>
    <p:sldId id="554" r:id="rId61"/>
    <p:sldId id="283" r:id="rId62"/>
    <p:sldId id="268" r:id="rId63"/>
    <p:sldId id="294" r:id="rId64"/>
    <p:sldId id="331" r:id="rId65"/>
    <p:sldId id="2580" r:id="rId66"/>
    <p:sldId id="2598" r:id="rId67"/>
    <p:sldId id="1853" r:id="rId68"/>
    <p:sldId id="2590" r:id="rId69"/>
    <p:sldId id="293" r:id="rId70"/>
    <p:sldId id="551" r:id="rId7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2EA0"/>
    <a:srgbClr val="3A2329"/>
    <a:srgbClr val="F05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7ABE69-1EFC-0DA7-7DD6-91B47ED882D1}" v="46" dt="2026-06-10T16:27:20.109"/>
    <p1510:client id="{7E0E275E-DE6A-17A1-B4FF-8DCDCF250DD4}" v="58" dt="2026-06-10T21:44:04.080"/>
    <p1510:client id="{A18B6F36-6256-361D-70E8-B5613E9C9AC2}" v="7" dt="2026-06-10T21:58:10.667"/>
    <p1510:client id="{C6E92CAB-7DA4-2215-F166-7917B0352F5C}" v="156" dt="2026-06-10T16:17:09.4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presProps" Target="presProps.xml"/><Relationship Id="rId78"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illy, Monet [PA]" userId="S::mreilly_psea.org#ext#@neahq.onmicrosoft.com::c0fedf1a-1d95-456f-8c41-3553731985ba" providerId="AD" clId="Web-{C6E92CAB-7DA4-2215-F166-7917B0352F5C}"/>
    <pc:docChg chg="addSld delSld modSld sldOrd">
      <pc:chgData name="Reilly, Monet [PA]" userId="S::mreilly_psea.org#ext#@neahq.onmicrosoft.com::c0fedf1a-1d95-456f-8c41-3553731985ba" providerId="AD" clId="Web-{C6E92CAB-7DA4-2215-F166-7917B0352F5C}" dt="2026-06-10T16:17:09.443" v="126"/>
      <pc:docMkLst>
        <pc:docMk/>
      </pc:docMkLst>
      <pc:sldChg chg="modSp">
        <pc:chgData name="Reilly, Monet [PA]" userId="S::mreilly_psea.org#ext#@neahq.onmicrosoft.com::c0fedf1a-1d95-456f-8c41-3553731985ba" providerId="AD" clId="Web-{C6E92CAB-7DA4-2215-F166-7917B0352F5C}" dt="2026-06-10T16:16:26.709" v="113" actId="20577"/>
        <pc:sldMkLst>
          <pc:docMk/>
          <pc:sldMk cId="3831532943" sldId="281"/>
        </pc:sldMkLst>
        <pc:spChg chg="mod">
          <ac:chgData name="Reilly, Monet [PA]" userId="S::mreilly_psea.org#ext#@neahq.onmicrosoft.com::c0fedf1a-1d95-456f-8c41-3553731985ba" providerId="AD" clId="Web-{C6E92CAB-7DA4-2215-F166-7917B0352F5C}" dt="2026-06-10T16:16:26.709" v="113" actId="20577"/>
          <ac:spMkLst>
            <pc:docMk/>
            <pc:sldMk cId="3831532943" sldId="281"/>
            <ac:spMk id="7" creationId="{00000000-0000-0000-0000-000000000000}"/>
          </ac:spMkLst>
        </pc:spChg>
      </pc:sldChg>
      <pc:sldChg chg="modSp">
        <pc:chgData name="Reilly, Monet [PA]" userId="S::mreilly_psea.org#ext#@neahq.onmicrosoft.com::c0fedf1a-1d95-456f-8c41-3553731985ba" providerId="AD" clId="Web-{C6E92CAB-7DA4-2215-F166-7917B0352F5C}" dt="2026-06-10T16:16:58.099" v="125" actId="20577"/>
        <pc:sldMkLst>
          <pc:docMk/>
          <pc:sldMk cId="119535476" sldId="282"/>
        </pc:sldMkLst>
        <pc:spChg chg="mod">
          <ac:chgData name="Reilly, Monet [PA]" userId="S::mreilly_psea.org#ext#@neahq.onmicrosoft.com::c0fedf1a-1d95-456f-8c41-3553731985ba" providerId="AD" clId="Web-{C6E92CAB-7DA4-2215-F166-7917B0352F5C}" dt="2026-06-10T16:16:58.099" v="125" actId="20577"/>
          <ac:spMkLst>
            <pc:docMk/>
            <pc:sldMk cId="119535476" sldId="282"/>
            <ac:spMk id="7" creationId="{00000000-0000-0000-0000-000000000000}"/>
          </ac:spMkLst>
        </pc:spChg>
      </pc:sldChg>
      <pc:sldChg chg="delSp">
        <pc:chgData name="Reilly, Monet [PA]" userId="S::mreilly_psea.org#ext#@neahq.onmicrosoft.com::c0fedf1a-1d95-456f-8c41-3553731985ba" providerId="AD" clId="Web-{C6E92CAB-7DA4-2215-F166-7917B0352F5C}" dt="2026-06-10T16:09:23.910" v="35"/>
        <pc:sldMkLst>
          <pc:docMk/>
          <pc:sldMk cId="2690171372" sldId="300"/>
        </pc:sldMkLst>
        <pc:spChg chg="del">
          <ac:chgData name="Reilly, Monet [PA]" userId="S::mreilly_psea.org#ext#@neahq.onmicrosoft.com::c0fedf1a-1d95-456f-8c41-3553731985ba" providerId="AD" clId="Web-{C6E92CAB-7DA4-2215-F166-7917B0352F5C}" dt="2026-06-10T16:09:18.832" v="33"/>
          <ac:spMkLst>
            <pc:docMk/>
            <pc:sldMk cId="2690171372" sldId="300"/>
            <ac:spMk id="4" creationId="{00000000-0000-0000-0000-000000000000}"/>
          </ac:spMkLst>
        </pc:spChg>
        <pc:spChg chg="del">
          <ac:chgData name="Reilly, Monet [PA]" userId="S::mreilly_psea.org#ext#@neahq.onmicrosoft.com::c0fedf1a-1d95-456f-8c41-3553731985ba" providerId="AD" clId="Web-{C6E92CAB-7DA4-2215-F166-7917B0352F5C}" dt="2026-06-10T16:09:21.285" v="34"/>
          <ac:spMkLst>
            <pc:docMk/>
            <pc:sldMk cId="2690171372" sldId="300"/>
            <ac:spMk id="13" creationId="{00000000-0000-0000-0000-000000000000}"/>
          </ac:spMkLst>
        </pc:spChg>
        <pc:spChg chg="del">
          <ac:chgData name="Reilly, Monet [PA]" userId="S::mreilly_psea.org#ext#@neahq.onmicrosoft.com::c0fedf1a-1d95-456f-8c41-3553731985ba" providerId="AD" clId="Web-{C6E92CAB-7DA4-2215-F166-7917B0352F5C}" dt="2026-06-10T16:09:23.910" v="35"/>
          <ac:spMkLst>
            <pc:docMk/>
            <pc:sldMk cId="2690171372" sldId="300"/>
            <ac:spMk id="14" creationId="{00000000-0000-0000-0000-000000000000}"/>
          </ac:spMkLst>
        </pc:spChg>
      </pc:sldChg>
      <pc:sldChg chg="modSp">
        <pc:chgData name="Reilly, Monet [PA]" userId="S::mreilly_psea.org#ext#@neahq.onmicrosoft.com::c0fedf1a-1d95-456f-8c41-3553731985ba" providerId="AD" clId="Web-{C6E92CAB-7DA4-2215-F166-7917B0352F5C}" dt="2026-06-10T16:08:34.066" v="32" actId="20577"/>
        <pc:sldMkLst>
          <pc:docMk/>
          <pc:sldMk cId="2020384403" sldId="302"/>
        </pc:sldMkLst>
        <pc:spChg chg="mod">
          <ac:chgData name="Reilly, Monet [PA]" userId="S::mreilly_psea.org#ext#@neahq.onmicrosoft.com::c0fedf1a-1d95-456f-8c41-3553731985ba" providerId="AD" clId="Web-{C6E92CAB-7DA4-2215-F166-7917B0352F5C}" dt="2026-06-10T16:08:34.066" v="32" actId="20577"/>
          <ac:spMkLst>
            <pc:docMk/>
            <pc:sldMk cId="2020384403" sldId="302"/>
            <ac:spMk id="6" creationId="{00000000-0000-0000-0000-000000000000}"/>
          </ac:spMkLst>
        </pc:spChg>
      </pc:sldChg>
      <pc:sldChg chg="modSp">
        <pc:chgData name="Reilly, Monet [PA]" userId="S::mreilly_psea.org#ext#@neahq.onmicrosoft.com::c0fedf1a-1d95-456f-8c41-3553731985ba" providerId="AD" clId="Web-{C6E92CAB-7DA4-2215-F166-7917B0352F5C}" dt="2026-06-10T16:10:05.129" v="55" actId="20577"/>
        <pc:sldMkLst>
          <pc:docMk/>
          <pc:sldMk cId="4055111967" sldId="309"/>
        </pc:sldMkLst>
        <pc:spChg chg="mod">
          <ac:chgData name="Reilly, Monet [PA]" userId="S::mreilly_psea.org#ext#@neahq.onmicrosoft.com::c0fedf1a-1d95-456f-8c41-3553731985ba" providerId="AD" clId="Web-{C6E92CAB-7DA4-2215-F166-7917B0352F5C}" dt="2026-06-10T16:10:05.129" v="55" actId="20577"/>
          <ac:spMkLst>
            <pc:docMk/>
            <pc:sldMk cId="4055111967" sldId="309"/>
            <ac:spMk id="2" creationId="{00000000-0000-0000-0000-000000000000}"/>
          </ac:spMkLst>
        </pc:spChg>
      </pc:sldChg>
      <pc:sldChg chg="del">
        <pc:chgData name="Reilly, Monet [PA]" userId="S::mreilly_psea.org#ext#@neahq.onmicrosoft.com::c0fedf1a-1d95-456f-8c41-3553731985ba" providerId="AD" clId="Web-{C6E92CAB-7DA4-2215-F166-7917B0352F5C}" dt="2026-06-10T16:11:44.989" v="57"/>
        <pc:sldMkLst>
          <pc:docMk/>
          <pc:sldMk cId="3628949883" sldId="317"/>
        </pc:sldMkLst>
      </pc:sldChg>
      <pc:sldChg chg="modSp">
        <pc:chgData name="Reilly, Monet [PA]" userId="S::mreilly_psea.org#ext#@neahq.onmicrosoft.com::c0fedf1a-1d95-456f-8c41-3553731985ba" providerId="AD" clId="Web-{C6E92CAB-7DA4-2215-F166-7917B0352F5C}" dt="2026-06-10T16:12:11.676" v="88" actId="1076"/>
        <pc:sldMkLst>
          <pc:docMk/>
          <pc:sldMk cId="352138102" sldId="336"/>
        </pc:sldMkLst>
        <pc:spChg chg="mod">
          <ac:chgData name="Reilly, Monet [PA]" userId="S::mreilly_psea.org#ext#@neahq.onmicrosoft.com::c0fedf1a-1d95-456f-8c41-3553731985ba" providerId="AD" clId="Web-{C6E92CAB-7DA4-2215-F166-7917B0352F5C}" dt="2026-06-10T16:12:11.676" v="88" actId="1076"/>
          <ac:spMkLst>
            <pc:docMk/>
            <pc:sldMk cId="352138102" sldId="336"/>
            <ac:spMk id="3" creationId="{BD26157C-71E0-362C-7BC0-316169205D80}"/>
          </ac:spMkLst>
        </pc:spChg>
      </pc:sldChg>
      <pc:sldChg chg="add del replId">
        <pc:chgData name="Reilly, Monet [PA]" userId="S::mreilly_psea.org#ext#@neahq.onmicrosoft.com::c0fedf1a-1d95-456f-8c41-3553731985ba" providerId="AD" clId="Web-{C6E92CAB-7DA4-2215-F166-7917B0352F5C}" dt="2026-06-10T15:58:46.908" v="1"/>
        <pc:sldMkLst>
          <pc:docMk/>
          <pc:sldMk cId="2325659289" sldId="343"/>
        </pc:sldMkLst>
      </pc:sldChg>
      <pc:sldChg chg="add">
        <pc:chgData name="Reilly, Monet [PA]" userId="S::mreilly_psea.org#ext#@neahq.onmicrosoft.com::c0fedf1a-1d95-456f-8c41-3553731985ba" providerId="AD" clId="Web-{C6E92CAB-7DA4-2215-F166-7917B0352F5C}" dt="2026-06-10T16:17:09.443" v="126"/>
        <pc:sldMkLst>
          <pc:docMk/>
          <pc:sldMk cId="1993548642" sldId="554"/>
        </pc:sldMkLst>
      </pc:sldChg>
      <pc:sldChg chg="add">
        <pc:chgData name="Reilly, Monet [PA]" userId="S::mreilly_psea.org#ext#@neahq.onmicrosoft.com::c0fedf1a-1d95-456f-8c41-3553731985ba" providerId="AD" clId="Web-{C6E92CAB-7DA4-2215-F166-7917B0352F5C}" dt="2026-06-10T16:02:25.283" v="16"/>
        <pc:sldMkLst>
          <pc:docMk/>
          <pc:sldMk cId="1503727670" sldId="578"/>
        </pc:sldMkLst>
      </pc:sldChg>
      <pc:sldChg chg="add">
        <pc:chgData name="Reilly, Monet [PA]" userId="S::mreilly_psea.org#ext#@neahq.onmicrosoft.com::c0fedf1a-1d95-456f-8c41-3553731985ba" providerId="AD" clId="Web-{C6E92CAB-7DA4-2215-F166-7917B0352F5C}" dt="2026-06-10T16:02:25.330" v="17"/>
        <pc:sldMkLst>
          <pc:docMk/>
          <pc:sldMk cId="3226281950" sldId="579"/>
        </pc:sldMkLst>
      </pc:sldChg>
      <pc:sldChg chg="add">
        <pc:chgData name="Reilly, Monet [PA]" userId="S::mreilly_psea.org#ext#@neahq.onmicrosoft.com::c0fedf1a-1d95-456f-8c41-3553731985ba" providerId="AD" clId="Web-{C6E92CAB-7DA4-2215-F166-7917B0352F5C}" dt="2026-06-10T16:15:08.443" v="107"/>
        <pc:sldMkLst>
          <pc:docMk/>
          <pc:sldMk cId="3815151885" sldId="2592"/>
        </pc:sldMkLst>
      </pc:sldChg>
      <pc:sldChg chg="modSp add ord">
        <pc:chgData name="Reilly, Monet [PA]" userId="S::mreilly_psea.org#ext#@neahq.onmicrosoft.com::c0fedf1a-1d95-456f-8c41-3553731985ba" providerId="AD" clId="Web-{C6E92CAB-7DA4-2215-F166-7917B0352F5C}" dt="2026-06-10T15:59:23.376" v="15" actId="20577"/>
        <pc:sldMkLst>
          <pc:docMk/>
          <pc:sldMk cId="4164314291" sldId="2594"/>
        </pc:sldMkLst>
        <pc:spChg chg="mod">
          <ac:chgData name="Reilly, Monet [PA]" userId="S::mreilly_psea.org#ext#@neahq.onmicrosoft.com::c0fedf1a-1d95-456f-8c41-3553731985ba" providerId="AD" clId="Web-{C6E92CAB-7DA4-2215-F166-7917B0352F5C}" dt="2026-06-10T15:59:23.376" v="15" actId="20577"/>
          <ac:spMkLst>
            <pc:docMk/>
            <pc:sldMk cId="4164314291" sldId="2594"/>
            <ac:spMk id="2" creationId="{75D59BFC-7333-3FAC-201C-B6BF00C0B4CE}"/>
          </ac:spMkLst>
        </pc:spChg>
      </pc:sldChg>
      <pc:sldChg chg="add">
        <pc:chgData name="Reilly, Monet [PA]" userId="S::mreilly_psea.org#ext#@neahq.onmicrosoft.com::c0fedf1a-1d95-456f-8c41-3553731985ba" providerId="AD" clId="Web-{C6E92CAB-7DA4-2215-F166-7917B0352F5C}" dt="2026-06-10T16:07:23.925" v="18"/>
        <pc:sldMkLst>
          <pc:docMk/>
          <pc:sldMk cId="1372765035" sldId="2595"/>
        </pc:sldMkLst>
      </pc:sldChg>
      <pc:sldChg chg="add">
        <pc:chgData name="Reilly, Monet [PA]" userId="S::mreilly_psea.org#ext#@neahq.onmicrosoft.com::c0fedf1a-1d95-456f-8c41-3553731985ba" providerId="AD" clId="Web-{C6E92CAB-7DA4-2215-F166-7917B0352F5C}" dt="2026-06-10T16:11:41.067" v="56"/>
        <pc:sldMkLst>
          <pc:docMk/>
          <pc:sldMk cId="3953361329" sldId="2596"/>
        </pc:sldMkLst>
      </pc:sldChg>
      <pc:sldChg chg="modSp add replId">
        <pc:chgData name="Reilly, Monet [PA]" userId="S::mreilly_psea.org#ext#@neahq.onmicrosoft.com::c0fedf1a-1d95-456f-8c41-3553731985ba" providerId="AD" clId="Web-{C6E92CAB-7DA4-2215-F166-7917B0352F5C}" dt="2026-06-10T16:14:44.974" v="106" actId="1076"/>
        <pc:sldMkLst>
          <pc:docMk/>
          <pc:sldMk cId="1648728422" sldId="2597"/>
        </pc:sldMkLst>
        <pc:spChg chg="mod">
          <ac:chgData name="Reilly, Monet [PA]" userId="S::mreilly_psea.org#ext#@neahq.onmicrosoft.com::c0fedf1a-1d95-456f-8c41-3553731985ba" providerId="AD" clId="Web-{C6E92CAB-7DA4-2215-F166-7917B0352F5C}" dt="2026-06-10T16:14:23.130" v="101" actId="1076"/>
          <ac:spMkLst>
            <pc:docMk/>
            <pc:sldMk cId="1648728422" sldId="2597"/>
            <ac:spMk id="3" creationId="{A21D46A4-81A2-218C-AC79-2F895D7A71C2}"/>
          </ac:spMkLst>
        </pc:spChg>
        <pc:spChg chg="mod">
          <ac:chgData name="Reilly, Monet [PA]" userId="S::mreilly_psea.org#ext#@neahq.onmicrosoft.com::c0fedf1a-1d95-456f-8c41-3553731985ba" providerId="AD" clId="Web-{C6E92CAB-7DA4-2215-F166-7917B0352F5C}" dt="2026-06-10T16:13:59.833" v="99" actId="14100"/>
          <ac:spMkLst>
            <pc:docMk/>
            <pc:sldMk cId="1648728422" sldId="2597"/>
            <ac:spMk id="9" creationId="{6A79BD44-6A3E-29B8-8A0E-4D9FF2FAF129}"/>
          </ac:spMkLst>
        </pc:spChg>
        <pc:picChg chg="mod">
          <ac:chgData name="Reilly, Monet [PA]" userId="S::mreilly_psea.org#ext#@neahq.onmicrosoft.com::c0fedf1a-1d95-456f-8c41-3553731985ba" providerId="AD" clId="Web-{C6E92CAB-7DA4-2215-F166-7917B0352F5C}" dt="2026-06-10T16:14:44.974" v="106" actId="1076"/>
          <ac:picMkLst>
            <pc:docMk/>
            <pc:sldMk cId="1648728422" sldId="2597"/>
            <ac:picMk id="4" creationId="{0DAB8DA7-2005-4276-77FA-7F02A04E6411}"/>
          </ac:picMkLst>
        </pc:picChg>
        <pc:picChg chg="mod">
          <ac:chgData name="Reilly, Monet [PA]" userId="S::mreilly_psea.org#ext#@neahq.onmicrosoft.com::c0fedf1a-1d95-456f-8c41-3553731985ba" providerId="AD" clId="Web-{C6E92CAB-7DA4-2215-F166-7917B0352F5C}" dt="2026-06-10T16:14:23.099" v="100" actId="1076"/>
          <ac:picMkLst>
            <pc:docMk/>
            <pc:sldMk cId="1648728422" sldId="2597"/>
            <ac:picMk id="7" creationId="{CD648542-50BA-288F-80F3-948D8EE2ACF1}"/>
          </ac:picMkLst>
        </pc:picChg>
        <pc:picChg chg="mod">
          <ac:chgData name="Reilly, Monet [PA]" userId="S::mreilly_psea.org#ext#@neahq.onmicrosoft.com::c0fedf1a-1d95-456f-8c41-3553731985ba" providerId="AD" clId="Web-{C6E92CAB-7DA4-2215-F166-7917B0352F5C}" dt="2026-06-10T16:14:28.427" v="103" actId="14100"/>
          <ac:picMkLst>
            <pc:docMk/>
            <pc:sldMk cId="1648728422" sldId="2597"/>
            <ac:picMk id="10" creationId="{FC3FA85A-1130-BC5B-ECD4-AC2376F2DE2E}"/>
          </ac:picMkLst>
        </pc:picChg>
        <pc:picChg chg="mod">
          <ac:chgData name="Reilly, Monet [PA]" userId="S::mreilly_psea.org#ext#@neahq.onmicrosoft.com::c0fedf1a-1d95-456f-8c41-3553731985ba" providerId="AD" clId="Web-{C6E92CAB-7DA4-2215-F166-7917B0352F5C}" dt="2026-06-10T16:14:30.630" v="104" actId="1076"/>
          <ac:picMkLst>
            <pc:docMk/>
            <pc:sldMk cId="1648728422" sldId="2597"/>
            <ac:picMk id="11" creationId="{AC94F822-A215-8F52-BCE4-13920C44B9B1}"/>
          </ac:picMkLst>
        </pc:picChg>
      </pc:sldChg>
      <pc:sldChg chg="new del">
        <pc:chgData name="Reilly, Monet [PA]" userId="S::mreilly_psea.org#ext#@neahq.onmicrosoft.com::c0fedf1a-1d95-456f-8c41-3553731985ba" providerId="AD" clId="Web-{C6E92CAB-7DA4-2215-F166-7917B0352F5C}" dt="2026-06-10T16:13:09.974" v="90"/>
        <pc:sldMkLst>
          <pc:docMk/>
          <pc:sldMk cId="2077356050" sldId="2597"/>
        </pc:sldMkLst>
      </pc:sldChg>
    </pc:docChg>
  </pc:docChgLst>
  <pc:docChgLst>
    <pc:chgData name="Reilly, Monet [PA]" userId="S::mreilly_psea.org#ext#@neahq.onmicrosoft.com::c0fedf1a-1d95-456f-8c41-3553731985ba" providerId="AD" clId="Web-{007ABE69-1EFC-0DA7-7DD6-91B47ED882D1}"/>
    <pc:docChg chg="addSld delSld modSld">
      <pc:chgData name="Reilly, Monet [PA]" userId="S::mreilly_psea.org#ext#@neahq.onmicrosoft.com::c0fedf1a-1d95-456f-8c41-3553731985ba" providerId="AD" clId="Web-{007ABE69-1EFC-0DA7-7DD6-91B47ED882D1}" dt="2026-06-10T16:27:19.656" v="37" actId="20577"/>
      <pc:docMkLst>
        <pc:docMk/>
      </pc:docMkLst>
      <pc:sldChg chg="addSp delSp modSp delAnim">
        <pc:chgData name="Reilly, Monet [PA]" userId="S::mreilly_psea.org#ext#@neahq.onmicrosoft.com::c0fedf1a-1d95-456f-8c41-3553731985ba" providerId="AD" clId="Web-{007ABE69-1EFC-0DA7-7DD6-91B47ED882D1}" dt="2026-06-10T16:24:01.347" v="27" actId="1076"/>
        <pc:sldMkLst>
          <pc:docMk/>
          <pc:sldMk cId="3015647786" sldId="268"/>
        </pc:sldMkLst>
        <pc:spChg chg="del">
          <ac:chgData name="Reilly, Monet [PA]" userId="S::mreilly_psea.org#ext#@neahq.onmicrosoft.com::c0fedf1a-1d95-456f-8c41-3553731985ba" providerId="AD" clId="Web-{007ABE69-1EFC-0DA7-7DD6-91B47ED882D1}" dt="2026-06-10T16:18:28.965" v="0"/>
          <ac:spMkLst>
            <pc:docMk/>
            <pc:sldMk cId="3015647786" sldId="268"/>
            <ac:spMk id="2" creationId="{00000000-0000-0000-0000-000000000000}"/>
          </ac:spMkLst>
        </pc:spChg>
        <pc:spChg chg="del">
          <ac:chgData name="Reilly, Monet [PA]" userId="S::mreilly_psea.org#ext#@neahq.onmicrosoft.com::c0fedf1a-1d95-456f-8c41-3553731985ba" providerId="AD" clId="Web-{007ABE69-1EFC-0DA7-7DD6-91B47ED882D1}" dt="2026-06-10T16:18:33.263" v="2"/>
          <ac:spMkLst>
            <pc:docMk/>
            <pc:sldMk cId="3015647786" sldId="268"/>
            <ac:spMk id="3" creationId="{1ABEC2F0-83C1-E731-88B8-6AE5226F7CD9}"/>
          </ac:spMkLst>
        </pc:spChg>
        <pc:spChg chg="add del">
          <ac:chgData name="Reilly, Monet [PA]" userId="S::mreilly_psea.org#ext#@neahq.onmicrosoft.com::c0fedf1a-1d95-456f-8c41-3553731985ba" providerId="AD" clId="Web-{007ABE69-1EFC-0DA7-7DD6-91B47ED882D1}" dt="2026-06-10T16:23:01.061" v="17"/>
          <ac:spMkLst>
            <pc:docMk/>
            <pc:sldMk cId="3015647786" sldId="268"/>
            <ac:spMk id="4" creationId="{F7FEC672-B160-9091-2702-1DEA6CE34EED}"/>
          </ac:spMkLst>
        </pc:spChg>
        <pc:spChg chg="add mod">
          <ac:chgData name="Reilly, Monet [PA]" userId="S::mreilly_psea.org#ext#@neahq.onmicrosoft.com::c0fedf1a-1d95-456f-8c41-3553731985ba" providerId="AD" clId="Web-{007ABE69-1EFC-0DA7-7DD6-91B47ED882D1}" dt="2026-06-10T16:23:45.064" v="25" actId="20577"/>
          <ac:spMkLst>
            <pc:docMk/>
            <pc:sldMk cId="3015647786" sldId="268"/>
            <ac:spMk id="7" creationId="{F0878B63-1080-47CA-C1CB-5D300B2399DA}"/>
          </ac:spMkLst>
        </pc:spChg>
        <pc:picChg chg="del">
          <ac:chgData name="Reilly, Monet [PA]" userId="S::mreilly_psea.org#ext#@neahq.onmicrosoft.com::c0fedf1a-1d95-456f-8c41-3553731985ba" providerId="AD" clId="Web-{007ABE69-1EFC-0DA7-7DD6-91B47ED882D1}" dt="2026-06-10T16:18:29.043" v="1"/>
          <ac:picMkLst>
            <pc:docMk/>
            <pc:sldMk cId="3015647786" sldId="268"/>
            <ac:picMk id="5" creationId="{00000000-0000-0000-0000-000000000000}"/>
          </ac:picMkLst>
        </pc:picChg>
        <pc:picChg chg="mod">
          <ac:chgData name="Reilly, Monet [PA]" userId="S::mreilly_psea.org#ext#@neahq.onmicrosoft.com::c0fedf1a-1d95-456f-8c41-3553731985ba" providerId="AD" clId="Web-{007ABE69-1EFC-0DA7-7DD6-91B47ED882D1}" dt="2026-06-10T16:24:01.347" v="27" actId="1076"/>
          <ac:picMkLst>
            <pc:docMk/>
            <pc:sldMk cId="3015647786" sldId="268"/>
            <ac:picMk id="11" creationId="{00000000-0000-0000-0000-000000000000}"/>
          </ac:picMkLst>
        </pc:picChg>
      </pc:sldChg>
      <pc:sldChg chg="modSp">
        <pc:chgData name="Reilly, Monet [PA]" userId="S::mreilly_psea.org#ext#@neahq.onmicrosoft.com::c0fedf1a-1d95-456f-8c41-3553731985ba" providerId="AD" clId="Web-{007ABE69-1EFC-0DA7-7DD6-91B47ED882D1}" dt="2026-06-10T16:27:19.656" v="37" actId="20577"/>
        <pc:sldMkLst>
          <pc:docMk/>
          <pc:sldMk cId="1324203398" sldId="280"/>
        </pc:sldMkLst>
        <pc:spChg chg="mod">
          <ac:chgData name="Reilly, Monet [PA]" userId="S::mreilly_psea.org#ext#@neahq.onmicrosoft.com::c0fedf1a-1d95-456f-8c41-3553731985ba" providerId="AD" clId="Web-{007ABE69-1EFC-0DA7-7DD6-91B47ED882D1}" dt="2026-06-10T16:27:19.656" v="37" actId="20577"/>
          <ac:spMkLst>
            <pc:docMk/>
            <pc:sldMk cId="1324203398" sldId="280"/>
            <ac:spMk id="7" creationId="{00000000-0000-0000-0000-000000000000}"/>
          </ac:spMkLst>
        </pc:spChg>
      </pc:sldChg>
      <pc:sldChg chg="modSp">
        <pc:chgData name="Reilly, Monet [PA]" userId="S::mreilly_psea.org#ext#@neahq.onmicrosoft.com::c0fedf1a-1d95-456f-8c41-3553731985ba" providerId="AD" clId="Web-{007ABE69-1EFC-0DA7-7DD6-91B47ED882D1}" dt="2026-06-10T16:21:59.823" v="15" actId="14100"/>
        <pc:sldMkLst>
          <pc:docMk/>
          <pc:sldMk cId="659047396" sldId="293"/>
        </pc:sldMkLst>
        <pc:spChg chg="mod">
          <ac:chgData name="Reilly, Monet [PA]" userId="S::mreilly_psea.org#ext#@neahq.onmicrosoft.com::c0fedf1a-1d95-456f-8c41-3553731985ba" providerId="AD" clId="Web-{007ABE69-1EFC-0DA7-7DD6-91B47ED882D1}" dt="2026-06-10T16:21:59.823" v="15" actId="14100"/>
          <ac:spMkLst>
            <pc:docMk/>
            <pc:sldMk cId="659047396" sldId="293"/>
            <ac:spMk id="8" creationId="{00000000-0000-0000-0000-000000000000}"/>
          </ac:spMkLst>
        </pc:spChg>
        <pc:picChg chg="mod">
          <ac:chgData name="Reilly, Monet [PA]" userId="S::mreilly_psea.org#ext#@neahq.onmicrosoft.com::c0fedf1a-1d95-456f-8c41-3553731985ba" providerId="AD" clId="Web-{007ABE69-1EFC-0DA7-7DD6-91B47ED882D1}" dt="2026-06-10T16:21:57.354" v="14" actId="1076"/>
          <ac:picMkLst>
            <pc:docMk/>
            <pc:sldMk cId="659047396" sldId="293"/>
            <ac:picMk id="9" creationId="{00000000-0000-0000-0000-000000000000}"/>
          </ac:picMkLst>
        </pc:picChg>
      </pc:sldChg>
      <pc:sldChg chg="del">
        <pc:chgData name="Reilly, Monet [PA]" userId="S::mreilly_psea.org#ext#@neahq.onmicrosoft.com::c0fedf1a-1d95-456f-8c41-3553731985ba" providerId="AD" clId="Web-{007ABE69-1EFC-0DA7-7DD6-91B47ED882D1}" dt="2026-06-10T16:21:34.243" v="9"/>
        <pc:sldMkLst>
          <pc:docMk/>
          <pc:sldMk cId="3858757851" sldId="332"/>
        </pc:sldMkLst>
      </pc:sldChg>
      <pc:sldChg chg="del">
        <pc:chgData name="Reilly, Monet [PA]" userId="S::mreilly_psea.org#ext#@neahq.onmicrosoft.com::c0fedf1a-1d95-456f-8c41-3553731985ba" providerId="AD" clId="Web-{007ABE69-1EFC-0DA7-7DD6-91B47ED882D1}" dt="2026-06-10T16:20:26.114" v="7"/>
        <pc:sldMkLst>
          <pc:docMk/>
          <pc:sldMk cId="2726674035" sldId="340"/>
        </pc:sldMkLst>
      </pc:sldChg>
      <pc:sldChg chg="add">
        <pc:chgData name="Reilly, Monet [PA]" userId="S::mreilly_psea.org#ext#@neahq.onmicrosoft.com::c0fedf1a-1d95-456f-8c41-3553731985ba" providerId="AD" clId="Web-{007ABE69-1EFC-0DA7-7DD6-91B47ED882D1}" dt="2026-06-10T16:21:32.056" v="8"/>
        <pc:sldMkLst>
          <pc:docMk/>
          <pc:sldMk cId="210288802" sldId="551"/>
        </pc:sldMkLst>
      </pc:sldChg>
      <pc:sldChg chg="add">
        <pc:chgData name="Reilly, Monet [PA]" userId="S::mreilly_psea.org#ext#@neahq.onmicrosoft.com::c0fedf1a-1d95-456f-8c41-3553731985ba" providerId="AD" clId="Web-{007ABE69-1EFC-0DA7-7DD6-91B47ED882D1}" dt="2026-06-10T16:20:20.738" v="5"/>
        <pc:sldMkLst>
          <pc:docMk/>
          <pc:sldMk cId="2382051987" sldId="1853"/>
        </pc:sldMkLst>
      </pc:sldChg>
      <pc:sldChg chg="add">
        <pc:chgData name="Reilly, Monet [PA]" userId="S::mreilly_psea.org#ext#@neahq.onmicrosoft.com::c0fedf1a-1d95-456f-8c41-3553731985ba" providerId="AD" clId="Web-{007ABE69-1EFC-0DA7-7DD6-91B47ED882D1}" dt="2026-06-10T16:19:55.940" v="3"/>
        <pc:sldMkLst>
          <pc:docMk/>
          <pc:sldMk cId="2284877324" sldId="2580"/>
        </pc:sldMkLst>
      </pc:sldChg>
      <pc:sldChg chg="add">
        <pc:chgData name="Reilly, Monet [PA]" userId="S::mreilly_psea.org#ext#@neahq.onmicrosoft.com::c0fedf1a-1d95-456f-8c41-3553731985ba" providerId="AD" clId="Web-{007ABE69-1EFC-0DA7-7DD6-91B47ED882D1}" dt="2026-06-10T16:20:20.879" v="6"/>
        <pc:sldMkLst>
          <pc:docMk/>
          <pc:sldMk cId="1709283278" sldId="2590"/>
        </pc:sldMkLst>
      </pc:sldChg>
      <pc:sldChg chg="add">
        <pc:chgData name="Reilly, Monet [PA]" userId="S::mreilly_psea.org#ext#@neahq.onmicrosoft.com::c0fedf1a-1d95-456f-8c41-3553731985ba" providerId="AD" clId="Web-{007ABE69-1EFC-0DA7-7DD6-91B47ED882D1}" dt="2026-06-10T16:20:20.645" v="4"/>
        <pc:sldMkLst>
          <pc:docMk/>
          <pc:sldMk cId="4205996959" sldId="2598"/>
        </pc:sldMkLst>
      </pc:sldChg>
    </pc:docChg>
  </pc:docChgLst>
  <pc:docChgLst>
    <pc:chgData name="Bova.Lindsay" userId="S::lindsay.bova_knea.org#ext#@neahq.onmicrosoft.com::ec946229-783d-4309-8b3a-06d5f4902d05" providerId="AD" clId="Web-{A18B6F36-6256-361D-70E8-B5613E9C9AC2}"/>
    <pc:docChg chg="addSld modSld">
      <pc:chgData name="Bova.Lindsay" userId="S::lindsay.bova_knea.org#ext#@neahq.onmicrosoft.com::ec946229-783d-4309-8b3a-06d5f4902d05" providerId="AD" clId="Web-{A18B6F36-6256-361D-70E8-B5613E9C9AC2}" dt="2026-06-10T21:58:22.730" v="108"/>
      <pc:docMkLst>
        <pc:docMk/>
      </pc:docMkLst>
      <pc:sldChg chg="mod modShow modNotes">
        <pc:chgData name="Bova.Lindsay" userId="S::lindsay.bova_knea.org#ext#@neahq.onmicrosoft.com::ec946229-783d-4309-8b3a-06d5f4902d05" providerId="AD" clId="Web-{A18B6F36-6256-361D-70E8-B5613E9C9AC2}" dt="2026-06-10T21:46:05.151" v="23"/>
        <pc:sldMkLst>
          <pc:docMk/>
          <pc:sldMk cId="2020384403" sldId="302"/>
        </pc:sldMkLst>
      </pc:sldChg>
      <pc:sldChg chg="mod modShow modNotes">
        <pc:chgData name="Bova.Lindsay" userId="S::lindsay.bova_knea.org#ext#@neahq.onmicrosoft.com::ec946229-783d-4309-8b3a-06d5f4902d05" providerId="AD" clId="Web-{A18B6F36-6256-361D-70E8-B5613E9C9AC2}" dt="2026-06-10T21:47:24.625" v="65"/>
        <pc:sldMkLst>
          <pc:docMk/>
          <pc:sldMk cId="1771346641" sldId="335"/>
        </pc:sldMkLst>
      </pc:sldChg>
      <pc:sldChg chg="mod modShow modNotes">
        <pc:chgData name="Bova.Lindsay" userId="S::lindsay.bova_knea.org#ext#@neahq.onmicrosoft.com::ec946229-783d-4309-8b3a-06d5f4902d05" providerId="AD" clId="Web-{A18B6F36-6256-361D-70E8-B5613E9C9AC2}" dt="2026-06-10T21:58:22.730" v="108"/>
        <pc:sldMkLst>
          <pc:docMk/>
          <pc:sldMk cId="352138102" sldId="336"/>
        </pc:sldMkLst>
      </pc:sldChg>
      <pc:sldChg chg="mod modShow modNotes">
        <pc:chgData name="Bova.Lindsay" userId="S::lindsay.bova_knea.org#ext#@neahq.onmicrosoft.com::ec946229-783d-4309-8b3a-06d5f4902d05" providerId="AD" clId="Web-{A18B6F36-6256-361D-70E8-B5613E9C9AC2}" dt="2026-06-10T21:57:03.772" v="89"/>
        <pc:sldMkLst>
          <pc:docMk/>
          <pc:sldMk cId="2178944409" sldId="339"/>
        </pc:sldMkLst>
      </pc:sldChg>
      <pc:sldChg chg="add">
        <pc:chgData name="Bova.Lindsay" userId="S::lindsay.bova_knea.org#ext#@neahq.onmicrosoft.com::ec946229-783d-4309-8b3a-06d5f4902d05" providerId="AD" clId="Web-{A18B6F36-6256-361D-70E8-B5613E9C9AC2}" dt="2026-06-10T21:45:43.102" v="0"/>
        <pc:sldMkLst>
          <pc:docMk/>
          <pc:sldMk cId="583945206" sldId="552"/>
        </pc:sldMkLst>
      </pc:sldChg>
      <pc:sldChg chg="add">
        <pc:chgData name="Bova.Lindsay" userId="S::lindsay.bova_knea.org#ext#@neahq.onmicrosoft.com::ec946229-783d-4309-8b3a-06d5f4902d05" providerId="AD" clId="Web-{A18B6F36-6256-361D-70E8-B5613E9C9AC2}" dt="2026-06-10T21:46:22.042" v="24"/>
        <pc:sldMkLst>
          <pc:docMk/>
          <pc:sldMk cId="3158046280" sldId="2591"/>
        </pc:sldMkLst>
      </pc:sldChg>
      <pc:sldChg chg="add">
        <pc:chgData name="Bova.Lindsay" userId="S::lindsay.bova_knea.org#ext#@neahq.onmicrosoft.com::ec946229-783d-4309-8b3a-06d5f4902d05" providerId="AD" clId="Web-{A18B6F36-6256-361D-70E8-B5613E9C9AC2}" dt="2026-06-10T21:57:58.025" v="90"/>
        <pc:sldMkLst>
          <pc:docMk/>
          <pc:sldMk cId="1732388638" sldId="2599"/>
        </pc:sldMkLst>
      </pc:sldChg>
    </pc:docChg>
  </pc:docChgLst>
  <pc:docChgLst>
    <pc:chgData name="Davis, Meighan [HQ-CE]" userId="S::mdavis@nea.org::078ae108-6df0-4a38-b2f3-816ee71c3480" providerId="AD" clId="Web-{7E0E275E-DE6A-17A1-B4FF-8DCDCF250DD4}"/>
    <pc:docChg chg="delSld modSld">
      <pc:chgData name="Davis, Meighan [HQ-CE]" userId="S::mdavis@nea.org::078ae108-6df0-4a38-b2f3-816ee71c3480" providerId="AD" clId="Web-{7E0E275E-DE6A-17A1-B4FF-8DCDCF250DD4}" dt="2026-06-10T21:44:04.080" v="46" actId="20577"/>
      <pc:docMkLst>
        <pc:docMk/>
      </pc:docMkLst>
      <pc:sldChg chg="modSp">
        <pc:chgData name="Davis, Meighan [HQ-CE]" userId="S::mdavis@nea.org::078ae108-6df0-4a38-b2f3-816ee71c3480" providerId="AD" clId="Web-{7E0E275E-DE6A-17A1-B4FF-8DCDCF250DD4}" dt="2026-06-10T21:44:04.080" v="46" actId="20577"/>
        <pc:sldMkLst>
          <pc:docMk/>
          <pc:sldMk cId="659047396" sldId="293"/>
        </pc:sldMkLst>
        <pc:spChg chg="mod">
          <ac:chgData name="Davis, Meighan [HQ-CE]" userId="S::mdavis@nea.org::078ae108-6df0-4a38-b2f3-816ee71c3480" providerId="AD" clId="Web-{7E0E275E-DE6A-17A1-B4FF-8DCDCF250DD4}" dt="2026-06-10T21:44:04.080" v="46" actId="20577"/>
          <ac:spMkLst>
            <pc:docMk/>
            <pc:sldMk cId="659047396" sldId="293"/>
            <ac:spMk id="6" creationId="{00000000-0000-0000-0000-000000000000}"/>
          </ac:spMkLst>
        </pc:spChg>
      </pc:sldChg>
      <pc:sldChg chg="delSp modSp">
        <pc:chgData name="Davis, Meighan [HQ-CE]" userId="S::mdavis@nea.org::078ae108-6df0-4a38-b2f3-816ee71c3480" providerId="AD" clId="Web-{7E0E275E-DE6A-17A1-B4FF-8DCDCF250DD4}" dt="2026-06-10T21:43:07.076" v="26" actId="20577"/>
        <pc:sldMkLst>
          <pc:docMk/>
          <pc:sldMk cId="1303494559" sldId="295"/>
        </pc:sldMkLst>
        <pc:spChg chg="mod">
          <ac:chgData name="Davis, Meighan [HQ-CE]" userId="S::mdavis@nea.org::078ae108-6df0-4a38-b2f3-816ee71c3480" providerId="AD" clId="Web-{7E0E275E-DE6A-17A1-B4FF-8DCDCF250DD4}" dt="2026-06-10T21:43:07.076" v="26" actId="20577"/>
          <ac:spMkLst>
            <pc:docMk/>
            <pc:sldMk cId="1303494559" sldId="295"/>
            <ac:spMk id="3" creationId="{4652DA2A-24C8-CB40-1B09-2F825B1E4DE9}"/>
          </ac:spMkLst>
        </pc:spChg>
        <pc:picChg chg="del">
          <ac:chgData name="Davis, Meighan [HQ-CE]" userId="S::mdavis@nea.org::078ae108-6df0-4a38-b2f3-816ee71c3480" providerId="AD" clId="Web-{7E0E275E-DE6A-17A1-B4FF-8DCDCF250DD4}" dt="2026-06-10T21:42:46.402" v="24"/>
          <ac:picMkLst>
            <pc:docMk/>
            <pc:sldMk cId="1303494559" sldId="295"/>
            <ac:picMk id="1026" creationId="{00000000-0000-0000-0000-000000000000}"/>
          </ac:picMkLst>
        </pc:picChg>
      </pc:sldChg>
      <pc:sldChg chg="delSp modSp">
        <pc:chgData name="Davis, Meighan [HQ-CE]" userId="S::mdavis@nea.org::078ae108-6df0-4a38-b2f3-816ee71c3480" providerId="AD" clId="Web-{7E0E275E-DE6A-17A1-B4FF-8DCDCF250DD4}" dt="2026-06-10T21:43:19.483" v="36" actId="1076"/>
        <pc:sldMkLst>
          <pc:docMk/>
          <pc:sldMk cId="1431070960" sldId="296"/>
        </pc:sldMkLst>
        <pc:spChg chg="mod">
          <ac:chgData name="Davis, Meighan [HQ-CE]" userId="S::mdavis@nea.org::078ae108-6df0-4a38-b2f3-816ee71c3480" providerId="AD" clId="Web-{7E0E275E-DE6A-17A1-B4FF-8DCDCF250DD4}" dt="2026-06-10T21:43:19.483" v="36" actId="1076"/>
          <ac:spMkLst>
            <pc:docMk/>
            <pc:sldMk cId="1431070960" sldId="296"/>
            <ac:spMk id="2" creationId="{00000000-0000-0000-0000-000000000000}"/>
          </ac:spMkLst>
        </pc:spChg>
        <pc:spChg chg="del mod">
          <ac:chgData name="Davis, Meighan [HQ-CE]" userId="S::mdavis@nea.org::078ae108-6df0-4a38-b2f3-816ee71c3480" providerId="AD" clId="Web-{7E0E275E-DE6A-17A1-B4FF-8DCDCF250DD4}" dt="2026-06-10T21:43:15.889" v="35"/>
          <ac:spMkLst>
            <pc:docMk/>
            <pc:sldMk cId="1431070960" sldId="296"/>
            <ac:spMk id="8" creationId="{00000000-0000-0000-0000-000000000000}"/>
          </ac:spMkLst>
        </pc:spChg>
      </pc:sldChg>
      <pc:sldChg chg="del">
        <pc:chgData name="Davis, Meighan [HQ-CE]" userId="S::mdavis@nea.org::078ae108-6df0-4a38-b2f3-816ee71c3480" providerId="AD" clId="Web-{7E0E275E-DE6A-17A1-B4FF-8DCDCF250DD4}" dt="2026-06-10T21:43:22.155" v="37"/>
        <pc:sldMkLst>
          <pc:docMk/>
          <pc:sldMk cId="2399434973" sldId="341"/>
        </pc:sldMkLst>
      </pc:sldChg>
      <pc:sldChg chg="delSp modSp">
        <pc:chgData name="Davis, Meighan [HQ-CE]" userId="S::mdavis@nea.org::078ae108-6df0-4a38-b2f3-816ee71c3480" providerId="AD" clId="Web-{7E0E275E-DE6A-17A1-B4FF-8DCDCF250DD4}" dt="2026-06-10T21:43:33.671" v="45" actId="20577"/>
        <pc:sldMkLst>
          <pc:docMk/>
          <pc:sldMk cId="3859010664" sldId="342"/>
        </pc:sldMkLst>
        <pc:spChg chg="del">
          <ac:chgData name="Davis, Meighan [HQ-CE]" userId="S::mdavis@nea.org::078ae108-6df0-4a38-b2f3-816ee71c3480" providerId="AD" clId="Web-{7E0E275E-DE6A-17A1-B4FF-8DCDCF250DD4}" dt="2026-06-10T21:43:25.921" v="38"/>
          <ac:spMkLst>
            <pc:docMk/>
            <pc:sldMk cId="3859010664" sldId="342"/>
            <ac:spMk id="2" creationId="{98CBE11F-15AA-410D-7443-720F9360F399}"/>
          </ac:spMkLst>
        </pc:spChg>
        <pc:spChg chg="mod">
          <ac:chgData name="Davis, Meighan [HQ-CE]" userId="S::mdavis@nea.org::078ae108-6df0-4a38-b2f3-816ee71c3480" providerId="AD" clId="Web-{7E0E275E-DE6A-17A1-B4FF-8DCDCF250DD4}" dt="2026-06-10T21:43:33.671" v="45" actId="20577"/>
          <ac:spMkLst>
            <pc:docMk/>
            <pc:sldMk cId="3859010664" sldId="342"/>
            <ac:spMk id="3" creationId="{545D5355-3993-65C5-3F08-A8799B6A5142}"/>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817367-8EFE-40C9-94EC-27B034004558}" type="doc">
      <dgm:prSet loTypeId="urn:microsoft.com/office/officeart/2005/8/layout/chevron2" loCatId="process" qsTypeId="urn:microsoft.com/office/officeart/2005/8/quickstyle/simple4" qsCatId="simple" csTypeId="urn:microsoft.com/office/officeart/2005/8/colors/colorful5" csCatId="colorful" phldr="1"/>
      <dgm:spPr/>
      <dgm:t>
        <a:bodyPr/>
        <a:lstStyle/>
        <a:p>
          <a:endParaRPr lang="en-US"/>
        </a:p>
      </dgm:t>
    </dgm:pt>
    <dgm:pt modelId="{1BE85637-5C25-4F56-965E-D4BE6E995B5B}">
      <dgm:prSet phldrT="[Text]" phldr="0" custT="1"/>
      <dgm:spPr>
        <a:ln>
          <a:noFill/>
        </a:ln>
      </dgm:spPr>
      <dgm:t>
        <a:bodyPr/>
        <a:lstStyle/>
        <a:p>
          <a:pPr rtl="0"/>
          <a:r>
            <a:rPr lang="en-US" sz="2000"/>
            <a:t>Possess an organizing and leadership mindset</a:t>
          </a:r>
        </a:p>
      </dgm:t>
    </dgm:pt>
    <dgm:pt modelId="{0722458D-B320-4BC1-8E19-2C49235332AB}" type="parTrans" cxnId="{827A03BA-8A95-41D4-9FCC-647CDB1B79FB}">
      <dgm:prSet/>
      <dgm:spPr/>
      <dgm:t>
        <a:bodyPr/>
        <a:lstStyle/>
        <a:p>
          <a:endParaRPr lang="en-US"/>
        </a:p>
      </dgm:t>
    </dgm:pt>
    <dgm:pt modelId="{7CC4F438-7038-46E5-B0D2-F97C098772DC}" type="sibTrans" cxnId="{827A03BA-8A95-41D4-9FCC-647CDB1B79FB}">
      <dgm:prSet/>
      <dgm:spPr/>
      <dgm:t>
        <a:bodyPr/>
        <a:lstStyle/>
        <a:p>
          <a:endParaRPr lang="en-US"/>
        </a:p>
      </dgm:t>
    </dgm:pt>
    <dgm:pt modelId="{1930A87B-B0D8-43BE-B56F-CFD3C7D781FB}">
      <dgm:prSet phldr="0" custT="1"/>
      <dgm:spPr>
        <a:ln>
          <a:noFill/>
        </a:ln>
      </dgm:spPr>
      <dgm:t>
        <a:bodyPr/>
        <a:lstStyle/>
        <a:p>
          <a:pPr rtl="0"/>
          <a:r>
            <a:rPr lang="en-US" sz="2000"/>
            <a:t>Engages in peer </a:t>
          </a:r>
          <a:r>
            <a:rPr lang="en-US" sz="2000">
              <a:latin typeface="Euphemia"/>
            </a:rPr>
            <a:t>problem solving and coaching</a:t>
          </a:r>
        </a:p>
      </dgm:t>
    </dgm:pt>
    <dgm:pt modelId="{3184F330-ECDE-4F6F-89E6-576D7117D8E3}" type="parTrans" cxnId="{E83953A1-5294-4B13-A848-0A053786F3AD}">
      <dgm:prSet/>
      <dgm:spPr/>
      <dgm:t>
        <a:bodyPr/>
        <a:lstStyle/>
        <a:p>
          <a:endParaRPr lang="en-US"/>
        </a:p>
      </dgm:t>
    </dgm:pt>
    <dgm:pt modelId="{67456555-7E62-411C-A87A-19A817267C1B}" type="sibTrans" cxnId="{E83953A1-5294-4B13-A848-0A053786F3AD}">
      <dgm:prSet/>
      <dgm:spPr/>
      <dgm:t>
        <a:bodyPr/>
        <a:lstStyle/>
        <a:p>
          <a:endParaRPr lang="en-US"/>
        </a:p>
      </dgm:t>
    </dgm:pt>
    <dgm:pt modelId="{E6C016A8-F1E0-459F-B2C5-B8935943A953}">
      <dgm:prSet phldrT="[Text]" phldr="0"/>
      <dgm:spPr/>
      <dgm:t>
        <a:bodyPr/>
        <a:lstStyle/>
        <a:p>
          <a:pPr rtl="0"/>
          <a:r>
            <a:rPr lang="en-US" b="1">
              <a:latin typeface="Euphemia"/>
            </a:rPr>
            <a:t>Campaign Coach</a:t>
          </a:r>
          <a:endParaRPr lang="en-US" b="1"/>
        </a:p>
      </dgm:t>
    </dgm:pt>
    <dgm:pt modelId="{D523D1FD-230B-4229-8D05-F6D8DD352FF1}" type="sibTrans" cxnId="{6AB91884-9065-4917-B439-6521F734BA48}">
      <dgm:prSet/>
      <dgm:spPr/>
      <dgm:t>
        <a:bodyPr/>
        <a:lstStyle/>
        <a:p>
          <a:endParaRPr lang="en-US"/>
        </a:p>
      </dgm:t>
    </dgm:pt>
    <dgm:pt modelId="{252B9751-F2DC-40C5-B58D-6EA1345C8825}" type="parTrans" cxnId="{6AB91884-9065-4917-B439-6521F734BA48}">
      <dgm:prSet/>
      <dgm:spPr/>
      <dgm:t>
        <a:bodyPr/>
        <a:lstStyle/>
        <a:p>
          <a:endParaRPr lang="en-US"/>
        </a:p>
      </dgm:t>
    </dgm:pt>
    <dgm:pt modelId="{2ADEC2AF-0313-4B38-BB0D-BFE7CE70DAAD}">
      <dgm:prSet phldrT="[Text]" phldr="0" custT="1"/>
      <dgm:spPr>
        <a:ln>
          <a:noFill/>
        </a:ln>
      </dgm:spPr>
      <dgm:t>
        <a:bodyPr/>
        <a:lstStyle/>
        <a:p>
          <a:pPr rtl="0"/>
          <a:r>
            <a:rPr lang="en-US" sz="2000"/>
            <a:t>Holds coaching calls, with team 2 times a month</a:t>
          </a:r>
        </a:p>
      </dgm:t>
    </dgm:pt>
    <dgm:pt modelId="{A8EFE938-0FD1-4378-972E-8921B05EB68C}" type="parTrans" cxnId="{D69C754E-F5E4-47BE-AB9B-1E7FE3735645}">
      <dgm:prSet/>
      <dgm:spPr/>
      <dgm:t>
        <a:bodyPr/>
        <a:lstStyle/>
        <a:p>
          <a:endParaRPr lang="en-US"/>
        </a:p>
      </dgm:t>
    </dgm:pt>
    <dgm:pt modelId="{CFB71B45-133D-4F84-A417-B4E16B34E1BB}" type="sibTrans" cxnId="{D69C754E-F5E4-47BE-AB9B-1E7FE3735645}">
      <dgm:prSet/>
      <dgm:spPr/>
      <dgm:t>
        <a:bodyPr/>
        <a:lstStyle/>
        <a:p>
          <a:endParaRPr lang="en-US"/>
        </a:p>
      </dgm:t>
    </dgm:pt>
    <dgm:pt modelId="{4B0757A8-4A20-4DAA-A4FB-C7B76332FA92}">
      <dgm:prSet phldrT="[Text]" phldr="0" custT="1"/>
      <dgm:spPr>
        <a:ln>
          <a:noFill/>
        </a:ln>
      </dgm:spPr>
      <dgm:t>
        <a:bodyPr/>
        <a:lstStyle/>
        <a:p>
          <a:pPr rtl="0"/>
          <a:r>
            <a:rPr lang="en-US" sz="2000"/>
            <a:t>Coaches 1–2 local teams</a:t>
          </a:r>
        </a:p>
      </dgm:t>
    </dgm:pt>
    <dgm:pt modelId="{A73DDB9D-1D6A-4A5C-BBFA-5E0396BE0565}" type="parTrans" cxnId="{FD24EEC2-4A0D-41AD-B8E2-71E3B8DA6E40}">
      <dgm:prSet/>
      <dgm:spPr/>
      <dgm:t>
        <a:bodyPr/>
        <a:lstStyle/>
        <a:p>
          <a:endParaRPr lang="en-US"/>
        </a:p>
      </dgm:t>
    </dgm:pt>
    <dgm:pt modelId="{85226C98-B91D-4E9D-927C-A1E17130617A}" type="sibTrans" cxnId="{FD24EEC2-4A0D-41AD-B8E2-71E3B8DA6E40}">
      <dgm:prSet/>
      <dgm:spPr/>
      <dgm:t>
        <a:bodyPr/>
        <a:lstStyle/>
        <a:p>
          <a:endParaRPr lang="en-US"/>
        </a:p>
      </dgm:t>
    </dgm:pt>
    <dgm:pt modelId="{391AE613-2A3F-4446-B7BD-F7DED8A84968}">
      <dgm:prSet phldrT="[Text]" phldr="0" custT="1"/>
      <dgm:spPr>
        <a:ln>
          <a:noFill/>
        </a:ln>
      </dgm:spPr>
      <dgm:t>
        <a:bodyPr/>
        <a:lstStyle/>
        <a:p>
          <a:pPr rtl="0"/>
          <a:r>
            <a:rPr lang="en-US" sz="2000"/>
            <a:t>Attends campaign coach training</a:t>
          </a:r>
        </a:p>
      </dgm:t>
    </dgm:pt>
    <dgm:pt modelId="{F96A24E1-34A7-4883-B01A-A88D84C9A425}" type="parTrans" cxnId="{9C11AF17-DFFA-40E8-ADBE-26F9A34DB1C5}">
      <dgm:prSet/>
      <dgm:spPr/>
      <dgm:t>
        <a:bodyPr/>
        <a:lstStyle/>
        <a:p>
          <a:endParaRPr lang="en-US"/>
        </a:p>
      </dgm:t>
    </dgm:pt>
    <dgm:pt modelId="{9432FB60-C647-4A31-BF18-8B4720C08ECA}" type="sibTrans" cxnId="{9C11AF17-DFFA-40E8-ADBE-26F9A34DB1C5}">
      <dgm:prSet/>
      <dgm:spPr/>
      <dgm:t>
        <a:bodyPr/>
        <a:lstStyle/>
        <a:p>
          <a:endParaRPr lang="en-US"/>
        </a:p>
      </dgm:t>
    </dgm:pt>
    <dgm:pt modelId="{C66B8B32-938A-44EF-95EF-DE9CCDAABFA9}">
      <dgm:prSet phldr="0" custT="1"/>
      <dgm:spPr>
        <a:ln>
          <a:noFill/>
        </a:ln>
      </dgm:spPr>
      <dgm:t>
        <a:bodyPr/>
        <a:lstStyle/>
        <a:p>
          <a:pPr rtl="0"/>
          <a:r>
            <a:rPr lang="en-US" sz="2000">
              <a:latin typeface="Euphemia"/>
            </a:rPr>
            <a:t>Works with a mentor coach</a:t>
          </a:r>
        </a:p>
      </dgm:t>
    </dgm:pt>
    <dgm:pt modelId="{4FD48433-A77D-4D0F-AAD4-89C0984735A7}" type="parTrans" cxnId="{3A65F339-3F84-4108-BCF8-C9DD2EAC1B16}">
      <dgm:prSet/>
      <dgm:spPr/>
      <dgm:t>
        <a:bodyPr/>
        <a:lstStyle/>
        <a:p>
          <a:endParaRPr lang="en-US"/>
        </a:p>
      </dgm:t>
    </dgm:pt>
    <dgm:pt modelId="{7BA397BB-3601-4266-B170-8E5B5A8A30C2}" type="sibTrans" cxnId="{3A65F339-3F84-4108-BCF8-C9DD2EAC1B16}">
      <dgm:prSet/>
      <dgm:spPr/>
      <dgm:t>
        <a:bodyPr/>
        <a:lstStyle/>
        <a:p>
          <a:endParaRPr lang="en-US"/>
        </a:p>
      </dgm:t>
    </dgm:pt>
    <dgm:pt modelId="{26BC1F7F-233C-4449-902C-596F4F7F931C}" type="pres">
      <dgm:prSet presAssocID="{07817367-8EFE-40C9-94EC-27B034004558}" presName="linearFlow" presStyleCnt="0">
        <dgm:presLayoutVars>
          <dgm:dir/>
          <dgm:animLvl val="lvl"/>
          <dgm:resizeHandles val="exact"/>
        </dgm:presLayoutVars>
      </dgm:prSet>
      <dgm:spPr/>
    </dgm:pt>
    <dgm:pt modelId="{C68A0D5B-6B57-49F8-8F15-203C18E464F0}" type="pres">
      <dgm:prSet presAssocID="{E6C016A8-F1E0-459F-B2C5-B8935943A953}" presName="composite" presStyleCnt="0"/>
      <dgm:spPr/>
    </dgm:pt>
    <dgm:pt modelId="{CA4509E2-DB9B-4FB6-8839-1A81E43B4837}" type="pres">
      <dgm:prSet presAssocID="{E6C016A8-F1E0-459F-B2C5-B8935943A953}" presName="parentText" presStyleLbl="alignNode1" presStyleIdx="0" presStyleCnt="1" custLinFactNeighborX="1205" custLinFactNeighborY="-15185">
        <dgm:presLayoutVars>
          <dgm:chMax val="1"/>
          <dgm:bulletEnabled val="1"/>
        </dgm:presLayoutVars>
      </dgm:prSet>
      <dgm:spPr/>
    </dgm:pt>
    <dgm:pt modelId="{EEA5BD63-6B63-44E9-A0ED-F32C25095090}" type="pres">
      <dgm:prSet presAssocID="{E6C016A8-F1E0-459F-B2C5-B8935943A953}" presName="descendantText" presStyleLbl="alignAcc1" presStyleIdx="0" presStyleCnt="1" custScaleY="181112" custLinFactNeighborX="0" custLinFactNeighborY="-1752">
        <dgm:presLayoutVars>
          <dgm:bulletEnabled val="1"/>
        </dgm:presLayoutVars>
      </dgm:prSet>
      <dgm:spPr/>
    </dgm:pt>
  </dgm:ptLst>
  <dgm:cxnLst>
    <dgm:cxn modelId="{9C11AF17-DFFA-40E8-ADBE-26F9A34DB1C5}" srcId="{E6C016A8-F1E0-459F-B2C5-B8935943A953}" destId="{391AE613-2A3F-4446-B7BD-F7DED8A84968}" srcOrd="1" destOrd="0" parTransId="{F96A24E1-34A7-4883-B01A-A88D84C9A425}" sibTransId="{9432FB60-C647-4A31-BF18-8B4720C08ECA}"/>
    <dgm:cxn modelId="{88604135-2A3A-4D1A-AB5E-D429F8148A58}" type="presOf" srcId="{E6C016A8-F1E0-459F-B2C5-B8935943A953}" destId="{CA4509E2-DB9B-4FB6-8839-1A81E43B4837}" srcOrd="0" destOrd="0" presId="urn:microsoft.com/office/officeart/2005/8/layout/chevron2"/>
    <dgm:cxn modelId="{3A65F339-3F84-4108-BCF8-C9DD2EAC1B16}" srcId="{E6C016A8-F1E0-459F-B2C5-B8935943A953}" destId="{C66B8B32-938A-44EF-95EF-DE9CCDAABFA9}" srcOrd="5" destOrd="0" parTransId="{4FD48433-A77D-4D0F-AAD4-89C0984735A7}" sibTransId="{7BA397BB-3601-4266-B170-8E5B5A8A30C2}"/>
    <dgm:cxn modelId="{8EF6BF3A-D2FD-4D9C-8BF5-770D92BD0B26}" type="presOf" srcId="{1930A87B-B0D8-43BE-B56F-CFD3C7D781FB}" destId="{EEA5BD63-6B63-44E9-A0ED-F32C25095090}" srcOrd="0" destOrd="4" presId="urn:microsoft.com/office/officeart/2005/8/layout/chevron2"/>
    <dgm:cxn modelId="{3C8F884B-FCEB-495E-B888-7645C87F77D1}" type="presOf" srcId="{4B0757A8-4A20-4DAA-A4FB-C7B76332FA92}" destId="{EEA5BD63-6B63-44E9-A0ED-F32C25095090}" srcOrd="0" destOrd="2" presId="urn:microsoft.com/office/officeart/2005/8/layout/chevron2"/>
    <dgm:cxn modelId="{D69C754E-F5E4-47BE-AB9B-1E7FE3735645}" srcId="{E6C016A8-F1E0-459F-B2C5-B8935943A953}" destId="{2ADEC2AF-0313-4B38-BB0D-BFE7CE70DAAD}" srcOrd="3" destOrd="0" parTransId="{A8EFE938-0FD1-4378-972E-8921B05EB68C}" sibTransId="{CFB71B45-133D-4F84-A417-B4E16B34E1BB}"/>
    <dgm:cxn modelId="{B877A871-9FAB-4842-9B12-5ECCEBD8BEF9}" type="presOf" srcId="{C66B8B32-938A-44EF-95EF-DE9CCDAABFA9}" destId="{EEA5BD63-6B63-44E9-A0ED-F32C25095090}" srcOrd="0" destOrd="5" presId="urn:microsoft.com/office/officeart/2005/8/layout/chevron2"/>
    <dgm:cxn modelId="{6AB91884-9065-4917-B439-6521F734BA48}" srcId="{07817367-8EFE-40C9-94EC-27B034004558}" destId="{E6C016A8-F1E0-459F-B2C5-B8935943A953}" srcOrd="0" destOrd="0" parTransId="{252B9751-F2DC-40C5-B58D-6EA1345C8825}" sibTransId="{D523D1FD-230B-4229-8D05-F6D8DD352FF1}"/>
    <dgm:cxn modelId="{08D5EE8C-2A24-46C8-A828-01660840E2B7}" type="presOf" srcId="{391AE613-2A3F-4446-B7BD-F7DED8A84968}" destId="{EEA5BD63-6B63-44E9-A0ED-F32C25095090}" srcOrd="0" destOrd="1" presId="urn:microsoft.com/office/officeart/2005/8/layout/chevron2"/>
    <dgm:cxn modelId="{3CE0F88D-AF3B-4739-B88A-429C0D4B1100}" type="presOf" srcId="{1BE85637-5C25-4F56-965E-D4BE6E995B5B}" destId="{EEA5BD63-6B63-44E9-A0ED-F32C25095090}" srcOrd="0" destOrd="0" presId="urn:microsoft.com/office/officeart/2005/8/layout/chevron2"/>
    <dgm:cxn modelId="{D9136F9D-0FBC-4951-A62A-253534560947}" type="presOf" srcId="{07817367-8EFE-40C9-94EC-27B034004558}" destId="{26BC1F7F-233C-4449-902C-596F4F7F931C}" srcOrd="0" destOrd="0" presId="urn:microsoft.com/office/officeart/2005/8/layout/chevron2"/>
    <dgm:cxn modelId="{E83953A1-5294-4B13-A848-0A053786F3AD}" srcId="{E6C016A8-F1E0-459F-B2C5-B8935943A953}" destId="{1930A87B-B0D8-43BE-B56F-CFD3C7D781FB}" srcOrd="4" destOrd="0" parTransId="{3184F330-ECDE-4F6F-89E6-576D7117D8E3}" sibTransId="{67456555-7E62-411C-A87A-19A817267C1B}"/>
    <dgm:cxn modelId="{827A03BA-8A95-41D4-9FCC-647CDB1B79FB}" srcId="{E6C016A8-F1E0-459F-B2C5-B8935943A953}" destId="{1BE85637-5C25-4F56-965E-D4BE6E995B5B}" srcOrd="0" destOrd="0" parTransId="{0722458D-B320-4BC1-8E19-2C49235332AB}" sibTransId="{7CC4F438-7038-46E5-B0D2-F97C098772DC}"/>
    <dgm:cxn modelId="{FD24EEC2-4A0D-41AD-B8E2-71E3B8DA6E40}" srcId="{E6C016A8-F1E0-459F-B2C5-B8935943A953}" destId="{4B0757A8-4A20-4DAA-A4FB-C7B76332FA92}" srcOrd="2" destOrd="0" parTransId="{A73DDB9D-1D6A-4A5C-BBFA-5E0396BE0565}" sibTransId="{85226C98-B91D-4E9D-927C-A1E17130617A}"/>
    <dgm:cxn modelId="{E5251CD0-BFB0-47D1-9E20-DA523B8DD69E}" type="presOf" srcId="{2ADEC2AF-0313-4B38-BB0D-BFE7CE70DAAD}" destId="{EEA5BD63-6B63-44E9-A0ED-F32C25095090}" srcOrd="0" destOrd="3" presId="urn:microsoft.com/office/officeart/2005/8/layout/chevron2"/>
    <dgm:cxn modelId="{C4654851-6AD6-4BD1-BA3E-126952591537}" type="presParOf" srcId="{26BC1F7F-233C-4449-902C-596F4F7F931C}" destId="{C68A0D5B-6B57-49F8-8F15-203C18E464F0}" srcOrd="0" destOrd="0" presId="urn:microsoft.com/office/officeart/2005/8/layout/chevron2"/>
    <dgm:cxn modelId="{698FF838-F773-4000-AB9D-1FA01E16A23A}" type="presParOf" srcId="{C68A0D5B-6B57-49F8-8F15-203C18E464F0}" destId="{CA4509E2-DB9B-4FB6-8839-1A81E43B4837}" srcOrd="0" destOrd="0" presId="urn:microsoft.com/office/officeart/2005/8/layout/chevron2"/>
    <dgm:cxn modelId="{6B5C1418-2B40-4BF5-B583-BE2F562E7968}" type="presParOf" srcId="{C68A0D5B-6B57-49F8-8F15-203C18E464F0}" destId="{EEA5BD63-6B63-44E9-A0ED-F32C25095090}"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4509E2-DB9B-4FB6-8839-1A81E43B4837}">
      <dsp:nvSpPr>
        <dsp:cNvPr id="0" name=""/>
        <dsp:cNvSpPr/>
      </dsp:nvSpPr>
      <dsp:spPr>
        <a:xfrm rot="5400000">
          <a:off x="-377528" y="710984"/>
          <a:ext cx="2666823" cy="1866776"/>
        </a:xfrm>
        <a:prstGeom prst="chevron">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rtl="0">
            <a:lnSpc>
              <a:spcPct val="90000"/>
            </a:lnSpc>
            <a:spcBef>
              <a:spcPct val="0"/>
            </a:spcBef>
            <a:spcAft>
              <a:spcPct val="35000"/>
            </a:spcAft>
            <a:buNone/>
          </a:pPr>
          <a:r>
            <a:rPr lang="en-US" sz="2500" b="1" kern="1200">
              <a:latin typeface="Euphemia"/>
            </a:rPr>
            <a:t>Campaign Coach</a:t>
          </a:r>
          <a:endParaRPr lang="en-US" sz="2500" b="1" kern="1200"/>
        </a:p>
      </dsp:txBody>
      <dsp:txXfrm rot="-5400000">
        <a:off x="22496" y="1244348"/>
        <a:ext cx="1866776" cy="800047"/>
      </dsp:txXfrm>
    </dsp:sp>
    <dsp:sp modelId="{EEA5BD63-6B63-44E9-A0ED-F32C25095090}">
      <dsp:nvSpPr>
        <dsp:cNvPr id="0" name=""/>
        <dsp:cNvSpPr/>
      </dsp:nvSpPr>
      <dsp:spPr>
        <a:xfrm rot="5400000">
          <a:off x="2331933" y="-465156"/>
          <a:ext cx="3139459" cy="4069772"/>
        </a:xfrm>
        <a:prstGeom prst="round2SameRect">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Possess an organizing and leadership mindset</a:t>
          </a:r>
        </a:p>
        <a:p>
          <a:pPr marL="228600" lvl="1" indent="-228600" algn="l" defTabSz="889000" rtl="0">
            <a:lnSpc>
              <a:spcPct val="90000"/>
            </a:lnSpc>
            <a:spcBef>
              <a:spcPct val="0"/>
            </a:spcBef>
            <a:spcAft>
              <a:spcPct val="15000"/>
            </a:spcAft>
            <a:buChar char="•"/>
          </a:pPr>
          <a:r>
            <a:rPr lang="en-US" sz="2000" kern="1200"/>
            <a:t>Attends campaign coach training</a:t>
          </a:r>
        </a:p>
        <a:p>
          <a:pPr marL="228600" lvl="1" indent="-228600" algn="l" defTabSz="889000" rtl="0">
            <a:lnSpc>
              <a:spcPct val="90000"/>
            </a:lnSpc>
            <a:spcBef>
              <a:spcPct val="0"/>
            </a:spcBef>
            <a:spcAft>
              <a:spcPct val="15000"/>
            </a:spcAft>
            <a:buChar char="•"/>
          </a:pPr>
          <a:r>
            <a:rPr lang="en-US" sz="2000" kern="1200"/>
            <a:t>Coaches 1–2 local teams</a:t>
          </a:r>
        </a:p>
        <a:p>
          <a:pPr marL="228600" lvl="1" indent="-228600" algn="l" defTabSz="889000" rtl="0">
            <a:lnSpc>
              <a:spcPct val="90000"/>
            </a:lnSpc>
            <a:spcBef>
              <a:spcPct val="0"/>
            </a:spcBef>
            <a:spcAft>
              <a:spcPct val="15000"/>
            </a:spcAft>
            <a:buChar char="•"/>
          </a:pPr>
          <a:r>
            <a:rPr lang="en-US" sz="2000" kern="1200"/>
            <a:t>Holds coaching calls, with team 2 times a month</a:t>
          </a:r>
        </a:p>
        <a:p>
          <a:pPr marL="228600" lvl="1" indent="-228600" algn="l" defTabSz="889000" rtl="0">
            <a:lnSpc>
              <a:spcPct val="90000"/>
            </a:lnSpc>
            <a:spcBef>
              <a:spcPct val="0"/>
            </a:spcBef>
            <a:spcAft>
              <a:spcPct val="15000"/>
            </a:spcAft>
            <a:buChar char="•"/>
          </a:pPr>
          <a:r>
            <a:rPr lang="en-US" sz="2000" kern="1200"/>
            <a:t>Engages in peer </a:t>
          </a:r>
          <a:r>
            <a:rPr lang="en-US" sz="2000" kern="1200">
              <a:latin typeface="Euphemia"/>
            </a:rPr>
            <a:t>problem solving and coaching</a:t>
          </a:r>
        </a:p>
        <a:p>
          <a:pPr marL="228600" lvl="1" indent="-228600" algn="l" defTabSz="889000" rtl="0">
            <a:lnSpc>
              <a:spcPct val="90000"/>
            </a:lnSpc>
            <a:spcBef>
              <a:spcPct val="0"/>
            </a:spcBef>
            <a:spcAft>
              <a:spcPct val="15000"/>
            </a:spcAft>
            <a:buChar char="•"/>
          </a:pPr>
          <a:r>
            <a:rPr lang="en-US" sz="2000" kern="1200">
              <a:latin typeface="Euphemia"/>
            </a:rPr>
            <a:t>Works with a mentor coach</a:t>
          </a:r>
        </a:p>
      </dsp:txBody>
      <dsp:txXfrm rot="-5400000">
        <a:off x="1866777" y="153256"/>
        <a:ext cx="3916516" cy="2832947"/>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17:27:52.622"/>
    </inkml:context>
    <inkml:brush xml:id="br0">
      <inkml:brushProperty name="width" value="0.1" units="cm"/>
      <inkml:brushProperty name="height" value="0.1" units="cm"/>
      <inkml:brushProperty name="color" value="#849398"/>
    </inkml:brush>
  </inkml:definitions>
  <inkml:trace contextRef="#ctx0" brushRef="#br0">12686 0 16383 0 0,'20'0'0'0'0,"1"0"0"0"0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17:27:52.622"/>
    </inkml:context>
    <inkml:brush xml:id="br0">
      <inkml:brushProperty name="width" value="0.1" units="cm"/>
      <inkml:brushProperty name="height" value="0.1" units="cm"/>
      <inkml:brushProperty name="color" value="#849398"/>
    </inkml:brush>
  </inkml:definitions>
  <inkml:trace contextRef="#ctx0" brushRef="#br0">12686 4096 16383 0 0,'20'0'0'0'0,"1"0"0"0"0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17:27:52.622"/>
    </inkml:context>
    <inkml:brush xml:id="br0">
      <inkml:brushProperty name="width" value="0.1" units="cm"/>
      <inkml:brushProperty name="height" value="0.1" units="cm"/>
      <inkml:brushProperty name="color" value="#849398"/>
    </inkml:brush>
  </inkml:definitions>
  <inkml:trace contextRef="#ctx0" brushRef="#br0">12686 0 16383 0 0,'20'0'0'0'0,"1"0"0"0"0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17:27:52.622"/>
    </inkml:context>
    <inkml:brush xml:id="br0">
      <inkml:brushProperty name="width" value="0.1" units="cm"/>
      <inkml:brushProperty name="height" value="0.1" units="cm"/>
      <inkml:brushProperty name="color" value="#849398"/>
    </inkml:brush>
  </inkml:definitions>
  <inkml:trace contextRef="#ctx0" brushRef="#br0">12686 4096 16383 0 0,'20'0'0'0'0,"1"0"0"0"0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17:27:52.622"/>
    </inkml:context>
    <inkml:brush xml:id="br0">
      <inkml:brushProperty name="width" value="0.1" units="cm"/>
      <inkml:brushProperty name="height" value="0.1" units="cm"/>
      <inkml:brushProperty name="color" value="#849398"/>
    </inkml:brush>
  </inkml:definitions>
  <inkml:trace contextRef="#ctx0" brushRef="#br0">12686 4096 16383 0 0,'20'0'0'0'0,"1"0"0"0"0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17:27:52.622"/>
    </inkml:context>
    <inkml:brush xml:id="br0">
      <inkml:brushProperty name="width" value="0.1" units="cm"/>
      <inkml:brushProperty name="height" value="0.1" units="cm"/>
      <inkml:brushProperty name="color" value="#849398"/>
    </inkml:brush>
  </inkml:definitions>
  <inkml:trace contextRef="#ctx0" brushRef="#br0">12686 4096 16383 0 0,'20'0'0'0'0,"1"0"0"0"0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2-07T17:27:52.622"/>
    </inkml:context>
    <inkml:brush xml:id="br0">
      <inkml:brushProperty name="width" value="0.1" units="cm"/>
      <inkml:brushProperty name="height" value="0.1" units="cm"/>
      <inkml:brushProperty name="color" value="#849398"/>
    </inkml:brush>
  </inkml:definitions>
  <inkml:trace contextRef="#ctx0" brushRef="#br0">12686 0 16383 0 0,'20'0'0'0'0,"1"0"0"0"0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B1F1D1-0105-44C1-8111-2E1E1FD789C6}" type="datetimeFigureOut">
              <a:rPr lang="en-US" smtClean="0"/>
              <a:t>6/10/2026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B8CF63-4691-4921-84D0-F633B9001B75}" type="slidenum">
              <a:rPr lang="en-US" smtClean="0"/>
              <a:t>‹#›</a:t>
            </a:fld>
            <a:endParaRPr lang="en-US"/>
          </a:p>
        </p:txBody>
      </p:sp>
    </p:spTree>
    <p:extLst>
      <p:ext uri="{BB962C8B-B14F-4D97-AF65-F5344CB8AC3E}">
        <p14:creationId xmlns:p14="http://schemas.microsoft.com/office/powerpoint/2010/main" val="2216318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509F9BE-B7A5-4A41-A74D-18C4E432A7A6}" type="slidenum">
              <a:rPr lang="en-US" smtClean="0"/>
              <a:t>2</a:t>
            </a:fld>
            <a:endParaRPr lang="en-US"/>
          </a:p>
        </p:txBody>
      </p:sp>
    </p:spTree>
    <p:extLst>
      <p:ext uri="{BB962C8B-B14F-4D97-AF65-F5344CB8AC3E}">
        <p14:creationId xmlns:p14="http://schemas.microsoft.com/office/powerpoint/2010/main" val="3131762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9F9BE-B7A5-4A41-A74D-18C4E432A7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4334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should be inserted</a:t>
            </a:r>
            <a:r>
              <a:rPr lang="en-US" baseline="0"/>
              <a:t> at the beginning, middle, and end of the presentation to provide notice to those who join after the introduction.</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E48E87-CF5E-48C3-9B2B-187BC7D6CE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5894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7452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9F9BE-B7A5-4A41-A74D-18C4E432A7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0791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9F9BE-B7A5-4A41-A74D-18C4E432A7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1138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8563E-3FC9-F7D0-C6EE-2BE7D209C7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33C468-09A2-F948-C8D9-AAB4EF9879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99A239-FCAB-BD66-872D-8FF44720A2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B0671E5-F99A-A725-C71C-2B00AEDCC7F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9F9BE-B7A5-4A41-A74D-18C4E432A7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75963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 think we can delete this slide? -- Lindsay</a:t>
            </a:r>
          </a:p>
        </p:txBody>
      </p:sp>
      <p:sp>
        <p:nvSpPr>
          <p:cNvPr id="4" name="Slide Number Placeholder 3"/>
          <p:cNvSpPr>
            <a:spLocks noGrp="1"/>
          </p:cNvSpPr>
          <p:nvPr>
            <p:ph type="sldNum" sz="quarter" idx="5"/>
          </p:nvPr>
        </p:nvSpPr>
        <p:spPr/>
        <p:txBody>
          <a:bodyPr/>
          <a:lstStyle/>
          <a:p>
            <a:fld id="{96B8CF63-4691-4921-84D0-F633B9001B75}" type="slidenum">
              <a:rPr lang="en-US" smtClean="0"/>
              <a:t>19</a:t>
            </a:fld>
            <a:endParaRPr lang="en-US"/>
          </a:p>
        </p:txBody>
      </p:sp>
    </p:spTree>
    <p:extLst>
      <p:ext uri="{BB962C8B-B14F-4D97-AF65-F5344CB8AC3E}">
        <p14:creationId xmlns:p14="http://schemas.microsoft.com/office/powerpoint/2010/main" val="4169552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 think we can delete this slide? -- Lindsay</a:t>
            </a:r>
          </a:p>
        </p:txBody>
      </p:sp>
      <p:sp>
        <p:nvSpPr>
          <p:cNvPr id="4" name="Slide Number Placeholder 3"/>
          <p:cNvSpPr>
            <a:spLocks noGrp="1"/>
          </p:cNvSpPr>
          <p:nvPr>
            <p:ph type="sldNum" sz="quarter" idx="5"/>
          </p:nvPr>
        </p:nvSpPr>
        <p:spPr/>
        <p:txBody>
          <a:bodyPr/>
          <a:lstStyle/>
          <a:p>
            <a:fld id="{96B8CF63-4691-4921-84D0-F633B9001B75}" type="slidenum">
              <a:rPr lang="en-US" smtClean="0"/>
              <a:t>21</a:t>
            </a:fld>
            <a:endParaRPr lang="en-US"/>
          </a:p>
        </p:txBody>
      </p:sp>
    </p:spTree>
    <p:extLst>
      <p:ext uri="{BB962C8B-B14F-4D97-AF65-F5344CB8AC3E}">
        <p14:creationId xmlns:p14="http://schemas.microsoft.com/office/powerpoint/2010/main" val="2752038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Walk through each piece of the email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9A1205-3754-4155-BDBD-3A9B10F9B48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2121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9A1205-3754-4155-BDBD-3A9B10F9B485}"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80649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9A1205-3754-4155-BDBD-3A9B10F9B485}"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95046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9A1205-3754-4155-BDBD-3A9B10F9B485}"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459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B0B79-0C56-5775-588D-00F9F3B491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5BB310-4E21-259C-1AED-8E5537F412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4417BB-7021-1D91-7354-FF83D4583316}"/>
              </a:ext>
            </a:extLst>
          </p:cNvPr>
          <p:cNvSpPr>
            <a:spLocks noGrp="1"/>
          </p:cNvSpPr>
          <p:nvPr>
            <p:ph type="body" idx="1"/>
          </p:nvPr>
        </p:nvSpPr>
        <p:spPr/>
        <p:txBody>
          <a:bodyPr/>
          <a:lstStyle/>
          <a:p>
            <a:r>
              <a:rPr lang="en-US">
                <a:ea typeface="Calibri"/>
                <a:cs typeface="Calibri"/>
              </a:rPr>
              <a:t>I think we can delete this slide?  -- Lindsay</a:t>
            </a:r>
          </a:p>
        </p:txBody>
      </p:sp>
      <p:sp>
        <p:nvSpPr>
          <p:cNvPr id="4" name="Slide Number Placeholder 3">
            <a:extLst>
              <a:ext uri="{FF2B5EF4-FFF2-40B4-BE49-F238E27FC236}">
                <a16:creationId xmlns:a16="http://schemas.microsoft.com/office/drawing/2014/main" id="{172AE1E7-9E94-7F73-F889-38DB40C4853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9A1205-3754-4155-BDBD-3A9B10F9B485}"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920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 think we can delete this slide? --Lindsay</a:t>
            </a:r>
          </a:p>
        </p:txBody>
      </p:sp>
      <p:sp>
        <p:nvSpPr>
          <p:cNvPr id="4" name="Slide Number Placeholder 3"/>
          <p:cNvSpPr>
            <a:spLocks noGrp="1"/>
          </p:cNvSpPr>
          <p:nvPr>
            <p:ph type="sldNum" sz="quarter" idx="5"/>
          </p:nvPr>
        </p:nvSpPr>
        <p:spPr/>
        <p:txBody>
          <a:bodyPr/>
          <a:lstStyle/>
          <a:p>
            <a:fld id="{96B8CF63-4691-4921-84D0-F633B9001B75}" type="slidenum">
              <a:rPr lang="en-US" smtClean="0"/>
              <a:t>33</a:t>
            </a:fld>
            <a:endParaRPr lang="en-US"/>
          </a:p>
        </p:txBody>
      </p:sp>
    </p:spTree>
    <p:extLst>
      <p:ext uri="{BB962C8B-B14F-4D97-AF65-F5344CB8AC3E}">
        <p14:creationId xmlns:p14="http://schemas.microsoft.com/office/powerpoint/2010/main" val="16404528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9A1205-3754-4155-BDBD-3A9B10F9B485}"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89092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9A1205-3754-4155-BDBD-3A9B10F9B485}"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79669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9A1205-3754-4155-BDBD-3A9B10F9B485}"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5172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9A1205-3754-4155-BDBD-3A9B10F9B485}"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08712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9A1205-3754-4155-BDBD-3A9B10F9B485}"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16308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9A1205-3754-4155-BDBD-3A9B10F9B485}"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23429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DDDF04-740A-4DBA-BC69-022203EC054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67000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love this tweet from Bradley </a:t>
            </a:r>
            <a:r>
              <a:rPr lang="en-US" err="1"/>
              <a:t>Whitford</a:t>
            </a:r>
            <a:r>
              <a:rPr lang="en-US"/>
              <a:t>. I think it’s true whether we win or lose. We can’t hang up our boots on Election Day and think we’re done. We want to spend the next 45 minutes going through those scenarios and helpful ways to push your agenda forward.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9F9BE-B7A5-4A41-A74D-18C4E432A7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94844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Table Talk 20 Policy Resource guide page 59 MEIGHAN can talk about School Board Partners and their progressive agenda</a:t>
            </a:r>
            <a:endParaRPr lang="en-US"/>
          </a:p>
          <a:p>
            <a:pPr marL="285750" indent="-285750">
              <a:buFont typeface="Symbol"/>
              <a:buChar char="•"/>
            </a:pPr>
            <a:r>
              <a:rPr lang="en-US"/>
              <a:t>If you are having a hard time thinking about policies, check out the additional resources or go to schoolboardpartners.org </a:t>
            </a:r>
            <a:endParaRPr lang="en-US">
              <a:ea typeface="Calibri"/>
              <a:cs typeface="Calibri"/>
            </a:endParaRPr>
          </a:p>
          <a:p>
            <a:pPr marL="285750" indent="-285750">
              <a:buFont typeface="Symbol"/>
              <a:buChar char="•"/>
            </a:pPr>
            <a:r>
              <a:rPr lang="en-US"/>
              <a:t>Let’s hear those policies you want to win. Report out table talk</a:t>
            </a:r>
            <a:endParaRPr lang="en-US">
              <a:ea typeface="Calibri"/>
              <a:cs typeface="Calibri"/>
            </a:endParaRPr>
          </a:p>
          <a:p>
            <a:pPr marL="285750" indent="-285750">
              <a:buFont typeface="Symbol"/>
              <a:buChar char="•"/>
            </a:pPr>
            <a:r>
              <a:rPr lang="en-US"/>
              <a:t>When do folks think we should be talking to the candidates about these asks? 5 (BEFORE THE ELECTION, during interviews, planning meeting, giving them talking points, asking them to incorporate into platform/mentioning at rep meetings etc.)</a:t>
            </a:r>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96B8CF63-4691-4921-84D0-F633B9001B75}" type="slidenum">
              <a:rPr lang="en-US" smtClean="0"/>
              <a:t>50</a:t>
            </a:fld>
            <a:endParaRPr lang="en-US"/>
          </a:p>
        </p:txBody>
      </p:sp>
    </p:spTree>
    <p:extLst>
      <p:ext uri="{BB962C8B-B14F-4D97-AF65-F5344CB8AC3E}">
        <p14:creationId xmlns:p14="http://schemas.microsoft.com/office/powerpoint/2010/main" val="30670300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DDDF04-740A-4DBA-BC69-022203EC054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31512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DDDF04-740A-4DBA-BC69-022203EC054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19210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DDDF04-740A-4DBA-BC69-022203EC054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75836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9F9BE-B7A5-4A41-A74D-18C4E432A7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59878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9F9BE-B7A5-4A41-A74D-18C4E432A7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94549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DDDF04-740A-4DBA-BC69-022203EC054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85195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DDDF04-740A-4DBA-BC69-022203EC054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89984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DDDF04-740A-4DBA-BC69-022203EC054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34652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5B604-DBC7-613E-5011-F1BEFC1A4E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D92782-4522-63C1-E3EB-77E01CEE7B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D95C4E-FD9F-E1CA-021A-32A88CCC12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0FEED3-3842-F802-7F32-783CB166657A}"/>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9F9BE-B7A5-4A41-A74D-18C4E432A7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97489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32F28-9223-9D2E-929D-97DB0372BD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819E98-3011-2B90-40C9-F16F1CD5C3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A1C408-F6E9-6A35-896B-E5572C08E0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410507C-5DEA-7B19-D0F5-C90A448D7F5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DDDF04-740A-4DBA-BC69-022203EC054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34453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744334ED-70E8-615A-2114-0B3A3209A2F0}"/>
            </a:ext>
          </a:extLst>
        </p:cNvPr>
        <p:cNvGrpSpPr/>
        <p:nvPr/>
      </p:nvGrpSpPr>
      <p:grpSpPr>
        <a:xfrm>
          <a:off x="0" y="0"/>
          <a:ext cx="0" cy="0"/>
          <a:chOff x="0" y="0"/>
          <a:chExt cx="0" cy="0"/>
        </a:xfrm>
      </p:grpSpPr>
      <p:sp>
        <p:nvSpPr>
          <p:cNvPr id="95" name="Google Shape;95;p1:notes">
            <a:extLst>
              <a:ext uri="{FF2B5EF4-FFF2-40B4-BE49-F238E27FC236}">
                <a16:creationId xmlns:a16="http://schemas.microsoft.com/office/drawing/2014/main" id="{8F192015-BE46-F049-0ECA-57AAD090A20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a:extLst>
              <a:ext uri="{FF2B5EF4-FFF2-40B4-BE49-F238E27FC236}">
                <a16:creationId xmlns:a16="http://schemas.microsoft.com/office/drawing/2014/main" id="{694AA5BF-94EC-9465-DB77-BDB9B394D1D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44446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65</a:t>
            </a:fld>
            <a:endParaRPr lang="en-US"/>
          </a:p>
        </p:txBody>
      </p:sp>
    </p:spTree>
    <p:extLst>
      <p:ext uri="{BB962C8B-B14F-4D97-AF65-F5344CB8AC3E}">
        <p14:creationId xmlns:p14="http://schemas.microsoft.com/office/powerpoint/2010/main" val="35466870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DDDF04-740A-4DBA-BC69-022203EC054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66252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should be inserted</a:t>
            </a:r>
            <a:r>
              <a:rPr lang="en-US" baseline="0"/>
              <a:t> at the beginning, middle, and end of the presentation to provide notice to those who join after the introduction.</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E48E87-CF5E-48C3-9B2B-187BC7D6CE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1597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8CBED88-B08A-4D9B-B128-A90E3AD32830}" type="datetimeFigureOut">
              <a:rPr lang="en-US" smtClean="0"/>
              <a:t>6/10/2026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C3B682-A62A-4E7A-98CE-CD32B2467E6E}" type="slidenum">
              <a:rPr lang="en-US" smtClean="0"/>
              <a:t>‹#›</a:t>
            </a:fld>
            <a:endParaRPr lang="en-US"/>
          </a:p>
        </p:txBody>
      </p:sp>
    </p:spTree>
    <p:extLst>
      <p:ext uri="{BB962C8B-B14F-4D97-AF65-F5344CB8AC3E}">
        <p14:creationId xmlns:p14="http://schemas.microsoft.com/office/powerpoint/2010/main" val="1882352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CBED88-B08A-4D9B-B128-A90E3AD32830}" type="datetimeFigureOut">
              <a:rPr lang="en-US" smtClean="0"/>
              <a:t>6/10/2026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C3B682-A62A-4E7A-98CE-CD32B2467E6E}" type="slidenum">
              <a:rPr lang="en-US" smtClean="0"/>
              <a:t>‹#›</a:t>
            </a:fld>
            <a:endParaRPr lang="en-US"/>
          </a:p>
        </p:txBody>
      </p:sp>
    </p:spTree>
    <p:extLst>
      <p:ext uri="{BB962C8B-B14F-4D97-AF65-F5344CB8AC3E}">
        <p14:creationId xmlns:p14="http://schemas.microsoft.com/office/powerpoint/2010/main" val="2059573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8CBED88-B08A-4D9B-B128-A90E3AD32830}" type="datetimeFigureOut">
              <a:rPr lang="en-US" smtClean="0"/>
              <a:t>6/10/2026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C3B682-A62A-4E7A-98CE-CD32B2467E6E}" type="slidenum">
              <a:rPr lang="en-US" smtClean="0"/>
              <a:t>‹#›</a:t>
            </a:fld>
            <a:endParaRPr lang="en-US"/>
          </a:p>
        </p:txBody>
      </p:sp>
    </p:spTree>
    <p:extLst>
      <p:ext uri="{BB962C8B-B14F-4D97-AF65-F5344CB8AC3E}">
        <p14:creationId xmlns:p14="http://schemas.microsoft.com/office/powerpoint/2010/main" val="3758794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8CBED88-B08A-4D9B-B128-A90E3AD32830}" type="datetimeFigureOut">
              <a:rPr lang="en-US" smtClean="0"/>
              <a:t>6/10/2026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C3B682-A62A-4E7A-98CE-CD32B2467E6E}" type="slidenum">
              <a:rPr lang="en-US" smtClean="0"/>
              <a:t>‹#›</a:t>
            </a:fld>
            <a:endParaRPr lang="en-US"/>
          </a:p>
        </p:txBody>
      </p:sp>
    </p:spTree>
    <p:extLst>
      <p:ext uri="{BB962C8B-B14F-4D97-AF65-F5344CB8AC3E}">
        <p14:creationId xmlns:p14="http://schemas.microsoft.com/office/powerpoint/2010/main" val="1442316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8CBED88-B08A-4D9B-B128-A90E3AD32830}" type="datetimeFigureOut">
              <a:rPr lang="en-US" smtClean="0"/>
              <a:t>6/10/2026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C3B682-A62A-4E7A-98CE-CD32B2467E6E}" type="slidenum">
              <a:rPr lang="en-US" smtClean="0"/>
              <a:t>‹#›</a:t>
            </a:fld>
            <a:endParaRPr lang="en-US"/>
          </a:p>
        </p:txBody>
      </p:sp>
    </p:spTree>
    <p:extLst>
      <p:ext uri="{BB962C8B-B14F-4D97-AF65-F5344CB8AC3E}">
        <p14:creationId xmlns:p14="http://schemas.microsoft.com/office/powerpoint/2010/main" val="40407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8CBED88-B08A-4D9B-B128-A90E3AD32830}" type="datetimeFigureOut">
              <a:rPr lang="en-US" smtClean="0"/>
              <a:t>6/10/2026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C3B682-A62A-4E7A-98CE-CD32B2467E6E}" type="slidenum">
              <a:rPr lang="en-US" smtClean="0"/>
              <a:t>‹#›</a:t>
            </a:fld>
            <a:endParaRPr lang="en-US"/>
          </a:p>
        </p:txBody>
      </p:sp>
    </p:spTree>
    <p:extLst>
      <p:ext uri="{BB962C8B-B14F-4D97-AF65-F5344CB8AC3E}">
        <p14:creationId xmlns:p14="http://schemas.microsoft.com/office/powerpoint/2010/main" val="4000924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CBED88-B08A-4D9B-B128-A90E3AD32830}" type="datetimeFigureOut">
              <a:rPr lang="en-US" smtClean="0"/>
              <a:t>6/10/2026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C3B682-A62A-4E7A-98CE-CD32B2467E6E}" type="slidenum">
              <a:rPr lang="en-US" smtClean="0"/>
              <a:t>‹#›</a:t>
            </a:fld>
            <a:endParaRPr lang="en-US"/>
          </a:p>
        </p:txBody>
      </p:sp>
    </p:spTree>
    <p:extLst>
      <p:ext uri="{BB962C8B-B14F-4D97-AF65-F5344CB8AC3E}">
        <p14:creationId xmlns:p14="http://schemas.microsoft.com/office/powerpoint/2010/main" val="78567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8CBED88-B08A-4D9B-B128-A90E3AD32830}" type="datetimeFigureOut">
              <a:rPr lang="en-US" smtClean="0"/>
              <a:t>6/10/2026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C3B682-A62A-4E7A-98CE-CD32B2467E6E}" type="slidenum">
              <a:rPr lang="en-US" smtClean="0"/>
              <a:t>‹#›</a:t>
            </a:fld>
            <a:endParaRPr lang="en-US"/>
          </a:p>
        </p:txBody>
      </p:sp>
    </p:spTree>
    <p:extLst>
      <p:ext uri="{BB962C8B-B14F-4D97-AF65-F5344CB8AC3E}">
        <p14:creationId xmlns:p14="http://schemas.microsoft.com/office/powerpoint/2010/main" val="1199555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8CBED88-B08A-4D9B-B128-A90E3AD32830}" type="datetimeFigureOut">
              <a:rPr lang="en-US" smtClean="0"/>
              <a:t>6/10/2026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C3B682-A62A-4E7A-98CE-CD32B2467E6E}" type="slidenum">
              <a:rPr lang="en-US" smtClean="0"/>
              <a:t>‹#›</a:t>
            </a:fld>
            <a:endParaRPr lang="en-US"/>
          </a:p>
        </p:txBody>
      </p:sp>
    </p:spTree>
    <p:extLst>
      <p:ext uri="{BB962C8B-B14F-4D97-AF65-F5344CB8AC3E}">
        <p14:creationId xmlns:p14="http://schemas.microsoft.com/office/powerpoint/2010/main" val="3779184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CBED88-B08A-4D9B-B128-A90E3AD32830}" type="datetimeFigureOut">
              <a:rPr lang="en-US" smtClean="0"/>
              <a:t>6/10/2026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C3B682-A62A-4E7A-98CE-CD32B2467E6E}" type="slidenum">
              <a:rPr lang="en-US" smtClean="0"/>
              <a:t>‹#›</a:t>
            </a:fld>
            <a:endParaRPr lang="en-US"/>
          </a:p>
        </p:txBody>
      </p:sp>
    </p:spTree>
    <p:extLst>
      <p:ext uri="{BB962C8B-B14F-4D97-AF65-F5344CB8AC3E}">
        <p14:creationId xmlns:p14="http://schemas.microsoft.com/office/powerpoint/2010/main" val="2258217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CBED88-B08A-4D9B-B128-A90E3AD32830}" type="datetimeFigureOut">
              <a:rPr lang="en-US" smtClean="0"/>
              <a:t>6/10/2026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C3B682-A62A-4E7A-98CE-CD32B2467E6E}" type="slidenum">
              <a:rPr lang="en-US" smtClean="0"/>
              <a:t>‹#›</a:t>
            </a:fld>
            <a:endParaRPr lang="en-US"/>
          </a:p>
        </p:txBody>
      </p:sp>
    </p:spTree>
    <p:extLst>
      <p:ext uri="{BB962C8B-B14F-4D97-AF65-F5344CB8AC3E}">
        <p14:creationId xmlns:p14="http://schemas.microsoft.com/office/powerpoint/2010/main" val="1323910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CBED88-B08A-4D9B-B128-A90E3AD32830}" type="datetimeFigureOut">
              <a:rPr lang="en-US" smtClean="0"/>
              <a:t>6/10/2026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C3B682-A62A-4E7A-98CE-CD32B2467E6E}" type="slidenum">
              <a:rPr lang="en-US" smtClean="0"/>
              <a:t>‹#›</a:t>
            </a:fld>
            <a:endParaRPr lang="en-US"/>
          </a:p>
        </p:txBody>
      </p:sp>
    </p:spTree>
    <p:extLst>
      <p:ext uri="{BB962C8B-B14F-4D97-AF65-F5344CB8AC3E}">
        <p14:creationId xmlns:p14="http://schemas.microsoft.com/office/powerpoint/2010/main" val="37390897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mailto:rmartin@nea.or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mailto:gmarquez@nea.org"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2.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3.png"/><Relationship Id="rId5" Type="http://schemas.openxmlformats.org/officeDocument/2006/relationships/image" Target="../media/image4.png"/><Relationship Id="rId4" Type="http://schemas.openxmlformats.org/officeDocument/2006/relationships/notesSlide" Target="../notesSlides/notesSlide8.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3.png"/><Relationship Id="rId5" Type="http://schemas.openxmlformats.org/officeDocument/2006/relationships/image" Target="../media/image4.png"/><Relationship Id="rId4" Type="http://schemas.openxmlformats.org/officeDocument/2006/relationships/notesSlide" Target="../notesSlides/notesSlide9.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customXml" Target="../ink/ink1.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4.png"/><Relationship Id="rId4" Type="http://schemas.openxmlformats.org/officeDocument/2006/relationships/hyperlink" Target="https://secure.ngpvan.com/Zienmz2gC0-W8cBBbTAP3w2?nvep=&amp;hmac=&amp;emci=9c5784ce-2271-ef11-991a-6045bda8aae9&amp;emdi=ea000000-0000-0000-0000-000000000001&amp;ceid="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9.jpe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9.jpeg"/></Relationships>
</file>

<file path=ppt/slides/_rels/slide31.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8" Type="http://schemas.openxmlformats.org/officeDocument/2006/relationships/image" Target="../media/image23.png"/><Relationship Id="rId3" Type="http://schemas.microsoft.com/office/2007/relationships/media" Target="../media/media4.mp4"/><Relationship Id="rId7" Type="http://schemas.openxmlformats.org/officeDocument/2006/relationships/customXml" Target="../ink/ink3.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png"/><Relationship Id="rId11" Type="http://schemas.openxmlformats.org/officeDocument/2006/relationships/image" Target="../media/image32.png"/><Relationship Id="rId5" Type="http://schemas.openxmlformats.org/officeDocument/2006/relationships/slideLayout" Target="../slideLayouts/slideLayout7.xml"/><Relationship Id="rId10" Type="http://schemas.openxmlformats.org/officeDocument/2006/relationships/image" Target="../media/image31.png"/><Relationship Id="rId4" Type="http://schemas.openxmlformats.org/officeDocument/2006/relationships/video" Target="../media/media4.mp4"/><Relationship Id="rId9" Type="http://schemas.microsoft.com/office/2017/04/relationships/track" Target="../media/track1.vtt"/></Relationships>
</file>

<file path=ppt/slides/_rels/slide33.xml.rels><?xml version="1.0" encoding="UTF-8" standalone="yes"?>
<Relationships xmlns="http://schemas.openxmlformats.org/package/2006/relationships"><Relationship Id="rId8" Type="http://schemas.microsoft.com/office/2017/04/relationships/track" Target="../media/track1.vtt"/><Relationship Id="rId3" Type="http://schemas.openxmlformats.org/officeDocument/2006/relationships/slideLayout" Target="../slideLayouts/slideLayout7.xml"/><Relationship Id="rId7" Type="http://schemas.openxmlformats.org/officeDocument/2006/relationships/image" Target="../media/image23.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customXml" Target="../ink/ink4.xml"/><Relationship Id="rId5" Type="http://schemas.openxmlformats.org/officeDocument/2006/relationships/image" Target="../media/image4.png"/><Relationship Id="rId4" Type="http://schemas.openxmlformats.org/officeDocument/2006/relationships/notesSlide" Target="../notesSlides/notesSlide15.xml"/><Relationship Id="rId9" Type="http://schemas.openxmlformats.org/officeDocument/2006/relationships/image" Target="../media/image31.png"/></Relationships>
</file>

<file path=ppt/slides/_rels/slide34.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customXml" Target="../ink/ink6.xml"/><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23.png"/></Relationships>
</file>

<file path=ppt/slides/_rels/slide36.xml.rels><?xml version="1.0" encoding="UTF-8" standalone="yes"?>
<Relationships xmlns="http://schemas.openxmlformats.org/package/2006/relationships"><Relationship Id="rId3" Type="http://schemas.openxmlformats.org/officeDocument/2006/relationships/customXml" Target="../ink/ink7.xml"/><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36.gif"/><Relationship Id="rId4" Type="http://schemas.openxmlformats.org/officeDocument/2006/relationships/image" Target="../media/image23.png"/></Relationships>
</file>

<file path=ppt/slides/_rels/slide37.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9.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video" Target="../media/media5.mov"/><Relationship Id="rId1" Type="http://schemas.microsoft.com/office/2007/relationships/media" Target="../media/media5.mov"/><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notesSlide" Target="../notesSlides/notesSlide20.xm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slideLayout" Target="../slideLayouts/slideLayout7.xml"/><Relationship Id="rId7" Type="http://schemas.openxmlformats.org/officeDocument/2006/relationships/image" Target="../media/image34.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1.png"/><Relationship Id="rId5" Type="http://schemas.microsoft.com/office/2017/04/relationships/track" Target="../media/track2.vtt"/><Relationship Id="rId4" Type="http://schemas.openxmlformats.org/officeDocument/2006/relationships/image" Target="../media/image4.png"/><Relationship Id="rId9" Type="http://schemas.openxmlformats.org/officeDocument/2006/relationships/image" Target="../media/image43.png"/></Relationships>
</file>

<file path=ppt/slides/_rels/slide4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slideLayout" Target="../slideLayouts/slideLayout7.xml"/><Relationship Id="rId7" Type="http://schemas.openxmlformats.org/officeDocument/2006/relationships/image" Target="../media/image31.png"/><Relationship Id="rId2" Type="http://schemas.openxmlformats.org/officeDocument/2006/relationships/video" Target="../media/media3.mp4"/><Relationship Id="rId1" Type="http://schemas.microsoft.com/office/2007/relationships/media" Target="../media/media3.mp4"/><Relationship Id="rId6" Type="http://schemas.microsoft.com/office/2017/04/relationships/track" Target="../media/track2.vtt"/><Relationship Id="rId5" Type="http://schemas.openxmlformats.org/officeDocument/2006/relationships/image" Target="../media/image4.png"/><Relationship Id="rId10" Type="http://schemas.openxmlformats.org/officeDocument/2006/relationships/image" Target="../media/image43.png"/><Relationship Id="rId4" Type="http://schemas.openxmlformats.org/officeDocument/2006/relationships/hyperlink" Target="mailto:mdavis@nea.org" TargetMode="External"/><Relationship Id="rId9" Type="http://schemas.openxmlformats.org/officeDocument/2006/relationships/image" Target="../media/image42.jpeg"/></Relationships>
</file>

<file path=ppt/slides/_rels/slide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45.gif"/></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4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45.gif"/></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51.gif"/></Relationships>
</file>

<file path=ppt/slides/_rels/slide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4.png"/><Relationship Id="rId7" Type="http://schemas.openxmlformats.org/officeDocument/2006/relationships/image" Target="../media/image56.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s>
</file>

<file path=ppt/slides/_rels/slide6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6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https://www.nea.org/resource-library/campaign-lab" TargetMode="External"/><Relationship Id="rId4" Type="http://schemas.openxmlformats.org/officeDocument/2006/relationships/image" Target="../media/image68.png"/></Relationships>
</file>

<file path=ppt/slides/_rels/slide65.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4.png"/><Relationship Id="rId4" Type="http://schemas.openxmlformats.org/officeDocument/2006/relationships/diagramLayout" Target="../diagrams/layout1.xml"/><Relationship Id="rId9" Type="http://schemas.openxmlformats.org/officeDocument/2006/relationships/hyperlink" Target="https://forms.office.com/r/7yMBd7FLwM" TargetMode="Externa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70.png"/><Relationship Id="rId5" Type="http://schemas.openxmlformats.org/officeDocument/2006/relationships/image" Target="../media/image4.png"/><Relationship Id="rId4" Type="http://schemas.openxmlformats.org/officeDocument/2006/relationships/notesSlide" Target="../notesSlides/notesSlide37.xml"/></Relationships>
</file>

<file path=ppt/slides/_rels/slide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59BFC-7333-3FAC-201C-B6BF00C0B4CE}"/>
              </a:ext>
            </a:extLst>
          </p:cNvPr>
          <p:cNvSpPr>
            <a:spLocks noGrp="1"/>
          </p:cNvSpPr>
          <p:nvPr>
            <p:ph type="title"/>
          </p:nvPr>
        </p:nvSpPr>
        <p:spPr>
          <a:xfrm>
            <a:off x="838200" y="365125"/>
            <a:ext cx="10515600" cy="674400"/>
          </a:xfrm>
        </p:spPr>
        <p:txBody>
          <a:bodyPr>
            <a:normAutofit fontScale="90000"/>
          </a:bodyPr>
          <a:lstStyle/>
          <a:p>
            <a:r>
              <a:rPr lang="en-US">
                <a:ea typeface="Calibri Light"/>
                <a:cs typeface="Calibri Light"/>
              </a:rPr>
              <a:t>Additional Resources Module- Need to change, cannot use for PA training</a:t>
            </a:r>
            <a:endParaRPr lang="en-US"/>
          </a:p>
        </p:txBody>
      </p:sp>
      <p:sp>
        <p:nvSpPr>
          <p:cNvPr id="3" name="Content Placeholder 2">
            <a:extLst>
              <a:ext uri="{FF2B5EF4-FFF2-40B4-BE49-F238E27FC236}">
                <a16:creationId xmlns:a16="http://schemas.microsoft.com/office/drawing/2014/main" id="{5880AF1F-4C3B-BAA1-A908-70AF0C06A021}"/>
              </a:ext>
            </a:extLst>
          </p:cNvPr>
          <p:cNvSpPr>
            <a:spLocks noGrp="1"/>
          </p:cNvSpPr>
          <p:nvPr>
            <p:ph idx="1"/>
          </p:nvPr>
        </p:nvSpPr>
        <p:spPr>
          <a:xfrm>
            <a:off x="838200" y="1465407"/>
            <a:ext cx="3064453" cy="4711556"/>
          </a:xfrm>
        </p:spPr>
        <p:txBody>
          <a:bodyPr vert="horz" lIns="91440" tIns="45720" rIns="91440" bIns="45720" rtlCol="0" anchor="t">
            <a:normAutofit/>
          </a:bodyPr>
          <a:lstStyle/>
          <a:p>
            <a:pPr marL="0" indent="0">
              <a:buNone/>
            </a:pPr>
            <a:r>
              <a:rPr lang="en-US">
                <a:ea typeface="Calibri"/>
                <a:cs typeface="Calibri"/>
              </a:rPr>
              <a:t>Please get into the course and go to the Additional Resource Module. Locate the file that looks like the image on this slide.  Please have it available for work with us today. </a:t>
            </a:r>
          </a:p>
        </p:txBody>
      </p:sp>
      <p:pic>
        <p:nvPicPr>
          <p:cNvPr id="4" name="Picture 3" descr="A close up of a document&#10;&#10;AI-generated content may be incorrect.">
            <a:extLst>
              <a:ext uri="{FF2B5EF4-FFF2-40B4-BE49-F238E27FC236}">
                <a16:creationId xmlns:a16="http://schemas.microsoft.com/office/drawing/2014/main" id="{C7FF0C35-17E0-1C07-1E1D-D92FE657797A}"/>
              </a:ext>
            </a:extLst>
          </p:cNvPr>
          <p:cNvPicPr>
            <a:picLocks noChangeAspect="1"/>
          </p:cNvPicPr>
          <p:nvPr/>
        </p:nvPicPr>
        <p:blipFill>
          <a:blip r:embed="rId2"/>
          <a:stretch>
            <a:fillRect/>
          </a:stretch>
        </p:blipFill>
        <p:spPr>
          <a:xfrm>
            <a:off x="5114925" y="1152525"/>
            <a:ext cx="6105525" cy="3333750"/>
          </a:xfrm>
          <a:prstGeom prst="rect">
            <a:avLst/>
          </a:prstGeom>
        </p:spPr>
      </p:pic>
    </p:spTree>
    <p:extLst>
      <p:ext uri="{BB962C8B-B14F-4D97-AF65-F5344CB8AC3E}">
        <p14:creationId xmlns:p14="http://schemas.microsoft.com/office/powerpoint/2010/main" val="4164314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b="30179"/>
          <a:stretch/>
        </p:blipFill>
        <p:spPr>
          <a:xfrm>
            <a:off x="19598" y="-1107644"/>
            <a:ext cx="12176825" cy="5651871"/>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0667" y="5784662"/>
            <a:ext cx="4821384" cy="681749"/>
          </a:xfrm>
          <a:prstGeom prst="rect">
            <a:avLst/>
          </a:prstGeom>
        </p:spPr>
      </p:pic>
      <p:sp>
        <p:nvSpPr>
          <p:cNvPr id="2" name="Rectangle 1"/>
          <p:cNvSpPr/>
          <p:nvPr/>
        </p:nvSpPr>
        <p:spPr>
          <a:xfrm>
            <a:off x="21564" y="4607603"/>
            <a:ext cx="7050156" cy="10641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0971" y="4356000"/>
            <a:ext cx="7070009" cy="523220"/>
          </a:xfrm>
          <a:prstGeom prst="rect">
            <a:avLst/>
          </a:prstGeom>
          <a:solidFill>
            <a:schemeClr val="bg1"/>
          </a:solidFill>
        </p:spPr>
        <p:txBody>
          <a:bodyPr wrap="square" rtlCol="0">
            <a:spAutoFit/>
          </a:bodyPr>
          <a:lstStyle/>
          <a:p>
            <a:r>
              <a:rPr lang="en-US" sz="2800">
                <a:solidFill>
                  <a:srgbClr val="182EA1"/>
                </a:solidFill>
                <a:latin typeface="Segoe UI Black" panose="020B0A02040204020203" pitchFamily="34" charset="0"/>
                <a:ea typeface="Segoe UI Black" panose="020B0A02040204020203" pitchFamily="34" charset="0"/>
              </a:rPr>
              <a:t> WINNING SCHOOL BOARD ELECTIONS</a:t>
            </a:r>
          </a:p>
        </p:txBody>
      </p:sp>
      <p:sp>
        <p:nvSpPr>
          <p:cNvPr id="8" name="TextBox 7"/>
          <p:cNvSpPr txBox="1"/>
          <p:nvPr/>
        </p:nvSpPr>
        <p:spPr>
          <a:xfrm>
            <a:off x="66786" y="4880054"/>
            <a:ext cx="9144000" cy="523220"/>
          </a:xfrm>
          <a:prstGeom prst="rect">
            <a:avLst/>
          </a:prstGeom>
          <a:noFill/>
        </p:spPr>
        <p:txBody>
          <a:bodyPr wrap="square" lIns="91440" tIns="45720" rIns="91440" bIns="45720" rtlCol="0" anchor="t">
            <a:spAutoFit/>
          </a:bodyPr>
          <a:lstStyle/>
          <a:p>
            <a:r>
              <a:rPr lang="en-US" sz="2800">
                <a:solidFill>
                  <a:srgbClr val="F05021"/>
                </a:solidFill>
                <a:latin typeface="Segoe UI Black"/>
                <a:ea typeface="Segoe UI Black"/>
              </a:rPr>
              <a:t>FOCUS ACADEMY DAY 3</a:t>
            </a:r>
            <a:endParaRPr lang="en-US" sz="2800">
              <a:solidFill>
                <a:srgbClr val="F0502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1494217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4" name="Rectangle 3"/>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3" name="TextBox 2">
            <a:extLst>
              <a:ext uri="{FF2B5EF4-FFF2-40B4-BE49-F238E27FC236}">
                <a16:creationId xmlns:a16="http://schemas.microsoft.com/office/drawing/2014/main" id="{4652DA2A-24C8-CB40-1B09-2F825B1E4DE9}"/>
              </a:ext>
            </a:extLst>
          </p:cNvPr>
          <p:cNvSpPr txBox="1"/>
          <p:nvPr/>
        </p:nvSpPr>
        <p:spPr>
          <a:xfrm>
            <a:off x="7932614" y="2615583"/>
            <a:ext cx="2571538" cy="1015663"/>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0">
                <a:solidFill>
                  <a:prstClr val="white"/>
                </a:solidFill>
                <a:latin typeface="Segoe UI Black"/>
                <a:ea typeface="Segoe UI Black"/>
              </a:rPr>
              <a:t>NAME</a:t>
            </a:r>
            <a:endParaRPr lang="en-US" sz="6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1303494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6757" y="364056"/>
            <a:ext cx="12728510" cy="931721"/>
          </a:xfrm>
        </p:spPr>
        <p:txBody>
          <a:bodyPr>
            <a:normAutofit/>
          </a:bodyPr>
          <a:lstStyle/>
          <a:p>
            <a:r>
              <a:rPr lang="en-US" b="1">
                <a:solidFill>
                  <a:srgbClr val="182EA0"/>
                </a:solidFill>
                <a:latin typeface="Segoe UI Black"/>
                <a:ea typeface="Segoe UI Black"/>
              </a:rPr>
              <a:t>NEA MEMBERS &amp; SUPPORTERS</a:t>
            </a:r>
          </a:p>
        </p:txBody>
      </p:sp>
      <p:sp>
        <p:nvSpPr>
          <p:cNvPr id="3" name="Subtitle 2"/>
          <p:cNvSpPr>
            <a:spLocks noGrp="1"/>
          </p:cNvSpPr>
          <p:nvPr>
            <p:ph type="subTitle" idx="1"/>
          </p:nvPr>
        </p:nvSpPr>
        <p:spPr>
          <a:xfrm>
            <a:off x="400787" y="1417039"/>
            <a:ext cx="11396229" cy="3216982"/>
          </a:xfrm>
        </p:spPr>
        <p:txBody>
          <a:bodyPr vert="horz" lIns="91440" tIns="45720" rIns="91440" bIns="45720" rtlCol="0" anchor="t">
            <a:noAutofit/>
          </a:bodyPr>
          <a:lstStyle/>
          <a:p>
            <a:pPr algn="l"/>
            <a:r>
              <a:rPr lang="en-US" sz="2800">
                <a:solidFill>
                  <a:srgbClr val="182EA0"/>
                </a:solidFill>
                <a:latin typeface="Segoe UI Semibold"/>
                <a:cs typeface="Segoe UI Semibold"/>
              </a:rPr>
              <a:t>By attending this meeting, you confirm that you are a registered attendee. The information you receive here is only for your use in your capacity as an NEA member or supporter.</a:t>
            </a:r>
          </a:p>
          <a:p>
            <a:pPr algn="l"/>
            <a:endParaRPr lang="en-US" sz="1400">
              <a:solidFill>
                <a:srgbClr val="182EA0"/>
              </a:solidFill>
              <a:latin typeface="Segoe UI Semibold"/>
              <a:cs typeface="Segoe UI Semibold"/>
            </a:endParaRPr>
          </a:p>
          <a:p>
            <a:pPr algn="l"/>
            <a:r>
              <a:rPr lang="en-US" sz="2800">
                <a:solidFill>
                  <a:srgbClr val="182EA0"/>
                </a:solidFill>
                <a:latin typeface="Segoe UI Semibold"/>
                <a:cs typeface="Segoe UI Semibold"/>
              </a:rPr>
              <a:t>This training and its contents are confidential and closed to the press and may not be further distributed or passed on to any other person or published or reproduced, in whole or in part, by any medium or in any form, for any purpose unless specific permission is granted.  Audio/video recording, copying of slides, and the use of AI note-taking tools are prohibited without the written consent from Meighan Davis or Ellen Holms. Violation of these terms may result in legal action.</a:t>
            </a:r>
            <a:endParaRPr lang="en-US" sz="2800">
              <a:solidFill>
                <a:srgbClr val="182EA0"/>
              </a:solidFill>
              <a:latin typeface="Segoe UI Semibold"/>
              <a:ea typeface="Calibri"/>
              <a:cs typeface="Segoe UI Semibold"/>
            </a:endParaRPr>
          </a:p>
        </p:txBody>
      </p:sp>
      <p:pic>
        <p:nvPicPr>
          <p:cNvPr id="6" name="Picture 5" descr="A blue and black logo&#10;&#10;AI-generated content may be incorrect.">
            <a:extLst>
              <a:ext uri="{FF2B5EF4-FFF2-40B4-BE49-F238E27FC236}">
                <a16:creationId xmlns:a16="http://schemas.microsoft.com/office/drawing/2014/main" id="{4E7C5CAB-FF6E-96C0-2E4A-E82C5A7160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0167" y="6060887"/>
            <a:ext cx="3878409" cy="548399"/>
          </a:xfrm>
          <a:prstGeom prst="rect">
            <a:avLst/>
          </a:prstGeom>
        </p:spPr>
      </p:pic>
    </p:spTree>
    <p:extLst>
      <p:ext uri="{BB962C8B-B14F-4D97-AF65-F5344CB8AC3E}">
        <p14:creationId xmlns:p14="http://schemas.microsoft.com/office/powerpoint/2010/main" val="1503727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68195" y="387620"/>
            <a:ext cx="11591810" cy="918993"/>
          </a:xfrm>
          <a:prstGeom prst="rect">
            <a:avLst/>
          </a:prstGeom>
        </p:spPr>
        <p:txBody>
          <a:bodyPr vert="horz" lIns="91416" tIns="45708" rIns="91416" bIns="45708" rtlCol="0" anchor="b">
            <a:normAutofit fontScale="97500"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50" b="1" i="0" u="none" strike="noStrike" kern="1200" cap="none" spc="-50" normalizeH="0" baseline="0" noProof="0">
                <a:ln>
                  <a:noFill/>
                </a:ln>
                <a:solidFill>
                  <a:prstClr val="black">
                    <a:lumMod val="75000"/>
                    <a:lumOff val="25000"/>
                  </a:prstClr>
                </a:solidFill>
                <a:effectLst/>
                <a:uLnTx/>
                <a:uFillTx/>
                <a:latin typeface="Segoe UI Black"/>
                <a:ea typeface="Segoe UI Black"/>
                <a:cs typeface="+mj-cs"/>
              </a:rPr>
              <a:t> </a:t>
            </a:r>
            <a:r>
              <a:rPr kumimoji="0" lang="en-US" sz="6000" b="1" i="0" u="none" strike="noStrike" kern="1200" cap="none" spc="-50" normalizeH="0" baseline="0" noProof="0">
                <a:ln>
                  <a:noFill/>
                </a:ln>
                <a:solidFill>
                  <a:srgbClr val="182EA0"/>
                </a:solidFill>
                <a:effectLst/>
                <a:uLnTx/>
                <a:uFillTx/>
                <a:latin typeface="Segoe UI Black"/>
                <a:ea typeface="Segoe UI Black"/>
                <a:cs typeface="+mj-cs"/>
              </a:rPr>
              <a:t>NEA STANDARD OF CONDUCT</a:t>
            </a:r>
          </a:p>
        </p:txBody>
      </p:sp>
      <p:sp>
        <p:nvSpPr>
          <p:cNvPr id="29" name="Subtitle 2">
            <a:extLst>
              <a:ext uri="{FF2B5EF4-FFF2-40B4-BE49-F238E27FC236}">
                <a16:creationId xmlns:a16="http://schemas.microsoft.com/office/drawing/2014/main" id="{B77E20EF-D3EF-7456-8365-66C46C688A73}"/>
              </a:ext>
            </a:extLst>
          </p:cNvPr>
          <p:cNvSpPr txBox="1">
            <a:spLocks/>
          </p:cNvSpPr>
          <p:nvPr/>
        </p:nvSpPr>
        <p:spPr>
          <a:xfrm>
            <a:off x="368072" y="1578613"/>
            <a:ext cx="11462307" cy="3079779"/>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100000"/>
              </a:lnSpc>
              <a:spcBef>
                <a:spcPts val="1200"/>
              </a:spcBef>
              <a:spcAft>
                <a:spcPts val="200"/>
              </a:spcAft>
              <a:buClr>
                <a:srgbClr val="5B9BD5"/>
              </a:buClr>
              <a:buSzPct val="100000"/>
              <a:buFont typeface="Calibri" panose="020F0502020204030204" pitchFamily="34" charset="0"/>
              <a:buChar char=" "/>
              <a:tabLst/>
              <a:defRPr/>
            </a:pPr>
            <a:r>
              <a:rPr kumimoji="0" lang="en-US" sz="2400" b="0" i="0" u="none" strike="noStrike" kern="1200" cap="none" spc="0" normalizeH="0" baseline="0" noProof="0">
                <a:ln>
                  <a:noFill/>
                </a:ln>
                <a:solidFill>
                  <a:srgbClr val="182EA0"/>
                </a:solidFill>
                <a:effectLst/>
                <a:uLnTx/>
                <a:uFillTx/>
                <a:latin typeface="Segoe UI Semibold"/>
                <a:ea typeface="Segoe UI Black"/>
                <a:cs typeface="Segoe UI Semibold"/>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kumimoji="0" lang="en-US" sz="2400" b="0" i="0" u="none" strike="noStrike" kern="1200" cap="none" spc="0" normalizeH="0" baseline="0" noProof="0">
                <a:ln>
                  <a:noFill/>
                </a:ln>
                <a:solidFill>
                  <a:srgbClr val="182EA0"/>
                </a:solidFill>
                <a:effectLst/>
                <a:uLnTx/>
                <a:uFillTx/>
                <a:latin typeface="Segoe UI Semibold"/>
                <a:ea typeface="Segoe UI Black"/>
                <a:cs typeface="Segoe UI Semibold"/>
                <a:hlinkClick r:id="rId3">
                  <a:extLst>
                    <a:ext uri="{A12FA001-AC4F-418D-AE19-62706E023703}">
                      <ahyp:hlinkClr xmlns:ahyp="http://schemas.microsoft.com/office/drawing/2018/hyperlinkcolor" val="tx"/>
                    </a:ext>
                  </a:extLst>
                </a:hlinkClick>
              </a:rPr>
              <a:t>rmartin@nea.org</a:t>
            </a:r>
            <a:r>
              <a:rPr kumimoji="0" lang="en-US" sz="2400" b="0" i="0" u="none" strike="noStrike" kern="1200" cap="none" spc="0" normalizeH="0" baseline="0" noProof="0">
                <a:ln>
                  <a:noFill/>
                </a:ln>
                <a:solidFill>
                  <a:srgbClr val="182EA0"/>
                </a:solidFill>
                <a:effectLst/>
                <a:uLnTx/>
                <a:uFillTx/>
                <a:latin typeface="Segoe UI Semibold"/>
                <a:ea typeface="Segoe UI Black"/>
                <a:cs typeface="Segoe UI Semibold"/>
              </a:rPr>
              <a:t>) and Gladys Marquez (</a:t>
            </a:r>
            <a:r>
              <a:rPr kumimoji="0" lang="en-US" sz="2400" b="0" i="0" u="none" strike="noStrike" kern="1200" cap="none" spc="0" normalizeH="0" baseline="0" noProof="0">
                <a:ln>
                  <a:noFill/>
                </a:ln>
                <a:solidFill>
                  <a:srgbClr val="182EA0"/>
                </a:solidFill>
                <a:effectLst/>
                <a:uLnTx/>
                <a:uFillTx/>
                <a:latin typeface="Segoe UI Semibold"/>
                <a:ea typeface="Segoe UI Black"/>
                <a:cs typeface="Segoe UI Semibold"/>
                <a:hlinkClick r:id="rId4">
                  <a:extLst>
                    <a:ext uri="{A12FA001-AC4F-418D-AE19-62706E023703}">
                      <ahyp:hlinkClr xmlns:ahyp="http://schemas.microsoft.com/office/drawing/2018/hyperlinkcolor" val="tx"/>
                    </a:ext>
                  </a:extLst>
                </a:hlinkClick>
              </a:rPr>
              <a:t>gmarquez@nea.org</a:t>
            </a:r>
            <a:r>
              <a:rPr kumimoji="0" lang="en-US" sz="2400" b="0" i="0" u="none" strike="noStrike" kern="1200" cap="none" spc="0" normalizeH="0" baseline="0" noProof="0">
                <a:ln>
                  <a:noFill/>
                </a:ln>
                <a:solidFill>
                  <a:srgbClr val="182EA0"/>
                </a:solidFill>
                <a:effectLst/>
                <a:uLnTx/>
                <a:uFillTx/>
                <a:latin typeface="Segoe UI Semibold"/>
                <a:ea typeface="Segoe UI Black"/>
                <a:cs typeface="Segoe UI Semibold"/>
              </a:rPr>
              <a:t>). Thank you for your commitment to ensuring a positive event for all. </a:t>
            </a:r>
          </a:p>
          <a:p>
            <a:pPr marL="91440" marR="0" lvl="0" indent="-91440" algn="l" defTabSz="914400" rtl="0" eaLnBrk="1" fontAlgn="auto" latinLnBrk="0" hangingPunct="1">
              <a:lnSpc>
                <a:spcPct val="100000"/>
              </a:lnSpc>
              <a:spcBef>
                <a:spcPts val="1200"/>
              </a:spcBef>
              <a:spcAft>
                <a:spcPts val="200"/>
              </a:spcAft>
              <a:buClr>
                <a:srgbClr val="5B9BD5"/>
              </a:buClr>
              <a:buSzPct val="100000"/>
              <a:buFont typeface="Calibri" panose="020F0502020204030204" pitchFamily="34" charset="0"/>
              <a:buChar char=" "/>
              <a:tabLst/>
              <a:defRPr/>
            </a:pPr>
            <a:endParaRPr kumimoji="0" lang="en-US" sz="2750" b="0" i="0" u="none" strike="noStrike" kern="1200" cap="none" spc="0" normalizeH="0" baseline="0" noProof="0">
              <a:ln>
                <a:noFill/>
              </a:ln>
              <a:solidFill>
                <a:srgbClr val="182EA0"/>
              </a:solidFill>
              <a:effectLst/>
              <a:uLnTx/>
              <a:uFillTx/>
              <a:latin typeface="Segoe UI Semibold"/>
              <a:ea typeface="Segoe UI Black"/>
              <a:cs typeface="Segoe UI Semibold"/>
            </a:endParaRPr>
          </a:p>
          <a:p>
            <a:pPr marL="91440" marR="0" lvl="0" indent="-91440" algn="l" defTabSz="914400" rtl="0" eaLnBrk="1" fontAlgn="auto" latinLnBrk="0" hangingPunct="1">
              <a:lnSpc>
                <a:spcPct val="90000"/>
              </a:lnSpc>
              <a:spcBef>
                <a:spcPts val="1200"/>
              </a:spcBef>
              <a:spcAft>
                <a:spcPts val="200"/>
              </a:spcAft>
              <a:buClr>
                <a:srgbClr val="5B9BD5"/>
              </a:buClr>
              <a:buSzPct val="100000"/>
              <a:buFont typeface="Calibri" panose="020F0502020204030204" pitchFamily="34" charset="0"/>
              <a:buChar char=" "/>
              <a:tabLst/>
              <a:defRPr/>
            </a:pPr>
            <a:endParaRPr kumimoji="0" lang="en-US" sz="1950" b="0" i="0" u="none" strike="noStrike" kern="1200" cap="none" spc="0" normalizeH="0" baseline="0" noProof="0">
              <a:ln>
                <a:noFill/>
              </a:ln>
              <a:solidFill>
                <a:srgbClr val="182EA0"/>
              </a:solidFill>
              <a:effectLst/>
              <a:uLnTx/>
              <a:uFillTx/>
              <a:latin typeface="Segoe UI Semibold"/>
              <a:ea typeface="Segoe UI Black"/>
              <a:cs typeface="Segoe UI Semibold"/>
            </a:endParaRPr>
          </a:p>
        </p:txBody>
      </p:sp>
      <p:pic>
        <p:nvPicPr>
          <p:cNvPr id="3" name="Picture 2" descr="A blue and black logo&#10;&#10;AI-generated content may be incorrect.">
            <a:extLst>
              <a:ext uri="{FF2B5EF4-FFF2-40B4-BE49-F238E27FC236}">
                <a16:creationId xmlns:a16="http://schemas.microsoft.com/office/drawing/2014/main" id="{62A90EE4-FF68-743E-179F-5949D0FE20B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80167" y="6060887"/>
            <a:ext cx="3878409" cy="548399"/>
          </a:xfrm>
          <a:prstGeom prst="rect">
            <a:avLst/>
          </a:prstGeom>
        </p:spPr>
      </p:pic>
    </p:spTree>
    <p:extLst>
      <p:ext uri="{BB962C8B-B14F-4D97-AF65-F5344CB8AC3E}">
        <p14:creationId xmlns:p14="http://schemas.microsoft.com/office/powerpoint/2010/main" val="3226281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p:cNvSpPr txBox="1"/>
          <p:nvPr/>
        </p:nvSpPr>
        <p:spPr>
          <a:xfrm>
            <a:off x="212418" y="364907"/>
            <a:ext cx="6582251"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rPr>
              <a:t>FEEDBACK ON FEEDBACK</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1431070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0EED8-8008-260F-07D3-56223F714BA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45D5355-3993-65C5-3F08-A8799B6A5142}"/>
              </a:ext>
            </a:extLst>
          </p:cNvPr>
          <p:cNvSpPr txBox="1"/>
          <p:nvPr/>
        </p:nvSpPr>
        <p:spPr>
          <a:xfrm>
            <a:off x="304587" y="344726"/>
            <a:ext cx="5383782" cy="707886"/>
          </a:xfrm>
          <a:prstGeom prst="rect">
            <a:avLst/>
          </a:prstGeom>
          <a:noFill/>
        </p:spPr>
        <p:txBody>
          <a:bodyPr wrap="none" lIns="91440" tIns="45720" rIns="91440" bIns="45720" rtlCol="0" anchor="t">
            <a:spAutoFit/>
          </a:bodyPr>
          <a:lstStyle/>
          <a:p>
            <a:r>
              <a:rPr lang="en-US" sz="4000">
                <a:solidFill>
                  <a:srgbClr val="182EA0"/>
                </a:solidFill>
                <a:latin typeface="Arial Black"/>
              </a:rPr>
              <a:t>YOUR WORDS DAY</a:t>
            </a:r>
            <a:endParaRPr lang="en-US" sz="4000">
              <a:solidFill>
                <a:srgbClr val="182EA0"/>
              </a:solidFill>
              <a:latin typeface="Arial Black" panose="020B0A04020102020204" pitchFamily="34" charset="0"/>
            </a:endParaRPr>
          </a:p>
        </p:txBody>
      </p:sp>
      <p:sp>
        <p:nvSpPr>
          <p:cNvPr id="5" name="Rectangle 4">
            <a:extLst>
              <a:ext uri="{FF2B5EF4-FFF2-40B4-BE49-F238E27FC236}">
                <a16:creationId xmlns:a16="http://schemas.microsoft.com/office/drawing/2014/main" id="{6C011A7F-FA7A-5AE1-C013-B4F79E11AC24}"/>
              </a:ext>
            </a:extLst>
          </p:cNvPr>
          <p:cNvSpPr/>
          <p:nvPr/>
        </p:nvSpPr>
        <p:spPr>
          <a:xfrm>
            <a:off x="5974813" y="3244334"/>
            <a:ext cx="242374" cy="369332"/>
          </a:xfrm>
          <a:prstGeom prst="rect">
            <a:avLst/>
          </a:prstGeom>
        </p:spPr>
        <p:txBody>
          <a:bodyPr wrap="none">
            <a:spAutoFit/>
          </a:bodyPr>
          <a:lstStyle/>
          <a:p>
            <a:r>
              <a:rPr lang="en-US" b="0" i="0">
                <a:solidFill>
                  <a:srgbClr val="000000"/>
                </a:solidFill>
                <a:effectLst/>
                <a:latin typeface="Times New Roman" panose="02020603050405020304" pitchFamily="18" charset="0"/>
              </a:rPr>
              <a:t> </a:t>
            </a:r>
            <a:endParaRPr lang="en-US"/>
          </a:p>
        </p:txBody>
      </p:sp>
      <p:pic>
        <p:nvPicPr>
          <p:cNvPr id="7" name="Picture 6">
            <a:extLst>
              <a:ext uri="{FF2B5EF4-FFF2-40B4-BE49-F238E27FC236}">
                <a16:creationId xmlns:a16="http://schemas.microsoft.com/office/drawing/2014/main" id="{B4EE8424-6602-154F-0EA9-B963AF58C2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3859010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6885" y="452387"/>
            <a:ext cx="7957948" cy="707886"/>
          </a:xfrm>
          <a:prstGeom prst="rect">
            <a:avLst/>
          </a:prstGeom>
          <a:noFill/>
        </p:spPr>
        <p:txBody>
          <a:bodyPr wrap="none" rtlCol="0">
            <a:spAutoFit/>
          </a:bodyPr>
          <a:lstStyle/>
          <a:p>
            <a:r>
              <a:rPr lang="en-US" sz="4000">
                <a:solidFill>
                  <a:srgbClr val="182EA0"/>
                </a:solidFill>
                <a:latin typeface="Arial Black" panose="020B0A04020102020204" pitchFamily="34" charset="0"/>
              </a:rPr>
              <a:t>COMMUNITY AGREEMENTS</a:t>
            </a:r>
          </a:p>
        </p:txBody>
      </p:sp>
      <p:sp>
        <p:nvSpPr>
          <p:cNvPr id="4" name="TextBox 3"/>
          <p:cNvSpPr txBox="1"/>
          <p:nvPr/>
        </p:nvSpPr>
        <p:spPr>
          <a:xfrm>
            <a:off x="485775" y="1257300"/>
            <a:ext cx="10220325" cy="5139869"/>
          </a:xfrm>
          <a:prstGeom prst="rect">
            <a:avLst/>
          </a:prstGeom>
          <a:noFill/>
        </p:spPr>
        <p:txBody>
          <a:bodyPr wrap="square" lIns="91440" tIns="45720" rIns="91440" bIns="45720" rtlCol="0" anchor="t">
            <a:spAutoFit/>
          </a:bodyPr>
          <a:lstStyle/>
          <a:p>
            <a:pPr marL="285750" indent="-28575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Using Self-Awareness and Self-Knowledge ​</a:t>
            </a:r>
          </a:p>
          <a:p>
            <a:pPr marL="285750" indent="-28575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Listening for Understanding​</a:t>
            </a:r>
          </a:p>
          <a:p>
            <a:pPr marL="285750" indent="-28575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Being Gracious​</a:t>
            </a:r>
          </a:p>
          <a:p>
            <a:pPr marL="285750" indent="-28575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Staying Engaged​</a:t>
            </a:r>
          </a:p>
          <a:p>
            <a:pPr marL="285750" indent="-28575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Being Open and Suspend Judgment​</a:t>
            </a:r>
          </a:p>
          <a:p>
            <a:pPr marL="285750" indent="-28575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Saying “I”- tell your truth​</a:t>
            </a:r>
          </a:p>
          <a:p>
            <a:pPr marL="285750" indent="-285750">
              <a:lnSpc>
                <a:spcPts val="4000"/>
              </a:lnSpc>
              <a:buFont typeface="Arial" panose="020B0604020202020204" pitchFamily="34" charset="0"/>
              <a:buChar char="•"/>
            </a:pPr>
            <a:r>
              <a:rPr lang="en-US" sz="2800">
                <a:solidFill>
                  <a:srgbClr val="182EA0"/>
                </a:solidFill>
                <a:latin typeface="Segoe UI Semibold"/>
                <a:cs typeface="Segoe UI Semibold"/>
              </a:rPr>
              <a:t>Lean into Discomfort ​</a:t>
            </a:r>
          </a:p>
          <a:p>
            <a:pPr marL="285750" indent="-28575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Reaching Empathy​</a:t>
            </a:r>
          </a:p>
          <a:p>
            <a:pPr marL="285750" indent="-28575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Expecting Non-Resolution and Non-Closure​</a:t>
            </a:r>
          </a:p>
          <a:p>
            <a:endParaRPr lang="en-US" sz="1400">
              <a:solidFill>
                <a:srgbClr val="182EA0"/>
              </a:solidFill>
              <a:latin typeface="Segoe UI Semibold" panose="020B0702040204020203" pitchFamily="34" charset="0"/>
              <a:cs typeface="Segoe UI Semibold" panose="020B0702040204020203" pitchFamily="34" charset="0"/>
            </a:endParaRPr>
          </a:p>
          <a:p>
            <a:r>
              <a:rPr lang="en-US" sz="1400">
                <a:solidFill>
                  <a:srgbClr val="182EA0"/>
                </a:solidFill>
                <a:latin typeface="Segoe UI Semibold" panose="020B0702040204020203" pitchFamily="34" charset="0"/>
                <a:cs typeface="Segoe UI Semibold" panose="020B0702040204020203" pitchFamily="34" charset="0"/>
              </a:rPr>
              <a:t>*Adapted from “Embracing equity and inclusion,” Annie E. Casey Foundation</a:t>
            </a:r>
          </a:p>
        </p:txBody>
      </p:sp>
      <p:sp>
        <p:nvSpPr>
          <p:cNvPr id="5" name="Rectangle 4"/>
          <p:cNvSpPr/>
          <p:nvPr/>
        </p:nvSpPr>
        <p:spPr>
          <a:xfrm>
            <a:off x="5974813" y="3244334"/>
            <a:ext cx="242374" cy="369332"/>
          </a:xfrm>
          <a:prstGeom prst="rect">
            <a:avLst/>
          </a:prstGeom>
        </p:spPr>
        <p:txBody>
          <a:bodyPr wrap="none">
            <a:spAutoFit/>
          </a:bodyPr>
          <a:lstStyle/>
          <a:p>
            <a:r>
              <a:rPr lang="en-US" b="0" i="0">
                <a:solidFill>
                  <a:srgbClr val="000000"/>
                </a:solidFill>
                <a:effectLst/>
                <a:latin typeface="Times New Roman" panose="02020603050405020304" pitchFamily="18" charset="0"/>
              </a:rPr>
              <a:t> </a:t>
            </a:r>
            <a:endParaRPr lang="en-US"/>
          </a:p>
        </p:txBody>
      </p:sp>
      <p:pic>
        <p:nvPicPr>
          <p:cNvPr id="4098" name="Picture 2" descr="Thumbs up icon isolated 11690043 Vector Art at Vecteez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53400" y="1468159"/>
            <a:ext cx="3552825" cy="35528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1162053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3632" y="368205"/>
            <a:ext cx="6809108" cy="707886"/>
          </a:xfrm>
          <a:prstGeom prst="rect">
            <a:avLst/>
          </a:prstGeom>
          <a:noFill/>
        </p:spPr>
        <p:txBody>
          <a:bodyPr wrap="none" rtlCol="0">
            <a:spAutoFit/>
          </a:bodyPr>
          <a:lstStyle/>
          <a:p>
            <a:r>
              <a:rPr lang="en-US" sz="4000">
                <a:solidFill>
                  <a:srgbClr val="182EA0"/>
                </a:solidFill>
                <a:latin typeface="Arial Black" panose="020B0A04020102020204" pitchFamily="34" charset="0"/>
              </a:rPr>
              <a:t>AGENDA &amp; OUTCOMES </a:t>
            </a:r>
          </a:p>
        </p:txBody>
      </p:sp>
      <p:sp>
        <p:nvSpPr>
          <p:cNvPr id="5" name="TextBox 4"/>
          <p:cNvSpPr txBox="1"/>
          <p:nvPr/>
        </p:nvSpPr>
        <p:spPr>
          <a:xfrm>
            <a:off x="420368" y="1547503"/>
            <a:ext cx="4433382" cy="3170099"/>
          </a:xfrm>
          <a:prstGeom prst="rect">
            <a:avLst/>
          </a:prstGeom>
          <a:noFill/>
        </p:spPr>
        <p:txBody>
          <a:bodyPr wrap="square" lIns="91440" tIns="45720" rIns="91440" bIns="45720" rtlCol="0" anchor="t">
            <a:spAutoFit/>
          </a:bodyPr>
          <a:lstStyle/>
          <a:p>
            <a:pPr>
              <a:lnSpc>
                <a:spcPts val="4000"/>
              </a:lnSpc>
            </a:pPr>
            <a:r>
              <a:rPr lang="en-US" sz="2800">
                <a:solidFill>
                  <a:srgbClr val="182EA0"/>
                </a:solidFill>
                <a:latin typeface="Segoe UI Semibold"/>
                <a:cs typeface="Segoe UI Semibold"/>
              </a:rPr>
              <a:t>Day 4</a:t>
            </a:r>
          </a:p>
          <a:p>
            <a:pPr>
              <a:lnSpc>
                <a:spcPts val="4000"/>
              </a:lnSpc>
            </a:pPr>
            <a:r>
              <a:rPr lang="en-US" sz="2800">
                <a:solidFill>
                  <a:srgbClr val="182EA0"/>
                </a:solidFill>
                <a:latin typeface="Segoe UI Semibold"/>
                <a:cs typeface="Segoe UI Semibold"/>
              </a:rPr>
              <a:t>7:30-8:30am Breakfast​</a:t>
            </a:r>
          </a:p>
          <a:p>
            <a:pPr>
              <a:lnSpc>
                <a:spcPts val="4000"/>
              </a:lnSpc>
            </a:pPr>
            <a:r>
              <a:rPr lang="en-US" sz="2800">
                <a:solidFill>
                  <a:srgbClr val="182EA0"/>
                </a:solidFill>
                <a:latin typeface="Segoe UI Semibold"/>
                <a:cs typeface="Segoe UI Semibold"/>
              </a:rPr>
              <a:t>8:30am Convene​</a:t>
            </a:r>
          </a:p>
          <a:p>
            <a:pPr>
              <a:lnSpc>
                <a:spcPts val="4000"/>
              </a:lnSpc>
            </a:pPr>
            <a:r>
              <a:rPr lang="en-US" sz="2800">
                <a:solidFill>
                  <a:srgbClr val="182EA0"/>
                </a:solidFill>
                <a:latin typeface="Segoe UI Semibold"/>
                <a:cs typeface="Segoe UI Semibold"/>
              </a:rPr>
              <a:t>10:50-11:05amish Break​</a:t>
            </a:r>
          </a:p>
          <a:p>
            <a:pPr>
              <a:lnSpc>
                <a:spcPts val="4000"/>
              </a:lnSpc>
            </a:pPr>
            <a:r>
              <a:rPr lang="en-US" sz="2800">
                <a:solidFill>
                  <a:srgbClr val="182EA0"/>
                </a:solidFill>
                <a:latin typeface="Segoe UI Semibold"/>
                <a:cs typeface="Segoe UI Semibold"/>
              </a:rPr>
              <a:t>1:00pm Adjourn w/boxed lunch</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9" name="TextBox 8"/>
          <p:cNvSpPr txBox="1"/>
          <p:nvPr/>
        </p:nvSpPr>
        <p:spPr>
          <a:xfrm>
            <a:off x="6755053" y="1547503"/>
            <a:ext cx="5077511" cy="4149534"/>
          </a:xfrm>
          <a:prstGeom prst="rect">
            <a:avLst/>
          </a:prstGeom>
          <a:noFill/>
        </p:spPr>
        <p:txBody>
          <a:bodyPr wrap="square" rtlCol="0">
            <a:spAutoFit/>
          </a:bodyPr>
          <a:lstStyle/>
          <a:p>
            <a:pPr marL="457200" indent="-45720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How to craft your campaign message</a:t>
            </a:r>
          </a:p>
          <a:p>
            <a:pPr marL="457200" indent="-45720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What to do if you win your election</a:t>
            </a:r>
          </a:p>
          <a:p>
            <a:pPr marL="457200" indent="-45720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What to do if you lose</a:t>
            </a:r>
          </a:p>
          <a:p>
            <a:pPr marL="457200" indent="-45720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Campaign Plan Presentations </a:t>
            </a:r>
          </a:p>
          <a:p>
            <a:pPr marL="457200" indent="-45720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Goodbyes </a:t>
            </a:r>
            <a:r>
              <a:rPr lang="en-US" sz="2800">
                <a:solidFill>
                  <a:srgbClr val="182EA0"/>
                </a:solidFill>
                <a:latin typeface="Segoe UI Semibold" panose="020B0702040204020203" pitchFamily="34" charset="0"/>
                <a:cs typeface="Segoe UI Semibold" panose="020B0702040204020203" pitchFamily="34" charset="0"/>
                <a:sym typeface="Wingdings" panose="05000000000000000000" pitchFamily="2" charset="2"/>
              </a:rPr>
              <a:t></a:t>
            </a:r>
            <a:endParaRPr lang="en-US" sz="2800">
              <a:solidFill>
                <a:srgbClr val="182EA0"/>
              </a:solidFill>
              <a:latin typeface="Segoe UI Semibold" panose="020B0702040204020203" pitchFamily="34" charset="0"/>
              <a:cs typeface="Segoe UI Semibold" panose="020B0702040204020203" pitchFamily="34" charset="0"/>
            </a:endParaRPr>
          </a:p>
        </p:txBody>
      </p:sp>
      <p:cxnSp>
        <p:nvCxnSpPr>
          <p:cNvPr id="10" name="Straight Connector 9"/>
          <p:cNvCxnSpPr/>
          <p:nvPr/>
        </p:nvCxnSpPr>
        <p:spPr>
          <a:xfrm>
            <a:off x="6117738" y="1160273"/>
            <a:ext cx="17253" cy="5303520"/>
          </a:xfrm>
          <a:prstGeom prst="line">
            <a:avLst/>
          </a:prstGeom>
          <a:ln w="117475">
            <a:solidFill>
              <a:srgbClr val="182E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0577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4" name="Rectangle 3"/>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3" name="TextBox 2">
            <a:extLst>
              <a:ext uri="{FF2B5EF4-FFF2-40B4-BE49-F238E27FC236}">
                <a16:creationId xmlns:a16="http://schemas.microsoft.com/office/drawing/2014/main" id="{4652DA2A-24C8-CB40-1B09-2F825B1E4DE9}"/>
              </a:ext>
            </a:extLst>
          </p:cNvPr>
          <p:cNvSpPr txBox="1"/>
          <p:nvPr/>
        </p:nvSpPr>
        <p:spPr>
          <a:xfrm>
            <a:off x="7733831" y="1866835"/>
            <a:ext cx="3305713" cy="1938992"/>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0">
                <a:solidFill>
                  <a:prstClr val="white"/>
                </a:solidFill>
                <a:latin typeface="Segoe UI Black"/>
                <a:ea typeface="Segoe UI Black"/>
              </a:rPr>
              <a:t>HEDY &amp;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a:noFill/>
                </a:ln>
                <a:solidFill>
                  <a:prstClr val="white"/>
                </a:solidFill>
                <a:effectLst/>
                <a:uLnTx/>
                <a:uFillTx/>
                <a:latin typeface="Segoe UI Black"/>
                <a:ea typeface="Segoe UI Black"/>
                <a:cs typeface="+mn-cs"/>
              </a:rPr>
              <a:t>ELVYSS</a:t>
            </a:r>
            <a:endParaRPr kumimoji="0" lang="en-US" sz="6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endParaRPr>
          </a:p>
        </p:txBody>
      </p:sp>
      <p:pic>
        <p:nvPicPr>
          <p:cNvPr id="2051" name="3441D654-483E-46F6-B34E-1B02CA276541" descr="IMG_0869.jpg"/>
          <p:cNvPicPr>
            <a:picLocks noChangeAspect="1" noChangeArrowheads="1"/>
          </p:cNvPicPr>
          <p:nvPr/>
        </p:nvPicPr>
        <p:blipFill rotWithShape="1">
          <a:blip r:embed="rId4">
            <a:extLst>
              <a:ext uri="{28A0092B-C50C-407E-A947-70E740481C1C}">
                <a14:useLocalDpi xmlns:a14="http://schemas.microsoft.com/office/drawing/2010/main" val="0"/>
              </a:ext>
            </a:extLst>
          </a:blip>
          <a:srcRect t="12796" b="10174"/>
          <a:stretch/>
        </p:blipFill>
        <p:spPr bwMode="auto">
          <a:xfrm>
            <a:off x="1173176" y="1318590"/>
            <a:ext cx="5598684" cy="3465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81951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C9D3D-87E5-2A35-0B46-F8DDCDE1AC29}"/>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F80B46D-17E1-F7DF-E697-D9D7AECB67AF}"/>
              </a:ext>
            </a:extLst>
          </p:cNvPr>
          <p:cNvSpPr/>
          <p:nvPr/>
        </p:nvSpPr>
        <p:spPr>
          <a:xfrm>
            <a:off x="-95003" y="-83127"/>
            <a:ext cx="12287003" cy="1110649"/>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4000">
                <a:solidFill>
                  <a:schemeClr val="bg1"/>
                </a:solidFill>
                <a:latin typeface="Segoe UI Black"/>
                <a:ea typeface="Segoe UI Black"/>
              </a:rPr>
              <a:t>  WORKSITE EXPERIENCE DEBRIEF</a:t>
            </a:r>
          </a:p>
        </p:txBody>
      </p:sp>
      <p:sp>
        <p:nvSpPr>
          <p:cNvPr id="9" name="TextBox 8">
            <a:extLst>
              <a:ext uri="{FF2B5EF4-FFF2-40B4-BE49-F238E27FC236}">
                <a16:creationId xmlns:a16="http://schemas.microsoft.com/office/drawing/2014/main" id="{61BE5546-9498-39C5-D217-16929A13B7AE}"/>
              </a:ext>
            </a:extLst>
          </p:cNvPr>
          <p:cNvSpPr txBox="1"/>
          <p:nvPr/>
        </p:nvSpPr>
        <p:spPr>
          <a:xfrm>
            <a:off x="436598" y="1281463"/>
            <a:ext cx="10581600" cy="4662045"/>
          </a:xfrm>
          <a:prstGeom prst="rect">
            <a:avLst/>
          </a:prstGeom>
          <a:noFill/>
        </p:spPr>
        <p:txBody>
          <a:bodyPr wrap="square" lIns="91440" tIns="45720" rIns="91440" bIns="45720" rtlCol="0" anchor="t">
            <a:spAutoFit/>
          </a:bodyPr>
          <a:lstStyle/>
          <a:p>
            <a:pPr>
              <a:lnSpc>
                <a:spcPts val="4000"/>
              </a:lnSpc>
            </a:pPr>
            <a:r>
              <a:rPr lang="en-US" sz="2800">
                <a:solidFill>
                  <a:srgbClr val="182EA0"/>
                </a:solidFill>
                <a:latin typeface="Segoe UI Semibold"/>
                <a:cs typeface="Segoe UI Semibold"/>
              </a:rPr>
              <a:t>For Beaverton EA:</a:t>
            </a:r>
          </a:p>
          <a:p>
            <a:pPr marL="457200" indent="-457200">
              <a:lnSpc>
                <a:spcPts val="4000"/>
              </a:lnSpc>
              <a:buFont typeface="Arial" panose="020B0604020202020204" pitchFamily="34" charset="0"/>
              <a:buChar char="•"/>
            </a:pPr>
            <a:r>
              <a:rPr lang="en-US" sz="2800">
                <a:solidFill>
                  <a:srgbClr val="182EA0"/>
                </a:solidFill>
                <a:latin typeface="Segoe UI Semibold"/>
                <a:cs typeface="Segoe UI Semibold"/>
              </a:rPr>
              <a:t>Travel team:</a:t>
            </a:r>
            <a:endParaRPr lang="en-US">
              <a:ea typeface="Calibri"/>
              <a:cs typeface="Calibri"/>
            </a:endParaRPr>
          </a:p>
          <a:p>
            <a:pPr marL="914400" lvl="1" indent="-457200">
              <a:lnSpc>
                <a:spcPts val="4000"/>
              </a:lnSpc>
              <a:buFont typeface="Courier New" panose="020B0604020202020204" pitchFamily="34" charset="0"/>
              <a:buChar char="o"/>
            </a:pPr>
            <a:r>
              <a:rPr lang="en-US" sz="2800">
                <a:solidFill>
                  <a:srgbClr val="182EA0"/>
                </a:solidFill>
                <a:latin typeface="Segoe UI Semibold"/>
                <a:cs typeface="Segoe UI Semibold"/>
              </a:rPr>
              <a:t>Create a plus delta chart on chart paper</a:t>
            </a:r>
            <a:endParaRPr lang="en-US">
              <a:ea typeface="Calibri" panose="020F0502020204030204"/>
              <a:cs typeface="Calibri" panose="020F0502020204030204"/>
            </a:endParaRPr>
          </a:p>
          <a:p>
            <a:pPr marL="457200" indent="-457200">
              <a:lnSpc>
                <a:spcPts val="4000"/>
              </a:lnSpc>
              <a:buFont typeface="Arial" panose="020B0604020202020204" pitchFamily="34" charset="0"/>
              <a:buChar char="•"/>
            </a:pPr>
            <a:r>
              <a:rPr lang="en-US" sz="2800">
                <a:solidFill>
                  <a:srgbClr val="182EA0"/>
                </a:solidFill>
                <a:latin typeface="Segoe UI Semibold"/>
                <a:cs typeface="Segoe UI Semibold"/>
              </a:rPr>
              <a:t>How receptive were they to the conversations about school Board elections?</a:t>
            </a:r>
          </a:p>
          <a:p>
            <a:pPr marL="457200" indent="-457200">
              <a:lnSpc>
                <a:spcPts val="4000"/>
              </a:lnSpc>
              <a:buFont typeface="Arial" panose="020B0604020202020204" pitchFamily="34" charset="0"/>
              <a:buChar char="•"/>
            </a:pPr>
            <a:r>
              <a:rPr lang="en-US" sz="2800">
                <a:solidFill>
                  <a:srgbClr val="182EA0"/>
                </a:solidFill>
                <a:latin typeface="Segoe UI Semibold"/>
                <a:cs typeface="Segoe UI Semibold"/>
              </a:rPr>
              <a:t>Was there anything outside of the topic of elections that came up in your conversations?</a:t>
            </a:r>
          </a:p>
          <a:p>
            <a:pPr marL="457200" indent="-457200">
              <a:lnSpc>
                <a:spcPts val="4000"/>
              </a:lnSpc>
              <a:buFont typeface="Arial" panose="020B0604020202020204" pitchFamily="34" charset="0"/>
              <a:buChar char="•"/>
            </a:pPr>
            <a:endParaRPr lang="en-US" sz="2800">
              <a:solidFill>
                <a:srgbClr val="182EA0"/>
              </a:solidFill>
              <a:latin typeface="Segoe UI Semibold"/>
              <a:cs typeface="Segoe UI Semibold"/>
            </a:endParaRPr>
          </a:p>
          <a:p>
            <a:pPr>
              <a:lnSpc>
                <a:spcPts val="4000"/>
              </a:lnSpc>
            </a:pPr>
            <a:endParaRPr lang="en-US" sz="2800">
              <a:solidFill>
                <a:srgbClr val="182EA0"/>
              </a:solidFill>
              <a:latin typeface="Segoe UI Semibold"/>
              <a:cs typeface="Segoe UI Semibold"/>
            </a:endParaRPr>
          </a:p>
        </p:txBody>
      </p:sp>
      <p:pic>
        <p:nvPicPr>
          <p:cNvPr id="8" name="Picture 7">
            <a:extLst>
              <a:ext uri="{FF2B5EF4-FFF2-40B4-BE49-F238E27FC236}">
                <a16:creationId xmlns:a16="http://schemas.microsoft.com/office/drawing/2014/main" id="{E0C7D991-FD7B-E314-432C-8CB9C22828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3600042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5003" y="-83127"/>
            <a:ext cx="12287003" cy="1110649"/>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4000">
                <a:solidFill>
                  <a:schemeClr val="bg1"/>
                </a:solidFill>
                <a:latin typeface="Segoe UI Black"/>
                <a:ea typeface="Segoe UI Black"/>
              </a:rPr>
              <a:t>  WORKSITE EXPERIENCE DEBRIEF</a:t>
            </a:r>
          </a:p>
        </p:txBody>
      </p:sp>
      <p:sp>
        <p:nvSpPr>
          <p:cNvPr id="9" name="TextBox 8"/>
          <p:cNvSpPr txBox="1"/>
          <p:nvPr/>
        </p:nvSpPr>
        <p:spPr>
          <a:xfrm>
            <a:off x="436598" y="1281463"/>
            <a:ext cx="10581600" cy="2097241"/>
          </a:xfrm>
          <a:prstGeom prst="rect">
            <a:avLst/>
          </a:prstGeom>
          <a:noFill/>
        </p:spPr>
        <p:txBody>
          <a:bodyPr wrap="square" lIns="91440" tIns="45720" rIns="91440" bIns="45720" rtlCol="0" anchor="t">
            <a:spAutoFit/>
          </a:bodyPr>
          <a:lstStyle/>
          <a:p>
            <a:pPr>
              <a:lnSpc>
                <a:spcPts val="4000"/>
              </a:lnSpc>
            </a:pPr>
            <a:r>
              <a:rPr lang="en-US" sz="2800">
                <a:solidFill>
                  <a:srgbClr val="182EA0"/>
                </a:solidFill>
                <a:latin typeface="Segoe UI Semibold"/>
                <a:cs typeface="Segoe UI Semibold"/>
              </a:rPr>
              <a:t>For You:</a:t>
            </a:r>
            <a:endParaRPr lang="en-US"/>
          </a:p>
          <a:p>
            <a:pPr marL="457200" indent="-457200">
              <a:lnSpc>
                <a:spcPts val="4000"/>
              </a:lnSpc>
              <a:buFont typeface="Arial" panose="020B0604020202020204" pitchFamily="34" charset="0"/>
              <a:buChar char="•"/>
            </a:pPr>
            <a:r>
              <a:rPr lang="en-US" sz="2800">
                <a:solidFill>
                  <a:srgbClr val="182EA0"/>
                </a:solidFill>
                <a:latin typeface="Segoe UI Semibold"/>
                <a:cs typeface="Segoe UI Semibold"/>
              </a:rPr>
              <a:t>What did you learn?</a:t>
            </a:r>
          </a:p>
          <a:p>
            <a:pPr marL="457200" indent="-457200">
              <a:lnSpc>
                <a:spcPts val="4000"/>
              </a:lnSpc>
              <a:buFont typeface="Arial" panose="020B0604020202020204" pitchFamily="34" charset="0"/>
              <a:buChar char="•"/>
            </a:pPr>
            <a:r>
              <a:rPr lang="en-US" sz="2800">
                <a:solidFill>
                  <a:srgbClr val="182EA0"/>
                </a:solidFill>
                <a:latin typeface="Segoe UI Semibold"/>
                <a:cs typeface="Segoe UI Semibold"/>
              </a:rPr>
              <a:t>What are you taking home? </a:t>
            </a:r>
          </a:p>
          <a:p>
            <a:pPr marL="457200" indent="-457200">
              <a:lnSpc>
                <a:spcPts val="4000"/>
              </a:lnSpc>
              <a:buFont typeface="Arial" panose="020B0604020202020204" pitchFamily="34" charset="0"/>
              <a:buChar char="•"/>
            </a:pPr>
            <a:r>
              <a:rPr lang="en-US" sz="2800">
                <a:solidFill>
                  <a:srgbClr val="182EA0"/>
                </a:solidFill>
                <a:latin typeface="Segoe UI Semibold"/>
                <a:cs typeface="Segoe UI Semibold"/>
              </a:rPr>
              <a:t>What could we have done better?</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2990474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4" name="Rectangle 3"/>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7" name="TextBox 6"/>
          <p:cNvSpPr txBox="1"/>
          <p:nvPr/>
        </p:nvSpPr>
        <p:spPr>
          <a:xfrm>
            <a:off x="6831155" y="2580030"/>
            <a:ext cx="3010761" cy="1015663"/>
          </a:xfrm>
          <a:prstGeom prst="rect">
            <a:avLst/>
          </a:prstGeom>
          <a:noFill/>
        </p:spPr>
        <p:txBody>
          <a:bodyPr wrap="none" lIns="91440" tIns="45720" rIns="91440" bIns="45720" rtlCol="0" anchor="t">
            <a:spAutoFit/>
          </a:bodyPr>
          <a:lstStyle/>
          <a:p>
            <a:pPr algn="ctr">
              <a:defRPr/>
            </a:pPr>
            <a:r>
              <a:rPr lang="en-US" sz="6000">
                <a:solidFill>
                  <a:prstClr val="white"/>
                </a:solidFill>
                <a:latin typeface="Segoe UI Black"/>
                <a:ea typeface="Segoe UI Black"/>
              </a:rPr>
              <a:t>NAMES</a:t>
            </a:r>
          </a:p>
        </p:txBody>
      </p:sp>
      <p:pic>
        <p:nvPicPr>
          <p:cNvPr id="6146" name="A6DA11BB-05EF-4C6D-B9EC-8260113E81E4" descr="IMG_0870.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692" t="15565" r="9653" b="7676"/>
          <a:stretch/>
        </p:blipFill>
        <p:spPr bwMode="auto">
          <a:xfrm>
            <a:off x="565732" y="1712370"/>
            <a:ext cx="3732788" cy="2450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5D532D7F-9920-40AA-A168-0F23EC62F859}"/>
              </a:ext>
            </a:extLst>
          </p:cNvPr>
          <p:cNvSpPr txBox="1"/>
          <p:nvPr/>
        </p:nvSpPr>
        <p:spPr>
          <a:xfrm>
            <a:off x="10838398" y="209264"/>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FFFFFF"/>
                </a:solidFill>
                <a:latin typeface="Segoe UI Black"/>
                <a:ea typeface="Segoe UI Black"/>
                <a:cs typeface="Segoe UI Semibold"/>
              </a:rPr>
              <a:t>BB</a:t>
            </a:r>
          </a:p>
        </p:txBody>
      </p:sp>
    </p:spTree>
    <p:extLst>
      <p:ext uri="{BB962C8B-B14F-4D97-AF65-F5344CB8AC3E}">
        <p14:creationId xmlns:p14="http://schemas.microsoft.com/office/powerpoint/2010/main" val="1324203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a:extLst>
            <a:ext uri="{FF2B5EF4-FFF2-40B4-BE49-F238E27FC236}">
              <a16:creationId xmlns:a16="http://schemas.microsoft.com/office/drawing/2014/main" id="{F983EBD7-1259-EA38-1250-29E4DBA613E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2BD03E8-760B-9B9A-61CB-252F6FE4A646}"/>
              </a:ext>
            </a:extLst>
          </p:cNvPr>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46222519-6BBE-A918-3800-1D9456138E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2" name="Picture 1">
            <a:extLst>
              <a:ext uri="{FF2B5EF4-FFF2-40B4-BE49-F238E27FC236}">
                <a16:creationId xmlns:a16="http://schemas.microsoft.com/office/drawing/2014/main" id="{97764E97-484D-7770-B399-D9C016D9354F}"/>
              </a:ext>
            </a:extLst>
          </p:cNvPr>
          <p:cNvPicPr>
            <a:picLocks noChangeAspect="1"/>
          </p:cNvPicPr>
          <p:nvPr/>
        </p:nvPicPr>
        <p:blipFill rotWithShape="1">
          <a:blip r:embed="rId4"/>
          <a:srcRect t="22060" b="4614"/>
          <a:stretch/>
        </p:blipFill>
        <p:spPr>
          <a:xfrm>
            <a:off x="3700" y="3490"/>
            <a:ext cx="12188300" cy="5940110"/>
          </a:xfrm>
          <a:prstGeom prst="rect">
            <a:avLst/>
          </a:prstGeom>
        </p:spPr>
      </p:pic>
      <p:sp>
        <p:nvSpPr>
          <p:cNvPr id="7" name="TextBox 6">
            <a:extLst>
              <a:ext uri="{FF2B5EF4-FFF2-40B4-BE49-F238E27FC236}">
                <a16:creationId xmlns:a16="http://schemas.microsoft.com/office/drawing/2014/main" id="{5F1C201B-FF73-EB81-91F3-6E47EEB3CF3D}"/>
              </a:ext>
            </a:extLst>
          </p:cNvPr>
          <p:cNvSpPr txBox="1"/>
          <p:nvPr/>
        </p:nvSpPr>
        <p:spPr>
          <a:xfrm>
            <a:off x="254837" y="393028"/>
            <a:ext cx="4022255" cy="3785652"/>
          </a:xfrm>
          <a:prstGeom prst="rect">
            <a:avLst/>
          </a:prstGeom>
          <a:noFill/>
        </p:spPr>
        <p:txBody>
          <a:bodyPr wrap="none" lIns="91440" tIns="45720" rIns="91440" bIns="45720" rtlCol="0" anchor="t">
            <a:spAutoFit/>
          </a:bodyPr>
          <a:lstStyle/>
          <a:p>
            <a:pPr>
              <a:defRPr/>
            </a:pPr>
            <a:r>
              <a:rPr lang="en-US" sz="6000">
                <a:solidFill>
                  <a:prstClr val="white"/>
                </a:solidFill>
                <a:latin typeface="Segoe UI Black"/>
                <a:ea typeface="Segoe UI Black"/>
              </a:rPr>
              <a:t>GETTING </a:t>
            </a:r>
          </a:p>
          <a:p>
            <a:pPr>
              <a:defRPr/>
            </a:pPr>
            <a:r>
              <a:rPr lang="en-US" sz="6000">
                <a:solidFill>
                  <a:prstClr val="white"/>
                </a:solidFill>
                <a:latin typeface="Segoe UI Black"/>
                <a:ea typeface="Segoe UI Black"/>
              </a:rPr>
              <a:t>YOUR </a:t>
            </a:r>
          </a:p>
          <a:p>
            <a:pPr>
              <a:defRPr/>
            </a:pPr>
            <a:r>
              <a:rPr lang="en-US" sz="6000">
                <a:solidFill>
                  <a:prstClr val="white"/>
                </a:solidFill>
                <a:latin typeface="Segoe UI Black"/>
                <a:ea typeface="Segoe UI Black"/>
              </a:rPr>
              <a:t>MESSAGE </a:t>
            </a:r>
            <a:br>
              <a:rPr lang="en-US" sz="6000">
                <a:solidFill>
                  <a:prstClr val="white"/>
                </a:solidFill>
                <a:latin typeface="Segoe UI Black"/>
                <a:ea typeface="Segoe UI Black"/>
              </a:rPr>
            </a:br>
            <a:r>
              <a:rPr lang="en-US" sz="6000">
                <a:solidFill>
                  <a:prstClr val="white"/>
                </a:solidFill>
                <a:latin typeface="Segoe UI Black"/>
                <a:ea typeface="Segoe UI Black"/>
              </a:rPr>
              <a:t>OUT</a:t>
            </a:r>
            <a:endParaRPr lang="en-US" sz="6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endParaRPr>
          </a:p>
        </p:txBody>
      </p:sp>
      <p:sp>
        <p:nvSpPr>
          <p:cNvPr id="5" name="TextBox 4">
            <a:extLst>
              <a:ext uri="{FF2B5EF4-FFF2-40B4-BE49-F238E27FC236}">
                <a16:creationId xmlns:a16="http://schemas.microsoft.com/office/drawing/2014/main" id="{57EA5CB3-6127-75FE-C4DB-BDB4AF077E22}"/>
              </a:ext>
            </a:extLst>
          </p:cNvPr>
          <p:cNvSpPr txBox="1"/>
          <p:nvPr/>
        </p:nvSpPr>
        <p:spPr>
          <a:xfrm>
            <a:off x="10690437" y="142681"/>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FFFFFF"/>
                </a:solidFill>
                <a:latin typeface="Segoe UI Black"/>
                <a:ea typeface="Segoe UI Black"/>
                <a:cs typeface="Segoe UI Semibold"/>
              </a:rPr>
              <a:t>BB</a:t>
            </a:r>
          </a:p>
        </p:txBody>
      </p:sp>
    </p:spTree>
    <p:extLst>
      <p:ext uri="{BB962C8B-B14F-4D97-AF65-F5344CB8AC3E}">
        <p14:creationId xmlns:p14="http://schemas.microsoft.com/office/powerpoint/2010/main" val="2342856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p:cNvSpPr txBox="1"/>
          <p:nvPr/>
        </p:nvSpPr>
        <p:spPr>
          <a:xfrm>
            <a:off x="2432297" y="2119186"/>
            <a:ext cx="7074373" cy="1323439"/>
          </a:xfrm>
          <a:prstGeom prst="rect">
            <a:avLst/>
          </a:prstGeom>
          <a:noFill/>
        </p:spPr>
        <p:txBody>
          <a:bodyPr wrap="non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noProof="0">
                <a:solidFill>
                  <a:prstClr val="white"/>
                </a:solidFill>
                <a:latin typeface="Segoe UI Black"/>
                <a:ea typeface="Segoe UI Black"/>
              </a:rPr>
              <a:t>HOW DO WE GET OUR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noProof="0">
                <a:solidFill>
                  <a:prstClr val="white"/>
                </a:solidFill>
                <a:latin typeface="Segoe UI Black"/>
                <a:ea typeface="Segoe UI Black"/>
              </a:rPr>
              <a:t>MESSAGE OUT TO VOTERS?</a:t>
            </a:r>
            <a:endPar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9" name="TextBox 8"/>
          <p:cNvSpPr txBox="1"/>
          <p:nvPr/>
        </p:nvSpPr>
        <p:spPr>
          <a:xfrm>
            <a:off x="11113153" y="265048"/>
            <a:ext cx="542136" cy="369332"/>
          </a:xfrm>
          <a:prstGeom prst="rect">
            <a:avLst/>
          </a:prstGeom>
          <a:noFill/>
        </p:spPr>
        <p:txBody>
          <a:bodyPr wrap="none" rtlCol="0">
            <a:spAutoFit/>
          </a:bodyPr>
          <a:lstStyle/>
          <a:p>
            <a:r>
              <a:rPr lang="en-US">
                <a:solidFill>
                  <a:schemeClr val="bg1"/>
                </a:solidFill>
                <a:latin typeface="Segoe UI Semibold" panose="020B0702040204020203" pitchFamily="34" charset="0"/>
                <a:cs typeface="Segoe UI Semibold" panose="020B0702040204020203" pitchFamily="34" charset="0"/>
              </a:rPr>
              <a:t>MR</a:t>
            </a:r>
          </a:p>
        </p:txBody>
      </p:sp>
    </p:spTree>
    <p:extLst>
      <p:ext uri="{BB962C8B-B14F-4D97-AF65-F5344CB8AC3E}">
        <p14:creationId xmlns:p14="http://schemas.microsoft.com/office/powerpoint/2010/main" val="1372765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p:cNvSpPr txBox="1"/>
          <p:nvPr/>
        </p:nvSpPr>
        <p:spPr>
          <a:xfrm>
            <a:off x="444170" y="449714"/>
            <a:ext cx="8454559" cy="707886"/>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a:solidFill>
                  <a:prstClr val="white"/>
                </a:solidFill>
                <a:latin typeface="Segoe UI Black"/>
                <a:ea typeface="Segoe UI Black"/>
              </a:rPr>
              <a:t>IMPORTANT LEGAL DISCLAIMER</a:t>
            </a:r>
            <a:endPar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9" name="TextBox 8"/>
          <p:cNvSpPr txBox="1"/>
          <p:nvPr/>
        </p:nvSpPr>
        <p:spPr>
          <a:xfrm>
            <a:off x="685364" y="1157600"/>
            <a:ext cx="5785558" cy="4031873"/>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Segoe UI Black"/>
                <a:ea typeface="Segoe UI Black"/>
              </a:rPr>
              <a:t>DO NOT SPEND MONEY </a:t>
            </a:r>
            <a:endParaRPr lang="en-US" sz="3200" b="0" i="0" u="none" strike="noStrike" kern="1200" cap="none" spc="0" normalizeH="0" baseline="0" noProof="0">
              <a:ln>
                <a:noFill/>
              </a:ln>
              <a:solidFill>
                <a:prstClr val="white"/>
              </a:solidFill>
              <a:effectLst/>
              <a:uLnTx/>
              <a:uFillTx/>
              <a:latin typeface="Segoe UI Black"/>
              <a:ea typeface="Segoe UI Black"/>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Segoe UI Black"/>
                <a:ea typeface="Segoe UI Black"/>
              </a:rPr>
              <a:t>OR POST ON </a:t>
            </a:r>
            <a:r>
              <a:rPr lang="en-US" sz="3200">
                <a:solidFill>
                  <a:prstClr val="white"/>
                </a:solidFill>
                <a:latin typeface="Segoe UI Black"/>
                <a:ea typeface="Segoe UI Black"/>
              </a:rPr>
              <a:t>SOCIALS</a:t>
            </a:r>
            <a:r>
              <a:rPr kumimoji="0" lang="en-US" sz="3200" b="0" i="0" u="none" strike="noStrike" kern="1200" cap="none" spc="0" normalizeH="0" baseline="0" noProof="0">
                <a:ln>
                  <a:noFill/>
                </a:ln>
                <a:solidFill>
                  <a:prstClr val="white"/>
                </a:solidFill>
                <a:effectLst/>
                <a:uLnTx/>
                <a:uFillTx/>
                <a:latin typeface="Segoe UI Black"/>
                <a:ea typeface="Segoe UI Black"/>
              </a:rPr>
              <a:t> </a:t>
            </a:r>
            <a:endParaRPr lang="en-US" sz="3200" b="0" i="0" u="none" strike="noStrike" kern="1200" cap="none" spc="0" normalizeH="0" baseline="0" noProof="0">
              <a:ln>
                <a:noFill/>
              </a:ln>
              <a:solidFill>
                <a:prstClr val="white"/>
              </a:solidFill>
              <a:effectLst/>
              <a:uLnTx/>
              <a:uFillTx/>
              <a:latin typeface="Segoe UI Black"/>
              <a:ea typeface="Segoe UI Black"/>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Segoe UI Black"/>
                <a:ea typeface="Segoe UI Black"/>
              </a:rPr>
              <a:t>WITHOUT TALKING TO </a:t>
            </a:r>
            <a:endParaRPr lang="en-US" sz="3200" b="0" i="0" u="none" strike="noStrike" kern="1200" cap="none" spc="0" normalizeH="0" baseline="0" noProof="0">
              <a:ln>
                <a:noFill/>
              </a:ln>
              <a:solidFill>
                <a:prstClr val="white"/>
              </a:solidFill>
              <a:effectLst/>
              <a:uLnTx/>
              <a:uFillTx/>
              <a:latin typeface="Segoe UI Black"/>
              <a:ea typeface="Segoe UI Black"/>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Segoe UI Black"/>
                <a:ea typeface="Segoe UI Black"/>
              </a:rPr>
              <a:t>YOUR GR STAFF &amp; LAWYER </a:t>
            </a:r>
            <a:endParaRPr lang="en-US" sz="3200" b="0" i="0" u="none" strike="noStrike" kern="1200" cap="none" spc="0" normalizeH="0" baseline="0" noProof="0">
              <a:ln>
                <a:noFill/>
              </a:ln>
              <a:solidFill>
                <a:prstClr val="white"/>
              </a:solidFill>
              <a:effectLst/>
              <a:uLnTx/>
              <a:uFillTx/>
              <a:latin typeface="Segoe UI Black"/>
              <a:ea typeface="Segoe UI Black"/>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0" normalizeH="0" baseline="0" noProof="0">
                <a:ln>
                  <a:noFill/>
                </a:ln>
                <a:solidFill>
                  <a:prstClr val="white"/>
                </a:solidFill>
                <a:effectLst/>
                <a:uLnTx/>
                <a:uFillTx/>
                <a:latin typeface="Segoe UI Black"/>
                <a:ea typeface="Segoe UI Black"/>
              </a:rPr>
              <a:t>FIRST</a:t>
            </a:r>
            <a:endParaRPr lang="en-US" sz="9600" b="0" i="0" u="none" strike="noStrike" kern="1200" cap="none" spc="0" normalizeH="0" baseline="0" noProof="0">
              <a:ln>
                <a:noFill/>
              </a:ln>
              <a:solidFill>
                <a:prstClr val="white"/>
              </a:solidFill>
              <a:effectLst/>
              <a:uLnTx/>
              <a:uFillTx/>
              <a:latin typeface="Segoe UI Black"/>
              <a:ea typeface="Segoe UI Black"/>
            </a:endParaRPr>
          </a:p>
        </p:txBody>
      </p:sp>
      <p:pic>
        <p:nvPicPr>
          <p:cNvPr id="10" name="Picture 2" descr="YARN | | | Video gifs by quotes | 7710dc3a | 紗"/>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712116" y="1911727"/>
            <a:ext cx="4964012" cy="280466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31A487E-C528-34BD-9D17-F50F27D7A409}"/>
              </a:ext>
            </a:extLst>
          </p:cNvPr>
          <p:cNvSpPr txBox="1"/>
          <p:nvPr/>
        </p:nvSpPr>
        <p:spPr>
          <a:xfrm>
            <a:off x="10690437" y="142681"/>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FFFFFF"/>
                </a:solidFill>
                <a:latin typeface="Segoe UI Black"/>
                <a:ea typeface="Segoe UI Black"/>
                <a:cs typeface="Segoe UI Semibold"/>
              </a:rPr>
              <a:t>MD</a:t>
            </a:r>
          </a:p>
        </p:txBody>
      </p:sp>
    </p:spTree>
    <p:extLst>
      <p:ext uri="{BB962C8B-B14F-4D97-AF65-F5344CB8AC3E}">
        <p14:creationId xmlns:p14="http://schemas.microsoft.com/office/powerpoint/2010/main" val="2087594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p:cNvSpPr txBox="1"/>
          <p:nvPr/>
        </p:nvSpPr>
        <p:spPr>
          <a:xfrm>
            <a:off x="444170" y="449714"/>
            <a:ext cx="7290778" cy="707886"/>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a:solidFill>
                  <a:prstClr val="white"/>
                </a:solidFill>
                <a:latin typeface="Segoe UI Black"/>
                <a:ea typeface="Segoe UI Black"/>
              </a:rPr>
              <a:t>BUILDING YOUR STRATEGY</a:t>
            </a:r>
            <a:endPar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endParaRPr>
          </a:p>
        </p:txBody>
      </p:sp>
      <p:sp>
        <p:nvSpPr>
          <p:cNvPr id="3" name="TextBox 2"/>
          <p:cNvSpPr txBox="1"/>
          <p:nvPr/>
        </p:nvSpPr>
        <p:spPr>
          <a:xfrm>
            <a:off x="517919" y="1351734"/>
            <a:ext cx="9178506" cy="3170099"/>
          </a:xfrm>
          <a:prstGeom prst="rect">
            <a:avLst/>
          </a:prstGeom>
          <a:noFill/>
        </p:spPr>
        <p:txBody>
          <a:bodyPr wrap="square" lIns="91440" tIns="45720" rIns="91440" bIns="45720" rtlCol="0" anchor="t">
            <a:spAutoFit/>
          </a:bodyPr>
          <a:lstStyle/>
          <a:p>
            <a:pPr marL="457200" marR="0" lvl="0" indent="-4572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lang="en-US" sz="2800">
                <a:solidFill>
                  <a:prstClr val="white"/>
                </a:solidFill>
                <a:latin typeface="Segoe UI Semibold"/>
                <a:cs typeface="Segoe UI Semibold"/>
              </a:rPr>
              <a:t>What do you want? (your goal)</a:t>
            </a:r>
          </a:p>
          <a:p>
            <a:pPr marL="457200" marR="0" lvl="0" indent="-4572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lang="en-US" sz="2800" noProof="0">
                <a:solidFill>
                  <a:prstClr val="white"/>
                </a:solidFill>
                <a:latin typeface="Segoe UI Semibold"/>
                <a:cs typeface="Segoe UI Semibold"/>
              </a:rPr>
              <a:t>Who can give it to you? </a:t>
            </a:r>
          </a:p>
          <a:p>
            <a:pPr marL="457200" marR="0" lvl="0" indent="-4572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a:ln>
                  <a:noFill/>
                </a:ln>
                <a:solidFill>
                  <a:prstClr val="white"/>
                </a:solidFill>
                <a:effectLst/>
                <a:uLnTx/>
                <a:uFillTx/>
                <a:latin typeface="Segoe UI Semibold"/>
                <a:ea typeface="+mn-ea"/>
                <a:cs typeface="Segoe UI Semibold"/>
              </a:rPr>
              <a:t>Who</a:t>
            </a:r>
            <a:r>
              <a:rPr kumimoji="0" lang="en-US" sz="2800" b="0" i="0" u="none" strike="noStrike" kern="1200" cap="none" spc="0" normalizeH="0">
                <a:ln>
                  <a:noFill/>
                </a:ln>
                <a:solidFill>
                  <a:prstClr val="white"/>
                </a:solidFill>
                <a:effectLst/>
                <a:uLnTx/>
                <a:uFillTx/>
                <a:latin typeface="Segoe UI Semibold"/>
                <a:ea typeface="+mn-ea"/>
                <a:cs typeface="Segoe UI Semibold"/>
              </a:rPr>
              <a:t> do they listen to? </a:t>
            </a:r>
          </a:p>
          <a:p>
            <a:pPr marL="457200" marR="0" lvl="0" indent="-4572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lang="en-US" sz="2800" baseline="0" noProof="0">
                <a:solidFill>
                  <a:prstClr val="white"/>
                </a:solidFill>
                <a:latin typeface="Segoe UI Semibold"/>
                <a:cs typeface="Segoe UI Semibold"/>
              </a:rPr>
              <a:t>Define</a:t>
            </a:r>
            <a:r>
              <a:rPr lang="en-US" sz="2800" noProof="0">
                <a:solidFill>
                  <a:prstClr val="white"/>
                </a:solidFill>
                <a:latin typeface="Segoe UI Semibold"/>
                <a:cs typeface="Segoe UI Semibold"/>
              </a:rPr>
              <a:t> your audience</a:t>
            </a:r>
          </a:p>
          <a:p>
            <a:pPr marL="457200" marR="0" lvl="0" indent="-4572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a:ln>
                  <a:noFill/>
                </a:ln>
                <a:solidFill>
                  <a:prstClr val="white"/>
                </a:solidFill>
                <a:effectLst/>
                <a:uLnTx/>
                <a:uFillTx/>
                <a:latin typeface="Segoe UI Semibold"/>
                <a:ea typeface="+mn-ea"/>
                <a:cs typeface="Segoe UI Semibold"/>
              </a:rPr>
              <a:t>Define</a:t>
            </a:r>
            <a:r>
              <a:rPr kumimoji="0" lang="en-US" sz="2800" b="0" i="0" u="none" strike="noStrike" kern="1200" cap="none" spc="0" normalizeH="0">
                <a:ln>
                  <a:noFill/>
                </a:ln>
                <a:solidFill>
                  <a:prstClr val="white"/>
                </a:solidFill>
                <a:effectLst/>
                <a:uLnTx/>
                <a:uFillTx/>
                <a:latin typeface="Segoe UI Semibold"/>
                <a:ea typeface="+mn-ea"/>
                <a:cs typeface="Segoe UI Semibold"/>
              </a:rPr>
              <a:t> resources &amp; timeline </a:t>
            </a:r>
          </a:p>
          <a:p>
            <a:pPr marL="457200" marR="0" lvl="0" indent="-4572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lang="en-US" sz="2800" baseline="0" noProof="0">
                <a:solidFill>
                  <a:prstClr val="white"/>
                </a:solidFill>
                <a:latin typeface="Segoe UI Semibold"/>
                <a:cs typeface="Segoe UI Semibold"/>
              </a:rPr>
              <a:t>Define</a:t>
            </a:r>
            <a:r>
              <a:rPr lang="en-US" sz="2800" noProof="0">
                <a:solidFill>
                  <a:prstClr val="white"/>
                </a:solidFill>
                <a:latin typeface="Segoe UI Semibold"/>
                <a:cs typeface="Segoe UI Semibold"/>
              </a:rPr>
              <a:t> tools you will use</a:t>
            </a:r>
            <a:endParaRPr kumimoji="0" lang="en-US" sz="2800" b="0" i="0" u="none" strike="noStrike" kern="1200" cap="none" spc="0" normalizeH="0" baseline="0" noProof="0">
              <a:ln>
                <a:noFill/>
              </a:ln>
              <a:solidFill>
                <a:prstClr val="white"/>
              </a:solidFill>
              <a:effectLst/>
              <a:uLnTx/>
              <a:uFillTx/>
              <a:latin typeface="Segoe UI Semibold"/>
              <a:ea typeface="+mn-ea"/>
              <a:cs typeface="Segoe UI Semibold"/>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7170" name="Picture 2" descr="Strategies GIFs - Find &amp; Share on GIPHY"/>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516303" y="1976988"/>
            <a:ext cx="5023952" cy="282346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rot="20911793">
            <a:off x="8338064" y="4147524"/>
            <a:ext cx="1969961" cy="461665"/>
          </a:xfrm>
          <a:prstGeom prst="rect">
            <a:avLst/>
          </a:prstGeom>
          <a:solidFill>
            <a:srgbClr val="3A2329"/>
          </a:solidFill>
        </p:spPr>
        <p:txBody>
          <a:bodyPr wrap="square" rtlCol="0">
            <a:spAutoFit/>
          </a:bodyPr>
          <a:lstStyle/>
          <a:p>
            <a:pPr algn="ctr"/>
            <a:r>
              <a:rPr lang="en-US" sz="1200">
                <a:solidFill>
                  <a:schemeClr val="bg1"/>
                </a:solidFill>
                <a:latin typeface="Rockwell Extra Bold" panose="02060903040505020403" pitchFamily="18" charset="0"/>
              </a:rPr>
              <a:t>COMMUNICATIONS</a:t>
            </a:r>
          </a:p>
          <a:p>
            <a:pPr algn="ctr"/>
            <a:r>
              <a:rPr lang="en-US" sz="1200">
                <a:solidFill>
                  <a:schemeClr val="bg1"/>
                </a:solidFill>
                <a:latin typeface="Rockwell Extra Bold" panose="02060903040505020403" pitchFamily="18" charset="0"/>
              </a:rPr>
              <a:t>STRATEGY</a:t>
            </a:r>
          </a:p>
        </p:txBody>
      </p:sp>
      <p:sp>
        <p:nvSpPr>
          <p:cNvPr id="7" name="TextBox 6">
            <a:extLst>
              <a:ext uri="{FF2B5EF4-FFF2-40B4-BE49-F238E27FC236}">
                <a16:creationId xmlns:a16="http://schemas.microsoft.com/office/drawing/2014/main" id="{C4521696-05FB-42BF-8200-588F9CA04331}"/>
              </a:ext>
            </a:extLst>
          </p:cNvPr>
          <p:cNvSpPr txBox="1"/>
          <p:nvPr/>
        </p:nvSpPr>
        <p:spPr>
          <a:xfrm>
            <a:off x="10690437" y="142681"/>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FFFFFF"/>
                </a:solidFill>
                <a:latin typeface="Segoe UI Black"/>
                <a:ea typeface="Segoe UI Black"/>
                <a:cs typeface="Segoe UI Semibold"/>
              </a:rPr>
              <a:t>MD</a:t>
            </a:r>
          </a:p>
        </p:txBody>
      </p:sp>
    </p:spTree>
    <p:extLst>
      <p:ext uri="{BB962C8B-B14F-4D97-AF65-F5344CB8AC3E}">
        <p14:creationId xmlns:p14="http://schemas.microsoft.com/office/powerpoint/2010/main" val="872621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739" y="-83127"/>
            <a:ext cx="12200739" cy="1110649"/>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4000">
                <a:solidFill>
                  <a:schemeClr val="bg1"/>
                </a:solidFill>
                <a:latin typeface="Segoe UI Black"/>
                <a:ea typeface="Segoe UI Black"/>
              </a:rPr>
              <a:t>  USE STORIES  </a:t>
            </a: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9466" y="6195819"/>
            <a:ext cx="3425585" cy="484381"/>
          </a:xfrm>
          <a:prstGeom prst="rect">
            <a:avLst/>
          </a:prstGeom>
        </p:spPr>
      </p:pic>
      <p:sp>
        <p:nvSpPr>
          <p:cNvPr id="15" name="TextBox 14">
            <a:extLst>
              <a:ext uri="{FF2B5EF4-FFF2-40B4-BE49-F238E27FC236}">
                <a16:creationId xmlns:a16="http://schemas.microsoft.com/office/drawing/2014/main" id="{B3C7169C-3095-D7DE-17CE-9B85B907C4A8}"/>
              </a:ext>
            </a:extLst>
          </p:cNvPr>
          <p:cNvSpPr txBox="1"/>
          <p:nvPr/>
        </p:nvSpPr>
        <p:spPr>
          <a:xfrm>
            <a:off x="429466" y="1267604"/>
            <a:ext cx="7907458" cy="45653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4000"/>
              </a:lnSpc>
              <a:spcBef>
                <a:spcPts val="0"/>
              </a:spcBef>
              <a:spcAft>
                <a:spcPts val="0"/>
              </a:spcAft>
              <a:buClrTx/>
              <a:buSzTx/>
              <a:buFontTx/>
              <a:buNone/>
              <a:tabLst/>
              <a:defRPr/>
            </a:pPr>
            <a:r>
              <a:rPr kumimoji="0" lang="en-US" sz="2800" b="0" i="0" u="none" strike="noStrike" kern="1200" cap="none" spc="0" normalizeH="0" baseline="0" noProof="0">
                <a:ln>
                  <a:noFill/>
                </a:ln>
                <a:solidFill>
                  <a:srgbClr val="243B96"/>
                </a:solidFill>
                <a:effectLst/>
                <a:uLnTx/>
                <a:uFillTx/>
                <a:latin typeface="Segoe UI Semibold"/>
                <a:ea typeface="Lato"/>
                <a:cs typeface="Segoe UI Semibold"/>
              </a:rPr>
              <a:t>Stories allow us to find connection points.</a:t>
            </a:r>
          </a:p>
          <a:p>
            <a:pPr marL="0" marR="0" lvl="0" indent="0" algn="l" defTabSz="914400" rtl="0" eaLnBrk="1" fontAlgn="auto" latinLnBrk="0" hangingPunct="1">
              <a:lnSpc>
                <a:spcPts val="4000"/>
              </a:lnSpc>
              <a:spcBef>
                <a:spcPts val="0"/>
              </a:spcBef>
              <a:spcAft>
                <a:spcPts val="0"/>
              </a:spcAft>
              <a:buClrTx/>
              <a:buSzTx/>
              <a:buFontTx/>
              <a:buNone/>
              <a:tabLst/>
              <a:defRPr/>
            </a:pPr>
            <a:r>
              <a:rPr kumimoji="0" lang="en-US" sz="2800" b="0" i="0" u="none" strike="noStrike" kern="1200" cap="none" spc="0" normalizeH="0" baseline="0" noProof="0">
                <a:ln>
                  <a:noFill/>
                </a:ln>
                <a:solidFill>
                  <a:srgbClr val="243B96"/>
                </a:solidFill>
                <a:effectLst/>
                <a:uLnTx/>
                <a:uFillTx/>
                <a:latin typeface="Segoe UI Semibold"/>
                <a:ea typeface="Lato"/>
                <a:cs typeface="Segoe UI Semibold"/>
              </a:rPr>
              <a:t>Find ways to let your audience see themselves in a story, in the details and in shared values.</a:t>
            </a:r>
            <a:endParaRPr lang="en-US" sz="2800" noProof="0">
              <a:solidFill>
                <a:srgbClr val="243B96"/>
              </a:solidFill>
              <a:latin typeface="Segoe UI Semibold"/>
              <a:cs typeface="Segoe UI Semibold"/>
            </a:endParaRPr>
          </a:p>
          <a:p>
            <a:pPr marL="800100" marR="0" lvl="1" indent="-342900" algn="l" defTabSz="914400" rtl="0" eaLnBrk="1" fontAlgn="auto" latinLnBrk="0" hangingPunct="1">
              <a:lnSpc>
                <a:spcPts val="4000"/>
              </a:lnSpc>
              <a:spcBef>
                <a:spcPts val="0"/>
              </a:spcBef>
              <a:spcAft>
                <a:spcPts val="0"/>
              </a:spcAft>
              <a:buClrTx/>
              <a:buSzTx/>
              <a:buFont typeface="Courier New"/>
              <a:buChar char="o"/>
              <a:tabLst/>
              <a:defRPr/>
            </a:pPr>
            <a:r>
              <a:rPr kumimoji="0" lang="en-US" sz="2800" b="0" i="0" u="none" strike="noStrike" kern="1200" cap="none" spc="0" normalizeH="0" baseline="0" noProof="0">
                <a:ln>
                  <a:noFill/>
                </a:ln>
                <a:solidFill>
                  <a:srgbClr val="243B96"/>
                </a:solidFill>
                <a:effectLst/>
                <a:uLnTx/>
                <a:uFillTx/>
                <a:latin typeface="Segoe UI Semibold"/>
                <a:ea typeface="Lato"/>
                <a:cs typeface="Segoe UI Semibold"/>
              </a:rPr>
              <a:t>Similar backgrounds</a:t>
            </a:r>
            <a:endParaRPr lang="en-US" sz="2800" b="0" i="0" u="none" strike="noStrike" kern="1200" cap="none" spc="0" normalizeH="0" baseline="0" noProof="0">
              <a:ln>
                <a:noFill/>
              </a:ln>
              <a:solidFill>
                <a:srgbClr val="243B96"/>
              </a:solidFill>
              <a:effectLst/>
              <a:uLnTx/>
              <a:uFillTx/>
              <a:latin typeface="Segoe UI Semibold"/>
              <a:ea typeface="Lato"/>
              <a:cs typeface="Segoe UI Semibold"/>
            </a:endParaRPr>
          </a:p>
          <a:p>
            <a:pPr marL="800100" marR="0" lvl="1" indent="-342900" algn="l" defTabSz="914400" rtl="0" eaLnBrk="1" fontAlgn="auto" latinLnBrk="0" hangingPunct="1">
              <a:lnSpc>
                <a:spcPts val="4000"/>
              </a:lnSpc>
              <a:spcBef>
                <a:spcPts val="0"/>
              </a:spcBef>
              <a:spcAft>
                <a:spcPts val="0"/>
              </a:spcAft>
              <a:buClrTx/>
              <a:buSzTx/>
              <a:buFont typeface="Courier New"/>
              <a:buChar char="o"/>
              <a:tabLst/>
              <a:defRPr/>
            </a:pPr>
            <a:r>
              <a:rPr kumimoji="0" lang="en-US" sz="2800" b="0" i="0" u="none" strike="noStrike" kern="1200" cap="none" spc="0" normalizeH="0" baseline="0" noProof="0">
                <a:ln>
                  <a:noFill/>
                </a:ln>
                <a:solidFill>
                  <a:srgbClr val="243B96"/>
                </a:solidFill>
                <a:effectLst/>
                <a:uLnTx/>
                <a:uFillTx/>
                <a:latin typeface="Segoe UI Semibold"/>
                <a:ea typeface="Lato"/>
                <a:cs typeface="Segoe UI Semibold"/>
              </a:rPr>
              <a:t>Similar life experiences</a:t>
            </a:r>
            <a:endParaRPr kumimoji="0" lang="en-US" sz="2800" b="0" i="0" u="none" strike="noStrike" kern="1200" cap="none" spc="0" normalizeH="0" baseline="0" noProof="0">
              <a:ln>
                <a:noFill/>
              </a:ln>
              <a:solidFill>
                <a:srgbClr val="243B96"/>
              </a:solidFill>
              <a:effectLst/>
              <a:uLnTx/>
              <a:uFillTx/>
              <a:latin typeface="Segoe UI Semibold"/>
              <a:ea typeface="Calibri" panose="020F0502020204030204"/>
              <a:cs typeface="Segoe UI Semibold"/>
            </a:endParaRPr>
          </a:p>
          <a:p>
            <a:pPr marL="800100" marR="0" lvl="1" indent="-342900" algn="l" defTabSz="914400" rtl="0" eaLnBrk="1" fontAlgn="auto" latinLnBrk="0" hangingPunct="1">
              <a:lnSpc>
                <a:spcPts val="4000"/>
              </a:lnSpc>
              <a:spcBef>
                <a:spcPts val="0"/>
              </a:spcBef>
              <a:spcAft>
                <a:spcPts val="0"/>
              </a:spcAft>
              <a:buClrTx/>
              <a:buSzTx/>
              <a:buFont typeface="Courier New"/>
              <a:buChar char="o"/>
              <a:tabLst/>
              <a:defRPr/>
            </a:pPr>
            <a:r>
              <a:rPr kumimoji="0" lang="en-US" sz="2800" b="0" i="0" u="none" strike="noStrike" kern="1200" cap="none" spc="0" normalizeH="0" baseline="0" noProof="0">
                <a:ln>
                  <a:noFill/>
                </a:ln>
                <a:solidFill>
                  <a:srgbClr val="243B96"/>
                </a:solidFill>
                <a:effectLst/>
                <a:uLnTx/>
                <a:uFillTx/>
                <a:latin typeface="Segoe UI Semibold"/>
                <a:ea typeface="Lato"/>
                <a:cs typeface="Segoe UI Semibold"/>
              </a:rPr>
              <a:t>Similar challenges</a:t>
            </a:r>
            <a:endParaRPr kumimoji="0" lang="en-US" sz="2800" b="0" i="0" u="none" strike="noStrike" kern="1200" cap="none" spc="0" normalizeH="0" baseline="0" noProof="0">
              <a:ln>
                <a:noFill/>
              </a:ln>
              <a:solidFill>
                <a:srgbClr val="243B96"/>
              </a:solidFill>
              <a:effectLst/>
              <a:uLnTx/>
              <a:uFillTx/>
              <a:latin typeface="Segoe UI Semibold"/>
              <a:ea typeface="Calibri" panose="020F0502020204030204"/>
              <a:cs typeface="Segoe UI Semibold"/>
            </a:endParaRPr>
          </a:p>
          <a:p>
            <a:pPr marL="800100" marR="0" lvl="1" indent="-342900" algn="l" defTabSz="914400" rtl="0" eaLnBrk="1" fontAlgn="auto" latinLnBrk="0" hangingPunct="1">
              <a:lnSpc>
                <a:spcPts val="4000"/>
              </a:lnSpc>
              <a:spcBef>
                <a:spcPts val="0"/>
              </a:spcBef>
              <a:spcAft>
                <a:spcPts val="0"/>
              </a:spcAft>
              <a:buClrTx/>
              <a:buSzTx/>
              <a:buFont typeface="Courier New"/>
              <a:buChar char="o"/>
              <a:tabLst/>
              <a:defRPr/>
            </a:pPr>
            <a:r>
              <a:rPr kumimoji="0" lang="en-US" sz="2800" b="0" i="0" u="none" strike="noStrike" kern="1200" cap="none" spc="0" normalizeH="0" baseline="0" noProof="0">
                <a:ln>
                  <a:noFill/>
                </a:ln>
                <a:solidFill>
                  <a:srgbClr val="243B96"/>
                </a:solidFill>
                <a:effectLst/>
                <a:uLnTx/>
                <a:uFillTx/>
                <a:latin typeface="Segoe UI Semibold"/>
                <a:ea typeface="Lato"/>
                <a:cs typeface="Segoe UI Semibold"/>
              </a:rPr>
              <a:t>Similar hopes and wishes</a:t>
            </a:r>
            <a:endParaRPr kumimoji="0" lang="en-US" sz="2800" b="0" i="0" u="none" strike="noStrike" kern="1200" cap="none" spc="0" normalizeH="0" baseline="0" noProof="0">
              <a:ln>
                <a:noFill/>
              </a:ln>
              <a:solidFill>
                <a:srgbClr val="243B96"/>
              </a:solidFill>
              <a:effectLst/>
              <a:uLnTx/>
              <a:uFillTx/>
              <a:latin typeface="Segoe UI Semibold"/>
              <a:ea typeface="Calibri" panose="020F0502020204030204"/>
              <a:cs typeface="Segoe UI Semibold"/>
            </a:endParaRPr>
          </a:p>
          <a:p>
            <a:pPr marL="800100" marR="0" lvl="1" indent="-342900" algn="l" defTabSz="914400" rtl="0" eaLnBrk="1" fontAlgn="auto" latinLnBrk="0" hangingPunct="1">
              <a:lnSpc>
                <a:spcPts val="4000"/>
              </a:lnSpc>
              <a:spcBef>
                <a:spcPts val="0"/>
              </a:spcBef>
              <a:spcAft>
                <a:spcPts val="0"/>
              </a:spcAft>
              <a:buClrTx/>
              <a:buSzTx/>
              <a:buFont typeface="Courier New"/>
              <a:buChar char="o"/>
              <a:tabLst/>
              <a:defRPr/>
            </a:pPr>
            <a:r>
              <a:rPr kumimoji="0" lang="en-US" sz="2800" b="0" i="0" u="none" strike="noStrike" kern="1200" cap="none" spc="0" normalizeH="0" baseline="0" noProof="0">
                <a:ln>
                  <a:noFill/>
                </a:ln>
                <a:solidFill>
                  <a:srgbClr val="243B96"/>
                </a:solidFill>
                <a:effectLst/>
                <a:uLnTx/>
                <a:uFillTx/>
                <a:latin typeface="Segoe UI Semibold"/>
                <a:ea typeface="Lato"/>
                <a:cs typeface="Segoe UI Semibold"/>
              </a:rPr>
              <a:t>Similar values and expectations</a:t>
            </a:r>
            <a:endParaRPr kumimoji="0" lang="en-US" sz="2800" b="0" i="0" u="none" strike="noStrike" kern="1200" cap="none" spc="0" normalizeH="0" baseline="0" noProof="0">
              <a:ln>
                <a:noFill/>
              </a:ln>
              <a:solidFill>
                <a:srgbClr val="243B96"/>
              </a:solidFill>
              <a:effectLst/>
              <a:uLnTx/>
              <a:uFillTx/>
              <a:latin typeface="Segoe UI Semibold"/>
              <a:ea typeface="Calibri" panose="020F0502020204030204"/>
              <a:cs typeface="Segoe UI Semibold"/>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Semibold" panose="020B0702040204020203" pitchFamily="34" charset="0"/>
              <a:ea typeface="Calibri"/>
              <a:cs typeface="Segoe UI Semibold" panose="020B0702040204020203" pitchFamily="34" charset="0"/>
            </a:endParaRPr>
          </a:p>
        </p:txBody>
      </p:sp>
      <p:sp>
        <p:nvSpPr>
          <p:cNvPr id="7" name="TextBox 6"/>
          <p:cNvSpPr txBox="1"/>
          <p:nvPr/>
        </p:nvSpPr>
        <p:spPr>
          <a:xfrm>
            <a:off x="11440211" y="287531"/>
            <a:ext cx="562975" cy="369332"/>
          </a:xfrm>
          <a:prstGeom prst="rect">
            <a:avLst/>
          </a:prstGeom>
          <a:noFill/>
        </p:spPr>
        <p:txBody>
          <a:bodyPr wrap="none" rtlCol="0">
            <a:spAutoFit/>
          </a:bodyPr>
          <a:lstStyle/>
          <a:p>
            <a:r>
              <a:rPr lang="en-US">
                <a:solidFill>
                  <a:schemeClr val="bg1"/>
                </a:solidFill>
                <a:latin typeface="Segoe UI Semibold" panose="020B0702040204020203" pitchFamily="34" charset="0"/>
                <a:cs typeface="Segoe UI Semibold" panose="020B0702040204020203" pitchFamily="34" charset="0"/>
              </a:rPr>
              <a:t>MD</a:t>
            </a:r>
          </a:p>
        </p:txBody>
      </p:sp>
      <p:pic>
        <p:nvPicPr>
          <p:cNvPr id="3" name="Smolko">
            <a:hlinkClick r:id="" action="ppaction://media"/>
            <a:extLst>
              <a:ext uri="{FF2B5EF4-FFF2-40B4-BE49-F238E27FC236}">
                <a16:creationId xmlns:a16="http://schemas.microsoft.com/office/drawing/2014/main" id="{3E90CAEF-9E86-3552-4F8A-DE001BAABCE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328289" y="1031951"/>
            <a:ext cx="3562027" cy="5827296"/>
          </a:xfrm>
          <a:prstGeom prst="rect">
            <a:avLst/>
          </a:prstGeom>
        </p:spPr>
      </p:pic>
    </p:spTree>
    <p:extLst>
      <p:ext uri="{BB962C8B-B14F-4D97-AF65-F5344CB8AC3E}">
        <p14:creationId xmlns:p14="http://schemas.microsoft.com/office/powerpoint/2010/main" val="583945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p:cTn id="12" fill="hold" display="0">
                  <p:stCondLst>
                    <p:cond delay="indefinite"/>
                  </p:stCondLst>
                </p:cTn>
                <p:tgtEl>
                  <p:spTgt spid="3"/>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5"/>
          <p:cNvSpPr/>
          <p:nvPr/>
        </p:nvSpPr>
        <p:spPr>
          <a:xfrm>
            <a:off x="-95003" y="-83127"/>
            <a:ext cx="12287003" cy="1110649"/>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4000">
                <a:solidFill>
                  <a:schemeClr val="bg1"/>
                </a:solidFill>
                <a:latin typeface="Segoe UI Black"/>
                <a:ea typeface="Segoe UI Black"/>
              </a:rPr>
              <a:t>   USE STORIES- We used a different video in 2026</a:t>
            </a:r>
            <a:endParaRPr lang="en-US" sz="4000">
              <a:solidFill>
                <a:schemeClr val="bg1"/>
              </a:solidFill>
              <a:latin typeface="Segoe UI Black" panose="020B0A02040204020203" pitchFamily="34" charset="0"/>
              <a:ea typeface="Segoe UI Black" panose="020B0A02040204020203" pitchFamily="34" charset="0"/>
            </a:endParaRPr>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15" name="TextBox 14">
            <a:extLst>
              <a:ext uri="{FF2B5EF4-FFF2-40B4-BE49-F238E27FC236}">
                <a16:creationId xmlns:a16="http://schemas.microsoft.com/office/drawing/2014/main" id="{B3C7169C-3095-D7DE-17CE-9B85B907C4A8}"/>
              </a:ext>
            </a:extLst>
          </p:cNvPr>
          <p:cNvSpPr txBox="1"/>
          <p:nvPr/>
        </p:nvSpPr>
        <p:spPr>
          <a:xfrm>
            <a:off x="429466" y="1397000"/>
            <a:ext cx="7907458"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4000"/>
              </a:lnSpc>
              <a:spcBef>
                <a:spcPts val="0"/>
              </a:spcBef>
              <a:spcAft>
                <a:spcPts val="0"/>
              </a:spcAft>
              <a:buClrTx/>
              <a:buSzTx/>
              <a:buFontTx/>
              <a:buNone/>
              <a:tabLst/>
              <a:defRPr/>
            </a:pPr>
            <a:r>
              <a:rPr kumimoji="0" lang="en-US" sz="2800" b="0" i="0" u="none" strike="noStrike" kern="1200" cap="none" spc="0" normalizeH="0" baseline="0" noProof="0">
                <a:ln>
                  <a:noFill/>
                </a:ln>
                <a:solidFill>
                  <a:srgbClr val="243B96"/>
                </a:solidFill>
                <a:effectLst/>
                <a:uLnTx/>
                <a:uFillTx/>
                <a:latin typeface="Segoe UI Semibold" panose="020B0702040204020203" pitchFamily="34" charset="0"/>
                <a:ea typeface="Lato"/>
                <a:cs typeface="Segoe UI Semibold" panose="020B0702040204020203" pitchFamily="34" charset="0"/>
              </a:rPr>
              <a:t>Stories allow us to find connection points.</a:t>
            </a:r>
          </a:p>
          <a:p>
            <a:pPr marL="0" marR="0" lvl="0" indent="0" algn="l" defTabSz="914400" rtl="0" eaLnBrk="1" fontAlgn="auto" latinLnBrk="0" hangingPunct="1">
              <a:lnSpc>
                <a:spcPts val="4000"/>
              </a:lnSpc>
              <a:spcBef>
                <a:spcPts val="0"/>
              </a:spcBef>
              <a:spcAft>
                <a:spcPts val="0"/>
              </a:spcAft>
              <a:buClrTx/>
              <a:buSzTx/>
              <a:buFontTx/>
              <a:buNone/>
              <a:tabLst/>
              <a:defRPr/>
            </a:pPr>
            <a:r>
              <a:rPr kumimoji="0" lang="en-US" sz="2800" b="0" i="0" u="none" strike="noStrike" kern="1200" cap="none" spc="0" normalizeH="0" baseline="0" noProof="0">
                <a:ln>
                  <a:noFill/>
                </a:ln>
                <a:solidFill>
                  <a:srgbClr val="243B96"/>
                </a:solidFill>
                <a:effectLst/>
                <a:uLnTx/>
                <a:uFillTx/>
                <a:latin typeface="Segoe UI Semibold" panose="020B0702040204020203" pitchFamily="34" charset="0"/>
                <a:ea typeface="Lato"/>
                <a:cs typeface="Segoe UI Semibold" panose="020B0702040204020203" pitchFamily="34" charset="0"/>
              </a:rPr>
              <a:t>Find ways to let your audience see themselves in a story, in the details and in shared values.</a:t>
            </a:r>
            <a:endParaRPr kumimoji="0" lang="en-US" sz="2800" b="0" i="0" u="none" strike="noStrike" kern="1200" cap="none" spc="0" normalizeH="0" baseline="0" noProof="0">
              <a:ln>
                <a:noFill/>
              </a:ln>
              <a:solidFill>
                <a:srgbClr val="243B96"/>
              </a:solidFill>
              <a:effectLst/>
              <a:uLnTx/>
              <a:uFillTx/>
              <a:latin typeface="Segoe UI Semibold" panose="020B0702040204020203" pitchFamily="34" charset="0"/>
              <a:cs typeface="Segoe UI Semibold" panose="020B0702040204020203" pitchFamily="34" charset="0"/>
            </a:endParaRPr>
          </a:p>
          <a:p>
            <a:pPr marL="0" marR="0" lvl="0" indent="0" algn="l" defTabSz="914400" rtl="0" eaLnBrk="1" fontAlgn="auto" latinLnBrk="0" hangingPunct="1">
              <a:lnSpc>
                <a:spcPts val="4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243B96"/>
              </a:solidFill>
              <a:effectLst/>
              <a:uLnTx/>
              <a:uFillTx/>
              <a:latin typeface="Segoe UI Semibold" panose="020B0702040204020203" pitchFamily="34" charset="0"/>
              <a:ea typeface="Lato"/>
              <a:cs typeface="Segoe UI Semibold" panose="020B0702040204020203" pitchFamily="34" charset="0"/>
            </a:endParaRPr>
          </a:p>
          <a:p>
            <a:pPr marL="800100" marR="0" lvl="1" indent="-342900" algn="l" defTabSz="914400" rtl="0" eaLnBrk="1" fontAlgn="auto" latinLnBrk="0" hangingPunct="1">
              <a:lnSpc>
                <a:spcPts val="4000"/>
              </a:lnSpc>
              <a:spcBef>
                <a:spcPts val="0"/>
              </a:spcBef>
              <a:spcAft>
                <a:spcPts val="0"/>
              </a:spcAft>
              <a:buClrTx/>
              <a:buSzTx/>
              <a:buFont typeface="Courier New"/>
              <a:buChar char="o"/>
              <a:tabLst/>
              <a:defRPr/>
            </a:pPr>
            <a:r>
              <a:rPr kumimoji="0" lang="en-US" sz="2800" b="0" i="0" u="none" strike="noStrike" kern="1200" cap="none" spc="0" normalizeH="0" baseline="0" noProof="0">
                <a:ln>
                  <a:noFill/>
                </a:ln>
                <a:solidFill>
                  <a:srgbClr val="243B96"/>
                </a:solidFill>
                <a:effectLst/>
                <a:uLnTx/>
                <a:uFillTx/>
                <a:latin typeface="Segoe UI Semibold" panose="020B0702040204020203" pitchFamily="34" charset="0"/>
                <a:ea typeface="Lato"/>
                <a:cs typeface="Segoe UI Semibold" panose="020B0702040204020203" pitchFamily="34" charset="0"/>
              </a:rPr>
              <a:t>Similar backgrounds</a:t>
            </a:r>
          </a:p>
          <a:p>
            <a:pPr marL="800100" marR="0" lvl="1" indent="-342900" algn="l" defTabSz="914400" rtl="0" eaLnBrk="1" fontAlgn="auto" latinLnBrk="0" hangingPunct="1">
              <a:lnSpc>
                <a:spcPts val="4000"/>
              </a:lnSpc>
              <a:spcBef>
                <a:spcPts val="0"/>
              </a:spcBef>
              <a:spcAft>
                <a:spcPts val="0"/>
              </a:spcAft>
              <a:buClrTx/>
              <a:buSzTx/>
              <a:buFont typeface="Courier New"/>
              <a:buChar char="o"/>
              <a:tabLst/>
              <a:defRPr/>
            </a:pPr>
            <a:r>
              <a:rPr kumimoji="0" lang="en-US" sz="2800" b="0" i="0" u="none" strike="noStrike" kern="1200" cap="none" spc="0" normalizeH="0" baseline="0" noProof="0">
                <a:ln>
                  <a:noFill/>
                </a:ln>
                <a:solidFill>
                  <a:srgbClr val="243B96"/>
                </a:solidFill>
                <a:effectLst/>
                <a:uLnTx/>
                <a:uFillTx/>
                <a:latin typeface="Segoe UI Semibold" panose="020B0702040204020203" pitchFamily="34" charset="0"/>
                <a:ea typeface="Lato"/>
                <a:cs typeface="Segoe UI Semibold" panose="020B0702040204020203" pitchFamily="34" charset="0"/>
              </a:rPr>
              <a:t>Similar life experiences</a:t>
            </a:r>
            <a:endParaRPr kumimoji="0" lang="en-US" sz="2800" b="0" i="0" u="none" strike="noStrike" kern="1200" cap="none" spc="0" normalizeH="0" baseline="0" noProof="0">
              <a:ln>
                <a:noFill/>
              </a:ln>
              <a:solidFill>
                <a:srgbClr val="243B96"/>
              </a:solidFill>
              <a:effectLst/>
              <a:uLnTx/>
              <a:uFillTx/>
              <a:latin typeface="Segoe UI Semibold" panose="020B0702040204020203" pitchFamily="34" charset="0"/>
              <a:ea typeface="Calibri" panose="020F0502020204030204"/>
              <a:cs typeface="Segoe UI Semibold" panose="020B0702040204020203" pitchFamily="34" charset="0"/>
            </a:endParaRPr>
          </a:p>
          <a:p>
            <a:pPr marL="800100" marR="0" lvl="1" indent="-342900" algn="l" defTabSz="914400" rtl="0" eaLnBrk="1" fontAlgn="auto" latinLnBrk="0" hangingPunct="1">
              <a:lnSpc>
                <a:spcPts val="4000"/>
              </a:lnSpc>
              <a:spcBef>
                <a:spcPts val="0"/>
              </a:spcBef>
              <a:spcAft>
                <a:spcPts val="0"/>
              </a:spcAft>
              <a:buClrTx/>
              <a:buSzTx/>
              <a:buFont typeface="Courier New"/>
              <a:buChar char="o"/>
              <a:tabLst/>
              <a:defRPr/>
            </a:pPr>
            <a:r>
              <a:rPr kumimoji="0" lang="en-US" sz="2800" b="0" i="0" u="none" strike="noStrike" kern="1200" cap="none" spc="0" normalizeH="0" baseline="0" noProof="0">
                <a:ln>
                  <a:noFill/>
                </a:ln>
                <a:solidFill>
                  <a:srgbClr val="243B96"/>
                </a:solidFill>
                <a:effectLst/>
                <a:uLnTx/>
                <a:uFillTx/>
                <a:latin typeface="Segoe UI Semibold" panose="020B0702040204020203" pitchFamily="34" charset="0"/>
                <a:ea typeface="Lato"/>
                <a:cs typeface="Segoe UI Semibold" panose="020B0702040204020203" pitchFamily="34" charset="0"/>
              </a:rPr>
              <a:t>Similar challenges</a:t>
            </a:r>
            <a:endParaRPr kumimoji="0" lang="en-US" sz="2800" b="0" i="0" u="none" strike="noStrike" kern="1200" cap="none" spc="0" normalizeH="0" baseline="0" noProof="0">
              <a:ln>
                <a:noFill/>
              </a:ln>
              <a:solidFill>
                <a:srgbClr val="243B96"/>
              </a:solidFill>
              <a:effectLst/>
              <a:uLnTx/>
              <a:uFillTx/>
              <a:latin typeface="Segoe UI Semibold" panose="020B0702040204020203" pitchFamily="34" charset="0"/>
              <a:ea typeface="Calibri" panose="020F0502020204030204"/>
              <a:cs typeface="Segoe UI Semibold" panose="020B0702040204020203" pitchFamily="34" charset="0"/>
            </a:endParaRPr>
          </a:p>
          <a:p>
            <a:pPr marL="800100" marR="0" lvl="1" indent="-342900" algn="l" defTabSz="914400" rtl="0" eaLnBrk="1" fontAlgn="auto" latinLnBrk="0" hangingPunct="1">
              <a:lnSpc>
                <a:spcPts val="4000"/>
              </a:lnSpc>
              <a:spcBef>
                <a:spcPts val="0"/>
              </a:spcBef>
              <a:spcAft>
                <a:spcPts val="0"/>
              </a:spcAft>
              <a:buClrTx/>
              <a:buSzTx/>
              <a:buFont typeface="Courier New"/>
              <a:buChar char="o"/>
              <a:tabLst/>
              <a:defRPr/>
            </a:pPr>
            <a:r>
              <a:rPr kumimoji="0" lang="en-US" sz="2800" b="0" i="0" u="none" strike="noStrike" kern="1200" cap="none" spc="0" normalizeH="0" baseline="0" noProof="0">
                <a:ln>
                  <a:noFill/>
                </a:ln>
                <a:solidFill>
                  <a:srgbClr val="243B96"/>
                </a:solidFill>
                <a:effectLst/>
                <a:uLnTx/>
                <a:uFillTx/>
                <a:latin typeface="Segoe UI Semibold" panose="020B0702040204020203" pitchFamily="34" charset="0"/>
                <a:ea typeface="Lato"/>
                <a:cs typeface="Segoe UI Semibold" panose="020B0702040204020203" pitchFamily="34" charset="0"/>
              </a:rPr>
              <a:t>Similar hopes and wishes</a:t>
            </a:r>
            <a:endParaRPr kumimoji="0" lang="en-US" sz="2800" b="0" i="0" u="none" strike="noStrike" kern="1200" cap="none" spc="0" normalizeH="0" baseline="0" noProof="0">
              <a:ln>
                <a:noFill/>
              </a:ln>
              <a:solidFill>
                <a:srgbClr val="243B96"/>
              </a:solidFill>
              <a:effectLst/>
              <a:uLnTx/>
              <a:uFillTx/>
              <a:latin typeface="Segoe UI Semibold" panose="020B0702040204020203" pitchFamily="34" charset="0"/>
              <a:ea typeface="Calibri" panose="020F0502020204030204"/>
              <a:cs typeface="Segoe UI Semibold" panose="020B0702040204020203" pitchFamily="34" charset="0"/>
            </a:endParaRPr>
          </a:p>
          <a:p>
            <a:pPr marL="800100" marR="0" lvl="1" indent="-342900" algn="l" defTabSz="914400" rtl="0" eaLnBrk="1" fontAlgn="auto" latinLnBrk="0" hangingPunct="1">
              <a:lnSpc>
                <a:spcPts val="4000"/>
              </a:lnSpc>
              <a:spcBef>
                <a:spcPts val="0"/>
              </a:spcBef>
              <a:spcAft>
                <a:spcPts val="0"/>
              </a:spcAft>
              <a:buClrTx/>
              <a:buSzTx/>
              <a:buFont typeface="Courier New"/>
              <a:buChar char="o"/>
              <a:tabLst/>
              <a:defRPr/>
            </a:pPr>
            <a:r>
              <a:rPr kumimoji="0" lang="en-US" sz="2800" b="0" i="0" u="none" strike="noStrike" kern="1200" cap="none" spc="0" normalizeH="0" baseline="0" noProof="0">
                <a:ln>
                  <a:noFill/>
                </a:ln>
                <a:solidFill>
                  <a:srgbClr val="243B96"/>
                </a:solidFill>
                <a:effectLst/>
                <a:uLnTx/>
                <a:uFillTx/>
                <a:latin typeface="Segoe UI Semibold" panose="020B0702040204020203" pitchFamily="34" charset="0"/>
                <a:ea typeface="Lato"/>
                <a:cs typeface="Segoe UI Semibold" panose="020B0702040204020203" pitchFamily="34" charset="0"/>
              </a:rPr>
              <a:t>Similar values and expectations</a:t>
            </a:r>
            <a:endParaRPr kumimoji="0" lang="en-US" sz="2800" b="0" i="0" u="none" strike="noStrike" kern="1200" cap="none" spc="0" normalizeH="0" baseline="0" noProof="0">
              <a:ln>
                <a:noFill/>
              </a:ln>
              <a:solidFill>
                <a:srgbClr val="243B96"/>
              </a:solidFill>
              <a:effectLst/>
              <a:uLnTx/>
              <a:uFillTx/>
              <a:latin typeface="Segoe UI Semibold" panose="020B0702040204020203" pitchFamily="34" charset="0"/>
              <a:ea typeface="Calibri" panose="020F0502020204030204"/>
              <a:cs typeface="Segoe UI Semibold" panose="020B07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egoe UI Semibold" panose="020B0702040204020203" pitchFamily="34" charset="0"/>
              <a:ea typeface="Calibri"/>
              <a:cs typeface="Segoe UI Semibold" panose="020B0702040204020203" pitchFamily="34" charset="0"/>
            </a:endParaRPr>
          </a:p>
        </p:txBody>
      </p:sp>
      <p:pic>
        <p:nvPicPr>
          <p:cNvPr id="5" name="Missouri Leads the Way_ Extended Paternity Leave for Educators.publer.co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906716" y="1397000"/>
            <a:ext cx="2286000" cy="4064000"/>
          </a:xfrm>
          <a:prstGeom prst="rect">
            <a:avLst/>
          </a:prstGeom>
        </p:spPr>
      </p:pic>
      <p:sp>
        <p:nvSpPr>
          <p:cNvPr id="3" name="TextBox 2">
            <a:extLst>
              <a:ext uri="{FF2B5EF4-FFF2-40B4-BE49-F238E27FC236}">
                <a16:creationId xmlns:a16="http://schemas.microsoft.com/office/drawing/2014/main" id="{7C09794C-2B5E-4929-D5B0-8ADE7B2B2810}"/>
              </a:ext>
            </a:extLst>
          </p:cNvPr>
          <p:cNvSpPr txBox="1"/>
          <p:nvPr/>
        </p:nvSpPr>
        <p:spPr>
          <a:xfrm>
            <a:off x="10690437" y="142681"/>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FFFFFF"/>
                </a:solidFill>
                <a:latin typeface="Segoe UI Black"/>
                <a:ea typeface="Segoe UI Black"/>
                <a:cs typeface="Segoe UI Semibold"/>
              </a:rPr>
              <a:t>MD</a:t>
            </a:r>
          </a:p>
        </p:txBody>
      </p:sp>
    </p:spTree>
    <p:extLst>
      <p:ext uri="{BB962C8B-B14F-4D97-AF65-F5344CB8AC3E}">
        <p14:creationId xmlns:p14="http://schemas.microsoft.com/office/powerpoint/2010/main" val="20203844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0A0C8-338D-A868-1E0E-0B5DF519D132}"/>
            </a:ext>
          </a:extLst>
        </p:cNvPr>
        <p:cNvGrpSpPr/>
        <p:nvPr/>
      </p:nvGrpSpPr>
      <p:grpSpPr>
        <a:xfrm>
          <a:off x="0" y="0"/>
          <a:ext cx="0" cy="0"/>
          <a:chOff x="0" y="0"/>
          <a:chExt cx="0" cy="0"/>
        </a:xfrm>
      </p:grpSpPr>
      <p:pic>
        <p:nvPicPr>
          <p:cNvPr id="3" name="Smolko">
            <a:hlinkClick r:id="" action="ppaction://media"/>
            <a:extLst>
              <a:ext uri="{FF2B5EF4-FFF2-40B4-BE49-F238E27FC236}">
                <a16:creationId xmlns:a16="http://schemas.microsoft.com/office/drawing/2014/main" id="{000C5501-DF98-DC18-7D95-55637C1B7D5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732962" y="-2192"/>
            <a:ext cx="4269598" cy="6861439"/>
          </a:xfrm>
          <a:prstGeom prst="rect">
            <a:avLst/>
          </a:prstGeom>
        </p:spPr>
      </p:pic>
    </p:spTree>
    <p:extLst>
      <p:ext uri="{BB962C8B-B14F-4D97-AF65-F5344CB8AC3E}">
        <p14:creationId xmlns:p14="http://schemas.microsoft.com/office/powerpoint/2010/main" val="3158046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67146F9-1059-A7F4-7A40-D1596A0EAA16}"/>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41958E4E-A3DD-5005-424E-E361B8FD9EB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5" name="Missouri Leads the Way_ Extended Paternity Leave for Educators.publer.com">
            <a:hlinkClick r:id="" action="ppaction://media"/>
            <a:extLst>
              <a:ext uri="{FF2B5EF4-FFF2-40B4-BE49-F238E27FC236}">
                <a16:creationId xmlns:a16="http://schemas.microsoft.com/office/drawing/2014/main" id="{3A5BC8F2-AE1F-7451-4B05-FADFF4EFC806}"/>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545501" y="2268"/>
            <a:ext cx="3850821" cy="6846660"/>
          </a:xfrm>
          <a:prstGeom prst="rect">
            <a:avLst/>
          </a:prstGeom>
        </p:spPr>
      </p:pic>
      <p:sp>
        <p:nvSpPr>
          <p:cNvPr id="3" name="TextBox 2">
            <a:extLst>
              <a:ext uri="{FF2B5EF4-FFF2-40B4-BE49-F238E27FC236}">
                <a16:creationId xmlns:a16="http://schemas.microsoft.com/office/drawing/2014/main" id="{67025CBF-51CF-40AC-2B5E-35151C17C9D5}"/>
              </a:ext>
            </a:extLst>
          </p:cNvPr>
          <p:cNvSpPr txBox="1"/>
          <p:nvPr/>
        </p:nvSpPr>
        <p:spPr>
          <a:xfrm>
            <a:off x="10690437" y="142681"/>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FFFFFF"/>
                </a:solidFill>
                <a:latin typeface="Segoe UI Black"/>
                <a:ea typeface="Segoe UI Black"/>
                <a:cs typeface="Segoe UI Semibold"/>
              </a:rPr>
              <a:t>MD</a:t>
            </a:r>
          </a:p>
        </p:txBody>
      </p:sp>
    </p:spTree>
    <p:extLst>
      <p:ext uri="{BB962C8B-B14F-4D97-AF65-F5344CB8AC3E}">
        <p14:creationId xmlns:p14="http://schemas.microsoft.com/office/powerpoint/2010/main" val="17713466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5003" y="-83127"/>
            <a:ext cx="12287003" cy="1110649"/>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4000">
                <a:solidFill>
                  <a:schemeClr val="bg1"/>
                </a:solidFill>
                <a:latin typeface="Segoe UI Black"/>
                <a:ea typeface="Segoe UI Black"/>
              </a:rPr>
              <a:t>  COMMUNICATIONS TOOLS GALLERY </a:t>
            </a:r>
            <a:endParaRPr lang="en-US" sz="4000">
              <a:solidFill>
                <a:schemeClr val="bg1"/>
              </a:solidFill>
              <a:latin typeface="Segoe UI Black" panose="020B0A02040204020203" pitchFamily="34" charset="0"/>
              <a:ea typeface="Segoe UI Black" panose="020B0A02040204020203" pitchFamily="34" charset="0"/>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2" name="Rectangle 1"/>
          <p:cNvSpPr/>
          <p:nvPr/>
        </p:nvSpPr>
        <p:spPr>
          <a:xfrm>
            <a:off x="543339" y="1901687"/>
            <a:ext cx="3200400" cy="2922104"/>
          </a:xfrm>
          <a:prstGeom prst="rect">
            <a:avLst/>
          </a:prstGeom>
          <a:solidFill>
            <a:srgbClr val="182E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448298" y="1901687"/>
            <a:ext cx="3200400" cy="2922104"/>
          </a:xfrm>
          <a:prstGeom prst="rect">
            <a:avLst/>
          </a:prstGeom>
          <a:solidFill>
            <a:srgbClr val="182E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353257" y="1901687"/>
            <a:ext cx="3200400" cy="2922104"/>
          </a:xfrm>
          <a:prstGeom prst="rect">
            <a:avLst/>
          </a:prstGeom>
          <a:solidFill>
            <a:srgbClr val="182E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657616" y="1972849"/>
            <a:ext cx="3086123" cy="523220"/>
          </a:xfrm>
          <a:prstGeom prst="rect">
            <a:avLst/>
          </a:prstGeom>
          <a:noFill/>
        </p:spPr>
        <p:txBody>
          <a:bodyPr wrap="square" rtlCol="0">
            <a:spAutoFit/>
          </a:bodyPr>
          <a:lstStyle/>
          <a:p>
            <a:r>
              <a:rPr lang="en-US" sz="2800">
                <a:solidFill>
                  <a:schemeClr val="bg1"/>
                </a:solidFill>
                <a:latin typeface="Segoe UI Black" panose="020B0A02040204020203" pitchFamily="34" charset="0"/>
                <a:ea typeface="Segoe UI Black" panose="020B0A02040204020203" pitchFamily="34" charset="0"/>
              </a:rPr>
              <a:t>EARNED MEDIA</a:t>
            </a:r>
          </a:p>
        </p:txBody>
      </p:sp>
      <p:sp>
        <p:nvSpPr>
          <p:cNvPr id="11" name="TextBox 10"/>
          <p:cNvSpPr txBox="1"/>
          <p:nvPr/>
        </p:nvSpPr>
        <p:spPr>
          <a:xfrm>
            <a:off x="4448299" y="1972849"/>
            <a:ext cx="3200400" cy="523220"/>
          </a:xfrm>
          <a:prstGeom prst="rect">
            <a:avLst/>
          </a:prstGeom>
          <a:noFill/>
        </p:spPr>
        <p:txBody>
          <a:bodyPr wrap="square" rtlCol="0">
            <a:spAutoFit/>
          </a:bodyPr>
          <a:lstStyle/>
          <a:p>
            <a:pPr algn="ctr"/>
            <a:r>
              <a:rPr lang="en-US" sz="2800">
                <a:solidFill>
                  <a:schemeClr val="bg1"/>
                </a:solidFill>
                <a:latin typeface="Segoe UI Black" panose="020B0A02040204020203" pitchFamily="34" charset="0"/>
                <a:ea typeface="Segoe UI Black" panose="020B0A02040204020203" pitchFamily="34" charset="0"/>
              </a:rPr>
              <a:t>DIGITAL</a:t>
            </a:r>
          </a:p>
        </p:txBody>
      </p:sp>
      <p:sp>
        <p:nvSpPr>
          <p:cNvPr id="12" name="TextBox 11"/>
          <p:cNvSpPr txBox="1"/>
          <p:nvPr/>
        </p:nvSpPr>
        <p:spPr>
          <a:xfrm>
            <a:off x="8557364" y="1972849"/>
            <a:ext cx="3086123" cy="523220"/>
          </a:xfrm>
          <a:prstGeom prst="rect">
            <a:avLst/>
          </a:prstGeom>
          <a:noFill/>
        </p:spPr>
        <p:txBody>
          <a:bodyPr wrap="square" rtlCol="0">
            <a:spAutoFit/>
          </a:bodyPr>
          <a:lstStyle/>
          <a:p>
            <a:r>
              <a:rPr lang="en-US" sz="2800">
                <a:solidFill>
                  <a:schemeClr val="bg1"/>
                </a:solidFill>
                <a:latin typeface="Segoe UI Black" panose="020B0A02040204020203" pitchFamily="34" charset="0"/>
                <a:ea typeface="Segoe UI Black" panose="020B0A02040204020203" pitchFamily="34" charset="0"/>
              </a:rPr>
              <a:t>OWNED MEDIA</a:t>
            </a:r>
          </a:p>
        </p:txBody>
      </p:sp>
      <p:sp>
        <p:nvSpPr>
          <p:cNvPr id="9" name="TextBox 8">
            <a:extLst>
              <a:ext uri="{FF2B5EF4-FFF2-40B4-BE49-F238E27FC236}">
                <a16:creationId xmlns:a16="http://schemas.microsoft.com/office/drawing/2014/main" id="{681D9005-5833-F589-083F-082E17CFED0D}"/>
              </a:ext>
            </a:extLst>
          </p:cNvPr>
          <p:cNvSpPr txBox="1"/>
          <p:nvPr/>
        </p:nvSpPr>
        <p:spPr>
          <a:xfrm>
            <a:off x="10690437" y="142681"/>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FFFFFF"/>
                </a:solidFill>
                <a:latin typeface="Segoe UI Black"/>
                <a:ea typeface="Segoe UI Black"/>
                <a:cs typeface="Segoe UI Semibold"/>
              </a:rPr>
              <a:t>MD</a:t>
            </a:r>
          </a:p>
        </p:txBody>
      </p:sp>
    </p:spTree>
    <p:extLst>
      <p:ext uri="{BB962C8B-B14F-4D97-AF65-F5344CB8AC3E}">
        <p14:creationId xmlns:p14="http://schemas.microsoft.com/office/powerpoint/2010/main" val="2690171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p:cNvSpPr txBox="1"/>
          <p:nvPr/>
        </p:nvSpPr>
        <p:spPr>
          <a:xfrm>
            <a:off x="444170" y="372325"/>
            <a:ext cx="6396303" cy="707886"/>
          </a:xfrm>
          <a:prstGeom prst="rect">
            <a:avLst/>
          </a:prstGeom>
          <a:noFill/>
        </p:spPr>
        <p:txBody>
          <a:bodyPr wrap="none" lIns="91440" tIns="45720" rIns="91440" bIns="45720" rtlCol="0" anchor="t">
            <a:spAutoFit/>
          </a:bodyPr>
          <a:lstStyle/>
          <a:p>
            <a:pPr>
              <a:defRPr/>
            </a:pPr>
            <a:r>
              <a:rPr lang="en-US" sz="4000">
                <a:solidFill>
                  <a:prstClr val="white"/>
                </a:solidFill>
                <a:latin typeface="Segoe UI Black"/>
                <a:ea typeface="Segoe UI Black"/>
              </a:rPr>
              <a:t>EARNED MEDIA p.53-55 </a:t>
            </a:r>
            <a:endPar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5" name="Picture 4"/>
          <p:cNvPicPr>
            <a:picLocks noChangeAspect="1"/>
          </p:cNvPicPr>
          <p:nvPr/>
        </p:nvPicPr>
        <p:blipFill rotWithShape="1">
          <a:blip r:embed="rId3"/>
          <a:srcRect b="2704"/>
          <a:stretch/>
        </p:blipFill>
        <p:spPr>
          <a:xfrm>
            <a:off x="4540810" y="1328169"/>
            <a:ext cx="3110380" cy="3840598"/>
          </a:xfrm>
          <a:prstGeom prst="rect">
            <a:avLst/>
          </a:prstGeom>
        </p:spPr>
      </p:pic>
      <p:pic>
        <p:nvPicPr>
          <p:cNvPr id="7" name="Picture 6"/>
          <p:cNvPicPr>
            <a:picLocks noChangeAspect="1"/>
          </p:cNvPicPr>
          <p:nvPr/>
        </p:nvPicPr>
        <p:blipFill rotWithShape="1">
          <a:blip r:embed="rId4"/>
          <a:srcRect r="3627"/>
          <a:stretch/>
        </p:blipFill>
        <p:spPr>
          <a:xfrm>
            <a:off x="8422768" y="1328169"/>
            <a:ext cx="3253896" cy="3873029"/>
          </a:xfrm>
          <a:prstGeom prst="rect">
            <a:avLst/>
          </a:prstGeom>
        </p:spPr>
      </p:pic>
      <p:pic>
        <p:nvPicPr>
          <p:cNvPr id="9" name="Picture 8"/>
          <p:cNvPicPr>
            <a:picLocks noChangeAspect="1"/>
          </p:cNvPicPr>
          <p:nvPr/>
        </p:nvPicPr>
        <p:blipFill>
          <a:blip r:embed="rId5"/>
          <a:stretch>
            <a:fillRect/>
          </a:stretch>
        </p:blipFill>
        <p:spPr>
          <a:xfrm>
            <a:off x="536701" y="1328169"/>
            <a:ext cx="3338531" cy="3840598"/>
          </a:xfrm>
          <a:prstGeom prst="rect">
            <a:avLst/>
          </a:prstGeom>
        </p:spPr>
      </p:pic>
      <p:sp>
        <p:nvSpPr>
          <p:cNvPr id="10" name="TextBox 9"/>
          <p:cNvSpPr txBox="1"/>
          <p:nvPr/>
        </p:nvSpPr>
        <p:spPr>
          <a:xfrm>
            <a:off x="8336924" y="5254390"/>
            <a:ext cx="3508653" cy="523220"/>
          </a:xfrm>
          <a:prstGeom prst="rect">
            <a:avLst/>
          </a:prstGeom>
          <a:noFill/>
        </p:spPr>
        <p:txBody>
          <a:bodyPr wrap="none" rtlCol="0">
            <a:spAutoFit/>
          </a:bodyPr>
          <a:lstStyle/>
          <a:p>
            <a:r>
              <a:rPr lang="en-US" sz="2800">
                <a:solidFill>
                  <a:schemeClr val="bg1"/>
                </a:solidFill>
                <a:latin typeface="Segoe UI Semibold" panose="020B0702040204020203" pitchFamily="34" charset="0"/>
                <a:cs typeface="Segoe UI Semibold" panose="020B0702040204020203" pitchFamily="34" charset="0"/>
              </a:rPr>
              <a:t>Find out LTE process</a:t>
            </a:r>
          </a:p>
        </p:txBody>
      </p:sp>
      <p:sp>
        <p:nvSpPr>
          <p:cNvPr id="12" name="TextBox 11"/>
          <p:cNvSpPr txBox="1"/>
          <p:nvPr/>
        </p:nvSpPr>
        <p:spPr>
          <a:xfrm>
            <a:off x="4711422" y="5254390"/>
            <a:ext cx="2769156" cy="523220"/>
          </a:xfrm>
          <a:prstGeom prst="rect">
            <a:avLst/>
          </a:prstGeom>
          <a:noFill/>
        </p:spPr>
        <p:txBody>
          <a:bodyPr wrap="none" rtlCol="0">
            <a:spAutoFit/>
          </a:bodyPr>
          <a:lstStyle/>
          <a:p>
            <a:r>
              <a:rPr lang="en-US" sz="2800">
                <a:solidFill>
                  <a:schemeClr val="bg1"/>
                </a:solidFill>
                <a:latin typeface="Segoe UI Semibold" panose="020B0702040204020203" pitchFamily="34" charset="0"/>
                <a:cs typeface="Segoe UI Semibold" panose="020B0702040204020203" pitchFamily="34" charset="0"/>
              </a:rPr>
              <a:t>Send out day of</a:t>
            </a:r>
          </a:p>
        </p:txBody>
      </p:sp>
      <p:sp>
        <p:nvSpPr>
          <p:cNvPr id="13" name="TextBox 12"/>
          <p:cNvSpPr txBox="1"/>
          <p:nvPr/>
        </p:nvSpPr>
        <p:spPr>
          <a:xfrm>
            <a:off x="500119" y="5294573"/>
            <a:ext cx="3354957" cy="523220"/>
          </a:xfrm>
          <a:prstGeom prst="rect">
            <a:avLst/>
          </a:prstGeom>
          <a:noFill/>
        </p:spPr>
        <p:txBody>
          <a:bodyPr wrap="none" rtlCol="0">
            <a:spAutoFit/>
          </a:bodyPr>
          <a:lstStyle/>
          <a:p>
            <a:r>
              <a:rPr lang="en-US" sz="2800">
                <a:solidFill>
                  <a:schemeClr val="bg1"/>
                </a:solidFill>
                <a:latin typeface="Segoe UI Semibold" panose="020B0702040204020203" pitchFamily="34" charset="0"/>
                <a:cs typeface="Segoe UI Semibold" panose="020B0702040204020203" pitchFamily="34" charset="0"/>
              </a:rPr>
              <a:t>48 </a:t>
            </a:r>
            <a:r>
              <a:rPr lang="en-US" sz="2800" err="1">
                <a:solidFill>
                  <a:schemeClr val="bg1"/>
                </a:solidFill>
                <a:latin typeface="Segoe UI Semibold" panose="020B0702040204020203" pitchFamily="34" charset="0"/>
                <a:cs typeface="Segoe UI Semibold" panose="020B0702040204020203" pitchFamily="34" charset="0"/>
              </a:rPr>
              <a:t>hrs</a:t>
            </a:r>
            <a:r>
              <a:rPr lang="en-US" sz="2800">
                <a:solidFill>
                  <a:schemeClr val="bg1"/>
                </a:solidFill>
                <a:latin typeface="Segoe UI Semibold" panose="020B0702040204020203" pitchFamily="34" charset="0"/>
                <a:cs typeface="Segoe UI Semibold" panose="020B0702040204020203" pitchFamily="34" charset="0"/>
              </a:rPr>
              <a:t> before event</a:t>
            </a:r>
          </a:p>
        </p:txBody>
      </p:sp>
      <p:cxnSp>
        <p:nvCxnSpPr>
          <p:cNvPr id="14" name="Straight Arrow Connector 13"/>
          <p:cNvCxnSpPr/>
          <p:nvPr/>
        </p:nvCxnSpPr>
        <p:spPr>
          <a:xfrm flipH="1" flipV="1">
            <a:off x="3185962" y="2783131"/>
            <a:ext cx="887087" cy="107951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4056459" y="2783131"/>
            <a:ext cx="968701" cy="107951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513755" y="3787441"/>
            <a:ext cx="3118585" cy="646331"/>
          </a:xfrm>
          <a:prstGeom prst="rect">
            <a:avLst/>
          </a:prstGeom>
          <a:solidFill>
            <a:srgbClr val="182EA0"/>
          </a:solidFill>
        </p:spPr>
        <p:txBody>
          <a:bodyPr wrap="square" rtlCol="0">
            <a:spAutoFit/>
          </a:bodyPr>
          <a:lstStyle/>
          <a:p>
            <a:pPr algn="ctr"/>
            <a:r>
              <a:rPr lang="en-US">
                <a:solidFill>
                  <a:schemeClr val="bg1"/>
                </a:solidFill>
                <a:latin typeface="Segoe UI Semibold" panose="020B0702040204020203" pitchFamily="34" charset="0"/>
                <a:cs typeface="Segoe UI Semibold" panose="020B0702040204020203" pitchFamily="34" charset="0"/>
              </a:rPr>
              <a:t>Need to pitch reporters after you send</a:t>
            </a:r>
          </a:p>
        </p:txBody>
      </p:sp>
      <p:sp>
        <p:nvSpPr>
          <p:cNvPr id="4" name="TextBox 3">
            <a:extLst>
              <a:ext uri="{FF2B5EF4-FFF2-40B4-BE49-F238E27FC236}">
                <a16:creationId xmlns:a16="http://schemas.microsoft.com/office/drawing/2014/main" id="{5CBC7972-A802-4D5C-860C-2F989F5A790D}"/>
              </a:ext>
            </a:extLst>
          </p:cNvPr>
          <p:cNvSpPr txBox="1"/>
          <p:nvPr/>
        </p:nvSpPr>
        <p:spPr>
          <a:xfrm>
            <a:off x="10690437" y="142681"/>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FFFFFF"/>
                </a:solidFill>
                <a:latin typeface="Segoe UI Black"/>
                <a:ea typeface="Segoe UI Black"/>
                <a:cs typeface="Segoe UI Semibold"/>
              </a:rPr>
              <a:t>BB</a:t>
            </a:r>
          </a:p>
        </p:txBody>
      </p:sp>
    </p:spTree>
    <p:extLst>
      <p:ext uri="{BB962C8B-B14F-4D97-AF65-F5344CB8AC3E}">
        <p14:creationId xmlns:p14="http://schemas.microsoft.com/office/powerpoint/2010/main" val="38883512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p:cNvSpPr txBox="1"/>
          <p:nvPr/>
        </p:nvSpPr>
        <p:spPr>
          <a:xfrm>
            <a:off x="444170" y="372325"/>
            <a:ext cx="4237057" cy="707886"/>
          </a:xfrm>
          <a:prstGeom prst="rect">
            <a:avLst/>
          </a:prstGeom>
          <a:noFill/>
        </p:spPr>
        <p:txBody>
          <a:bodyPr wrap="none" lIns="91440" tIns="45720" rIns="91440" bIns="45720" rtlCol="0" anchor="t">
            <a:spAutoFit/>
          </a:bodyPr>
          <a:lstStyle/>
          <a:p>
            <a:pPr>
              <a:defRPr/>
            </a:pPr>
            <a:r>
              <a:rPr lang="en-US" sz="4000">
                <a:solidFill>
                  <a:prstClr val="white"/>
                </a:solidFill>
                <a:latin typeface="Segoe UI Black"/>
                <a:ea typeface="Segoe UI Black"/>
              </a:rPr>
              <a:t>OWNED MEDIA </a:t>
            </a:r>
            <a:endPar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3" name="Picture 2"/>
          <p:cNvPicPr>
            <a:picLocks noChangeAspect="1"/>
          </p:cNvPicPr>
          <p:nvPr/>
        </p:nvPicPr>
        <p:blipFill>
          <a:blip r:embed="rId3"/>
          <a:stretch>
            <a:fillRect/>
          </a:stretch>
        </p:blipFill>
        <p:spPr>
          <a:xfrm>
            <a:off x="446574" y="1224608"/>
            <a:ext cx="3458507" cy="1885444"/>
          </a:xfrm>
          <a:prstGeom prst="rect">
            <a:avLst/>
          </a:prstGeom>
        </p:spPr>
      </p:pic>
      <p:sp>
        <p:nvSpPr>
          <p:cNvPr id="11" name="TextBox 10"/>
          <p:cNvSpPr txBox="1"/>
          <p:nvPr/>
        </p:nvSpPr>
        <p:spPr>
          <a:xfrm>
            <a:off x="1346687" y="3255103"/>
            <a:ext cx="1653017" cy="523220"/>
          </a:xfrm>
          <a:prstGeom prst="rect">
            <a:avLst/>
          </a:prstGeom>
          <a:noFill/>
        </p:spPr>
        <p:txBody>
          <a:bodyPr wrap="none" lIns="91440" tIns="45720" rIns="91440" bIns="45720" rtlCol="0" anchor="t">
            <a:spAutoFit/>
          </a:bodyPr>
          <a:lstStyle/>
          <a:p>
            <a:r>
              <a:rPr lang="en-US" sz="2800">
                <a:solidFill>
                  <a:schemeClr val="bg1"/>
                </a:solidFill>
                <a:latin typeface="Segoe UI Semibold"/>
                <a:cs typeface="Segoe UI Semibold"/>
              </a:rPr>
              <a:t>Websites</a:t>
            </a:r>
            <a:endParaRPr lang="en-US" sz="2800">
              <a:solidFill>
                <a:schemeClr val="bg1"/>
              </a:solidFill>
              <a:latin typeface="Segoe UI Semibold" panose="020B0702040204020203" pitchFamily="34" charset="0"/>
              <a:cs typeface="Segoe UI Semibold" panose="020B0702040204020203" pitchFamily="34" charset="0"/>
            </a:endParaRPr>
          </a:p>
        </p:txBody>
      </p:sp>
      <p:sp>
        <p:nvSpPr>
          <p:cNvPr id="7" name="TextBox 6">
            <a:extLst>
              <a:ext uri="{FF2B5EF4-FFF2-40B4-BE49-F238E27FC236}">
                <a16:creationId xmlns:a16="http://schemas.microsoft.com/office/drawing/2014/main" id="{C2757632-8396-3357-2E97-0574E3C91EC5}"/>
              </a:ext>
            </a:extLst>
          </p:cNvPr>
          <p:cNvSpPr txBox="1"/>
          <p:nvPr/>
        </p:nvSpPr>
        <p:spPr>
          <a:xfrm>
            <a:off x="10690437" y="142681"/>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FFFFFF"/>
                </a:solidFill>
                <a:latin typeface="Segoe UI Black"/>
                <a:ea typeface="Segoe UI Black"/>
                <a:cs typeface="Segoe UI Semibold"/>
              </a:rPr>
              <a:t>MD</a:t>
            </a:r>
          </a:p>
        </p:txBody>
      </p:sp>
      <p:pic>
        <p:nvPicPr>
          <p:cNvPr id="12" name="Picture 4" descr="A picture containing text, clipart&#10;&#10;Description automatically generated">
            <a:extLst>
              <a:ext uri="{FF2B5EF4-FFF2-40B4-BE49-F238E27FC236}">
                <a16:creationId xmlns:a16="http://schemas.microsoft.com/office/drawing/2014/main" id="{BEE031EB-D5C3-DC1A-409D-A77D0040F85E}"/>
              </a:ext>
            </a:extLst>
          </p:cNvPr>
          <p:cNvPicPr>
            <a:picLocks noChangeAspect="1"/>
          </p:cNvPicPr>
          <p:nvPr/>
        </p:nvPicPr>
        <p:blipFill>
          <a:blip r:embed="rId4"/>
          <a:stretch>
            <a:fillRect/>
          </a:stretch>
        </p:blipFill>
        <p:spPr>
          <a:xfrm>
            <a:off x="442889" y="3983327"/>
            <a:ext cx="3231874" cy="885124"/>
          </a:xfrm>
          <a:prstGeom prst="rect">
            <a:avLst/>
          </a:prstGeom>
        </p:spPr>
      </p:pic>
      <p:pic>
        <p:nvPicPr>
          <p:cNvPr id="15" name="Picture 14" descr="A poster with cartoon characters&#10;&#10;AI-generated content may be incorrect.">
            <a:extLst>
              <a:ext uri="{FF2B5EF4-FFF2-40B4-BE49-F238E27FC236}">
                <a16:creationId xmlns:a16="http://schemas.microsoft.com/office/drawing/2014/main" id="{7AE96749-B480-BD9C-1EAF-E70978AB54EF}"/>
              </a:ext>
            </a:extLst>
          </p:cNvPr>
          <p:cNvPicPr>
            <a:picLocks noChangeAspect="1"/>
          </p:cNvPicPr>
          <p:nvPr/>
        </p:nvPicPr>
        <p:blipFill>
          <a:blip r:embed="rId5"/>
          <a:stretch>
            <a:fillRect/>
          </a:stretch>
        </p:blipFill>
        <p:spPr>
          <a:xfrm>
            <a:off x="5188169" y="374196"/>
            <a:ext cx="2210270" cy="4075340"/>
          </a:xfrm>
          <a:prstGeom prst="rect">
            <a:avLst/>
          </a:prstGeom>
        </p:spPr>
      </p:pic>
      <p:sp>
        <p:nvSpPr>
          <p:cNvPr id="16" name="TextBox 15">
            <a:extLst>
              <a:ext uri="{FF2B5EF4-FFF2-40B4-BE49-F238E27FC236}">
                <a16:creationId xmlns:a16="http://schemas.microsoft.com/office/drawing/2014/main" id="{84907AF7-2859-044E-A5C3-F2DD8F78D735}"/>
              </a:ext>
            </a:extLst>
          </p:cNvPr>
          <p:cNvSpPr txBox="1"/>
          <p:nvPr/>
        </p:nvSpPr>
        <p:spPr>
          <a:xfrm>
            <a:off x="5102259" y="4724675"/>
            <a:ext cx="2380780" cy="954107"/>
          </a:xfrm>
          <a:prstGeom prst="rect">
            <a:avLst/>
          </a:prstGeom>
          <a:noFill/>
        </p:spPr>
        <p:txBody>
          <a:bodyPr wrap="none" lIns="91440" tIns="45720" rIns="91440" bIns="45720" rtlCol="0" anchor="t">
            <a:spAutoFit/>
          </a:bodyPr>
          <a:lstStyle/>
          <a:p>
            <a:pPr algn="ctr"/>
            <a:r>
              <a:rPr lang="en-US" sz="2800">
                <a:solidFill>
                  <a:schemeClr val="bg1"/>
                </a:solidFill>
                <a:latin typeface="Segoe UI Semibold"/>
                <a:cs typeface="Segoe UI Semibold"/>
              </a:rPr>
              <a:t>Magazines &amp; </a:t>
            </a:r>
            <a:endParaRPr lang="en-US" sz="2800">
              <a:solidFill>
                <a:schemeClr val="bg1"/>
              </a:solidFill>
              <a:latin typeface="Segoe UI Semibold" panose="020B0702040204020203" pitchFamily="34" charset="0"/>
              <a:cs typeface="Segoe UI Semibold" panose="020B0702040204020203" pitchFamily="34" charset="0"/>
            </a:endParaRPr>
          </a:p>
          <a:p>
            <a:pPr algn="ctr"/>
            <a:r>
              <a:rPr lang="en-US" sz="2800">
                <a:solidFill>
                  <a:schemeClr val="bg1"/>
                </a:solidFill>
                <a:latin typeface="Segoe UI Semibold"/>
                <a:cs typeface="Segoe UI Semibold"/>
              </a:rPr>
              <a:t>Newsletters</a:t>
            </a:r>
            <a:endParaRPr lang="en-US" sz="2800">
              <a:solidFill>
                <a:schemeClr val="bg1"/>
              </a:solidFill>
              <a:latin typeface="Segoe UI Semibold" panose="020B0702040204020203" pitchFamily="34" charset="0"/>
              <a:cs typeface="Segoe UI Semibold" panose="020B0702040204020203" pitchFamily="34" charset="0"/>
            </a:endParaRPr>
          </a:p>
        </p:txBody>
      </p:sp>
      <p:sp>
        <p:nvSpPr>
          <p:cNvPr id="18" name="TextBox 17">
            <a:extLst>
              <a:ext uri="{FF2B5EF4-FFF2-40B4-BE49-F238E27FC236}">
                <a16:creationId xmlns:a16="http://schemas.microsoft.com/office/drawing/2014/main" id="{5DEAA453-DFF5-2C95-10C9-F55CAA6D0EDE}"/>
              </a:ext>
            </a:extLst>
          </p:cNvPr>
          <p:cNvSpPr txBox="1"/>
          <p:nvPr/>
        </p:nvSpPr>
        <p:spPr>
          <a:xfrm>
            <a:off x="1530383" y="5207728"/>
            <a:ext cx="1064715" cy="523220"/>
          </a:xfrm>
          <a:prstGeom prst="rect">
            <a:avLst/>
          </a:prstGeom>
          <a:noFill/>
        </p:spPr>
        <p:txBody>
          <a:bodyPr wrap="none" lIns="91440" tIns="45720" rIns="91440" bIns="45720" rtlCol="0" anchor="t">
            <a:spAutoFit/>
          </a:bodyPr>
          <a:lstStyle/>
          <a:p>
            <a:r>
              <a:rPr lang="en-US" sz="2800">
                <a:solidFill>
                  <a:schemeClr val="bg1"/>
                </a:solidFill>
                <a:latin typeface="Segoe UI Semibold"/>
                <a:cs typeface="Segoe UI Semibold"/>
              </a:rPr>
              <a:t>Email</a:t>
            </a:r>
            <a:endParaRPr lang="en-US" sz="2800">
              <a:solidFill>
                <a:schemeClr val="bg1"/>
              </a:solidFill>
              <a:latin typeface="Segoe UI Semibold" panose="020B0702040204020203" pitchFamily="34" charset="0"/>
              <a:cs typeface="Segoe UI Semibold" panose="020B0702040204020203" pitchFamily="34" charset="0"/>
            </a:endParaRPr>
          </a:p>
        </p:txBody>
      </p:sp>
      <p:sp>
        <p:nvSpPr>
          <p:cNvPr id="19" name="TextBox 18">
            <a:extLst>
              <a:ext uri="{FF2B5EF4-FFF2-40B4-BE49-F238E27FC236}">
                <a16:creationId xmlns:a16="http://schemas.microsoft.com/office/drawing/2014/main" id="{30EEE4D6-5012-7E62-7B56-5B22D75E2439}"/>
              </a:ext>
            </a:extLst>
          </p:cNvPr>
          <p:cNvSpPr txBox="1"/>
          <p:nvPr/>
        </p:nvSpPr>
        <p:spPr>
          <a:xfrm>
            <a:off x="9483757" y="5207728"/>
            <a:ext cx="1004186" cy="523220"/>
          </a:xfrm>
          <a:prstGeom prst="rect">
            <a:avLst/>
          </a:prstGeom>
          <a:noFill/>
        </p:spPr>
        <p:txBody>
          <a:bodyPr wrap="none" lIns="91440" tIns="45720" rIns="91440" bIns="45720" rtlCol="0" anchor="t">
            <a:spAutoFit/>
          </a:bodyPr>
          <a:lstStyle/>
          <a:p>
            <a:r>
              <a:rPr lang="en-US" sz="2800">
                <a:solidFill>
                  <a:schemeClr val="bg1"/>
                </a:solidFill>
                <a:latin typeface="Segoe UI Semibold"/>
                <a:cs typeface="Segoe UI Semibold"/>
              </a:rPr>
              <a:t>Texts</a:t>
            </a:r>
            <a:endParaRPr lang="en-US" sz="2800">
              <a:solidFill>
                <a:schemeClr val="bg1"/>
              </a:solidFill>
              <a:latin typeface="Segoe UI Semibold" panose="020B0702040204020203" pitchFamily="34" charset="0"/>
              <a:cs typeface="Segoe UI Semibold" panose="020B0702040204020203" pitchFamily="34" charset="0"/>
            </a:endParaRPr>
          </a:p>
        </p:txBody>
      </p:sp>
      <p:pic>
        <p:nvPicPr>
          <p:cNvPr id="21" name="Picture 3" descr="Text&#10;&#10;Description automatically generated">
            <a:extLst>
              <a:ext uri="{FF2B5EF4-FFF2-40B4-BE49-F238E27FC236}">
                <a16:creationId xmlns:a16="http://schemas.microsoft.com/office/drawing/2014/main" id="{CC9FB0F6-0551-3FC5-6611-ACC98B7A06C7}"/>
              </a:ext>
            </a:extLst>
          </p:cNvPr>
          <p:cNvPicPr>
            <a:picLocks noChangeAspect="1"/>
          </p:cNvPicPr>
          <p:nvPr/>
        </p:nvPicPr>
        <p:blipFill>
          <a:blip r:embed="rId6"/>
          <a:stretch>
            <a:fillRect/>
          </a:stretch>
        </p:blipFill>
        <p:spPr>
          <a:xfrm>
            <a:off x="9125406" y="1251044"/>
            <a:ext cx="1722784" cy="919071"/>
          </a:xfrm>
          <a:prstGeom prst="rect">
            <a:avLst/>
          </a:prstGeom>
        </p:spPr>
      </p:pic>
      <p:pic>
        <p:nvPicPr>
          <p:cNvPr id="23" name="Picture 7" descr="Text&#10;&#10;Description automatically generated">
            <a:extLst>
              <a:ext uri="{FF2B5EF4-FFF2-40B4-BE49-F238E27FC236}">
                <a16:creationId xmlns:a16="http://schemas.microsoft.com/office/drawing/2014/main" id="{9808FE15-EB19-B75C-DF88-5039B8EA859D}"/>
              </a:ext>
            </a:extLst>
          </p:cNvPr>
          <p:cNvPicPr>
            <a:picLocks noChangeAspect="1"/>
          </p:cNvPicPr>
          <p:nvPr/>
        </p:nvPicPr>
        <p:blipFill>
          <a:blip r:embed="rId7"/>
          <a:stretch>
            <a:fillRect/>
          </a:stretch>
        </p:blipFill>
        <p:spPr>
          <a:xfrm>
            <a:off x="9122761" y="2514895"/>
            <a:ext cx="1827145" cy="1185242"/>
          </a:xfrm>
          <a:prstGeom prst="rect">
            <a:avLst/>
          </a:prstGeom>
        </p:spPr>
      </p:pic>
      <p:pic>
        <p:nvPicPr>
          <p:cNvPr id="25" name="Picture 2" descr="A picture containing logo&#10;&#10;Description automatically generated">
            <a:extLst>
              <a:ext uri="{FF2B5EF4-FFF2-40B4-BE49-F238E27FC236}">
                <a16:creationId xmlns:a16="http://schemas.microsoft.com/office/drawing/2014/main" id="{A1B046C5-4208-BFEE-9409-6D158EA8526A}"/>
              </a:ext>
            </a:extLst>
          </p:cNvPr>
          <p:cNvPicPr>
            <a:picLocks noChangeAspect="1"/>
          </p:cNvPicPr>
          <p:nvPr/>
        </p:nvPicPr>
        <p:blipFill>
          <a:blip r:embed="rId8"/>
          <a:stretch>
            <a:fillRect/>
          </a:stretch>
        </p:blipFill>
        <p:spPr>
          <a:xfrm>
            <a:off x="8708138" y="4049763"/>
            <a:ext cx="2811055" cy="758266"/>
          </a:xfrm>
          <a:prstGeom prst="rect">
            <a:avLst/>
          </a:prstGeom>
        </p:spPr>
      </p:pic>
    </p:spTree>
    <p:extLst>
      <p:ext uri="{BB962C8B-B14F-4D97-AF65-F5344CB8AC3E}">
        <p14:creationId xmlns:p14="http://schemas.microsoft.com/office/powerpoint/2010/main" val="40403589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p:cNvSpPr txBox="1"/>
          <p:nvPr/>
        </p:nvSpPr>
        <p:spPr>
          <a:xfrm>
            <a:off x="165526" y="185845"/>
            <a:ext cx="9249648" cy="707886"/>
          </a:xfrm>
          <a:prstGeom prst="rect">
            <a:avLst/>
          </a:prstGeom>
          <a:noFill/>
        </p:spPr>
        <p:txBody>
          <a:bodyPr wrap="none" lIns="91440" tIns="45720" rIns="91440" bIns="45720" rtlCol="0" anchor="t">
            <a:spAutoFit/>
          </a:bodyPr>
          <a:lstStyle/>
          <a:p>
            <a:pPr>
              <a:defRPr/>
            </a:pPr>
            <a:r>
              <a:rPr lang="en-US" sz="4000">
                <a:solidFill>
                  <a:srgbClr val="182EA0"/>
                </a:solidFill>
                <a:latin typeface="Segoe UI Black"/>
                <a:ea typeface="Segoe UI Black"/>
              </a:rPr>
              <a:t>BEST PRACTICES: EMAIL </a:t>
            </a:r>
            <a:r>
              <a:rPr lang="en-US" sz="2400" b="1">
                <a:solidFill>
                  <a:srgbClr val="FF0000"/>
                </a:solidFill>
                <a:latin typeface="Segoe UI Black"/>
                <a:ea typeface="Segoe UI Black"/>
              </a:rPr>
              <a:t>HAVE TO CHANGE</a:t>
            </a:r>
            <a:endParaRPr lang="en-US" sz="2400" b="1" i="0" u="none" strike="noStrike" kern="1200" cap="none" spc="0" normalizeH="0" baseline="0" noProof="0">
              <a:ln>
                <a:noFill/>
              </a:ln>
              <a:solidFill>
                <a:srgbClr val="FF0000"/>
              </a:solidFill>
              <a:effectLst/>
              <a:uLnTx/>
              <a:uFillTx/>
              <a:latin typeface="Segoe UI Black" panose="020B0A02040204020203" pitchFamily="34" charset="0"/>
              <a:ea typeface="Segoe UI Black" panose="020B0A02040204020203" pitchFamily="34" charset="0"/>
            </a:endParaRPr>
          </a:p>
        </p:txBody>
      </p:sp>
      <mc:AlternateContent xmlns:mc="http://schemas.openxmlformats.org/markup-compatibility/2006">
        <mc:Choice xmlns:p14="http://schemas.microsoft.com/office/powerpoint/2010/main" Requires="p14">
          <p:contentPart p14:bwMode="auto" r:id="rId2">
            <p14:nvContentPartPr>
              <p14:cNvPr id="13" name="Ink 12">
                <a:extLst>
                  <a:ext uri="{FF2B5EF4-FFF2-40B4-BE49-F238E27FC236}">
                    <a16:creationId xmlns:a16="http://schemas.microsoft.com/office/drawing/2014/main" id="{DF04670B-3CB0-D118-AEE7-4CAABD91F798}"/>
                  </a:ext>
                </a:extLst>
              </p14:cNvPr>
              <p14:cNvContentPartPr/>
              <p14:nvPr/>
            </p14:nvContentPartPr>
            <p14:xfrm>
              <a:off x="2531886" y="2656435"/>
              <a:ext cx="14941" cy="14941"/>
            </p14:xfrm>
          </p:contentPart>
        </mc:Choice>
        <mc:Fallback>
          <p:pic>
            <p:nvPicPr>
              <p:cNvPr id="13" name="Ink 12">
                <a:extLst>
                  <a:ext uri="{FF2B5EF4-FFF2-40B4-BE49-F238E27FC236}">
                    <a16:creationId xmlns:a16="http://schemas.microsoft.com/office/drawing/2014/main" id="{DF04670B-3CB0-D118-AEE7-4CAABD91F798}"/>
                  </a:ext>
                </a:extLst>
              </p:cNvPr>
              <p:cNvPicPr/>
              <p:nvPr/>
            </p:nvPicPr>
            <p:blipFill>
              <a:blip r:embed="rId3"/>
              <a:stretch>
                <a:fillRect/>
              </a:stretch>
            </p:blipFill>
            <p:spPr>
              <a:xfrm>
                <a:off x="2514099" y="1909385"/>
                <a:ext cx="50159" cy="1494100"/>
              </a:xfrm>
              <a:prstGeom prst="rect">
                <a:avLst/>
              </a:prstGeom>
            </p:spPr>
          </p:pic>
        </mc:Fallback>
      </mc:AlternateContent>
      <p:sp>
        <p:nvSpPr>
          <p:cNvPr id="4" name="TextBox 3">
            <a:extLst>
              <a:ext uri="{FF2B5EF4-FFF2-40B4-BE49-F238E27FC236}">
                <a16:creationId xmlns:a16="http://schemas.microsoft.com/office/drawing/2014/main" id="{E76D2B2B-0E1D-D4D7-8ED1-04F037199CD4}"/>
              </a:ext>
            </a:extLst>
          </p:cNvPr>
          <p:cNvSpPr txBox="1"/>
          <p:nvPr/>
        </p:nvSpPr>
        <p:spPr>
          <a:xfrm>
            <a:off x="10690437" y="142681"/>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182EA0"/>
                </a:solidFill>
                <a:latin typeface="Segoe UI Black"/>
                <a:ea typeface="Segoe UI Black"/>
                <a:cs typeface="Segoe UI Semibold"/>
              </a:rPr>
              <a:t>MD</a:t>
            </a:r>
          </a:p>
        </p:txBody>
      </p:sp>
      <p:sp>
        <p:nvSpPr>
          <p:cNvPr id="14" name="Rectangle 4">
            <a:hlinkClick r:id="rId4"/>
          </p:cNvPr>
          <p:cNvSpPr>
            <a:spLocks noChangeArrowheads="1"/>
          </p:cNvSpPr>
          <p:nvPr/>
        </p:nvSpPr>
        <p:spPr bwMode="auto">
          <a:xfrm>
            <a:off x="3215064" y="235351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5" name="TextBox 14"/>
          <p:cNvSpPr txBox="1"/>
          <p:nvPr/>
        </p:nvSpPr>
        <p:spPr>
          <a:xfrm>
            <a:off x="231913" y="893731"/>
            <a:ext cx="11708295" cy="5770811"/>
          </a:xfrm>
          <a:prstGeom prst="rect">
            <a:avLst/>
          </a:prstGeom>
          <a:noFill/>
        </p:spPr>
        <p:txBody>
          <a:bodyPr wrap="square" rtlCol="0">
            <a:spAutoFit/>
          </a:bodyPr>
          <a:lstStyle/>
          <a:p>
            <a:r>
              <a:rPr lang="en-US" sz="900">
                <a:solidFill>
                  <a:srgbClr val="182EA0"/>
                </a:solidFill>
              </a:rPr>
              <a:t>Dear Educators,</a:t>
            </a:r>
          </a:p>
          <a:p>
            <a:r>
              <a:rPr lang="en-US" sz="900">
                <a:solidFill>
                  <a:srgbClr val="182EA0"/>
                </a:solidFill>
              </a:rPr>
              <a:t>As PSEA </a:t>
            </a:r>
            <a:r>
              <a:rPr lang="en-US" sz="900" err="1">
                <a:solidFill>
                  <a:srgbClr val="182EA0"/>
                </a:solidFill>
              </a:rPr>
              <a:t>UniServ</a:t>
            </a:r>
            <a:r>
              <a:rPr lang="en-US" sz="900">
                <a:solidFill>
                  <a:srgbClr val="182EA0"/>
                </a:solidFill>
              </a:rPr>
              <a:t> Representatives from Southeastern Region, which comprises Delaware and Chester Counties, we assist your local associations with bargaining your collective bargaining agreement, advocate in grievances when your employer violates your contract, and help members in need. </a:t>
            </a:r>
          </a:p>
          <a:p>
            <a:endParaRPr lang="en-US" sz="900">
              <a:solidFill>
                <a:srgbClr val="182EA0"/>
              </a:solidFill>
            </a:endParaRPr>
          </a:p>
          <a:p>
            <a:r>
              <a:rPr lang="en-US" sz="900">
                <a:solidFill>
                  <a:srgbClr val="182EA0"/>
                </a:solidFill>
              </a:rPr>
              <a:t>Our upcoming general election is the most consequential in American history, particularly given the significant impact the outcome will have on public education and our schools. Considering how high the stakes are, we will share information, events, and what you can do up until the election to ensure the substantial progress that’s been made in education policy, both in Pennsylvania and nationally, continues.</a:t>
            </a:r>
          </a:p>
          <a:p>
            <a:endParaRPr lang="en-US" sz="900">
              <a:solidFill>
                <a:srgbClr val="182EA0"/>
              </a:solidFill>
            </a:endParaRPr>
          </a:p>
          <a:p>
            <a:r>
              <a:rPr lang="en-US" sz="900">
                <a:solidFill>
                  <a:srgbClr val="182EA0"/>
                </a:solidFill>
              </a:rPr>
              <a:t>If you haven’t heard about Trump’s Project 2025 plans, please know that if Trump wins and implements even some of these Project 2025 policy initiatives, the outcome will negatively alter the future of public education in the United States.</a:t>
            </a:r>
          </a:p>
          <a:p>
            <a:r>
              <a:rPr lang="en-US" sz="900">
                <a:solidFill>
                  <a:srgbClr val="182EA0"/>
                </a:solidFill>
              </a:rPr>
              <a:t>Here are four destructive Project 2025 Education Policies I want you to know about:</a:t>
            </a:r>
          </a:p>
          <a:p>
            <a:r>
              <a:rPr lang="en-US" sz="900">
                <a:solidFill>
                  <a:srgbClr val="182EA0"/>
                </a:solidFill>
              </a:rPr>
              <a:t>1. Elimination of the Department of Education: Without guardrails at higher levels of government, federal programs that impact the safety of school buildings, oversight and enforcement of nondiscriminatory policies, reduced and free meal programs, and more would be reduced or eliminated. </a:t>
            </a:r>
          </a:p>
          <a:p>
            <a:endParaRPr lang="en-US" sz="900">
              <a:solidFill>
                <a:srgbClr val="182EA0"/>
              </a:solidFill>
            </a:endParaRPr>
          </a:p>
          <a:p>
            <a:r>
              <a:rPr lang="en-US" sz="900">
                <a:solidFill>
                  <a:srgbClr val="182EA0"/>
                </a:solidFill>
              </a:rPr>
              <a:t>2. Expansion of Voucher Programs: We know that every dollar given through a voucher program is a dollar taken from our public school system. Expanding access to charter schools, private schools, and voucher programs may work for some families, but that shouldn’t be at the expense of funding our schools. </a:t>
            </a:r>
          </a:p>
          <a:p>
            <a:endParaRPr lang="en-US" sz="900">
              <a:solidFill>
                <a:srgbClr val="182EA0"/>
              </a:solidFill>
            </a:endParaRPr>
          </a:p>
          <a:p>
            <a:r>
              <a:rPr lang="en-US" sz="900">
                <a:solidFill>
                  <a:srgbClr val="182EA0"/>
                </a:solidFill>
              </a:rPr>
              <a:t>3.  Substantial Change to How our Schools are funded through IDEA and Title I: The ability of School Districts &amp; IUs to accept block grants and not account for these programs can have a devastating impact for our special education teachers, related service providers, and support staff.  Trump would enact extreme budget cuts, which would cut Title I funding by 80% and lead to more than 225,000 teachers losing their jobs, greatly exacerbating the effects of current staff shortages. Those Title I and NCLB cuts would cost Districts in our Region over $25 million dollars in Federal funding.  </a:t>
            </a:r>
          </a:p>
          <a:p>
            <a:endParaRPr lang="en-US" sz="900">
              <a:solidFill>
                <a:srgbClr val="182EA0"/>
              </a:solidFill>
            </a:endParaRPr>
          </a:p>
          <a:p>
            <a:r>
              <a:rPr lang="en-US" sz="900">
                <a:solidFill>
                  <a:srgbClr val="182EA0"/>
                </a:solidFill>
              </a:rPr>
              <a:t>4. Privatization of Student Loans and Grants &amp; Ending Loan Forgiveness: Trump and Project 2025 seek to minimize or remove federal involvement in student loan and grant programs returning them to the private sector. This will increase borrowing costs and reduce access to an affordable education for many students in shortage where we need to encourage and support more people to enter into education.   Project 2025 also proposes to phase out programs like Public Service Loan Forgiveness, which has been a lifeline for many educators to get their loans forgiven.  </a:t>
            </a:r>
          </a:p>
          <a:p>
            <a:endParaRPr lang="en-US" sz="900">
              <a:solidFill>
                <a:srgbClr val="182EA0"/>
              </a:solidFill>
            </a:endParaRPr>
          </a:p>
          <a:p>
            <a:r>
              <a:rPr lang="en-US" sz="900">
                <a:solidFill>
                  <a:srgbClr val="182EA0"/>
                </a:solidFill>
              </a:rPr>
              <a:t>History shows us what will happen with another Trump presidency.  In the words of Maya Angelou, “When someone shows you who they are, believe them the first time.”  These policies present a danger to the public education system which would reshape the way schools operate, negatively impacting educators, programs, and students in the Commonwealth of Pennsylvania.</a:t>
            </a:r>
          </a:p>
          <a:p>
            <a:endParaRPr lang="en-US" sz="900">
              <a:solidFill>
                <a:srgbClr val="182EA0"/>
              </a:solidFill>
            </a:endParaRPr>
          </a:p>
          <a:p>
            <a:r>
              <a:rPr lang="en-US" sz="900" b="1" u="sng">
                <a:solidFill>
                  <a:srgbClr val="182EA0"/>
                </a:solidFill>
              </a:rPr>
              <a:t>If these proposals concern you, join with other PSEA colleagues and become a PSEA Education Defender</a:t>
            </a:r>
            <a:r>
              <a:rPr lang="en-US" sz="900">
                <a:solidFill>
                  <a:srgbClr val="182EA0"/>
                </a:solidFill>
              </a:rPr>
              <a:t>. We will begin to share ways next week to get involved in the 2024 election: get a lawn sign, attend a rally, participate in a virtual text/phone bank, write postcards etc. </a:t>
            </a:r>
          </a:p>
          <a:p>
            <a:r>
              <a:rPr lang="en-US" sz="900">
                <a:solidFill>
                  <a:srgbClr val="182EA0"/>
                </a:solidFill>
              </a:rPr>
              <a:t> </a:t>
            </a:r>
          </a:p>
          <a:p>
            <a:endParaRPr lang="en-US" sz="900">
              <a:solidFill>
                <a:srgbClr val="182EA0"/>
              </a:solidFill>
            </a:endParaRPr>
          </a:p>
          <a:p>
            <a:endParaRPr lang="en-US" sz="900">
              <a:solidFill>
                <a:srgbClr val="182EA0"/>
              </a:solidFill>
            </a:endParaRPr>
          </a:p>
          <a:p>
            <a:endParaRPr lang="en-US" sz="900">
              <a:solidFill>
                <a:srgbClr val="182EA0"/>
              </a:solidFill>
            </a:endParaRPr>
          </a:p>
          <a:p>
            <a:r>
              <a:rPr lang="en-US" sz="900">
                <a:solidFill>
                  <a:srgbClr val="182EA0"/>
                </a:solidFill>
              </a:rPr>
              <a:t>Thank you for your continued dedication to protecting public education.  We look forward to working with you in the coming weeks to ensure that Pro Public Education Candidates are successful on Election Day.</a:t>
            </a:r>
          </a:p>
          <a:p>
            <a:r>
              <a:rPr lang="en-US" sz="900">
                <a:solidFill>
                  <a:srgbClr val="182EA0"/>
                </a:solidFill>
              </a:rPr>
              <a:t>Very truly Yours,</a:t>
            </a:r>
          </a:p>
          <a:p>
            <a:endParaRPr lang="en-US" sz="900">
              <a:solidFill>
                <a:srgbClr val="182EA0"/>
              </a:solidFill>
            </a:endParaRPr>
          </a:p>
          <a:p>
            <a:r>
              <a:rPr lang="en-US" sz="900">
                <a:solidFill>
                  <a:srgbClr val="182EA0"/>
                </a:solidFill>
              </a:rPr>
              <a:t>M. Shannon Moore, Region Field Director</a:t>
            </a:r>
          </a:p>
          <a:p>
            <a:r>
              <a:rPr lang="en-US" sz="900">
                <a:solidFill>
                  <a:srgbClr val="182EA0"/>
                </a:solidFill>
              </a:rPr>
              <a:t>Andrew Dixon, </a:t>
            </a:r>
            <a:r>
              <a:rPr lang="en-US" sz="900" err="1">
                <a:solidFill>
                  <a:srgbClr val="182EA0"/>
                </a:solidFill>
              </a:rPr>
              <a:t>UniServ</a:t>
            </a:r>
            <a:r>
              <a:rPr lang="en-US" sz="900">
                <a:solidFill>
                  <a:srgbClr val="182EA0"/>
                </a:solidFill>
              </a:rPr>
              <a:t> Representative</a:t>
            </a:r>
          </a:p>
          <a:p>
            <a:r>
              <a:rPr lang="en-US" sz="900">
                <a:solidFill>
                  <a:srgbClr val="182EA0"/>
                </a:solidFill>
              </a:rPr>
              <a:t>Wendy Leary, </a:t>
            </a:r>
            <a:r>
              <a:rPr lang="en-US" sz="900" err="1">
                <a:solidFill>
                  <a:srgbClr val="182EA0"/>
                </a:solidFill>
              </a:rPr>
              <a:t>UniServ</a:t>
            </a:r>
            <a:r>
              <a:rPr lang="en-US" sz="900">
                <a:solidFill>
                  <a:srgbClr val="182EA0"/>
                </a:solidFill>
              </a:rPr>
              <a:t> Representative</a:t>
            </a:r>
          </a:p>
          <a:p>
            <a:r>
              <a:rPr lang="en-US" sz="900">
                <a:solidFill>
                  <a:srgbClr val="182EA0"/>
                </a:solidFill>
              </a:rPr>
              <a:t>Monet Reilly, </a:t>
            </a:r>
            <a:r>
              <a:rPr lang="en-US" sz="900" err="1">
                <a:solidFill>
                  <a:srgbClr val="182EA0"/>
                </a:solidFill>
              </a:rPr>
              <a:t>UniServ</a:t>
            </a:r>
            <a:r>
              <a:rPr lang="en-US" sz="900">
                <a:solidFill>
                  <a:srgbClr val="182EA0"/>
                </a:solidFill>
              </a:rPr>
              <a:t> Representative</a:t>
            </a:r>
          </a:p>
          <a:p>
            <a:r>
              <a:rPr lang="en-US" sz="900">
                <a:solidFill>
                  <a:srgbClr val="182EA0"/>
                </a:solidFill>
              </a:rPr>
              <a:t>Kelsey </a:t>
            </a:r>
            <a:r>
              <a:rPr lang="en-US" sz="900" err="1">
                <a:solidFill>
                  <a:srgbClr val="182EA0"/>
                </a:solidFill>
              </a:rPr>
              <a:t>Yutko</a:t>
            </a:r>
            <a:r>
              <a:rPr lang="en-US" sz="900">
                <a:solidFill>
                  <a:srgbClr val="182EA0"/>
                </a:solidFill>
              </a:rPr>
              <a:t>, </a:t>
            </a:r>
            <a:r>
              <a:rPr lang="en-US" sz="900" err="1">
                <a:solidFill>
                  <a:srgbClr val="182EA0"/>
                </a:solidFill>
              </a:rPr>
              <a:t>UniServ</a:t>
            </a:r>
            <a:r>
              <a:rPr lang="en-US" sz="900">
                <a:solidFill>
                  <a:srgbClr val="182EA0"/>
                </a:solidFill>
              </a:rPr>
              <a:t> Representative</a:t>
            </a:r>
          </a:p>
          <a:p>
            <a:r>
              <a:rPr lang="en-US" sz="900" err="1">
                <a:solidFill>
                  <a:srgbClr val="182EA0"/>
                </a:solidFill>
              </a:rPr>
              <a:t>Zeek</a:t>
            </a:r>
            <a:r>
              <a:rPr lang="en-US" sz="900">
                <a:solidFill>
                  <a:srgbClr val="182EA0"/>
                </a:solidFill>
              </a:rPr>
              <a:t> Weil,  </a:t>
            </a:r>
            <a:r>
              <a:rPr lang="en-US" sz="900" err="1">
                <a:solidFill>
                  <a:srgbClr val="182EA0"/>
                </a:solidFill>
              </a:rPr>
              <a:t>UniServ</a:t>
            </a:r>
            <a:r>
              <a:rPr lang="en-US" sz="900">
                <a:solidFill>
                  <a:srgbClr val="182EA0"/>
                </a:solidFill>
              </a:rPr>
              <a:t> Representative</a:t>
            </a:r>
          </a:p>
        </p:txBody>
      </p: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03185" y="6145352"/>
            <a:ext cx="3425585" cy="484381"/>
          </a:xfrm>
          <a:prstGeom prst="rect">
            <a:avLst/>
          </a:prstGeom>
        </p:spPr>
      </p:pic>
      <p:pic>
        <p:nvPicPr>
          <p:cNvPr id="1030" name="Picture 5" descr="Sign up now to become an &#10;Education Defender!&#1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67739" y="4823516"/>
            <a:ext cx="1314588" cy="363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51119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Graphical user interface, text, application, email&#10;&#10;Description automatically generated">
            <a:extLst>
              <a:ext uri="{FF2B5EF4-FFF2-40B4-BE49-F238E27FC236}">
                <a16:creationId xmlns:a16="http://schemas.microsoft.com/office/drawing/2014/main" id="{B3A8AD9B-2BA6-2B9C-FFD7-BE8371377EC0}"/>
              </a:ext>
            </a:extLst>
          </p:cNvPr>
          <p:cNvPicPr>
            <a:picLocks noChangeAspect="1"/>
          </p:cNvPicPr>
          <p:nvPr/>
        </p:nvPicPr>
        <p:blipFill>
          <a:blip r:embed="rId3"/>
          <a:stretch>
            <a:fillRect/>
          </a:stretch>
        </p:blipFill>
        <p:spPr>
          <a:xfrm>
            <a:off x="2972240" y="-646480"/>
            <a:ext cx="6323556" cy="7584935"/>
          </a:xfrm>
          <a:prstGeom prst="rect">
            <a:avLst/>
          </a:prstGeom>
        </p:spPr>
      </p:pic>
      <p:sp>
        <p:nvSpPr>
          <p:cNvPr id="11" name="TextBox 10">
            <a:extLst>
              <a:ext uri="{FF2B5EF4-FFF2-40B4-BE49-F238E27FC236}">
                <a16:creationId xmlns:a16="http://schemas.microsoft.com/office/drawing/2014/main" id="{FE51B38F-6E8D-DAE3-93CD-0DDFE1B1B822}"/>
              </a:ext>
            </a:extLst>
          </p:cNvPr>
          <p:cNvSpPr txBox="1"/>
          <p:nvPr/>
        </p:nvSpPr>
        <p:spPr>
          <a:xfrm>
            <a:off x="1074456" y="1446756"/>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82EA0"/>
                </a:solidFill>
                <a:effectLst/>
                <a:uLnTx/>
                <a:uFillTx/>
                <a:latin typeface="Segoe UI Semibold" panose="020B0702040204020203" pitchFamily="34" charset="0"/>
                <a:cs typeface="Segoe UI Semibold" panose="020B0702040204020203" pitchFamily="34" charset="0"/>
              </a:rPr>
              <a:t>Grabs attention</a:t>
            </a:r>
          </a:p>
        </p:txBody>
      </p:sp>
      <p:sp>
        <p:nvSpPr>
          <p:cNvPr id="12" name="TextBox 11">
            <a:extLst>
              <a:ext uri="{FF2B5EF4-FFF2-40B4-BE49-F238E27FC236}">
                <a16:creationId xmlns:a16="http://schemas.microsoft.com/office/drawing/2014/main" id="{E745685F-7FD4-12F0-0ADD-58131E5E413F}"/>
              </a:ext>
            </a:extLst>
          </p:cNvPr>
          <p:cNvSpPr txBox="1"/>
          <p:nvPr/>
        </p:nvSpPr>
        <p:spPr>
          <a:xfrm>
            <a:off x="1074455" y="199998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82EA0"/>
                </a:solidFill>
                <a:effectLst/>
                <a:uLnTx/>
                <a:uFillTx/>
                <a:latin typeface="Segoe UI Semibold" panose="020B0702040204020203" pitchFamily="34" charset="0"/>
                <a:cs typeface="Segoe UI Semibold" panose="020B0702040204020203" pitchFamily="34" charset="0"/>
              </a:rPr>
              <a:t>Clear Ask</a:t>
            </a:r>
          </a:p>
        </p:txBody>
      </p:sp>
      <p:sp>
        <p:nvSpPr>
          <p:cNvPr id="13" name="TextBox 12">
            <a:extLst>
              <a:ext uri="{FF2B5EF4-FFF2-40B4-BE49-F238E27FC236}">
                <a16:creationId xmlns:a16="http://schemas.microsoft.com/office/drawing/2014/main" id="{91C4E8D6-A719-3124-5933-FFDA1E843C62}"/>
              </a:ext>
            </a:extLst>
          </p:cNvPr>
          <p:cNvSpPr txBox="1"/>
          <p:nvPr/>
        </p:nvSpPr>
        <p:spPr>
          <a:xfrm>
            <a:off x="1074455" y="2647166"/>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82EA0"/>
                </a:solidFill>
                <a:effectLst/>
                <a:uLnTx/>
                <a:uFillTx/>
                <a:latin typeface="Segoe UI Semibold" panose="020B0702040204020203" pitchFamily="34" charset="0"/>
                <a:cs typeface="Segoe UI Semibold" panose="020B0702040204020203" pitchFamily="34" charset="0"/>
              </a:rPr>
              <a:t>Explanation</a:t>
            </a:r>
            <a:endParaRPr kumimoji="0" lang="en-US" sz="1800" b="0" i="0" u="none" strike="noStrike" kern="1200" cap="none" spc="0" normalizeH="0" baseline="0" noProof="0">
              <a:ln>
                <a:noFill/>
              </a:ln>
              <a:solidFill>
                <a:srgbClr val="182EA0"/>
              </a:solidFill>
              <a:effectLst/>
              <a:uLnTx/>
              <a:uFillTx/>
              <a:latin typeface="Segoe UI Semibold" panose="020B0702040204020203" pitchFamily="34" charset="0"/>
              <a:ea typeface="Calibri"/>
              <a:cs typeface="Segoe UI Semibold" panose="020B0702040204020203" pitchFamily="34" charset="0"/>
            </a:endParaRPr>
          </a:p>
        </p:txBody>
      </p:sp>
      <p:sp>
        <p:nvSpPr>
          <p:cNvPr id="14" name="TextBox 13">
            <a:extLst>
              <a:ext uri="{FF2B5EF4-FFF2-40B4-BE49-F238E27FC236}">
                <a16:creationId xmlns:a16="http://schemas.microsoft.com/office/drawing/2014/main" id="{26D0C5D0-BEA4-D967-81C0-8DAAE67732D5}"/>
              </a:ext>
            </a:extLst>
          </p:cNvPr>
          <p:cNvSpPr txBox="1"/>
          <p:nvPr/>
        </p:nvSpPr>
        <p:spPr>
          <a:xfrm>
            <a:off x="1074455" y="3816262"/>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82EA0"/>
                </a:solidFill>
                <a:effectLst/>
                <a:uLnTx/>
                <a:uFillTx/>
                <a:latin typeface="Segoe UI Semibold" panose="020B0702040204020203" pitchFamily="34" charset="0"/>
                <a:cs typeface="Segoe UI Semibold" panose="020B0702040204020203" pitchFamily="34" charset="0"/>
              </a:rPr>
              <a:t>Button with clear CTA</a:t>
            </a:r>
          </a:p>
        </p:txBody>
      </p:sp>
      <p:sp>
        <p:nvSpPr>
          <p:cNvPr id="15" name="TextBox 14">
            <a:extLst>
              <a:ext uri="{FF2B5EF4-FFF2-40B4-BE49-F238E27FC236}">
                <a16:creationId xmlns:a16="http://schemas.microsoft.com/office/drawing/2014/main" id="{8CC2C58E-064C-347E-9B54-839EC6DC521F}"/>
              </a:ext>
            </a:extLst>
          </p:cNvPr>
          <p:cNvSpPr txBox="1"/>
          <p:nvPr/>
        </p:nvSpPr>
        <p:spPr>
          <a:xfrm>
            <a:off x="1010046" y="5515698"/>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82EA0"/>
                </a:solidFill>
                <a:effectLst/>
                <a:uLnTx/>
                <a:uFillTx/>
                <a:latin typeface="Segoe UI Semibold" panose="020B0702040204020203" pitchFamily="34" charset="0"/>
                <a:cs typeface="Segoe UI Semibold" panose="020B0702040204020203" pitchFamily="34" charset="0"/>
              </a:rPr>
              <a:t>Vision for the future</a:t>
            </a:r>
          </a:p>
        </p:txBody>
      </p:sp>
      <p:cxnSp>
        <p:nvCxnSpPr>
          <p:cNvPr id="16" name="Straight Arrow Connector 15">
            <a:extLst>
              <a:ext uri="{FF2B5EF4-FFF2-40B4-BE49-F238E27FC236}">
                <a16:creationId xmlns:a16="http://schemas.microsoft.com/office/drawing/2014/main" id="{77E9E629-8032-AADB-4281-E461BC030A29}"/>
              </a:ext>
            </a:extLst>
          </p:cNvPr>
          <p:cNvCxnSpPr/>
          <p:nvPr/>
        </p:nvCxnSpPr>
        <p:spPr>
          <a:xfrm>
            <a:off x="3906249" y="1287961"/>
            <a:ext cx="1" cy="626302"/>
          </a:xfrm>
          <a:prstGeom prst="straightConnector1">
            <a:avLst/>
          </a:prstGeom>
          <a:ln w="28575"/>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C766A25-BA8B-28CF-93C8-26BC41106754}"/>
              </a:ext>
            </a:extLst>
          </p:cNvPr>
          <p:cNvCxnSpPr>
            <a:cxnSpLocks/>
          </p:cNvCxnSpPr>
          <p:nvPr/>
        </p:nvCxnSpPr>
        <p:spPr>
          <a:xfrm>
            <a:off x="3906249" y="2070838"/>
            <a:ext cx="1" cy="292274"/>
          </a:xfrm>
          <a:prstGeom prst="straightConnector1">
            <a:avLst/>
          </a:prstGeom>
          <a:ln w="28575"/>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31F4584-D366-E3D3-E81B-19E192069283}"/>
              </a:ext>
            </a:extLst>
          </p:cNvPr>
          <p:cNvCxnSpPr>
            <a:cxnSpLocks/>
          </p:cNvCxnSpPr>
          <p:nvPr/>
        </p:nvCxnSpPr>
        <p:spPr>
          <a:xfrm>
            <a:off x="3906249" y="2540564"/>
            <a:ext cx="1" cy="605424"/>
          </a:xfrm>
          <a:prstGeom prst="straightConnector1">
            <a:avLst/>
          </a:prstGeom>
          <a:ln w="28575"/>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EDAC6E2-BFBC-CA1A-B1CE-85E2A0E43DB0}"/>
              </a:ext>
            </a:extLst>
          </p:cNvPr>
          <p:cNvCxnSpPr>
            <a:cxnSpLocks/>
          </p:cNvCxnSpPr>
          <p:nvPr/>
        </p:nvCxnSpPr>
        <p:spPr>
          <a:xfrm>
            <a:off x="3906249" y="3636590"/>
            <a:ext cx="1" cy="605424"/>
          </a:xfrm>
          <a:prstGeom prst="straightConnector1">
            <a:avLst/>
          </a:prstGeom>
          <a:ln w="28575"/>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5E896317-5C86-0A8D-060B-979193F4A8B8}"/>
              </a:ext>
            </a:extLst>
          </p:cNvPr>
          <p:cNvCxnSpPr>
            <a:cxnSpLocks/>
          </p:cNvCxnSpPr>
          <p:nvPr/>
        </p:nvCxnSpPr>
        <p:spPr>
          <a:xfrm>
            <a:off x="3906249" y="5515495"/>
            <a:ext cx="1" cy="423584"/>
          </a:xfrm>
          <a:prstGeom prst="straightConnector1">
            <a:avLst/>
          </a:prstGeom>
          <a:ln w="28575"/>
        </p:spPr>
        <p:style>
          <a:lnRef idx="1">
            <a:schemeClr val="accent1"/>
          </a:lnRef>
          <a:fillRef idx="0">
            <a:schemeClr val="accent1"/>
          </a:fillRef>
          <a:effectRef idx="0">
            <a:schemeClr val="accent1"/>
          </a:effectRef>
          <a:fontRef idx="minor">
            <a:schemeClr val="tx1"/>
          </a:fontRef>
        </p:style>
      </p:cxnSp>
      <p:pic>
        <p:nvPicPr>
          <p:cNvPr id="21" name="Picture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95950" y="6253127"/>
            <a:ext cx="3425585" cy="484381"/>
          </a:xfrm>
          <a:prstGeom prst="rect">
            <a:avLst/>
          </a:prstGeom>
        </p:spPr>
      </p:pic>
      <p:sp>
        <p:nvSpPr>
          <p:cNvPr id="3" name="TextBox 2">
            <a:extLst>
              <a:ext uri="{FF2B5EF4-FFF2-40B4-BE49-F238E27FC236}">
                <a16:creationId xmlns:a16="http://schemas.microsoft.com/office/drawing/2014/main" id="{DD457710-E797-019A-87F3-5CA5B98A3248}"/>
              </a:ext>
            </a:extLst>
          </p:cNvPr>
          <p:cNvSpPr txBox="1"/>
          <p:nvPr/>
        </p:nvSpPr>
        <p:spPr>
          <a:xfrm>
            <a:off x="10690437" y="142681"/>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182EA0"/>
                </a:solidFill>
                <a:latin typeface="Segoe UI Black"/>
                <a:ea typeface="Segoe UI Black"/>
                <a:cs typeface="Segoe UI Semibold"/>
              </a:rPr>
              <a:t>MD</a:t>
            </a:r>
          </a:p>
        </p:txBody>
      </p:sp>
    </p:spTree>
    <p:extLst>
      <p:ext uri="{BB962C8B-B14F-4D97-AF65-F5344CB8AC3E}">
        <p14:creationId xmlns:p14="http://schemas.microsoft.com/office/powerpoint/2010/main" val="37757517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p:cNvSpPr txBox="1"/>
          <p:nvPr/>
        </p:nvSpPr>
        <p:spPr>
          <a:xfrm>
            <a:off x="414664" y="495300"/>
            <a:ext cx="9418320" cy="70788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243B97"/>
                </a:solidFill>
                <a:effectLst/>
                <a:uLnTx/>
                <a:uFillTx/>
                <a:latin typeface="Arial Black"/>
                <a:ea typeface="+mn-lt"/>
                <a:cs typeface="Calibri" panose="020F0502020204030204"/>
              </a:rPr>
              <a:t>BEST PRACTICES: TEXTS</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94C49420-24B5-3D44-B047-7C68B6CD045E}"/>
              </a:ext>
            </a:extLst>
          </p:cNvPr>
          <p:cNvSpPr/>
          <p:nvPr/>
        </p:nvSpPr>
        <p:spPr>
          <a:xfrm>
            <a:off x="5625764" y="2930651"/>
            <a:ext cx="26962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243B97"/>
                </a:solidFill>
                <a:effectLst/>
                <a:uLnTx/>
                <a:uFillTx/>
                <a:latin typeface="Arial" panose="020B0604020202020204" pitchFamily="34" charset="0"/>
                <a:ea typeface="+mn-ea"/>
                <a:cs typeface="Arial" panose="020B0604020202020204" pitchFamily="34" charset="0"/>
              </a:rPr>
              <a:t> </a:t>
            </a:r>
          </a:p>
        </p:txBody>
      </p:sp>
      <p:pic>
        <p:nvPicPr>
          <p:cNvPr id="2" name="Picture 2" descr="Graphical user interface, text, application, chat or text message&#10;&#10;Description automatically generated">
            <a:extLst>
              <a:ext uri="{FF2B5EF4-FFF2-40B4-BE49-F238E27FC236}">
                <a16:creationId xmlns:a16="http://schemas.microsoft.com/office/drawing/2014/main" id="{43997846-1E3F-2B41-CB48-E6EE1622C953}"/>
              </a:ext>
            </a:extLst>
          </p:cNvPr>
          <p:cNvPicPr>
            <a:picLocks noChangeAspect="1"/>
          </p:cNvPicPr>
          <p:nvPr/>
        </p:nvPicPr>
        <p:blipFill>
          <a:blip r:embed="rId3"/>
          <a:stretch>
            <a:fillRect/>
          </a:stretch>
        </p:blipFill>
        <p:spPr>
          <a:xfrm>
            <a:off x="227914" y="1115818"/>
            <a:ext cx="6149370" cy="5152092"/>
          </a:xfrm>
          <a:prstGeom prst="rect">
            <a:avLst/>
          </a:prstGeom>
        </p:spPr>
      </p:pic>
      <p:pic>
        <p:nvPicPr>
          <p:cNvPr id="10" name="Picture 10" descr="Text&#10;&#10;Description automatically generated">
            <a:extLst>
              <a:ext uri="{FF2B5EF4-FFF2-40B4-BE49-F238E27FC236}">
                <a16:creationId xmlns:a16="http://schemas.microsoft.com/office/drawing/2014/main" id="{1D05DFC2-9E9F-21EB-2E9D-9ECF6EFEA6C5}"/>
              </a:ext>
            </a:extLst>
          </p:cNvPr>
          <p:cNvPicPr>
            <a:picLocks noChangeAspect="1"/>
          </p:cNvPicPr>
          <p:nvPr/>
        </p:nvPicPr>
        <p:blipFill>
          <a:blip r:embed="rId4"/>
          <a:stretch>
            <a:fillRect/>
          </a:stretch>
        </p:blipFill>
        <p:spPr>
          <a:xfrm>
            <a:off x="5990764" y="1202928"/>
            <a:ext cx="5536543" cy="4726140"/>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0442" y="6135397"/>
            <a:ext cx="3262300" cy="477578"/>
          </a:xfrm>
          <a:prstGeom prst="rect">
            <a:avLst/>
          </a:prstGeom>
        </p:spPr>
      </p:pic>
      <p:sp>
        <p:nvSpPr>
          <p:cNvPr id="4" name="TextBox 3">
            <a:extLst>
              <a:ext uri="{FF2B5EF4-FFF2-40B4-BE49-F238E27FC236}">
                <a16:creationId xmlns:a16="http://schemas.microsoft.com/office/drawing/2014/main" id="{6B3AFD6A-20F2-8369-A3DB-383A45AA0AD2}"/>
              </a:ext>
            </a:extLst>
          </p:cNvPr>
          <p:cNvSpPr txBox="1"/>
          <p:nvPr/>
        </p:nvSpPr>
        <p:spPr>
          <a:xfrm>
            <a:off x="10690437" y="142681"/>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182EA0"/>
                </a:solidFill>
                <a:latin typeface="Segoe UI Black"/>
                <a:ea typeface="Segoe UI Black"/>
                <a:cs typeface="Segoe UI Semibold"/>
              </a:rPr>
              <a:t>MD</a:t>
            </a:r>
          </a:p>
        </p:txBody>
      </p:sp>
    </p:spTree>
    <p:extLst>
      <p:ext uri="{BB962C8B-B14F-4D97-AF65-F5344CB8AC3E}">
        <p14:creationId xmlns:p14="http://schemas.microsoft.com/office/powerpoint/2010/main" val="25657377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p:cNvSpPr txBox="1"/>
          <p:nvPr/>
        </p:nvSpPr>
        <p:spPr>
          <a:xfrm>
            <a:off x="414664" y="495300"/>
            <a:ext cx="9418320" cy="70788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243B97"/>
                </a:solidFill>
                <a:effectLst/>
                <a:uLnTx/>
                <a:uFillTx/>
                <a:latin typeface="Arial Black"/>
                <a:ea typeface="+mn-lt"/>
                <a:cs typeface="Calibri" panose="020F0502020204030204"/>
              </a:rPr>
              <a:t>BEST PRACTICES: TEXTS</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94C49420-24B5-3D44-B047-7C68B6CD045E}"/>
              </a:ext>
            </a:extLst>
          </p:cNvPr>
          <p:cNvSpPr/>
          <p:nvPr/>
        </p:nvSpPr>
        <p:spPr>
          <a:xfrm>
            <a:off x="5625764" y="2930651"/>
            <a:ext cx="269626"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243B97"/>
                </a:solidFill>
                <a:effectLst/>
                <a:uLnTx/>
                <a:uFillTx/>
                <a:latin typeface="Arial" panose="020B0604020202020204" pitchFamily="34" charset="0"/>
                <a:ea typeface="+mn-ea"/>
                <a:cs typeface="Arial" panose="020B0604020202020204" pitchFamily="34" charset="0"/>
              </a:rPr>
              <a:t> </a:t>
            </a:r>
          </a:p>
        </p:txBody>
      </p:sp>
      <p:pic>
        <p:nvPicPr>
          <p:cNvPr id="2" name="Picture 2" descr="Graphical user interface, text, application, chat or text message&#10;&#10;Description automatically generated">
            <a:extLst>
              <a:ext uri="{FF2B5EF4-FFF2-40B4-BE49-F238E27FC236}">
                <a16:creationId xmlns:a16="http://schemas.microsoft.com/office/drawing/2014/main" id="{43997846-1E3F-2B41-CB48-E6EE1622C953}"/>
              </a:ext>
            </a:extLst>
          </p:cNvPr>
          <p:cNvPicPr>
            <a:picLocks noChangeAspect="1"/>
          </p:cNvPicPr>
          <p:nvPr/>
        </p:nvPicPr>
        <p:blipFill>
          <a:blip r:embed="rId3"/>
          <a:stretch>
            <a:fillRect/>
          </a:stretch>
        </p:blipFill>
        <p:spPr>
          <a:xfrm>
            <a:off x="871479" y="1720940"/>
            <a:ext cx="5112718" cy="4381901"/>
          </a:xfrm>
          <a:prstGeom prst="rect">
            <a:avLst/>
          </a:prstGeom>
        </p:spPr>
      </p:pic>
      <p:sp>
        <p:nvSpPr>
          <p:cNvPr id="4" name="TextBox 3">
            <a:extLst>
              <a:ext uri="{FF2B5EF4-FFF2-40B4-BE49-F238E27FC236}">
                <a16:creationId xmlns:a16="http://schemas.microsoft.com/office/drawing/2014/main" id="{95FE1F02-2DB7-217E-58FC-8712C89CE601}"/>
              </a:ext>
            </a:extLst>
          </p:cNvPr>
          <p:cNvSpPr txBox="1"/>
          <p:nvPr/>
        </p:nvSpPr>
        <p:spPr>
          <a:xfrm>
            <a:off x="1606526" y="1345125"/>
            <a:ext cx="307450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243B97"/>
                </a:solidFill>
                <a:effectLst/>
                <a:uLnTx/>
                <a:uFillTx/>
                <a:latin typeface="Arial Black"/>
                <a:ea typeface="+mn-ea"/>
                <a:cs typeface="+mn-cs"/>
              </a:rPr>
              <a:t>NO VOICE</a:t>
            </a:r>
            <a:endParaRPr kumimoji="0" lang="en-US"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endParaRPr>
          </a:p>
        </p:txBody>
      </p:sp>
      <p:sp>
        <p:nvSpPr>
          <p:cNvPr id="8" name="TextBox 7">
            <a:extLst>
              <a:ext uri="{FF2B5EF4-FFF2-40B4-BE49-F238E27FC236}">
                <a16:creationId xmlns:a16="http://schemas.microsoft.com/office/drawing/2014/main" id="{068B06C8-EF0F-1F83-0983-A137E68A74FB}"/>
              </a:ext>
            </a:extLst>
          </p:cNvPr>
          <p:cNvSpPr txBox="1"/>
          <p:nvPr/>
        </p:nvSpPr>
        <p:spPr>
          <a:xfrm>
            <a:off x="7022394" y="1345125"/>
            <a:ext cx="307450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243B97"/>
                </a:solidFill>
                <a:effectLst/>
                <a:uLnTx/>
                <a:uFillTx/>
                <a:latin typeface="Arial Black"/>
                <a:ea typeface="+mn-ea"/>
                <a:cs typeface="+mn-cs"/>
              </a:rPr>
              <a:t>WITH A VOICE</a:t>
            </a:r>
            <a:endParaRPr kumimoji="0" lang="en-US" sz="2800" b="0" i="0" u="none" strike="noStrike" kern="1200" cap="none" spc="0" normalizeH="0" baseline="0" noProof="0">
              <a:ln>
                <a:noFill/>
              </a:ln>
              <a:solidFill>
                <a:prstClr val="black"/>
              </a:solidFill>
              <a:effectLst/>
              <a:uLnTx/>
              <a:uFillTx/>
              <a:latin typeface="Arial Black"/>
              <a:ea typeface="+mn-ea"/>
              <a:cs typeface="+mn-cs"/>
            </a:endParaRPr>
          </a:p>
        </p:txBody>
      </p:sp>
      <p:pic>
        <p:nvPicPr>
          <p:cNvPr id="10" name="Picture 10" descr="Text&#10;&#10;Description automatically generated">
            <a:extLst>
              <a:ext uri="{FF2B5EF4-FFF2-40B4-BE49-F238E27FC236}">
                <a16:creationId xmlns:a16="http://schemas.microsoft.com/office/drawing/2014/main" id="{1D05DFC2-9E9F-21EB-2E9D-9ECF6EFEA6C5}"/>
              </a:ext>
            </a:extLst>
          </p:cNvPr>
          <p:cNvPicPr>
            <a:picLocks noChangeAspect="1"/>
          </p:cNvPicPr>
          <p:nvPr/>
        </p:nvPicPr>
        <p:blipFill>
          <a:blip r:embed="rId4"/>
          <a:stretch>
            <a:fillRect/>
          </a:stretch>
        </p:blipFill>
        <p:spPr>
          <a:xfrm>
            <a:off x="6272551" y="1867565"/>
            <a:ext cx="4578956" cy="3888904"/>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43550" y="6026541"/>
            <a:ext cx="3425585" cy="484381"/>
          </a:xfrm>
          <a:prstGeom prst="rect">
            <a:avLst/>
          </a:prstGeom>
        </p:spPr>
      </p:pic>
      <p:sp>
        <p:nvSpPr>
          <p:cNvPr id="5" name="TextBox 4">
            <a:extLst>
              <a:ext uri="{FF2B5EF4-FFF2-40B4-BE49-F238E27FC236}">
                <a16:creationId xmlns:a16="http://schemas.microsoft.com/office/drawing/2014/main" id="{F7DBC205-C7FA-DE0B-6E36-F17AFEB37479}"/>
              </a:ext>
            </a:extLst>
          </p:cNvPr>
          <p:cNvSpPr txBox="1"/>
          <p:nvPr/>
        </p:nvSpPr>
        <p:spPr>
          <a:xfrm>
            <a:off x="10690437" y="142681"/>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182EA0"/>
                </a:solidFill>
                <a:latin typeface="Segoe UI Black"/>
                <a:ea typeface="Segoe UI Black"/>
                <a:cs typeface="Segoe UI Semibold"/>
              </a:rPr>
              <a:t>MD</a:t>
            </a:r>
          </a:p>
        </p:txBody>
      </p:sp>
    </p:spTree>
    <p:extLst>
      <p:ext uri="{BB962C8B-B14F-4D97-AF65-F5344CB8AC3E}">
        <p14:creationId xmlns:p14="http://schemas.microsoft.com/office/powerpoint/2010/main" val="30485899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p:cNvSpPr txBox="1"/>
          <p:nvPr/>
        </p:nvSpPr>
        <p:spPr>
          <a:xfrm>
            <a:off x="414664" y="495300"/>
            <a:ext cx="9418320" cy="70788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243B97"/>
                </a:solidFill>
                <a:effectLst/>
                <a:uLnTx/>
                <a:uFillTx/>
                <a:latin typeface="Arial Black"/>
                <a:ea typeface="+mn-lt"/>
                <a:cs typeface="Calibri" panose="020F0502020204030204"/>
              </a:rPr>
              <a:t>BEST PRACTICES: TEXTS</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94C49420-24B5-3D44-B047-7C68B6CD045E}"/>
              </a:ext>
            </a:extLst>
          </p:cNvPr>
          <p:cNvSpPr/>
          <p:nvPr/>
        </p:nvSpPr>
        <p:spPr>
          <a:xfrm>
            <a:off x="5625764" y="2930651"/>
            <a:ext cx="26962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243B97"/>
                </a:solidFill>
                <a:effectLst/>
                <a:uLnTx/>
                <a:uFillTx/>
                <a:latin typeface="Arial" panose="020B0604020202020204" pitchFamily="34" charset="0"/>
                <a:ea typeface="+mn-ea"/>
                <a:cs typeface="Arial" panose="020B0604020202020204" pitchFamily="34" charset="0"/>
              </a:rPr>
              <a:t> </a:t>
            </a:r>
          </a:p>
        </p:txBody>
      </p:sp>
      <p:sp>
        <p:nvSpPr>
          <p:cNvPr id="4" name="TextBox 3">
            <a:extLst>
              <a:ext uri="{FF2B5EF4-FFF2-40B4-BE49-F238E27FC236}">
                <a16:creationId xmlns:a16="http://schemas.microsoft.com/office/drawing/2014/main" id="{95FE1F02-2DB7-217E-58FC-8712C89CE601}"/>
              </a:ext>
            </a:extLst>
          </p:cNvPr>
          <p:cNvSpPr txBox="1"/>
          <p:nvPr/>
        </p:nvSpPr>
        <p:spPr>
          <a:xfrm>
            <a:off x="-460752" y="1456096"/>
            <a:ext cx="307450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243B97"/>
                </a:solidFill>
                <a:effectLst/>
                <a:uLnTx/>
                <a:uFillTx/>
                <a:latin typeface="Arial Black"/>
                <a:ea typeface="+mn-ea"/>
                <a:cs typeface="+mn-cs"/>
              </a:rPr>
              <a:t>A</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068B06C8-EF0F-1F83-0983-A137E68A74FB}"/>
              </a:ext>
            </a:extLst>
          </p:cNvPr>
          <p:cNvSpPr txBox="1"/>
          <p:nvPr/>
        </p:nvSpPr>
        <p:spPr>
          <a:xfrm>
            <a:off x="4665838" y="1456096"/>
            <a:ext cx="307450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243B97"/>
                </a:solidFill>
                <a:effectLst/>
                <a:uLnTx/>
                <a:uFillTx/>
                <a:latin typeface="Arial Black"/>
                <a:ea typeface="+mn-ea"/>
                <a:cs typeface="+mn-cs"/>
              </a:rPr>
              <a:t>B</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4" descr="Graphical user interface, application&#10;&#10;Description automatically generated">
            <a:extLst>
              <a:ext uri="{FF2B5EF4-FFF2-40B4-BE49-F238E27FC236}">
                <a16:creationId xmlns:a16="http://schemas.microsoft.com/office/drawing/2014/main" id="{CB9B2777-6808-4158-F08F-FAC4D30D5E06}"/>
              </a:ext>
            </a:extLst>
          </p:cNvPr>
          <p:cNvPicPr>
            <a:picLocks noChangeAspect="1"/>
          </p:cNvPicPr>
          <p:nvPr/>
        </p:nvPicPr>
        <p:blipFill>
          <a:blip r:embed="rId3"/>
          <a:stretch>
            <a:fillRect/>
          </a:stretch>
        </p:blipFill>
        <p:spPr>
          <a:xfrm>
            <a:off x="1507067" y="1699697"/>
            <a:ext cx="3081866" cy="3818440"/>
          </a:xfrm>
          <a:prstGeom prst="rect">
            <a:avLst/>
          </a:prstGeom>
        </p:spPr>
      </p:pic>
      <p:pic>
        <p:nvPicPr>
          <p:cNvPr id="11" name="Picture 11" descr="Text&#10;&#10;Description automatically generated">
            <a:extLst>
              <a:ext uri="{FF2B5EF4-FFF2-40B4-BE49-F238E27FC236}">
                <a16:creationId xmlns:a16="http://schemas.microsoft.com/office/drawing/2014/main" id="{CF1503AA-3748-0533-260E-6076D8DD97D6}"/>
              </a:ext>
            </a:extLst>
          </p:cNvPr>
          <p:cNvPicPr>
            <a:picLocks noChangeAspect="1"/>
          </p:cNvPicPr>
          <p:nvPr/>
        </p:nvPicPr>
        <p:blipFill>
          <a:blip r:embed="rId4"/>
          <a:stretch>
            <a:fillRect/>
          </a:stretch>
        </p:blipFill>
        <p:spPr>
          <a:xfrm>
            <a:off x="6460067" y="2084189"/>
            <a:ext cx="5036255" cy="2612009"/>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43550" y="6026541"/>
            <a:ext cx="3425585" cy="484381"/>
          </a:xfrm>
          <a:prstGeom prst="rect">
            <a:avLst/>
          </a:prstGeom>
        </p:spPr>
      </p:pic>
      <p:sp>
        <p:nvSpPr>
          <p:cNvPr id="5" name="TextBox 4">
            <a:extLst>
              <a:ext uri="{FF2B5EF4-FFF2-40B4-BE49-F238E27FC236}">
                <a16:creationId xmlns:a16="http://schemas.microsoft.com/office/drawing/2014/main" id="{A54C84B7-8CB7-6D80-5D3C-E63F2C9C17FA}"/>
              </a:ext>
            </a:extLst>
          </p:cNvPr>
          <p:cNvSpPr txBox="1"/>
          <p:nvPr/>
        </p:nvSpPr>
        <p:spPr>
          <a:xfrm>
            <a:off x="10690437" y="142681"/>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182EA0"/>
                </a:solidFill>
                <a:latin typeface="Segoe UI Black"/>
                <a:ea typeface="Segoe UI Black"/>
                <a:cs typeface="Segoe UI Semibold"/>
              </a:rPr>
              <a:t>MD</a:t>
            </a:r>
          </a:p>
        </p:txBody>
      </p:sp>
    </p:spTree>
    <p:extLst>
      <p:ext uri="{BB962C8B-B14F-4D97-AF65-F5344CB8AC3E}">
        <p14:creationId xmlns:p14="http://schemas.microsoft.com/office/powerpoint/2010/main" val="12507574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B59EFDD5-604E-7FF2-ACA7-F7ABA934B264}"/>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DDF9FDAF-6022-D2C4-D1B3-37ABEFAA11C8}"/>
              </a:ext>
            </a:extLst>
          </p:cNvPr>
          <p:cNvSpPr txBox="1"/>
          <p:nvPr/>
        </p:nvSpPr>
        <p:spPr>
          <a:xfrm>
            <a:off x="414664" y="495300"/>
            <a:ext cx="9418320" cy="70788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243B97"/>
                </a:solidFill>
                <a:effectLst/>
                <a:uLnTx/>
                <a:uFillTx/>
                <a:latin typeface="Arial Black"/>
                <a:ea typeface="+mn-lt"/>
                <a:cs typeface="Calibri" panose="020F0502020204030204"/>
              </a:rPr>
              <a:t>BEST PRACTICES: TEXTS</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0265EDD0-C797-1E39-CA6C-2E2B45F491E3}"/>
              </a:ext>
            </a:extLst>
          </p:cNvPr>
          <p:cNvSpPr/>
          <p:nvPr/>
        </p:nvSpPr>
        <p:spPr>
          <a:xfrm>
            <a:off x="5625764" y="2930651"/>
            <a:ext cx="26962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243B97"/>
                </a:solidFill>
                <a:effectLst/>
                <a:uLnTx/>
                <a:uFillTx/>
                <a:latin typeface="Arial" panose="020B0604020202020204" pitchFamily="34" charset="0"/>
                <a:ea typeface="+mn-ea"/>
                <a:cs typeface="Arial" panose="020B0604020202020204" pitchFamily="34" charset="0"/>
              </a:rPr>
              <a:t> </a:t>
            </a:r>
          </a:p>
        </p:txBody>
      </p:sp>
      <p:sp>
        <p:nvSpPr>
          <p:cNvPr id="4" name="TextBox 3">
            <a:extLst>
              <a:ext uri="{FF2B5EF4-FFF2-40B4-BE49-F238E27FC236}">
                <a16:creationId xmlns:a16="http://schemas.microsoft.com/office/drawing/2014/main" id="{AC263612-2979-65F5-14AB-2B349009D4D1}"/>
              </a:ext>
            </a:extLst>
          </p:cNvPr>
          <p:cNvSpPr txBox="1"/>
          <p:nvPr/>
        </p:nvSpPr>
        <p:spPr>
          <a:xfrm>
            <a:off x="-460752" y="1456096"/>
            <a:ext cx="307450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243B97"/>
                </a:solidFill>
                <a:effectLst/>
                <a:uLnTx/>
                <a:uFillTx/>
                <a:latin typeface="Arial Black"/>
                <a:ea typeface="+mn-ea"/>
                <a:cs typeface="+mn-cs"/>
              </a:rPr>
              <a:t>A</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6E33A389-213B-BCDA-0A16-ADA12893016B}"/>
              </a:ext>
            </a:extLst>
          </p:cNvPr>
          <p:cNvSpPr txBox="1"/>
          <p:nvPr/>
        </p:nvSpPr>
        <p:spPr>
          <a:xfrm>
            <a:off x="4665838" y="1456096"/>
            <a:ext cx="307450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243B97"/>
                </a:solidFill>
                <a:effectLst/>
                <a:uLnTx/>
                <a:uFillTx/>
                <a:latin typeface="Arial Black"/>
                <a:ea typeface="+mn-ea"/>
                <a:cs typeface="+mn-cs"/>
              </a:rPr>
              <a:t>B</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4" descr="Graphical user interface, application&#10;&#10;Description automatically generated">
            <a:extLst>
              <a:ext uri="{FF2B5EF4-FFF2-40B4-BE49-F238E27FC236}">
                <a16:creationId xmlns:a16="http://schemas.microsoft.com/office/drawing/2014/main" id="{F60FF334-5C98-26D9-85D5-EAD13A0D271B}"/>
              </a:ext>
            </a:extLst>
          </p:cNvPr>
          <p:cNvPicPr>
            <a:picLocks noChangeAspect="1"/>
          </p:cNvPicPr>
          <p:nvPr/>
        </p:nvPicPr>
        <p:blipFill>
          <a:blip r:embed="rId3"/>
          <a:stretch>
            <a:fillRect/>
          </a:stretch>
        </p:blipFill>
        <p:spPr>
          <a:xfrm>
            <a:off x="1507067" y="1699697"/>
            <a:ext cx="3081866" cy="3818440"/>
          </a:xfrm>
          <a:prstGeom prst="rect">
            <a:avLst/>
          </a:prstGeom>
        </p:spPr>
      </p:pic>
      <p:pic>
        <p:nvPicPr>
          <p:cNvPr id="11" name="Picture 11" descr="Text&#10;&#10;Description automatically generated">
            <a:extLst>
              <a:ext uri="{FF2B5EF4-FFF2-40B4-BE49-F238E27FC236}">
                <a16:creationId xmlns:a16="http://schemas.microsoft.com/office/drawing/2014/main" id="{8005CC82-2D40-41A3-A208-C8C0DC6A1185}"/>
              </a:ext>
            </a:extLst>
          </p:cNvPr>
          <p:cNvPicPr>
            <a:picLocks noChangeAspect="1"/>
          </p:cNvPicPr>
          <p:nvPr/>
        </p:nvPicPr>
        <p:blipFill>
          <a:blip r:embed="rId4"/>
          <a:stretch>
            <a:fillRect/>
          </a:stretch>
        </p:blipFill>
        <p:spPr>
          <a:xfrm>
            <a:off x="6460067" y="2084189"/>
            <a:ext cx="5036255" cy="2612009"/>
          </a:xfrm>
          <a:prstGeom prst="rect">
            <a:avLst/>
          </a:prstGeom>
        </p:spPr>
      </p:pic>
      <p:pic>
        <p:nvPicPr>
          <p:cNvPr id="10" name="Picture 9">
            <a:extLst>
              <a:ext uri="{FF2B5EF4-FFF2-40B4-BE49-F238E27FC236}">
                <a16:creationId xmlns:a16="http://schemas.microsoft.com/office/drawing/2014/main" id="{505F57ED-D3B5-6802-E975-FF79A0337F3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43550" y="6026541"/>
            <a:ext cx="3425585" cy="484381"/>
          </a:xfrm>
          <a:prstGeom prst="rect">
            <a:avLst/>
          </a:prstGeom>
        </p:spPr>
      </p:pic>
      <p:sp>
        <p:nvSpPr>
          <p:cNvPr id="5" name="TextBox 4">
            <a:extLst>
              <a:ext uri="{FF2B5EF4-FFF2-40B4-BE49-F238E27FC236}">
                <a16:creationId xmlns:a16="http://schemas.microsoft.com/office/drawing/2014/main" id="{E3AA729D-8B74-45A4-978D-D9CF8EE815A9}"/>
              </a:ext>
            </a:extLst>
          </p:cNvPr>
          <p:cNvSpPr txBox="1"/>
          <p:nvPr/>
        </p:nvSpPr>
        <p:spPr>
          <a:xfrm>
            <a:off x="10690437" y="142681"/>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182EA0"/>
                </a:solidFill>
                <a:latin typeface="Segoe UI Black"/>
                <a:ea typeface="Segoe UI Black"/>
                <a:cs typeface="Segoe UI Semibold"/>
              </a:rPr>
              <a:t>MD</a:t>
            </a:r>
          </a:p>
        </p:txBody>
      </p:sp>
    </p:spTree>
    <p:extLst>
      <p:ext uri="{BB962C8B-B14F-4D97-AF65-F5344CB8AC3E}">
        <p14:creationId xmlns:p14="http://schemas.microsoft.com/office/powerpoint/2010/main" val="21789444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p:cNvSpPr txBox="1"/>
          <p:nvPr/>
        </p:nvSpPr>
        <p:spPr>
          <a:xfrm>
            <a:off x="8468443" y="151407"/>
            <a:ext cx="3757760" cy="1323439"/>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a:solidFill>
                  <a:prstClr val="white"/>
                </a:solidFill>
                <a:latin typeface="Segoe UI Black"/>
                <a:ea typeface="Segoe UI Black"/>
              </a:rPr>
              <a:t>DIGITAL: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4000">
                <a:solidFill>
                  <a:prstClr val="white"/>
                </a:solidFill>
                <a:latin typeface="Segoe UI Black"/>
                <a:ea typeface="Segoe UI Black"/>
              </a:rPr>
              <a:t>PLATFORMS   </a:t>
            </a:r>
            <a:endPar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mc:AlternateContent xmlns:mc="http://schemas.openxmlformats.org/markup-compatibility/2006">
        <mc:Choice xmlns:p14="http://schemas.microsoft.com/office/powerpoint/2010/main" Requires="p14">
          <p:contentPart p14:bwMode="auto" r:id="rId3">
            <p14:nvContentPartPr>
              <p14:cNvPr id="13" name="Ink 12">
                <a:extLst>
                  <a:ext uri="{FF2B5EF4-FFF2-40B4-BE49-F238E27FC236}">
                    <a16:creationId xmlns:a16="http://schemas.microsoft.com/office/drawing/2014/main" id="{DF04670B-3CB0-D118-AEE7-4CAABD91F798}"/>
                  </a:ext>
                </a:extLst>
              </p14:cNvPr>
              <p14:cNvContentPartPr/>
              <p14:nvPr/>
            </p14:nvContentPartPr>
            <p14:xfrm>
              <a:off x="2531886" y="2656435"/>
              <a:ext cx="14941" cy="14941"/>
            </p14:xfrm>
          </p:contentPart>
        </mc:Choice>
        <mc:Fallback>
          <p:pic>
            <p:nvPicPr>
              <p:cNvPr id="13" name="Ink 12">
                <a:extLst>
                  <a:ext uri="{FF2B5EF4-FFF2-40B4-BE49-F238E27FC236}">
                    <a16:creationId xmlns:a16="http://schemas.microsoft.com/office/drawing/2014/main" id="{DF04670B-3CB0-D118-AEE7-4CAABD91F798}"/>
                  </a:ext>
                </a:extLst>
              </p:cNvPr>
              <p:cNvPicPr/>
              <p:nvPr/>
            </p:nvPicPr>
            <p:blipFill>
              <a:blip r:embed="rId4"/>
              <a:stretch>
                <a:fillRect/>
              </a:stretch>
            </p:blipFill>
            <p:spPr>
              <a:xfrm>
                <a:off x="2514099" y="1909385"/>
                <a:ext cx="50159" cy="1494100"/>
              </a:xfrm>
              <a:prstGeom prst="rect">
                <a:avLst/>
              </a:prstGeom>
            </p:spPr>
          </p:pic>
        </mc:Fallback>
      </mc:AlternateContent>
      <p:sp>
        <p:nvSpPr>
          <p:cNvPr id="4" name="TextBox 3"/>
          <p:cNvSpPr txBox="1"/>
          <p:nvPr/>
        </p:nvSpPr>
        <p:spPr>
          <a:xfrm>
            <a:off x="8662555" y="2163311"/>
            <a:ext cx="3162300" cy="2144177"/>
          </a:xfrm>
          <a:prstGeom prst="rect">
            <a:avLst/>
          </a:prstGeom>
          <a:noFill/>
        </p:spPr>
        <p:txBody>
          <a:bodyPr wrap="square" rtlCol="0">
            <a:spAutoFit/>
          </a:bodyPr>
          <a:lstStyle/>
          <a:p>
            <a:pPr algn="ctr">
              <a:lnSpc>
                <a:spcPts val="4000"/>
              </a:lnSpc>
            </a:pPr>
            <a:r>
              <a:rPr lang="en-US" sz="2800">
                <a:solidFill>
                  <a:schemeClr val="bg1"/>
                </a:solidFill>
                <a:latin typeface="Segoe UI Semibold" panose="020B0702040204020203" pitchFamily="34" charset="0"/>
                <a:cs typeface="Segoe UI Semibold" panose="020B0702040204020203" pitchFamily="34" charset="0"/>
              </a:rPr>
              <a:t>*NEA members primarily use Facebook &amp; Instagram</a:t>
            </a:r>
          </a:p>
        </p:txBody>
      </p:sp>
      <p:sp>
        <p:nvSpPr>
          <p:cNvPr id="9" name="TextBox 8"/>
          <p:cNvSpPr txBox="1"/>
          <p:nvPr/>
        </p:nvSpPr>
        <p:spPr>
          <a:xfrm>
            <a:off x="11481021" y="151407"/>
            <a:ext cx="562975" cy="369332"/>
          </a:xfrm>
          <a:prstGeom prst="rect">
            <a:avLst/>
          </a:prstGeom>
          <a:noFill/>
        </p:spPr>
        <p:txBody>
          <a:bodyPr wrap="none" rtlCol="0">
            <a:spAutoFit/>
          </a:bodyPr>
          <a:lstStyle/>
          <a:p>
            <a:r>
              <a:rPr lang="en-US">
                <a:solidFill>
                  <a:schemeClr val="bg1"/>
                </a:solidFill>
                <a:latin typeface="Segoe UI Semibold" panose="020B0702040204020203" pitchFamily="34" charset="0"/>
                <a:cs typeface="Segoe UI Semibold" panose="020B0702040204020203" pitchFamily="34" charset="0"/>
              </a:rPr>
              <a:t>MD</a:t>
            </a:r>
          </a:p>
        </p:txBody>
      </p:sp>
      <p:pic>
        <p:nvPicPr>
          <p:cNvPr id="5" name="Picture 4"/>
          <p:cNvPicPr>
            <a:picLocks noChangeAspect="1"/>
          </p:cNvPicPr>
          <p:nvPr/>
        </p:nvPicPr>
        <p:blipFill>
          <a:blip r:embed="rId5"/>
          <a:stretch>
            <a:fillRect/>
          </a:stretch>
        </p:blipFill>
        <p:spPr>
          <a:xfrm>
            <a:off x="-1" y="0"/>
            <a:ext cx="8137297" cy="6858000"/>
          </a:xfrm>
          <a:prstGeom prst="rect">
            <a:avLst/>
          </a:prstGeom>
        </p:spPr>
      </p:pic>
    </p:spTree>
    <p:extLst>
      <p:ext uri="{BB962C8B-B14F-4D97-AF65-F5344CB8AC3E}">
        <p14:creationId xmlns:p14="http://schemas.microsoft.com/office/powerpoint/2010/main" val="39533613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a:extLst>
            <a:ext uri="{FF2B5EF4-FFF2-40B4-BE49-F238E27FC236}">
              <a16:creationId xmlns:a16="http://schemas.microsoft.com/office/drawing/2014/main" id="{5C460927-3403-7F9F-2F03-CB5E6BA3D92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CE69955-0D19-DBE7-3627-204065108E38}"/>
              </a:ext>
            </a:extLst>
          </p:cNvPr>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28796D8B-B340-82CA-4E73-A2A9C763190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847" y="6158609"/>
            <a:ext cx="3425585" cy="484381"/>
          </a:xfrm>
          <a:prstGeom prst="rect">
            <a:avLst/>
          </a:prstGeom>
        </p:spPr>
      </p:pic>
      <mc:AlternateContent xmlns:mc="http://schemas.openxmlformats.org/markup-compatibility/2006">
        <mc:Choice xmlns:p14="http://schemas.microsoft.com/office/powerpoint/2010/main" Requires="p14">
          <p:contentPart p14:bwMode="auto" r:id="rId7">
            <p14:nvContentPartPr>
              <p14:cNvPr id="13" name="Ink 12">
                <a:extLst>
                  <a:ext uri="{FF2B5EF4-FFF2-40B4-BE49-F238E27FC236}">
                    <a16:creationId xmlns:a16="http://schemas.microsoft.com/office/drawing/2014/main" id="{5759C30C-04AA-8F55-39F2-1ECD243EF2DE}"/>
                  </a:ext>
                </a:extLst>
              </p14:cNvPr>
              <p14:cNvContentPartPr/>
              <p14:nvPr/>
            </p14:nvContentPartPr>
            <p14:xfrm>
              <a:off x="2531886" y="2656435"/>
              <a:ext cx="14941" cy="14941"/>
            </p14:xfrm>
          </p:contentPart>
        </mc:Choice>
        <mc:Fallback>
          <p:pic>
            <p:nvPicPr>
              <p:cNvPr id="13" name="Ink 12">
                <a:extLst>
                  <a:ext uri="{FF2B5EF4-FFF2-40B4-BE49-F238E27FC236}">
                    <a16:creationId xmlns:a16="http://schemas.microsoft.com/office/drawing/2014/main" id="{5759C30C-04AA-8F55-39F2-1ECD243EF2DE}"/>
                  </a:ext>
                </a:extLst>
              </p:cNvPr>
              <p:cNvPicPr/>
              <p:nvPr/>
            </p:nvPicPr>
            <p:blipFill>
              <a:blip r:embed="rId8"/>
              <a:stretch>
                <a:fillRect/>
              </a:stretch>
            </p:blipFill>
            <p:spPr>
              <a:xfrm>
                <a:off x="2514099" y="1909385"/>
                <a:ext cx="50159" cy="1494100"/>
              </a:xfrm>
              <a:prstGeom prst="rect">
                <a:avLst/>
              </a:prstGeom>
            </p:spPr>
          </p:pic>
        </mc:Fallback>
      </mc:AlternateContent>
      <p:pic>
        <p:nvPicPr>
          <p:cNvPr id="9" name="FB Election Video for Erin">
            <a:hlinkClick r:id="" action="ppaction://media"/>
            <a:extLst>
              <a:ext uri="{FF2B5EF4-FFF2-40B4-BE49-F238E27FC236}">
                <a16:creationId xmlns:a16="http://schemas.microsoft.com/office/drawing/2014/main" id="{479EE2B7-8E01-E29E-0ADC-E4626F4C790D}"/>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4FAC99F4-974C-4A45-A820-A3FEA627C4E6}" label="" lang="en-us" r:embed="rId9"/>
                        </p173:trackLst>
                      </p173:tracksInfo>
                    </p:ext>
                  </p14:extLst>
                </p14:media>
              </p:ext>
            </p:extLst>
          </p:nvPr>
        </p:nvPicPr>
        <p:blipFill>
          <a:blip r:embed="rId10"/>
          <a:stretch>
            <a:fillRect/>
          </a:stretch>
        </p:blipFill>
        <p:spPr>
          <a:xfrm>
            <a:off x="3809405" y="907"/>
            <a:ext cx="3842966" cy="6850289"/>
          </a:xfrm>
          <a:prstGeom prst="rect">
            <a:avLst/>
          </a:prstGeom>
        </p:spPr>
      </p:pic>
      <p:sp>
        <p:nvSpPr>
          <p:cNvPr id="3" name="TextBox 2">
            <a:extLst>
              <a:ext uri="{FF2B5EF4-FFF2-40B4-BE49-F238E27FC236}">
                <a16:creationId xmlns:a16="http://schemas.microsoft.com/office/drawing/2014/main" id="{BD26157C-71E0-362C-7BC0-316169205D80}"/>
              </a:ext>
            </a:extLst>
          </p:cNvPr>
          <p:cNvSpPr txBox="1"/>
          <p:nvPr/>
        </p:nvSpPr>
        <p:spPr>
          <a:xfrm>
            <a:off x="510259" y="2262708"/>
            <a:ext cx="2743200"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a:solidFill>
                  <a:schemeClr val="bg1"/>
                </a:solidFill>
                <a:latin typeface="Segoe UI Black"/>
                <a:ea typeface="Calibri"/>
                <a:cs typeface="Calibri"/>
              </a:rPr>
              <a:t>CONTENT IDEAS</a:t>
            </a:r>
            <a:endParaRPr lang="en-US" sz="4000">
              <a:solidFill>
                <a:schemeClr val="bg1"/>
              </a:solidFill>
              <a:latin typeface="Segoe UI Black"/>
              <a:ea typeface="Segoe UI Black"/>
            </a:endParaRPr>
          </a:p>
        </p:txBody>
      </p:sp>
      <p:sp>
        <p:nvSpPr>
          <p:cNvPr id="10" name="TextBox 9"/>
          <p:cNvSpPr txBox="1"/>
          <p:nvPr/>
        </p:nvSpPr>
        <p:spPr>
          <a:xfrm>
            <a:off x="107285" y="265048"/>
            <a:ext cx="562975" cy="369332"/>
          </a:xfrm>
          <a:prstGeom prst="rect">
            <a:avLst/>
          </a:prstGeom>
          <a:noFill/>
        </p:spPr>
        <p:txBody>
          <a:bodyPr wrap="none" rtlCol="0">
            <a:spAutoFit/>
          </a:bodyPr>
          <a:lstStyle/>
          <a:p>
            <a:r>
              <a:rPr lang="en-US">
                <a:solidFill>
                  <a:schemeClr val="bg1"/>
                </a:solidFill>
                <a:latin typeface="Segoe UI Semibold" panose="020B0702040204020203" pitchFamily="34" charset="0"/>
                <a:cs typeface="Segoe UI Semibold" panose="020B0702040204020203" pitchFamily="34" charset="0"/>
              </a:rPr>
              <a:t>MD</a:t>
            </a:r>
          </a:p>
        </p:txBody>
      </p:sp>
      <p:pic>
        <p:nvPicPr>
          <p:cNvPr id="2" name="election recommendation">
            <a:hlinkClick r:id="" action="ppaction://media"/>
            <a:extLst>
              <a:ext uri="{FF2B5EF4-FFF2-40B4-BE49-F238E27FC236}">
                <a16:creationId xmlns:a16="http://schemas.microsoft.com/office/drawing/2014/main" id="{96C73F6A-5C2A-1F52-6300-2F6865671A85}"/>
              </a:ext>
            </a:extLst>
          </p:cNvPr>
          <p:cNvPicPr>
            <a:picLocks noChangeAspect="1"/>
          </p:cNvPicPr>
          <p:nvPr>
            <a:videoFile r:link="rId4"/>
            <p:extLst>
              <p:ext uri="{DAA4B4D4-6D71-4841-9C94-3DE7FCFB9230}">
                <p14:media xmlns:p14="http://schemas.microsoft.com/office/powerpoint/2010/main" r:embed="rId3"/>
              </p:ext>
            </p:extLst>
          </p:nvPr>
        </p:nvPicPr>
        <p:blipFill>
          <a:blip r:embed="rId11"/>
          <a:stretch>
            <a:fillRect/>
          </a:stretch>
        </p:blipFill>
        <p:spPr>
          <a:xfrm>
            <a:off x="8041338" y="-1249"/>
            <a:ext cx="3846408" cy="6860497"/>
          </a:xfrm>
          <a:prstGeom prst="rect">
            <a:avLst/>
          </a:prstGeom>
        </p:spPr>
      </p:pic>
    </p:spTree>
    <p:extLst>
      <p:ext uri="{BB962C8B-B14F-4D97-AF65-F5344CB8AC3E}">
        <p14:creationId xmlns:p14="http://schemas.microsoft.com/office/powerpoint/2010/main" val="1732388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video>
              <p:cMediaNode>
                <p:cTn id="13" fill="hold" display="0">
                  <p:stCondLst>
                    <p:cond delay="indefinite"/>
                  </p:stCondLst>
                </p:cTn>
                <p:tgtEl>
                  <p:spTgt spid="2"/>
                </p:tgtEl>
              </p:cMediaNode>
            </p:video>
            <p:seq concurrent="1" nextAc="seek">
              <p:cTn id="14" restart="whenNotActive" fill="hold" evtFilter="cancelBubble" nodeType="interactiveSeq">
                <p:stCondLst>
                  <p:cond evt="onClick" delay="0">
                    <p:tgtEl>
                      <p:spTgt spid="2"/>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0">
  <p:cSld>
    <p:bg>
      <p:bgPr>
        <a:solidFill>
          <a:srgbClr val="182EA0"/>
        </a:solidFill>
        <a:effectLst/>
      </p:bgPr>
    </p:bg>
    <p:spTree>
      <p:nvGrpSpPr>
        <p:cNvPr id="1" name="">
          <a:extLst>
            <a:ext uri="{FF2B5EF4-FFF2-40B4-BE49-F238E27FC236}">
              <a16:creationId xmlns:a16="http://schemas.microsoft.com/office/drawing/2014/main" id="{5C460927-3403-7F9F-2F03-CB5E6BA3D92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CE69955-0D19-DBE7-3627-204065108E38}"/>
              </a:ext>
            </a:extLst>
          </p:cNvPr>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28796D8B-B340-82CA-4E73-A2A9C76319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mc:AlternateContent xmlns:mc="http://schemas.openxmlformats.org/markup-compatibility/2006">
        <mc:Choice xmlns:p14="http://schemas.microsoft.com/office/powerpoint/2010/main" Requires="p14">
          <p:contentPart p14:bwMode="auto" r:id="rId6">
            <p14:nvContentPartPr>
              <p14:cNvPr id="13" name="Ink 12">
                <a:extLst>
                  <a:ext uri="{FF2B5EF4-FFF2-40B4-BE49-F238E27FC236}">
                    <a16:creationId xmlns:a16="http://schemas.microsoft.com/office/drawing/2014/main" id="{5759C30C-04AA-8F55-39F2-1ECD243EF2DE}"/>
                  </a:ext>
                </a:extLst>
              </p14:cNvPr>
              <p14:cNvContentPartPr/>
              <p14:nvPr/>
            </p14:nvContentPartPr>
            <p14:xfrm>
              <a:off x="2531886" y="2656435"/>
              <a:ext cx="14941" cy="14941"/>
            </p14:xfrm>
          </p:contentPart>
        </mc:Choice>
        <mc:Fallback>
          <p:pic>
            <p:nvPicPr>
              <p:cNvPr id="13" name="Ink 12">
                <a:extLst>
                  <a:ext uri="{FF2B5EF4-FFF2-40B4-BE49-F238E27FC236}">
                    <a16:creationId xmlns:a16="http://schemas.microsoft.com/office/drawing/2014/main" id="{5759C30C-04AA-8F55-39F2-1ECD243EF2DE}"/>
                  </a:ext>
                </a:extLst>
              </p:cNvPr>
              <p:cNvPicPr/>
              <p:nvPr/>
            </p:nvPicPr>
            <p:blipFill>
              <a:blip r:embed="rId7"/>
              <a:stretch>
                <a:fillRect/>
              </a:stretch>
            </p:blipFill>
            <p:spPr>
              <a:xfrm>
                <a:off x="2514099" y="1909385"/>
                <a:ext cx="50159" cy="1494100"/>
              </a:xfrm>
              <a:prstGeom prst="rect">
                <a:avLst/>
              </a:prstGeom>
            </p:spPr>
          </p:pic>
        </mc:Fallback>
      </mc:AlternateContent>
      <p:pic>
        <p:nvPicPr>
          <p:cNvPr id="9" name="FB Election Video for Erin">
            <a:hlinkClick r:id="" action="ppaction://media"/>
            <a:extLst>
              <a:ext uri="{FF2B5EF4-FFF2-40B4-BE49-F238E27FC236}">
                <a16:creationId xmlns:a16="http://schemas.microsoft.com/office/drawing/2014/main" id="{479EE2B7-8E01-E29E-0ADC-E4626F4C790D}"/>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4FAC99F4-974C-4A45-A820-A3FEA627C4E6}" label="" lang="en-us" r:embed="rId8"/>
                        </p173:trackLst>
                      </p173:tracksInfo>
                    </p:ext>
                  </p14:extLst>
                </p14:media>
              </p:ext>
            </p:extLst>
          </p:nvPr>
        </p:nvPicPr>
        <p:blipFill>
          <a:blip r:embed="rId9"/>
          <a:stretch>
            <a:fillRect/>
          </a:stretch>
        </p:blipFill>
        <p:spPr>
          <a:xfrm>
            <a:off x="3809405" y="907"/>
            <a:ext cx="3842966" cy="6850289"/>
          </a:xfrm>
          <a:prstGeom prst="rect">
            <a:avLst/>
          </a:prstGeom>
        </p:spPr>
      </p:pic>
      <p:sp>
        <p:nvSpPr>
          <p:cNvPr id="4" name="TextBox 3">
            <a:extLst>
              <a:ext uri="{FF2B5EF4-FFF2-40B4-BE49-F238E27FC236}">
                <a16:creationId xmlns:a16="http://schemas.microsoft.com/office/drawing/2014/main" id="{9DFE56A9-C70C-012D-4BAF-674F3C491722}"/>
              </a:ext>
            </a:extLst>
          </p:cNvPr>
          <p:cNvSpPr txBox="1"/>
          <p:nvPr/>
        </p:nvSpPr>
        <p:spPr>
          <a:xfrm>
            <a:off x="10690437" y="142681"/>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FFFFFF"/>
                </a:solidFill>
                <a:latin typeface="Segoe UI Black"/>
                <a:ea typeface="Segoe UI Black"/>
                <a:cs typeface="Segoe UI Semibold"/>
              </a:rPr>
              <a:t>BB</a:t>
            </a:r>
            <a:endParaRPr lang="en-US">
              <a:solidFill>
                <a:srgbClr val="FFFFFF"/>
              </a:solidFill>
              <a:ea typeface="Calibri"/>
              <a:cs typeface="Calibri"/>
            </a:endParaRPr>
          </a:p>
        </p:txBody>
      </p:sp>
      <p:sp>
        <p:nvSpPr>
          <p:cNvPr id="3" name="TextBox 2">
            <a:extLst>
              <a:ext uri="{FF2B5EF4-FFF2-40B4-BE49-F238E27FC236}">
                <a16:creationId xmlns:a16="http://schemas.microsoft.com/office/drawing/2014/main" id="{BD26157C-71E0-362C-7BC0-316169205D80}"/>
              </a:ext>
            </a:extLst>
          </p:cNvPr>
          <p:cNvSpPr txBox="1"/>
          <p:nvPr/>
        </p:nvSpPr>
        <p:spPr>
          <a:xfrm>
            <a:off x="639655" y="925614"/>
            <a:ext cx="2743200"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a:solidFill>
                  <a:schemeClr val="bg1"/>
                </a:solidFill>
                <a:latin typeface="Segoe UI Black"/>
                <a:ea typeface="Calibri"/>
                <a:cs typeface="Calibri"/>
              </a:rPr>
              <a:t>CONTENT IDEAS</a:t>
            </a:r>
          </a:p>
          <a:p>
            <a:pPr algn="ctr"/>
            <a:r>
              <a:rPr lang="en-US" sz="4000">
                <a:solidFill>
                  <a:schemeClr val="bg1"/>
                </a:solidFill>
                <a:latin typeface="Segoe UI Black"/>
                <a:ea typeface="Calibri"/>
                <a:cs typeface="Calibri"/>
              </a:rPr>
              <a:t>We may need to add 2nd video from 2026</a:t>
            </a:r>
            <a:endParaRPr lang="en-US" sz="4000">
              <a:solidFill>
                <a:schemeClr val="bg1"/>
              </a:solidFill>
              <a:latin typeface="Calibri"/>
              <a:ea typeface="Calibri"/>
              <a:cs typeface="Calibri"/>
            </a:endParaRPr>
          </a:p>
        </p:txBody>
      </p:sp>
    </p:spTree>
    <p:extLst>
      <p:ext uri="{BB962C8B-B14F-4D97-AF65-F5344CB8AC3E}">
        <p14:creationId xmlns:p14="http://schemas.microsoft.com/office/powerpoint/2010/main" val="3521381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9"/>
                                        </p:tgtEl>
                                      </p:cBhvr>
                                    </p:cmd>
                                  </p:childTnLst>
                                </p:cTn>
                              </p:par>
                            </p:childTnLst>
                          </p:cTn>
                        </p:par>
                      </p:childTnLst>
                    </p:cTn>
                  </p:par>
                </p:childTnLst>
              </p:cTn>
              <p:nextCondLst>
                <p:cond evt="onClick" delay="0">
                  <p:tgtEl>
                    <p:spTgt spid="9"/>
                  </p:tgtEl>
                </p:cond>
              </p:nextCondLst>
            </p:seq>
            <p:video>
              <p:cMediaNode vol="80000">
                <p:cTn id="7" fill="hold" display="0">
                  <p:stCondLst>
                    <p:cond delay="indefinite"/>
                  </p:stCondLst>
                </p:cTn>
                <p:tgtEl>
                  <p:spTgt spid="9"/>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a:extLst>
            <a:ext uri="{FF2B5EF4-FFF2-40B4-BE49-F238E27FC236}">
              <a16:creationId xmlns:a16="http://schemas.microsoft.com/office/drawing/2014/main" id="{A0F65A01-288C-95CF-F99B-34AC675CCC8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DDAD080-946F-4C17-701F-289696C249AB}"/>
              </a:ext>
            </a:extLst>
          </p:cNvPr>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F4DB2D7D-0520-752A-5004-04BC09F88B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mc:AlternateContent xmlns:mc="http://schemas.openxmlformats.org/markup-compatibility/2006">
        <mc:Choice xmlns:p14="http://schemas.microsoft.com/office/powerpoint/2010/main" Requires="p14">
          <p:contentPart p14:bwMode="auto" r:id="rId3">
            <p14:nvContentPartPr>
              <p14:cNvPr id="13" name="Ink 12">
                <a:extLst>
                  <a:ext uri="{FF2B5EF4-FFF2-40B4-BE49-F238E27FC236}">
                    <a16:creationId xmlns:a16="http://schemas.microsoft.com/office/drawing/2014/main" id="{E065E41B-124F-0CDE-E3AF-A519459C49D8}"/>
                  </a:ext>
                </a:extLst>
              </p14:cNvPr>
              <p14:cNvContentPartPr/>
              <p14:nvPr/>
            </p14:nvContentPartPr>
            <p14:xfrm>
              <a:off x="2531886" y="2656435"/>
              <a:ext cx="14941" cy="14941"/>
            </p14:xfrm>
          </p:contentPart>
        </mc:Choice>
        <mc:Fallback>
          <p:pic>
            <p:nvPicPr>
              <p:cNvPr id="13" name="Ink 12">
                <a:extLst>
                  <a:ext uri="{FF2B5EF4-FFF2-40B4-BE49-F238E27FC236}">
                    <a16:creationId xmlns:a16="http://schemas.microsoft.com/office/drawing/2014/main" id="{E065E41B-124F-0CDE-E3AF-A519459C49D8}"/>
                  </a:ext>
                </a:extLst>
              </p:cNvPr>
              <p:cNvPicPr/>
              <p:nvPr/>
            </p:nvPicPr>
            <p:blipFill>
              <a:blip r:embed="rId4"/>
              <a:stretch>
                <a:fillRect/>
              </a:stretch>
            </p:blipFill>
            <p:spPr>
              <a:xfrm>
                <a:off x="2514099" y="1909385"/>
                <a:ext cx="50159" cy="1494100"/>
              </a:xfrm>
              <a:prstGeom prst="rect">
                <a:avLst/>
              </a:prstGeom>
            </p:spPr>
          </p:pic>
        </mc:Fallback>
      </mc:AlternateContent>
      <p:pic>
        <p:nvPicPr>
          <p:cNvPr id="10" name="Picture 9" descr="A person and a child posing for a picture&#10;&#10;Description automatically generated">
            <a:extLst>
              <a:ext uri="{FF2B5EF4-FFF2-40B4-BE49-F238E27FC236}">
                <a16:creationId xmlns:a16="http://schemas.microsoft.com/office/drawing/2014/main" id="{FC780FA0-3FCF-E00C-98B8-06B3A237C0CE}"/>
              </a:ext>
            </a:extLst>
          </p:cNvPr>
          <p:cNvPicPr>
            <a:picLocks noChangeAspect="1"/>
          </p:cNvPicPr>
          <p:nvPr/>
        </p:nvPicPr>
        <p:blipFill>
          <a:blip r:embed="rId5"/>
          <a:srcRect r="853" b="24"/>
          <a:stretch/>
        </p:blipFill>
        <p:spPr>
          <a:xfrm>
            <a:off x="-770" y="-83"/>
            <a:ext cx="6149038" cy="6860445"/>
          </a:xfrm>
          <a:prstGeom prst="rect">
            <a:avLst/>
          </a:prstGeom>
        </p:spPr>
      </p:pic>
      <p:sp>
        <p:nvSpPr>
          <p:cNvPr id="4" name="TextBox 3">
            <a:extLst>
              <a:ext uri="{FF2B5EF4-FFF2-40B4-BE49-F238E27FC236}">
                <a16:creationId xmlns:a16="http://schemas.microsoft.com/office/drawing/2014/main" id="{6EB5E89C-6529-BB8B-B6E2-B7EC84EB0E1A}"/>
              </a:ext>
            </a:extLst>
          </p:cNvPr>
          <p:cNvSpPr txBox="1"/>
          <p:nvPr/>
        </p:nvSpPr>
        <p:spPr>
          <a:xfrm>
            <a:off x="10690437" y="142681"/>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FFFFFF"/>
                </a:solidFill>
                <a:latin typeface="Segoe UI Black"/>
                <a:ea typeface="Segoe UI Black"/>
                <a:cs typeface="Segoe UI Semibold"/>
              </a:rPr>
              <a:t>BB</a:t>
            </a:r>
            <a:endParaRPr lang="en-US">
              <a:solidFill>
                <a:srgbClr val="FFFFFF"/>
              </a:solidFill>
              <a:ea typeface="Calibri"/>
              <a:cs typeface="Calibri"/>
            </a:endParaRPr>
          </a:p>
        </p:txBody>
      </p:sp>
      <p:sp>
        <p:nvSpPr>
          <p:cNvPr id="14" name="TextBox 13">
            <a:extLst>
              <a:ext uri="{FF2B5EF4-FFF2-40B4-BE49-F238E27FC236}">
                <a16:creationId xmlns:a16="http://schemas.microsoft.com/office/drawing/2014/main" id="{28B9B109-7D9A-5C0A-0B49-5BDE8946B212}"/>
              </a:ext>
            </a:extLst>
          </p:cNvPr>
          <p:cNvSpPr txBox="1"/>
          <p:nvPr/>
        </p:nvSpPr>
        <p:spPr>
          <a:xfrm>
            <a:off x="7436295" y="2398779"/>
            <a:ext cx="2743200"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a:solidFill>
                  <a:schemeClr val="bg1"/>
                </a:solidFill>
                <a:latin typeface="Segoe UI Black"/>
                <a:ea typeface="Calibri"/>
                <a:cs typeface="Calibri"/>
              </a:rPr>
              <a:t>CONTENT IDEAS</a:t>
            </a:r>
            <a:endParaRPr lang="en-US" sz="4000">
              <a:solidFill>
                <a:schemeClr val="bg1"/>
              </a:solidFill>
              <a:latin typeface="Segoe UI Black"/>
              <a:ea typeface="Segoe UI Black"/>
            </a:endParaRPr>
          </a:p>
        </p:txBody>
      </p:sp>
    </p:spTree>
    <p:extLst>
      <p:ext uri="{BB962C8B-B14F-4D97-AF65-F5344CB8AC3E}">
        <p14:creationId xmlns:p14="http://schemas.microsoft.com/office/powerpoint/2010/main" val="35645052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a:extLst>
            <a:ext uri="{FF2B5EF4-FFF2-40B4-BE49-F238E27FC236}">
              <a16:creationId xmlns:a16="http://schemas.microsoft.com/office/drawing/2014/main" id="{C1BB831C-E452-8172-F744-0C91EF69339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051A6A0-4C23-7DDA-6908-9973FA3A38E6}"/>
              </a:ext>
            </a:extLst>
          </p:cNvPr>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1E0783B8-A596-2C1F-6940-D880B4122B8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mc:AlternateContent xmlns:mc="http://schemas.openxmlformats.org/markup-compatibility/2006">
        <mc:Choice xmlns:p14="http://schemas.microsoft.com/office/powerpoint/2010/main" Requires="p14">
          <p:contentPart p14:bwMode="auto" r:id="rId3">
            <p14:nvContentPartPr>
              <p14:cNvPr id="13" name="Ink 12">
                <a:extLst>
                  <a:ext uri="{FF2B5EF4-FFF2-40B4-BE49-F238E27FC236}">
                    <a16:creationId xmlns:a16="http://schemas.microsoft.com/office/drawing/2014/main" id="{C84735E4-E7AE-D43A-97BD-854414A96863}"/>
                  </a:ext>
                </a:extLst>
              </p14:cNvPr>
              <p14:cNvContentPartPr/>
              <p14:nvPr/>
            </p14:nvContentPartPr>
            <p14:xfrm>
              <a:off x="2531886" y="2656435"/>
              <a:ext cx="14941" cy="14941"/>
            </p14:xfrm>
          </p:contentPart>
        </mc:Choice>
        <mc:Fallback>
          <p:pic>
            <p:nvPicPr>
              <p:cNvPr id="13" name="Ink 12">
                <a:extLst>
                  <a:ext uri="{FF2B5EF4-FFF2-40B4-BE49-F238E27FC236}">
                    <a16:creationId xmlns:a16="http://schemas.microsoft.com/office/drawing/2014/main" id="{C84735E4-E7AE-D43A-97BD-854414A96863}"/>
                  </a:ext>
                </a:extLst>
              </p:cNvPr>
              <p:cNvPicPr/>
              <p:nvPr/>
            </p:nvPicPr>
            <p:blipFill>
              <a:blip r:embed="rId4"/>
              <a:stretch>
                <a:fillRect/>
              </a:stretch>
            </p:blipFill>
            <p:spPr>
              <a:xfrm>
                <a:off x="2514099" y="1909385"/>
                <a:ext cx="50159" cy="1494100"/>
              </a:xfrm>
              <a:prstGeom prst="rect">
                <a:avLst/>
              </a:prstGeom>
            </p:spPr>
          </p:pic>
        </mc:Fallback>
      </mc:AlternateContent>
      <p:pic>
        <p:nvPicPr>
          <p:cNvPr id="11" name="Picture 10" descr="A screenshot of a computer&#10;&#10;Description automatically generated">
            <a:extLst>
              <a:ext uri="{FF2B5EF4-FFF2-40B4-BE49-F238E27FC236}">
                <a16:creationId xmlns:a16="http://schemas.microsoft.com/office/drawing/2014/main" id="{0ADD3C01-C76A-098A-0559-0CA3E46247B1}"/>
              </a:ext>
            </a:extLst>
          </p:cNvPr>
          <p:cNvPicPr>
            <a:picLocks noChangeAspect="1"/>
          </p:cNvPicPr>
          <p:nvPr/>
        </p:nvPicPr>
        <p:blipFill>
          <a:blip r:embed="rId5"/>
          <a:stretch>
            <a:fillRect/>
          </a:stretch>
        </p:blipFill>
        <p:spPr>
          <a:xfrm>
            <a:off x="487816" y="1270137"/>
            <a:ext cx="5801117" cy="4562618"/>
          </a:xfrm>
          <a:prstGeom prst="rect">
            <a:avLst/>
          </a:prstGeom>
        </p:spPr>
      </p:pic>
      <p:pic>
        <p:nvPicPr>
          <p:cNvPr id="5" name="Picture 4">
            <a:extLst>
              <a:ext uri="{FF2B5EF4-FFF2-40B4-BE49-F238E27FC236}">
                <a16:creationId xmlns:a16="http://schemas.microsoft.com/office/drawing/2014/main" id="{DB6ABB1F-6D3E-F44A-DCA5-6349A3D72A4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64403" y="1272713"/>
            <a:ext cx="4655434" cy="4637399"/>
          </a:xfrm>
          <a:prstGeom prst="rect">
            <a:avLst/>
          </a:prstGeom>
        </p:spPr>
      </p:pic>
      <p:sp>
        <p:nvSpPr>
          <p:cNvPr id="4" name="TextBox 3">
            <a:extLst>
              <a:ext uri="{FF2B5EF4-FFF2-40B4-BE49-F238E27FC236}">
                <a16:creationId xmlns:a16="http://schemas.microsoft.com/office/drawing/2014/main" id="{02CF25D7-DADA-9198-FDEF-FC681DE18DA1}"/>
              </a:ext>
            </a:extLst>
          </p:cNvPr>
          <p:cNvSpPr txBox="1"/>
          <p:nvPr/>
        </p:nvSpPr>
        <p:spPr>
          <a:xfrm>
            <a:off x="10690437" y="142681"/>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FFFFFF"/>
                </a:solidFill>
                <a:latin typeface="Segoe UI Black"/>
                <a:ea typeface="Segoe UI Black"/>
                <a:cs typeface="Segoe UI Semibold"/>
              </a:rPr>
              <a:t>BB</a:t>
            </a:r>
            <a:endParaRPr lang="en-US">
              <a:solidFill>
                <a:srgbClr val="FFFFFF"/>
              </a:solidFill>
              <a:ea typeface="Calibri"/>
              <a:cs typeface="Calibri"/>
            </a:endParaRPr>
          </a:p>
        </p:txBody>
      </p:sp>
      <p:sp>
        <p:nvSpPr>
          <p:cNvPr id="7" name="TextBox 6">
            <a:extLst>
              <a:ext uri="{FF2B5EF4-FFF2-40B4-BE49-F238E27FC236}">
                <a16:creationId xmlns:a16="http://schemas.microsoft.com/office/drawing/2014/main" id="{72593E29-6B35-2B20-450B-B5AE122CB448}"/>
              </a:ext>
            </a:extLst>
          </p:cNvPr>
          <p:cNvSpPr txBox="1"/>
          <p:nvPr/>
        </p:nvSpPr>
        <p:spPr>
          <a:xfrm>
            <a:off x="-782354" y="369334"/>
            <a:ext cx="6628039"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a:solidFill>
                  <a:schemeClr val="bg1"/>
                </a:solidFill>
                <a:latin typeface="Segoe UI Black"/>
                <a:ea typeface="Calibri"/>
                <a:cs typeface="Calibri"/>
              </a:rPr>
              <a:t>CONTENT IDEAS</a:t>
            </a:r>
            <a:endParaRPr lang="en-US" sz="4000">
              <a:solidFill>
                <a:schemeClr val="bg1"/>
              </a:solidFill>
              <a:latin typeface="Segoe UI Black"/>
              <a:ea typeface="Segoe UI Black"/>
            </a:endParaRPr>
          </a:p>
        </p:txBody>
      </p:sp>
    </p:spTree>
    <p:extLst>
      <p:ext uri="{BB962C8B-B14F-4D97-AF65-F5344CB8AC3E}">
        <p14:creationId xmlns:p14="http://schemas.microsoft.com/office/powerpoint/2010/main" val="19988977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p:cNvSpPr txBox="1"/>
          <p:nvPr/>
        </p:nvSpPr>
        <p:spPr>
          <a:xfrm>
            <a:off x="251665" y="402318"/>
            <a:ext cx="2529860" cy="707886"/>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a:solidFill>
                  <a:prstClr val="white"/>
                </a:solidFill>
                <a:latin typeface="Segoe UI Black"/>
                <a:ea typeface="Segoe UI Black"/>
              </a:rPr>
              <a:t>TROLLS   </a:t>
            </a:r>
            <a:endPar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mc:AlternateContent xmlns:mc="http://schemas.openxmlformats.org/markup-compatibility/2006">
        <mc:Choice xmlns:p14="http://schemas.microsoft.com/office/powerpoint/2010/main" Requires="p14">
          <p:contentPart p14:bwMode="auto" r:id="rId3">
            <p14:nvContentPartPr>
              <p14:cNvPr id="13" name="Ink 12">
                <a:extLst>
                  <a:ext uri="{FF2B5EF4-FFF2-40B4-BE49-F238E27FC236}">
                    <a16:creationId xmlns:a16="http://schemas.microsoft.com/office/drawing/2014/main" id="{DF04670B-3CB0-D118-AEE7-4CAABD91F798}"/>
                  </a:ext>
                </a:extLst>
              </p14:cNvPr>
              <p14:cNvContentPartPr/>
              <p14:nvPr/>
            </p14:nvContentPartPr>
            <p14:xfrm>
              <a:off x="2531886" y="2656435"/>
              <a:ext cx="14941" cy="14941"/>
            </p14:xfrm>
          </p:contentPart>
        </mc:Choice>
        <mc:Fallback>
          <p:pic>
            <p:nvPicPr>
              <p:cNvPr id="13" name="Ink 12">
                <a:extLst>
                  <a:ext uri="{FF2B5EF4-FFF2-40B4-BE49-F238E27FC236}">
                    <a16:creationId xmlns:a16="http://schemas.microsoft.com/office/drawing/2014/main" id="{DF04670B-3CB0-D118-AEE7-4CAABD91F798}"/>
                  </a:ext>
                </a:extLst>
              </p:cNvPr>
              <p:cNvPicPr/>
              <p:nvPr/>
            </p:nvPicPr>
            <p:blipFill>
              <a:blip r:embed="rId4"/>
              <a:stretch>
                <a:fillRect/>
              </a:stretch>
            </p:blipFill>
            <p:spPr>
              <a:xfrm>
                <a:off x="2514099" y="1909385"/>
                <a:ext cx="50159" cy="1494100"/>
              </a:xfrm>
              <a:prstGeom prst="rect">
                <a:avLst/>
              </a:prstGeom>
            </p:spPr>
          </p:pic>
        </mc:Fallback>
      </mc:AlternateContent>
      <p:sp>
        <p:nvSpPr>
          <p:cNvPr id="12" name="TextBox 11"/>
          <p:cNvSpPr txBox="1"/>
          <p:nvPr/>
        </p:nvSpPr>
        <p:spPr>
          <a:xfrm>
            <a:off x="396318" y="1315374"/>
            <a:ext cx="6767811" cy="4662045"/>
          </a:xfrm>
          <a:prstGeom prst="rect">
            <a:avLst/>
          </a:prstGeom>
          <a:noFill/>
        </p:spPr>
        <p:txBody>
          <a:bodyPr wrap="square" lIns="91440" tIns="45720" rIns="91440" bIns="45720" numCol="1" rtlCol="0" anchor="t">
            <a:spAutoFit/>
          </a:bodyPr>
          <a:lstStyle/>
          <a:p>
            <a:pPr marL="457200" indent="-457200">
              <a:lnSpc>
                <a:spcPts val="4000"/>
              </a:lnSpc>
              <a:buFont typeface="Arial" panose="020B0604020202020204" pitchFamily="34" charset="0"/>
              <a:buChar char="•"/>
              <a:defRPr/>
            </a:pPr>
            <a:r>
              <a:rPr lang="en-US" sz="2800" b="1">
                <a:solidFill>
                  <a:schemeClr val="bg1"/>
                </a:solidFill>
                <a:latin typeface="Segoe UI Semibold"/>
                <a:ea typeface="Quattrocento Sans"/>
                <a:cs typeface="Segoe UI Semibold"/>
              </a:rPr>
              <a:t>Have community rules posted on Association pages</a:t>
            </a:r>
            <a:endParaRPr lang="en-US" sz="2800" b="1">
              <a:solidFill>
                <a:schemeClr val="bg1"/>
              </a:solidFill>
              <a:latin typeface="Segoe UI Semibold"/>
              <a:ea typeface="Quattrocento Sans"/>
              <a:cs typeface="Segoe UI Semibold"/>
              <a:sym typeface="Quattrocento Sans"/>
            </a:endParaRPr>
          </a:p>
          <a:p>
            <a:pPr marL="457200" indent="-457200">
              <a:lnSpc>
                <a:spcPts val="4000"/>
              </a:lnSpc>
              <a:buFont typeface="Arial" panose="020B0604020202020204" pitchFamily="34" charset="0"/>
              <a:buChar char="•"/>
              <a:defRPr/>
            </a:pPr>
            <a:r>
              <a:rPr lang="en-US" sz="2800" b="1">
                <a:solidFill>
                  <a:schemeClr val="bg1"/>
                </a:solidFill>
                <a:latin typeface="Segoe UI Semibold"/>
                <a:ea typeface="Quattrocento Sans"/>
                <a:cs typeface="Segoe UI Semibold"/>
                <a:sym typeface="Quattrocento Sans"/>
              </a:rPr>
              <a:t>Don’t feed trolls or argue with them</a:t>
            </a:r>
            <a:endParaRPr lang="en-US">
              <a:solidFill>
                <a:schemeClr val="bg1"/>
              </a:solidFill>
              <a:latin typeface="Segoe UI Semibold"/>
              <a:cs typeface="Segoe UI Semibold"/>
            </a:endParaRPr>
          </a:p>
          <a:p>
            <a:pPr marL="457200" lvl="0" indent="-457200">
              <a:lnSpc>
                <a:spcPts val="4000"/>
              </a:lnSpc>
              <a:buFont typeface="Arial" panose="020B0604020202020204" pitchFamily="34" charset="0"/>
              <a:buChar char="•"/>
              <a:defRPr/>
            </a:pPr>
            <a:r>
              <a:rPr lang="en-US" sz="2800" b="1">
                <a:solidFill>
                  <a:schemeClr val="bg1"/>
                </a:solidFill>
                <a:latin typeface="Segoe UI Semibold" panose="020B0702040204020203" pitchFamily="34" charset="0"/>
                <a:ea typeface="Quattrocento Sans"/>
                <a:cs typeface="Segoe UI Semibold" panose="020B0702040204020203" pitchFamily="34" charset="0"/>
                <a:sym typeface="Quattrocento Sans"/>
              </a:rPr>
              <a:t>Organize volunteers to like, comment, and post</a:t>
            </a:r>
          </a:p>
          <a:p>
            <a:pPr marL="457200" indent="-457200">
              <a:lnSpc>
                <a:spcPts val="4000"/>
              </a:lnSpc>
              <a:buFont typeface="Arial" panose="020B0604020202020204" pitchFamily="34" charset="0"/>
              <a:buChar char="•"/>
              <a:defRPr/>
            </a:pPr>
            <a:r>
              <a:rPr lang="en-US" sz="2800" b="1">
                <a:solidFill>
                  <a:schemeClr val="bg1"/>
                </a:solidFill>
                <a:latin typeface="Segoe UI Semibold"/>
                <a:ea typeface="Quattrocento Sans"/>
                <a:cs typeface="Segoe UI Semibold"/>
                <a:sym typeface="Quattrocento Sans"/>
              </a:rPr>
              <a:t>Use Facebook word filter to hide egregious comments on local pages</a:t>
            </a:r>
            <a:endParaRPr lang="en-US" sz="2800" b="1">
              <a:solidFill>
                <a:schemeClr val="bg1"/>
              </a:solidFill>
              <a:latin typeface="Segoe UI Semibold"/>
              <a:ea typeface="Quattrocento Sans"/>
              <a:cs typeface="Segoe UI Semibold"/>
            </a:endParaRPr>
          </a:p>
          <a:p>
            <a:pPr lvl="0">
              <a:lnSpc>
                <a:spcPts val="4000"/>
              </a:lnSpc>
              <a:defRPr/>
            </a:pPr>
            <a:endParaRPr lang="en-US" sz="2800" b="1">
              <a:solidFill>
                <a:schemeClr val="bg1"/>
              </a:solidFill>
              <a:latin typeface="Segoe UI Semibold" panose="020B0702040204020203" pitchFamily="34" charset="0"/>
              <a:ea typeface="Quattrocento Sans"/>
              <a:cs typeface="Segoe UI Semibold" panose="020B0702040204020203" pitchFamily="34" charset="0"/>
              <a:sym typeface="Quattrocento Sans"/>
            </a:endParaRPr>
          </a:p>
          <a:p>
            <a:pPr marL="457200" lvl="0" indent="-457200">
              <a:lnSpc>
                <a:spcPts val="4000"/>
              </a:lnSpc>
              <a:buFont typeface="Arial" panose="020B0604020202020204" pitchFamily="34" charset="0"/>
              <a:buChar char="•"/>
              <a:defRPr/>
            </a:pPr>
            <a:endParaRPr lang="en-US" sz="2800" b="1">
              <a:solidFill>
                <a:schemeClr val="bg1"/>
              </a:solidFill>
              <a:latin typeface="Segoe UI Semibold"/>
              <a:ea typeface="Quattrocento Sans"/>
              <a:cs typeface="Segoe UI Semibold"/>
            </a:endParaRPr>
          </a:p>
        </p:txBody>
      </p:sp>
      <p:pic>
        <p:nvPicPr>
          <p:cNvPr id="15364" name="Picture 4" descr="How the inventor of the troll doll missed out on a fortune - The Hustle"/>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7442658" y="1318391"/>
            <a:ext cx="3985836" cy="302891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90B0A8F-C3B3-C4B0-8065-86D7966B814C}"/>
              </a:ext>
            </a:extLst>
          </p:cNvPr>
          <p:cNvSpPr txBox="1"/>
          <p:nvPr/>
        </p:nvSpPr>
        <p:spPr>
          <a:xfrm>
            <a:off x="10690437" y="142681"/>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FFFFFF"/>
                </a:solidFill>
                <a:latin typeface="Segoe UI Black"/>
                <a:ea typeface="Segoe UI Black"/>
                <a:cs typeface="Segoe UI Semibold"/>
              </a:rPr>
              <a:t>BB</a:t>
            </a:r>
            <a:endParaRPr lang="en-US">
              <a:solidFill>
                <a:srgbClr val="FFFFFF"/>
              </a:solidFill>
              <a:ea typeface="Calibri"/>
              <a:cs typeface="Calibri"/>
            </a:endParaRPr>
          </a:p>
        </p:txBody>
      </p:sp>
    </p:spTree>
    <p:extLst>
      <p:ext uri="{BB962C8B-B14F-4D97-AF65-F5344CB8AC3E}">
        <p14:creationId xmlns:p14="http://schemas.microsoft.com/office/powerpoint/2010/main" val="18020075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7" name="TextBox 6"/>
          <p:cNvSpPr txBox="1"/>
          <p:nvPr/>
        </p:nvSpPr>
        <p:spPr>
          <a:xfrm>
            <a:off x="414664" y="495300"/>
            <a:ext cx="9418320" cy="70788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Segoe UI Black" panose="020B0A02040204020203" pitchFamily="34" charset="0"/>
                <a:ea typeface="Segoe UI Black" panose="020B0A02040204020203" pitchFamily="34" charset="0"/>
              </a:rPr>
              <a:t>BEST PRACTICES</a:t>
            </a:r>
            <a:endParaRPr kumimoji="0" lang="en-US" sz="1800" b="0" i="0" u="none" strike="noStrike" kern="1200" cap="none" spc="0" normalizeH="0" baseline="0" noProof="0">
              <a:ln>
                <a:noFill/>
              </a:ln>
              <a:solidFill>
                <a:schemeClr val="bg1"/>
              </a:solidFill>
              <a:effectLst/>
              <a:uLnTx/>
              <a:uFillTx/>
              <a:latin typeface="Segoe UI Black" panose="020B0A02040204020203" pitchFamily="34" charset="0"/>
              <a:ea typeface="Segoe UI Black" panose="020B0A02040204020203" pitchFamily="34" charset="0"/>
            </a:endParaRPr>
          </a:p>
        </p:txBody>
      </p:sp>
      <p:sp>
        <p:nvSpPr>
          <p:cNvPr id="9" name="Rectangle 8">
            <a:extLst>
              <a:ext uri="{FF2B5EF4-FFF2-40B4-BE49-F238E27FC236}">
                <a16:creationId xmlns:a16="http://schemas.microsoft.com/office/drawing/2014/main" id="{94C49420-24B5-3D44-B047-7C68B6CD045E}"/>
              </a:ext>
            </a:extLst>
          </p:cNvPr>
          <p:cNvSpPr/>
          <p:nvPr/>
        </p:nvSpPr>
        <p:spPr>
          <a:xfrm>
            <a:off x="5625764" y="2930651"/>
            <a:ext cx="26962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243B97"/>
                </a:solidFill>
                <a:effectLst/>
                <a:uLnTx/>
                <a:uFillTx/>
                <a:latin typeface="Arial" panose="020B0604020202020204" pitchFamily="34" charset="0"/>
                <a:ea typeface="+mn-ea"/>
                <a:cs typeface="Arial" panose="020B0604020202020204" pitchFamily="34" charset="0"/>
              </a:rPr>
              <a:t> </a:t>
            </a:r>
          </a:p>
        </p:txBody>
      </p:sp>
      <p:sp>
        <p:nvSpPr>
          <p:cNvPr id="2" name="TextBox 1">
            <a:extLst>
              <a:ext uri="{FF2B5EF4-FFF2-40B4-BE49-F238E27FC236}">
                <a16:creationId xmlns:a16="http://schemas.microsoft.com/office/drawing/2014/main" id="{751451AB-FD25-199B-8FD5-DC72904416FB}"/>
              </a:ext>
            </a:extLst>
          </p:cNvPr>
          <p:cNvSpPr txBox="1"/>
          <p:nvPr/>
        </p:nvSpPr>
        <p:spPr>
          <a:xfrm>
            <a:off x="450573" y="1205948"/>
            <a:ext cx="5314119"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What's wrong with this graphic?</a:t>
            </a:r>
            <a:endParaRPr kumimoji="0" lang="en-US" sz="2800" b="0" i="0" u="none" strike="noStrike" kern="1200" cap="none" spc="0" normalizeH="0" baseline="0" noProof="0">
              <a:ln>
                <a:noFill/>
              </a:ln>
              <a:solidFill>
                <a:schemeClr val="bg1"/>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endParaRPr>
          </a:p>
        </p:txBody>
      </p:sp>
      <p:pic>
        <p:nvPicPr>
          <p:cNvPr id="4" name="Picture 5">
            <a:extLst>
              <a:ext uri="{FF2B5EF4-FFF2-40B4-BE49-F238E27FC236}">
                <a16:creationId xmlns:a16="http://schemas.microsoft.com/office/drawing/2014/main" id="{B9D60093-20D6-53FD-00FC-C56E8FEF1DA9}"/>
              </a:ext>
            </a:extLst>
          </p:cNvPr>
          <p:cNvPicPr>
            <a:picLocks noChangeAspect="1"/>
          </p:cNvPicPr>
          <p:nvPr/>
        </p:nvPicPr>
        <p:blipFill>
          <a:blip r:embed="rId3"/>
          <a:stretch>
            <a:fillRect/>
          </a:stretch>
        </p:blipFill>
        <p:spPr>
          <a:xfrm>
            <a:off x="6325299" y="687076"/>
            <a:ext cx="4706224" cy="4706224"/>
          </a:xfrm>
          <a:prstGeom prst="rect">
            <a:avLst/>
          </a:prstGeom>
        </p:spPr>
      </p:pic>
      <p:sp>
        <p:nvSpPr>
          <p:cNvPr id="10" name="Rectangle 9"/>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5" name="TextBox 4">
            <a:extLst>
              <a:ext uri="{FF2B5EF4-FFF2-40B4-BE49-F238E27FC236}">
                <a16:creationId xmlns:a16="http://schemas.microsoft.com/office/drawing/2014/main" id="{BE20E6A9-C062-464C-284F-039894B4AAF8}"/>
              </a:ext>
            </a:extLst>
          </p:cNvPr>
          <p:cNvSpPr txBox="1"/>
          <p:nvPr/>
        </p:nvSpPr>
        <p:spPr>
          <a:xfrm>
            <a:off x="10690437" y="142681"/>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FFFFFF"/>
                </a:solidFill>
                <a:latin typeface="Segoe UI Black"/>
                <a:ea typeface="Segoe UI Black"/>
                <a:cs typeface="Segoe UI Semibold"/>
              </a:rPr>
              <a:t>BB</a:t>
            </a:r>
            <a:endParaRPr lang="en-US">
              <a:solidFill>
                <a:srgbClr val="FFFFFF"/>
              </a:solidFill>
              <a:ea typeface="Calibri"/>
              <a:cs typeface="Calibri"/>
            </a:endParaRPr>
          </a:p>
        </p:txBody>
      </p:sp>
    </p:spTree>
    <p:extLst>
      <p:ext uri="{BB962C8B-B14F-4D97-AF65-F5344CB8AC3E}">
        <p14:creationId xmlns:p14="http://schemas.microsoft.com/office/powerpoint/2010/main" val="16810065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7" name="TextBox 6"/>
          <p:cNvSpPr txBox="1"/>
          <p:nvPr/>
        </p:nvSpPr>
        <p:spPr>
          <a:xfrm>
            <a:off x="414664" y="495300"/>
            <a:ext cx="9418320" cy="70788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chemeClr val="bg1"/>
                </a:solidFill>
                <a:effectLst/>
                <a:uLnTx/>
                <a:uFillTx/>
                <a:latin typeface="Segoe UI Black" panose="020B0A02040204020203" pitchFamily="34" charset="0"/>
                <a:ea typeface="Segoe UI Black" panose="020B0A02040204020203" pitchFamily="34" charset="0"/>
              </a:rPr>
              <a:t>BEST PRACTICES</a:t>
            </a:r>
            <a:endParaRPr kumimoji="0" lang="en-US" sz="1800" b="0" i="0" u="none" strike="noStrike" kern="1200" cap="none" spc="0" normalizeH="0" baseline="0" noProof="0">
              <a:ln>
                <a:noFill/>
              </a:ln>
              <a:solidFill>
                <a:schemeClr val="bg1"/>
              </a:solidFill>
              <a:effectLst/>
              <a:uLnTx/>
              <a:uFillTx/>
              <a:latin typeface="Segoe UI Black" panose="020B0A02040204020203" pitchFamily="34" charset="0"/>
              <a:ea typeface="Segoe UI Black" panose="020B0A02040204020203" pitchFamily="34" charset="0"/>
            </a:endParaRPr>
          </a:p>
        </p:txBody>
      </p:sp>
      <p:sp>
        <p:nvSpPr>
          <p:cNvPr id="9" name="Rectangle 8">
            <a:extLst>
              <a:ext uri="{FF2B5EF4-FFF2-40B4-BE49-F238E27FC236}">
                <a16:creationId xmlns:a16="http://schemas.microsoft.com/office/drawing/2014/main" id="{94C49420-24B5-3D44-B047-7C68B6CD045E}"/>
              </a:ext>
            </a:extLst>
          </p:cNvPr>
          <p:cNvSpPr/>
          <p:nvPr/>
        </p:nvSpPr>
        <p:spPr>
          <a:xfrm>
            <a:off x="5625764" y="2930651"/>
            <a:ext cx="26962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243B97"/>
                </a:solidFill>
                <a:effectLst/>
                <a:uLnTx/>
                <a:uFillTx/>
                <a:latin typeface="Arial" panose="020B0604020202020204" pitchFamily="34" charset="0"/>
                <a:ea typeface="+mn-ea"/>
                <a:cs typeface="Arial" panose="020B0604020202020204" pitchFamily="34" charset="0"/>
              </a:rPr>
              <a:t> </a:t>
            </a:r>
          </a:p>
        </p:txBody>
      </p:sp>
      <p:sp>
        <p:nvSpPr>
          <p:cNvPr id="2" name="TextBox 1">
            <a:extLst>
              <a:ext uri="{FF2B5EF4-FFF2-40B4-BE49-F238E27FC236}">
                <a16:creationId xmlns:a16="http://schemas.microsoft.com/office/drawing/2014/main" id="{751451AB-FD25-199B-8FD5-DC72904416FB}"/>
              </a:ext>
            </a:extLst>
          </p:cNvPr>
          <p:cNvSpPr txBox="1"/>
          <p:nvPr/>
        </p:nvSpPr>
        <p:spPr>
          <a:xfrm>
            <a:off x="450573" y="1205948"/>
            <a:ext cx="5314119"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What's wrong with this graphic?</a:t>
            </a:r>
            <a:endParaRPr kumimoji="0" lang="en-US" sz="2800" b="0" i="0" u="none" strike="noStrike" kern="1200" cap="none" spc="0" normalizeH="0" baseline="0" noProof="0">
              <a:ln>
                <a:noFill/>
              </a:ln>
              <a:solidFill>
                <a:schemeClr val="bg1"/>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endParaRPr>
          </a:p>
        </p:txBody>
      </p:sp>
      <p:pic>
        <p:nvPicPr>
          <p:cNvPr id="4" name="Picture 5">
            <a:extLst>
              <a:ext uri="{FF2B5EF4-FFF2-40B4-BE49-F238E27FC236}">
                <a16:creationId xmlns:a16="http://schemas.microsoft.com/office/drawing/2014/main" id="{B9D60093-20D6-53FD-00FC-C56E8FEF1DA9}"/>
              </a:ext>
            </a:extLst>
          </p:cNvPr>
          <p:cNvPicPr>
            <a:picLocks noChangeAspect="1"/>
          </p:cNvPicPr>
          <p:nvPr/>
        </p:nvPicPr>
        <p:blipFill>
          <a:blip r:embed="rId3"/>
          <a:stretch>
            <a:fillRect/>
          </a:stretch>
        </p:blipFill>
        <p:spPr>
          <a:xfrm>
            <a:off x="6890564" y="808371"/>
            <a:ext cx="4706224" cy="4706224"/>
          </a:xfrm>
          <a:prstGeom prst="rect">
            <a:avLst/>
          </a:prstGeom>
        </p:spPr>
      </p:pic>
      <p:sp>
        <p:nvSpPr>
          <p:cNvPr id="10" name="Rectangle 9"/>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8" name="TextBox 7">
            <a:extLst>
              <a:ext uri="{FF2B5EF4-FFF2-40B4-BE49-F238E27FC236}">
                <a16:creationId xmlns:a16="http://schemas.microsoft.com/office/drawing/2014/main" id="{00AD95FF-B4E1-1EE3-4E09-0473C46158CD}"/>
              </a:ext>
            </a:extLst>
          </p:cNvPr>
          <p:cNvSpPr txBox="1"/>
          <p:nvPr/>
        </p:nvSpPr>
        <p:spPr>
          <a:xfrm>
            <a:off x="450572" y="2324190"/>
            <a:ext cx="5858787" cy="36009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marR="0" lvl="0" indent="-4572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chemeClr val="bg1"/>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QR codes don't belong on digital graphics​</a:t>
            </a:r>
          </a:p>
          <a:p>
            <a:pPr marL="457200" marR="0" lvl="0" indent="-4572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chemeClr val="bg1"/>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Off brand/hard to read colors​</a:t>
            </a:r>
          </a:p>
          <a:p>
            <a:pPr marL="457200" marR="0" lvl="0" indent="-4572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chemeClr val="bg1"/>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Too much animation/text​</a:t>
            </a:r>
          </a:p>
          <a:p>
            <a:pPr marL="457200" marR="0" lvl="0" indent="-4572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chemeClr val="bg1"/>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Wrong logo​</a:t>
            </a:r>
          </a:p>
          <a:p>
            <a:pPr marL="457200" marR="0" lvl="0" indent="-4572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chemeClr val="bg1"/>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Non-transparent backgrounds​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chemeClr val="bg1"/>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a:t>
            </a:r>
          </a:p>
        </p:txBody>
      </p:sp>
      <p:sp>
        <p:nvSpPr>
          <p:cNvPr id="5" name="TextBox 4">
            <a:extLst>
              <a:ext uri="{FF2B5EF4-FFF2-40B4-BE49-F238E27FC236}">
                <a16:creationId xmlns:a16="http://schemas.microsoft.com/office/drawing/2014/main" id="{C24FF590-007D-EBED-DDB7-BE5A8A53763B}"/>
              </a:ext>
            </a:extLst>
          </p:cNvPr>
          <p:cNvSpPr txBox="1"/>
          <p:nvPr/>
        </p:nvSpPr>
        <p:spPr>
          <a:xfrm>
            <a:off x="10771816" y="268448"/>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FFFFFF"/>
                </a:solidFill>
                <a:latin typeface="Segoe UI Black"/>
                <a:ea typeface="Segoe UI Black"/>
                <a:cs typeface="Segoe UI Semibold"/>
              </a:rPr>
              <a:t>BB</a:t>
            </a:r>
            <a:endParaRPr lang="en-US">
              <a:solidFill>
                <a:srgbClr val="FFFFFF"/>
              </a:solidFill>
              <a:ea typeface="Calibri"/>
              <a:cs typeface="Calibri"/>
            </a:endParaRPr>
          </a:p>
        </p:txBody>
      </p:sp>
    </p:spTree>
    <p:extLst>
      <p:ext uri="{BB962C8B-B14F-4D97-AF65-F5344CB8AC3E}">
        <p14:creationId xmlns:p14="http://schemas.microsoft.com/office/powerpoint/2010/main" val="36468501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14664" y="495300"/>
            <a:ext cx="9418320" cy="70788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243B97"/>
                </a:solidFill>
                <a:effectLst/>
                <a:uLnTx/>
                <a:uFillTx/>
                <a:latin typeface="Segoe UI Black" panose="020B0A02040204020203" pitchFamily="34" charset="0"/>
                <a:ea typeface="Segoe UI Black" panose="020B0A02040204020203" pitchFamily="34" charset="0"/>
              </a:rPr>
              <a:t>WHICH PERFORMED BETTER?</a:t>
            </a:r>
            <a:endParaRPr kumimoji="0" lang="en-US" sz="1800" b="0" i="0" u="none" strike="noStrike" kern="1200" cap="none" spc="0" normalizeH="0" baseline="0" noProof="0">
              <a:ln>
                <a:noFill/>
              </a:ln>
              <a:solidFill>
                <a:prstClr val="black"/>
              </a:solidFill>
              <a:effectLst/>
              <a:uLnTx/>
              <a:uFillTx/>
              <a:latin typeface="Segoe UI Black" panose="020B0A02040204020203" pitchFamily="34" charset="0"/>
              <a:ea typeface="Segoe UI Black" panose="020B0A02040204020203" pitchFamily="34" charset="0"/>
            </a:endParaRPr>
          </a:p>
        </p:txBody>
      </p:sp>
      <p:pic>
        <p:nvPicPr>
          <p:cNvPr id="2" name="Picture 4" descr="Background pattern&#10;&#10;Description automatically generated">
            <a:extLst>
              <a:ext uri="{FF2B5EF4-FFF2-40B4-BE49-F238E27FC236}">
                <a16:creationId xmlns:a16="http://schemas.microsoft.com/office/drawing/2014/main" id="{65183221-DA10-1BF0-9C6D-A32C85F3BA79}"/>
              </a:ext>
            </a:extLst>
          </p:cNvPr>
          <p:cNvPicPr>
            <a:picLocks noChangeAspect="1"/>
          </p:cNvPicPr>
          <p:nvPr/>
        </p:nvPicPr>
        <p:blipFill>
          <a:blip r:embed="rId3"/>
          <a:stretch>
            <a:fillRect/>
          </a:stretch>
        </p:blipFill>
        <p:spPr>
          <a:xfrm>
            <a:off x="1437861" y="1897253"/>
            <a:ext cx="3975653" cy="3480938"/>
          </a:xfrm>
          <a:prstGeom prst="rect">
            <a:avLst/>
          </a:prstGeom>
        </p:spPr>
      </p:pic>
      <p:sp>
        <p:nvSpPr>
          <p:cNvPr id="8" name="TextBox 7">
            <a:extLst>
              <a:ext uri="{FF2B5EF4-FFF2-40B4-BE49-F238E27FC236}">
                <a16:creationId xmlns:a16="http://schemas.microsoft.com/office/drawing/2014/main" id="{8D844D55-F0F0-95F3-9A88-E9A8DA5AF415}"/>
              </a:ext>
            </a:extLst>
          </p:cNvPr>
          <p:cNvSpPr txBox="1"/>
          <p:nvPr/>
        </p:nvSpPr>
        <p:spPr>
          <a:xfrm>
            <a:off x="695739" y="1484243"/>
            <a:ext cx="254441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srgbClr val="243B97"/>
                </a:solidFill>
                <a:effectLst/>
                <a:uLnTx/>
                <a:uFillTx/>
                <a:latin typeface="Segoe UI Black" panose="020B0A02040204020203" pitchFamily="34" charset="0"/>
                <a:ea typeface="Segoe UI Black" panose="020B0A02040204020203" pitchFamily="34" charset="0"/>
                <a:cs typeface="Calibri"/>
              </a:rPr>
              <a:t>A</a:t>
            </a:r>
            <a:endParaRPr kumimoji="0" lang="en-US" sz="4800" b="0" i="0" u="none" strike="noStrike" kern="1200" cap="none" spc="0" normalizeH="0" baseline="0" noProof="0">
              <a:ln>
                <a:noFill/>
              </a:ln>
              <a:solidFill>
                <a:srgbClr val="243B97"/>
              </a:solidFill>
              <a:effectLst/>
              <a:uLnTx/>
              <a:uFillTx/>
              <a:latin typeface="Segoe UI Black" panose="020B0A02040204020203" pitchFamily="34" charset="0"/>
              <a:ea typeface="Segoe UI Black" panose="020B0A02040204020203" pitchFamily="34" charset="0"/>
            </a:endParaRPr>
          </a:p>
        </p:txBody>
      </p:sp>
      <p:sp>
        <p:nvSpPr>
          <p:cNvPr id="3" name="TextBox 2">
            <a:extLst>
              <a:ext uri="{FF2B5EF4-FFF2-40B4-BE49-F238E27FC236}">
                <a16:creationId xmlns:a16="http://schemas.microsoft.com/office/drawing/2014/main" id="{FB0D1095-9AA3-4375-48D9-9DB3E58D1780}"/>
              </a:ext>
            </a:extLst>
          </p:cNvPr>
          <p:cNvSpPr txBox="1"/>
          <p:nvPr/>
        </p:nvSpPr>
        <p:spPr>
          <a:xfrm>
            <a:off x="6791738" y="1484242"/>
            <a:ext cx="254441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srgbClr val="243B97"/>
                </a:solidFill>
                <a:effectLst/>
                <a:uLnTx/>
                <a:uFillTx/>
                <a:latin typeface="Segoe UI Black" panose="020B0A02040204020203" pitchFamily="34" charset="0"/>
                <a:ea typeface="Segoe UI Black" panose="020B0A02040204020203" pitchFamily="34" charset="0"/>
                <a:cs typeface="Calibri"/>
              </a:rPr>
              <a:t>B</a:t>
            </a:r>
          </a:p>
        </p:txBody>
      </p:sp>
      <p:pic>
        <p:nvPicPr>
          <p:cNvPr id="4" name="Picture 4" descr="A picture containing graphical user interface&#10;&#10;Description automatically generated">
            <a:extLst>
              <a:ext uri="{FF2B5EF4-FFF2-40B4-BE49-F238E27FC236}">
                <a16:creationId xmlns:a16="http://schemas.microsoft.com/office/drawing/2014/main" id="{278D4824-5E35-7E49-A001-0660CC1CA046}"/>
              </a:ext>
            </a:extLst>
          </p:cNvPr>
          <p:cNvPicPr>
            <a:picLocks noChangeAspect="1"/>
          </p:cNvPicPr>
          <p:nvPr/>
        </p:nvPicPr>
        <p:blipFill>
          <a:blip r:embed="rId4"/>
          <a:stretch>
            <a:fillRect/>
          </a:stretch>
        </p:blipFill>
        <p:spPr>
          <a:xfrm>
            <a:off x="7460975" y="1891748"/>
            <a:ext cx="3525079" cy="3491948"/>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6" name="TextBox 5">
            <a:extLst>
              <a:ext uri="{FF2B5EF4-FFF2-40B4-BE49-F238E27FC236}">
                <a16:creationId xmlns:a16="http://schemas.microsoft.com/office/drawing/2014/main" id="{43FD4F69-59D3-BFCF-E897-9FB58615596F}"/>
              </a:ext>
            </a:extLst>
          </p:cNvPr>
          <p:cNvSpPr txBox="1"/>
          <p:nvPr/>
        </p:nvSpPr>
        <p:spPr>
          <a:xfrm>
            <a:off x="10690437" y="142681"/>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182EA0"/>
                </a:solidFill>
                <a:latin typeface="Segoe UI Black"/>
                <a:ea typeface="Segoe UI Black"/>
                <a:cs typeface="Segoe UI Semibold"/>
              </a:rPr>
              <a:t>BB</a:t>
            </a:r>
            <a:endParaRPr lang="en-US">
              <a:solidFill>
                <a:srgbClr val="182EA0"/>
              </a:solidFill>
              <a:ea typeface="Calibri"/>
              <a:cs typeface="Calibri"/>
            </a:endParaRPr>
          </a:p>
        </p:txBody>
      </p:sp>
    </p:spTree>
    <p:extLst>
      <p:ext uri="{BB962C8B-B14F-4D97-AF65-F5344CB8AC3E}">
        <p14:creationId xmlns:p14="http://schemas.microsoft.com/office/powerpoint/2010/main" val="15459688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p:cNvSpPr txBox="1"/>
          <p:nvPr/>
        </p:nvSpPr>
        <p:spPr>
          <a:xfrm>
            <a:off x="414664" y="495300"/>
            <a:ext cx="9418320" cy="70788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243B97"/>
                </a:solidFill>
                <a:effectLst/>
                <a:uLnTx/>
                <a:uFillTx/>
                <a:latin typeface="Segoe UI Black" panose="020B0A02040204020203" pitchFamily="34" charset="0"/>
                <a:ea typeface="Segoe UI Black" panose="020B0A02040204020203" pitchFamily="34" charset="0"/>
              </a:rPr>
              <a:t>WHICH PERFORMED BETTER?</a:t>
            </a:r>
            <a:endParaRPr kumimoji="0" lang="en-US" sz="1800" b="0" i="0" u="none" strike="noStrike" kern="1200" cap="none" spc="0" normalizeH="0" baseline="0" noProof="0">
              <a:ln>
                <a:noFill/>
              </a:ln>
              <a:solidFill>
                <a:prstClr val="black"/>
              </a:solidFill>
              <a:effectLst/>
              <a:uLnTx/>
              <a:uFillTx/>
              <a:latin typeface="Segoe UI Black" panose="020B0A02040204020203" pitchFamily="34" charset="0"/>
              <a:ea typeface="Segoe UI Black" panose="020B0A02040204020203" pitchFamily="34" charset="0"/>
            </a:endParaRPr>
          </a:p>
        </p:txBody>
      </p:sp>
      <p:pic>
        <p:nvPicPr>
          <p:cNvPr id="2" name="Picture 4" descr="Background pattern&#10;&#10;Description automatically generated">
            <a:extLst>
              <a:ext uri="{FF2B5EF4-FFF2-40B4-BE49-F238E27FC236}">
                <a16:creationId xmlns:a16="http://schemas.microsoft.com/office/drawing/2014/main" id="{65183221-DA10-1BF0-9C6D-A32C85F3BA79}"/>
              </a:ext>
            </a:extLst>
          </p:cNvPr>
          <p:cNvPicPr>
            <a:picLocks noChangeAspect="1"/>
          </p:cNvPicPr>
          <p:nvPr/>
        </p:nvPicPr>
        <p:blipFill>
          <a:blip r:embed="rId3"/>
          <a:stretch>
            <a:fillRect/>
          </a:stretch>
        </p:blipFill>
        <p:spPr>
          <a:xfrm>
            <a:off x="1437861" y="1897253"/>
            <a:ext cx="3975653" cy="3480938"/>
          </a:xfrm>
          <a:prstGeom prst="rect">
            <a:avLst/>
          </a:prstGeom>
        </p:spPr>
      </p:pic>
      <p:sp>
        <p:nvSpPr>
          <p:cNvPr id="8" name="TextBox 7">
            <a:extLst>
              <a:ext uri="{FF2B5EF4-FFF2-40B4-BE49-F238E27FC236}">
                <a16:creationId xmlns:a16="http://schemas.microsoft.com/office/drawing/2014/main" id="{8D844D55-F0F0-95F3-9A88-E9A8DA5AF415}"/>
              </a:ext>
            </a:extLst>
          </p:cNvPr>
          <p:cNvSpPr txBox="1"/>
          <p:nvPr/>
        </p:nvSpPr>
        <p:spPr>
          <a:xfrm>
            <a:off x="695739" y="1484243"/>
            <a:ext cx="254441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srgbClr val="243B97"/>
                </a:solidFill>
                <a:effectLst/>
                <a:uLnTx/>
                <a:uFillTx/>
                <a:latin typeface="Segoe UI Black" panose="020B0A02040204020203" pitchFamily="34" charset="0"/>
                <a:ea typeface="Segoe UI Black" panose="020B0A02040204020203" pitchFamily="34" charset="0"/>
                <a:cs typeface="Calibri"/>
              </a:rPr>
              <a:t>A</a:t>
            </a:r>
            <a:endParaRPr kumimoji="0" lang="en-US" sz="4800" b="0" i="0" u="none" strike="noStrike" kern="1200" cap="none" spc="0" normalizeH="0" baseline="0" noProof="0">
              <a:ln>
                <a:noFill/>
              </a:ln>
              <a:solidFill>
                <a:srgbClr val="243B97"/>
              </a:solidFill>
              <a:effectLst/>
              <a:uLnTx/>
              <a:uFillTx/>
              <a:latin typeface="Segoe UI Black" panose="020B0A02040204020203" pitchFamily="34" charset="0"/>
              <a:ea typeface="Segoe UI Black" panose="020B0A02040204020203" pitchFamily="34" charset="0"/>
            </a:endParaRPr>
          </a:p>
        </p:txBody>
      </p:sp>
      <p:sp>
        <p:nvSpPr>
          <p:cNvPr id="3" name="TextBox 2">
            <a:extLst>
              <a:ext uri="{FF2B5EF4-FFF2-40B4-BE49-F238E27FC236}">
                <a16:creationId xmlns:a16="http://schemas.microsoft.com/office/drawing/2014/main" id="{FB0D1095-9AA3-4375-48D9-9DB3E58D1780}"/>
              </a:ext>
            </a:extLst>
          </p:cNvPr>
          <p:cNvSpPr txBox="1"/>
          <p:nvPr/>
        </p:nvSpPr>
        <p:spPr>
          <a:xfrm>
            <a:off x="6791738" y="1484242"/>
            <a:ext cx="254441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srgbClr val="243B97"/>
                </a:solidFill>
                <a:effectLst/>
                <a:uLnTx/>
                <a:uFillTx/>
                <a:latin typeface="Segoe UI Black" panose="020B0A02040204020203" pitchFamily="34" charset="0"/>
                <a:ea typeface="Segoe UI Black" panose="020B0A02040204020203" pitchFamily="34" charset="0"/>
                <a:cs typeface="Calibri"/>
              </a:rPr>
              <a:t>B</a:t>
            </a:r>
          </a:p>
        </p:txBody>
      </p:sp>
      <p:pic>
        <p:nvPicPr>
          <p:cNvPr id="4" name="Picture 4" descr="A picture containing graphical user interface&#10;&#10;Description automatically generated">
            <a:extLst>
              <a:ext uri="{FF2B5EF4-FFF2-40B4-BE49-F238E27FC236}">
                <a16:creationId xmlns:a16="http://schemas.microsoft.com/office/drawing/2014/main" id="{278D4824-5E35-7E49-A001-0660CC1CA046}"/>
              </a:ext>
            </a:extLst>
          </p:cNvPr>
          <p:cNvPicPr>
            <a:picLocks noChangeAspect="1"/>
          </p:cNvPicPr>
          <p:nvPr/>
        </p:nvPicPr>
        <p:blipFill>
          <a:blip r:embed="rId4"/>
          <a:stretch>
            <a:fillRect/>
          </a:stretch>
        </p:blipFill>
        <p:spPr>
          <a:xfrm>
            <a:off x="7460975" y="1891748"/>
            <a:ext cx="3525079" cy="3491948"/>
          </a:xfrm>
          <a:prstGeom prst="rect">
            <a:avLst/>
          </a:prstGeom>
        </p:spPr>
      </p:pic>
      <p:sp>
        <p:nvSpPr>
          <p:cNvPr id="9" name="TextBox 8">
            <a:extLst>
              <a:ext uri="{FF2B5EF4-FFF2-40B4-BE49-F238E27FC236}">
                <a16:creationId xmlns:a16="http://schemas.microsoft.com/office/drawing/2014/main" id="{7872389D-8903-5B4E-BD96-928159829E66}"/>
              </a:ext>
            </a:extLst>
          </p:cNvPr>
          <p:cNvSpPr txBox="1"/>
          <p:nvPr/>
        </p:nvSpPr>
        <p:spPr>
          <a:xfrm>
            <a:off x="2051757" y="5523580"/>
            <a:ext cx="274320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43B97"/>
                </a:solidFill>
                <a:effectLst/>
                <a:uLnTx/>
                <a:uFillTx/>
                <a:latin typeface="Segoe UI Black" panose="020B0A02040204020203" pitchFamily="34" charset="0"/>
                <a:ea typeface="Segoe UI Black" panose="020B0A02040204020203" pitchFamily="34" charset="0"/>
              </a:rPr>
              <a:t>WINNER!</a:t>
            </a: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6" name="TextBox 5">
            <a:extLst>
              <a:ext uri="{FF2B5EF4-FFF2-40B4-BE49-F238E27FC236}">
                <a16:creationId xmlns:a16="http://schemas.microsoft.com/office/drawing/2014/main" id="{553DA92B-4EFA-9502-C060-FC93D1023B31}"/>
              </a:ext>
            </a:extLst>
          </p:cNvPr>
          <p:cNvSpPr txBox="1"/>
          <p:nvPr/>
        </p:nvSpPr>
        <p:spPr>
          <a:xfrm>
            <a:off x="10690437" y="142681"/>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182EA0"/>
                </a:solidFill>
                <a:latin typeface="Segoe UI Black"/>
                <a:ea typeface="Segoe UI Black"/>
                <a:cs typeface="Segoe UI Semibold"/>
              </a:rPr>
              <a:t>BB</a:t>
            </a:r>
            <a:endParaRPr lang="en-US">
              <a:solidFill>
                <a:srgbClr val="182EA0"/>
              </a:solidFill>
              <a:ea typeface="Calibri"/>
              <a:cs typeface="Calibri"/>
            </a:endParaRPr>
          </a:p>
        </p:txBody>
      </p:sp>
    </p:spTree>
    <p:extLst>
      <p:ext uri="{BB962C8B-B14F-4D97-AF65-F5344CB8AC3E}">
        <p14:creationId xmlns:p14="http://schemas.microsoft.com/office/powerpoint/2010/main" val="5221263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p:cNvSpPr txBox="1"/>
          <p:nvPr/>
        </p:nvSpPr>
        <p:spPr>
          <a:xfrm>
            <a:off x="414664" y="495300"/>
            <a:ext cx="9418320" cy="70788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srgbClr val="243B97"/>
                </a:solidFill>
                <a:effectLst/>
                <a:uLnTx/>
                <a:uFillTx/>
                <a:latin typeface="Segoe UI Black" panose="020B0A02040204020203" pitchFamily="34" charset="0"/>
                <a:ea typeface="Segoe UI Black" panose="020B0A02040204020203" pitchFamily="34" charset="0"/>
              </a:rPr>
              <a:t>MORE BEST PRACTICES</a:t>
            </a:r>
            <a:endParaRPr kumimoji="0" lang="en-US" sz="1800" b="0" i="0" u="none" strike="noStrike" kern="1200" cap="none" spc="0" normalizeH="0" baseline="0" noProof="0">
              <a:ln>
                <a:noFill/>
              </a:ln>
              <a:solidFill>
                <a:prstClr val="black"/>
              </a:solidFill>
              <a:effectLst/>
              <a:uLnTx/>
              <a:uFillTx/>
              <a:latin typeface="Segoe UI Black" panose="020B0A02040204020203" pitchFamily="34" charset="0"/>
              <a:ea typeface="Segoe UI Black" panose="020B0A02040204020203" pitchFamily="34" charset="0"/>
            </a:endParaRPr>
          </a:p>
        </p:txBody>
      </p:sp>
      <p:sp>
        <p:nvSpPr>
          <p:cNvPr id="8" name="TextBox 7">
            <a:extLst>
              <a:ext uri="{FF2B5EF4-FFF2-40B4-BE49-F238E27FC236}">
                <a16:creationId xmlns:a16="http://schemas.microsoft.com/office/drawing/2014/main" id="{8D844D55-F0F0-95F3-9A88-E9A8DA5AF415}"/>
              </a:ext>
            </a:extLst>
          </p:cNvPr>
          <p:cNvSpPr txBox="1"/>
          <p:nvPr/>
        </p:nvSpPr>
        <p:spPr>
          <a:xfrm>
            <a:off x="505239" y="1209076"/>
            <a:ext cx="254441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srgbClr val="243B97"/>
                </a:solidFill>
                <a:effectLst/>
                <a:uLnTx/>
                <a:uFillTx/>
                <a:latin typeface="Segoe UI Black" panose="020B0A02040204020203" pitchFamily="34" charset="0"/>
                <a:ea typeface="Segoe UI Black" panose="020B0A02040204020203" pitchFamily="34" charset="0"/>
                <a:cs typeface="Calibri"/>
              </a:rPr>
              <a:t>A</a:t>
            </a:r>
            <a:endParaRPr kumimoji="0" lang="en-US" sz="4800" b="0" i="0" u="none" strike="noStrike" kern="1200" cap="none" spc="0" normalizeH="0" baseline="0" noProof="0">
              <a:ln>
                <a:noFill/>
              </a:ln>
              <a:solidFill>
                <a:srgbClr val="243B97"/>
              </a:solidFill>
              <a:effectLst/>
              <a:uLnTx/>
              <a:uFillTx/>
              <a:latin typeface="Segoe UI Black" panose="020B0A02040204020203" pitchFamily="34" charset="0"/>
              <a:ea typeface="Segoe UI Black" panose="020B0A02040204020203" pitchFamily="34" charset="0"/>
            </a:endParaRPr>
          </a:p>
        </p:txBody>
      </p:sp>
      <p:sp>
        <p:nvSpPr>
          <p:cNvPr id="3" name="TextBox 2">
            <a:extLst>
              <a:ext uri="{FF2B5EF4-FFF2-40B4-BE49-F238E27FC236}">
                <a16:creationId xmlns:a16="http://schemas.microsoft.com/office/drawing/2014/main" id="{FB0D1095-9AA3-4375-48D9-9DB3E58D1780}"/>
              </a:ext>
            </a:extLst>
          </p:cNvPr>
          <p:cNvSpPr txBox="1"/>
          <p:nvPr/>
        </p:nvSpPr>
        <p:spPr>
          <a:xfrm>
            <a:off x="6756459" y="1209075"/>
            <a:ext cx="254441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srgbClr val="243B97"/>
                </a:solidFill>
                <a:effectLst/>
                <a:uLnTx/>
                <a:uFillTx/>
                <a:latin typeface="Segoe UI Black" panose="020B0A02040204020203" pitchFamily="34" charset="0"/>
                <a:ea typeface="Segoe UI Black" panose="020B0A02040204020203" pitchFamily="34" charset="0"/>
                <a:cs typeface="Calibri"/>
              </a:rPr>
              <a:t>B</a:t>
            </a:r>
          </a:p>
        </p:txBody>
      </p:sp>
      <p:pic>
        <p:nvPicPr>
          <p:cNvPr id="5" name="Screen Recording 2023-06-09 at 4.54.29 PM">
            <a:hlinkClick r:id="" action="ppaction://media"/>
            <a:extLst>
              <a:ext uri="{FF2B5EF4-FFF2-40B4-BE49-F238E27FC236}">
                <a16:creationId xmlns:a16="http://schemas.microsoft.com/office/drawing/2014/main" id="{700C7E50-5FA1-3705-58A8-49F71FE0862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49867" y="2163639"/>
            <a:ext cx="5710766" cy="3105502"/>
          </a:xfrm>
          <a:prstGeom prst="rect">
            <a:avLst/>
          </a:prstGeom>
        </p:spPr>
      </p:pic>
      <p:pic>
        <p:nvPicPr>
          <p:cNvPr id="9" name="Picture 9">
            <a:extLst>
              <a:ext uri="{FF2B5EF4-FFF2-40B4-BE49-F238E27FC236}">
                <a16:creationId xmlns:a16="http://schemas.microsoft.com/office/drawing/2014/main" id="{72F1D904-150D-0567-51B9-7CD84C210BE5}"/>
              </a:ext>
            </a:extLst>
          </p:cNvPr>
          <p:cNvPicPr>
            <a:picLocks noChangeAspect="1"/>
          </p:cNvPicPr>
          <p:nvPr/>
        </p:nvPicPr>
        <p:blipFill>
          <a:blip r:embed="rId6"/>
          <a:stretch>
            <a:fillRect/>
          </a:stretch>
        </p:blipFill>
        <p:spPr>
          <a:xfrm>
            <a:off x="7504290" y="1426176"/>
            <a:ext cx="3460122" cy="4550167"/>
          </a:xfrm>
          <a:prstGeom prst="rect">
            <a:avLst/>
          </a:prstGeom>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4" name="TextBox 3">
            <a:extLst>
              <a:ext uri="{FF2B5EF4-FFF2-40B4-BE49-F238E27FC236}">
                <a16:creationId xmlns:a16="http://schemas.microsoft.com/office/drawing/2014/main" id="{6724D3FC-2BE5-B37D-D94F-6AA260058475}"/>
              </a:ext>
            </a:extLst>
          </p:cNvPr>
          <p:cNvSpPr txBox="1"/>
          <p:nvPr/>
        </p:nvSpPr>
        <p:spPr>
          <a:xfrm>
            <a:off x="10690437" y="142681"/>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182EA0"/>
                </a:solidFill>
                <a:latin typeface="Segoe UI Black"/>
                <a:ea typeface="Segoe UI Black"/>
                <a:cs typeface="Segoe UI Semibold"/>
              </a:rPr>
              <a:t>BB</a:t>
            </a:r>
            <a:endParaRPr lang="en-US">
              <a:solidFill>
                <a:srgbClr val="182EA0"/>
              </a:solidFill>
              <a:ea typeface="Calibri"/>
              <a:cs typeface="Calibri"/>
            </a:endParaRPr>
          </a:p>
        </p:txBody>
      </p:sp>
    </p:spTree>
    <p:extLst>
      <p:ext uri="{BB962C8B-B14F-4D97-AF65-F5344CB8AC3E}">
        <p14:creationId xmlns:p14="http://schemas.microsoft.com/office/powerpoint/2010/main" val="1573100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02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p:cNvSpPr txBox="1"/>
          <p:nvPr/>
        </p:nvSpPr>
        <p:spPr>
          <a:xfrm>
            <a:off x="414664" y="495300"/>
            <a:ext cx="9418320" cy="70788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noProof="0">
                <a:solidFill>
                  <a:srgbClr val="243B97"/>
                </a:solidFill>
                <a:latin typeface="Arial Black"/>
                <a:ea typeface="+mn-lt"/>
                <a:cs typeface="Calibri" panose="020F0502020204030204"/>
              </a:rPr>
              <a:t>CALENDAR YOUR CONTENT</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43550" y="6026541"/>
            <a:ext cx="3425585" cy="484381"/>
          </a:xfrm>
          <a:prstGeom prst="rect">
            <a:avLst/>
          </a:prstGeom>
        </p:spPr>
      </p:pic>
      <p:graphicFrame>
        <p:nvGraphicFramePr>
          <p:cNvPr id="12" name="Table 11">
            <a:extLst>
              <a:ext uri="{FF2B5EF4-FFF2-40B4-BE49-F238E27FC236}">
                <a16:creationId xmlns:a16="http://schemas.microsoft.com/office/drawing/2014/main" id="{8FB9897B-5CDF-E925-CD1C-52DDFA2DB43B}"/>
              </a:ext>
            </a:extLst>
          </p:cNvPr>
          <p:cNvGraphicFramePr>
            <a:graphicFrameLocks noGrp="1"/>
          </p:cNvGraphicFramePr>
          <p:nvPr>
            <p:extLst>
              <p:ext uri="{D42A27DB-BD31-4B8C-83A1-F6EECF244321}">
                <p14:modId xmlns:p14="http://schemas.microsoft.com/office/powerpoint/2010/main" val="1915068940"/>
              </p:ext>
            </p:extLst>
          </p:nvPr>
        </p:nvGraphicFramePr>
        <p:xfrm>
          <a:off x="303315" y="1328142"/>
          <a:ext cx="11585370" cy="4087406"/>
        </p:xfrm>
        <a:graphic>
          <a:graphicData uri="http://schemas.openxmlformats.org/drawingml/2006/table">
            <a:tbl>
              <a:tblPr firstRow="1" bandRow="1">
                <a:tableStyleId>{7DF18680-E054-41AD-8BC1-D1AEF772440D}</a:tableStyleId>
              </a:tblPr>
              <a:tblGrid>
                <a:gridCol w="1659709">
                  <a:extLst>
                    <a:ext uri="{9D8B030D-6E8A-4147-A177-3AD203B41FA5}">
                      <a16:colId xmlns:a16="http://schemas.microsoft.com/office/drawing/2014/main" val="3935188446"/>
                    </a:ext>
                  </a:extLst>
                </a:gridCol>
                <a:gridCol w="1819267">
                  <a:extLst>
                    <a:ext uri="{9D8B030D-6E8A-4147-A177-3AD203B41FA5}">
                      <a16:colId xmlns:a16="http://schemas.microsoft.com/office/drawing/2014/main" val="3491970748"/>
                    </a:ext>
                  </a:extLst>
                </a:gridCol>
                <a:gridCol w="4164676">
                  <a:extLst>
                    <a:ext uri="{9D8B030D-6E8A-4147-A177-3AD203B41FA5}">
                      <a16:colId xmlns:a16="http://schemas.microsoft.com/office/drawing/2014/main" val="622854312"/>
                    </a:ext>
                  </a:extLst>
                </a:gridCol>
                <a:gridCol w="2685011">
                  <a:extLst>
                    <a:ext uri="{9D8B030D-6E8A-4147-A177-3AD203B41FA5}">
                      <a16:colId xmlns:a16="http://schemas.microsoft.com/office/drawing/2014/main" val="189036753"/>
                    </a:ext>
                  </a:extLst>
                </a:gridCol>
                <a:gridCol w="1256707">
                  <a:extLst>
                    <a:ext uri="{9D8B030D-6E8A-4147-A177-3AD203B41FA5}">
                      <a16:colId xmlns:a16="http://schemas.microsoft.com/office/drawing/2014/main" val="2004331171"/>
                    </a:ext>
                  </a:extLst>
                </a:gridCol>
              </a:tblGrid>
              <a:tr h="399326">
                <a:tc>
                  <a:txBody>
                    <a:bodyPr/>
                    <a:lstStyle/>
                    <a:p>
                      <a:pPr algn="ctr" fontAlgn="base"/>
                      <a:r>
                        <a:rPr lang="en-US" sz="1400">
                          <a:effectLst/>
                          <a:latin typeface="Segoe UI Semibold"/>
                          <a:cs typeface="Segoe UI Semibold"/>
                        </a:rPr>
                        <a:t>DAY​</a:t>
                      </a:r>
                      <a:endParaRPr lang="en-US">
                        <a:effectLst/>
                        <a:latin typeface="Segoe UI Semibold"/>
                        <a:cs typeface="Segoe UI Semibold"/>
                      </a:endParaRPr>
                    </a:p>
                  </a:txBody>
                  <a:tcPr>
                    <a:solidFill>
                      <a:srgbClr val="243B97"/>
                    </a:solidFill>
                  </a:tcPr>
                </a:tc>
                <a:tc>
                  <a:txBody>
                    <a:bodyPr/>
                    <a:lstStyle/>
                    <a:p>
                      <a:pPr algn="ctr" fontAlgn="base"/>
                      <a:r>
                        <a:rPr lang="en-US" sz="1400">
                          <a:effectLst/>
                          <a:latin typeface="Segoe UI Semibold" panose="020B0702040204020203" pitchFamily="34" charset="0"/>
                          <a:cs typeface="Segoe UI Semibold" panose="020B0702040204020203" pitchFamily="34" charset="0"/>
                        </a:rPr>
                        <a:t>TOOL TYPE​</a:t>
                      </a:r>
                      <a:endParaRPr lang="en-US">
                        <a:effectLst/>
                        <a:latin typeface="Segoe UI Semibold" panose="020B0702040204020203" pitchFamily="34" charset="0"/>
                        <a:cs typeface="Segoe UI Semibold" panose="020B0702040204020203" pitchFamily="34" charset="0"/>
                      </a:endParaRPr>
                    </a:p>
                  </a:txBody>
                  <a:tcPr>
                    <a:solidFill>
                      <a:srgbClr val="243B97"/>
                    </a:solidFill>
                  </a:tcPr>
                </a:tc>
                <a:tc>
                  <a:txBody>
                    <a:bodyPr/>
                    <a:lstStyle/>
                    <a:p>
                      <a:pPr algn="ctr" fontAlgn="base"/>
                      <a:r>
                        <a:rPr lang="en-US" sz="1400">
                          <a:effectLst/>
                          <a:latin typeface="Segoe UI Semibold" panose="020B0702040204020203" pitchFamily="34" charset="0"/>
                          <a:cs typeface="Segoe UI Semibold" panose="020B0702040204020203" pitchFamily="34" charset="0"/>
                        </a:rPr>
                        <a:t>TOPIC</a:t>
                      </a:r>
                      <a:r>
                        <a:rPr lang="en-US" sz="1400" baseline="0">
                          <a:effectLst/>
                          <a:latin typeface="Segoe UI Semibold" panose="020B0702040204020203" pitchFamily="34" charset="0"/>
                          <a:cs typeface="Segoe UI Semibold" panose="020B0702040204020203" pitchFamily="34" charset="0"/>
                        </a:rPr>
                        <a:t>/ISSUE</a:t>
                      </a:r>
                      <a:endParaRPr lang="en-US">
                        <a:effectLst/>
                        <a:latin typeface="Segoe UI Semibold" panose="020B0702040204020203" pitchFamily="34" charset="0"/>
                        <a:cs typeface="Segoe UI Semibold" panose="020B0702040204020203" pitchFamily="34" charset="0"/>
                      </a:endParaRPr>
                    </a:p>
                  </a:txBody>
                  <a:tcPr>
                    <a:solidFill>
                      <a:srgbClr val="243B97"/>
                    </a:solidFill>
                  </a:tcPr>
                </a:tc>
                <a:tc>
                  <a:txBody>
                    <a:bodyPr/>
                    <a:lstStyle/>
                    <a:p>
                      <a:pPr algn="ctr" fontAlgn="base"/>
                      <a:r>
                        <a:rPr lang="en-US" sz="1400">
                          <a:effectLst/>
                          <a:latin typeface="Segoe UI Semibold"/>
                          <a:cs typeface="Segoe UI Semibold"/>
                        </a:rPr>
                        <a:t>LINK​</a:t>
                      </a:r>
                      <a:endParaRPr lang="en-US">
                        <a:effectLst/>
                        <a:latin typeface="Segoe UI Semibold"/>
                        <a:cs typeface="Segoe UI Semibold"/>
                      </a:endParaRPr>
                    </a:p>
                  </a:txBody>
                  <a:tcPr>
                    <a:solidFill>
                      <a:srgbClr val="243B97"/>
                    </a:solidFill>
                  </a:tcPr>
                </a:tc>
                <a:tc>
                  <a:txBody>
                    <a:bodyPr/>
                    <a:lstStyle/>
                    <a:p>
                      <a:pPr algn="ctr" fontAlgn="base"/>
                      <a:r>
                        <a:rPr lang="en-US" sz="1400">
                          <a:effectLst/>
                          <a:latin typeface="Segoe UI Semibold"/>
                          <a:cs typeface="Segoe UI Semibold"/>
                        </a:rPr>
                        <a:t>GRAPHIC​</a:t>
                      </a:r>
                      <a:endParaRPr lang="en-US">
                        <a:effectLst/>
                        <a:latin typeface="Segoe UI Semibold"/>
                        <a:cs typeface="Segoe UI Semibold"/>
                      </a:endParaRPr>
                    </a:p>
                  </a:txBody>
                  <a:tcPr>
                    <a:solidFill>
                      <a:srgbClr val="243B97"/>
                    </a:solidFill>
                  </a:tcPr>
                </a:tc>
                <a:extLst>
                  <a:ext uri="{0D108BD9-81ED-4DB2-BD59-A6C34878D82A}">
                    <a16:rowId xmlns:a16="http://schemas.microsoft.com/office/drawing/2014/main" val="2346983105"/>
                  </a:ext>
                </a:extLst>
              </a:tr>
              <a:tr h="371475">
                <a:tc>
                  <a:txBody>
                    <a:bodyPr/>
                    <a:lstStyle/>
                    <a:p>
                      <a:pPr fontAlgn="base"/>
                      <a:r>
                        <a:rPr lang="en-US" sz="2000">
                          <a:effectLst/>
                          <a:latin typeface="Segoe UI Semibold"/>
                          <a:cs typeface="Segoe UI Semibold"/>
                        </a:rPr>
                        <a:t>Monday​</a:t>
                      </a:r>
                    </a:p>
                  </a:txBody>
                  <a:tcPr/>
                </a:tc>
                <a:tc>
                  <a:txBody>
                    <a:bodyPr/>
                    <a:lstStyle/>
                    <a:p>
                      <a:pPr fontAlgn="base"/>
                      <a:r>
                        <a:rPr lang="en-US" sz="2000">
                          <a:effectLst/>
                          <a:latin typeface="Segoe UI Semibold"/>
                          <a:cs typeface="Segoe UI Semibold"/>
                        </a:rPr>
                        <a:t>Facebook Live​</a:t>
                      </a:r>
                    </a:p>
                  </a:txBody>
                  <a:tcPr/>
                </a:tc>
                <a:tc>
                  <a:txBody>
                    <a:bodyPr/>
                    <a:lstStyle/>
                    <a:p>
                      <a:pPr fontAlgn="base"/>
                      <a:r>
                        <a:rPr lang="en-US" sz="2000">
                          <a:effectLst/>
                          <a:latin typeface="Segoe UI Semibold" panose="020B0702040204020203" pitchFamily="34" charset="0"/>
                          <a:cs typeface="Segoe UI Semibold" panose="020B0702040204020203" pitchFamily="34" charset="0"/>
                        </a:rPr>
                        <a:t>Budget</a:t>
                      </a:r>
                      <a:r>
                        <a:rPr lang="en-US" sz="2000" baseline="0">
                          <a:effectLst/>
                          <a:latin typeface="Segoe UI Semibold" panose="020B0702040204020203" pitchFamily="34" charset="0"/>
                          <a:cs typeface="Segoe UI Semibold" panose="020B0702040204020203" pitchFamily="34" charset="0"/>
                        </a:rPr>
                        <a:t> Hearing</a:t>
                      </a:r>
                      <a:endParaRPr lang="en-US" sz="2000">
                        <a:effectLst/>
                        <a:latin typeface="Segoe UI Semibold" panose="020B0702040204020203" pitchFamily="34" charset="0"/>
                        <a:cs typeface="Segoe UI Semibold" panose="020B0702040204020203" pitchFamily="34" charset="0"/>
                      </a:endParaRPr>
                    </a:p>
                  </a:txBody>
                  <a:tcPr/>
                </a:tc>
                <a:tc>
                  <a:txBody>
                    <a:bodyPr/>
                    <a:lstStyle/>
                    <a:p>
                      <a:pPr fontAlgn="base"/>
                      <a:r>
                        <a:rPr lang="en-US" sz="2000">
                          <a:effectLst/>
                          <a:latin typeface="Segoe UI Semibold" panose="020B0702040204020203" pitchFamily="34" charset="0"/>
                          <a:cs typeface="Segoe UI Semibold" panose="020B0702040204020203" pitchFamily="34" charset="0"/>
                        </a:rPr>
                        <a:t>N/A​</a:t>
                      </a:r>
                    </a:p>
                  </a:txBody>
                  <a:tcPr/>
                </a:tc>
                <a:tc>
                  <a:txBody>
                    <a:bodyPr/>
                    <a:lstStyle/>
                    <a:p>
                      <a:pPr fontAlgn="base"/>
                      <a:r>
                        <a:rPr lang="en-US" sz="2000">
                          <a:effectLst/>
                          <a:latin typeface="Segoe UI Semibold"/>
                          <a:cs typeface="Segoe UI Semibold"/>
                        </a:rPr>
                        <a:t>N/A​</a:t>
                      </a:r>
                    </a:p>
                  </a:txBody>
                  <a:tcPr/>
                </a:tc>
                <a:extLst>
                  <a:ext uri="{0D108BD9-81ED-4DB2-BD59-A6C34878D82A}">
                    <a16:rowId xmlns:a16="http://schemas.microsoft.com/office/drawing/2014/main" val="3801508065"/>
                  </a:ext>
                </a:extLst>
              </a:tr>
              <a:tr h="371475">
                <a:tc>
                  <a:txBody>
                    <a:bodyPr/>
                    <a:lstStyle/>
                    <a:p>
                      <a:pPr fontAlgn="base"/>
                      <a:r>
                        <a:rPr lang="en-US" sz="2000">
                          <a:effectLst/>
                          <a:latin typeface="Segoe UI Semibold"/>
                          <a:cs typeface="Segoe UI Semibold"/>
                        </a:rPr>
                        <a:t>Tuesday​</a:t>
                      </a:r>
                    </a:p>
                  </a:txBody>
                  <a:tcPr/>
                </a:tc>
                <a:tc>
                  <a:txBody>
                    <a:bodyPr/>
                    <a:lstStyle/>
                    <a:p>
                      <a:pPr fontAlgn="base"/>
                      <a:r>
                        <a:rPr lang="en-US" sz="2000">
                          <a:effectLst/>
                          <a:latin typeface="Segoe UI Semibold" panose="020B0702040204020203" pitchFamily="34" charset="0"/>
                          <a:cs typeface="Segoe UI Semibold" panose="020B0702040204020203" pitchFamily="34" charset="0"/>
                        </a:rPr>
                        <a:t>Email</a:t>
                      </a:r>
                      <a:r>
                        <a:rPr lang="en-US" sz="2000" baseline="0">
                          <a:effectLst/>
                          <a:latin typeface="Segoe UI Semibold" panose="020B0702040204020203" pitchFamily="34" charset="0"/>
                          <a:cs typeface="Segoe UI Semibold" panose="020B0702040204020203" pitchFamily="34" charset="0"/>
                        </a:rPr>
                        <a:t> petition </a:t>
                      </a:r>
                      <a:endParaRPr lang="en-US" sz="2000">
                        <a:effectLst/>
                        <a:latin typeface="Segoe UI Semibold" panose="020B0702040204020203" pitchFamily="34" charset="0"/>
                        <a:cs typeface="Segoe UI Semibold" panose="020B0702040204020203" pitchFamily="34" charset="0"/>
                      </a:endParaRPr>
                    </a:p>
                  </a:txBody>
                  <a:tcPr/>
                </a:tc>
                <a:tc>
                  <a:txBody>
                    <a:bodyPr/>
                    <a:lstStyle/>
                    <a:p>
                      <a:pPr fontAlgn="base"/>
                      <a:r>
                        <a:rPr lang="en-US" sz="2000">
                          <a:effectLst/>
                          <a:latin typeface="Segoe UI Semibold" panose="020B0702040204020203" pitchFamily="34" charset="0"/>
                          <a:cs typeface="Segoe UI Semibold" panose="020B0702040204020203" pitchFamily="34" charset="0"/>
                        </a:rPr>
                        <a:t>Vote</a:t>
                      </a:r>
                      <a:r>
                        <a:rPr lang="en-US" sz="2000" baseline="0">
                          <a:effectLst/>
                          <a:latin typeface="Segoe UI Semibold" panose="020B0702040204020203" pitchFamily="34" charset="0"/>
                          <a:cs typeface="Segoe UI Semibold" panose="020B0702040204020203" pitchFamily="34" charset="0"/>
                        </a:rPr>
                        <a:t> Pledge</a:t>
                      </a:r>
                      <a:endParaRPr lang="en-US" sz="2000">
                        <a:effectLst/>
                        <a:latin typeface="Segoe UI Semibold" panose="020B0702040204020203" pitchFamily="34" charset="0"/>
                        <a:cs typeface="Segoe UI Semibold" panose="020B0702040204020203" pitchFamily="34" charset="0"/>
                      </a:endParaRPr>
                    </a:p>
                  </a:txBody>
                  <a:tcPr/>
                </a:tc>
                <a:tc>
                  <a:txBody>
                    <a:bodyPr/>
                    <a:lstStyle/>
                    <a:p>
                      <a:pPr fontAlgn="base"/>
                      <a:r>
                        <a:rPr lang="en-US" sz="2000">
                          <a:effectLst/>
                          <a:latin typeface="Segoe UI Semibold" panose="020B0702040204020203" pitchFamily="34" charset="0"/>
                          <a:cs typeface="Segoe UI Semibold" panose="020B0702040204020203" pitchFamily="34" charset="0"/>
                        </a:rPr>
                        <a:t>taaac.org/</a:t>
                      </a:r>
                      <a:r>
                        <a:rPr lang="en-US" sz="2000" err="1">
                          <a:effectLst/>
                          <a:latin typeface="Segoe UI Semibold" panose="020B0702040204020203" pitchFamily="34" charset="0"/>
                          <a:cs typeface="Segoe UI Semibold" panose="020B0702040204020203" pitchFamily="34" charset="0"/>
                        </a:rPr>
                        <a:t>votepledge</a:t>
                      </a:r>
                      <a:endParaRPr lang="en-US" sz="2000">
                        <a:effectLst/>
                        <a:latin typeface="Segoe UI Semibold" panose="020B0702040204020203" pitchFamily="34" charset="0"/>
                        <a:cs typeface="Segoe UI Semibold" panose="020B0702040204020203" pitchFamily="34" charset="0"/>
                      </a:endParaRPr>
                    </a:p>
                  </a:txBody>
                  <a:tcPr/>
                </a:tc>
                <a:tc>
                  <a:txBody>
                    <a:bodyPr/>
                    <a:lstStyle/>
                    <a:p>
                      <a:pPr fontAlgn="base"/>
                      <a:r>
                        <a:rPr lang="en-US" sz="2000">
                          <a:effectLst/>
                          <a:latin typeface="Segoe UI Semibold"/>
                          <a:cs typeface="Segoe UI Semibold"/>
                        </a:rPr>
                        <a:t>N/A​</a:t>
                      </a:r>
                    </a:p>
                  </a:txBody>
                  <a:tcPr/>
                </a:tc>
                <a:extLst>
                  <a:ext uri="{0D108BD9-81ED-4DB2-BD59-A6C34878D82A}">
                    <a16:rowId xmlns:a16="http://schemas.microsoft.com/office/drawing/2014/main" val="2710848057"/>
                  </a:ext>
                </a:extLst>
              </a:tr>
              <a:tr h="371475">
                <a:tc>
                  <a:txBody>
                    <a:bodyPr/>
                    <a:lstStyle/>
                    <a:p>
                      <a:pPr fontAlgn="base"/>
                      <a:r>
                        <a:rPr lang="en-US" sz="2000">
                          <a:effectLst/>
                          <a:latin typeface="Segoe UI Semibold"/>
                          <a:cs typeface="Segoe UI Semibold"/>
                        </a:rPr>
                        <a:t>Wednesday​</a:t>
                      </a:r>
                    </a:p>
                  </a:txBody>
                  <a:tcPr/>
                </a:tc>
                <a:tc>
                  <a:txBody>
                    <a:bodyPr/>
                    <a:lstStyle/>
                    <a:p>
                      <a:pPr fontAlgn="base"/>
                      <a:r>
                        <a:rPr lang="en-US" sz="2000">
                          <a:effectLst/>
                          <a:latin typeface="Segoe UI Semibold" panose="020B0702040204020203" pitchFamily="34" charset="0"/>
                          <a:cs typeface="Segoe UI Semibold" panose="020B0702040204020203" pitchFamily="34" charset="0"/>
                        </a:rPr>
                        <a:t>RSVP​</a:t>
                      </a:r>
                    </a:p>
                  </a:txBody>
                  <a:tcPr/>
                </a:tc>
                <a:tc>
                  <a:txBody>
                    <a:bodyPr/>
                    <a:lstStyle/>
                    <a:p>
                      <a:pPr fontAlgn="base"/>
                      <a:r>
                        <a:rPr lang="en-US" sz="2000">
                          <a:effectLst/>
                          <a:latin typeface="Segoe UI Semibold" panose="020B0702040204020203" pitchFamily="34" charset="0"/>
                          <a:cs typeface="Segoe UI Semibold" panose="020B0702040204020203" pitchFamily="34" charset="0"/>
                        </a:rPr>
                        <a:t>Join us for</a:t>
                      </a:r>
                      <a:r>
                        <a:rPr lang="en-US" sz="2000" baseline="0">
                          <a:effectLst/>
                          <a:latin typeface="Segoe UI Semibold" panose="020B0702040204020203" pitchFamily="34" charset="0"/>
                          <a:cs typeface="Segoe UI Semibold" panose="020B0702040204020203" pitchFamily="34" charset="0"/>
                        </a:rPr>
                        <a:t> Sat Canvass</a:t>
                      </a:r>
                      <a:endParaRPr lang="en-US" sz="2000">
                        <a:effectLst/>
                        <a:latin typeface="Segoe UI Semibold" panose="020B0702040204020203" pitchFamily="34" charset="0"/>
                        <a:cs typeface="Segoe UI Semibold" panose="020B0702040204020203" pitchFamily="34" charset="0"/>
                      </a:endParaRPr>
                    </a:p>
                  </a:txBody>
                  <a:tcPr/>
                </a:tc>
                <a:tc>
                  <a:txBody>
                    <a:bodyPr/>
                    <a:lstStyle/>
                    <a:p>
                      <a:pPr fontAlgn="base"/>
                      <a:r>
                        <a:rPr lang="en-US" sz="2000">
                          <a:effectLst/>
                          <a:latin typeface="Segoe UI Semibold"/>
                          <a:cs typeface="Segoe UI Semibold"/>
                        </a:rPr>
                        <a:t>FB RSVP Link​</a:t>
                      </a:r>
                    </a:p>
                  </a:txBody>
                  <a:tcPr/>
                </a:tc>
                <a:tc>
                  <a:txBody>
                    <a:bodyPr/>
                    <a:lstStyle/>
                    <a:p>
                      <a:pPr fontAlgn="base"/>
                      <a:r>
                        <a:rPr lang="en-US" sz="2000">
                          <a:effectLst/>
                          <a:latin typeface="Segoe UI Semibold"/>
                          <a:cs typeface="Segoe UI Semibold"/>
                        </a:rPr>
                        <a:t>N/A​</a:t>
                      </a:r>
                    </a:p>
                  </a:txBody>
                  <a:tcPr/>
                </a:tc>
                <a:extLst>
                  <a:ext uri="{0D108BD9-81ED-4DB2-BD59-A6C34878D82A}">
                    <a16:rowId xmlns:a16="http://schemas.microsoft.com/office/drawing/2014/main" val="1563562709"/>
                  </a:ext>
                </a:extLst>
              </a:tr>
              <a:tr h="371475">
                <a:tc>
                  <a:txBody>
                    <a:bodyPr/>
                    <a:lstStyle/>
                    <a:p>
                      <a:pPr fontAlgn="base"/>
                      <a:r>
                        <a:rPr lang="en-US" sz="2000">
                          <a:effectLst/>
                          <a:latin typeface="Segoe UI Semibold"/>
                          <a:cs typeface="Segoe UI Semibold"/>
                        </a:rPr>
                        <a:t>Thursday​</a:t>
                      </a:r>
                    </a:p>
                  </a:txBody>
                  <a:tcPr/>
                </a:tc>
                <a:tc>
                  <a:txBody>
                    <a:bodyPr/>
                    <a:lstStyle/>
                    <a:p>
                      <a:pPr fontAlgn="base"/>
                      <a:r>
                        <a:rPr lang="en-US" sz="2000">
                          <a:effectLst/>
                          <a:latin typeface="Segoe UI Semibold" panose="020B0702040204020203" pitchFamily="34" charset="0"/>
                          <a:cs typeface="Segoe UI Semibold" panose="020B0702040204020203" pitchFamily="34" charset="0"/>
                        </a:rPr>
                        <a:t>Press</a:t>
                      </a:r>
                      <a:r>
                        <a:rPr lang="en-US" sz="2000" baseline="0">
                          <a:effectLst/>
                          <a:latin typeface="Segoe UI Semibold" panose="020B0702040204020203" pitchFamily="34" charset="0"/>
                          <a:cs typeface="Segoe UI Semibold" panose="020B0702040204020203" pitchFamily="34" charset="0"/>
                        </a:rPr>
                        <a:t> Release</a:t>
                      </a:r>
                      <a:endParaRPr lang="en-US" sz="2000">
                        <a:effectLst/>
                        <a:latin typeface="Segoe UI Semibold" panose="020B0702040204020203" pitchFamily="34" charset="0"/>
                        <a:cs typeface="Segoe UI Semibold" panose="020B0702040204020203" pitchFamily="34" charset="0"/>
                      </a:endParaRPr>
                    </a:p>
                  </a:txBody>
                  <a:tcPr/>
                </a:tc>
                <a:tc>
                  <a:txBody>
                    <a:bodyPr/>
                    <a:lstStyle/>
                    <a:p>
                      <a:pPr fontAlgn="base"/>
                      <a:r>
                        <a:rPr lang="en-US" sz="2000">
                          <a:effectLst/>
                          <a:latin typeface="Segoe UI Semibold" panose="020B0702040204020203" pitchFamily="34" charset="0"/>
                          <a:cs typeface="Segoe UI Semibold" panose="020B0702040204020203" pitchFamily="34" charset="0"/>
                        </a:rPr>
                        <a:t>Recommended</a:t>
                      </a:r>
                      <a:r>
                        <a:rPr lang="en-US" sz="2000" baseline="0">
                          <a:effectLst/>
                          <a:latin typeface="Segoe UI Semibold" panose="020B0702040204020203" pitchFamily="34" charset="0"/>
                          <a:cs typeface="Segoe UI Semibold" panose="020B0702040204020203" pitchFamily="34" charset="0"/>
                        </a:rPr>
                        <a:t> Candidates Announced</a:t>
                      </a:r>
                      <a:endParaRPr lang="en-US" sz="2000">
                        <a:effectLst/>
                        <a:latin typeface="Segoe UI Semibold" panose="020B0702040204020203" pitchFamily="34" charset="0"/>
                        <a:cs typeface="Segoe UI Semibold" panose="020B0702040204020203" pitchFamily="34" charset="0"/>
                      </a:endParaRPr>
                    </a:p>
                  </a:txBody>
                  <a:tcPr/>
                </a:tc>
                <a:tc>
                  <a:txBody>
                    <a:bodyPr/>
                    <a:lstStyle/>
                    <a:p>
                      <a:pPr fontAlgn="base"/>
                      <a:r>
                        <a:rPr lang="en-US" sz="2000">
                          <a:effectLst/>
                          <a:latin typeface="Segoe UI Semibold" panose="020B0702040204020203" pitchFamily="34" charset="0"/>
                          <a:cs typeface="Segoe UI Semibold" panose="020B0702040204020203" pitchFamily="34" charset="0"/>
                        </a:rPr>
                        <a:t>Mdappleballot.com</a:t>
                      </a:r>
                    </a:p>
                  </a:txBody>
                  <a:tcPr/>
                </a:tc>
                <a:tc>
                  <a:txBody>
                    <a:bodyPr/>
                    <a:lstStyle/>
                    <a:p>
                      <a:pPr fontAlgn="base"/>
                      <a:r>
                        <a:rPr lang="en-US" sz="2000">
                          <a:effectLst/>
                          <a:latin typeface="Segoe UI Semibold" panose="020B0702040204020203" pitchFamily="34" charset="0"/>
                          <a:cs typeface="Segoe UI Semibold" panose="020B0702040204020203" pitchFamily="34" charset="0"/>
                        </a:rPr>
                        <a:t>N/A</a:t>
                      </a:r>
                    </a:p>
                  </a:txBody>
                  <a:tcPr/>
                </a:tc>
                <a:extLst>
                  <a:ext uri="{0D108BD9-81ED-4DB2-BD59-A6C34878D82A}">
                    <a16:rowId xmlns:a16="http://schemas.microsoft.com/office/drawing/2014/main" val="693791661"/>
                  </a:ext>
                </a:extLst>
              </a:tr>
              <a:tr h="371475">
                <a:tc>
                  <a:txBody>
                    <a:bodyPr/>
                    <a:lstStyle/>
                    <a:p>
                      <a:pPr fontAlgn="base"/>
                      <a:r>
                        <a:rPr lang="en-US" sz="2000">
                          <a:effectLst/>
                          <a:latin typeface="Segoe UI Semibold"/>
                          <a:cs typeface="Segoe UI Semibold"/>
                        </a:rPr>
                        <a:t>Friday​</a:t>
                      </a:r>
                    </a:p>
                  </a:txBody>
                  <a:tcPr/>
                </a:tc>
                <a:tc>
                  <a:txBody>
                    <a:bodyPr/>
                    <a:lstStyle/>
                    <a:p>
                      <a:pPr fontAlgn="base"/>
                      <a:r>
                        <a:rPr lang="en-US" sz="2000">
                          <a:effectLst/>
                          <a:latin typeface="Segoe UI Semibold"/>
                          <a:cs typeface="Segoe UI Semibold"/>
                        </a:rPr>
                        <a:t>Website</a:t>
                      </a:r>
                      <a:r>
                        <a:rPr lang="en-US" sz="2000" baseline="0">
                          <a:effectLst/>
                          <a:latin typeface="Segoe UI Semibold"/>
                          <a:cs typeface="Segoe UI Semibold"/>
                        </a:rPr>
                        <a:t> on Prez Corner</a:t>
                      </a:r>
                      <a:endParaRPr lang="en-US" sz="2000">
                        <a:effectLst/>
                        <a:latin typeface="Segoe UI Semibold"/>
                        <a:cs typeface="Segoe UI Semibold"/>
                      </a:endParaRPr>
                    </a:p>
                  </a:txBody>
                  <a:tcPr/>
                </a:tc>
                <a:tc>
                  <a:txBody>
                    <a:bodyPr/>
                    <a:lstStyle/>
                    <a:p>
                      <a:pPr fontAlgn="base"/>
                      <a:r>
                        <a:rPr lang="en-US" sz="2000">
                          <a:effectLst/>
                          <a:latin typeface="Segoe UI Semibold"/>
                          <a:cs typeface="Segoe UI Semibold"/>
                        </a:rPr>
                        <a:t>Talking with students​ at worksite visit</a:t>
                      </a:r>
                    </a:p>
                  </a:txBody>
                  <a:tcPr/>
                </a:tc>
                <a:tc>
                  <a:txBody>
                    <a:bodyPr/>
                    <a:lstStyle/>
                    <a:p>
                      <a:pPr fontAlgn="base"/>
                      <a:r>
                        <a:rPr lang="en-US" sz="2000">
                          <a:effectLst/>
                          <a:latin typeface="Segoe UI Semibold"/>
                          <a:cs typeface="Segoe UI Semibold"/>
                        </a:rPr>
                        <a:t>N/A​</a:t>
                      </a:r>
                    </a:p>
                  </a:txBody>
                  <a:tcPr/>
                </a:tc>
                <a:tc>
                  <a:txBody>
                    <a:bodyPr/>
                    <a:lstStyle/>
                    <a:p>
                      <a:pPr fontAlgn="base"/>
                      <a:r>
                        <a:rPr lang="en-US" sz="2000" err="1">
                          <a:effectLst/>
                          <a:latin typeface="Segoe UI Semibold"/>
                          <a:cs typeface="Segoe UI Semibold"/>
                        </a:rPr>
                        <a:t>iphone</a:t>
                      </a:r>
                      <a:r>
                        <a:rPr lang="en-US" sz="2000">
                          <a:effectLst/>
                          <a:latin typeface="Segoe UI Semibold"/>
                          <a:cs typeface="Segoe UI Semibold"/>
                        </a:rPr>
                        <a:t> pic​</a:t>
                      </a:r>
                    </a:p>
                  </a:txBody>
                  <a:tcPr/>
                </a:tc>
                <a:extLst>
                  <a:ext uri="{0D108BD9-81ED-4DB2-BD59-A6C34878D82A}">
                    <a16:rowId xmlns:a16="http://schemas.microsoft.com/office/drawing/2014/main" val="1102487694"/>
                  </a:ext>
                </a:extLst>
              </a:tr>
              <a:tr h="371475">
                <a:tc>
                  <a:txBody>
                    <a:bodyPr/>
                    <a:lstStyle/>
                    <a:p>
                      <a:pPr fontAlgn="base"/>
                      <a:r>
                        <a:rPr lang="en-US" sz="2000">
                          <a:effectLst/>
                          <a:latin typeface="Segoe UI Semibold"/>
                          <a:cs typeface="Segoe UI Semibold"/>
                        </a:rPr>
                        <a:t>Saturday​</a:t>
                      </a:r>
                    </a:p>
                  </a:txBody>
                  <a:tcPr/>
                </a:tc>
                <a:tc>
                  <a:txBody>
                    <a:bodyPr/>
                    <a:lstStyle/>
                    <a:p>
                      <a:pPr fontAlgn="base"/>
                      <a:r>
                        <a:rPr lang="en-US" sz="2000">
                          <a:effectLst/>
                          <a:latin typeface="Segoe UI Semibold"/>
                          <a:cs typeface="Segoe UI Semibold"/>
                        </a:rPr>
                        <a:t>Insta</a:t>
                      </a:r>
                      <a:r>
                        <a:rPr lang="en-US" sz="2000" baseline="0">
                          <a:effectLst/>
                          <a:latin typeface="Segoe UI Semibold"/>
                          <a:cs typeface="Segoe UI Semibold"/>
                        </a:rPr>
                        <a:t> Post</a:t>
                      </a:r>
                      <a:endParaRPr lang="en-US" sz="2000">
                        <a:effectLst/>
                        <a:latin typeface="Segoe UI Semibold"/>
                        <a:cs typeface="Segoe UI Semibold"/>
                      </a:endParaRPr>
                    </a:p>
                  </a:txBody>
                  <a:tcPr/>
                </a:tc>
                <a:tc>
                  <a:txBody>
                    <a:bodyPr/>
                    <a:lstStyle/>
                    <a:p>
                      <a:pPr fontAlgn="base"/>
                      <a:r>
                        <a:rPr lang="en-US" sz="2000">
                          <a:effectLst/>
                          <a:latin typeface="Segoe UI Semibold"/>
                          <a:cs typeface="Segoe UI Semibold"/>
                        </a:rPr>
                        <a:t>Canvassing​</a:t>
                      </a:r>
                    </a:p>
                  </a:txBody>
                  <a:tcPr/>
                </a:tc>
                <a:tc>
                  <a:txBody>
                    <a:bodyPr/>
                    <a:lstStyle/>
                    <a:p>
                      <a:pPr fontAlgn="base"/>
                      <a:r>
                        <a:rPr lang="en-US" sz="2000">
                          <a:effectLst/>
                          <a:latin typeface="Segoe UI Semibold"/>
                          <a:cs typeface="Segoe UI Semibold"/>
                        </a:rPr>
                        <a:t>N/A​</a:t>
                      </a:r>
                    </a:p>
                  </a:txBody>
                  <a:tcPr/>
                </a:tc>
                <a:tc>
                  <a:txBody>
                    <a:bodyPr/>
                    <a:lstStyle/>
                    <a:p>
                      <a:pPr fontAlgn="base"/>
                      <a:r>
                        <a:rPr lang="en-US" sz="2000" err="1">
                          <a:effectLst/>
                          <a:latin typeface="Segoe UI Semibold"/>
                          <a:cs typeface="Segoe UI Semibold"/>
                        </a:rPr>
                        <a:t>iphone</a:t>
                      </a:r>
                      <a:r>
                        <a:rPr lang="en-US" sz="2000">
                          <a:effectLst/>
                          <a:latin typeface="Segoe UI Semibold"/>
                          <a:cs typeface="Segoe UI Semibold"/>
                        </a:rPr>
                        <a:t> pic​</a:t>
                      </a:r>
                    </a:p>
                  </a:txBody>
                  <a:tcPr/>
                </a:tc>
                <a:extLst>
                  <a:ext uri="{0D108BD9-81ED-4DB2-BD59-A6C34878D82A}">
                    <a16:rowId xmlns:a16="http://schemas.microsoft.com/office/drawing/2014/main" val="2549441123"/>
                  </a:ext>
                </a:extLst>
              </a:tr>
              <a:tr h="371475">
                <a:tc>
                  <a:txBody>
                    <a:bodyPr/>
                    <a:lstStyle/>
                    <a:p>
                      <a:pPr fontAlgn="base"/>
                      <a:r>
                        <a:rPr lang="en-US" sz="2000">
                          <a:effectLst/>
                          <a:latin typeface="Segoe UI Semibold"/>
                          <a:cs typeface="Segoe UI Semibold"/>
                        </a:rPr>
                        <a:t>Sunday​</a:t>
                      </a:r>
                    </a:p>
                  </a:txBody>
                  <a:tcPr/>
                </a:tc>
                <a:tc>
                  <a:txBody>
                    <a:bodyPr/>
                    <a:lstStyle/>
                    <a:p>
                      <a:pPr fontAlgn="base"/>
                      <a:r>
                        <a:rPr lang="en-US" sz="2000">
                          <a:effectLst/>
                          <a:latin typeface="Segoe UI Semibold" panose="020B0702040204020203" pitchFamily="34" charset="0"/>
                          <a:cs typeface="Segoe UI Semibold" panose="020B0702040204020203" pitchFamily="34" charset="0"/>
                        </a:rPr>
                        <a:t>Email</a:t>
                      </a:r>
                      <a:r>
                        <a:rPr lang="en-US" sz="2000" baseline="0">
                          <a:effectLst/>
                          <a:latin typeface="Segoe UI Semibold" panose="020B0702040204020203" pitchFamily="34" charset="0"/>
                          <a:cs typeface="Segoe UI Semibold" panose="020B0702040204020203" pitchFamily="34" charset="0"/>
                        </a:rPr>
                        <a:t> </a:t>
                      </a:r>
                      <a:endParaRPr lang="en-US" sz="2000">
                        <a:effectLst/>
                        <a:latin typeface="Segoe UI Semibold" panose="020B0702040204020203" pitchFamily="34" charset="0"/>
                        <a:cs typeface="Segoe UI Semibold" panose="020B0702040204020203" pitchFamily="34" charset="0"/>
                      </a:endParaRPr>
                    </a:p>
                  </a:txBody>
                  <a:tcPr/>
                </a:tc>
                <a:tc>
                  <a:txBody>
                    <a:bodyPr/>
                    <a:lstStyle/>
                    <a:p>
                      <a:pPr fontAlgn="base"/>
                      <a:r>
                        <a:rPr lang="en-US" sz="2000">
                          <a:effectLst/>
                          <a:latin typeface="Segoe UI Semibold"/>
                          <a:cs typeface="Segoe UI Semibold"/>
                        </a:rPr>
                        <a:t>Read my Op Ed from today​</a:t>
                      </a:r>
                    </a:p>
                  </a:txBody>
                  <a:tcPr/>
                </a:tc>
                <a:tc>
                  <a:txBody>
                    <a:bodyPr/>
                    <a:lstStyle/>
                    <a:p>
                      <a:pPr fontAlgn="base"/>
                      <a:r>
                        <a:rPr lang="en-US" sz="2000">
                          <a:effectLst/>
                          <a:latin typeface="Segoe UI Semibold" panose="020B0702040204020203" pitchFamily="34" charset="0"/>
                          <a:cs typeface="Segoe UI Semibold" panose="020B0702040204020203" pitchFamily="34" charset="0"/>
                        </a:rPr>
                        <a:t>capgazette.org</a:t>
                      </a:r>
                    </a:p>
                  </a:txBody>
                  <a:tcPr/>
                </a:tc>
                <a:tc>
                  <a:txBody>
                    <a:bodyPr/>
                    <a:lstStyle/>
                    <a:p>
                      <a:pPr fontAlgn="base"/>
                      <a:r>
                        <a:rPr lang="en-US" sz="2000">
                          <a:effectLst/>
                          <a:latin typeface="Segoe UI Semibold" panose="020B0702040204020203" pitchFamily="34" charset="0"/>
                          <a:cs typeface="Segoe UI Semibold" panose="020B0702040204020203" pitchFamily="34" charset="0"/>
                        </a:rPr>
                        <a:t>N/A​</a:t>
                      </a:r>
                    </a:p>
                  </a:txBody>
                  <a:tcPr/>
                </a:tc>
                <a:extLst>
                  <a:ext uri="{0D108BD9-81ED-4DB2-BD59-A6C34878D82A}">
                    <a16:rowId xmlns:a16="http://schemas.microsoft.com/office/drawing/2014/main" val="2928525425"/>
                  </a:ext>
                </a:extLst>
              </a:tr>
            </a:tbl>
          </a:graphicData>
        </a:graphic>
      </p:graphicFrame>
      <p:sp>
        <p:nvSpPr>
          <p:cNvPr id="3" name="TextBox 2">
            <a:extLst>
              <a:ext uri="{FF2B5EF4-FFF2-40B4-BE49-F238E27FC236}">
                <a16:creationId xmlns:a16="http://schemas.microsoft.com/office/drawing/2014/main" id="{EA4BA16F-B0FD-86A5-1E09-B70712CD5B0C}"/>
              </a:ext>
            </a:extLst>
          </p:cNvPr>
          <p:cNvSpPr txBox="1"/>
          <p:nvPr/>
        </p:nvSpPr>
        <p:spPr>
          <a:xfrm>
            <a:off x="10623854" y="497788"/>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182EA0"/>
                </a:solidFill>
                <a:latin typeface="Segoe UI Black"/>
                <a:ea typeface="Segoe UI Black"/>
                <a:cs typeface="Segoe UI Semibold"/>
              </a:rPr>
              <a:t>MD</a:t>
            </a:r>
          </a:p>
        </p:txBody>
      </p:sp>
    </p:spTree>
    <p:extLst>
      <p:ext uri="{BB962C8B-B14F-4D97-AF65-F5344CB8AC3E}">
        <p14:creationId xmlns:p14="http://schemas.microsoft.com/office/powerpoint/2010/main" val="40489641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8491" y="-62345"/>
            <a:ext cx="12240491" cy="1089867"/>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rPr>
              <a:t>  EXERCISE</a:t>
            </a:r>
          </a:p>
        </p:txBody>
      </p:sp>
      <p:sp>
        <p:nvSpPr>
          <p:cNvPr id="9" name="TextBox 8"/>
          <p:cNvSpPr txBox="1"/>
          <p:nvPr/>
        </p:nvSpPr>
        <p:spPr>
          <a:xfrm>
            <a:off x="377406" y="1374738"/>
            <a:ext cx="7324097" cy="414908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ts val="4000"/>
              </a:lnSpc>
              <a:spcBef>
                <a:spcPts val="0"/>
              </a:spcBef>
              <a:spcAft>
                <a:spcPts val="0"/>
              </a:spcAft>
              <a:buClrTx/>
              <a:buSzTx/>
              <a:buFontTx/>
              <a:buNone/>
              <a:tabLst/>
              <a:defRPr/>
            </a:pPr>
            <a:r>
              <a:rPr lang="en-US" sz="2800">
                <a:solidFill>
                  <a:srgbClr val="182EA0"/>
                </a:solidFill>
                <a:latin typeface="Segoe UI Semibold" panose="020B0702040204020203" pitchFamily="34" charset="0"/>
                <a:cs typeface="Segoe UI Semibold" panose="020B0702040204020203" pitchFamily="34" charset="0"/>
              </a:rPr>
              <a:t>You have 15 minutes to create a social media post. You can: </a:t>
            </a:r>
          </a:p>
          <a:p>
            <a:pPr marL="514350" marR="0" lvl="0" indent="-514350" algn="l" defTabSz="914400" rtl="0" eaLnBrk="1" fontAlgn="auto" latinLnBrk="0" hangingPunct="1">
              <a:lnSpc>
                <a:spcPts val="4000"/>
              </a:lnSpc>
              <a:spcBef>
                <a:spcPts val="0"/>
              </a:spcBef>
              <a:spcAft>
                <a:spcPts val="0"/>
              </a:spcAft>
              <a:buClrTx/>
              <a:buSzTx/>
              <a:buFontTx/>
              <a:buAutoNum type="alphaLcPeriod"/>
              <a:tabLst/>
              <a:defRPr/>
            </a:pPr>
            <a:r>
              <a:rPr kumimoji="0" lang="en-US" sz="2800" b="0" i="0" u="none" strike="noStrike" kern="1200" cap="none" spc="0" normalizeH="0" baseline="0" noProof="0">
                <a:ln>
                  <a:noFill/>
                </a:ln>
                <a:solidFill>
                  <a:srgbClr val="182EA0"/>
                </a:solidFill>
                <a:effectLst/>
                <a:uLnTx/>
                <a:uFillTx/>
                <a:latin typeface="Segoe UI Semibold" panose="020B0702040204020203" pitchFamily="34" charset="0"/>
                <a:cs typeface="Segoe UI Semibold" panose="020B0702040204020203" pitchFamily="34" charset="0"/>
              </a:rPr>
              <a:t>Film direct to camera video</a:t>
            </a:r>
          </a:p>
          <a:p>
            <a:pPr marL="514350" marR="0" lvl="0" indent="-514350" algn="l" defTabSz="914400" rtl="0" eaLnBrk="1" fontAlgn="auto" latinLnBrk="0" hangingPunct="1">
              <a:lnSpc>
                <a:spcPts val="4000"/>
              </a:lnSpc>
              <a:spcBef>
                <a:spcPts val="0"/>
              </a:spcBef>
              <a:spcAft>
                <a:spcPts val="0"/>
              </a:spcAft>
              <a:buClrTx/>
              <a:buSzTx/>
              <a:buFontTx/>
              <a:buAutoNum type="alphaLcPeriod"/>
              <a:tabLst/>
              <a:defRPr/>
            </a:pPr>
            <a:r>
              <a:rPr lang="en-US" sz="2800">
                <a:solidFill>
                  <a:srgbClr val="182EA0"/>
                </a:solidFill>
                <a:latin typeface="Segoe UI Semibold" panose="020B0702040204020203" pitchFamily="34" charset="0"/>
                <a:cs typeface="Segoe UI Semibold" panose="020B0702040204020203" pitchFamily="34" charset="0"/>
              </a:rPr>
              <a:t>Create question or use a template in </a:t>
            </a:r>
            <a:r>
              <a:rPr lang="en-US" sz="2800" err="1">
                <a:solidFill>
                  <a:srgbClr val="182EA0"/>
                </a:solidFill>
                <a:latin typeface="Segoe UI Semibold" panose="020B0702040204020203" pitchFamily="34" charset="0"/>
                <a:cs typeface="Segoe UI Semibold" panose="020B0702040204020203" pitchFamily="34" charset="0"/>
              </a:rPr>
              <a:t>canva</a:t>
            </a:r>
            <a:r>
              <a:rPr lang="en-US" sz="2800">
                <a:solidFill>
                  <a:srgbClr val="182EA0"/>
                </a:solidFill>
                <a:latin typeface="Segoe UI Semibold" panose="020B0702040204020203" pitchFamily="34" charset="0"/>
                <a:cs typeface="Segoe UI Semibold" panose="020B0702040204020203" pitchFamily="34" charset="0"/>
              </a:rPr>
              <a:t> </a:t>
            </a:r>
            <a:r>
              <a:rPr kumimoji="0" lang="en-US" sz="2800" b="0" i="0" u="none" strike="noStrike" kern="1200" cap="none" spc="0" normalizeH="0" baseline="0" noProof="0">
                <a:ln>
                  <a:noFill/>
                </a:ln>
                <a:solidFill>
                  <a:srgbClr val="182EA0"/>
                </a:solidFill>
                <a:effectLst/>
                <a:uLnTx/>
                <a:uFillTx/>
                <a:latin typeface="Segoe UI Semibold" panose="020B0702040204020203" pitchFamily="34" charset="0"/>
                <a:cs typeface="Segoe UI Semibold" panose="020B0702040204020203" pitchFamily="34" charset="0"/>
              </a:rPr>
              <a:t> </a:t>
            </a:r>
          </a:p>
          <a:p>
            <a:pPr marL="514350" marR="0" lvl="0" indent="-514350" algn="l" defTabSz="914400" rtl="0" eaLnBrk="1" fontAlgn="auto" latinLnBrk="0" hangingPunct="1">
              <a:lnSpc>
                <a:spcPts val="4000"/>
              </a:lnSpc>
              <a:spcBef>
                <a:spcPts val="0"/>
              </a:spcBef>
              <a:spcAft>
                <a:spcPts val="0"/>
              </a:spcAft>
              <a:buClrTx/>
              <a:buSzTx/>
              <a:buFontTx/>
              <a:buAutoNum type="alphaLcPeriod"/>
              <a:tabLst/>
              <a:defRPr/>
            </a:pPr>
            <a:endParaRPr lang="en-US" sz="2800">
              <a:solidFill>
                <a:srgbClr val="182EA0"/>
              </a:solidFill>
              <a:latin typeface="Segoe UI Semibold" panose="020B0702040204020203" pitchFamily="34" charset="0"/>
              <a:cs typeface="Segoe UI Semibold" panose="020B0702040204020203" pitchFamily="34" charset="0"/>
            </a:endParaRPr>
          </a:p>
          <a:p>
            <a:pPr>
              <a:lnSpc>
                <a:spcPts val="4000"/>
              </a:lnSpc>
              <a:defRPr/>
            </a:pPr>
            <a:r>
              <a:rPr lang="en-US" sz="2800">
                <a:solidFill>
                  <a:srgbClr val="182EA0"/>
                </a:solidFill>
                <a:latin typeface="Segoe UI Semibold"/>
                <a:cs typeface="Segoe UI Semibold"/>
              </a:rPr>
              <a:t>Drop in google drive when you are done using QR code to right</a:t>
            </a:r>
            <a:endParaRPr lang="en-US" sz="2800" b="0" i="0" u="none" strike="noStrike" kern="1200" cap="none" spc="0" normalizeH="0" baseline="0" noProof="0">
              <a:ln>
                <a:noFill/>
              </a:ln>
              <a:solidFill>
                <a:srgbClr val="182EA0"/>
              </a:solidFill>
              <a:effectLst/>
              <a:uLnTx/>
              <a:uFillTx/>
              <a:latin typeface="Segoe UI Semibold"/>
              <a:cs typeface="Segoe UI Semibold"/>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7" name="FB Election Video for Erin">
            <a:hlinkClick r:id="" action="ppaction://media"/>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68D2BB7B-A9F1-4C34-8CA9-3159F6F8163B}" label="" lang="en-us" r:embed="rId5"/>
                        </p173:trackLst>
                      </p173:tracksInfo>
                    </p:ext>
                  </p14:extLst>
                </p14:media>
              </p:ext>
            </p:extLst>
          </p:nvPr>
        </p:nvPicPr>
        <p:blipFill>
          <a:blip r:embed="rId6"/>
          <a:stretch>
            <a:fillRect/>
          </a:stretch>
        </p:blipFill>
        <p:spPr>
          <a:xfrm>
            <a:off x="7925733" y="1292249"/>
            <a:ext cx="1590817" cy="2830328"/>
          </a:xfrm>
          <a:prstGeom prst="rect">
            <a:avLst/>
          </a:prstGeom>
        </p:spPr>
      </p:pic>
      <p:pic>
        <p:nvPicPr>
          <p:cNvPr id="10" name="Picture 9" descr="A screenshot of a computer&#10;&#10;Description automatically generated">
            <a:extLst>
              <a:ext uri="{FF2B5EF4-FFF2-40B4-BE49-F238E27FC236}">
                <a16:creationId xmlns:a16="http://schemas.microsoft.com/office/drawing/2014/main" id="{2FCA97D5-B6CD-2FA4-B24F-E3B9DD079859}"/>
              </a:ext>
            </a:extLst>
          </p:cNvPr>
          <p:cNvPicPr>
            <a:picLocks noChangeAspect="1"/>
          </p:cNvPicPr>
          <p:nvPr/>
        </p:nvPicPr>
        <p:blipFill>
          <a:blip r:embed="rId7"/>
          <a:stretch>
            <a:fillRect/>
          </a:stretch>
        </p:blipFill>
        <p:spPr>
          <a:xfrm>
            <a:off x="9657092" y="1636260"/>
            <a:ext cx="1996734" cy="1566014"/>
          </a:xfrm>
          <a:prstGeom prst="rect">
            <a:avLst/>
          </a:prstGeom>
        </p:spPr>
      </p:pic>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737746" y="3419996"/>
            <a:ext cx="1835426" cy="1835426"/>
          </a:xfrm>
          <a:prstGeom prst="rect">
            <a:avLst/>
          </a:prstGeom>
        </p:spPr>
      </p:pic>
      <p:sp>
        <p:nvSpPr>
          <p:cNvPr id="3" name="TextBox 2">
            <a:extLst>
              <a:ext uri="{FF2B5EF4-FFF2-40B4-BE49-F238E27FC236}">
                <a16:creationId xmlns:a16="http://schemas.microsoft.com/office/drawing/2014/main" id="{318F043A-6E29-5923-5268-A0E6E3A4DAE4}"/>
              </a:ext>
            </a:extLst>
          </p:cNvPr>
          <p:cNvSpPr txBox="1"/>
          <p:nvPr/>
        </p:nvSpPr>
        <p:spPr>
          <a:xfrm>
            <a:off x="10690437" y="142681"/>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FFFFFF"/>
                </a:solidFill>
                <a:latin typeface="Segoe UI Black"/>
                <a:ea typeface="Segoe UI Black"/>
                <a:cs typeface="Segoe UI Semibold"/>
              </a:rPr>
              <a:t>MD</a:t>
            </a:r>
          </a:p>
        </p:txBody>
      </p:sp>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52452" y="4172026"/>
            <a:ext cx="1771543" cy="1771543"/>
          </a:xfrm>
          <a:prstGeom prst="rect">
            <a:avLst/>
          </a:prstGeom>
        </p:spPr>
      </p:pic>
    </p:spTree>
    <p:extLst>
      <p:ext uri="{BB962C8B-B14F-4D97-AF65-F5344CB8AC3E}">
        <p14:creationId xmlns:p14="http://schemas.microsoft.com/office/powerpoint/2010/main" val="38633684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30427-2C44-F446-D036-0A6BD8E8BA86}"/>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F88A4D8-972F-1484-1738-9FAEEFF7A892}"/>
              </a:ext>
            </a:extLst>
          </p:cNvPr>
          <p:cNvSpPr/>
          <p:nvPr/>
        </p:nvSpPr>
        <p:spPr>
          <a:xfrm>
            <a:off x="-48491" y="-62345"/>
            <a:ext cx="12240491" cy="1089867"/>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rPr>
              <a:t>  EXERCISE</a:t>
            </a:r>
          </a:p>
        </p:txBody>
      </p:sp>
      <p:sp>
        <p:nvSpPr>
          <p:cNvPr id="9" name="TextBox 8">
            <a:extLst>
              <a:ext uri="{FF2B5EF4-FFF2-40B4-BE49-F238E27FC236}">
                <a16:creationId xmlns:a16="http://schemas.microsoft.com/office/drawing/2014/main" id="{6A79BD44-6A3E-29B8-8A0E-4D9FF2FAF129}"/>
              </a:ext>
            </a:extLst>
          </p:cNvPr>
          <p:cNvSpPr txBox="1"/>
          <p:nvPr/>
        </p:nvSpPr>
        <p:spPr>
          <a:xfrm>
            <a:off x="219256" y="1274096"/>
            <a:ext cx="9293793" cy="5175006"/>
          </a:xfrm>
          <a:prstGeom prst="rect">
            <a:avLst/>
          </a:prstGeom>
          <a:noFill/>
        </p:spPr>
        <p:txBody>
          <a:bodyPr wrap="square" lIns="91440" tIns="45720" rIns="91440" bIns="45720" rtlCol="0" anchor="t">
            <a:spAutoFit/>
          </a:bodyPr>
          <a:lstStyle/>
          <a:p>
            <a:pPr>
              <a:lnSpc>
                <a:spcPts val="4000"/>
              </a:lnSpc>
              <a:defRPr/>
            </a:pPr>
            <a:r>
              <a:rPr lang="en-US" sz="2800">
                <a:solidFill>
                  <a:srgbClr val="182EA0"/>
                </a:solidFill>
                <a:latin typeface="Segoe UI Semibold"/>
                <a:cs typeface="Segoe UI Semibold"/>
              </a:rPr>
              <a:t>You have 20 minutes to create a social media post. You can: </a:t>
            </a:r>
            <a:endParaRPr lang="en-US" sz="2800">
              <a:solidFill>
                <a:srgbClr val="000000"/>
              </a:solidFill>
              <a:latin typeface="Segoe UI Semibold"/>
              <a:cs typeface="Segoe UI Semibold"/>
            </a:endParaRPr>
          </a:p>
          <a:p>
            <a:pPr marL="514350" indent="-514350">
              <a:lnSpc>
                <a:spcPts val="4000"/>
              </a:lnSpc>
              <a:buAutoNum type="alphaLcPeriod"/>
              <a:defRPr/>
            </a:pPr>
            <a:r>
              <a:rPr kumimoji="0" lang="en-US" sz="2800" b="0" i="0" u="none" strike="noStrike" kern="1200" cap="none" spc="0" normalizeH="0" baseline="0" noProof="0">
                <a:ln>
                  <a:noFill/>
                </a:ln>
                <a:solidFill>
                  <a:srgbClr val="182EA0"/>
                </a:solidFill>
                <a:effectLst/>
                <a:uLnTx/>
                <a:uFillTx/>
                <a:latin typeface="Segoe UI Semibold"/>
                <a:cs typeface="Segoe UI Semibold"/>
              </a:rPr>
              <a:t>Film direct to camera video</a:t>
            </a:r>
            <a:r>
              <a:rPr lang="en-US" sz="2800">
                <a:solidFill>
                  <a:srgbClr val="182EA0"/>
                </a:solidFill>
                <a:latin typeface="Segoe UI Semibold"/>
                <a:cs typeface="Segoe UI Semibold"/>
              </a:rPr>
              <a:t> (1 min or less)</a:t>
            </a:r>
            <a:endParaRPr lang="en-US" sz="2800" b="0" i="0" u="none" strike="noStrike" kern="1200" cap="none" spc="0" normalizeH="0" baseline="0" noProof="0">
              <a:ln>
                <a:noFill/>
              </a:ln>
              <a:solidFill>
                <a:srgbClr val="000000"/>
              </a:solidFill>
              <a:effectLst/>
              <a:uLnTx/>
              <a:uFillTx/>
              <a:latin typeface="Segoe UI Semibold" panose="020B0702040204020203" pitchFamily="34" charset="0"/>
              <a:cs typeface="Segoe UI Semibold" panose="020B0702040204020203" pitchFamily="34" charset="0"/>
            </a:endParaRPr>
          </a:p>
          <a:p>
            <a:pPr marL="514350" marR="0" lvl="0" indent="-514350" algn="l" defTabSz="914400">
              <a:lnSpc>
                <a:spcPts val="4000"/>
              </a:lnSpc>
              <a:spcBef>
                <a:spcPts val="0"/>
              </a:spcBef>
              <a:spcAft>
                <a:spcPts val="0"/>
              </a:spcAft>
              <a:buAutoNum type="alphaLcPeriod"/>
              <a:tabLst/>
              <a:defRPr/>
            </a:pPr>
            <a:r>
              <a:rPr lang="en-US" sz="2800">
                <a:solidFill>
                  <a:srgbClr val="182EA0"/>
                </a:solidFill>
                <a:latin typeface="Segoe UI Semibold"/>
                <a:cs typeface="Segoe UI Semibold"/>
              </a:rPr>
              <a:t>Create question or use a template in </a:t>
            </a:r>
            <a:r>
              <a:rPr lang="en-US" sz="2800" err="1">
                <a:solidFill>
                  <a:srgbClr val="182EA0"/>
                </a:solidFill>
                <a:latin typeface="Segoe UI Semibold"/>
                <a:cs typeface="Segoe UI Semibold"/>
              </a:rPr>
              <a:t>canva</a:t>
            </a:r>
            <a:r>
              <a:rPr lang="en-US" sz="2800">
                <a:solidFill>
                  <a:srgbClr val="182EA0"/>
                </a:solidFill>
                <a:latin typeface="Segoe UI Semibold"/>
                <a:cs typeface="Segoe UI Semibold"/>
              </a:rPr>
              <a:t> </a:t>
            </a:r>
            <a:endParaRPr lang="en-US" sz="2800" b="0" i="0" u="none" strike="noStrike" kern="1200" cap="none" spc="0" normalizeH="0" baseline="0" noProof="0">
              <a:ln>
                <a:noFill/>
              </a:ln>
              <a:solidFill>
                <a:srgbClr val="000000"/>
              </a:solidFill>
              <a:effectLst/>
              <a:uLnTx/>
              <a:uFillTx/>
              <a:latin typeface="Segoe UI Semibold"/>
              <a:cs typeface="Segoe UI Semibold"/>
            </a:endParaRPr>
          </a:p>
          <a:p>
            <a:pPr marR="0" lvl="0" algn="l" defTabSz="914400">
              <a:lnSpc>
                <a:spcPts val="4000"/>
              </a:lnSpc>
              <a:spcBef>
                <a:spcPts val="0"/>
              </a:spcBef>
              <a:spcAft>
                <a:spcPts val="0"/>
              </a:spcAft>
              <a:tabLst/>
              <a:defRPr/>
            </a:pPr>
            <a:endParaRPr lang="en-US" sz="2800">
              <a:solidFill>
                <a:srgbClr val="000000"/>
              </a:solidFill>
              <a:latin typeface="Segoe UI Semibold" panose="020B0702040204020203" pitchFamily="34" charset="0"/>
              <a:cs typeface="Segoe UI Semibold" panose="020B0702040204020203" pitchFamily="34" charset="0"/>
            </a:endParaRPr>
          </a:p>
          <a:p>
            <a:pPr>
              <a:lnSpc>
                <a:spcPts val="4000"/>
              </a:lnSpc>
              <a:defRPr/>
            </a:pPr>
            <a:r>
              <a:rPr lang="en-US" sz="2800">
                <a:solidFill>
                  <a:srgbClr val="182EA0"/>
                </a:solidFill>
                <a:latin typeface="Segoe UI Semibold"/>
                <a:cs typeface="Segoe UI Semibold"/>
              </a:rPr>
              <a:t>Options to share</a:t>
            </a:r>
            <a:endParaRPr lang="en-US" sz="2800">
              <a:solidFill>
                <a:srgbClr val="000000"/>
              </a:solidFill>
              <a:latin typeface="Segoe UI Semibold"/>
              <a:cs typeface="Segoe UI Semibold"/>
            </a:endParaRPr>
          </a:p>
          <a:p>
            <a:pPr marL="514350" indent="-514350">
              <a:lnSpc>
                <a:spcPts val="4000"/>
              </a:lnSpc>
              <a:buAutoNum type="arabicPeriod"/>
              <a:defRPr/>
            </a:pPr>
            <a:r>
              <a:rPr lang="en-US" sz="2800">
                <a:solidFill>
                  <a:srgbClr val="182EA0"/>
                </a:solidFill>
                <a:latin typeface="Segoe UI Semibold"/>
                <a:cs typeface="Segoe UI Semibold"/>
              </a:rPr>
              <a:t>Drop your file in OneDrive when you are done using QR code to the right (click on first 3 dots, click upload, and click files, &amp; photo library, choose file)</a:t>
            </a:r>
            <a:endParaRPr lang="en-US" sz="2800">
              <a:solidFill>
                <a:srgbClr val="000000"/>
              </a:solidFill>
              <a:latin typeface="Segoe UI Semibold"/>
              <a:cs typeface="Segoe UI Semibold"/>
            </a:endParaRPr>
          </a:p>
          <a:p>
            <a:pPr marL="514350" indent="-514350">
              <a:lnSpc>
                <a:spcPts val="4000"/>
              </a:lnSpc>
              <a:buAutoNum type="arabicPeriod"/>
              <a:defRPr/>
            </a:pPr>
            <a:r>
              <a:rPr lang="en-US" sz="2800">
                <a:solidFill>
                  <a:srgbClr val="182EA0"/>
                </a:solidFill>
                <a:latin typeface="Segoe UI Semibold"/>
                <a:cs typeface="Segoe UI Semibold"/>
              </a:rPr>
              <a:t>Email or text </a:t>
            </a:r>
            <a:r>
              <a:rPr lang="en-US" sz="2800">
                <a:solidFill>
                  <a:srgbClr val="182EA0"/>
                </a:solidFill>
                <a:latin typeface="Segoe UI Semibold"/>
                <a:cs typeface="Segoe UI Semibold"/>
                <a:hlinkClick r:id="rId4"/>
              </a:rPr>
              <a:t>mdavis@nea.org</a:t>
            </a:r>
            <a:r>
              <a:rPr lang="en-US" sz="2800">
                <a:solidFill>
                  <a:srgbClr val="182EA0"/>
                </a:solidFill>
                <a:latin typeface="Segoe UI Semibold"/>
                <a:cs typeface="Segoe UI Semibold"/>
              </a:rPr>
              <a:t> 443-758-7303</a:t>
            </a:r>
            <a:endParaRPr lang="en-US" sz="2800">
              <a:solidFill>
                <a:srgbClr val="000000"/>
              </a:solidFill>
              <a:latin typeface="Segoe UI Semibold"/>
              <a:cs typeface="Segoe UI Semibold"/>
            </a:endParaRPr>
          </a:p>
        </p:txBody>
      </p:sp>
      <p:pic>
        <p:nvPicPr>
          <p:cNvPr id="8" name="Picture 7">
            <a:extLst>
              <a:ext uri="{FF2B5EF4-FFF2-40B4-BE49-F238E27FC236}">
                <a16:creationId xmlns:a16="http://schemas.microsoft.com/office/drawing/2014/main" id="{63F741BA-BC65-A183-A8D0-E394A75B24E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7" name="FB Election Video for Erin">
            <a:hlinkClick r:id="" action="ppaction://media"/>
            <a:extLst>
              <a:ext uri="{FF2B5EF4-FFF2-40B4-BE49-F238E27FC236}">
                <a16:creationId xmlns:a16="http://schemas.microsoft.com/office/drawing/2014/main" id="{CD648542-50BA-288F-80F3-948D8EE2ACF1}"/>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68D2BB7B-A9F1-4C34-8CA9-3159F6F8163B}" label="" lang="en-us" r:embed="rId6"/>
                        </p173:trackLst>
                      </p173:tracksInfo>
                    </p:ext>
                  </p14:extLst>
                </p14:media>
              </p:ext>
            </p:extLst>
          </p:nvPr>
        </p:nvPicPr>
        <p:blipFill>
          <a:blip r:embed="rId7"/>
          <a:stretch>
            <a:fillRect/>
          </a:stretch>
        </p:blipFill>
        <p:spPr>
          <a:xfrm>
            <a:off x="9248450" y="372098"/>
            <a:ext cx="1590817" cy="2830328"/>
          </a:xfrm>
          <a:prstGeom prst="rect">
            <a:avLst/>
          </a:prstGeom>
        </p:spPr>
      </p:pic>
      <p:pic>
        <p:nvPicPr>
          <p:cNvPr id="10" name="Picture 9" descr="A screenshot of a computer&#10;&#10;Description automatically generated">
            <a:extLst>
              <a:ext uri="{FF2B5EF4-FFF2-40B4-BE49-F238E27FC236}">
                <a16:creationId xmlns:a16="http://schemas.microsoft.com/office/drawing/2014/main" id="{FC3FA85A-1130-BC5B-ECD4-AC2376F2DE2E}"/>
              </a:ext>
            </a:extLst>
          </p:cNvPr>
          <p:cNvPicPr>
            <a:picLocks noChangeAspect="1"/>
          </p:cNvPicPr>
          <p:nvPr/>
        </p:nvPicPr>
        <p:blipFill>
          <a:blip r:embed="rId8"/>
          <a:stretch>
            <a:fillRect/>
          </a:stretch>
        </p:blipFill>
        <p:spPr>
          <a:xfrm>
            <a:off x="10663507" y="2067581"/>
            <a:ext cx="1565414" cy="1307222"/>
          </a:xfrm>
          <a:prstGeom prst="rect">
            <a:avLst/>
          </a:prstGeom>
        </p:spPr>
      </p:pic>
      <p:pic>
        <p:nvPicPr>
          <p:cNvPr id="11" name="Picture 10">
            <a:extLst>
              <a:ext uri="{FF2B5EF4-FFF2-40B4-BE49-F238E27FC236}">
                <a16:creationId xmlns:a16="http://schemas.microsoft.com/office/drawing/2014/main" id="{AC94F822-A215-8F52-BCE4-13920C44B9B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622727" y="2945543"/>
            <a:ext cx="1835426" cy="1835426"/>
          </a:xfrm>
          <a:prstGeom prst="rect">
            <a:avLst/>
          </a:prstGeom>
        </p:spPr>
      </p:pic>
      <p:sp>
        <p:nvSpPr>
          <p:cNvPr id="3" name="TextBox 2">
            <a:extLst>
              <a:ext uri="{FF2B5EF4-FFF2-40B4-BE49-F238E27FC236}">
                <a16:creationId xmlns:a16="http://schemas.microsoft.com/office/drawing/2014/main" id="{A21D46A4-81A2-218C-AC79-2F895D7A71C2}"/>
              </a:ext>
            </a:extLst>
          </p:cNvPr>
          <p:cNvSpPr txBox="1"/>
          <p:nvPr/>
        </p:nvSpPr>
        <p:spPr>
          <a:xfrm>
            <a:off x="11251154" y="185813"/>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FFFFFF"/>
                </a:solidFill>
                <a:latin typeface="Segoe UI Black"/>
                <a:ea typeface="Segoe UI Black"/>
                <a:cs typeface="Segoe UI Semibold"/>
              </a:rPr>
              <a:t>MD</a:t>
            </a:r>
          </a:p>
        </p:txBody>
      </p:sp>
      <p:pic>
        <p:nvPicPr>
          <p:cNvPr id="4" name="Picture 3">
            <a:extLst>
              <a:ext uri="{FF2B5EF4-FFF2-40B4-BE49-F238E27FC236}">
                <a16:creationId xmlns:a16="http://schemas.microsoft.com/office/drawing/2014/main" id="{0DAB8DA7-2005-4276-77FA-7F02A04E641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296603" y="4287045"/>
            <a:ext cx="1771543" cy="1771543"/>
          </a:xfrm>
          <a:prstGeom prst="rect">
            <a:avLst/>
          </a:prstGeom>
        </p:spPr>
      </p:pic>
    </p:spTree>
    <p:extLst>
      <p:ext uri="{BB962C8B-B14F-4D97-AF65-F5344CB8AC3E}">
        <p14:creationId xmlns:p14="http://schemas.microsoft.com/office/powerpoint/2010/main" val="16487284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20" name="Rectangle 19"/>
          <p:cNvSpPr/>
          <p:nvPr/>
        </p:nvSpPr>
        <p:spPr>
          <a:xfrm>
            <a:off x="-1" y="5943600"/>
            <a:ext cx="12395231" cy="10601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1" name="Picture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95342" y="6171185"/>
            <a:ext cx="3425585" cy="484381"/>
          </a:xfrm>
          <a:prstGeom prst="rect">
            <a:avLst/>
          </a:prstGeom>
        </p:spPr>
      </p:pic>
      <p:sp>
        <p:nvSpPr>
          <p:cNvPr id="7" name="TextBox 6"/>
          <p:cNvSpPr txBox="1"/>
          <p:nvPr/>
        </p:nvSpPr>
        <p:spPr>
          <a:xfrm>
            <a:off x="1137917" y="2154663"/>
            <a:ext cx="2053767" cy="132343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rPr>
              <a:t>BREAK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rPr>
              <a:t>TIME</a:t>
            </a:r>
          </a:p>
        </p:txBody>
      </p:sp>
      <p:pic>
        <p:nvPicPr>
          <p:cNvPr id="1026" name="Picture 2" descr="Enjoy your break! - Satisfied Seal Meme Genera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7749" y="1227137"/>
            <a:ext cx="5715000" cy="3800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4689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a:extLst>
            <a:ext uri="{FF2B5EF4-FFF2-40B4-BE49-F238E27FC236}">
              <a16:creationId xmlns:a16="http://schemas.microsoft.com/office/drawing/2014/main" id="{B019FF1E-1415-A2B3-E922-34F07D718AA1}"/>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7D69E5F6-D9BD-E0D1-BDC2-4A1AE1FD4C43}"/>
              </a:ext>
            </a:extLst>
          </p:cNvPr>
          <p:cNvSpPr/>
          <p:nvPr/>
        </p:nvSpPr>
        <p:spPr>
          <a:xfrm>
            <a:off x="-1" y="5943600"/>
            <a:ext cx="12395231" cy="10601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1" name="Picture 20">
            <a:extLst>
              <a:ext uri="{FF2B5EF4-FFF2-40B4-BE49-F238E27FC236}">
                <a16:creationId xmlns:a16="http://schemas.microsoft.com/office/drawing/2014/main" id="{F64B416E-1B40-726C-012D-75EE433F72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95342" y="6171185"/>
            <a:ext cx="3425585" cy="484381"/>
          </a:xfrm>
          <a:prstGeom prst="rect">
            <a:avLst/>
          </a:prstGeom>
        </p:spPr>
      </p:pic>
      <p:sp>
        <p:nvSpPr>
          <p:cNvPr id="7" name="TextBox 6">
            <a:extLst>
              <a:ext uri="{FF2B5EF4-FFF2-40B4-BE49-F238E27FC236}">
                <a16:creationId xmlns:a16="http://schemas.microsoft.com/office/drawing/2014/main" id="{90F8AB2D-64B9-C752-3A8E-CD84C3727BF8}"/>
              </a:ext>
            </a:extLst>
          </p:cNvPr>
          <p:cNvSpPr txBox="1"/>
          <p:nvPr/>
        </p:nvSpPr>
        <p:spPr>
          <a:xfrm>
            <a:off x="4374311" y="2426806"/>
            <a:ext cx="3651962" cy="707886"/>
          </a:xfrm>
          <a:prstGeom prst="rect">
            <a:avLst/>
          </a:prstGeom>
          <a:noFill/>
        </p:spPr>
        <p:txBody>
          <a:bodyPr wrap="none" lIns="91440" tIns="45720" rIns="91440" bIns="45720" rtlCol="0" anchor="t">
            <a:spAutoFit/>
          </a:bodyPr>
          <a:lstStyle/>
          <a:p>
            <a:pPr algn="ctr">
              <a:defRPr/>
            </a:pPr>
            <a:r>
              <a:rPr lang="en-US" sz="4000">
                <a:solidFill>
                  <a:prstClr val="white"/>
                </a:solidFill>
                <a:latin typeface="Segoe UI Black"/>
                <a:ea typeface="Segoe UI Black"/>
              </a:rPr>
              <a:t>SHOW &amp; TELL</a:t>
            </a:r>
            <a:endParaRPr lang="en-US" sz="4000" b="0" i="0" u="none" strike="noStrike" kern="1200" cap="none" spc="0" normalizeH="0" baseline="0" noProof="0">
              <a:ln>
                <a:noFill/>
              </a:ln>
              <a:solidFill>
                <a:prstClr val="white"/>
              </a:solidFill>
              <a:effectLst/>
              <a:uLnTx/>
              <a:uFillTx/>
              <a:latin typeface="Segoe UI Black"/>
              <a:ea typeface="Segoe UI Black"/>
            </a:endParaRPr>
          </a:p>
        </p:txBody>
      </p:sp>
      <p:sp>
        <p:nvSpPr>
          <p:cNvPr id="2" name="TextBox 1">
            <a:extLst>
              <a:ext uri="{FF2B5EF4-FFF2-40B4-BE49-F238E27FC236}">
                <a16:creationId xmlns:a16="http://schemas.microsoft.com/office/drawing/2014/main" id="{244512C3-7E6B-9066-C588-3E85AFA05435}"/>
              </a:ext>
            </a:extLst>
          </p:cNvPr>
          <p:cNvSpPr txBox="1"/>
          <p:nvPr/>
        </p:nvSpPr>
        <p:spPr>
          <a:xfrm>
            <a:off x="10785080" y="163234"/>
            <a:ext cx="80450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latin typeface="Segoe UI Semibold"/>
                <a:ea typeface="Calibri"/>
                <a:cs typeface="Calibri"/>
              </a:rPr>
              <a:t>MR</a:t>
            </a:r>
          </a:p>
        </p:txBody>
      </p:sp>
    </p:spTree>
    <p:extLst>
      <p:ext uri="{BB962C8B-B14F-4D97-AF65-F5344CB8AC3E}">
        <p14:creationId xmlns:p14="http://schemas.microsoft.com/office/powerpoint/2010/main" val="38151518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rPr>
              <a:t>  KEY IDEAS</a:t>
            </a:r>
          </a:p>
        </p:txBody>
      </p:sp>
      <p:sp>
        <p:nvSpPr>
          <p:cNvPr id="8" name="TextBox 7"/>
          <p:cNvSpPr txBox="1"/>
          <p:nvPr/>
        </p:nvSpPr>
        <p:spPr>
          <a:xfrm>
            <a:off x="434418" y="1560796"/>
            <a:ext cx="6797655" cy="3683060"/>
          </a:xfrm>
          <a:prstGeom prst="rect">
            <a:avLst/>
          </a:prstGeom>
          <a:noFill/>
        </p:spPr>
        <p:txBody>
          <a:bodyPr wrap="square" lIns="91440" tIns="45720" rIns="91440" bIns="45720" numCol="1" rtlCol="0" anchor="t">
            <a:spAutoFit/>
          </a:bodyPr>
          <a:lstStyle/>
          <a:p>
            <a:pPr marL="457200" lvl="0" indent="-457200">
              <a:lnSpc>
                <a:spcPts val="4000"/>
              </a:lnSpc>
              <a:buFont typeface="Arial" panose="020B0604020202020204" pitchFamily="34" charset="0"/>
              <a:buChar char="•"/>
              <a:defRP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Know your goal &amp; choose right tools </a:t>
            </a:r>
          </a:p>
          <a:p>
            <a:pPr marL="457200" lvl="0" indent="-457200">
              <a:lnSpc>
                <a:spcPts val="4000"/>
              </a:lnSpc>
              <a:buFont typeface="Arial" panose="020B0604020202020204" pitchFamily="34" charset="0"/>
              <a:buChar char="•"/>
              <a:defRP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Always tell stories </a:t>
            </a:r>
          </a:p>
          <a:p>
            <a:pPr marL="457200" lvl="0" indent="-457200">
              <a:lnSpc>
                <a:spcPts val="4000"/>
              </a:lnSpc>
              <a:buFont typeface="Arial" panose="020B0604020202020204" pitchFamily="34" charset="0"/>
              <a:buChar char="•"/>
              <a:defRP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Remember best practices </a:t>
            </a:r>
          </a:p>
          <a:p>
            <a:pPr marL="457200" lvl="0" indent="-457200">
              <a:lnSpc>
                <a:spcPts val="4000"/>
              </a:lnSpc>
              <a:buFont typeface="Arial" panose="020B0604020202020204" pitchFamily="34" charset="0"/>
              <a:buChar char="•"/>
              <a:defRP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Layer </a:t>
            </a:r>
          </a:p>
          <a:p>
            <a:pPr marL="457200" lvl="0" indent="-457200">
              <a:lnSpc>
                <a:spcPts val="4000"/>
              </a:lnSpc>
              <a:buFont typeface="Arial" panose="020B0604020202020204" pitchFamily="34" charset="0"/>
              <a:buChar char="•"/>
              <a:defRP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Coordinate with your affiliate on the rules and how you pay for things &amp; any disclaimer requirements</a:t>
            </a:r>
            <a:endParaRPr lang="en-US" sz="2800" b="1">
              <a:solidFill>
                <a:srgbClr val="182EA0"/>
              </a:solidFill>
              <a:latin typeface="Segoe UI Semibold"/>
              <a:ea typeface="Quattrocento Sans"/>
              <a:cs typeface="Segoe UI Semibold"/>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92041" y="6024527"/>
            <a:ext cx="3425585" cy="484381"/>
          </a:xfrm>
          <a:prstGeom prst="rect">
            <a:avLst/>
          </a:prstGeom>
        </p:spPr>
      </p:pic>
      <p:pic>
        <p:nvPicPr>
          <p:cNvPr id="12290" name="Picture 2" descr="Image result for in conclusion 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3903" y="1987694"/>
            <a:ext cx="3810000" cy="27432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392041" y="2096654"/>
            <a:ext cx="229582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w="12700">
                  <a:solidFill>
                    <a:prstClr val="black"/>
                  </a:solidFill>
                </a:ln>
                <a:solidFill>
                  <a:prstClr val="white"/>
                </a:solidFill>
                <a:effectLst/>
                <a:uLnTx/>
                <a:uFillTx/>
                <a:latin typeface="Segoe UI Black" panose="020B0A02040204020203" pitchFamily="34" charset="0"/>
                <a:ea typeface="Segoe UI Black" panose="020B0A02040204020203" pitchFamily="34" charset="0"/>
                <a:cs typeface="+mn-cs"/>
              </a:rPr>
              <a:t>KEY IDEAS</a:t>
            </a:r>
          </a:p>
        </p:txBody>
      </p:sp>
      <p:sp>
        <p:nvSpPr>
          <p:cNvPr id="4" name="TextBox 3">
            <a:extLst>
              <a:ext uri="{FF2B5EF4-FFF2-40B4-BE49-F238E27FC236}">
                <a16:creationId xmlns:a16="http://schemas.microsoft.com/office/drawing/2014/main" id="{65D229DE-44D4-AF64-3183-718A33772ACE}"/>
              </a:ext>
            </a:extLst>
          </p:cNvPr>
          <p:cNvSpPr txBox="1"/>
          <p:nvPr/>
        </p:nvSpPr>
        <p:spPr>
          <a:xfrm>
            <a:off x="10212417" y="233109"/>
            <a:ext cx="555022" cy="3996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9" name="TextBox 8">
            <a:extLst>
              <a:ext uri="{FF2B5EF4-FFF2-40B4-BE49-F238E27FC236}">
                <a16:creationId xmlns:a16="http://schemas.microsoft.com/office/drawing/2014/main" id="{1EB602B5-5D08-0A0B-A1E0-A94CDB09DED7}"/>
              </a:ext>
            </a:extLst>
          </p:cNvPr>
          <p:cNvSpPr txBox="1"/>
          <p:nvPr/>
        </p:nvSpPr>
        <p:spPr>
          <a:xfrm>
            <a:off x="10690437" y="142681"/>
            <a:ext cx="827422" cy="580552"/>
          </a:xfrm>
          <a:prstGeom prst="rect">
            <a:avLst/>
          </a:prstGeom>
          <a:noFill/>
        </p:spPr>
        <p:txBody>
          <a:bodyPr wrap="square" lIns="91440" tIns="45720" rIns="91440" bIns="45720" numCol="1" rtlCol="0" anchor="t">
            <a:spAutoFit/>
          </a:bodyPr>
          <a:lstStyle/>
          <a:p>
            <a:pPr lvl="0" algn="ctr">
              <a:lnSpc>
                <a:spcPts val="4000"/>
              </a:lnSpc>
              <a:defRPr/>
            </a:pPr>
            <a:r>
              <a:rPr lang="en-US" sz="2800" b="1">
                <a:solidFill>
                  <a:srgbClr val="FFFFFF"/>
                </a:solidFill>
                <a:latin typeface="Segoe UI Black"/>
                <a:ea typeface="Segoe UI Black"/>
                <a:cs typeface="Segoe UI Semibold"/>
              </a:rPr>
              <a:t>BB</a:t>
            </a:r>
            <a:endParaRPr lang="en-US"/>
          </a:p>
        </p:txBody>
      </p:sp>
    </p:spTree>
    <p:extLst>
      <p:ext uri="{BB962C8B-B14F-4D97-AF65-F5344CB8AC3E}">
        <p14:creationId xmlns:p14="http://schemas.microsoft.com/office/powerpoint/2010/main" val="5400753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4" name="Rectangle 3"/>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7" name="TextBox 6"/>
          <p:cNvSpPr txBox="1"/>
          <p:nvPr/>
        </p:nvSpPr>
        <p:spPr>
          <a:xfrm>
            <a:off x="7669890" y="2498387"/>
            <a:ext cx="2571538" cy="1015663"/>
          </a:xfrm>
          <a:prstGeom prst="rect">
            <a:avLst/>
          </a:prstGeom>
          <a:noFill/>
        </p:spPr>
        <p:txBody>
          <a:bodyPr wrap="non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6000">
                <a:solidFill>
                  <a:prstClr val="white"/>
                </a:solidFill>
                <a:latin typeface="Segoe UI Black"/>
                <a:ea typeface="Segoe UI Black"/>
              </a:rPr>
              <a:t>NAME</a:t>
            </a:r>
            <a:endParaRPr lang="en-US" sz="6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endParaRPr>
          </a:p>
        </p:txBody>
      </p:sp>
      <p:pic>
        <p:nvPicPr>
          <p:cNvPr id="5122" name="1AD9F88C-241D-4693-8A89-CBBBECBB1AAD" descr="IMG_087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4450" y="1095400"/>
            <a:ext cx="5243098" cy="3821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15329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22284" y="5991255"/>
            <a:ext cx="3425585" cy="484381"/>
          </a:xfrm>
          <a:prstGeom prst="rect">
            <a:avLst/>
          </a:prstGeom>
        </p:spPr>
      </p:pic>
      <p:sp>
        <p:nvSpPr>
          <p:cNvPr id="10" name="TextBox 9"/>
          <p:cNvSpPr txBox="1"/>
          <p:nvPr/>
        </p:nvSpPr>
        <p:spPr>
          <a:xfrm>
            <a:off x="7211098" y="2971428"/>
            <a:ext cx="4227439"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a:solidFill>
                  <a:srgbClr val="182EA0"/>
                </a:solidFill>
                <a:latin typeface="Segoe UI Black" panose="020B0A02040204020203" pitchFamily="34" charset="0"/>
                <a:ea typeface="Segoe UI Black" panose="020B0A02040204020203" pitchFamily="34" charset="0"/>
              </a:rPr>
              <a:t>POST-ELECTION</a:t>
            </a:r>
            <a:endParaRPr kumimoji="0" lang="en-US" sz="4000" b="0" i="0" u="none" strike="noStrike" kern="1200" cap="none" spc="0" normalizeH="0" baseline="0" noProof="0">
              <a:ln>
                <a:noFill/>
              </a:ln>
              <a:solidFill>
                <a:srgbClr val="182EA0"/>
              </a:solidFill>
              <a:effectLst/>
              <a:uLnTx/>
              <a:uFillTx/>
              <a:latin typeface="Segoe UI Black" panose="020B0A02040204020203" pitchFamily="34" charset="0"/>
              <a:ea typeface="Segoe UI Black" panose="020B0A02040204020203" pitchFamily="34" charset="0"/>
              <a:cs typeface="+mn-cs"/>
            </a:endParaRPr>
          </a:p>
        </p:txBody>
      </p:sp>
      <p:sp>
        <p:nvSpPr>
          <p:cNvPr id="2" name="Rectangle 1"/>
          <p:cNvSpPr/>
          <p:nvPr/>
        </p:nvSpPr>
        <p:spPr>
          <a:xfrm>
            <a:off x="0" y="0"/>
            <a:ext cx="6380018"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p:nvPr/>
        </p:nvPicPr>
        <p:blipFill rotWithShape="1">
          <a:blip r:embed="rId3">
            <a:extLst>
              <a:ext uri="{28A0092B-C50C-407E-A947-70E740481C1C}">
                <a14:useLocalDpi xmlns:a14="http://schemas.microsoft.com/office/drawing/2010/main" val="0"/>
              </a:ext>
            </a:extLst>
          </a:blip>
          <a:srcRect r="12676"/>
          <a:stretch/>
        </p:blipFill>
        <p:spPr>
          <a:xfrm>
            <a:off x="-3110" y="2383459"/>
            <a:ext cx="6385106" cy="2251735"/>
          </a:xfrm>
          <a:prstGeom prst="rect">
            <a:avLst/>
          </a:prstGeom>
        </p:spPr>
      </p:pic>
    </p:spTree>
    <p:extLst>
      <p:ext uri="{BB962C8B-B14F-4D97-AF65-F5344CB8AC3E}">
        <p14:creationId xmlns:p14="http://schemas.microsoft.com/office/powerpoint/2010/main" val="3423352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p:cNvSpPr txBox="1"/>
          <p:nvPr/>
        </p:nvSpPr>
        <p:spPr>
          <a:xfrm>
            <a:off x="444170" y="449714"/>
            <a:ext cx="3297698" cy="707886"/>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Segoe UI Black"/>
                <a:ea typeface="Segoe UI Black"/>
                <a:cs typeface="+mn-cs"/>
              </a:rPr>
              <a:t>TABLE TALK</a:t>
            </a:r>
            <a:endPar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endParaRPr>
          </a:p>
        </p:txBody>
      </p:sp>
      <p:sp>
        <p:nvSpPr>
          <p:cNvPr id="3" name="TextBox 2"/>
          <p:cNvSpPr txBox="1"/>
          <p:nvPr/>
        </p:nvSpPr>
        <p:spPr>
          <a:xfrm>
            <a:off x="517919" y="1351734"/>
            <a:ext cx="9178506" cy="4149085"/>
          </a:xfrm>
          <a:prstGeom prst="rect">
            <a:avLst/>
          </a:prstGeom>
          <a:noFill/>
        </p:spPr>
        <p:txBody>
          <a:bodyPr wrap="square" lIns="91440" tIns="45720" rIns="91440" bIns="45720" rtlCol="0" anchor="t">
            <a:spAutoFit/>
          </a:bodyPr>
          <a:lstStyle/>
          <a:p>
            <a:pPr marL="457200" marR="0" lvl="0" indent="-4572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lang="en-US" sz="2800">
                <a:solidFill>
                  <a:prstClr val="white"/>
                </a:solidFill>
                <a:latin typeface="Segoe UI Semibold"/>
                <a:cs typeface="Segoe UI Semibold"/>
              </a:rPr>
              <a:t>Brainstorm all of your policy asks for your newly elected school board members</a:t>
            </a:r>
          </a:p>
          <a:p>
            <a:pPr marL="457200" marR="0" lvl="0" indent="-4572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lang="en-US" sz="2800">
                <a:solidFill>
                  <a:prstClr val="white"/>
                </a:solidFill>
                <a:latin typeface="Segoe UI Semibold"/>
                <a:cs typeface="Segoe UI Semibold"/>
              </a:rPr>
              <a:t>Think about what your members would want and what would inspire them to volunteer knowing the candidate was committing to it</a:t>
            </a:r>
          </a:p>
          <a:p>
            <a:pPr marL="457200" marR="0" lvl="0" indent="-4572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white"/>
                </a:solidFill>
                <a:effectLst/>
                <a:uLnTx/>
                <a:uFillTx/>
                <a:latin typeface="Segoe UI Semibold"/>
                <a:ea typeface="+mn-ea"/>
                <a:cs typeface="Segoe UI Semibold"/>
              </a:rPr>
              <a:t>Designate</a:t>
            </a:r>
            <a:r>
              <a:rPr kumimoji="0" lang="en-US" sz="2800" b="0" i="0" u="none" strike="noStrike" kern="1200" cap="none" spc="0" normalizeH="0" noProof="0">
                <a:ln>
                  <a:noFill/>
                </a:ln>
                <a:solidFill>
                  <a:prstClr val="white"/>
                </a:solidFill>
                <a:effectLst/>
                <a:uLnTx/>
                <a:uFillTx/>
                <a:latin typeface="Segoe UI Semibold"/>
                <a:ea typeface="+mn-ea"/>
                <a:cs typeface="Segoe UI Semibold"/>
              </a:rPr>
              <a:t> a note-taker &amp; someone to report out</a:t>
            </a:r>
            <a:endParaRPr kumimoji="0" lang="en-US" sz="2800" b="0" i="0" u="none" strike="noStrike" kern="1200" cap="none" spc="0" normalizeH="0" baseline="0" noProof="0">
              <a:ln>
                <a:noFill/>
              </a:ln>
              <a:solidFill>
                <a:prstClr val="white"/>
              </a:solidFill>
              <a:effectLst/>
              <a:uLnTx/>
              <a:uFillTx/>
              <a:latin typeface="Segoe UI Semibold"/>
              <a:ea typeface="+mn-ea"/>
              <a:cs typeface="Segoe UI Semibold"/>
            </a:endParaRPr>
          </a:p>
          <a:p>
            <a:pPr marL="457200" indent="-457200">
              <a:lnSpc>
                <a:spcPts val="4000"/>
              </a:lnSpc>
              <a:buFont typeface="Arial" panose="020B0604020202020204" pitchFamily="34" charset="0"/>
              <a:buChar char="•"/>
              <a:defRPr/>
            </a:pPr>
            <a:r>
              <a:rPr lang="en-US" sz="2800">
                <a:solidFill>
                  <a:prstClr val="white"/>
                </a:solidFill>
                <a:latin typeface="Segoe UI Semibold"/>
                <a:cs typeface="Segoe UI Semibold"/>
              </a:rPr>
              <a:t>Schoolboardpartners.org </a:t>
            </a:r>
            <a:endParaRPr lang="en-US" sz="2800" b="0" i="0" u="none" strike="noStrike" kern="1200" cap="none" spc="0" normalizeH="0" baseline="0" noProof="0">
              <a:ln>
                <a:noFill/>
              </a:ln>
              <a:solidFill>
                <a:prstClr val="white"/>
              </a:solidFill>
              <a:effectLst/>
              <a:uLnTx/>
              <a:uFillTx/>
              <a:latin typeface="Segoe UI Semibold"/>
              <a:cs typeface="Segoe UI Semibold"/>
            </a:endParaRPr>
          </a:p>
          <a:p>
            <a:pPr marL="914400" lvl="1" indent="-457200">
              <a:lnSpc>
                <a:spcPts val="4000"/>
              </a:lnSpc>
              <a:buFont typeface="Arial" panose="020B0604020202020204" pitchFamily="34" charset="0"/>
              <a:buChar char="•"/>
              <a:defRPr/>
            </a:pPr>
            <a:endParaRPr lang="en-US" sz="2800">
              <a:solidFill>
                <a:prstClr val="white"/>
              </a:solidFill>
              <a:latin typeface="Segoe UI Semibold"/>
              <a:cs typeface="Segoe UI Semibold"/>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39862286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p:cNvSpPr txBox="1"/>
          <p:nvPr/>
        </p:nvSpPr>
        <p:spPr>
          <a:xfrm>
            <a:off x="444170" y="449714"/>
            <a:ext cx="5120312" cy="707886"/>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a:solidFill>
                  <a:prstClr val="white"/>
                </a:solidFill>
                <a:latin typeface="Segoe UI Black"/>
                <a:ea typeface="Segoe UI Black"/>
              </a:rPr>
              <a:t>POLICY RESOURCES</a:t>
            </a:r>
            <a:endPar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7" name="TextBox 6"/>
          <p:cNvSpPr txBox="1"/>
          <p:nvPr/>
        </p:nvSpPr>
        <p:spPr>
          <a:xfrm>
            <a:off x="15216" y="1411369"/>
            <a:ext cx="5412011" cy="4149085"/>
          </a:xfrm>
          <a:prstGeom prst="rect">
            <a:avLst/>
          </a:prstGeom>
          <a:noFill/>
        </p:spPr>
        <p:txBody>
          <a:bodyPr wrap="square" lIns="91440" tIns="45720" rIns="91440" bIns="45720" rtlCol="0" anchor="t">
            <a:spAutoFit/>
          </a:bodyPr>
          <a:lstStyle/>
          <a:p>
            <a:pPr marL="914400" lvl="1" indent="-457200">
              <a:lnSpc>
                <a:spcPts val="4000"/>
              </a:lnSpc>
              <a:buFont typeface="Arial" panose="020B0604020202020204" pitchFamily="34" charset="0"/>
              <a:buChar char="•"/>
              <a:defRPr/>
            </a:pPr>
            <a:r>
              <a:rPr lang="en-US" sz="2800">
                <a:solidFill>
                  <a:prstClr val="white"/>
                </a:solidFill>
                <a:latin typeface="Segoe UI Semibold"/>
                <a:cs typeface="Segoe UI Semibold"/>
              </a:rPr>
              <a:t>NEA Policy &amp; Resolutions guide in Additional Resources Module</a:t>
            </a:r>
          </a:p>
          <a:p>
            <a:pPr marL="914400" lvl="1" indent="-457200">
              <a:lnSpc>
                <a:spcPts val="4000"/>
              </a:lnSpc>
              <a:buFont typeface="Arial" panose="020B0604020202020204" pitchFamily="34" charset="0"/>
              <a:buChar char="•"/>
              <a:defRPr/>
            </a:pPr>
            <a:r>
              <a:rPr lang="en-US" sz="2800">
                <a:solidFill>
                  <a:prstClr val="white"/>
                </a:solidFill>
                <a:latin typeface="Segoe UI Semibold"/>
                <a:cs typeface="Segoe UI Semibold"/>
              </a:rPr>
              <a:t>Sample memo to elected in packet – Additional Resources #5 PDF</a:t>
            </a:r>
          </a:p>
          <a:p>
            <a:pPr marL="914400" marR="0" lvl="1" indent="-4572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lang="en-US" sz="2800">
                <a:solidFill>
                  <a:prstClr val="white"/>
                </a:solidFill>
                <a:latin typeface="Segoe UI Semibold"/>
                <a:cs typeface="Segoe UI Semibold"/>
              </a:rPr>
              <a:t>SchoolBoardPartners.org</a:t>
            </a:r>
            <a:endParaRPr lang="en-US" sz="2800" b="0" i="0" u="none" strike="noStrike" kern="1200" cap="none" spc="0" normalizeH="0" noProof="0">
              <a:ln>
                <a:noFill/>
              </a:ln>
              <a:solidFill>
                <a:prstClr val="white"/>
              </a:solidFill>
              <a:effectLst/>
              <a:uLnTx/>
              <a:uFillTx/>
              <a:latin typeface="Segoe UI Semibold"/>
              <a:cs typeface="Segoe UI Semibold"/>
            </a:endParaRPr>
          </a:p>
          <a:p>
            <a:pPr marL="914400" lvl="1" indent="-457200">
              <a:lnSpc>
                <a:spcPts val="4000"/>
              </a:lnSpc>
              <a:buFont typeface="Arial" panose="020B0604020202020204" pitchFamily="34" charset="0"/>
              <a:buChar char="•"/>
              <a:defRPr/>
            </a:pPr>
            <a:endParaRPr lang="en-US" sz="2800">
              <a:solidFill>
                <a:prstClr val="white"/>
              </a:solidFill>
              <a:latin typeface="Segoe UI Semibold"/>
              <a:cs typeface="Segoe UI Semibold"/>
            </a:endParaRPr>
          </a:p>
        </p:txBody>
      </p:sp>
      <p:pic>
        <p:nvPicPr>
          <p:cNvPr id="4" name="Picture 3"/>
          <p:cNvPicPr>
            <a:picLocks noChangeAspect="1"/>
          </p:cNvPicPr>
          <p:nvPr/>
        </p:nvPicPr>
        <p:blipFill>
          <a:blip r:embed="rId3"/>
          <a:stretch>
            <a:fillRect/>
          </a:stretch>
        </p:blipFill>
        <p:spPr>
          <a:xfrm>
            <a:off x="7314698" y="100657"/>
            <a:ext cx="4282847" cy="5666508"/>
          </a:xfrm>
          <a:prstGeom prst="rect">
            <a:avLst/>
          </a:prstGeom>
        </p:spPr>
      </p:pic>
    </p:spTree>
    <p:extLst>
      <p:ext uri="{BB962C8B-B14F-4D97-AF65-F5344CB8AC3E}">
        <p14:creationId xmlns:p14="http://schemas.microsoft.com/office/powerpoint/2010/main" val="42665821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rPr>
              <a:t>  </a:t>
            </a:r>
            <a:r>
              <a:rPr lang="en-US" sz="4000" noProof="0">
                <a:solidFill>
                  <a:prstClr val="white"/>
                </a:solidFill>
                <a:latin typeface="Segoe UI Black" panose="020B0A02040204020203" pitchFamily="34" charset="0"/>
                <a:ea typeface="Segoe UI Black" panose="020B0A02040204020203" pitchFamily="34" charset="0"/>
              </a:rPr>
              <a:t>WHAT TO DO IF YOU WIN</a:t>
            </a:r>
            <a:endPar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95950" y="6253127"/>
            <a:ext cx="3425585" cy="484381"/>
          </a:xfrm>
          <a:prstGeom prst="rect">
            <a:avLst/>
          </a:prstGeom>
        </p:spPr>
      </p:pic>
      <p:pic>
        <p:nvPicPr>
          <p:cNvPr id="2" name="Picture 1"/>
          <p:cNvPicPr>
            <a:picLocks noChangeAspect="1"/>
          </p:cNvPicPr>
          <p:nvPr/>
        </p:nvPicPr>
        <p:blipFill>
          <a:blip r:embed="rId4"/>
          <a:stretch>
            <a:fillRect/>
          </a:stretch>
        </p:blipFill>
        <p:spPr>
          <a:xfrm>
            <a:off x="6733310" y="1536649"/>
            <a:ext cx="5188225" cy="3480989"/>
          </a:xfrm>
          <a:prstGeom prst="rect">
            <a:avLst/>
          </a:prstGeom>
        </p:spPr>
      </p:pic>
      <p:sp>
        <p:nvSpPr>
          <p:cNvPr id="9" name="TextBox 8"/>
          <p:cNvSpPr txBox="1"/>
          <p:nvPr/>
        </p:nvSpPr>
        <p:spPr>
          <a:xfrm>
            <a:off x="362836" y="1536649"/>
            <a:ext cx="6245781" cy="4131900"/>
          </a:xfrm>
          <a:prstGeom prst="rect">
            <a:avLst/>
          </a:prstGeom>
          <a:noFill/>
        </p:spPr>
        <p:txBody>
          <a:bodyPr wrap="square" lIns="91440" tIns="45720" rIns="91440" bIns="45720" numCol="1" rtlCol="0" anchor="t">
            <a:spAutoFit/>
          </a:bodyPr>
          <a:lstStyle/>
          <a:p>
            <a:pPr marL="457200" lvl="0" indent="-457200">
              <a:lnSpc>
                <a:spcPts val="4000"/>
              </a:lnSpc>
              <a:buFont typeface="Arial" panose="020B0604020202020204" pitchFamily="34" charset="0"/>
              <a:buChar char="•"/>
              <a:defRP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Visibility at Party/Election Day  </a:t>
            </a:r>
          </a:p>
          <a:p>
            <a:pPr marL="457200" lvl="0" indent="-457200">
              <a:lnSpc>
                <a:spcPts val="4000"/>
              </a:lnSpc>
              <a:buFont typeface="Arial" panose="020B0604020202020204" pitchFamily="34" charset="0"/>
              <a:buChar char="•"/>
              <a:defRP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Calls to candidates </a:t>
            </a:r>
          </a:p>
          <a:p>
            <a:pPr marL="457200" lvl="0" indent="-457200">
              <a:lnSpc>
                <a:spcPts val="4000"/>
              </a:lnSpc>
              <a:buFont typeface="Arial" panose="020B0604020202020204" pitchFamily="34" charset="0"/>
              <a:buChar char="•"/>
              <a:defRP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Post-election brag meeting </a:t>
            </a:r>
          </a:p>
          <a:p>
            <a:pPr marL="457200" lvl="0" indent="-457200">
              <a:lnSpc>
                <a:spcPts val="4000"/>
              </a:lnSpc>
              <a:buFont typeface="Arial" panose="020B0604020202020204" pitchFamily="34" charset="0"/>
              <a:buChar char="•"/>
              <a:defRP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Swearing-in turnout </a:t>
            </a:r>
          </a:p>
          <a:p>
            <a:pPr marL="457200" lvl="0" indent="-457200">
              <a:lnSpc>
                <a:spcPts val="4000"/>
              </a:lnSpc>
              <a:buFont typeface="Arial" panose="020B0604020202020204" pitchFamily="34" charset="0"/>
              <a:buChar char="•"/>
              <a:defRP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Illustrating demand for policy asks </a:t>
            </a:r>
          </a:p>
          <a:p>
            <a:pPr marL="457200" lvl="0" indent="-457200">
              <a:lnSpc>
                <a:spcPts val="4000"/>
              </a:lnSpc>
              <a:buFont typeface="Arial" panose="020B0604020202020204" pitchFamily="34" charset="0"/>
              <a:buChar char="•"/>
              <a:defRP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Member thank you/what’s next </a:t>
            </a:r>
          </a:p>
          <a:p>
            <a:pPr marL="457200" lvl="0" indent="-457200">
              <a:lnSpc>
                <a:spcPts val="4000"/>
              </a:lnSpc>
              <a:buFont typeface="Arial" panose="020B0604020202020204" pitchFamily="34" charset="0"/>
              <a:buChar char="•"/>
              <a:defRP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Coalition thank you/what’s next</a:t>
            </a:r>
            <a:endParaRPr kumimoji="0" lang="en-US" sz="2800" b="1" i="0" u="none" strike="noStrike" kern="1200" cap="none" spc="0" normalizeH="0" baseline="0" noProof="0">
              <a:ln>
                <a:noFill/>
              </a:ln>
              <a:solidFill>
                <a:srgbClr val="182EA0"/>
              </a:solidFill>
              <a:effectLst/>
              <a:uLnTx/>
              <a:uFillTx/>
              <a:latin typeface="Segoe UI Semibold" panose="020B0702040204020203" pitchFamily="34" charset="0"/>
              <a:ea typeface="Quattrocento Sans"/>
              <a:cs typeface="Segoe UI Semibold" panose="020B0702040204020203" pitchFamily="34" charset="0"/>
              <a:sym typeface="Quattrocento Sans"/>
            </a:endParaRPr>
          </a:p>
          <a:p>
            <a:pPr marL="0" marR="0" lvl="0" indent="0" algn="l" defTabSz="914400" rtl="0" eaLnBrk="1" fontAlgn="auto" latinLnBrk="0" hangingPunct="1">
              <a:lnSpc>
                <a:spcPts val="3500"/>
              </a:lnSpc>
              <a:spcBef>
                <a:spcPts val="0"/>
              </a:spcBef>
              <a:spcAft>
                <a:spcPts val="0"/>
              </a:spcAft>
              <a:buClrTx/>
              <a:buSzTx/>
              <a:buFontTx/>
              <a:buNone/>
              <a:tabLst/>
              <a:defRPr/>
            </a:pPr>
            <a:endParaRPr kumimoji="0" lang="en-US" sz="2800" b="1" i="0" u="none" strike="noStrike" kern="1200" cap="none" spc="0" normalizeH="0" baseline="0" noProof="0">
              <a:ln>
                <a:noFill/>
              </a:ln>
              <a:solidFill>
                <a:srgbClr val="182EA0"/>
              </a:solidFill>
              <a:effectLst/>
              <a:uLnTx/>
              <a:uFillTx/>
              <a:latin typeface="Segoe UI Semibold"/>
              <a:ea typeface="Quattrocento Sans"/>
              <a:cs typeface="Segoe UI Semibold"/>
            </a:endParaRPr>
          </a:p>
        </p:txBody>
      </p:sp>
    </p:spTree>
    <p:extLst>
      <p:ext uri="{BB962C8B-B14F-4D97-AF65-F5344CB8AC3E}">
        <p14:creationId xmlns:p14="http://schemas.microsoft.com/office/powerpoint/2010/main" val="42724616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rPr>
              <a:t>  </a:t>
            </a:r>
            <a:r>
              <a:rPr lang="en-US" sz="4000" noProof="0">
                <a:solidFill>
                  <a:prstClr val="white"/>
                </a:solidFill>
                <a:latin typeface="Segoe UI Black" panose="020B0A02040204020203" pitchFamily="34" charset="0"/>
                <a:ea typeface="Segoe UI Black" panose="020B0A02040204020203" pitchFamily="34" charset="0"/>
              </a:rPr>
              <a:t>WHAT TO DO IF YOU LOSE</a:t>
            </a:r>
            <a:endPar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endParaRPr>
          </a:p>
        </p:txBody>
      </p:sp>
      <p:sp>
        <p:nvSpPr>
          <p:cNvPr id="8" name="TextBox 7"/>
          <p:cNvSpPr txBox="1"/>
          <p:nvPr/>
        </p:nvSpPr>
        <p:spPr>
          <a:xfrm>
            <a:off x="369764" y="1460449"/>
            <a:ext cx="7895462" cy="3105978"/>
          </a:xfrm>
          <a:prstGeom prst="rect">
            <a:avLst/>
          </a:prstGeom>
          <a:noFill/>
        </p:spPr>
        <p:txBody>
          <a:bodyPr wrap="square" lIns="91440" tIns="45720" rIns="91440" bIns="45720" numCol="1" rtlCol="0" anchor="t">
            <a:spAutoFit/>
          </a:bodyPr>
          <a:lstStyle/>
          <a:p>
            <a:pPr marL="457200" lvl="0" indent="-457200">
              <a:lnSpc>
                <a:spcPts val="4000"/>
              </a:lnSpc>
              <a:buFont typeface="Arial" panose="020B0604020202020204" pitchFamily="34" charset="0"/>
              <a:buChar char="•"/>
              <a:defRP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Calls to candidates (the ones who won too) </a:t>
            </a:r>
          </a:p>
          <a:p>
            <a:pPr marL="457200" lvl="0" indent="-457200">
              <a:lnSpc>
                <a:spcPts val="4000"/>
              </a:lnSpc>
              <a:buFont typeface="Arial" panose="020B0604020202020204" pitchFamily="34" charset="0"/>
              <a:buChar char="•"/>
              <a:defRP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Build bridge with newly elected and/or prepare for fights ahead </a:t>
            </a:r>
          </a:p>
          <a:p>
            <a:pPr marL="457200" lvl="0" indent="-457200">
              <a:lnSpc>
                <a:spcPts val="4000"/>
              </a:lnSpc>
              <a:buFont typeface="Arial" panose="020B0604020202020204" pitchFamily="34" charset="0"/>
              <a:buChar char="•"/>
              <a:defRP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Members thank you/what’s next</a:t>
            </a:r>
          </a:p>
          <a:p>
            <a:pPr marL="457200" lvl="0" indent="-457200">
              <a:lnSpc>
                <a:spcPts val="4000"/>
              </a:lnSpc>
              <a:buFont typeface="Arial" panose="020B0604020202020204" pitchFamily="34" charset="0"/>
              <a:buChar char="•"/>
              <a:defRP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Coalitions thank you/what’s next</a:t>
            </a:r>
            <a:endParaRPr kumimoji="0" lang="en-US" sz="2800" b="1" i="0" u="none" strike="noStrike" kern="1200" cap="none" spc="0" normalizeH="0" baseline="0" noProof="0">
              <a:ln>
                <a:noFill/>
              </a:ln>
              <a:solidFill>
                <a:srgbClr val="182EA0"/>
              </a:solidFill>
              <a:effectLst/>
              <a:uLnTx/>
              <a:uFillTx/>
              <a:latin typeface="Segoe UI Semibold" panose="020B0702040204020203" pitchFamily="34" charset="0"/>
              <a:ea typeface="Quattrocento Sans"/>
              <a:cs typeface="Segoe UI Semibold" panose="020B0702040204020203" pitchFamily="34" charset="0"/>
              <a:sym typeface="Quattrocento Sans"/>
            </a:endParaRPr>
          </a:p>
          <a:p>
            <a:pPr marL="0" marR="0" lvl="0" indent="0" algn="l" defTabSz="914400" rtl="0" eaLnBrk="1" fontAlgn="auto" latinLnBrk="0" hangingPunct="1">
              <a:lnSpc>
                <a:spcPts val="3500"/>
              </a:lnSpc>
              <a:spcBef>
                <a:spcPts val="0"/>
              </a:spcBef>
              <a:spcAft>
                <a:spcPts val="0"/>
              </a:spcAft>
              <a:buClrTx/>
              <a:buSzTx/>
              <a:buFontTx/>
              <a:buNone/>
              <a:tabLst/>
              <a:defRPr/>
            </a:pPr>
            <a:endParaRPr kumimoji="0" lang="en-US" sz="2800" b="1" i="0" u="none" strike="noStrike" kern="1200" cap="none" spc="0" normalizeH="0" baseline="0" noProof="0">
              <a:ln>
                <a:noFill/>
              </a:ln>
              <a:solidFill>
                <a:srgbClr val="182EA0"/>
              </a:solidFill>
              <a:effectLst/>
              <a:uLnTx/>
              <a:uFillTx/>
              <a:latin typeface="Segoe UI Semibold"/>
              <a:ea typeface="Quattrocento Sans"/>
              <a:cs typeface="Segoe UI Semibold"/>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95950" y="6253127"/>
            <a:ext cx="3425585" cy="484381"/>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94657" y="1536977"/>
            <a:ext cx="3153997" cy="3942496"/>
          </a:xfrm>
          <a:prstGeom prst="rect">
            <a:avLst/>
          </a:prstGeom>
        </p:spPr>
      </p:pic>
    </p:spTree>
    <p:extLst>
      <p:ext uri="{BB962C8B-B14F-4D97-AF65-F5344CB8AC3E}">
        <p14:creationId xmlns:p14="http://schemas.microsoft.com/office/powerpoint/2010/main" val="17892666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rPr>
              <a:t>  KEY IDEAS</a:t>
            </a:r>
          </a:p>
        </p:txBody>
      </p:sp>
      <p:sp>
        <p:nvSpPr>
          <p:cNvPr id="8" name="TextBox 7"/>
          <p:cNvSpPr txBox="1"/>
          <p:nvPr/>
        </p:nvSpPr>
        <p:spPr>
          <a:xfrm>
            <a:off x="434418" y="1517764"/>
            <a:ext cx="6797655" cy="4662045"/>
          </a:xfrm>
          <a:prstGeom prst="rect">
            <a:avLst/>
          </a:prstGeom>
          <a:noFill/>
        </p:spPr>
        <p:txBody>
          <a:bodyPr wrap="square" lIns="91440" tIns="45720" rIns="91440" bIns="45720" numCol="1" rtlCol="0" anchor="t">
            <a:spAutoFit/>
          </a:bodyPr>
          <a:lstStyle/>
          <a:p>
            <a:pPr marL="457200" marR="0" lvl="0" indent="-4572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Know your policy ask </a:t>
            </a:r>
          </a:p>
          <a:p>
            <a:pPr marL="457200" marR="0" lvl="0" indent="-4572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Ask BEFORE the election</a:t>
            </a:r>
          </a:p>
          <a:p>
            <a:pPr marL="457200" marR="0" lvl="0" indent="-4572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Create your post-election plan &amp; prep leaders for your calls</a:t>
            </a:r>
          </a:p>
          <a:p>
            <a:pPr marL="457200" marR="0" lvl="0" indent="-4572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Communicate with candidates on what we did for them</a:t>
            </a:r>
          </a:p>
          <a:p>
            <a:pPr marL="457200" indent="-457200">
              <a:lnSpc>
                <a:spcPts val="4000"/>
              </a:lnSpc>
              <a:buFont typeface="Arial" panose="020B0604020202020204" pitchFamily="34" charset="0"/>
              <a:buChar char="•"/>
              <a:defRPr/>
            </a:pPr>
            <a:r>
              <a:rPr lang="en-US" sz="2800" b="1">
                <a:solidFill>
                  <a:srgbClr val="182EA0"/>
                </a:solidFill>
                <a:latin typeface="Segoe UI Semibold"/>
                <a:ea typeface="Quattrocento Sans"/>
                <a:cs typeface="Segoe UI Semibold"/>
                <a:sym typeface="Quattrocento Sans"/>
              </a:rPr>
              <a:t>Thank you, debrief, &amp; what’s next meetings with members &amp; coalition - win or lose</a:t>
            </a:r>
            <a:endParaRPr lang="en-US" sz="2800" b="1">
              <a:solidFill>
                <a:srgbClr val="182EA0"/>
              </a:solidFill>
              <a:latin typeface="Segoe UI Semibold"/>
              <a:ea typeface="Quattrocento Sans"/>
              <a:cs typeface="Segoe UI Semibold"/>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92041" y="6024527"/>
            <a:ext cx="3425585" cy="484381"/>
          </a:xfrm>
          <a:prstGeom prst="rect">
            <a:avLst/>
          </a:prstGeom>
        </p:spPr>
      </p:pic>
      <p:pic>
        <p:nvPicPr>
          <p:cNvPr id="12290" name="Picture 2" descr="Image result for in conclusion 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3903" y="1987694"/>
            <a:ext cx="3810000" cy="27432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392041" y="2096654"/>
            <a:ext cx="229582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w="12700">
                  <a:solidFill>
                    <a:prstClr val="black"/>
                  </a:solidFill>
                </a:ln>
                <a:solidFill>
                  <a:prstClr val="white"/>
                </a:solidFill>
                <a:effectLst/>
                <a:uLnTx/>
                <a:uFillTx/>
                <a:latin typeface="Segoe UI Black" panose="020B0A02040204020203" pitchFamily="34" charset="0"/>
                <a:ea typeface="Segoe UI Black" panose="020B0A02040204020203" pitchFamily="34" charset="0"/>
                <a:cs typeface="+mn-cs"/>
              </a:rPr>
              <a:t>KEY IDEAS</a:t>
            </a:r>
          </a:p>
        </p:txBody>
      </p:sp>
    </p:spTree>
    <p:extLst>
      <p:ext uri="{BB962C8B-B14F-4D97-AF65-F5344CB8AC3E}">
        <p14:creationId xmlns:p14="http://schemas.microsoft.com/office/powerpoint/2010/main" val="39145967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4" name="Rectangle 3"/>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7" name="TextBox 6"/>
          <p:cNvSpPr txBox="1"/>
          <p:nvPr/>
        </p:nvSpPr>
        <p:spPr>
          <a:xfrm>
            <a:off x="7690130" y="1863371"/>
            <a:ext cx="2571538" cy="1015663"/>
          </a:xfrm>
          <a:prstGeom prst="rect">
            <a:avLst/>
          </a:prstGeom>
          <a:noFill/>
        </p:spPr>
        <p:txBody>
          <a:bodyPr wrap="non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6000">
                <a:solidFill>
                  <a:prstClr val="white"/>
                </a:solidFill>
                <a:latin typeface="Segoe UI Black"/>
                <a:ea typeface="Segoe UI Black"/>
              </a:rPr>
              <a:t>NAME</a:t>
            </a:r>
            <a:endParaRPr lang="en-US" sz="6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endParaRPr>
          </a:p>
        </p:txBody>
      </p:sp>
      <p:pic>
        <p:nvPicPr>
          <p:cNvPr id="8" name="Picture 4" descr="Yoda Training GIF - Yoda Training - Discover &amp; Share GIFs"/>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53761" y="1614564"/>
            <a:ext cx="5723723" cy="2436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5354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79899" y="-38501"/>
            <a:ext cx="12271899" cy="1066023"/>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kumimoji="0" lang="en-US" sz="4000" b="0" i="0" u="none" strike="noStrike" kern="1200" cap="none" spc="0" normalizeH="0" baseline="0" noProof="0">
                <a:ln>
                  <a:noFill/>
                </a:ln>
                <a:solidFill>
                  <a:prstClr val="white"/>
                </a:solidFill>
                <a:effectLst/>
                <a:uLnTx/>
                <a:uFillTx/>
                <a:latin typeface="Segoe UI Black"/>
                <a:ea typeface="Segoe UI Black"/>
              </a:rPr>
              <a:t>  EXERCISE</a:t>
            </a:r>
            <a:r>
              <a:rPr lang="en-US" sz="4000">
                <a:solidFill>
                  <a:prstClr val="white"/>
                </a:solidFill>
                <a:latin typeface="Segoe UI Black"/>
                <a:ea typeface="Segoe UI Black"/>
              </a:rPr>
              <a:t> </a:t>
            </a:r>
            <a:endPar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endParaRPr>
          </a:p>
        </p:txBody>
      </p:sp>
      <p:sp>
        <p:nvSpPr>
          <p:cNvPr id="9" name="TextBox 8"/>
          <p:cNvSpPr txBox="1"/>
          <p:nvPr/>
        </p:nvSpPr>
        <p:spPr>
          <a:xfrm>
            <a:off x="236798" y="1352423"/>
            <a:ext cx="5815942" cy="4159665"/>
          </a:xfrm>
          <a:prstGeom prst="rect">
            <a:avLst/>
          </a:prstGeom>
          <a:noFill/>
        </p:spPr>
        <p:txBody>
          <a:bodyPr wrap="square" lIns="91440" tIns="45720" rIns="91440" bIns="45720" rtlCol="0" anchor="t">
            <a:spAutoFit/>
          </a:bodyPr>
          <a:lstStyle/>
          <a:p>
            <a:pPr marL="457200" indent="-457200">
              <a:lnSpc>
                <a:spcPts val="4000"/>
              </a:lnSpc>
              <a:buFont typeface="Arial" panose="020B0604020202020204" pitchFamily="34" charset="0"/>
              <a:buChar char="•"/>
              <a:defRPr/>
            </a:pPr>
            <a:r>
              <a:rPr lang="en-US" sz="2800">
                <a:solidFill>
                  <a:srgbClr val="182EA0"/>
                </a:solidFill>
                <a:latin typeface="Segoe UI Semibold"/>
                <a:cs typeface="Segoe UI Semibold"/>
              </a:rPr>
              <a:t>Teams or Individuals? </a:t>
            </a:r>
          </a:p>
          <a:p>
            <a:pPr marL="457200" indent="-457200">
              <a:lnSpc>
                <a:spcPts val="4000"/>
              </a:lnSpc>
              <a:buFont typeface="Arial" panose="020B0604020202020204" pitchFamily="34" charset="0"/>
              <a:buChar char="•"/>
              <a:defRPr/>
            </a:pPr>
            <a:r>
              <a:rPr lang="en-US" sz="2800">
                <a:solidFill>
                  <a:srgbClr val="182EA0"/>
                </a:solidFill>
                <a:latin typeface="Segoe UI Semibold"/>
                <a:cs typeface="Segoe UI Semibold"/>
              </a:rPr>
              <a:t>Everyone makes a chart</a:t>
            </a:r>
            <a:endParaRPr lang="en-US" sz="2800" b="0" i="0" u="none" strike="noStrike" kern="1200" cap="none" spc="0" normalizeH="0" baseline="0" noProof="0">
              <a:ln>
                <a:noFill/>
              </a:ln>
              <a:solidFill>
                <a:srgbClr val="182EA0"/>
              </a:solidFill>
              <a:effectLst/>
              <a:uLnTx/>
              <a:uFillTx/>
              <a:latin typeface="Segoe UI Semibold" panose="020B0702040204020203" pitchFamily="34" charset="0"/>
              <a:cs typeface="Segoe UI Semibold" panose="020B0702040204020203" pitchFamily="34" charset="0"/>
            </a:endParaRPr>
          </a:p>
          <a:p>
            <a:pPr marL="457200" indent="-457200">
              <a:lnSpc>
                <a:spcPts val="4000"/>
              </a:lnSpc>
              <a:buFont typeface="Arial" panose="020B0604020202020204" pitchFamily="34" charset="0"/>
              <a:buChar char="•"/>
              <a:defRPr/>
            </a:pPr>
            <a:r>
              <a:rPr lang="en-US" sz="2800">
                <a:solidFill>
                  <a:srgbClr val="182EA0"/>
                </a:solidFill>
                <a:latin typeface="Segoe UI Semibold"/>
                <a:cs typeface="Segoe UI Semibold"/>
              </a:rPr>
              <a:t>You have 15 minutes to prepare your own or a team chart.</a:t>
            </a:r>
          </a:p>
          <a:p>
            <a:pPr marL="457200" indent="-457200">
              <a:lnSpc>
                <a:spcPts val="4000"/>
              </a:lnSpc>
              <a:buFont typeface="Arial" panose="020B0604020202020204" pitchFamily="34" charset="0"/>
              <a:buChar char="•"/>
              <a:defRPr/>
            </a:pPr>
            <a:r>
              <a:rPr lang="en-US" sz="2800">
                <a:solidFill>
                  <a:srgbClr val="182EA0"/>
                </a:solidFill>
                <a:latin typeface="Segoe UI Semibold"/>
                <a:cs typeface="Segoe UI Semibold"/>
              </a:rPr>
              <a:t>You will THEN be presenting your campaign plan on a chart  in a group (directions to come).</a:t>
            </a:r>
          </a:p>
          <a:p>
            <a:pPr marL="457200" indent="-457200">
              <a:lnSpc>
                <a:spcPts val="4000"/>
              </a:lnSpc>
              <a:buFont typeface="Arial" panose="020B0604020202020204" pitchFamily="34" charset="0"/>
              <a:buChar char="•"/>
              <a:defRPr/>
            </a:pPr>
            <a:r>
              <a:rPr lang="en-US" sz="2800">
                <a:solidFill>
                  <a:srgbClr val="182EA0"/>
                </a:solidFill>
                <a:latin typeface="Segoe UI Semibold"/>
                <a:cs typeface="Segoe UI Semibold"/>
              </a:rPr>
              <a:t>Your group will give feedback. </a:t>
            </a:r>
            <a:endParaRPr lang="en-US"/>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7" name="TextBox 6"/>
          <p:cNvSpPr txBox="1"/>
          <p:nvPr/>
        </p:nvSpPr>
        <p:spPr>
          <a:xfrm>
            <a:off x="6456218" y="1222165"/>
            <a:ext cx="5486400" cy="5734903"/>
          </a:xfrm>
          <a:prstGeom prst="rect">
            <a:avLst/>
          </a:prstGeom>
          <a:noFill/>
        </p:spPr>
        <p:txBody>
          <a:bodyPr wrap="square" lIns="91440" tIns="45720" rIns="91440" bIns="45720" rtlCol="0" anchor="t">
            <a:spAutoFit/>
          </a:bodyPr>
          <a:lstStyle/>
          <a:p>
            <a:pPr marR="0" lvl="0" algn="l" defTabSz="914400" rtl="0" eaLnBrk="1" fontAlgn="auto" latinLnBrk="0" hangingPunct="1">
              <a:lnSpc>
                <a:spcPts val="4000"/>
              </a:lnSpc>
              <a:spcBef>
                <a:spcPts val="0"/>
              </a:spcBef>
              <a:spcAft>
                <a:spcPts val="0"/>
              </a:spcAft>
              <a:buClrTx/>
              <a:buSzTx/>
              <a:tabLst/>
              <a:defRPr/>
            </a:pPr>
            <a:r>
              <a:rPr lang="en-US" sz="2800" b="1">
                <a:solidFill>
                  <a:srgbClr val="182EA0"/>
                </a:solidFill>
                <a:latin typeface="Segoe UI Black"/>
                <a:ea typeface="Segoe UI Black"/>
                <a:cs typeface="Segoe UI Semibold"/>
              </a:rPr>
              <a:t>CHART</a:t>
            </a:r>
            <a:r>
              <a:rPr lang="en-US" sz="2800" b="1" noProof="0">
                <a:solidFill>
                  <a:srgbClr val="182EA0"/>
                </a:solidFill>
                <a:latin typeface="Segoe UI Black"/>
                <a:ea typeface="Segoe UI Black"/>
                <a:cs typeface="Segoe UI Semibold"/>
              </a:rPr>
              <a:t> TEMPLATE</a:t>
            </a:r>
          </a:p>
          <a:p>
            <a:pPr marR="0" lvl="0" algn="l" defTabSz="914400" rtl="0" eaLnBrk="1" fontAlgn="auto" latinLnBrk="0" hangingPunct="1">
              <a:lnSpc>
                <a:spcPts val="4000"/>
              </a:lnSpc>
              <a:spcBef>
                <a:spcPts val="0"/>
              </a:spcBef>
              <a:spcAft>
                <a:spcPts val="0"/>
              </a:spcAft>
              <a:buClrTx/>
              <a:buSzTx/>
              <a:tabLst/>
              <a:defRPr/>
            </a:pPr>
            <a:r>
              <a:rPr lang="en-US" sz="2800">
                <a:solidFill>
                  <a:srgbClr val="182EA0"/>
                </a:solidFill>
                <a:latin typeface="Segoe UI Semibold"/>
                <a:cs typeface="Segoe UI Semibold"/>
              </a:rPr>
              <a:t>A</a:t>
            </a:r>
            <a:r>
              <a:rPr kumimoji="0" lang="en-US" sz="2800" b="0" i="0" u="none" strike="noStrike" kern="1200" cap="none" spc="0" normalizeH="0" baseline="0">
                <a:ln>
                  <a:noFill/>
                </a:ln>
                <a:solidFill>
                  <a:srgbClr val="182EA0"/>
                </a:solidFill>
                <a:effectLst/>
                <a:uLnTx/>
                <a:uFillTx/>
                <a:latin typeface="Segoe UI Semibold"/>
                <a:cs typeface="Segoe UI Semibold"/>
              </a:rPr>
              <a:t>.</a:t>
            </a:r>
            <a:r>
              <a:rPr kumimoji="0" lang="en-US" sz="2800" b="0" i="0" u="none" strike="noStrike" kern="1200" cap="none" spc="0" normalizeH="0">
                <a:ln>
                  <a:noFill/>
                </a:ln>
                <a:solidFill>
                  <a:srgbClr val="182EA0"/>
                </a:solidFill>
                <a:effectLst/>
                <a:uLnTx/>
                <a:uFillTx/>
                <a:latin typeface="Segoe UI Semibold"/>
                <a:cs typeface="Segoe UI Semibold"/>
              </a:rPr>
              <a:t> </a:t>
            </a:r>
            <a:r>
              <a:rPr lang="en-US" sz="2800">
                <a:solidFill>
                  <a:srgbClr val="182EA0"/>
                </a:solidFill>
                <a:latin typeface="Segoe UI Semibold"/>
                <a:cs typeface="Segoe UI Semibold"/>
              </a:rPr>
              <a:t>What races are you targeting?</a:t>
            </a:r>
          </a:p>
          <a:p>
            <a:pPr marR="0" lvl="0" algn="l" defTabSz="914400" rtl="0" eaLnBrk="1" fontAlgn="auto" latinLnBrk="0" hangingPunct="1">
              <a:lnSpc>
                <a:spcPts val="4000"/>
              </a:lnSpc>
              <a:spcBef>
                <a:spcPts val="0"/>
              </a:spcBef>
              <a:spcAft>
                <a:spcPts val="0"/>
              </a:spcAft>
              <a:buClrTx/>
              <a:buSzTx/>
              <a:tabLst/>
              <a:defRPr/>
            </a:pPr>
            <a:r>
              <a:rPr lang="en-US" sz="2800">
                <a:solidFill>
                  <a:srgbClr val="182EA0"/>
                </a:solidFill>
                <a:latin typeface="Segoe UI Semibold"/>
                <a:cs typeface="Segoe UI Semibold"/>
              </a:rPr>
              <a:t>B</a:t>
            </a:r>
            <a:r>
              <a:rPr kumimoji="0" lang="en-US" sz="2800" b="0" i="0" u="none" strike="noStrike" kern="1200" cap="none" spc="0" normalizeH="0" baseline="0" noProof="0">
                <a:ln>
                  <a:noFill/>
                </a:ln>
                <a:solidFill>
                  <a:srgbClr val="182EA0"/>
                </a:solidFill>
                <a:effectLst/>
                <a:uLnTx/>
                <a:uFillTx/>
                <a:latin typeface="Segoe UI Semibold"/>
                <a:cs typeface="Segoe UI Semibold"/>
              </a:rPr>
              <a:t>. Goal</a:t>
            </a:r>
            <a:r>
              <a:rPr lang="en-US" sz="2800">
                <a:solidFill>
                  <a:srgbClr val="182EA0"/>
                </a:solidFill>
                <a:latin typeface="Segoe UI Semibold"/>
                <a:cs typeface="Segoe UI Semibold"/>
              </a:rPr>
              <a:t>s (Vote Goal + Internal)</a:t>
            </a:r>
          </a:p>
          <a:p>
            <a:pPr marR="0" lvl="0" algn="l" defTabSz="914400" rtl="0" eaLnBrk="1" fontAlgn="auto" latinLnBrk="0" hangingPunct="1">
              <a:lnSpc>
                <a:spcPts val="4000"/>
              </a:lnSpc>
              <a:spcBef>
                <a:spcPts val="0"/>
              </a:spcBef>
              <a:spcAft>
                <a:spcPts val="0"/>
              </a:spcAft>
              <a:buClrTx/>
              <a:buSzTx/>
              <a:tabLst/>
              <a:defRPr/>
            </a:pPr>
            <a:r>
              <a:rPr lang="en-US" sz="2800">
                <a:solidFill>
                  <a:srgbClr val="182EA0"/>
                </a:solidFill>
                <a:latin typeface="Segoe UI Semibold"/>
                <a:cs typeface="Segoe UI Semibold"/>
              </a:rPr>
              <a:t>C</a:t>
            </a:r>
            <a:r>
              <a:rPr kumimoji="0" lang="en-US" sz="2800" b="0" i="0" u="none" strike="noStrike" kern="1200" cap="none" spc="0" normalizeH="0" baseline="0" noProof="0">
                <a:ln>
                  <a:noFill/>
                </a:ln>
                <a:solidFill>
                  <a:srgbClr val="182EA0"/>
                </a:solidFill>
                <a:effectLst/>
                <a:uLnTx/>
                <a:uFillTx/>
                <a:latin typeface="Segoe UI Semibold"/>
                <a:cs typeface="Segoe UI Semibold"/>
              </a:rPr>
              <a:t>.</a:t>
            </a:r>
            <a:r>
              <a:rPr kumimoji="0" lang="en-US" sz="2800" b="0" i="0" u="none" strike="noStrike" kern="1200" cap="none" spc="0" normalizeH="0" noProof="0">
                <a:ln>
                  <a:noFill/>
                </a:ln>
                <a:solidFill>
                  <a:srgbClr val="182EA0"/>
                </a:solidFill>
                <a:effectLst/>
                <a:uLnTx/>
                <a:uFillTx/>
                <a:latin typeface="Segoe UI Semibold"/>
                <a:cs typeface="Segoe UI Semibold"/>
              </a:rPr>
              <a:t> Campaign Message &amp; Issue</a:t>
            </a:r>
            <a:endParaRPr lang="en-US" sz="2800" b="0" i="0" u="none" strike="noStrike" kern="1200" cap="none" spc="0" normalizeH="0" noProof="0">
              <a:ln>
                <a:noFill/>
              </a:ln>
              <a:solidFill>
                <a:srgbClr val="182EA0"/>
              </a:solidFill>
              <a:effectLst/>
              <a:uLnTx/>
              <a:uFillTx/>
              <a:latin typeface="Segoe UI Semibold"/>
              <a:cs typeface="Segoe UI Semibold"/>
            </a:endParaRPr>
          </a:p>
          <a:p>
            <a:pPr marR="0" lvl="0" algn="l" defTabSz="914400" rtl="0" eaLnBrk="1" fontAlgn="auto" latinLnBrk="0" hangingPunct="1">
              <a:lnSpc>
                <a:spcPts val="4000"/>
              </a:lnSpc>
              <a:spcBef>
                <a:spcPts val="0"/>
              </a:spcBef>
              <a:spcAft>
                <a:spcPts val="0"/>
              </a:spcAft>
              <a:buClrTx/>
              <a:buSzTx/>
              <a:tabLst/>
              <a:defRPr/>
            </a:pPr>
            <a:r>
              <a:rPr lang="en-US" sz="2800">
                <a:solidFill>
                  <a:srgbClr val="182EA0"/>
                </a:solidFill>
                <a:latin typeface="Segoe UI Semibold"/>
                <a:cs typeface="Segoe UI Semibold"/>
              </a:rPr>
              <a:t>D</a:t>
            </a:r>
            <a:r>
              <a:rPr lang="en-US" sz="2800" baseline="0">
                <a:solidFill>
                  <a:srgbClr val="182EA0"/>
                </a:solidFill>
                <a:latin typeface="Segoe UI Semibold"/>
                <a:cs typeface="Segoe UI Semibold"/>
              </a:rPr>
              <a:t>.</a:t>
            </a:r>
            <a:r>
              <a:rPr lang="en-US" sz="2800">
                <a:solidFill>
                  <a:srgbClr val="182EA0"/>
                </a:solidFill>
                <a:latin typeface="Segoe UI Semibold"/>
                <a:cs typeface="Segoe UI Semibold"/>
              </a:rPr>
              <a:t> Tactics </a:t>
            </a:r>
          </a:p>
          <a:p>
            <a:pPr marR="0" lvl="0" algn="l" defTabSz="914400" rtl="0" eaLnBrk="1" fontAlgn="auto" latinLnBrk="0" hangingPunct="1">
              <a:lnSpc>
                <a:spcPts val="4000"/>
              </a:lnSpc>
              <a:spcBef>
                <a:spcPts val="0"/>
              </a:spcBef>
              <a:spcAft>
                <a:spcPts val="0"/>
              </a:spcAft>
              <a:buClrTx/>
              <a:buSzTx/>
              <a:tabLst/>
              <a:defRPr/>
            </a:pPr>
            <a:r>
              <a:rPr lang="en-US" sz="2800">
                <a:solidFill>
                  <a:srgbClr val="182EA0"/>
                </a:solidFill>
                <a:latin typeface="Segoe UI Semibold"/>
                <a:cs typeface="Segoe UI Semibold"/>
              </a:rPr>
              <a:t>E</a:t>
            </a:r>
            <a:r>
              <a:rPr kumimoji="0" lang="en-US" sz="2800" b="0" i="0" u="none" strike="noStrike" kern="1200" cap="none" spc="0" normalizeH="0" baseline="0" noProof="0">
                <a:ln>
                  <a:noFill/>
                </a:ln>
                <a:solidFill>
                  <a:srgbClr val="182EA0"/>
                </a:solidFill>
                <a:effectLst/>
                <a:uLnTx/>
                <a:uFillTx/>
                <a:latin typeface="Segoe UI Semibold"/>
                <a:cs typeface="Segoe UI Semibold"/>
              </a:rPr>
              <a:t>.</a:t>
            </a:r>
            <a:r>
              <a:rPr kumimoji="0" lang="en-US" sz="2800" b="0" i="0" u="none" strike="noStrike" kern="1200" cap="none" spc="0" normalizeH="0" noProof="0">
                <a:ln>
                  <a:noFill/>
                </a:ln>
                <a:solidFill>
                  <a:srgbClr val="182EA0"/>
                </a:solidFill>
                <a:effectLst/>
                <a:uLnTx/>
                <a:uFillTx/>
                <a:latin typeface="Segoe UI Semibold"/>
                <a:cs typeface="Segoe UI Semibold"/>
              </a:rPr>
              <a:t> Budget</a:t>
            </a:r>
            <a:endParaRPr lang="en-US" sz="2800" b="0" i="0" u="none" strike="noStrike" kern="1200" cap="none" spc="0" normalizeH="0" noProof="0">
              <a:ln>
                <a:noFill/>
              </a:ln>
              <a:solidFill>
                <a:srgbClr val="182EA0"/>
              </a:solidFill>
              <a:effectLst/>
              <a:uLnTx/>
              <a:uFillTx/>
              <a:latin typeface="Segoe UI Semibold"/>
              <a:cs typeface="Segoe UI Semibold"/>
            </a:endParaRPr>
          </a:p>
          <a:p>
            <a:pPr marR="0" lvl="0" algn="l" defTabSz="914400" rtl="0" eaLnBrk="1" fontAlgn="auto" latinLnBrk="0" hangingPunct="1">
              <a:lnSpc>
                <a:spcPts val="4000"/>
              </a:lnSpc>
              <a:spcBef>
                <a:spcPts val="0"/>
              </a:spcBef>
              <a:spcAft>
                <a:spcPts val="0"/>
              </a:spcAft>
              <a:buClrTx/>
              <a:buSzTx/>
              <a:tabLst/>
              <a:defRPr/>
            </a:pPr>
            <a:r>
              <a:rPr lang="en-US" sz="2800">
                <a:solidFill>
                  <a:srgbClr val="182EA0"/>
                </a:solidFill>
                <a:latin typeface="Segoe UI Semibold"/>
                <a:cs typeface="Segoe UI Semibold"/>
              </a:rPr>
              <a:t>F</a:t>
            </a:r>
            <a:r>
              <a:rPr lang="en-US" sz="2800" baseline="0">
                <a:solidFill>
                  <a:srgbClr val="182EA0"/>
                </a:solidFill>
                <a:latin typeface="Segoe UI Semibold"/>
                <a:cs typeface="Segoe UI Semibold"/>
              </a:rPr>
              <a:t>.</a:t>
            </a:r>
            <a:r>
              <a:rPr lang="en-US" sz="2800">
                <a:solidFill>
                  <a:srgbClr val="182EA0"/>
                </a:solidFill>
                <a:latin typeface="Segoe UI Semibold"/>
                <a:cs typeface="Segoe UI Semibold"/>
              </a:rPr>
              <a:t> Timeline</a:t>
            </a:r>
          </a:p>
          <a:p>
            <a:pPr marR="0" lvl="0" algn="l" defTabSz="914400" rtl="0" eaLnBrk="1" fontAlgn="auto" latinLnBrk="0" hangingPunct="1">
              <a:lnSpc>
                <a:spcPts val="4000"/>
              </a:lnSpc>
              <a:spcBef>
                <a:spcPts val="0"/>
              </a:spcBef>
              <a:spcAft>
                <a:spcPts val="0"/>
              </a:spcAft>
              <a:buClrTx/>
              <a:buSzTx/>
              <a:tabLst/>
              <a:defRPr/>
            </a:pPr>
            <a:r>
              <a:rPr lang="en-US" sz="2800">
                <a:solidFill>
                  <a:srgbClr val="182EA0"/>
                </a:solidFill>
                <a:latin typeface="Segoe UI Semibold"/>
                <a:cs typeface="Segoe UI Semibold"/>
              </a:rPr>
              <a:t>G</a:t>
            </a:r>
            <a:r>
              <a:rPr kumimoji="0" lang="en-US" sz="2800" b="0" i="0" u="none" strike="noStrike" kern="1200" cap="none" spc="0" normalizeH="0" baseline="0" noProof="0">
                <a:ln>
                  <a:noFill/>
                </a:ln>
                <a:solidFill>
                  <a:srgbClr val="182EA0"/>
                </a:solidFill>
                <a:effectLst/>
                <a:uLnTx/>
                <a:uFillTx/>
                <a:latin typeface="Segoe UI Semibold"/>
                <a:cs typeface="Segoe UI Semibold"/>
              </a:rPr>
              <a:t>.</a:t>
            </a:r>
            <a:r>
              <a:rPr kumimoji="0" lang="en-US" sz="2800" b="0" i="0" u="none" strike="noStrike" kern="1200" cap="none" spc="0" normalizeH="0" noProof="0">
                <a:ln>
                  <a:noFill/>
                </a:ln>
                <a:solidFill>
                  <a:srgbClr val="182EA0"/>
                </a:solidFill>
                <a:effectLst/>
                <a:uLnTx/>
                <a:uFillTx/>
                <a:latin typeface="Segoe UI Semibold"/>
                <a:cs typeface="Segoe UI Semibold"/>
              </a:rPr>
              <a:t> The biggest challenge you/your local is facing</a:t>
            </a:r>
            <a:endParaRPr lang="en-US" sz="2800" b="0" i="0" u="none" strike="noStrike" kern="1200" cap="none" spc="0" normalizeH="0" baseline="0" noProof="0">
              <a:ln>
                <a:noFill/>
              </a:ln>
              <a:solidFill>
                <a:srgbClr val="182EA0"/>
              </a:solidFill>
              <a:effectLst/>
              <a:uLnTx/>
              <a:uFillTx/>
              <a:latin typeface="Segoe UI Semibold"/>
              <a:cs typeface="Segoe UI Semibold"/>
            </a:endParaRPr>
          </a:p>
          <a:p>
            <a:pPr lvl="1">
              <a:lnSpc>
                <a:spcPts val="4000"/>
              </a:lnSpc>
            </a:pPr>
            <a:endParaRPr kumimoji="0" lang="en-US" sz="2800" b="0" i="0" u="none" strike="noStrike" kern="1200" cap="none" spc="0" normalizeH="0" noProof="0">
              <a:ln>
                <a:noFill/>
              </a:ln>
              <a:solidFill>
                <a:srgbClr val="182EA0"/>
              </a:solidFill>
              <a:effectLst/>
              <a:uLnTx/>
              <a:uFillTx/>
              <a:latin typeface="Segoe UI Semibold" panose="020B0702040204020203" pitchFamily="34" charset="0"/>
              <a:ea typeface="+mn-ea"/>
              <a:cs typeface="Segoe UI Semibold" panose="020B0702040204020203" pitchFamily="34" charset="0"/>
            </a:endParaRPr>
          </a:p>
          <a:p>
            <a:pPr marL="457200" marR="0" lvl="0" indent="-457200" algn="l" defTabSz="914400" rtl="0" eaLnBrk="1" fontAlgn="auto" latinLnBrk="0" hangingPunct="1">
              <a:lnSpc>
                <a:spcPts val="4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srgbClr val="182EA0"/>
              </a:solidFill>
              <a:effectLst/>
              <a:uLnTx/>
              <a:uFillTx/>
              <a:latin typeface="Segoe UI Semibold" panose="020B0702040204020203" pitchFamily="34" charset="0"/>
              <a:ea typeface="+mn-ea"/>
              <a:cs typeface="Segoe UI Semibold" panose="020B0702040204020203" pitchFamily="34" charset="0"/>
            </a:endParaRPr>
          </a:p>
        </p:txBody>
      </p:sp>
    </p:spTree>
    <p:extLst>
      <p:ext uri="{BB962C8B-B14F-4D97-AF65-F5344CB8AC3E}">
        <p14:creationId xmlns:p14="http://schemas.microsoft.com/office/powerpoint/2010/main" val="21255883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79899" y="-38501"/>
            <a:ext cx="12271899" cy="1066023"/>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4000">
                <a:solidFill>
                  <a:prstClr val="white"/>
                </a:solidFill>
                <a:latin typeface="Segoe UI Black"/>
                <a:ea typeface="Segoe UI Black"/>
              </a:rPr>
              <a:t> </a:t>
            </a:r>
            <a:r>
              <a:rPr kumimoji="0" lang="en-US" sz="4000" b="0" i="0" u="none" strike="noStrike" kern="1200" cap="none" spc="0" normalizeH="0" baseline="0" noProof="0">
                <a:ln>
                  <a:noFill/>
                </a:ln>
                <a:solidFill>
                  <a:prstClr val="white"/>
                </a:solidFill>
                <a:effectLst/>
                <a:uLnTx/>
                <a:uFillTx/>
                <a:latin typeface="Segoe UI Black"/>
                <a:ea typeface="Segoe UI Black"/>
              </a:rPr>
              <a:t> </a:t>
            </a:r>
            <a:r>
              <a:rPr lang="en-US" sz="4000" noProof="0">
                <a:solidFill>
                  <a:prstClr val="white"/>
                </a:solidFill>
                <a:latin typeface="Segoe UI Black"/>
                <a:ea typeface="Segoe UI Black"/>
              </a:rPr>
              <a:t>DEBRIEF</a:t>
            </a:r>
            <a:r>
              <a:rPr lang="en-US" sz="4000">
                <a:solidFill>
                  <a:prstClr val="white"/>
                </a:solidFill>
                <a:latin typeface="Segoe UI Black"/>
                <a:ea typeface="Segoe UI Black"/>
              </a:rPr>
              <a:t> </a:t>
            </a:r>
            <a:endPar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endParaRPr>
          </a:p>
        </p:txBody>
      </p:sp>
      <p:sp>
        <p:nvSpPr>
          <p:cNvPr id="9" name="TextBox 8"/>
          <p:cNvSpPr txBox="1"/>
          <p:nvPr/>
        </p:nvSpPr>
        <p:spPr>
          <a:xfrm>
            <a:off x="236798" y="1352423"/>
            <a:ext cx="5815942" cy="1631216"/>
          </a:xfrm>
          <a:prstGeom prst="rect">
            <a:avLst/>
          </a:prstGeom>
          <a:noFill/>
        </p:spPr>
        <p:txBody>
          <a:bodyPr wrap="square" lIns="91440" tIns="45720" rIns="91440" bIns="45720" rtlCol="0" anchor="t">
            <a:spAutoFit/>
          </a:bodyPr>
          <a:lstStyle/>
          <a:p>
            <a:pPr marL="457200" indent="-457200">
              <a:lnSpc>
                <a:spcPts val="4000"/>
              </a:lnSpc>
              <a:buFont typeface="Arial" panose="020B0604020202020204" pitchFamily="34" charset="0"/>
              <a:buChar char="•"/>
              <a:defRPr/>
            </a:pPr>
            <a:r>
              <a:rPr lang="en-US" sz="2800">
                <a:solidFill>
                  <a:srgbClr val="182EA0"/>
                </a:solidFill>
                <a:latin typeface="Segoe UI Semibold"/>
                <a:cs typeface="Segoe UI Semibold"/>
              </a:rPr>
              <a:t>What do you need to work on? </a:t>
            </a:r>
          </a:p>
          <a:p>
            <a:pPr marL="457200" indent="-457200">
              <a:lnSpc>
                <a:spcPts val="4000"/>
              </a:lnSpc>
              <a:buFont typeface="Arial" panose="020B0604020202020204" pitchFamily="34" charset="0"/>
              <a:buChar char="•"/>
              <a:defRPr/>
            </a:pPr>
            <a:r>
              <a:rPr lang="en-US" sz="2800">
                <a:solidFill>
                  <a:srgbClr val="182EA0"/>
                </a:solidFill>
                <a:latin typeface="Segoe UI Semibold"/>
                <a:cs typeface="Segoe UI Semibold"/>
              </a:rPr>
              <a:t>What has been your biggest takeaway? </a:t>
            </a:r>
            <a:endParaRPr lang="en-US"/>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19935486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4" name="Rectangle 3"/>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7" name="TextBox 6"/>
          <p:cNvSpPr txBox="1"/>
          <p:nvPr/>
        </p:nvSpPr>
        <p:spPr>
          <a:xfrm>
            <a:off x="7006461" y="2036722"/>
            <a:ext cx="4015843" cy="1938992"/>
          </a:xfrm>
          <a:prstGeom prst="rect">
            <a:avLst/>
          </a:prstGeom>
          <a:noFill/>
        </p:spPr>
        <p:txBody>
          <a:bodyPr wrap="non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6000">
                <a:solidFill>
                  <a:prstClr val="white"/>
                </a:solidFill>
                <a:latin typeface="Segoe UI Black"/>
                <a:ea typeface="Segoe UI Black"/>
              </a:rPr>
              <a:t>MEIGHAN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6000" b="0" i="0" u="none" strike="noStrike" kern="1200" cap="none" spc="0" normalizeH="0" baseline="0" noProof="0">
                <a:ln>
                  <a:noFill/>
                </a:ln>
                <a:solidFill>
                  <a:prstClr val="white"/>
                </a:solidFill>
                <a:effectLst/>
                <a:uLnTx/>
                <a:uFillTx/>
                <a:latin typeface="Segoe UI Black"/>
                <a:ea typeface="Segoe UI Black"/>
              </a:rPr>
              <a:t>&amp; ELLEN</a:t>
            </a:r>
            <a:endParaRPr lang="en-US" sz="6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endParaRPr>
          </a:p>
        </p:txBody>
      </p:sp>
      <p:pic>
        <p:nvPicPr>
          <p:cNvPr id="9" name="B7C3CE29-DF19-4E9A-A705-A156EB4C6152" descr="IMG_557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3500" y="821818"/>
            <a:ext cx="4762500" cy="4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02224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709"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rPr>
              <a:t>  </a:t>
            </a:r>
            <a:r>
              <a:rPr lang="en-US" sz="4000">
                <a:solidFill>
                  <a:prstClr val="white"/>
                </a:solidFill>
                <a:latin typeface="Segoe UI Black" panose="020B0A02040204020203" pitchFamily="34" charset="0"/>
                <a:ea typeface="Segoe UI Black" panose="020B0A02040204020203" pitchFamily="34" charset="0"/>
              </a:rPr>
              <a:t>NEA RESOURCES: SEE EDUCATORS RUN</a:t>
            </a:r>
            <a:endPar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1497" y="6166863"/>
            <a:ext cx="3425585" cy="484381"/>
          </a:xfrm>
          <a:prstGeom prst="rect">
            <a:avLst/>
          </a:prstGeom>
        </p:spPr>
      </p:pic>
      <p:sp>
        <p:nvSpPr>
          <p:cNvPr id="7" name="TextBox 6">
            <a:extLst>
              <a:ext uri="{FF2B5EF4-FFF2-40B4-BE49-F238E27FC236}">
                <a16:creationId xmlns:a16="http://schemas.microsoft.com/office/drawing/2014/main" id="{F0878B63-1080-47CA-C1CB-5D300B2399DA}"/>
              </a:ext>
            </a:extLst>
          </p:cNvPr>
          <p:cNvSpPr txBox="1"/>
          <p:nvPr/>
        </p:nvSpPr>
        <p:spPr>
          <a:xfrm>
            <a:off x="408214" y="1496785"/>
            <a:ext cx="7537844" cy="49859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ts val="4000"/>
              </a:lnSpc>
              <a:buFont typeface="Arial,Sans-Serif"/>
              <a:buChar char="•"/>
            </a:pPr>
            <a:r>
              <a:rPr lang="en-US" sz="2400">
                <a:solidFill>
                  <a:srgbClr val="182EA0"/>
                </a:solidFill>
                <a:latin typeface="Segoe UI Semibold"/>
                <a:cs typeface="Segoe UI Semibold"/>
              </a:rPr>
              <a:t>Last training for the 2026 cycle will be in Salt Lake City, Utah May 15-17</a:t>
            </a:r>
            <a:endParaRPr lang="en-US" sz="2400">
              <a:latin typeface="Segoe UI Semibold"/>
              <a:cs typeface="Segoe UI Semibold"/>
            </a:endParaRPr>
          </a:p>
          <a:p>
            <a:pPr marL="342900" indent="-342900">
              <a:lnSpc>
                <a:spcPts val="4000"/>
              </a:lnSpc>
              <a:buFont typeface="Arial,Sans-Serif"/>
              <a:buChar char="•"/>
            </a:pPr>
            <a:r>
              <a:rPr lang="en-US" sz="2400">
                <a:solidFill>
                  <a:srgbClr val="182EA0"/>
                </a:solidFill>
                <a:latin typeface="Segoe UI Semibold"/>
                <a:cs typeface="Segoe UI Semibold"/>
              </a:rPr>
              <a:t>Application Deadline is March 24 at 11:59PM</a:t>
            </a:r>
            <a:endParaRPr lang="en-US" sz="2400">
              <a:latin typeface="Segoe UI Semibold"/>
              <a:cs typeface="Segoe UI Semibold"/>
            </a:endParaRPr>
          </a:p>
          <a:p>
            <a:pPr marL="342900" indent="-342900">
              <a:lnSpc>
                <a:spcPts val="4000"/>
              </a:lnSpc>
              <a:buFont typeface="Arial,Sans-Serif"/>
              <a:buChar char="•"/>
            </a:pPr>
            <a:r>
              <a:rPr lang="en-US" sz="2400">
                <a:solidFill>
                  <a:srgbClr val="182EA0"/>
                </a:solidFill>
                <a:latin typeface="Segoe UI Semibold"/>
                <a:cs typeface="Segoe UI Semibold"/>
              </a:rPr>
              <a:t>Apply at nea.org/ser </a:t>
            </a:r>
            <a:endParaRPr lang="en-US" sz="2400">
              <a:latin typeface="Segoe UI Semibold"/>
              <a:cs typeface="Segoe UI Semibold"/>
            </a:endParaRPr>
          </a:p>
          <a:p>
            <a:pPr marL="342900" indent="-342900">
              <a:lnSpc>
                <a:spcPts val="4000"/>
              </a:lnSpc>
              <a:buFont typeface="Arial,Sans-Serif"/>
              <a:buChar char="•"/>
            </a:pPr>
            <a:r>
              <a:rPr lang="en-US" sz="2400">
                <a:solidFill>
                  <a:srgbClr val="182EA0"/>
                </a:solidFill>
                <a:latin typeface="Segoe UI Semibold"/>
                <a:cs typeface="Segoe UI Semibold"/>
              </a:rPr>
              <a:t>Affiliate ED, President, &amp; GR Director approve</a:t>
            </a:r>
            <a:endParaRPr lang="en-US" sz="2400">
              <a:latin typeface="Segoe UI Semibold"/>
              <a:cs typeface="Segoe UI Semibold"/>
            </a:endParaRPr>
          </a:p>
          <a:p>
            <a:pPr marL="342900" indent="-342900">
              <a:lnSpc>
                <a:spcPts val="4000"/>
              </a:lnSpc>
              <a:buFont typeface="Arial,Sans-Serif"/>
              <a:buChar char="•"/>
            </a:pPr>
            <a:r>
              <a:rPr lang="en-US" sz="2400">
                <a:solidFill>
                  <a:srgbClr val="182EA0"/>
                </a:solidFill>
                <a:latin typeface="Segoe UI Semibold"/>
                <a:cs typeface="Segoe UI Semibold"/>
              </a:rPr>
              <a:t>Affiliate covers travel, NEA pays for everything else</a:t>
            </a:r>
            <a:endParaRPr lang="en-US" sz="2400">
              <a:latin typeface="Segoe UI Semibold"/>
              <a:cs typeface="Segoe UI Semibold"/>
            </a:endParaRPr>
          </a:p>
          <a:p>
            <a:pPr marL="342900" indent="-342900">
              <a:lnSpc>
                <a:spcPts val="4000"/>
              </a:lnSpc>
              <a:buFont typeface="Arial,Sans-Serif"/>
              <a:buChar char="•"/>
            </a:pPr>
            <a:r>
              <a:rPr lang="en-US" sz="2400">
                <a:solidFill>
                  <a:srgbClr val="182EA0"/>
                </a:solidFill>
                <a:latin typeface="Segoe UI Semibold"/>
                <a:cs typeface="Segoe UI Semibold"/>
              </a:rPr>
              <a:t>Community Ally members ($25/year) members are allowed to attend</a:t>
            </a:r>
            <a:endParaRPr lang="en-US" sz="2400">
              <a:latin typeface="Segoe UI Semibold"/>
              <a:cs typeface="Segoe UI Semibold"/>
            </a:endParaRPr>
          </a:p>
          <a:p>
            <a:pPr algn="l"/>
            <a:endParaRPr lang="en-US">
              <a:ea typeface="Calibri"/>
              <a:cs typeface="Calibri"/>
            </a:endParaRPr>
          </a:p>
        </p:txBody>
      </p:sp>
    </p:spTree>
    <p:extLst>
      <p:ext uri="{BB962C8B-B14F-4D97-AF65-F5344CB8AC3E}">
        <p14:creationId xmlns:p14="http://schemas.microsoft.com/office/powerpoint/2010/main" val="30156477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rPr>
              <a:t>  </a:t>
            </a:r>
            <a:r>
              <a:rPr lang="en-US" sz="4000">
                <a:solidFill>
                  <a:prstClr val="white"/>
                </a:solidFill>
                <a:latin typeface="Segoe UI Black" panose="020B0A02040204020203" pitchFamily="34" charset="0"/>
                <a:ea typeface="Segoe UI Black" panose="020B0A02040204020203" pitchFamily="34" charset="0"/>
              </a:rPr>
              <a:t>NEA RESOURCES: neaschoolboard.org</a:t>
            </a:r>
            <a:endPar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95950" y="6253127"/>
            <a:ext cx="3425585" cy="484381"/>
          </a:xfrm>
          <a:prstGeom prst="rect">
            <a:avLst/>
          </a:prstGeom>
        </p:spPr>
      </p:pic>
      <p:pic>
        <p:nvPicPr>
          <p:cNvPr id="2" name="Picture 1"/>
          <p:cNvPicPr>
            <a:picLocks noChangeAspect="1"/>
          </p:cNvPicPr>
          <p:nvPr/>
        </p:nvPicPr>
        <p:blipFill>
          <a:blip r:embed="rId4"/>
          <a:stretch>
            <a:fillRect/>
          </a:stretch>
        </p:blipFill>
        <p:spPr>
          <a:xfrm>
            <a:off x="7032977" y="1260279"/>
            <a:ext cx="3306124" cy="2560299"/>
          </a:xfrm>
          <a:prstGeom prst="rect">
            <a:avLst/>
          </a:prstGeom>
        </p:spPr>
      </p:pic>
      <p:pic>
        <p:nvPicPr>
          <p:cNvPr id="3" name="Picture 2"/>
          <p:cNvPicPr>
            <a:picLocks noChangeAspect="1"/>
          </p:cNvPicPr>
          <p:nvPr/>
        </p:nvPicPr>
        <p:blipFill>
          <a:blip r:embed="rId5"/>
          <a:stretch>
            <a:fillRect/>
          </a:stretch>
        </p:blipFill>
        <p:spPr>
          <a:xfrm>
            <a:off x="8756668" y="3573941"/>
            <a:ext cx="3164867" cy="2446429"/>
          </a:xfrm>
          <a:prstGeom prst="rect">
            <a:avLst/>
          </a:prstGeom>
        </p:spPr>
      </p:pic>
      <p:pic>
        <p:nvPicPr>
          <p:cNvPr id="4" name="Picture 3"/>
          <p:cNvPicPr>
            <a:picLocks noChangeAspect="1"/>
          </p:cNvPicPr>
          <p:nvPr/>
        </p:nvPicPr>
        <p:blipFill rotWithShape="1">
          <a:blip r:embed="rId6"/>
          <a:srcRect r="3968" b="3948"/>
          <a:stretch/>
        </p:blipFill>
        <p:spPr>
          <a:xfrm>
            <a:off x="4313874" y="1383603"/>
            <a:ext cx="2478446" cy="2493984"/>
          </a:xfrm>
          <a:prstGeom prst="rect">
            <a:avLst/>
          </a:prstGeom>
        </p:spPr>
      </p:pic>
      <p:pic>
        <p:nvPicPr>
          <p:cNvPr id="5" name="Picture 4"/>
          <p:cNvPicPr>
            <a:picLocks noChangeAspect="1"/>
          </p:cNvPicPr>
          <p:nvPr/>
        </p:nvPicPr>
        <p:blipFill>
          <a:blip r:embed="rId7"/>
          <a:stretch>
            <a:fillRect/>
          </a:stretch>
        </p:blipFill>
        <p:spPr>
          <a:xfrm>
            <a:off x="4313874" y="3964309"/>
            <a:ext cx="2483551" cy="2531008"/>
          </a:xfrm>
          <a:prstGeom prst="rect">
            <a:avLst/>
          </a:prstGeom>
        </p:spPr>
      </p:pic>
      <p:pic>
        <p:nvPicPr>
          <p:cNvPr id="8" name="Picture 7"/>
          <p:cNvPicPr>
            <a:picLocks noChangeAspect="1"/>
          </p:cNvPicPr>
          <p:nvPr/>
        </p:nvPicPr>
        <p:blipFill rotWithShape="1">
          <a:blip r:embed="rId8"/>
          <a:srcRect l="9216" r="8334"/>
          <a:stretch/>
        </p:blipFill>
        <p:spPr>
          <a:xfrm>
            <a:off x="344691" y="3153683"/>
            <a:ext cx="3545663" cy="1643472"/>
          </a:xfrm>
          <a:prstGeom prst="rect">
            <a:avLst/>
          </a:prstGeom>
        </p:spPr>
      </p:pic>
      <p:pic>
        <p:nvPicPr>
          <p:cNvPr id="9" name="Picture 8"/>
          <p:cNvPicPr>
            <a:picLocks noChangeAspect="1"/>
          </p:cNvPicPr>
          <p:nvPr/>
        </p:nvPicPr>
        <p:blipFill>
          <a:blip r:embed="rId9"/>
          <a:stretch>
            <a:fillRect/>
          </a:stretch>
        </p:blipFill>
        <p:spPr>
          <a:xfrm>
            <a:off x="344691" y="1448672"/>
            <a:ext cx="3545663" cy="1598762"/>
          </a:xfrm>
          <a:prstGeom prst="rect">
            <a:avLst/>
          </a:prstGeom>
        </p:spPr>
      </p:pic>
      <p:pic>
        <p:nvPicPr>
          <p:cNvPr id="7" name="Picture 6"/>
          <p:cNvPicPr>
            <a:picLocks noChangeAspect="1"/>
          </p:cNvPicPr>
          <p:nvPr/>
        </p:nvPicPr>
        <p:blipFill>
          <a:blip r:embed="rId10"/>
          <a:stretch>
            <a:fillRect/>
          </a:stretch>
        </p:blipFill>
        <p:spPr>
          <a:xfrm>
            <a:off x="2205995" y="4934860"/>
            <a:ext cx="1406734" cy="1726031"/>
          </a:xfrm>
          <a:prstGeom prst="rect">
            <a:avLst/>
          </a:prstGeom>
        </p:spPr>
      </p:pic>
      <p:pic>
        <p:nvPicPr>
          <p:cNvPr id="10" name="Picture 9"/>
          <p:cNvPicPr>
            <a:picLocks noChangeAspect="1"/>
          </p:cNvPicPr>
          <p:nvPr/>
        </p:nvPicPr>
        <p:blipFill>
          <a:blip r:embed="rId11"/>
          <a:stretch>
            <a:fillRect/>
          </a:stretch>
        </p:blipFill>
        <p:spPr>
          <a:xfrm>
            <a:off x="590672" y="4903404"/>
            <a:ext cx="1469428" cy="1788945"/>
          </a:xfrm>
          <a:prstGeom prst="rect">
            <a:avLst/>
          </a:prstGeom>
        </p:spPr>
      </p:pic>
    </p:spTree>
    <p:extLst>
      <p:ext uri="{BB962C8B-B14F-4D97-AF65-F5344CB8AC3E}">
        <p14:creationId xmlns:p14="http://schemas.microsoft.com/office/powerpoint/2010/main" val="12684848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rPr>
              <a:t>  https://NEASCHOOLBOARD.ORG</a:t>
            </a:r>
          </a:p>
        </p:txBody>
      </p:sp>
      <p:pic>
        <p:nvPicPr>
          <p:cNvPr id="12" name="Picture 11"/>
          <p:cNvPicPr>
            <a:picLocks noChangeAspect="1"/>
          </p:cNvPicPr>
          <p:nvPr/>
        </p:nvPicPr>
        <p:blipFill>
          <a:blip r:embed="rId3"/>
          <a:stretch>
            <a:fillRect/>
          </a:stretch>
        </p:blipFill>
        <p:spPr>
          <a:xfrm>
            <a:off x="268069" y="1352811"/>
            <a:ext cx="5763812" cy="2530257"/>
          </a:xfrm>
          <a:prstGeom prst="rect">
            <a:avLst/>
          </a:prstGeom>
        </p:spPr>
      </p:pic>
      <p:pic>
        <p:nvPicPr>
          <p:cNvPr id="13" name="Picture 12"/>
          <p:cNvPicPr>
            <a:picLocks noChangeAspect="1"/>
          </p:cNvPicPr>
          <p:nvPr/>
        </p:nvPicPr>
        <p:blipFill>
          <a:blip r:embed="rId4"/>
          <a:stretch>
            <a:fillRect/>
          </a:stretch>
        </p:blipFill>
        <p:spPr>
          <a:xfrm>
            <a:off x="1955495" y="3994058"/>
            <a:ext cx="2791869" cy="1824276"/>
          </a:xfrm>
          <a:prstGeom prst="rect">
            <a:avLst/>
          </a:prstGeom>
        </p:spPr>
      </p:pic>
      <p:pic>
        <p:nvPicPr>
          <p:cNvPr id="14" name="Picture 13"/>
          <p:cNvPicPr>
            <a:picLocks noChangeAspect="1"/>
          </p:cNvPicPr>
          <p:nvPr/>
        </p:nvPicPr>
        <p:blipFill>
          <a:blip r:embed="rId5"/>
          <a:stretch>
            <a:fillRect/>
          </a:stretch>
        </p:blipFill>
        <p:spPr>
          <a:xfrm>
            <a:off x="6584515" y="1352811"/>
            <a:ext cx="5014586" cy="2070178"/>
          </a:xfrm>
          <a:prstGeom prst="rect">
            <a:avLst/>
          </a:prstGeom>
        </p:spPr>
      </p:pic>
      <p:pic>
        <p:nvPicPr>
          <p:cNvPr id="15" name="Picture 14"/>
          <p:cNvPicPr>
            <a:picLocks noChangeAspect="1"/>
          </p:cNvPicPr>
          <p:nvPr/>
        </p:nvPicPr>
        <p:blipFill>
          <a:blip r:embed="rId6"/>
          <a:stretch>
            <a:fillRect/>
          </a:stretch>
        </p:blipFill>
        <p:spPr>
          <a:xfrm>
            <a:off x="6672197" y="3422989"/>
            <a:ext cx="5014586" cy="2765205"/>
          </a:xfrm>
          <a:prstGeom prst="rect">
            <a:avLst/>
          </a:prstGeom>
        </p:spPr>
      </p:pic>
      <p:cxnSp>
        <p:nvCxnSpPr>
          <p:cNvPr id="17" name="Straight Arrow Connector 16"/>
          <p:cNvCxnSpPr/>
          <p:nvPr/>
        </p:nvCxnSpPr>
        <p:spPr>
          <a:xfrm>
            <a:off x="268069" y="4906196"/>
            <a:ext cx="2274715" cy="30463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74721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a:extLst>
            <a:ext uri="{FF2B5EF4-FFF2-40B4-BE49-F238E27FC236}">
              <a16:creationId xmlns:a16="http://schemas.microsoft.com/office/drawing/2014/main" id="{7FAE11E8-F492-B260-090E-E2961AD23F5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C3C57D5-D0DD-7ABC-D33F-8AD91F5C9EBC}"/>
              </a:ext>
            </a:extLst>
          </p:cNvPr>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CD5D9226-ECE9-A40A-1220-3CAF146EF3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3" name="TextBox 2">
            <a:extLst>
              <a:ext uri="{FF2B5EF4-FFF2-40B4-BE49-F238E27FC236}">
                <a16:creationId xmlns:a16="http://schemas.microsoft.com/office/drawing/2014/main" id="{198536FE-AF0C-F07F-2EDC-0838AFD73AFF}"/>
              </a:ext>
            </a:extLst>
          </p:cNvPr>
          <p:cNvSpPr txBox="1"/>
          <p:nvPr/>
        </p:nvSpPr>
        <p:spPr>
          <a:xfrm>
            <a:off x="7004024" y="2215533"/>
            <a:ext cx="4158511" cy="1938992"/>
          </a:xfrm>
          <a:prstGeom prst="rect">
            <a:avLst/>
          </a:prstGeom>
          <a:noFill/>
        </p:spPr>
        <p:txBody>
          <a:bodyPr wrap="none" lIns="91440" tIns="45720" rIns="91440" bIns="45720" rtlCol="0" anchor="t">
            <a:spAutoFit/>
          </a:bodyPr>
          <a:lstStyle/>
          <a:p>
            <a:pPr>
              <a:defRPr/>
            </a:pPr>
            <a:r>
              <a:rPr lang="en-US" sz="6000">
                <a:solidFill>
                  <a:prstClr val="white"/>
                </a:solidFill>
                <a:latin typeface="Segoe UI Black"/>
                <a:ea typeface="Segoe UI Black"/>
              </a:rPr>
              <a:t>FINAL</a:t>
            </a:r>
            <a:endParaRPr lang="en-US" sz="6000">
              <a:solidFill>
                <a:prstClr val="white"/>
              </a:solidFill>
              <a:latin typeface="Segoe UI Black" panose="020B0A02040204020203" pitchFamily="34" charset="0"/>
              <a:ea typeface="Segoe UI Black" panose="020B0A02040204020203" pitchFamily="34" charset="0"/>
            </a:endParaRPr>
          </a:p>
          <a:p>
            <a:pPr>
              <a:defRPr/>
            </a:pPr>
            <a:r>
              <a:rPr lang="en-US" sz="6000">
                <a:solidFill>
                  <a:prstClr val="white"/>
                </a:solidFill>
                <a:latin typeface="Segoe UI Black"/>
                <a:ea typeface="Segoe UI Black"/>
              </a:rPr>
              <a:t>FEEDBACK</a:t>
            </a:r>
            <a:endParaRPr lang="en-US" sz="6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endParaRPr>
          </a:p>
        </p:txBody>
      </p:sp>
      <p:pic>
        <p:nvPicPr>
          <p:cNvPr id="2" name="Picture 1" descr="A qr code on a piece of paper&#10;&#10;AI-generated content may be incorrect.">
            <a:extLst>
              <a:ext uri="{FF2B5EF4-FFF2-40B4-BE49-F238E27FC236}">
                <a16:creationId xmlns:a16="http://schemas.microsoft.com/office/drawing/2014/main" id="{9F3777A9-98B3-51CA-354E-0AD54B203560}"/>
              </a:ext>
            </a:extLst>
          </p:cNvPr>
          <p:cNvPicPr>
            <a:picLocks noChangeAspect="1"/>
          </p:cNvPicPr>
          <p:nvPr/>
        </p:nvPicPr>
        <p:blipFill>
          <a:blip r:embed="rId4"/>
          <a:stretch>
            <a:fillRect/>
          </a:stretch>
        </p:blipFill>
        <p:spPr>
          <a:xfrm>
            <a:off x="309203" y="286649"/>
            <a:ext cx="6010275" cy="5514975"/>
          </a:xfrm>
          <a:prstGeom prst="rect">
            <a:avLst/>
          </a:prstGeom>
        </p:spPr>
      </p:pic>
    </p:spTree>
    <p:extLst>
      <p:ext uri="{BB962C8B-B14F-4D97-AF65-F5344CB8AC3E}">
        <p14:creationId xmlns:p14="http://schemas.microsoft.com/office/powerpoint/2010/main" val="22848773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9CE49-EF62-11D0-45D1-17E4622B76D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43DB0F4-1D5E-24B1-A52A-14F8E09A82D0}"/>
              </a:ext>
            </a:extLst>
          </p:cNvPr>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4000">
                <a:solidFill>
                  <a:prstClr val="white"/>
                </a:solidFill>
                <a:latin typeface="Segoe UI Black"/>
                <a:ea typeface="Segoe UI Black"/>
              </a:rPr>
              <a:t> CAMPAIGN LAB IS A STRATEGY</a:t>
            </a:r>
            <a:endPar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endParaRPr>
          </a:p>
        </p:txBody>
      </p:sp>
      <p:sp>
        <p:nvSpPr>
          <p:cNvPr id="8" name="TextBox 7">
            <a:extLst>
              <a:ext uri="{FF2B5EF4-FFF2-40B4-BE49-F238E27FC236}">
                <a16:creationId xmlns:a16="http://schemas.microsoft.com/office/drawing/2014/main" id="{F39F02FF-3D6E-CA76-B07E-F8255D79FD0B}"/>
              </a:ext>
            </a:extLst>
          </p:cNvPr>
          <p:cNvSpPr txBox="1"/>
          <p:nvPr/>
        </p:nvSpPr>
        <p:spPr>
          <a:xfrm>
            <a:off x="433915" y="1411656"/>
            <a:ext cx="6437337" cy="5099207"/>
          </a:xfrm>
          <a:prstGeom prst="rect">
            <a:avLst/>
          </a:prstGeom>
          <a:noFill/>
        </p:spPr>
        <p:txBody>
          <a:bodyPr wrap="square" lIns="91440" tIns="45720" rIns="91440" bIns="45720" numCol="1" rtlCol="0" anchor="t">
            <a:spAutoFit/>
          </a:bodyPr>
          <a:lstStyle/>
          <a:p>
            <a:pPr marL="457200" marR="0" lvl="0" indent="-457200" algn="l" defTabSz="914400">
              <a:lnSpc>
                <a:spcPts val="4000"/>
              </a:lnSpc>
              <a:spcBef>
                <a:spcPts val="0"/>
              </a:spcBef>
              <a:spcAft>
                <a:spcPts val="0"/>
              </a:spcAft>
              <a:buClrTx/>
              <a:buSzTx/>
              <a:buFont typeface="Arial" panose="020B0604020202020204" pitchFamily="34" charset="0"/>
              <a:buChar char="•"/>
              <a:tabLst/>
              <a:defRPr/>
            </a:pPr>
            <a:r>
              <a:rPr lang="en-US" sz="2800" b="1">
                <a:solidFill>
                  <a:srgbClr val="182EA0"/>
                </a:solidFill>
                <a:latin typeface="Segoe UI Semibold"/>
                <a:ea typeface="Quattrocento Sans"/>
                <a:cs typeface="Segoe UI Semibold"/>
              </a:rPr>
              <a:t>Coaching</a:t>
            </a:r>
            <a:endParaRPr lang="en-US" sz="2800" b="1" i="0" u="none" strike="noStrike" kern="1200" cap="none" spc="0" normalizeH="0" baseline="0" noProof="0">
              <a:ln>
                <a:noFill/>
              </a:ln>
              <a:solidFill>
                <a:srgbClr val="182EA0"/>
              </a:solidFill>
              <a:effectLst/>
              <a:uLnTx/>
              <a:uFillTx/>
              <a:latin typeface="Segoe UI Semibold" panose="020B0702040204020203" pitchFamily="34" charset="0"/>
              <a:ea typeface="Quattrocento Sans"/>
              <a:cs typeface="Segoe UI Semibold" panose="020B0702040204020203" pitchFamily="34" charset="0"/>
            </a:endParaRPr>
          </a:p>
          <a:p>
            <a:pPr marL="457200" indent="-457200">
              <a:lnSpc>
                <a:spcPts val="4000"/>
              </a:lnSpc>
              <a:buFont typeface="Arial" panose="020B0604020202020204" pitchFamily="34" charset="0"/>
              <a:buChar char="•"/>
              <a:defRPr/>
            </a:pPr>
            <a:r>
              <a:rPr lang="en-US" sz="2800" b="1">
                <a:solidFill>
                  <a:srgbClr val="182EA0"/>
                </a:solidFill>
                <a:latin typeface="Segoe UI Semibold"/>
                <a:ea typeface="Quattrocento Sans"/>
                <a:cs typeface="Segoe UI Semibold"/>
              </a:rPr>
              <a:t>Networking</a:t>
            </a:r>
            <a:endParaRPr lang="en-US" sz="2800" b="1">
              <a:solidFill>
                <a:srgbClr val="182EA0"/>
              </a:solidFill>
              <a:latin typeface="Segoe UI Semibold" panose="020B0702040204020203" pitchFamily="34" charset="0"/>
              <a:ea typeface="Quattrocento Sans"/>
              <a:cs typeface="Segoe UI Semibold" panose="020B0702040204020203" pitchFamily="34" charset="0"/>
            </a:endParaRPr>
          </a:p>
          <a:p>
            <a:pPr marL="457200" indent="-457200">
              <a:lnSpc>
                <a:spcPts val="4000"/>
              </a:lnSpc>
              <a:buFont typeface="Arial" panose="020B0604020202020204" pitchFamily="34" charset="0"/>
              <a:buChar char="•"/>
              <a:defRPr/>
            </a:pPr>
            <a:r>
              <a:rPr lang="en-US" sz="2800" b="1">
                <a:solidFill>
                  <a:srgbClr val="182EA0"/>
                </a:solidFill>
                <a:latin typeface="Segoe UI Semibold"/>
                <a:ea typeface="Quattrocento Sans"/>
                <a:cs typeface="Segoe UI Semibold"/>
              </a:rPr>
              <a:t>$2500 – CAN NOT BE USED TO DONATE TO A CANDIDATE</a:t>
            </a:r>
            <a:endParaRPr lang="en-US" sz="2800" b="1">
              <a:solidFill>
                <a:srgbClr val="182EA0"/>
              </a:solidFill>
              <a:latin typeface="Segoe UI Semibold" panose="020B0702040204020203" pitchFamily="34" charset="0"/>
              <a:ea typeface="Quattrocento Sans"/>
              <a:cs typeface="Segoe UI Semibold" panose="020B0702040204020203" pitchFamily="34" charset="0"/>
            </a:endParaRPr>
          </a:p>
          <a:p>
            <a:pPr marL="457200" indent="-457200">
              <a:lnSpc>
                <a:spcPts val="4000"/>
              </a:lnSpc>
              <a:buFont typeface="Arial" panose="020B0604020202020204" pitchFamily="34" charset="0"/>
              <a:buChar char="•"/>
              <a:defRPr/>
            </a:pPr>
            <a:r>
              <a:rPr lang="en-US" sz="2800" b="1">
                <a:solidFill>
                  <a:srgbClr val="182EA0"/>
                </a:solidFill>
                <a:latin typeface="Segoe UI Semibold"/>
                <a:ea typeface="Quattrocento Sans"/>
                <a:cs typeface="Segoe UI Semibold"/>
              </a:rPr>
              <a:t>Can be used for internal and external campaigns</a:t>
            </a:r>
            <a:endParaRPr lang="en-US" sz="2800" b="1">
              <a:solidFill>
                <a:srgbClr val="182EA0"/>
              </a:solidFill>
              <a:latin typeface="Segoe UI Semibold" panose="020B0702040204020203" pitchFamily="34" charset="0"/>
              <a:ea typeface="Quattrocento Sans"/>
              <a:cs typeface="Segoe UI Semibold" panose="020B0702040204020203" pitchFamily="34" charset="0"/>
            </a:endParaRPr>
          </a:p>
          <a:p>
            <a:pPr>
              <a:lnSpc>
                <a:spcPts val="4000"/>
              </a:lnSpc>
              <a:defRPr/>
            </a:pPr>
            <a:endParaRPr lang="en-US" sz="2800" b="1">
              <a:solidFill>
                <a:srgbClr val="182EA0"/>
              </a:solidFill>
              <a:latin typeface="Segoe UI Semibold" panose="020B0702040204020203" pitchFamily="34" charset="0"/>
              <a:ea typeface="Quattrocento Sans"/>
              <a:cs typeface="Segoe UI Semibold" panose="020B0702040204020203" pitchFamily="34" charset="0"/>
            </a:endParaRPr>
          </a:p>
          <a:p>
            <a:pPr marL="457200" indent="-457200">
              <a:lnSpc>
                <a:spcPts val="4000"/>
              </a:lnSpc>
              <a:buFont typeface="Arial" panose="020B0604020202020204" pitchFamily="34" charset="0"/>
              <a:buChar char="•"/>
              <a:defRPr/>
            </a:pPr>
            <a:endParaRPr lang="en-US" sz="2800" b="1">
              <a:solidFill>
                <a:srgbClr val="182EA0"/>
              </a:solidFill>
              <a:latin typeface="Segoe UI Semibold" panose="020B0702040204020203" pitchFamily="34" charset="0"/>
              <a:ea typeface="Quattrocento Sans"/>
              <a:cs typeface="Segoe UI Semibold" panose="020B0702040204020203" pitchFamily="34" charset="0"/>
            </a:endParaRPr>
          </a:p>
          <a:p>
            <a:pPr>
              <a:lnSpc>
                <a:spcPts val="4000"/>
              </a:lnSpc>
              <a:defRPr/>
            </a:pPr>
            <a:endParaRPr lang="en-US" sz="2800" b="1">
              <a:solidFill>
                <a:srgbClr val="182EA0"/>
              </a:solidFill>
              <a:latin typeface="Segoe UI Semibold" panose="020B0702040204020203" pitchFamily="34" charset="0"/>
              <a:ea typeface="Quattrocento Sans"/>
              <a:cs typeface="Segoe UI Semibold" panose="020B0702040204020203" pitchFamily="34" charset="0"/>
            </a:endParaRPr>
          </a:p>
          <a:p>
            <a:pPr>
              <a:lnSpc>
                <a:spcPts val="3500"/>
              </a:lnSpc>
              <a:defRPr/>
            </a:pPr>
            <a:endParaRPr lang="en-US" sz="2800" b="1">
              <a:solidFill>
                <a:srgbClr val="182EA0"/>
              </a:solidFill>
              <a:latin typeface="Segoe UI Semibold"/>
              <a:ea typeface="Quattrocento Sans"/>
              <a:cs typeface="Segoe UI Semibold"/>
            </a:endParaRPr>
          </a:p>
        </p:txBody>
      </p:sp>
      <p:pic>
        <p:nvPicPr>
          <p:cNvPr id="11" name="Picture 10">
            <a:extLst>
              <a:ext uri="{FF2B5EF4-FFF2-40B4-BE49-F238E27FC236}">
                <a16:creationId xmlns:a16="http://schemas.microsoft.com/office/drawing/2014/main" id="{80299A4C-7BF8-2D74-9161-447CE8E519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95950" y="6253127"/>
            <a:ext cx="3425585" cy="484381"/>
          </a:xfrm>
          <a:prstGeom prst="rect">
            <a:avLst/>
          </a:prstGeom>
        </p:spPr>
      </p:pic>
      <p:sp>
        <p:nvSpPr>
          <p:cNvPr id="2" name="AutoShape 2" descr="Online Learning Campaign Lab | NE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p:cNvPicPr>
            <a:picLocks noChangeAspect="1"/>
          </p:cNvPicPr>
          <p:nvPr/>
        </p:nvPicPr>
        <p:blipFill>
          <a:blip r:embed="rId4"/>
          <a:stretch>
            <a:fillRect/>
          </a:stretch>
        </p:blipFill>
        <p:spPr>
          <a:xfrm>
            <a:off x="7026922" y="1411656"/>
            <a:ext cx="4522347" cy="3908454"/>
          </a:xfrm>
          <a:prstGeom prst="rect">
            <a:avLst/>
          </a:prstGeom>
        </p:spPr>
      </p:pic>
    </p:spTree>
    <p:extLst>
      <p:ext uri="{BB962C8B-B14F-4D97-AF65-F5344CB8AC3E}">
        <p14:creationId xmlns:p14="http://schemas.microsoft.com/office/powerpoint/2010/main" val="42059969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4AA6B861-5F5D-688B-FFF3-4CA76C4A4A95}"/>
            </a:ext>
          </a:extLst>
        </p:cNvPr>
        <p:cNvGrpSpPr/>
        <p:nvPr/>
      </p:nvGrpSpPr>
      <p:grpSpPr>
        <a:xfrm>
          <a:off x="0" y="0"/>
          <a:ext cx="0" cy="0"/>
          <a:chOff x="0" y="0"/>
          <a:chExt cx="0" cy="0"/>
        </a:xfrm>
      </p:grpSpPr>
      <p:pic>
        <p:nvPicPr>
          <p:cNvPr id="3" name="Picture 2" descr="A group of people holding megaphones&#10;&#10;AI-generated content may be incorrect.">
            <a:extLst>
              <a:ext uri="{FF2B5EF4-FFF2-40B4-BE49-F238E27FC236}">
                <a16:creationId xmlns:a16="http://schemas.microsoft.com/office/drawing/2014/main" id="{340F3DB5-D65A-D8FC-1106-B305BEC11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9414" y="1545156"/>
            <a:ext cx="4217671" cy="3658313"/>
          </a:xfrm>
          <a:prstGeom prst="rect">
            <a:avLst/>
          </a:prstGeom>
        </p:spPr>
      </p:pic>
      <p:pic>
        <p:nvPicPr>
          <p:cNvPr id="98" name="Google Shape;98;p14">
            <a:extLst>
              <a:ext uri="{FF2B5EF4-FFF2-40B4-BE49-F238E27FC236}">
                <a16:creationId xmlns:a16="http://schemas.microsoft.com/office/drawing/2014/main" id="{2DE19C60-445A-239F-AFA1-18DC9B346B25}"/>
              </a:ext>
            </a:extLst>
          </p:cNvPr>
          <p:cNvPicPr preferRelativeResize="0"/>
          <p:nvPr/>
        </p:nvPicPr>
        <p:blipFill rotWithShape="1">
          <a:blip r:embed="rId4"/>
          <a:srcRect l="64554" r="16338" b="44272"/>
          <a:stretch>
            <a:fillRect/>
          </a:stretch>
        </p:blipFill>
        <p:spPr>
          <a:xfrm>
            <a:off x="6643915" y="1540115"/>
            <a:ext cx="3867179" cy="3675283"/>
          </a:xfrm>
          <a:prstGeom prst="rect">
            <a:avLst/>
          </a:prstGeom>
          <a:noFill/>
        </p:spPr>
      </p:pic>
      <p:sp>
        <p:nvSpPr>
          <p:cNvPr id="2" name="Title 1">
            <a:extLst>
              <a:ext uri="{FF2B5EF4-FFF2-40B4-BE49-F238E27FC236}">
                <a16:creationId xmlns:a16="http://schemas.microsoft.com/office/drawing/2014/main" id="{62668214-1045-C7C3-0F19-1731223D7ED4}"/>
              </a:ext>
            </a:extLst>
          </p:cNvPr>
          <p:cNvSpPr>
            <a:spLocks noGrp="1"/>
          </p:cNvSpPr>
          <p:nvPr>
            <p:ph type="title"/>
          </p:nvPr>
        </p:nvSpPr>
        <p:spPr>
          <a:xfrm>
            <a:off x="2573496" y="105542"/>
            <a:ext cx="7957558" cy="713791"/>
          </a:xfrm>
        </p:spPr>
        <p:txBody>
          <a:bodyPr>
            <a:normAutofit/>
          </a:bodyPr>
          <a:lstStyle/>
          <a:p>
            <a:r>
              <a:rPr lang="en-US" b="1"/>
              <a:t>Information and Application</a:t>
            </a:r>
          </a:p>
        </p:txBody>
      </p:sp>
      <p:sp>
        <p:nvSpPr>
          <p:cNvPr id="4" name="TextBox 3">
            <a:extLst>
              <a:ext uri="{FF2B5EF4-FFF2-40B4-BE49-F238E27FC236}">
                <a16:creationId xmlns:a16="http://schemas.microsoft.com/office/drawing/2014/main" id="{375CE86C-93B3-102C-7940-36E7CD1A3808}"/>
              </a:ext>
            </a:extLst>
          </p:cNvPr>
          <p:cNvSpPr txBox="1"/>
          <p:nvPr/>
        </p:nvSpPr>
        <p:spPr>
          <a:xfrm>
            <a:off x="1999102" y="5343182"/>
            <a:ext cx="8207566"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hlinkClick r:id="rId5"/>
              </a:rPr>
              <a:t>https://www.nea.org/resource-library/campaign-lab</a:t>
            </a:r>
            <a:endParaRPr lang="en-US" sz="1400"/>
          </a:p>
          <a:p>
            <a:endParaRPr lang="en-US" sz="2800"/>
          </a:p>
          <a:p>
            <a:pPr algn="ctr"/>
            <a:endParaRPr lang="en-US" sz="1400"/>
          </a:p>
        </p:txBody>
      </p:sp>
      <p:pic>
        <p:nvPicPr>
          <p:cNvPr id="6" name="Picture 5" descr="A blue and black logo&#10;&#10;AI-generated content may be incorrect.">
            <a:extLst>
              <a:ext uri="{FF2B5EF4-FFF2-40B4-BE49-F238E27FC236}">
                <a16:creationId xmlns:a16="http://schemas.microsoft.com/office/drawing/2014/main" id="{2ADCD229-1F11-94AB-82E4-145ED3DEC97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95950" y="6253127"/>
            <a:ext cx="3425585" cy="484381"/>
          </a:xfrm>
          <a:prstGeom prst="rect">
            <a:avLst/>
          </a:prstGeom>
        </p:spPr>
      </p:pic>
      <p:sp>
        <p:nvSpPr>
          <p:cNvPr id="8" name="Rectangle 7">
            <a:extLst>
              <a:ext uri="{FF2B5EF4-FFF2-40B4-BE49-F238E27FC236}">
                <a16:creationId xmlns:a16="http://schemas.microsoft.com/office/drawing/2014/main" id="{D34F3816-DE28-5781-27CA-7E131A682EEF}"/>
              </a:ext>
            </a:extLst>
          </p:cNvPr>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4000">
                <a:solidFill>
                  <a:prstClr val="white"/>
                </a:solidFill>
                <a:latin typeface="Segoe UI Black"/>
                <a:ea typeface="Segoe UI Black"/>
              </a:rPr>
              <a:t> CAMPAIGN LAB INFO AND APPLICATION</a:t>
            </a:r>
            <a:endPar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endParaRPr>
          </a:p>
        </p:txBody>
      </p:sp>
    </p:spTree>
    <p:extLst>
      <p:ext uri="{BB962C8B-B14F-4D97-AF65-F5344CB8AC3E}">
        <p14:creationId xmlns:p14="http://schemas.microsoft.com/office/powerpoint/2010/main" val="23820519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CBF36-D7CA-219F-3C7E-8A94C5EED412}"/>
              </a:ext>
            </a:extLst>
          </p:cNvPr>
          <p:cNvSpPr>
            <a:spLocks noGrp="1"/>
          </p:cNvSpPr>
          <p:nvPr>
            <p:ph type="title"/>
          </p:nvPr>
        </p:nvSpPr>
        <p:spPr>
          <a:xfrm>
            <a:off x="1089522" y="111377"/>
            <a:ext cx="9423443" cy="785524"/>
          </a:xfrm>
        </p:spPr>
        <p:txBody>
          <a:bodyPr/>
          <a:lstStyle/>
          <a:p>
            <a:r>
              <a:rPr lang="en-US" b="1"/>
              <a:t>Apply to be a Campaign Lab Coach</a:t>
            </a:r>
          </a:p>
        </p:txBody>
      </p:sp>
      <p:graphicFrame>
        <p:nvGraphicFramePr>
          <p:cNvPr id="4" name="Content Placeholder 3">
            <a:extLst>
              <a:ext uri="{FF2B5EF4-FFF2-40B4-BE49-F238E27FC236}">
                <a16:creationId xmlns:a16="http://schemas.microsoft.com/office/drawing/2014/main" id="{F415D1F5-2551-1D8F-2A08-AD011587EF94}"/>
              </a:ext>
            </a:extLst>
          </p:cNvPr>
          <p:cNvGraphicFramePr>
            <a:graphicFrameLocks/>
          </p:cNvGraphicFramePr>
          <p:nvPr/>
        </p:nvGraphicFramePr>
        <p:xfrm>
          <a:off x="4728587" y="1957646"/>
          <a:ext cx="5936549" cy="3395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1DADF30B-B80F-58F2-1D94-E0D4B87619BB}"/>
              </a:ext>
            </a:extLst>
          </p:cNvPr>
          <p:cNvPicPr>
            <a:picLocks noChangeAspect="1"/>
          </p:cNvPicPr>
          <p:nvPr/>
        </p:nvPicPr>
        <p:blipFill>
          <a:blip r:embed="rId8"/>
          <a:stretch>
            <a:fillRect/>
          </a:stretch>
        </p:blipFill>
        <p:spPr>
          <a:xfrm>
            <a:off x="1599178" y="2028741"/>
            <a:ext cx="2781053" cy="2805026"/>
          </a:xfrm>
          <a:prstGeom prst="rect">
            <a:avLst/>
          </a:prstGeom>
        </p:spPr>
      </p:pic>
      <p:sp>
        <p:nvSpPr>
          <p:cNvPr id="8" name="TextBox 7">
            <a:extLst>
              <a:ext uri="{FF2B5EF4-FFF2-40B4-BE49-F238E27FC236}">
                <a16:creationId xmlns:a16="http://schemas.microsoft.com/office/drawing/2014/main" id="{4D0F3437-7882-255C-8DC2-82E0085465D9}"/>
              </a:ext>
            </a:extLst>
          </p:cNvPr>
          <p:cNvSpPr txBox="1"/>
          <p:nvPr/>
        </p:nvSpPr>
        <p:spPr>
          <a:xfrm>
            <a:off x="2026646" y="5350067"/>
            <a:ext cx="8482987"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hlinkClick r:id="rId9"/>
              </a:rPr>
              <a:t>https://forms.office.com/r/7yMBd7FLwM</a:t>
            </a:r>
            <a:endParaRPr lang="en-US" sz="1400"/>
          </a:p>
          <a:p>
            <a:endParaRPr lang="en-US" sz="1400"/>
          </a:p>
          <a:p>
            <a:pPr algn="ctr"/>
            <a:endParaRPr lang="en-US" sz="1400"/>
          </a:p>
        </p:txBody>
      </p:sp>
      <p:pic>
        <p:nvPicPr>
          <p:cNvPr id="16" name="Picture 15" descr="A blue and black logo&#10;&#10;AI-generated content may be incorrect.">
            <a:extLst>
              <a:ext uri="{FF2B5EF4-FFF2-40B4-BE49-F238E27FC236}">
                <a16:creationId xmlns:a16="http://schemas.microsoft.com/office/drawing/2014/main" id="{B3072DB3-2D20-8884-DC32-319C3EDD449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495950" y="6253127"/>
            <a:ext cx="3425585" cy="484381"/>
          </a:xfrm>
          <a:prstGeom prst="rect">
            <a:avLst/>
          </a:prstGeom>
        </p:spPr>
      </p:pic>
      <p:sp>
        <p:nvSpPr>
          <p:cNvPr id="32" name="Rectangle 31">
            <a:extLst>
              <a:ext uri="{FF2B5EF4-FFF2-40B4-BE49-F238E27FC236}">
                <a16:creationId xmlns:a16="http://schemas.microsoft.com/office/drawing/2014/main" id="{8318D142-A67A-0AC9-117F-7CC7FEDA00DE}"/>
              </a:ext>
            </a:extLst>
          </p:cNvPr>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4000">
                <a:solidFill>
                  <a:prstClr val="white"/>
                </a:solidFill>
                <a:latin typeface="Segoe UI Black"/>
                <a:ea typeface="Segoe UI Black"/>
              </a:rPr>
              <a:t> APPLY TO BE A CAMPAIGN COACH</a:t>
            </a:r>
            <a:endParaRPr kumimoji="0" lang="en-US" sz="4000" b="0" i="0" u="none" strike="noStrike" kern="1200" cap="none" spc="0" normalizeH="0" baseline="0" noProof="0">
              <a:ln>
                <a:noFill/>
              </a:ln>
              <a:solidFill>
                <a:prstClr val="white"/>
              </a:solidFill>
              <a:effectLst/>
              <a:uLnTx/>
              <a:uFillTx/>
              <a:latin typeface="Segoe UI Black"/>
              <a:ea typeface="Segoe UI Black"/>
            </a:endParaRPr>
          </a:p>
        </p:txBody>
      </p:sp>
    </p:spTree>
    <p:extLst>
      <p:ext uri="{BB962C8B-B14F-4D97-AF65-F5344CB8AC3E}">
        <p14:creationId xmlns:p14="http://schemas.microsoft.com/office/powerpoint/2010/main" val="17092832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lang="en-US" sz="4000">
                <a:solidFill>
                  <a:prstClr val="white"/>
                </a:solidFill>
                <a:latin typeface="Segoe UI Black"/>
                <a:ea typeface="Segoe UI Black"/>
              </a:rPr>
              <a:t> </a:t>
            </a:r>
            <a:r>
              <a:rPr kumimoji="0" lang="en-US" sz="4000" b="0" i="0" u="none" strike="noStrike" kern="1200" cap="none" spc="0" normalizeH="0" baseline="0" noProof="0">
                <a:ln>
                  <a:noFill/>
                </a:ln>
                <a:solidFill>
                  <a:prstClr val="white"/>
                </a:solidFill>
                <a:effectLst/>
                <a:uLnTx/>
                <a:uFillTx/>
                <a:latin typeface="Segoe UI Black"/>
                <a:ea typeface="Segoe UI Black"/>
              </a:rPr>
              <a:t>ENDING IT RIGHT</a:t>
            </a:r>
          </a:p>
        </p:txBody>
      </p:sp>
      <p:sp>
        <p:nvSpPr>
          <p:cNvPr id="8" name="TextBox 7"/>
          <p:cNvSpPr txBox="1"/>
          <p:nvPr/>
        </p:nvSpPr>
        <p:spPr>
          <a:xfrm>
            <a:off x="321271" y="1841613"/>
            <a:ext cx="5466728" cy="5623847"/>
          </a:xfrm>
          <a:prstGeom prst="rect">
            <a:avLst/>
          </a:prstGeom>
          <a:noFill/>
        </p:spPr>
        <p:txBody>
          <a:bodyPr wrap="square" lIns="91440" tIns="45720" rIns="91440" bIns="45720" numCol="1" rtlCol="0" anchor="t">
            <a:spAutoFit/>
          </a:bodyPr>
          <a:lstStyle/>
          <a:p>
            <a:pPr marL="457200" indent="-457200">
              <a:lnSpc>
                <a:spcPts val="4000"/>
              </a:lnSpc>
              <a:buFont typeface="Arial,Sans-Serif" panose="020B0604020202020204" pitchFamily="34" charset="0"/>
              <a:buChar char="•"/>
              <a:defRPr/>
            </a:pPr>
            <a:r>
              <a:rPr lang="en-US" sz="2800" b="1">
                <a:solidFill>
                  <a:srgbClr val="182EA0"/>
                </a:solidFill>
                <a:latin typeface="Segoe UI Semibold"/>
                <a:ea typeface="Quattrocento Sans"/>
                <a:cs typeface="Segoe UI Semibold"/>
                <a:sym typeface="Quattrocento Sans"/>
              </a:rPr>
              <a:t>Evaluation link in your email </a:t>
            </a:r>
            <a:endParaRPr lang="en-US" sz="2800" i="0" u="none" strike="noStrike" kern="1200" cap="none" spc="0" normalizeH="0" baseline="0" noProof="0">
              <a:ln>
                <a:noFill/>
              </a:ln>
              <a:solidFill>
                <a:srgbClr val="000000"/>
              </a:solidFill>
              <a:effectLst/>
              <a:uLnTx/>
              <a:uFillTx/>
              <a:latin typeface="Segoe UI Semibold"/>
              <a:ea typeface="Quattrocento Sans"/>
              <a:cs typeface="Segoe UI Semibold"/>
            </a:endParaRPr>
          </a:p>
          <a:p>
            <a:pPr marL="457200" indent="-457200">
              <a:lnSpc>
                <a:spcPts val="4000"/>
              </a:lnSpc>
              <a:buFont typeface="Arial,Sans-Serif" panose="020B0604020202020204" pitchFamily="34" charset="0"/>
              <a:buChar char="•"/>
              <a:defRPr/>
            </a:pPr>
            <a:r>
              <a:rPr lang="en-US" sz="2800" b="1">
                <a:solidFill>
                  <a:srgbClr val="182EA0"/>
                </a:solidFill>
                <a:latin typeface="Segoe UI Semibold"/>
                <a:ea typeface="Quattrocento Sans"/>
                <a:cs typeface="Segoe UI Semibold"/>
                <a:sym typeface="Quattrocento Sans"/>
              </a:rPr>
              <a:t>Travel dysfunction- </a:t>
            </a:r>
            <a:r>
              <a:rPr lang="en-US" sz="2800" b="1" err="1">
                <a:solidFill>
                  <a:srgbClr val="182EA0"/>
                </a:solidFill>
                <a:latin typeface="Segoe UI Semibold"/>
                <a:ea typeface="Quattrocento Sans"/>
                <a:cs typeface="Segoe UI Semibold"/>
                <a:sym typeface="Quattrocento Sans"/>
              </a:rPr>
              <a:t>contactAmTrav</a:t>
            </a:r>
            <a:endParaRPr lang="en-US" sz="2800" err="1">
              <a:solidFill>
                <a:srgbClr val="000000"/>
              </a:solidFill>
              <a:latin typeface="Segoe UI Semibold"/>
              <a:ea typeface="Quattrocento Sans"/>
              <a:cs typeface="Segoe UI Semibold"/>
              <a:sym typeface="Quattrocento Sans"/>
            </a:endParaRPr>
          </a:p>
          <a:p>
            <a:pPr marL="457200" indent="-457200">
              <a:lnSpc>
                <a:spcPts val="4000"/>
              </a:lnSpc>
              <a:buFont typeface="Arial,Sans-Serif" panose="020B0604020202020204" pitchFamily="34" charset="0"/>
              <a:buChar char="•"/>
              <a:defRPr/>
            </a:pPr>
            <a:r>
              <a:rPr lang="en-US" sz="2800" b="1">
                <a:solidFill>
                  <a:srgbClr val="182EA0"/>
                </a:solidFill>
                <a:latin typeface="Segoe UI Semibold"/>
                <a:ea typeface="Quattrocento Sans"/>
                <a:cs typeface="Segoe UI Semibold"/>
                <a:sym typeface="Quattrocento Sans"/>
              </a:rPr>
              <a:t>Closing circle – write on </a:t>
            </a:r>
            <a:r>
              <a:rPr lang="en-US" sz="2800" b="1" err="1">
                <a:solidFill>
                  <a:srgbClr val="182EA0"/>
                </a:solidFill>
                <a:latin typeface="Segoe UI Semibold"/>
                <a:ea typeface="Quattrocento Sans"/>
                <a:cs typeface="Segoe UI Semibold"/>
                <a:sym typeface="Quattrocento Sans"/>
              </a:rPr>
              <a:t>yourindex</a:t>
            </a:r>
            <a:r>
              <a:rPr lang="en-US" sz="2800" b="1">
                <a:solidFill>
                  <a:srgbClr val="182EA0"/>
                </a:solidFill>
                <a:latin typeface="Segoe UI Semibold"/>
                <a:ea typeface="Quattrocento Sans"/>
                <a:cs typeface="Segoe UI Semibold"/>
                <a:sym typeface="Quattrocento Sans"/>
              </a:rPr>
              <a:t> card a </a:t>
            </a:r>
            <a:r>
              <a:rPr lang="en-US" sz="2800" b="1" err="1">
                <a:solidFill>
                  <a:srgbClr val="182EA0"/>
                </a:solidFill>
                <a:latin typeface="Segoe UI Semibold"/>
                <a:ea typeface="Quattrocento Sans"/>
                <a:cs typeface="Segoe UI Semibold"/>
                <a:sym typeface="Quattrocento Sans"/>
              </a:rPr>
              <a:t>wishor</a:t>
            </a:r>
            <a:r>
              <a:rPr lang="en-US" sz="2800" b="1">
                <a:solidFill>
                  <a:srgbClr val="182EA0"/>
                </a:solidFill>
                <a:latin typeface="Segoe UI Semibold"/>
                <a:ea typeface="Quattrocento Sans"/>
                <a:cs typeface="Segoe UI Semibold"/>
                <a:sym typeface="Quattrocento Sans"/>
              </a:rPr>
              <a:t> encouragement you </a:t>
            </a:r>
            <a:r>
              <a:rPr lang="en-US" sz="2800" b="1" err="1">
                <a:solidFill>
                  <a:srgbClr val="182EA0"/>
                </a:solidFill>
                <a:latin typeface="Segoe UI Semibold"/>
                <a:ea typeface="Quattrocento Sans"/>
                <a:cs typeface="Segoe UI Semibold"/>
                <a:sym typeface="Quattrocento Sans"/>
              </a:rPr>
              <a:t>havefor</a:t>
            </a:r>
            <a:r>
              <a:rPr lang="en-US" sz="2800" b="1">
                <a:solidFill>
                  <a:srgbClr val="182EA0"/>
                </a:solidFill>
                <a:latin typeface="Segoe UI Semibold"/>
                <a:ea typeface="Quattrocento Sans"/>
                <a:cs typeface="Segoe UI Semibold"/>
                <a:sym typeface="Quattrocento Sans"/>
              </a:rPr>
              <a:t> the group for the days </a:t>
            </a:r>
            <a:r>
              <a:rPr lang="en-US" sz="2800" b="1" err="1">
                <a:solidFill>
                  <a:srgbClr val="182EA0"/>
                </a:solidFill>
                <a:latin typeface="Segoe UI Semibold"/>
                <a:ea typeface="Quattrocento Sans"/>
                <a:cs typeface="Segoe UI Semibold"/>
                <a:sym typeface="Quattrocento Sans"/>
              </a:rPr>
              <a:t>weneed</a:t>
            </a:r>
            <a:r>
              <a:rPr lang="en-US" sz="2800" b="1">
                <a:solidFill>
                  <a:srgbClr val="182EA0"/>
                </a:solidFill>
                <a:latin typeface="Segoe UI Semibold"/>
                <a:ea typeface="Quattrocento Sans"/>
                <a:cs typeface="Segoe UI Semibold"/>
                <a:sym typeface="Quattrocento Sans"/>
              </a:rPr>
              <a:t> hope</a:t>
            </a:r>
            <a:endParaRPr lang="en-US" sz="2800" i="0" u="none" strike="noStrike" kern="1200" cap="none" spc="0" normalizeH="0" baseline="0" noProof="0">
              <a:ln>
                <a:noFill/>
              </a:ln>
              <a:solidFill>
                <a:srgbClr val="000000"/>
              </a:solidFill>
              <a:effectLst/>
              <a:uLnTx/>
              <a:uFillTx/>
              <a:latin typeface="Segoe UI Semibold" panose="020B0702040204020203" pitchFamily="34" charset="0"/>
              <a:ea typeface="Quattrocento Sans"/>
              <a:cs typeface="Segoe UI Semibold" panose="020B0702040204020203" pitchFamily="34" charset="0"/>
            </a:endParaRPr>
          </a:p>
          <a:p>
            <a:pPr marL="285750" marR="0" lvl="0" indent="-285750" algn="l" defTabSz="914400">
              <a:lnSpc>
                <a:spcPts val="4000"/>
              </a:lnSpc>
              <a:spcBef>
                <a:spcPts val="0"/>
              </a:spcBef>
              <a:spcAft>
                <a:spcPts val="0"/>
              </a:spcAft>
              <a:buClrTx/>
              <a:buSzTx/>
              <a:buFont typeface="Arial" panose="020B0604020202020204" pitchFamily="34" charset="0"/>
              <a:buChar char="•"/>
              <a:tabLst/>
              <a:defRPr/>
            </a:pPr>
            <a:endParaRPr lang="en-US" sz="2800" i="0" u="none" strike="noStrike" kern="1200" cap="none" spc="0" normalizeH="0" baseline="0" noProof="0">
              <a:ln>
                <a:noFill/>
              </a:ln>
              <a:solidFill>
                <a:srgbClr val="000000"/>
              </a:solidFill>
              <a:effectLst/>
              <a:uLnTx/>
              <a:uFillTx/>
              <a:latin typeface="Segoe UI Semibold"/>
              <a:ea typeface="Quattrocento Sans"/>
              <a:cs typeface="Segoe UI Semibold"/>
            </a:endParaRPr>
          </a:p>
          <a:p>
            <a:pPr marL="285750" marR="0" lvl="0" indent="-285750" algn="l" defTabSz="914400">
              <a:lnSpc>
                <a:spcPts val="3500"/>
              </a:lnSpc>
              <a:spcBef>
                <a:spcPts val="0"/>
              </a:spcBef>
              <a:spcAft>
                <a:spcPts val="0"/>
              </a:spcAft>
              <a:buClrTx/>
              <a:buSzTx/>
              <a:buFont typeface="Arial" panose="020B0604020202020204" pitchFamily="34" charset="0"/>
              <a:buChar char="•"/>
              <a:tabLst/>
              <a:defRPr/>
            </a:pPr>
            <a:endParaRPr lang="en-US" sz="2800" i="0" u="none" strike="noStrike" kern="1200" cap="none" spc="0" normalizeH="0" baseline="0" noProof="0">
              <a:ln>
                <a:noFill/>
              </a:ln>
              <a:solidFill>
                <a:srgbClr val="000000"/>
              </a:solidFill>
              <a:effectLst/>
              <a:uLnTx/>
              <a:uFillTx/>
              <a:latin typeface="Segoe UI Semibold" panose="020B0702040204020203" pitchFamily="34" charset="0"/>
              <a:ea typeface="Quattrocento Sans"/>
              <a:cs typeface="Segoe UI Semibold" panose="020B0702040204020203" pitchFamily="34" charset="0"/>
            </a:endParaRPr>
          </a:p>
          <a:p>
            <a:pPr marL="457200" marR="0" lvl="0" indent="-457200" algn="l" defTabSz="914400">
              <a:lnSpc>
                <a:spcPts val="4000"/>
              </a:lnSpc>
              <a:spcBef>
                <a:spcPts val="0"/>
              </a:spcBef>
              <a:spcAft>
                <a:spcPts val="0"/>
              </a:spcAft>
              <a:buClrTx/>
              <a:buSzTx/>
              <a:buFont typeface="Arial" panose="020B0604020202020204" pitchFamily="34" charset="0"/>
              <a:buChar char="•"/>
              <a:tabLst/>
              <a:defRPr/>
            </a:pPr>
            <a:endParaRPr lang="en-US" sz="2800" b="1" i="0" u="none" strike="noStrike" kern="1200" cap="none" spc="0" normalizeH="0" baseline="0" noProof="0">
              <a:ln>
                <a:noFill/>
              </a:ln>
              <a:solidFill>
                <a:srgbClr val="182EA0"/>
              </a:solidFill>
              <a:effectLst/>
              <a:uLnTx/>
              <a:uFillTx/>
              <a:latin typeface="Segoe UI Semibold"/>
              <a:ea typeface="Quattrocento Sans"/>
              <a:cs typeface="Segoe UI Semibold"/>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95950" y="6253127"/>
            <a:ext cx="3425585" cy="484381"/>
          </a:xfrm>
          <a:prstGeom prst="rect">
            <a:avLst/>
          </a:prstGeom>
        </p:spPr>
      </p:pic>
      <p:pic>
        <p:nvPicPr>
          <p:cNvPr id="9" name="y2mate.bz - Boyz II Men - End Of The Roa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717091" y="1870553"/>
            <a:ext cx="5560025" cy="3110005"/>
          </a:xfrm>
          <a:prstGeom prst="rect">
            <a:avLst/>
          </a:prstGeom>
        </p:spPr>
      </p:pic>
    </p:spTree>
    <p:extLst>
      <p:ext uri="{BB962C8B-B14F-4D97-AF65-F5344CB8AC3E}">
        <p14:creationId xmlns:p14="http://schemas.microsoft.com/office/powerpoint/2010/main" val="659047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4583"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vol="80000">
                <p:cTn id="12" fill="hold" display="0">
                  <p:stCondLst>
                    <p:cond delay="indefinite"/>
                  </p:stCondLst>
                </p:cTn>
                <p:tgtEl>
                  <p:spTgt spid="9"/>
                </p:tgtEl>
              </p:cMediaNode>
            </p:vide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419784" y="341105"/>
            <a:ext cx="11329850" cy="1108003"/>
          </a:xfrm>
        </p:spPr>
        <p:txBody>
          <a:bodyPr>
            <a:noAutofit/>
          </a:bodyPr>
          <a:lstStyle/>
          <a:p>
            <a:r>
              <a:rPr lang="en-US" sz="4400">
                <a:solidFill>
                  <a:srgbClr val="243B97"/>
                </a:solidFill>
                <a:latin typeface="Segoe UI Black" panose="020B0A02040204020203" pitchFamily="34" charset="0"/>
                <a:ea typeface="Segoe UI Black" panose="020B0A02040204020203" pitchFamily="34" charset="0"/>
              </a:rPr>
              <a:t>NEA MEMBERS AND SUPPORTERS</a:t>
            </a:r>
          </a:p>
        </p:txBody>
      </p:sp>
      <p:sp>
        <p:nvSpPr>
          <p:cNvPr id="7" name="Subtitle 2"/>
          <p:cNvSpPr>
            <a:spLocks noGrp="1"/>
          </p:cNvSpPr>
          <p:nvPr>
            <p:ph type="subTitle" idx="1"/>
          </p:nvPr>
        </p:nvSpPr>
        <p:spPr>
          <a:xfrm>
            <a:off x="592994" y="1613477"/>
            <a:ext cx="11042415" cy="4461933"/>
          </a:xfrm>
        </p:spPr>
        <p:txBody>
          <a:bodyPr>
            <a:noAutofit/>
          </a:bodyPr>
          <a:lstStyle/>
          <a:p>
            <a:pPr algn="l"/>
            <a:r>
              <a:rPr lang="en-US" sz="2000">
                <a:solidFill>
                  <a:srgbClr val="243B97"/>
                </a:solidFill>
                <a:latin typeface="Segoe UI Historic" panose="020B0502040204020203" pitchFamily="34" charset="0"/>
                <a:ea typeface="Segoe UI Historic" panose="020B0502040204020203" pitchFamily="34" charset="0"/>
                <a:cs typeface="Segoe UI Historic" panose="020B0502040204020203" pitchFamily="34" charset="0"/>
              </a:rPr>
              <a:t>By attending this meeting, you confirm that you are NEA staff or an invited guest. The information shared during this session is intended solely for your use in your capacity as a member or staff participant.</a:t>
            </a:r>
          </a:p>
          <a:p>
            <a:pPr algn="l"/>
            <a:r>
              <a:rPr lang="en-US" sz="2000">
                <a:solidFill>
                  <a:srgbClr val="243B97"/>
                </a:solidFill>
                <a:latin typeface="Segoe UI Historic" panose="020B0502040204020203" pitchFamily="34" charset="0"/>
                <a:ea typeface="Segoe UI Historic" panose="020B0502040204020203" pitchFamily="34" charset="0"/>
                <a:cs typeface="Segoe UI Historic" panose="020B0502040204020203" pitchFamily="34" charset="0"/>
              </a:rPr>
              <a:t>This presentation and its contents are confidential and may not be distributed, shared, published, or reproduced—whether in whole or in part—by any means or in any form, without prior written consent from the presenter. Audio/video recording, copying of slides, and the use of AI-powered note-taking tools are strictly prohibited unless expressly authorized in writing by the presenter. Violation of these terms may result in legal action.</a:t>
            </a:r>
          </a:p>
          <a:p>
            <a:pPr algn="l"/>
            <a:r>
              <a:rPr lang="en-US" sz="2000">
                <a:solidFill>
                  <a:srgbClr val="243B97"/>
                </a:solidFill>
                <a:latin typeface="Segoe UI Historic" panose="020B0502040204020203" pitchFamily="34" charset="0"/>
                <a:ea typeface="Segoe UI Historic" panose="020B0502040204020203" pitchFamily="34" charset="0"/>
                <a:cs typeface="Segoe UI Historic" panose="020B0502040204020203" pitchFamily="34" charset="0"/>
              </a:rPr>
              <a:t>We appreciate your assistance in creating and maintaining a safe and respectful space for sharing ideas and diverse perspectives. Please remain aware of your surroundings during the meeting. If you observe anyone recording, copying slides, or otherwise violating these guidelines, immediately alert Ellen Holmes.</a:t>
            </a:r>
          </a:p>
          <a:p>
            <a:pPr algn="l"/>
            <a:r>
              <a:rPr lang="en-US" sz="2000">
                <a:solidFill>
                  <a:srgbClr val="243B97"/>
                </a:solidFill>
                <a:latin typeface="Segoe UI Historic" panose="020B0502040204020203" pitchFamily="34" charset="0"/>
                <a:ea typeface="Segoe UI Historic" panose="020B0502040204020203" pitchFamily="34" charset="0"/>
                <a:cs typeface="Segoe UI Historic" panose="020B0502040204020203" pitchFamily="34" charset="0"/>
              </a:rPr>
              <a:t>Thank you for helping us maintain a collaborative and secure environment where all voices can be heard and respected.</a:t>
            </a:r>
          </a:p>
        </p:txBody>
      </p:sp>
      <p:pic>
        <p:nvPicPr>
          <p:cNvPr id="8" name="Picture 7">
            <a:extLst>
              <a:ext uri="{FF2B5EF4-FFF2-40B4-BE49-F238E27FC236}">
                <a16:creationId xmlns:a16="http://schemas.microsoft.com/office/drawing/2014/main" id="{99BCC4F4-2DEE-A9B9-B51F-DD6BDB85C9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2102888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9ED98DC-F527-4F7F-B60E-34F5107BAFE2}">
  <ds:schemaRefs>
    <ds:schemaRef ds:uri="http://schemas.microsoft.com/sharepoint/v3/contenttype/forms"/>
  </ds:schemaRefs>
</ds:datastoreItem>
</file>

<file path=customXml/itemProps2.xml><?xml version="1.0" encoding="utf-8"?>
<ds:datastoreItem xmlns:ds="http://schemas.openxmlformats.org/officeDocument/2006/customXml" ds:itemID="{63DBE21E-3152-47CF-972A-71B56AE051B7}">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88DE916-350D-41E7-9CD7-EB295C651AD4}">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67</Slides>
  <Notes>38</Notes>
  <HiddenSlides>4</HiddenSlide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Office Theme</vt:lpstr>
      <vt:lpstr>Additional Resources Module- Need to change, cannot use for PA training</vt:lpstr>
      <vt:lpstr>PowerPoint Presentation</vt:lpstr>
      <vt:lpstr>PowerPoint Presentation</vt:lpstr>
      <vt:lpstr>NEA MEMBERS &amp; SUPPORTERS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Information and Application</vt:lpstr>
      <vt:lpstr>Apply to be a Campaign Lab Coach</vt:lpstr>
      <vt:lpstr>PowerPoint Presentation</vt:lpstr>
      <vt:lpstr>NEA MEMBERS AND SUPPORTERS</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Davis, Meighan [HQ-CE]</dc:creator>
  <cp:revision>1</cp:revision>
  <dcterms:created xsi:type="dcterms:W3CDTF">2023-07-24T19:10:17Z</dcterms:created>
  <dcterms:modified xsi:type="dcterms:W3CDTF">2026-06-10T21:59:04Z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