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vtt" ContentType="text/vt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2EDC2C-875E-3A5D-3A0E-88D9306D4F79}" v="11" dt="2026-06-11T04:10:58.0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s, Meighan [HQ-CE]" userId="S::mdavis@nea.org::078ae108-6df0-4a38-b2f3-816ee71c3480" providerId="AD" clId="Web-{632EDC2C-875E-3A5D-3A0E-88D9306D4F79}"/>
    <pc:docChg chg="modSld">
      <pc:chgData name="Davis, Meighan [HQ-CE]" userId="S::mdavis@nea.org::078ae108-6df0-4a38-b2f3-816ee71c3480" providerId="AD" clId="Web-{632EDC2C-875E-3A5D-3A0E-88D9306D4F79}" dt="2026-06-11T04:10:58.050" v="10"/>
      <pc:docMkLst>
        <pc:docMk/>
      </pc:docMkLst>
      <pc:sldChg chg="addSp delSp modSp modMedia addAnim">
        <pc:chgData name="Davis, Meighan [HQ-CE]" userId="S::mdavis@nea.org::078ae108-6df0-4a38-b2f3-816ee71c3480" providerId="AD" clId="Web-{632EDC2C-875E-3A5D-3A0E-88D9306D4F79}" dt="2026-06-11T04:10:58.050" v="10"/>
        <pc:sldMkLst>
          <pc:docMk/>
          <pc:sldMk cId="109857222" sldId="256"/>
        </pc:sldMkLst>
        <pc:spChg chg="del">
          <ac:chgData name="Davis, Meighan [HQ-CE]" userId="S::mdavis@nea.org::078ae108-6df0-4a38-b2f3-816ee71c3480" providerId="AD" clId="Web-{632EDC2C-875E-3A5D-3A0E-88D9306D4F79}" dt="2026-06-11T03:59:24.760" v="0"/>
          <ac:spMkLst>
            <pc:docMk/>
            <pc:sldMk cId="109857222" sldId="256"/>
            <ac:spMk id="2" creationId="{00000000-0000-0000-0000-000000000000}"/>
          </ac:spMkLst>
        </pc:spChg>
        <pc:spChg chg="del">
          <ac:chgData name="Davis, Meighan [HQ-CE]" userId="S::mdavis@nea.org::078ae108-6df0-4a38-b2f3-816ee71c3480" providerId="AD" clId="Web-{632EDC2C-875E-3A5D-3A0E-88D9306D4F79}" dt="2026-06-11T03:59:30.494" v="1"/>
          <ac:spMkLst>
            <pc:docMk/>
            <pc:sldMk cId="109857222" sldId="256"/>
            <ac:spMk id="3" creationId="{00000000-0000-0000-0000-000000000000}"/>
          </ac:spMkLst>
        </pc:spChg>
        <pc:picChg chg="add mod">
          <ac:chgData name="Davis, Meighan [HQ-CE]" userId="S::mdavis@nea.org::078ae108-6df0-4a38-b2f3-816ee71c3480" providerId="AD" clId="Web-{632EDC2C-875E-3A5D-3A0E-88D9306D4F79}" dt="2026-06-11T04:10:58.050" v="10"/>
          <ac:picMkLst>
            <pc:docMk/>
            <pc:sldMk cId="109857222" sldId="256"/>
            <ac:picMk id="4" creationId="{F3C06B2B-9A97-D03E-937A-EF56C4E7DAE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.png"/><Relationship Id="rId5" Type="http://schemas.microsoft.com/office/2017/04/relationships/track" Target="../media/track2.vtt"/><Relationship Id="rId4" Type="http://schemas.microsoft.com/office/2017/04/relationships/track" Target="../media/track1.vt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chool Board Mean Tweets">
            <a:hlinkClick r:id="" action="ppaction://media"/>
            <a:extLst>
              <a:ext uri="{FF2B5EF4-FFF2-40B4-BE49-F238E27FC236}">
                <a16:creationId xmlns:a16="http://schemas.microsoft.com/office/drawing/2014/main" id="{F3C06B2B-9A97-D03E-937A-EF56C4E7DAE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media">
                        <p173:trackLst>
                          <p173:track id="{A6364420-F629-4C27-A412-6A4D11CA38B9}" label="" lang="en-us" r:embed="rId4"/>
                          <p173:track id="{7B365DF0-D4DB-42F5-AD89-7CAFEBE9EB42}" label="" lang="en-us" r:embed="rId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3544" y="3544"/>
            <a:ext cx="12207948" cy="685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cbbceaf49378e41fa0f2a26c1b01b966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30975a3875a9ba9f4d0532d357812a7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94E2871B-5A37-4D1E-835B-21B76C3926C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8BA85EE-0CC4-450C-A6C5-1CA5E3251B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627597-0322-42fc-bc19-1d0dde15c694"/>
    <ds:schemaRef ds:uri="5ed5bd0d-9aa5-480d-8c58-25f9f57090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84FE044-668D-47E9-8F83-BCE6BD329766}">
  <ds:schemaRefs>
    <ds:schemaRef ds:uri="http://schemas.microsoft.com/office/2006/metadata/properties"/>
    <ds:schemaRef ds:uri="http://schemas.microsoft.com/office/infopath/2007/PartnerControls"/>
    <ds:schemaRef ds:uri="05627597-0322-42fc-bc19-1d0dde15c694"/>
    <ds:schemaRef ds:uri="5ed5bd0d-9aa5-480d-8c58-25f9f57090c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11</cp:revision>
  <dcterms:created xsi:type="dcterms:W3CDTF">2026-06-11T03:59:19Z</dcterms:created>
  <dcterms:modified xsi:type="dcterms:W3CDTF">2026-06-11T04:11:02Z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  <property fmtid="{D5CDD505-2E9C-101B-9397-08002B2CF9AE}" pid="3" name="MediaServiceImageTags">
    <vt:lpwstr/>
  </property>
</Properties>
</file>