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wdp" ContentType="image/vnd.ms-photo"/>
  <Default Extension="gif" ContentType="image/gif"/>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95"/>
  </p:notesMasterIdLst>
  <p:sldIdLst>
    <p:sldId id="947" r:id="rId6"/>
    <p:sldId id="946" r:id="rId7"/>
    <p:sldId id="258" r:id="rId8"/>
    <p:sldId id="259" r:id="rId9"/>
    <p:sldId id="347" r:id="rId10"/>
    <p:sldId id="256" r:id="rId11"/>
    <p:sldId id="262" r:id="rId12"/>
    <p:sldId id="260" r:id="rId13"/>
    <p:sldId id="957" r:id="rId14"/>
    <p:sldId id="348" r:id="rId15"/>
    <p:sldId id="257" r:id="rId16"/>
    <p:sldId id="261" r:id="rId17"/>
    <p:sldId id="349" r:id="rId18"/>
    <p:sldId id="365" r:id="rId19"/>
    <p:sldId id="958" r:id="rId20"/>
    <p:sldId id="960" r:id="rId21"/>
    <p:sldId id="959" r:id="rId22"/>
    <p:sldId id="955" r:id="rId23"/>
    <p:sldId id="956" r:id="rId24"/>
    <p:sldId id="295" r:id="rId25"/>
    <p:sldId id="921" r:id="rId26"/>
    <p:sldId id="296" r:id="rId27"/>
    <p:sldId id="265" r:id="rId28"/>
    <p:sldId id="267" r:id="rId29"/>
    <p:sldId id="266" r:id="rId30"/>
    <p:sldId id="268" r:id="rId31"/>
    <p:sldId id="276" r:id="rId32"/>
    <p:sldId id="966" r:id="rId33"/>
    <p:sldId id="269" r:id="rId34"/>
    <p:sldId id="270" r:id="rId35"/>
    <p:sldId id="967" r:id="rId36"/>
    <p:sldId id="298" r:id="rId37"/>
    <p:sldId id="948" r:id="rId38"/>
    <p:sldId id="273" r:id="rId39"/>
    <p:sldId id="272" r:id="rId40"/>
    <p:sldId id="275" r:id="rId41"/>
    <p:sldId id="939" r:id="rId42"/>
    <p:sldId id="364" r:id="rId43"/>
    <p:sldId id="351" r:id="rId44"/>
    <p:sldId id="911" r:id="rId45"/>
    <p:sldId id="933" r:id="rId46"/>
    <p:sldId id="934" r:id="rId47"/>
    <p:sldId id="963" r:id="rId48"/>
    <p:sldId id="928" r:id="rId49"/>
    <p:sldId id="922" r:id="rId50"/>
    <p:sldId id="952" r:id="rId51"/>
    <p:sldId id="964" r:id="rId52"/>
    <p:sldId id="965" r:id="rId53"/>
    <p:sldId id="924" r:id="rId54"/>
    <p:sldId id="277" r:id="rId55"/>
    <p:sldId id="925" r:id="rId56"/>
    <p:sldId id="926" r:id="rId57"/>
    <p:sldId id="927" r:id="rId58"/>
    <p:sldId id="935" r:id="rId59"/>
    <p:sldId id="969" r:id="rId60"/>
    <p:sldId id="968" r:id="rId61"/>
    <p:sldId id="930" r:id="rId62"/>
    <p:sldId id="352" r:id="rId63"/>
    <p:sldId id="280" r:id="rId64"/>
    <p:sldId id="279" r:id="rId65"/>
    <p:sldId id="908" r:id="rId66"/>
    <p:sldId id="907" r:id="rId67"/>
    <p:sldId id="367" r:id="rId68"/>
    <p:sldId id="282" r:id="rId69"/>
    <p:sldId id="278" r:id="rId70"/>
    <p:sldId id="938" r:id="rId71"/>
    <p:sldId id="368" r:id="rId72"/>
    <p:sldId id="283" r:id="rId73"/>
    <p:sldId id="363" r:id="rId74"/>
    <p:sldId id="294" r:id="rId75"/>
    <p:sldId id="353" r:id="rId76"/>
    <p:sldId id="284" r:id="rId77"/>
    <p:sldId id="285" r:id="rId78"/>
    <p:sldId id="287" r:id="rId79"/>
    <p:sldId id="291" r:id="rId80"/>
    <p:sldId id="301" r:id="rId81"/>
    <p:sldId id="292" r:id="rId82"/>
    <p:sldId id="941" r:id="rId83"/>
    <p:sldId id="943" r:id="rId84"/>
    <p:sldId id="942" r:id="rId85"/>
    <p:sldId id="944" r:id="rId86"/>
    <p:sldId id="945" r:id="rId87"/>
    <p:sldId id="953" r:id="rId88"/>
    <p:sldId id="302" r:id="rId89"/>
    <p:sldId id="954" r:id="rId90"/>
    <p:sldId id="361" r:id="rId91"/>
    <p:sldId id="940" r:id="rId92"/>
    <p:sldId id="357" r:id="rId93"/>
    <p:sldId id="961" r:id="rId9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82EA0"/>
    <a:srgbClr val="F35020"/>
    <a:srgbClr val="005DAB"/>
    <a:srgbClr val="0052A2"/>
    <a:srgbClr val="F05021"/>
    <a:srgbClr val="FBDAD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6383CE-C01B-A75F-1B38-E9AA1DEFF27E}" v="6" dt="2025-06-04T01:40:43.024"/>
    <p1510:client id="{15983FA3-604A-3E45-9893-82431A04D6C2}" v="2" dt="2025-06-03T18:48:44.299"/>
    <p1510:client id="{35FD2A5B-CF39-781D-2932-BDCF4F318758}" v="538" dt="2025-06-03T22:48:35.085"/>
    <p1510:client id="{41B51008-CA80-005E-3844-FB37F21492ED}" v="56" dt="2025-06-03T22:28:10.957"/>
    <p1510:client id="{686B1501-733E-800A-2A4A-7DC766184E36}" v="68" dt="2025-06-03T19:45:25.065"/>
    <p1510:client id="{73F0AB69-400B-5D32-E4A9-2504CC48A736}" v="160" dt="2025-06-03T21:44:32.557"/>
    <p1510:client id="{7DB432B7-08A2-7101-E26F-D6A2C79A77FD}" v="8" dt="2025-06-03T20:59:15.482"/>
    <p1510:client id="{9B98C943-6F7D-75F0-3F2E-FECF0FC07F0C}" v="32" dt="2025-06-03T18:28:09.096"/>
    <p1510:client id="{A3461B77-72B9-1D65-D563-F9FA542468E5}" v="237" dt="2025-06-03T20:36:14.363"/>
    <p1510:client id="{A880C1EA-C86F-CD4E-C8A9-7C62655E2783}" v="219" dt="2025-06-03T22:05:52.398"/>
    <p1510:client id="{F55D6A08-031D-0B2A-6712-E188CF904B2F}" v="47" dt="2025-06-03T19:32:44.227"/>
    <p1510:client id="{F5AC9FD5-CE8A-4633-B6DC-3C466887AA4E}" v="38" dt="2025-06-03T18:47:52.2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68"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notesMaster" Target="notesMasters/notesMaster1.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tableStyles" Target="tableStyles.xml"/><Relationship Id="rId10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theme" Target="theme/them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s, Meighan [HQ-CE]" userId="S::mdavis@nea.org::078ae108-6df0-4a38-b2f3-816ee71c3480" providerId="AD" clId="Web-{1F76CECC-CD92-3197-0616-3C3BA0314D86}"/>
    <pc:docChg chg="modSld">
      <pc:chgData name="Davis, Meighan [HQ-CE]" userId="S::mdavis@nea.org::078ae108-6df0-4a38-b2f3-816ee71c3480" providerId="AD" clId="Web-{1F76CECC-CD92-3197-0616-3C3BA0314D86}" dt="2024-06-05T18:27:40.602" v="87"/>
      <pc:docMkLst>
        <pc:docMk/>
      </pc:docMkLst>
      <pc:sldChg chg="delSp modSp">
        <pc:chgData name="Davis, Meighan [HQ-CE]" userId="S::mdavis@nea.org::078ae108-6df0-4a38-b2f3-816ee71c3480" providerId="AD" clId="Web-{1F76CECC-CD92-3197-0616-3C3BA0314D86}" dt="2024-06-05T18:27:40.602" v="87"/>
        <pc:sldMkLst>
          <pc:docMk/>
          <pc:sldMk cId="258455788" sldId="365"/>
        </pc:sldMkLst>
      </pc:sldChg>
    </pc:docChg>
  </pc:docChgLst>
  <pc:docChgLst>
    <pc:chgData name="Parkins, Jackie [CO]" userId="S::jparkins_coloradoea.org#ext#@neahq.onmicrosoft.com::b5f4cdaf-7b58-4d55-a261-7086829eb76f" providerId="AD" clId="Web-{31BCEE48-E36C-3710-D5C5-CD1E369E0AD5}"/>
    <pc:docChg chg="delSld modSld sldOrd">
      <pc:chgData name="Parkins, Jackie [CO]" userId="S::jparkins_coloradoea.org#ext#@neahq.onmicrosoft.com::b5f4cdaf-7b58-4d55-a261-7086829eb76f" providerId="AD" clId="Web-{31BCEE48-E36C-3710-D5C5-CD1E369E0AD5}" dt="2025-02-24T22:44:41.988" v="124"/>
      <pc:docMkLst>
        <pc:docMk/>
      </pc:docMkLst>
      <pc:sldChg chg="modSp">
        <pc:chgData name="Parkins, Jackie [CO]" userId="S::jparkins_coloradoea.org#ext#@neahq.onmicrosoft.com::b5f4cdaf-7b58-4d55-a261-7086829eb76f" providerId="AD" clId="Web-{31BCEE48-E36C-3710-D5C5-CD1E369E0AD5}" dt="2025-02-24T21:00:55.173" v="76" actId="1076"/>
        <pc:sldMkLst>
          <pc:docMk/>
          <pc:sldMk cId="4097887858" sldId="265"/>
        </pc:sldMkLst>
        <pc:picChg chg="mod">
          <ac:chgData name="Parkins, Jackie [CO]" userId="S::jparkins_coloradoea.org#ext#@neahq.onmicrosoft.com::b5f4cdaf-7b58-4d55-a261-7086829eb76f" providerId="AD" clId="Web-{31BCEE48-E36C-3710-D5C5-CD1E369E0AD5}" dt="2025-02-24T21:00:55.173" v="76" actId="1076"/>
          <ac:picMkLst>
            <pc:docMk/>
            <pc:sldMk cId="4097887858" sldId="265"/>
            <ac:picMk id="3" creationId="{00000000-0000-0000-0000-000000000000}"/>
          </ac:picMkLst>
        </pc:picChg>
      </pc:sldChg>
      <pc:sldChg chg="ord">
        <pc:chgData name="Parkins, Jackie [CO]" userId="S::jparkins_coloradoea.org#ext#@neahq.onmicrosoft.com::b5f4cdaf-7b58-4d55-a261-7086829eb76f" providerId="AD" clId="Web-{31BCEE48-E36C-3710-D5C5-CD1E369E0AD5}" dt="2025-02-24T22:44:41.988" v="124"/>
        <pc:sldMkLst>
          <pc:docMk/>
          <pc:sldMk cId="579044056" sldId="278"/>
        </pc:sldMkLst>
      </pc:sldChg>
      <pc:sldChg chg="del">
        <pc:chgData name="Parkins, Jackie [CO]" userId="S::jparkins_coloradoea.org#ext#@neahq.onmicrosoft.com::b5f4cdaf-7b58-4d55-a261-7086829eb76f" providerId="AD" clId="Web-{31BCEE48-E36C-3710-D5C5-CD1E369E0AD5}" dt="2025-02-24T22:38:15.956" v="122"/>
        <pc:sldMkLst>
          <pc:docMk/>
          <pc:sldMk cId="2153625593" sldId="281"/>
        </pc:sldMkLst>
      </pc:sldChg>
      <pc:sldChg chg="ord">
        <pc:chgData name="Parkins, Jackie [CO]" userId="S::jparkins_coloradoea.org#ext#@neahq.onmicrosoft.com::b5f4cdaf-7b58-4d55-a261-7086829eb76f" providerId="AD" clId="Web-{31BCEE48-E36C-3710-D5C5-CD1E369E0AD5}" dt="2025-02-24T22:44:17.972" v="123"/>
        <pc:sldMkLst>
          <pc:docMk/>
          <pc:sldMk cId="1705626062" sldId="368"/>
        </pc:sldMkLst>
      </pc:sldChg>
      <pc:sldChg chg="delSp modSp">
        <pc:chgData name="Parkins, Jackie [CO]" userId="S::jparkins_coloradoea.org#ext#@neahq.onmicrosoft.com::b5f4cdaf-7b58-4d55-a261-7086829eb76f" providerId="AD" clId="Web-{31BCEE48-E36C-3710-D5C5-CD1E369E0AD5}" dt="2025-02-24T20:08:42.597" v="73" actId="1076"/>
        <pc:sldMkLst>
          <pc:docMk/>
          <pc:sldMk cId="3138973683" sldId="907"/>
        </pc:sldMkLst>
        <pc:spChg chg="mod">
          <ac:chgData name="Parkins, Jackie [CO]" userId="S::jparkins_coloradoea.org#ext#@neahq.onmicrosoft.com::b5f4cdaf-7b58-4d55-a261-7086829eb76f" providerId="AD" clId="Web-{31BCEE48-E36C-3710-D5C5-CD1E369E0AD5}" dt="2025-02-24T20:08:42.597" v="73" actId="1076"/>
          <ac:spMkLst>
            <pc:docMk/>
            <pc:sldMk cId="3138973683" sldId="907"/>
            <ac:spMk id="8" creationId="{00000000-0000-0000-0000-000000000000}"/>
          </ac:spMkLst>
        </pc:spChg>
        <pc:picChg chg="mod">
          <ac:chgData name="Parkins, Jackie [CO]" userId="S::jparkins_coloradoea.org#ext#@neahq.onmicrosoft.com::b5f4cdaf-7b58-4d55-a261-7086829eb76f" providerId="AD" clId="Web-{31BCEE48-E36C-3710-D5C5-CD1E369E0AD5}" dt="2025-02-24T20:08:37.144" v="72" actId="14100"/>
          <ac:picMkLst>
            <pc:docMk/>
            <pc:sldMk cId="3138973683" sldId="907"/>
            <ac:picMk id="3074" creationId="{00000000-0000-0000-0000-000000000000}"/>
          </ac:picMkLst>
        </pc:picChg>
        <pc:picChg chg="del">
          <ac:chgData name="Parkins, Jackie [CO]" userId="S::jparkins_coloradoea.org#ext#@neahq.onmicrosoft.com::b5f4cdaf-7b58-4d55-a261-7086829eb76f" providerId="AD" clId="Web-{31BCEE48-E36C-3710-D5C5-CD1E369E0AD5}" dt="2025-02-24T20:08:29.097" v="65"/>
          <ac:picMkLst>
            <pc:docMk/>
            <pc:sldMk cId="3138973683" sldId="907"/>
            <ac:picMk id="3076" creationId="{00000000-0000-0000-0000-000000000000}"/>
          </ac:picMkLst>
        </pc:picChg>
      </pc:sldChg>
      <pc:sldChg chg="addSp delSp modSp">
        <pc:chgData name="Parkins, Jackie [CO]" userId="S::jparkins_coloradoea.org#ext#@neahq.onmicrosoft.com::b5f4cdaf-7b58-4d55-a261-7086829eb76f" providerId="AD" clId="Web-{31BCEE48-E36C-3710-D5C5-CD1E369E0AD5}" dt="2025-02-24T20:03:14.645" v="10" actId="1076"/>
        <pc:sldMkLst>
          <pc:docMk/>
          <pc:sldMk cId="248912483" sldId="908"/>
        </pc:sldMkLst>
        <pc:spChg chg="mod">
          <ac:chgData name="Parkins, Jackie [CO]" userId="S::jparkins_coloradoea.org#ext#@neahq.onmicrosoft.com::b5f4cdaf-7b58-4d55-a261-7086829eb76f" providerId="AD" clId="Web-{31BCEE48-E36C-3710-D5C5-CD1E369E0AD5}" dt="2025-02-24T20:02:46.363" v="3" actId="1076"/>
          <ac:spMkLst>
            <pc:docMk/>
            <pc:sldMk cId="248912483" sldId="908"/>
            <ac:spMk id="6" creationId="{00000000-0000-0000-0000-000000000000}"/>
          </ac:spMkLst>
        </pc:spChg>
        <pc:picChg chg="add mod modCrop">
          <ac:chgData name="Parkins, Jackie [CO]" userId="S::jparkins_coloradoea.org#ext#@neahq.onmicrosoft.com::b5f4cdaf-7b58-4d55-a261-7086829eb76f" providerId="AD" clId="Web-{31BCEE48-E36C-3710-D5C5-CD1E369E0AD5}" dt="2025-02-24T20:03:14.645" v="10" actId="1076"/>
          <ac:picMkLst>
            <pc:docMk/>
            <pc:sldMk cId="248912483" sldId="908"/>
            <ac:picMk id="2" creationId="{2A5ED782-929F-FEF0-0CA8-79DDC4118C99}"/>
          </ac:picMkLst>
        </pc:picChg>
        <pc:picChg chg="del">
          <ac:chgData name="Parkins, Jackie [CO]" userId="S::jparkins_coloradoea.org#ext#@neahq.onmicrosoft.com::b5f4cdaf-7b58-4d55-a261-7086829eb76f" providerId="AD" clId="Web-{31BCEE48-E36C-3710-D5C5-CD1E369E0AD5}" dt="2025-02-24T20:01:27.520" v="0"/>
          <ac:picMkLst>
            <pc:docMk/>
            <pc:sldMk cId="248912483" sldId="908"/>
            <ac:picMk id="1027" creationId="{00000000-0000-0000-0000-000000000000}"/>
          </ac:picMkLst>
        </pc:picChg>
      </pc:sldChg>
      <pc:sldChg chg="ord">
        <pc:chgData name="Parkins, Jackie [CO]" userId="S::jparkins_coloradoea.org#ext#@neahq.onmicrosoft.com::b5f4cdaf-7b58-4d55-a261-7086829eb76f" providerId="AD" clId="Web-{31BCEE48-E36C-3710-D5C5-CD1E369E0AD5}" dt="2025-02-24T20:08:56.738" v="74"/>
        <pc:sldMkLst>
          <pc:docMk/>
          <pc:sldMk cId="4211072567" sldId="938"/>
        </pc:sldMkLst>
      </pc:sldChg>
      <pc:sldChg chg="modSp">
        <pc:chgData name="Parkins, Jackie [CO]" userId="S::jparkins_coloradoea.org#ext#@neahq.onmicrosoft.com::b5f4cdaf-7b58-4d55-a261-7086829eb76f" providerId="AD" clId="Web-{31BCEE48-E36C-3710-D5C5-CD1E369E0AD5}" dt="2025-02-24T22:37:57.065" v="121" actId="20577"/>
        <pc:sldMkLst>
          <pc:docMk/>
          <pc:sldMk cId="2989250732" sldId="948"/>
        </pc:sldMkLst>
        <pc:spChg chg="mod">
          <ac:chgData name="Parkins, Jackie [CO]" userId="S::jparkins_coloradoea.org#ext#@neahq.onmicrosoft.com::b5f4cdaf-7b58-4d55-a261-7086829eb76f" providerId="AD" clId="Web-{31BCEE48-E36C-3710-D5C5-CD1E369E0AD5}" dt="2025-02-24T22:37:57.065" v="121" actId="20577"/>
          <ac:spMkLst>
            <pc:docMk/>
            <pc:sldMk cId="2989250732" sldId="948"/>
            <ac:spMk id="8" creationId="{34D6EBA2-4DC7-3B1C-9C6A-73E96216AEF5}"/>
          </ac:spMkLst>
        </pc:spChg>
      </pc:sldChg>
    </pc:docChg>
  </pc:docChgLst>
  <pc:docChgLst>
    <pc:chgData name="Davis, Meighan [HQ-CE]" userId="S::mdavis@nea.org::078ae108-6df0-4a38-b2f3-816ee71c3480" providerId="AD" clId="Web-{AC4D5919-95E3-77DD-E822-6CEEDB3004D8}"/>
    <pc:docChg chg="modSld">
      <pc:chgData name="Davis, Meighan [HQ-CE]" userId="S::mdavis@nea.org::078ae108-6df0-4a38-b2f3-816ee71c3480" providerId="AD" clId="Web-{AC4D5919-95E3-77DD-E822-6CEEDB3004D8}" dt="2024-06-05T13:24:54.086" v="38"/>
      <pc:docMkLst>
        <pc:docMk/>
      </pc:docMkLst>
      <pc:sldChg chg="addSp">
        <pc:chgData name="Davis, Meighan [HQ-CE]" userId="S::mdavis@nea.org::078ae108-6df0-4a38-b2f3-816ee71c3480" providerId="AD" clId="Web-{AC4D5919-95E3-77DD-E822-6CEEDB3004D8}" dt="2024-06-05T13:23:38.770" v="24"/>
        <pc:sldMkLst>
          <pc:docMk/>
          <pc:sldMk cId="57950478" sldId="259"/>
        </pc:sldMkLst>
      </pc:sldChg>
      <pc:sldChg chg="modSp">
        <pc:chgData name="Davis, Meighan [HQ-CE]" userId="S::mdavis@nea.org::078ae108-6df0-4a38-b2f3-816ee71c3480" providerId="AD" clId="Web-{AC4D5919-95E3-77DD-E822-6CEEDB3004D8}" dt="2024-06-05T13:23:32.551" v="23" actId="20577"/>
        <pc:sldMkLst>
          <pc:docMk/>
          <pc:sldMk cId="4190056731" sldId="349"/>
        </pc:sldMkLst>
      </pc:sldChg>
      <pc:sldChg chg="addSp delSp">
        <pc:chgData name="Davis, Meighan [HQ-CE]" userId="S::mdavis@nea.org::078ae108-6df0-4a38-b2f3-816ee71c3480" providerId="AD" clId="Web-{AC4D5919-95E3-77DD-E822-6CEEDB3004D8}" dt="2024-06-05T13:23:46.395" v="26"/>
        <pc:sldMkLst>
          <pc:docMk/>
          <pc:sldMk cId="3898457832" sldId="350"/>
        </pc:sldMkLst>
      </pc:sldChg>
      <pc:sldChg chg="addSp delSp">
        <pc:chgData name="Davis, Meighan [HQ-CE]" userId="S::mdavis@nea.org::078ae108-6df0-4a38-b2f3-816ee71c3480" providerId="AD" clId="Web-{AC4D5919-95E3-77DD-E822-6CEEDB3004D8}" dt="2024-06-05T13:23:52.568" v="28"/>
        <pc:sldMkLst>
          <pc:docMk/>
          <pc:sldMk cId="1721435007" sldId="351"/>
        </pc:sldMkLst>
      </pc:sldChg>
      <pc:sldChg chg="addSp delSp">
        <pc:chgData name="Davis, Meighan [HQ-CE]" userId="S::mdavis@nea.org::078ae108-6df0-4a38-b2f3-816ee71c3480" providerId="AD" clId="Web-{AC4D5919-95E3-77DD-E822-6CEEDB3004D8}" dt="2024-06-05T13:24:02.209" v="30"/>
        <pc:sldMkLst>
          <pc:docMk/>
          <pc:sldMk cId="1325146621" sldId="352"/>
        </pc:sldMkLst>
      </pc:sldChg>
      <pc:sldChg chg="addSp delSp">
        <pc:chgData name="Davis, Meighan [HQ-CE]" userId="S::mdavis@nea.org::078ae108-6df0-4a38-b2f3-816ee71c3480" providerId="AD" clId="Web-{AC4D5919-95E3-77DD-E822-6CEEDB3004D8}" dt="2024-06-05T13:24:11.334" v="32"/>
        <pc:sldMkLst>
          <pc:docMk/>
          <pc:sldMk cId="1487201650" sldId="353"/>
        </pc:sldMkLst>
      </pc:sldChg>
      <pc:sldChg chg="addSp delSp">
        <pc:chgData name="Davis, Meighan [HQ-CE]" userId="S::mdavis@nea.org::078ae108-6df0-4a38-b2f3-816ee71c3480" providerId="AD" clId="Web-{AC4D5919-95E3-77DD-E822-6CEEDB3004D8}" dt="2024-06-05T13:24:27.663" v="34"/>
        <pc:sldMkLst>
          <pc:docMk/>
          <pc:sldMk cId="2121409985" sldId="354"/>
        </pc:sldMkLst>
      </pc:sldChg>
      <pc:sldChg chg="addSp delSp">
        <pc:chgData name="Davis, Meighan [HQ-CE]" userId="S::mdavis@nea.org::078ae108-6df0-4a38-b2f3-816ee71c3480" providerId="AD" clId="Web-{AC4D5919-95E3-77DD-E822-6CEEDB3004D8}" dt="2024-06-05T13:24:39.648" v="36"/>
        <pc:sldMkLst>
          <pc:docMk/>
          <pc:sldMk cId="515742270" sldId="355"/>
        </pc:sldMkLst>
      </pc:sldChg>
      <pc:sldChg chg="addSp delSp">
        <pc:chgData name="Davis, Meighan [HQ-CE]" userId="S::mdavis@nea.org::078ae108-6df0-4a38-b2f3-816ee71c3480" providerId="AD" clId="Web-{AC4D5919-95E3-77DD-E822-6CEEDB3004D8}" dt="2024-06-05T13:24:54.086" v="38"/>
        <pc:sldMkLst>
          <pc:docMk/>
          <pc:sldMk cId="1862401971" sldId="356"/>
        </pc:sldMkLst>
      </pc:sldChg>
    </pc:docChg>
  </pc:docChgLst>
  <pc:docChgLst>
    <pc:chgData name="Davis, Meighan [HQ-CE]" userId="S::mdavis@nea.org::078ae108-6df0-4a38-b2f3-816ee71c3480" providerId="AD" clId="Web-{E8CFAA97-7B78-0ED4-0AAD-6CDE1078F982}"/>
    <pc:docChg chg="modSld">
      <pc:chgData name="Davis, Meighan [HQ-CE]" userId="S::mdavis@nea.org::078ae108-6df0-4a38-b2f3-816ee71c3480" providerId="AD" clId="Web-{E8CFAA97-7B78-0ED4-0AAD-6CDE1078F982}" dt="2025-02-24T02:42:08.331" v="8" actId="20577"/>
      <pc:docMkLst>
        <pc:docMk/>
      </pc:docMkLst>
      <pc:sldChg chg="modSp">
        <pc:chgData name="Davis, Meighan [HQ-CE]" userId="S::mdavis@nea.org::078ae108-6df0-4a38-b2f3-816ee71c3480" providerId="AD" clId="Web-{E8CFAA97-7B78-0ED4-0AAD-6CDE1078F982}" dt="2025-02-24T02:42:08.331" v="8" actId="20577"/>
        <pc:sldMkLst>
          <pc:docMk/>
          <pc:sldMk cId="1571269397" sldId="287"/>
        </pc:sldMkLst>
        <pc:spChg chg="mod">
          <ac:chgData name="Davis, Meighan [HQ-CE]" userId="S::mdavis@nea.org::078ae108-6df0-4a38-b2f3-816ee71c3480" providerId="AD" clId="Web-{E8CFAA97-7B78-0ED4-0AAD-6CDE1078F982}" dt="2025-02-24T02:42:08.331" v="8" actId="20577"/>
          <ac:spMkLst>
            <pc:docMk/>
            <pc:sldMk cId="1571269397" sldId="287"/>
            <ac:spMk id="8" creationId="{00000000-0000-0000-0000-000000000000}"/>
          </ac:spMkLst>
        </pc:spChg>
      </pc:sldChg>
    </pc:docChg>
  </pc:docChgLst>
  <pc:docChgLst>
    <pc:chgData name="Holmes, Ellen [NEA]" userId="S::eholmes@nea.org::8df78491-616d-4641-a13e-176bb27a1b7f" providerId="AD" clId="Web-{A13A33C3-16BA-2D47-9112-88A90EDCE367}"/>
    <pc:docChg chg="addSld modSld sldOrd">
      <pc:chgData name="Holmes, Ellen [NEA]" userId="S::eholmes@nea.org::8df78491-616d-4641-a13e-176bb27a1b7f" providerId="AD" clId="Web-{A13A33C3-16BA-2D47-9112-88A90EDCE367}" dt="2025-02-24T18:25:13.841" v="132" actId="1076"/>
      <pc:docMkLst>
        <pc:docMk/>
      </pc:docMkLst>
      <pc:sldChg chg="ord">
        <pc:chgData name="Holmes, Ellen [NEA]" userId="S::eholmes@nea.org::8df78491-616d-4641-a13e-176bb27a1b7f" providerId="AD" clId="Web-{A13A33C3-16BA-2D47-9112-88A90EDCE367}" dt="2025-02-24T18:23:36.962" v="1"/>
        <pc:sldMkLst>
          <pc:docMk/>
          <pc:sldMk cId="1582996854" sldId="946"/>
        </pc:sldMkLst>
      </pc:sldChg>
      <pc:sldChg chg="modSp add replId">
        <pc:chgData name="Holmes, Ellen [NEA]" userId="S::eholmes@nea.org::8df78491-616d-4641-a13e-176bb27a1b7f" providerId="AD" clId="Web-{A13A33C3-16BA-2D47-9112-88A90EDCE367}" dt="2025-02-24T18:25:13.841" v="132" actId="1076"/>
        <pc:sldMkLst>
          <pc:docMk/>
          <pc:sldMk cId="2127233611" sldId="947"/>
        </pc:sldMkLst>
        <pc:spChg chg="mod">
          <ac:chgData name="Holmes, Ellen [NEA]" userId="S::eholmes@nea.org::8df78491-616d-4641-a13e-176bb27a1b7f" providerId="AD" clId="Web-{A13A33C3-16BA-2D47-9112-88A90EDCE367}" dt="2025-02-24T18:25:04.638" v="130" actId="20577"/>
          <ac:spMkLst>
            <pc:docMk/>
            <pc:sldMk cId="2127233611" sldId="947"/>
            <ac:spMk id="6" creationId="{750ADF13-0A1E-D75A-DB3E-487E28365C7D}"/>
          </ac:spMkLst>
        </pc:spChg>
        <pc:spChg chg="mod">
          <ac:chgData name="Holmes, Ellen [NEA]" userId="S::eholmes@nea.org::8df78491-616d-4641-a13e-176bb27a1b7f" providerId="AD" clId="Web-{A13A33C3-16BA-2D47-9112-88A90EDCE367}" dt="2025-02-24T18:25:13.841" v="132" actId="1076"/>
          <ac:spMkLst>
            <pc:docMk/>
            <pc:sldMk cId="2127233611" sldId="947"/>
            <ac:spMk id="9" creationId="{83F64BDB-5FE9-5D1C-BD32-DCA9E612C25E}"/>
          </ac:spMkLst>
        </pc:spChg>
      </pc:sldChg>
    </pc:docChg>
  </pc:docChgLst>
  <pc:docChgLst>
    <pc:chgData name="Davis, Meighan [HQ-CE]" userId="S::mdavis@nea.org::078ae108-6df0-4a38-b2f3-816ee71c3480" providerId="AD" clId="Web-{73F0AB69-400B-5D32-E4A9-2504CC48A736}"/>
    <pc:docChg chg="addSld modSld">
      <pc:chgData name="Davis, Meighan [HQ-CE]" userId="S::mdavis@nea.org::078ae108-6df0-4a38-b2f3-816ee71c3480" providerId="AD" clId="Web-{73F0AB69-400B-5D32-E4A9-2504CC48A736}" dt="2025-06-03T21:44:25.573" v="107" actId="1076"/>
      <pc:docMkLst>
        <pc:docMk/>
      </pc:docMkLst>
      <pc:sldChg chg="delSp modSp">
        <pc:chgData name="Davis, Meighan [HQ-CE]" userId="S::mdavis@nea.org::078ae108-6df0-4a38-b2f3-816ee71c3480" providerId="AD" clId="Web-{73F0AB69-400B-5D32-E4A9-2504CC48A736}" dt="2025-06-03T20:20:39.684" v="6" actId="1076"/>
        <pc:sldMkLst>
          <pc:docMk/>
          <pc:sldMk cId="2848903852" sldId="268"/>
        </pc:sldMkLst>
        <pc:spChg chg="del">
          <ac:chgData name="Davis, Meighan [HQ-CE]" userId="S::mdavis@nea.org::078ae108-6df0-4a38-b2f3-816ee71c3480" providerId="AD" clId="Web-{73F0AB69-400B-5D32-E4A9-2504CC48A736}" dt="2025-06-03T20:20:39.574" v="5"/>
          <ac:spMkLst>
            <pc:docMk/>
            <pc:sldMk cId="2848903852" sldId="268"/>
            <ac:spMk id="9" creationId="{00000000-0000-0000-0000-000000000000}"/>
          </ac:spMkLst>
        </pc:spChg>
        <pc:graphicFrameChg chg="mod">
          <ac:chgData name="Davis, Meighan [HQ-CE]" userId="S::mdavis@nea.org::078ae108-6df0-4a38-b2f3-816ee71c3480" providerId="AD" clId="Web-{73F0AB69-400B-5D32-E4A9-2504CC48A736}" dt="2025-06-03T20:20:39.684" v="6" actId="1076"/>
          <ac:graphicFrameMkLst>
            <pc:docMk/>
            <pc:sldMk cId="2848903852" sldId="268"/>
            <ac:graphicFrameMk id="10" creationId="{00000000-0000-0000-0000-000000000000}"/>
          </ac:graphicFrameMkLst>
        </pc:graphicFrameChg>
      </pc:sldChg>
      <pc:sldChg chg="modSp">
        <pc:chgData name="Davis, Meighan [HQ-CE]" userId="S::mdavis@nea.org::078ae108-6df0-4a38-b2f3-816ee71c3480" providerId="AD" clId="Web-{73F0AB69-400B-5D32-E4A9-2504CC48A736}" dt="2025-06-03T20:48:56.799" v="77" actId="14100"/>
        <pc:sldMkLst>
          <pc:docMk/>
          <pc:sldMk cId="1175250183" sldId="273"/>
        </pc:sldMkLst>
        <pc:spChg chg="mod">
          <ac:chgData name="Davis, Meighan [HQ-CE]" userId="S::mdavis@nea.org::078ae108-6df0-4a38-b2f3-816ee71c3480" providerId="AD" clId="Web-{73F0AB69-400B-5D32-E4A9-2504CC48A736}" dt="2025-06-03T20:48:56.799" v="77" actId="14100"/>
          <ac:spMkLst>
            <pc:docMk/>
            <pc:sldMk cId="1175250183" sldId="273"/>
            <ac:spMk id="5" creationId="{00000000-0000-0000-0000-000000000000}"/>
          </ac:spMkLst>
        </pc:spChg>
      </pc:sldChg>
      <pc:sldChg chg="modSp">
        <pc:chgData name="Davis, Meighan [HQ-CE]" userId="S::mdavis@nea.org::078ae108-6df0-4a38-b2f3-816ee71c3480" providerId="AD" clId="Web-{73F0AB69-400B-5D32-E4A9-2504CC48A736}" dt="2025-06-03T20:48:32.345" v="58" actId="1076"/>
        <pc:sldMkLst>
          <pc:docMk/>
          <pc:sldMk cId="2989250732" sldId="948"/>
        </pc:sldMkLst>
        <pc:spChg chg="mod">
          <ac:chgData name="Davis, Meighan [HQ-CE]" userId="S::mdavis@nea.org::078ae108-6df0-4a38-b2f3-816ee71c3480" providerId="AD" clId="Web-{73F0AB69-400B-5D32-E4A9-2504CC48A736}" dt="2025-06-03T20:48:32.345" v="58" actId="1076"/>
          <ac:spMkLst>
            <pc:docMk/>
            <pc:sldMk cId="2989250732" sldId="948"/>
            <ac:spMk id="8" creationId="{34D6EBA2-4DC7-3B1C-9C6A-73E96216AEF5}"/>
          </ac:spMkLst>
        </pc:spChg>
      </pc:sldChg>
      <pc:sldChg chg="modSp">
        <pc:chgData name="Davis, Meighan [HQ-CE]" userId="S::mdavis@nea.org::078ae108-6df0-4a38-b2f3-816ee71c3480" providerId="AD" clId="Web-{73F0AB69-400B-5D32-E4A9-2504CC48A736}" dt="2025-06-03T20:20:39.543" v="4" actId="1076"/>
        <pc:sldMkLst>
          <pc:docMk/>
          <pc:sldMk cId="3591624613" sldId="955"/>
        </pc:sldMkLst>
        <pc:spChg chg="mod">
          <ac:chgData name="Davis, Meighan [HQ-CE]" userId="S::mdavis@nea.org::078ae108-6df0-4a38-b2f3-816ee71c3480" providerId="AD" clId="Web-{73F0AB69-400B-5D32-E4A9-2504CC48A736}" dt="2025-06-03T20:20:39.543" v="4" actId="1076"/>
          <ac:spMkLst>
            <pc:docMk/>
            <pc:sldMk cId="3591624613" sldId="955"/>
            <ac:spMk id="3" creationId="{862E5454-D485-D46B-F073-806FDFD75E61}"/>
          </ac:spMkLst>
        </pc:spChg>
      </pc:sldChg>
      <pc:sldChg chg="addSp delSp modSp">
        <pc:chgData name="Davis, Meighan [HQ-CE]" userId="S::mdavis@nea.org::078ae108-6df0-4a38-b2f3-816ee71c3480" providerId="AD" clId="Web-{73F0AB69-400B-5D32-E4A9-2504CC48A736}" dt="2025-06-03T20:20:13.699" v="3" actId="1076"/>
        <pc:sldMkLst>
          <pc:docMk/>
          <pc:sldMk cId="2191441121" sldId="957"/>
        </pc:sldMkLst>
        <pc:picChg chg="add mod">
          <ac:chgData name="Davis, Meighan [HQ-CE]" userId="S::mdavis@nea.org::078ae108-6df0-4a38-b2f3-816ee71c3480" providerId="AD" clId="Web-{73F0AB69-400B-5D32-E4A9-2504CC48A736}" dt="2025-06-03T20:20:13.699" v="3" actId="1076"/>
          <ac:picMkLst>
            <pc:docMk/>
            <pc:sldMk cId="2191441121" sldId="957"/>
            <ac:picMk id="3" creationId="{4ECA8796-DF02-D276-C96E-A2BD6C579C3C}"/>
          </ac:picMkLst>
        </pc:picChg>
        <pc:picChg chg="del">
          <ac:chgData name="Davis, Meighan [HQ-CE]" userId="S::mdavis@nea.org::078ae108-6df0-4a38-b2f3-816ee71c3480" providerId="AD" clId="Web-{73F0AB69-400B-5D32-E4A9-2504CC48A736}" dt="2025-06-03T20:18:26.227" v="0"/>
          <ac:picMkLst>
            <pc:docMk/>
            <pc:sldMk cId="2191441121" sldId="957"/>
            <ac:picMk id="2050" creationId="{00000000-0000-0000-0000-000000000000}"/>
          </ac:picMkLst>
        </pc:picChg>
      </pc:sldChg>
      <pc:sldChg chg="addSp delSp modSp">
        <pc:chgData name="Davis, Meighan [HQ-CE]" userId="S::mdavis@nea.org::078ae108-6df0-4a38-b2f3-816ee71c3480" providerId="AD" clId="Web-{73F0AB69-400B-5D32-E4A9-2504CC48A736}" dt="2025-06-03T20:24:52.598" v="51" actId="14100"/>
        <pc:sldMkLst>
          <pc:docMk/>
          <pc:sldMk cId="1303212237" sldId="966"/>
        </pc:sldMkLst>
        <pc:spChg chg="add del mod">
          <ac:chgData name="Davis, Meighan [HQ-CE]" userId="S::mdavis@nea.org::078ae108-6df0-4a38-b2f3-816ee71c3480" providerId="AD" clId="Web-{73F0AB69-400B-5D32-E4A9-2504CC48A736}" dt="2025-06-03T20:20:40.199" v="9"/>
          <ac:spMkLst>
            <pc:docMk/>
            <pc:sldMk cId="1303212237" sldId="966"/>
            <ac:spMk id="2" creationId="{EE5EB6A6-B362-B47D-A708-AC92ADB8BC59}"/>
          </ac:spMkLst>
        </pc:spChg>
        <pc:spChg chg="add del">
          <ac:chgData name="Davis, Meighan [HQ-CE]" userId="S::mdavis@nea.org::078ae108-6df0-4a38-b2f3-816ee71c3480" providerId="AD" clId="Web-{73F0AB69-400B-5D32-E4A9-2504CC48A736}" dt="2025-06-03T20:20:40.418" v="11"/>
          <ac:spMkLst>
            <pc:docMk/>
            <pc:sldMk cId="1303212237" sldId="966"/>
            <ac:spMk id="3" creationId="{D7D06184-33F9-E375-41E8-9F42C8E32FA1}"/>
          </ac:spMkLst>
        </pc:spChg>
        <pc:spChg chg="mod">
          <ac:chgData name="Davis, Meighan [HQ-CE]" userId="S::mdavis@nea.org::078ae108-6df0-4a38-b2f3-816ee71c3480" providerId="AD" clId="Web-{73F0AB69-400B-5D32-E4A9-2504CC48A736}" dt="2025-06-03T20:20:57.934" v="31" actId="20577"/>
          <ac:spMkLst>
            <pc:docMk/>
            <pc:sldMk cId="1303212237" sldId="966"/>
            <ac:spMk id="6" creationId="{D281D6FB-7FDB-12BE-92EA-F4D88373E7BA}"/>
          </ac:spMkLst>
        </pc:spChg>
        <pc:spChg chg="mod">
          <ac:chgData name="Davis, Meighan [HQ-CE]" userId="S::mdavis@nea.org::078ae108-6df0-4a38-b2f3-816ee71c3480" providerId="AD" clId="Web-{73F0AB69-400B-5D32-E4A9-2504CC48A736}" dt="2025-06-03T20:21:27.717" v="48" actId="20577"/>
          <ac:spMkLst>
            <pc:docMk/>
            <pc:sldMk cId="1303212237" sldId="966"/>
            <ac:spMk id="9" creationId="{DCDFFDE4-41E2-3127-5444-9AA59CF6A1A8}"/>
          </ac:spMkLst>
        </pc:spChg>
        <pc:picChg chg="add mod">
          <ac:chgData name="Davis, Meighan [HQ-CE]" userId="S::mdavis@nea.org::078ae108-6df0-4a38-b2f3-816ee71c3480" providerId="AD" clId="Web-{73F0AB69-400B-5D32-E4A9-2504CC48A736}" dt="2025-06-03T20:24:52.598" v="51" actId="14100"/>
          <ac:picMkLst>
            <pc:docMk/>
            <pc:sldMk cId="1303212237" sldId="966"/>
            <ac:picMk id="4" creationId="{568F607B-699B-FD28-DE18-B42D9EA75E1F}"/>
          </ac:picMkLst>
        </pc:picChg>
      </pc:sldChg>
      <pc:sldChg chg="modSp">
        <pc:chgData name="Davis, Meighan [HQ-CE]" userId="S::mdavis@nea.org::078ae108-6df0-4a38-b2f3-816ee71c3480" providerId="AD" clId="Web-{73F0AB69-400B-5D32-E4A9-2504CC48A736}" dt="2025-06-03T20:48:16.314" v="56" actId="20577"/>
        <pc:sldMkLst>
          <pc:docMk/>
          <pc:sldMk cId="468503554" sldId="967"/>
        </pc:sldMkLst>
        <pc:spChg chg="mod">
          <ac:chgData name="Davis, Meighan [HQ-CE]" userId="S::mdavis@nea.org::078ae108-6df0-4a38-b2f3-816ee71c3480" providerId="AD" clId="Web-{73F0AB69-400B-5D32-E4A9-2504CC48A736}" dt="2025-06-03T20:48:16.314" v="56" actId="20577"/>
          <ac:spMkLst>
            <pc:docMk/>
            <pc:sldMk cId="468503554" sldId="967"/>
            <ac:spMk id="6" creationId="{DBE003A1-1883-D0CD-2012-E902B32D1521}"/>
          </ac:spMkLst>
        </pc:spChg>
      </pc:sldChg>
      <pc:sldChg chg="delSp modSp add replId">
        <pc:chgData name="Davis, Meighan [HQ-CE]" userId="S::mdavis@nea.org::078ae108-6df0-4a38-b2f3-816ee71c3480" providerId="AD" clId="Web-{73F0AB69-400B-5D32-E4A9-2504CC48A736}" dt="2025-06-03T21:44:25.573" v="107" actId="1076"/>
        <pc:sldMkLst>
          <pc:docMk/>
          <pc:sldMk cId="2889800023" sldId="968"/>
        </pc:sldMkLst>
        <pc:spChg chg="mod">
          <ac:chgData name="Davis, Meighan [HQ-CE]" userId="S::mdavis@nea.org::078ae108-6df0-4a38-b2f3-816ee71c3480" providerId="AD" clId="Web-{73F0AB69-400B-5D32-E4A9-2504CC48A736}" dt="2025-06-03T21:44:00.322" v="99" actId="1076"/>
          <ac:spMkLst>
            <pc:docMk/>
            <pc:sldMk cId="2889800023" sldId="968"/>
            <ac:spMk id="2" creationId="{1AF5F226-040C-0DC7-F16A-54357A602C49}"/>
          </ac:spMkLst>
        </pc:spChg>
        <pc:spChg chg="del">
          <ac:chgData name="Davis, Meighan [HQ-CE]" userId="S::mdavis@nea.org::078ae108-6df0-4a38-b2f3-816ee71c3480" providerId="AD" clId="Web-{73F0AB69-400B-5D32-E4A9-2504CC48A736}" dt="2025-06-03T21:43:03.070" v="79"/>
          <ac:spMkLst>
            <pc:docMk/>
            <pc:sldMk cId="2889800023" sldId="968"/>
            <ac:spMk id="4" creationId="{7DE1EDC6-9A75-C4E8-9D05-929F7A50C462}"/>
          </ac:spMkLst>
        </pc:spChg>
        <pc:spChg chg="mod">
          <ac:chgData name="Davis, Meighan [HQ-CE]" userId="S::mdavis@nea.org::078ae108-6df0-4a38-b2f3-816ee71c3480" providerId="AD" clId="Web-{73F0AB69-400B-5D32-E4A9-2504CC48A736}" dt="2025-06-03T21:44:25.573" v="107" actId="1076"/>
          <ac:spMkLst>
            <pc:docMk/>
            <pc:sldMk cId="2889800023" sldId="968"/>
            <ac:spMk id="8" creationId="{3008BD77-6624-2F85-A04A-094AC34060EB}"/>
          </ac:spMkLst>
        </pc:spChg>
        <pc:picChg chg="del">
          <ac:chgData name="Davis, Meighan [HQ-CE]" userId="S::mdavis@nea.org::078ae108-6df0-4a38-b2f3-816ee71c3480" providerId="AD" clId="Web-{73F0AB69-400B-5D32-E4A9-2504CC48A736}" dt="2025-06-03T21:43:06.367" v="80"/>
          <ac:picMkLst>
            <pc:docMk/>
            <pc:sldMk cId="2889800023" sldId="968"/>
            <ac:picMk id="3" creationId="{BAE44BCC-8619-0749-4F8F-D7031E5AE859}"/>
          </ac:picMkLst>
        </pc:picChg>
      </pc:sldChg>
    </pc:docChg>
  </pc:docChgLst>
  <pc:docChgLst>
    <pc:chgData name="Davis, Meighan [HQ-CE]" userId="S::mdavis@nea.org::078ae108-6df0-4a38-b2f3-816ee71c3480" providerId="AD" clId="Web-{15983FA3-604A-3E45-9893-82431A04D6C2}"/>
    <pc:docChg chg="modSld">
      <pc:chgData name="Davis, Meighan [HQ-CE]" userId="S::mdavis@nea.org::078ae108-6df0-4a38-b2f3-816ee71c3480" providerId="AD" clId="Web-{15983FA3-604A-3E45-9893-82431A04D6C2}" dt="2025-06-03T18:48:44.299" v="1"/>
      <pc:docMkLst>
        <pc:docMk/>
      </pc:docMkLst>
      <pc:sldChg chg="addSp delSp">
        <pc:chgData name="Davis, Meighan [HQ-CE]" userId="S::mdavis@nea.org::078ae108-6df0-4a38-b2f3-816ee71c3480" providerId="AD" clId="Web-{15983FA3-604A-3E45-9893-82431A04D6C2}" dt="2025-06-03T18:48:44.299" v="1"/>
        <pc:sldMkLst>
          <pc:docMk/>
          <pc:sldMk cId="57950478" sldId="259"/>
        </pc:sldMkLst>
        <pc:picChg chg="add del">
          <ac:chgData name="Davis, Meighan [HQ-CE]" userId="S::mdavis@nea.org::078ae108-6df0-4a38-b2f3-816ee71c3480" providerId="AD" clId="Web-{15983FA3-604A-3E45-9893-82431A04D6C2}" dt="2025-06-03T18:48:44.299" v="1"/>
          <ac:picMkLst>
            <pc:docMk/>
            <pc:sldMk cId="57950478" sldId="259"/>
            <ac:picMk id="2" creationId="{F2B84AEB-C8BC-ABE0-CCDB-5F115FB9882D}"/>
          </ac:picMkLst>
        </pc:picChg>
      </pc:sldChg>
    </pc:docChg>
  </pc:docChgLst>
  <pc:docChgLst>
    <pc:chgData name="Holmes, Ellen [NEA]" userId="S::eholmes@nea.org::8df78491-616d-4641-a13e-176bb27a1b7f" providerId="AD" clId="Web-{F32A45EA-3706-F101-725A-F80379AEBE0C}"/>
    <pc:docChg chg="addSld delSld modSld sldOrd">
      <pc:chgData name="Holmes, Ellen [NEA]" userId="S::eholmes@nea.org::8df78491-616d-4641-a13e-176bb27a1b7f" providerId="AD" clId="Web-{F32A45EA-3706-F101-725A-F80379AEBE0C}" dt="2025-02-24T21:10:46.518" v="665" actId="20577"/>
      <pc:docMkLst>
        <pc:docMk/>
      </pc:docMkLst>
      <pc:sldChg chg="addSp modSp">
        <pc:chgData name="Holmes, Ellen [NEA]" userId="S::eholmes@nea.org::8df78491-616d-4641-a13e-176bb27a1b7f" providerId="AD" clId="Web-{F32A45EA-3706-F101-725A-F80379AEBE0C}" dt="2025-02-24T18:41:54.137" v="37"/>
        <pc:sldMkLst>
          <pc:docMk/>
          <pc:sldMk cId="4097887858" sldId="265"/>
        </pc:sldMkLst>
        <pc:spChg chg="mod">
          <ac:chgData name="Holmes, Ellen [NEA]" userId="S::eholmes@nea.org::8df78491-616d-4641-a13e-176bb27a1b7f" providerId="AD" clId="Web-{F32A45EA-3706-F101-725A-F80379AEBE0C}" dt="2025-02-24T18:36:32.761" v="32" actId="20577"/>
          <ac:spMkLst>
            <pc:docMk/>
            <pc:sldMk cId="4097887858" sldId="265"/>
            <ac:spMk id="4" creationId="{00000000-0000-0000-0000-000000000000}"/>
          </ac:spMkLst>
        </pc:spChg>
        <pc:spChg chg="add">
          <ac:chgData name="Holmes, Ellen [NEA]" userId="S::eholmes@nea.org::8df78491-616d-4641-a13e-176bb27a1b7f" providerId="AD" clId="Web-{F32A45EA-3706-F101-725A-F80379AEBE0C}" dt="2025-02-24T18:41:54.137" v="37"/>
          <ac:spMkLst>
            <pc:docMk/>
            <pc:sldMk cId="4097887858" sldId="265"/>
            <ac:spMk id="7" creationId="{C2B80709-3B4C-2301-B46A-6E40061BB7C3}"/>
          </ac:spMkLst>
        </pc:spChg>
      </pc:sldChg>
      <pc:sldChg chg="addSp modSp">
        <pc:chgData name="Holmes, Ellen [NEA]" userId="S::eholmes@nea.org::8df78491-616d-4641-a13e-176bb27a1b7f" providerId="AD" clId="Web-{F32A45EA-3706-F101-725A-F80379AEBE0C}" dt="2025-02-24T19:02:48.250" v="166" actId="20577"/>
        <pc:sldMkLst>
          <pc:docMk/>
          <pc:sldMk cId="1824091572" sldId="266"/>
        </pc:sldMkLst>
        <pc:spChg chg="add mod">
          <ac:chgData name="Holmes, Ellen [NEA]" userId="S::eholmes@nea.org::8df78491-616d-4641-a13e-176bb27a1b7f" providerId="AD" clId="Web-{F32A45EA-3706-F101-725A-F80379AEBE0C}" dt="2025-02-24T18:50:14.467" v="112" actId="20577"/>
          <ac:spMkLst>
            <pc:docMk/>
            <pc:sldMk cId="1824091572" sldId="266"/>
            <ac:spMk id="3" creationId="{511DDAA1-2D95-9EC0-0310-3521557AA14A}"/>
          </ac:spMkLst>
        </pc:spChg>
        <pc:spChg chg="mod">
          <ac:chgData name="Holmes, Ellen [NEA]" userId="S::eholmes@nea.org::8df78491-616d-4641-a13e-176bb27a1b7f" providerId="AD" clId="Web-{F32A45EA-3706-F101-725A-F80379AEBE0C}" dt="2025-02-24T19:02:48.250" v="166" actId="20577"/>
          <ac:spMkLst>
            <pc:docMk/>
            <pc:sldMk cId="1824091572" sldId="266"/>
            <ac:spMk id="6" creationId="{00000000-0000-0000-0000-000000000000}"/>
          </ac:spMkLst>
        </pc:spChg>
        <pc:graphicFrameChg chg="mod modGraphic">
          <ac:chgData name="Holmes, Ellen [NEA]" userId="S::eholmes@nea.org::8df78491-616d-4641-a13e-176bb27a1b7f" providerId="AD" clId="Web-{F32A45EA-3706-F101-725A-F80379AEBE0C}" dt="2025-02-24T18:43:00.638" v="61"/>
          <ac:graphicFrameMkLst>
            <pc:docMk/>
            <pc:sldMk cId="1824091572" sldId="266"/>
            <ac:graphicFrameMk id="8" creationId="{00000000-0000-0000-0000-000000000000}"/>
          </ac:graphicFrameMkLst>
        </pc:graphicFrameChg>
      </pc:sldChg>
      <pc:sldChg chg="addSp modSp">
        <pc:chgData name="Holmes, Ellen [NEA]" userId="S::eholmes@nea.org::8df78491-616d-4641-a13e-176bb27a1b7f" providerId="AD" clId="Web-{F32A45EA-3706-F101-725A-F80379AEBE0C}" dt="2025-02-24T18:41:41.231" v="36" actId="1076"/>
        <pc:sldMkLst>
          <pc:docMk/>
          <pc:sldMk cId="3441095829" sldId="267"/>
        </pc:sldMkLst>
        <pc:spChg chg="add mod">
          <ac:chgData name="Holmes, Ellen [NEA]" userId="S::eholmes@nea.org::8df78491-616d-4641-a13e-176bb27a1b7f" providerId="AD" clId="Web-{F32A45EA-3706-F101-725A-F80379AEBE0C}" dt="2025-02-24T18:41:41.231" v="36" actId="1076"/>
          <ac:spMkLst>
            <pc:docMk/>
            <pc:sldMk cId="3441095829" sldId="267"/>
            <ac:spMk id="4" creationId="{37024B74-C57A-2919-9395-26D141A71708}"/>
          </ac:spMkLst>
        </pc:spChg>
      </pc:sldChg>
      <pc:sldChg chg="addSp modSp">
        <pc:chgData name="Holmes, Ellen [NEA]" userId="S::eholmes@nea.org::8df78491-616d-4641-a13e-176bb27a1b7f" providerId="AD" clId="Web-{F32A45EA-3706-F101-725A-F80379AEBE0C}" dt="2025-02-24T19:02:59.391" v="173" actId="20577"/>
        <pc:sldMkLst>
          <pc:docMk/>
          <pc:sldMk cId="2848903852" sldId="268"/>
        </pc:sldMkLst>
        <pc:spChg chg="add">
          <ac:chgData name="Holmes, Ellen [NEA]" userId="S::eholmes@nea.org::8df78491-616d-4641-a13e-176bb27a1b7f" providerId="AD" clId="Web-{F32A45EA-3706-F101-725A-F80379AEBE0C}" dt="2025-02-24T18:50:21.545" v="113"/>
          <ac:spMkLst>
            <pc:docMk/>
            <pc:sldMk cId="2848903852" sldId="268"/>
            <ac:spMk id="3" creationId="{82F39C43-BBCD-B080-04F7-EB7190D7206F}"/>
          </ac:spMkLst>
        </pc:spChg>
        <pc:spChg chg="mod">
          <ac:chgData name="Holmes, Ellen [NEA]" userId="S::eholmes@nea.org::8df78491-616d-4641-a13e-176bb27a1b7f" providerId="AD" clId="Web-{F32A45EA-3706-F101-725A-F80379AEBE0C}" dt="2025-02-24T19:02:59.391" v="173" actId="20577"/>
          <ac:spMkLst>
            <pc:docMk/>
            <pc:sldMk cId="2848903852" sldId="268"/>
            <ac:spMk id="6" creationId="{00000000-0000-0000-0000-000000000000}"/>
          </ac:spMkLst>
        </pc:spChg>
        <pc:graphicFrameChg chg="mod modGraphic">
          <ac:chgData name="Holmes, Ellen [NEA]" userId="S::eholmes@nea.org::8df78491-616d-4641-a13e-176bb27a1b7f" providerId="AD" clId="Web-{F32A45EA-3706-F101-725A-F80379AEBE0C}" dt="2025-02-24T18:45:17.169" v="93"/>
          <ac:graphicFrameMkLst>
            <pc:docMk/>
            <pc:sldMk cId="2848903852" sldId="268"/>
            <ac:graphicFrameMk id="10" creationId="{00000000-0000-0000-0000-000000000000}"/>
          </ac:graphicFrameMkLst>
        </pc:graphicFrameChg>
      </pc:sldChg>
      <pc:sldChg chg="addSp modSp">
        <pc:chgData name="Holmes, Ellen [NEA]" userId="S::eholmes@nea.org::8df78491-616d-4641-a13e-176bb27a1b7f" providerId="AD" clId="Web-{F32A45EA-3706-F101-725A-F80379AEBE0C}" dt="2025-02-24T18:50:32.092" v="116" actId="20577"/>
        <pc:sldMkLst>
          <pc:docMk/>
          <pc:sldMk cId="4283842763" sldId="269"/>
        </pc:sldMkLst>
        <pc:spChg chg="add mod">
          <ac:chgData name="Holmes, Ellen [NEA]" userId="S::eholmes@nea.org::8df78491-616d-4641-a13e-176bb27a1b7f" providerId="AD" clId="Web-{F32A45EA-3706-F101-725A-F80379AEBE0C}" dt="2025-02-24T18:50:32.092" v="116" actId="20577"/>
          <ac:spMkLst>
            <pc:docMk/>
            <pc:sldMk cId="4283842763" sldId="269"/>
            <ac:spMk id="3" creationId="{9424360C-987B-A3CA-9618-7028B8194FD5}"/>
          </ac:spMkLst>
        </pc:spChg>
      </pc:sldChg>
      <pc:sldChg chg="addSp">
        <pc:chgData name="Holmes, Ellen [NEA]" userId="S::eholmes@nea.org::8df78491-616d-4641-a13e-176bb27a1b7f" providerId="AD" clId="Web-{F32A45EA-3706-F101-725A-F80379AEBE0C}" dt="2025-02-24T18:50:40.264" v="117"/>
        <pc:sldMkLst>
          <pc:docMk/>
          <pc:sldMk cId="1457985864" sldId="270"/>
        </pc:sldMkLst>
        <pc:spChg chg="add">
          <ac:chgData name="Holmes, Ellen [NEA]" userId="S::eholmes@nea.org::8df78491-616d-4641-a13e-176bb27a1b7f" providerId="AD" clId="Web-{F32A45EA-3706-F101-725A-F80379AEBE0C}" dt="2025-02-24T18:50:40.264" v="117"/>
          <ac:spMkLst>
            <pc:docMk/>
            <pc:sldMk cId="1457985864" sldId="270"/>
            <ac:spMk id="3" creationId="{2D2AB713-90CE-DE2D-AD52-5D2BB63240A8}"/>
          </ac:spMkLst>
        </pc:spChg>
      </pc:sldChg>
      <pc:sldChg chg="addSp modSp">
        <pc:chgData name="Holmes, Ellen [NEA]" userId="S::eholmes@nea.org::8df78491-616d-4641-a13e-176bb27a1b7f" providerId="AD" clId="Web-{F32A45EA-3706-F101-725A-F80379AEBE0C}" dt="2025-02-24T18:55:28.483" v="143" actId="20577"/>
        <pc:sldMkLst>
          <pc:docMk/>
          <pc:sldMk cId="502716334" sldId="272"/>
        </pc:sldMkLst>
        <pc:spChg chg="add mod">
          <ac:chgData name="Holmes, Ellen [NEA]" userId="S::eholmes@nea.org::8df78491-616d-4641-a13e-176bb27a1b7f" providerId="AD" clId="Web-{F32A45EA-3706-F101-725A-F80379AEBE0C}" dt="2025-02-24T18:55:28.483" v="143" actId="20577"/>
          <ac:spMkLst>
            <pc:docMk/>
            <pc:sldMk cId="502716334" sldId="272"/>
            <ac:spMk id="3" creationId="{5E2465D7-8438-5610-36C4-46DA87CA2F47}"/>
          </ac:spMkLst>
        </pc:spChg>
      </pc:sldChg>
      <pc:sldChg chg="addSp">
        <pc:chgData name="Holmes, Ellen [NEA]" userId="S::eholmes@nea.org::8df78491-616d-4641-a13e-176bb27a1b7f" providerId="AD" clId="Web-{F32A45EA-3706-F101-725A-F80379AEBE0C}" dt="2025-02-24T18:57:49.671" v="147"/>
        <pc:sldMkLst>
          <pc:docMk/>
          <pc:sldMk cId="1175250183" sldId="273"/>
        </pc:sldMkLst>
        <pc:spChg chg="add">
          <ac:chgData name="Holmes, Ellen [NEA]" userId="S::eholmes@nea.org::8df78491-616d-4641-a13e-176bb27a1b7f" providerId="AD" clId="Web-{F32A45EA-3706-F101-725A-F80379AEBE0C}" dt="2025-02-24T18:57:49.671" v="147"/>
          <ac:spMkLst>
            <pc:docMk/>
            <pc:sldMk cId="1175250183" sldId="273"/>
            <ac:spMk id="4" creationId="{782B58A5-2382-C52B-E14B-9CC0C2614D36}"/>
          </ac:spMkLst>
        </pc:spChg>
      </pc:sldChg>
      <pc:sldChg chg="addSp modSp">
        <pc:chgData name="Holmes, Ellen [NEA]" userId="S::eholmes@nea.org::8df78491-616d-4641-a13e-176bb27a1b7f" providerId="AD" clId="Web-{F32A45EA-3706-F101-725A-F80379AEBE0C}" dt="2025-02-24T19:15:18.112" v="224" actId="20577"/>
        <pc:sldMkLst>
          <pc:docMk/>
          <pc:sldMk cId="1589602853" sldId="275"/>
        </pc:sldMkLst>
        <pc:spChg chg="add">
          <ac:chgData name="Holmes, Ellen [NEA]" userId="S::eholmes@nea.org::8df78491-616d-4641-a13e-176bb27a1b7f" providerId="AD" clId="Web-{F32A45EA-3706-F101-725A-F80379AEBE0C}" dt="2025-02-24T18:56:26.827" v="144"/>
          <ac:spMkLst>
            <pc:docMk/>
            <pc:sldMk cId="1589602853" sldId="275"/>
            <ac:spMk id="3" creationId="{56987758-1235-1017-ADC0-0F179D86CD26}"/>
          </ac:spMkLst>
        </pc:spChg>
        <pc:spChg chg="mod">
          <ac:chgData name="Holmes, Ellen [NEA]" userId="S::eholmes@nea.org::8df78491-616d-4641-a13e-176bb27a1b7f" providerId="AD" clId="Web-{F32A45EA-3706-F101-725A-F80379AEBE0C}" dt="2025-02-24T19:15:18.112" v="224" actId="20577"/>
          <ac:spMkLst>
            <pc:docMk/>
            <pc:sldMk cId="1589602853" sldId="275"/>
            <ac:spMk id="6" creationId="{00000000-0000-0000-0000-000000000000}"/>
          </ac:spMkLst>
        </pc:spChg>
      </pc:sldChg>
      <pc:sldChg chg="addSp modSp ord">
        <pc:chgData name="Holmes, Ellen [NEA]" userId="S::eholmes@nea.org::8df78491-616d-4641-a13e-176bb27a1b7f" providerId="AD" clId="Web-{F32A45EA-3706-F101-725A-F80379AEBE0C}" dt="2025-02-24T19:03:06.594" v="181" actId="20577"/>
        <pc:sldMkLst>
          <pc:docMk/>
          <pc:sldMk cId="3722071196" sldId="276"/>
        </pc:sldMkLst>
        <pc:spChg chg="add">
          <ac:chgData name="Holmes, Ellen [NEA]" userId="S::eholmes@nea.org::8df78491-616d-4641-a13e-176bb27a1b7f" providerId="AD" clId="Web-{F32A45EA-3706-F101-725A-F80379AEBE0C}" dt="2025-02-24T18:52:08.108" v="124"/>
          <ac:spMkLst>
            <pc:docMk/>
            <pc:sldMk cId="3722071196" sldId="276"/>
            <ac:spMk id="3" creationId="{1A348C92-D258-3D41-F2A7-4C3E177D59C1}"/>
          </ac:spMkLst>
        </pc:spChg>
        <pc:spChg chg="mod">
          <ac:chgData name="Holmes, Ellen [NEA]" userId="S::eholmes@nea.org::8df78491-616d-4641-a13e-176bb27a1b7f" providerId="AD" clId="Web-{F32A45EA-3706-F101-725A-F80379AEBE0C}" dt="2025-02-24T19:03:06.594" v="181" actId="20577"/>
          <ac:spMkLst>
            <pc:docMk/>
            <pc:sldMk cId="3722071196" sldId="276"/>
            <ac:spMk id="6" creationId="{00000000-0000-0000-0000-000000000000}"/>
          </ac:spMkLst>
        </pc:spChg>
        <pc:spChg chg="mod">
          <ac:chgData name="Holmes, Ellen [NEA]" userId="S::eholmes@nea.org::8df78491-616d-4641-a13e-176bb27a1b7f" providerId="AD" clId="Web-{F32A45EA-3706-F101-725A-F80379AEBE0C}" dt="2025-02-24T18:52:45.608" v="135" actId="20577"/>
          <ac:spMkLst>
            <pc:docMk/>
            <pc:sldMk cId="3722071196" sldId="276"/>
            <ac:spMk id="8" creationId="{00000000-0000-0000-0000-000000000000}"/>
          </ac:spMkLst>
        </pc:spChg>
      </pc:sldChg>
      <pc:sldChg chg="modSp">
        <pc:chgData name="Holmes, Ellen [NEA]" userId="S::eholmes@nea.org::8df78491-616d-4641-a13e-176bb27a1b7f" providerId="AD" clId="Web-{F32A45EA-3706-F101-725A-F80379AEBE0C}" dt="2025-02-24T19:42:50.350" v="348" actId="20577"/>
        <pc:sldMkLst>
          <pc:docMk/>
          <pc:sldMk cId="2139020778" sldId="280"/>
        </pc:sldMkLst>
        <pc:spChg chg="mod">
          <ac:chgData name="Holmes, Ellen [NEA]" userId="S::eholmes@nea.org::8df78491-616d-4641-a13e-176bb27a1b7f" providerId="AD" clId="Web-{F32A45EA-3706-F101-725A-F80379AEBE0C}" dt="2025-02-24T19:42:50.350" v="348" actId="20577"/>
          <ac:spMkLst>
            <pc:docMk/>
            <pc:sldMk cId="2139020778" sldId="280"/>
            <ac:spMk id="10" creationId="{00000000-0000-0000-0000-000000000000}"/>
          </ac:spMkLst>
        </pc:spChg>
      </pc:sldChg>
      <pc:sldChg chg="addSp modSp">
        <pc:chgData name="Holmes, Ellen [NEA]" userId="S::eholmes@nea.org::8df78491-616d-4641-a13e-176bb27a1b7f" providerId="AD" clId="Web-{F32A45EA-3706-F101-725A-F80379AEBE0C}" dt="2025-02-24T19:03:21.938" v="197" actId="20577"/>
        <pc:sldMkLst>
          <pc:docMk/>
          <pc:sldMk cId="2153625593" sldId="281"/>
        </pc:sldMkLst>
        <pc:spChg chg="add">
          <ac:chgData name="Holmes, Ellen [NEA]" userId="S::eholmes@nea.org::8df78491-616d-4641-a13e-176bb27a1b7f" providerId="AD" clId="Web-{F32A45EA-3706-F101-725A-F80379AEBE0C}" dt="2025-02-24T18:50:49.170" v="119"/>
          <ac:spMkLst>
            <pc:docMk/>
            <pc:sldMk cId="2153625593" sldId="281"/>
            <ac:spMk id="4" creationId="{04E07059-A345-43D0-7B9E-F9B4E3084B86}"/>
          </ac:spMkLst>
        </pc:spChg>
        <pc:spChg chg="mod">
          <ac:chgData name="Holmes, Ellen [NEA]" userId="S::eholmes@nea.org::8df78491-616d-4641-a13e-176bb27a1b7f" providerId="AD" clId="Web-{F32A45EA-3706-F101-725A-F80379AEBE0C}" dt="2025-02-24T19:03:21.938" v="197" actId="20577"/>
          <ac:spMkLst>
            <pc:docMk/>
            <pc:sldMk cId="2153625593" sldId="281"/>
            <ac:spMk id="6" creationId="{00000000-0000-0000-0000-000000000000}"/>
          </ac:spMkLst>
        </pc:spChg>
      </pc:sldChg>
      <pc:sldChg chg="ord">
        <pc:chgData name="Holmes, Ellen [NEA]" userId="S::eholmes@nea.org::8df78491-616d-4641-a13e-176bb27a1b7f" providerId="AD" clId="Web-{F32A45EA-3706-F101-725A-F80379AEBE0C}" dt="2025-02-24T19:53:25.945" v="400"/>
        <pc:sldMkLst>
          <pc:docMk/>
          <pc:sldMk cId="2260776995" sldId="282"/>
        </pc:sldMkLst>
      </pc:sldChg>
      <pc:sldChg chg="modSp">
        <pc:chgData name="Holmes, Ellen [NEA]" userId="S::eholmes@nea.org::8df78491-616d-4641-a13e-176bb27a1b7f" providerId="AD" clId="Web-{F32A45EA-3706-F101-725A-F80379AEBE0C}" dt="2025-02-24T20:23:18.059" v="478" actId="20577"/>
        <pc:sldMkLst>
          <pc:docMk/>
          <pc:sldMk cId="2175429235" sldId="285"/>
        </pc:sldMkLst>
        <pc:spChg chg="mod">
          <ac:chgData name="Holmes, Ellen [NEA]" userId="S::eholmes@nea.org::8df78491-616d-4641-a13e-176bb27a1b7f" providerId="AD" clId="Web-{F32A45EA-3706-F101-725A-F80379AEBE0C}" dt="2025-02-24T20:23:18.059" v="478" actId="20577"/>
          <ac:spMkLst>
            <pc:docMk/>
            <pc:sldMk cId="2175429235" sldId="285"/>
            <ac:spMk id="5" creationId="{00000000-0000-0000-0000-000000000000}"/>
          </ac:spMkLst>
        </pc:spChg>
      </pc:sldChg>
      <pc:sldChg chg="modSp">
        <pc:chgData name="Holmes, Ellen [NEA]" userId="S::eholmes@nea.org::8df78491-616d-4641-a13e-176bb27a1b7f" providerId="AD" clId="Web-{F32A45EA-3706-F101-725A-F80379AEBE0C}" dt="2025-02-24T20:44:12.499" v="487" actId="20577"/>
        <pc:sldMkLst>
          <pc:docMk/>
          <pc:sldMk cId="1571269397" sldId="287"/>
        </pc:sldMkLst>
        <pc:spChg chg="mod">
          <ac:chgData name="Holmes, Ellen [NEA]" userId="S::eholmes@nea.org::8df78491-616d-4641-a13e-176bb27a1b7f" providerId="AD" clId="Web-{F32A45EA-3706-F101-725A-F80379AEBE0C}" dt="2025-02-24T20:02:10.415" v="421" actId="20577"/>
          <ac:spMkLst>
            <pc:docMk/>
            <pc:sldMk cId="1571269397" sldId="287"/>
            <ac:spMk id="6" creationId="{00000000-0000-0000-0000-000000000000}"/>
          </ac:spMkLst>
        </pc:spChg>
        <pc:spChg chg="mod">
          <ac:chgData name="Holmes, Ellen [NEA]" userId="S::eholmes@nea.org::8df78491-616d-4641-a13e-176bb27a1b7f" providerId="AD" clId="Web-{F32A45EA-3706-F101-725A-F80379AEBE0C}" dt="2025-02-24T20:44:12.499" v="487" actId="20577"/>
          <ac:spMkLst>
            <pc:docMk/>
            <pc:sldMk cId="1571269397" sldId="287"/>
            <ac:spMk id="8" creationId="{00000000-0000-0000-0000-000000000000}"/>
          </ac:spMkLst>
        </pc:spChg>
      </pc:sldChg>
      <pc:sldChg chg="addSp modSp ord">
        <pc:chgData name="Holmes, Ellen [NEA]" userId="S::eholmes@nea.org::8df78491-616d-4641-a13e-176bb27a1b7f" providerId="AD" clId="Web-{F32A45EA-3706-F101-725A-F80379AEBE0C}" dt="2025-02-24T19:03:16.657" v="188" actId="20577"/>
        <pc:sldMkLst>
          <pc:docMk/>
          <pc:sldMk cId="2398419250" sldId="298"/>
        </pc:sldMkLst>
        <pc:spChg chg="add">
          <ac:chgData name="Holmes, Ellen [NEA]" userId="S::eholmes@nea.org::8df78491-616d-4641-a13e-176bb27a1b7f" providerId="AD" clId="Web-{F32A45EA-3706-F101-725A-F80379AEBE0C}" dt="2025-02-24T18:50:44.076" v="118"/>
          <ac:spMkLst>
            <pc:docMk/>
            <pc:sldMk cId="2398419250" sldId="298"/>
            <ac:spMk id="4" creationId="{FAA3DF00-D3D4-C98A-8C7F-B6BAB1C4CC04}"/>
          </ac:spMkLst>
        </pc:spChg>
        <pc:spChg chg="mod">
          <ac:chgData name="Holmes, Ellen [NEA]" userId="S::eholmes@nea.org::8df78491-616d-4641-a13e-176bb27a1b7f" providerId="AD" clId="Web-{F32A45EA-3706-F101-725A-F80379AEBE0C}" dt="2025-02-24T19:03:16.657" v="188" actId="20577"/>
          <ac:spMkLst>
            <pc:docMk/>
            <pc:sldMk cId="2398419250" sldId="298"/>
            <ac:spMk id="6" creationId="{00000000-0000-0000-0000-000000000000}"/>
          </ac:spMkLst>
        </pc:spChg>
      </pc:sldChg>
      <pc:sldChg chg="modSp">
        <pc:chgData name="Holmes, Ellen [NEA]" userId="S::eholmes@nea.org::8df78491-616d-4641-a13e-176bb27a1b7f" providerId="AD" clId="Web-{F32A45EA-3706-F101-725A-F80379AEBE0C}" dt="2025-02-24T20:04:15.978" v="429" actId="20577"/>
        <pc:sldMkLst>
          <pc:docMk/>
          <pc:sldMk cId="4236395626" sldId="301"/>
        </pc:sldMkLst>
        <pc:spChg chg="mod">
          <ac:chgData name="Holmes, Ellen [NEA]" userId="S::eholmes@nea.org::8df78491-616d-4641-a13e-176bb27a1b7f" providerId="AD" clId="Web-{F32A45EA-3706-F101-725A-F80379AEBE0C}" dt="2025-02-24T20:04:15.978" v="429" actId="20577"/>
          <ac:spMkLst>
            <pc:docMk/>
            <pc:sldMk cId="4236395626" sldId="301"/>
            <ac:spMk id="2" creationId="{00000000-0000-0000-0000-000000000000}"/>
          </ac:spMkLst>
        </pc:spChg>
      </pc:sldChg>
      <pc:sldChg chg="modSp">
        <pc:chgData name="Holmes, Ellen [NEA]" userId="S::eholmes@nea.org::8df78491-616d-4641-a13e-176bb27a1b7f" providerId="AD" clId="Web-{F32A45EA-3706-F101-725A-F80379AEBE0C}" dt="2025-02-24T21:05:55.033" v="510" actId="1076"/>
        <pc:sldMkLst>
          <pc:docMk/>
          <pc:sldMk cId="3953978891" sldId="302"/>
        </pc:sldMkLst>
        <pc:spChg chg="mod">
          <ac:chgData name="Holmes, Ellen [NEA]" userId="S::eholmes@nea.org::8df78491-616d-4641-a13e-176bb27a1b7f" providerId="AD" clId="Web-{F32A45EA-3706-F101-725A-F80379AEBE0C}" dt="2025-02-24T20:10:50.479" v="469" actId="20577"/>
          <ac:spMkLst>
            <pc:docMk/>
            <pc:sldMk cId="3953978891" sldId="302"/>
            <ac:spMk id="2" creationId="{00000000-0000-0000-0000-000000000000}"/>
          </ac:spMkLst>
        </pc:spChg>
        <pc:spChg chg="mod">
          <ac:chgData name="Holmes, Ellen [NEA]" userId="S::eholmes@nea.org::8df78491-616d-4641-a13e-176bb27a1b7f" providerId="AD" clId="Web-{F32A45EA-3706-F101-725A-F80379AEBE0C}" dt="2025-02-24T20:01:00.290" v="410" actId="20577"/>
          <ac:spMkLst>
            <pc:docMk/>
            <pc:sldMk cId="3953978891" sldId="302"/>
            <ac:spMk id="8" creationId="{00000000-0000-0000-0000-000000000000}"/>
          </ac:spMkLst>
        </pc:spChg>
        <pc:picChg chg="mod">
          <ac:chgData name="Holmes, Ellen [NEA]" userId="S::eholmes@nea.org::8df78491-616d-4641-a13e-176bb27a1b7f" providerId="AD" clId="Web-{F32A45EA-3706-F101-725A-F80379AEBE0C}" dt="2025-02-24T21:05:55.033" v="510" actId="1076"/>
          <ac:picMkLst>
            <pc:docMk/>
            <pc:sldMk cId="3953978891" sldId="302"/>
            <ac:picMk id="1026" creationId="{00000000-0000-0000-0000-000000000000}"/>
          </ac:picMkLst>
        </pc:picChg>
      </pc:sldChg>
      <pc:sldChg chg="modSp">
        <pc:chgData name="Holmes, Ellen [NEA]" userId="S::eholmes@nea.org::8df78491-616d-4641-a13e-176bb27a1b7f" providerId="AD" clId="Web-{F32A45EA-3706-F101-725A-F80379AEBE0C}" dt="2025-02-24T18:07:59.866" v="22" actId="20577"/>
        <pc:sldMkLst>
          <pc:docMk/>
          <pc:sldMk cId="3599905412" sldId="347"/>
        </pc:sldMkLst>
        <pc:spChg chg="mod">
          <ac:chgData name="Holmes, Ellen [NEA]" userId="S::eholmes@nea.org::8df78491-616d-4641-a13e-176bb27a1b7f" providerId="AD" clId="Web-{F32A45EA-3706-F101-725A-F80379AEBE0C}" dt="2025-02-24T18:07:59.866" v="22" actId="20577"/>
          <ac:spMkLst>
            <pc:docMk/>
            <pc:sldMk cId="3599905412" sldId="347"/>
            <ac:spMk id="3" creationId="{00000000-0000-0000-0000-000000000000}"/>
          </ac:spMkLst>
        </pc:spChg>
      </pc:sldChg>
      <pc:sldChg chg="modSp">
        <pc:chgData name="Holmes, Ellen [NEA]" userId="S::eholmes@nea.org::8df78491-616d-4641-a13e-176bb27a1b7f" providerId="AD" clId="Web-{F32A45EA-3706-F101-725A-F80379AEBE0C}" dt="2025-02-24T18:09:56.367" v="28" actId="20577"/>
        <pc:sldMkLst>
          <pc:docMk/>
          <pc:sldMk cId="4240189295" sldId="348"/>
        </pc:sldMkLst>
        <pc:spChg chg="mod">
          <ac:chgData name="Holmes, Ellen [NEA]" userId="S::eholmes@nea.org::8df78491-616d-4641-a13e-176bb27a1b7f" providerId="AD" clId="Web-{F32A45EA-3706-F101-725A-F80379AEBE0C}" dt="2025-02-24T18:09:56.367" v="28" actId="20577"/>
          <ac:spMkLst>
            <pc:docMk/>
            <pc:sldMk cId="4240189295" sldId="348"/>
            <ac:spMk id="4" creationId="{00000000-0000-0000-0000-000000000000}"/>
          </ac:spMkLst>
        </pc:spChg>
        <pc:spChg chg="mod">
          <ac:chgData name="Holmes, Ellen [NEA]" userId="S::eholmes@nea.org::8df78491-616d-4641-a13e-176bb27a1b7f" providerId="AD" clId="Web-{F32A45EA-3706-F101-725A-F80379AEBE0C}" dt="2025-02-24T18:07:57.023" v="16" actId="20577"/>
          <ac:spMkLst>
            <pc:docMk/>
            <pc:sldMk cId="4240189295" sldId="348"/>
            <ac:spMk id="5" creationId="{00000000-0000-0000-0000-000000000000}"/>
          </ac:spMkLst>
        </pc:spChg>
      </pc:sldChg>
      <pc:sldChg chg="modSp">
        <pc:chgData name="Holmes, Ellen [NEA]" userId="S::eholmes@nea.org::8df78491-616d-4641-a13e-176bb27a1b7f" providerId="AD" clId="Web-{F32A45EA-3706-F101-725A-F80379AEBE0C}" dt="2025-02-24T19:05:25.313" v="220" actId="1076"/>
        <pc:sldMkLst>
          <pc:docMk/>
          <pc:sldMk cId="1721435007" sldId="351"/>
        </pc:sldMkLst>
        <pc:spChg chg="mod">
          <ac:chgData name="Holmes, Ellen [NEA]" userId="S::eholmes@nea.org::8df78491-616d-4641-a13e-176bb27a1b7f" providerId="AD" clId="Web-{F32A45EA-3706-F101-725A-F80379AEBE0C}" dt="2025-02-24T19:05:25.313" v="220" actId="1076"/>
          <ac:spMkLst>
            <pc:docMk/>
            <pc:sldMk cId="1721435007" sldId="351"/>
            <ac:spMk id="3" creationId="{1D87B9E6-FC7C-7766-5B4C-A0B85700E214}"/>
          </ac:spMkLst>
        </pc:spChg>
      </pc:sldChg>
      <pc:sldChg chg="modSp">
        <pc:chgData name="Holmes, Ellen [NEA]" userId="S::eholmes@nea.org::8df78491-616d-4641-a13e-176bb27a1b7f" providerId="AD" clId="Web-{F32A45EA-3706-F101-725A-F80379AEBE0C}" dt="2025-02-24T19:55:35.336" v="406" actId="14100"/>
        <pc:sldMkLst>
          <pc:docMk/>
          <pc:sldMk cId="1325146621" sldId="352"/>
        </pc:sldMkLst>
        <pc:spChg chg="mod">
          <ac:chgData name="Holmes, Ellen [NEA]" userId="S::eholmes@nea.org::8df78491-616d-4641-a13e-176bb27a1b7f" providerId="AD" clId="Web-{F32A45EA-3706-F101-725A-F80379AEBE0C}" dt="2025-02-24T19:41:32.006" v="344" actId="1076"/>
          <ac:spMkLst>
            <pc:docMk/>
            <pc:sldMk cId="1325146621" sldId="352"/>
            <ac:spMk id="3" creationId="{DA5C291D-7790-8308-B68D-2AE2C452C37C}"/>
          </ac:spMkLst>
        </pc:spChg>
        <pc:picChg chg="mod modCrop">
          <ac:chgData name="Holmes, Ellen [NEA]" userId="S::eholmes@nea.org::8df78491-616d-4641-a13e-176bb27a1b7f" providerId="AD" clId="Web-{F32A45EA-3706-F101-725A-F80379AEBE0C}" dt="2025-02-24T19:55:35.336" v="406" actId="14100"/>
          <ac:picMkLst>
            <pc:docMk/>
            <pc:sldMk cId="1325146621" sldId="352"/>
            <ac:picMk id="6146" creationId="{00000000-0000-0000-0000-000000000000}"/>
          </ac:picMkLst>
        </pc:picChg>
      </pc:sldChg>
      <pc:sldChg chg="modSp">
        <pc:chgData name="Holmes, Ellen [NEA]" userId="S::eholmes@nea.org::8df78491-616d-4641-a13e-176bb27a1b7f" providerId="AD" clId="Web-{F32A45EA-3706-F101-725A-F80379AEBE0C}" dt="2025-02-24T18:29:49.589" v="30" actId="20577"/>
        <pc:sldMkLst>
          <pc:docMk/>
          <pc:sldMk cId="455704836" sldId="359"/>
        </pc:sldMkLst>
        <pc:spChg chg="mod">
          <ac:chgData name="Holmes, Ellen [NEA]" userId="S::eholmes@nea.org::8df78491-616d-4641-a13e-176bb27a1b7f" providerId="AD" clId="Web-{F32A45EA-3706-F101-725A-F80379AEBE0C}" dt="2025-02-24T18:29:49.589" v="30" actId="20577"/>
          <ac:spMkLst>
            <pc:docMk/>
            <pc:sldMk cId="455704836" sldId="359"/>
            <ac:spMk id="6" creationId="{00000000-0000-0000-0000-000000000000}"/>
          </ac:spMkLst>
        </pc:spChg>
      </pc:sldChg>
      <pc:sldChg chg="addSp">
        <pc:chgData name="Holmes, Ellen [NEA]" userId="S::eholmes@nea.org::8df78491-616d-4641-a13e-176bb27a1b7f" providerId="AD" clId="Web-{F32A45EA-3706-F101-725A-F80379AEBE0C}" dt="2025-02-24T18:57:29.562" v="146"/>
        <pc:sldMkLst>
          <pc:docMk/>
          <pc:sldMk cId="2143895940" sldId="364"/>
        </pc:sldMkLst>
        <pc:spChg chg="add">
          <ac:chgData name="Holmes, Ellen [NEA]" userId="S::eholmes@nea.org::8df78491-616d-4641-a13e-176bb27a1b7f" providerId="AD" clId="Web-{F32A45EA-3706-F101-725A-F80379AEBE0C}" dt="2025-02-24T18:57:29.562" v="146"/>
          <ac:spMkLst>
            <pc:docMk/>
            <pc:sldMk cId="2143895940" sldId="364"/>
            <ac:spMk id="3" creationId="{08832249-7D6E-EA77-D2EB-05EF95FE4CCB}"/>
          </ac:spMkLst>
        </pc:spChg>
      </pc:sldChg>
      <pc:sldChg chg="modSp ord">
        <pc:chgData name="Holmes, Ellen [NEA]" userId="S::eholmes@nea.org::8df78491-616d-4641-a13e-176bb27a1b7f" providerId="AD" clId="Web-{F32A45EA-3706-F101-725A-F80379AEBE0C}" dt="2025-02-24T19:53:17.523" v="399" actId="20577"/>
        <pc:sldMkLst>
          <pc:docMk/>
          <pc:sldMk cId="4039144509" sldId="367"/>
        </pc:sldMkLst>
        <pc:spChg chg="mod">
          <ac:chgData name="Holmes, Ellen [NEA]" userId="S::eholmes@nea.org::8df78491-616d-4641-a13e-176bb27a1b7f" providerId="AD" clId="Web-{F32A45EA-3706-F101-725A-F80379AEBE0C}" dt="2025-02-24T19:53:17.523" v="399" actId="20577"/>
          <ac:spMkLst>
            <pc:docMk/>
            <pc:sldMk cId="4039144509" sldId="367"/>
            <ac:spMk id="2" creationId="{00000000-0000-0000-0000-000000000000}"/>
          </ac:spMkLst>
        </pc:spChg>
      </pc:sldChg>
      <pc:sldChg chg="modSp">
        <pc:chgData name="Holmes, Ellen [NEA]" userId="S::eholmes@nea.org::8df78491-616d-4641-a13e-176bb27a1b7f" providerId="AD" clId="Web-{F32A45EA-3706-F101-725A-F80379AEBE0C}" dt="2025-02-24T19:55:11.742" v="404" actId="20577"/>
        <pc:sldMkLst>
          <pc:docMk/>
          <pc:sldMk cId="3138973683" sldId="907"/>
        </pc:sldMkLst>
        <pc:spChg chg="mod">
          <ac:chgData name="Holmes, Ellen [NEA]" userId="S::eholmes@nea.org::8df78491-616d-4641-a13e-176bb27a1b7f" providerId="AD" clId="Web-{F32A45EA-3706-F101-725A-F80379AEBE0C}" dt="2025-02-24T19:55:11.742" v="404" actId="20577"/>
          <ac:spMkLst>
            <pc:docMk/>
            <pc:sldMk cId="3138973683" sldId="907"/>
            <ac:spMk id="8" creationId="{00000000-0000-0000-0000-000000000000}"/>
          </ac:spMkLst>
        </pc:spChg>
      </pc:sldChg>
      <pc:sldChg chg="modSp">
        <pc:chgData name="Holmes, Ellen [NEA]" userId="S::eholmes@nea.org::8df78491-616d-4641-a13e-176bb27a1b7f" providerId="AD" clId="Web-{F32A45EA-3706-F101-725A-F80379AEBE0C}" dt="2025-02-24T19:17:32.893" v="232" actId="20577"/>
        <pc:sldMkLst>
          <pc:docMk/>
          <pc:sldMk cId="765310900" sldId="925"/>
        </pc:sldMkLst>
        <pc:spChg chg="mod">
          <ac:chgData name="Holmes, Ellen [NEA]" userId="S::eholmes@nea.org::8df78491-616d-4641-a13e-176bb27a1b7f" providerId="AD" clId="Web-{F32A45EA-3706-F101-725A-F80379AEBE0C}" dt="2025-02-24T19:17:32.893" v="232" actId="20577"/>
          <ac:spMkLst>
            <pc:docMk/>
            <pc:sldMk cId="765310900" sldId="925"/>
            <ac:spMk id="6" creationId="{00000000-0000-0000-0000-000000000000}"/>
          </ac:spMkLst>
        </pc:spChg>
      </pc:sldChg>
      <pc:sldChg chg="modSp">
        <pc:chgData name="Holmes, Ellen [NEA]" userId="S::eholmes@nea.org::8df78491-616d-4641-a13e-176bb27a1b7f" providerId="AD" clId="Web-{F32A45EA-3706-F101-725A-F80379AEBE0C}" dt="2025-02-24T19:19:00.253" v="264" actId="1076"/>
        <pc:sldMkLst>
          <pc:docMk/>
          <pc:sldMk cId="2863789479" sldId="928"/>
        </pc:sldMkLst>
        <pc:spChg chg="mod">
          <ac:chgData name="Holmes, Ellen [NEA]" userId="S::eholmes@nea.org::8df78491-616d-4641-a13e-176bb27a1b7f" providerId="AD" clId="Web-{F32A45EA-3706-F101-725A-F80379AEBE0C}" dt="2025-02-24T19:18:49.894" v="262" actId="20577"/>
          <ac:spMkLst>
            <pc:docMk/>
            <pc:sldMk cId="2863789479" sldId="928"/>
            <ac:spMk id="2" creationId="{00000000-0000-0000-0000-000000000000}"/>
          </ac:spMkLst>
        </pc:spChg>
        <pc:spChg chg="mod">
          <ac:chgData name="Holmes, Ellen [NEA]" userId="S::eholmes@nea.org::8df78491-616d-4641-a13e-176bb27a1b7f" providerId="AD" clId="Web-{F32A45EA-3706-F101-725A-F80379AEBE0C}" dt="2025-02-24T19:19:00.253" v="264" actId="1076"/>
          <ac:spMkLst>
            <pc:docMk/>
            <pc:sldMk cId="2863789479" sldId="928"/>
            <ac:spMk id="9" creationId="{00000000-0000-0000-0000-000000000000}"/>
          </ac:spMkLst>
        </pc:spChg>
        <pc:spChg chg="mod">
          <ac:chgData name="Holmes, Ellen [NEA]" userId="S::eholmes@nea.org::8df78491-616d-4641-a13e-176bb27a1b7f" providerId="AD" clId="Web-{F32A45EA-3706-F101-725A-F80379AEBE0C}" dt="2025-02-24T19:18:56.409" v="263" actId="1076"/>
          <ac:spMkLst>
            <pc:docMk/>
            <pc:sldMk cId="2863789479" sldId="928"/>
            <ac:spMk id="11" creationId="{00000000-0000-0000-0000-000000000000}"/>
          </ac:spMkLst>
        </pc:spChg>
      </pc:sldChg>
      <pc:sldChg chg="delSp delAnim">
        <pc:chgData name="Holmes, Ellen [NEA]" userId="S::eholmes@nea.org::8df78491-616d-4641-a13e-176bb27a1b7f" providerId="AD" clId="Web-{F32A45EA-3706-F101-725A-F80379AEBE0C}" dt="2025-02-24T19:28:03.489" v="265"/>
        <pc:sldMkLst>
          <pc:docMk/>
          <pc:sldMk cId="1297788316" sldId="933"/>
        </pc:sldMkLst>
        <pc:picChg chg="del">
          <ac:chgData name="Holmes, Ellen [NEA]" userId="S::eholmes@nea.org::8df78491-616d-4641-a13e-176bb27a1b7f" providerId="AD" clId="Web-{F32A45EA-3706-F101-725A-F80379AEBE0C}" dt="2025-02-24T19:28:03.489" v="265"/>
          <ac:picMkLst>
            <pc:docMk/>
            <pc:sldMk cId="1297788316" sldId="933"/>
            <ac:picMk id="3" creationId="{00000000-0000-0000-0000-000000000000}"/>
          </ac:picMkLst>
        </pc:picChg>
      </pc:sldChg>
      <pc:sldChg chg="modSp">
        <pc:chgData name="Holmes, Ellen [NEA]" userId="S::eholmes@nea.org::8df78491-616d-4641-a13e-176bb27a1b7f" providerId="AD" clId="Web-{F32A45EA-3706-F101-725A-F80379AEBE0C}" dt="2025-02-24T19:36:05.271" v="266" actId="1076"/>
        <pc:sldMkLst>
          <pc:docMk/>
          <pc:sldMk cId="1498785896" sldId="935"/>
        </pc:sldMkLst>
        <pc:picChg chg="mod">
          <ac:chgData name="Holmes, Ellen [NEA]" userId="S::eholmes@nea.org::8df78491-616d-4641-a13e-176bb27a1b7f" providerId="AD" clId="Web-{F32A45EA-3706-F101-725A-F80379AEBE0C}" dt="2025-02-24T19:36:05.271" v="266" actId="1076"/>
          <ac:picMkLst>
            <pc:docMk/>
            <pc:sldMk cId="1498785896" sldId="935"/>
            <ac:picMk id="3074" creationId="{00000000-0000-0000-0000-000000000000}"/>
          </ac:picMkLst>
        </pc:picChg>
      </pc:sldChg>
      <pc:sldChg chg="ord">
        <pc:chgData name="Holmes, Ellen [NEA]" userId="S::eholmes@nea.org::8df78491-616d-4641-a13e-176bb27a1b7f" providerId="AD" clId="Web-{F32A45EA-3706-F101-725A-F80379AEBE0C}" dt="2025-02-24T19:53:41.117" v="401"/>
        <pc:sldMkLst>
          <pc:docMk/>
          <pc:sldMk cId="4211072567" sldId="938"/>
        </pc:sldMkLst>
      </pc:sldChg>
      <pc:sldChg chg="addSp modSp">
        <pc:chgData name="Holmes, Ellen [NEA]" userId="S::eholmes@nea.org::8df78491-616d-4641-a13e-176bb27a1b7f" providerId="AD" clId="Web-{F32A45EA-3706-F101-725A-F80379AEBE0C}" dt="2025-02-24T19:15:23.784" v="226" actId="20577"/>
        <pc:sldMkLst>
          <pc:docMk/>
          <pc:sldMk cId="18514572" sldId="939"/>
        </pc:sldMkLst>
        <pc:spChg chg="mod">
          <ac:chgData name="Holmes, Ellen [NEA]" userId="S::eholmes@nea.org::8df78491-616d-4641-a13e-176bb27a1b7f" providerId="AD" clId="Web-{F32A45EA-3706-F101-725A-F80379AEBE0C}" dt="2025-02-24T19:15:23.784" v="226" actId="20577"/>
          <ac:spMkLst>
            <pc:docMk/>
            <pc:sldMk cId="18514572" sldId="939"/>
            <ac:spMk id="3" creationId="{00000000-0000-0000-0000-000000000000}"/>
          </ac:spMkLst>
        </pc:spChg>
        <pc:spChg chg="add">
          <ac:chgData name="Holmes, Ellen [NEA]" userId="S::eholmes@nea.org::8df78491-616d-4641-a13e-176bb27a1b7f" providerId="AD" clId="Web-{F32A45EA-3706-F101-725A-F80379AEBE0C}" dt="2025-02-24T18:56:34.609" v="145"/>
          <ac:spMkLst>
            <pc:docMk/>
            <pc:sldMk cId="18514572" sldId="939"/>
            <ac:spMk id="4" creationId="{A41F9C8C-1E8D-28F4-3934-34E37A9559C5}"/>
          </ac:spMkLst>
        </pc:spChg>
      </pc:sldChg>
      <pc:sldChg chg="delSp">
        <pc:chgData name="Holmes, Ellen [NEA]" userId="S::eholmes@nea.org::8df78491-616d-4641-a13e-176bb27a1b7f" providerId="AD" clId="Web-{F32A45EA-3706-F101-725A-F80379AEBE0C}" dt="2025-02-24T20:48:11.344" v="498"/>
        <pc:sldMkLst>
          <pc:docMk/>
          <pc:sldMk cId="1891973093" sldId="945"/>
        </pc:sldMkLst>
        <pc:spChg chg="del">
          <ac:chgData name="Holmes, Ellen [NEA]" userId="S::eholmes@nea.org::8df78491-616d-4641-a13e-176bb27a1b7f" providerId="AD" clId="Web-{F32A45EA-3706-F101-725A-F80379AEBE0C}" dt="2025-02-24T20:48:11.344" v="496"/>
          <ac:spMkLst>
            <pc:docMk/>
            <pc:sldMk cId="1891973093" sldId="945"/>
            <ac:spMk id="2" creationId="{00000000-0000-0000-0000-000000000000}"/>
          </ac:spMkLst>
        </pc:spChg>
        <pc:spChg chg="del">
          <ac:chgData name="Holmes, Ellen [NEA]" userId="S::eholmes@nea.org::8df78491-616d-4641-a13e-176bb27a1b7f" providerId="AD" clId="Web-{F32A45EA-3706-F101-725A-F80379AEBE0C}" dt="2025-02-24T20:48:11.327" v="489"/>
          <ac:spMkLst>
            <pc:docMk/>
            <pc:sldMk cId="1891973093" sldId="945"/>
            <ac:spMk id="18" creationId="{00000000-0000-0000-0000-000000000000}"/>
          </ac:spMkLst>
        </pc:spChg>
        <pc:spChg chg="del">
          <ac:chgData name="Holmes, Ellen [NEA]" userId="S::eholmes@nea.org::8df78491-616d-4641-a13e-176bb27a1b7f" providerId="AD" clId="Web-{F32A45EA-3706-F101-725A-F80379AEBE0C}" dt="2025-02-24T20:48:11.327" v="492"/>
          <ac:spMkLst>
            <pc:docMk/>
            <pc:sldMk cId="1891973093" sldId="945"/>
            <ac:spMk id="20" creationId="{00000000-0000-0000-0000-000000000000}"/>
          </ac:spMkLst>
        </pc:spChg>
        <pc:picChg chg="del">
          <ac:chgData name="Holmes, Ellen [NEA]" userId="S::eholmes@nea.org::8df78491-616d-4641-a13e-176bb27a1b7f" providerId="AD" clId="Web-{F32A45EA-3706-F101-725A-F80379AEBE0C}" dt="2025-02-24T20:48:11.327" v="490"/>
          <ac:picMkLst>
            <pc:docMk/>
            <pc:sldMk cId="1891973093" sldId="945"/>
            <ac:picMk id="3" creationId="{00000000-0000-0000-0000-000000000000}"/>
          </ac:picMkLst>
        </pc:picChg>
        <pc:picChg chg="del">
          <ac:chgData name="Holmes, Ellen [NEA]" userId="S::eholmes@nea.org::8df78491-616d-4641-a13e-176bb27a1b7f" providerId="AD" clId="Web-{F32A45EA-3706-F101-725A-F80379AEBE0C}" dt="2025-02-24T20:48:11.344" v="498"/>
          <ac:picMkLst>
            <pc:docMk/>
            <pc:sldMk cId="1891973093" sldId="945"/>
            <ac:picMk id="8" creationId="{00000000-0000-0000-0000-000000000000}"/>
          </ac:picMkLst>
        </pc:picChg>
        <pc:picChg chg="del">
          <ac:chgData name="Holmes, Ellen [NEA]" userId="S::eholmes@nea.org::8df78491-616d-4641-a13e-176bb27a1b7f" providerId="AD" clId="Web-{F32A45EA-3706-F101-725A-F80379AEBE0C}" dt="2025-02-24T20:48:11.344" v="497"/>
          <ac:picMkLst>
            <pc:docMk/>
            <pc:sldMk cId="1891973093" sldId="945"/>
            <ac:picMk id="12" creationId="{76162A7C-8283-41AC-AC18-8087EF26616D}"/>
          </ac:picMkLst>
        </pc:picChg>
        <pc:picChg chg="del">
          <ac:chgData name="Holmes, Ellen [NEA]" userId="S::eholmes@nea.org::8df78491-616d-4641-a13e-176bb27a1b7f" providerId="AD" clId="Web-{F32A45EA-3706-F101-725A-F80379AEBE0C}" dt="2025-02-24T20:48:11.344" v="495"/>
          <ac:picMkLst>
            <pc:docMk/>
            <pc:sldMk cId="1891973093" sldId="945"/>
            <ac:picMk id="13" creationId="{E9ECA66B-4F21-491D-9F98-AE6A82601897}"/>
          </ac:picMkLst>
        </pc:picChg>
        <pc:picChg chg="del">
          <ac:chgData name="Holmes, Ellen [NEA]" userId="S::eholmes@nea.org::8df78491-616d-4641-a13e-176bb27a1b7f" providerId="AD" clId="Web-{F32A45EA-3706-F101-725A-F80379AEBE0C}" dt="2025-02-24T20:48:11.344" v="494"/>
          <ac:picMkLst>
            <pc:docMk/>
            <pc:sldMk cId="1891973093" sldId="945"/>
            <ac:picMk id="15" creationId="{B665EA5B-B09B-3199-9242-9B3C9C2A700A}"/>
          </ac:picMkLst>
        </pc:picChg>
        <pc:picChg chg="del">
          <ac:chgData name="Holmes, Ellen [NEA]" userId="S::eholmes@nea.org::8df78491-616d-4641-a13e-176bb27a1b7f" providerId="AD" clId="Web-{F32A45EA-3706-F101-725A-F80379AEBE0C}" dt="2025-02-24T20:48:11.343" v="493"/>
          <ac:picMkLst>
            <pc:docMk/>
            <pc:sldMk cId="1891973093" sldId="945"/>
            <ac:picMk id="16" creationId="{641A98C2-BC43-8F38-D596-E39BF68EFD20}"/>
          </ac:picMkLst>
        </pc:picChg>
        <pc:picChg chg="del">
          <ac:chgData name="Holmes, Ellen [NEA]" userId="S::eholmes@nea.org::8df78491-616d-4641-a13e-176bb27a1b7f" providerId="AD" clId="Web-{F32A45EA-3706-F101-725A-F80379AEBE0C}" dt="2025-02-24T20:48:11.327" v="491"/>
          <ac:picMkLst>
            <pc:docMk/>
            <pc:sldMk cId="1891973093" sldId="945"/>
            <ac:picMk id="21" creationId="{C49B23D6-0130-4BB0-B932-BE162BF735F8}"/>
          </ac:picMkLst>
        </pc:picChg>
      </pc:sldChg>
      <pc:sldChg chg="addSp modSp add replId">
        <pc:chgData name="Holmes, Ellen [NEA]" userId="S::eholmes@nea.org::8df78491-616d-4641-a13e-176bb27a1b7f" providerId="AD" clId="Web-{F32A45EA-3706-F101-725A-F80379AEBE0C}" dt="2025-02-24T19:03:30.844" v="203" actId="20577"/>
        <pc:sldMkLst>
          <pc:docMk/>
          <pc:sldMk cId="2989250732" sldId="948"/>
        </pc:sldMkLst>
        <pc:spChg chg="add">
          <ac:chgData name="Holmes, Ellen [NEA]" userId="S::eholmes@nea.org::8df78491-616d-4641-a13e-176bb27a1b7f" providerId="AD" clId="Web-{F32A45EA-3706-F101-725A-F80379AEBE0C}" dt="2025-02-24T18:53:29.421" v="140"/>
          <ac:spMkLst>
            <pc:docMk/>
            <pc:sldMk cId="2989250732" sldId="948"/>
            <ac:spMk id="3" creationId="{A50D1BE2-688A-7DE0-DB1F-AD763686547D}"/>
          </ac:spMkLst>
        </pc:spChg>
        <pc:spChg chg="mod">
          <ac:chgData name="Holmes, Ellen [NEA]" userId="S::eholmes@nea.org::8df78491-616d-4641-a13e-176bb27a1b7f" providerId="AD" clId="Web-{F32A45EA-3706-F101-725A-F80379AEBE0C}" dt="2025-02-24T19:03:30.844" v="203" actId="20577"/>
          <ac:spMkLst>
            <pc:docMk/>
            <pc:sldMk cId="2989250732" sldId="948"/>
            <ac:spMk id="6" creationId="{CB009263-1585-77D9-4207-E10639A0C7EC}"/>
          </ac:spMkLst>
        </pc:spChg>
        <pc:spChg chg="mod">
          <ac:chgData name="Holmes, Ellen [NEA]" userId="S::eholmes@nea.org::8df78491-616d-4641-a13e-176bb27a1b7f" providerId="AD" clId="Web-{F32A45EA-3706-F101-725A-F80379AEBE0C}" dt="2025-02-24T18:52:41.280" v="132" actId="20577"/>
          <ac:spMkLst>
            <pc:docMk/>
            <pc:sldMk cId="2989250732" sldId="948"/>
            <ac:spMk id="8" creationId="{34D6EBA2-4DC7-3B1C-9C6A-73E96216AEF5}"/>
          </ac:spMkLst>
        </pc:spChg>
      </pc:sldChg>
      <pc:sldChg chg="delSp add replId">
        <pc:chgData name="Holmes, Ellen [NEA]" userId="S::eholmes@nea.org::8df78491-616d-4641-a13e-176bb27a1b7f" providerId="AD" clId="Web-{F32A45EA-3706-F101-725A-F80379AEBE0C}" dt="2025-02-24T19:16:44.206" v="229"/>
        <pc:sldMkLst>
          <pc:docMk/>
          <pc:sldMk cId="2026593322" sldId="949"/>
        </pc:sldMkLst>
        <pc:picChg chg="del">
          <ac:chgData name="Holmes, Ellen [NEA]" userId="S::eholmes@nea.org::8df78491-616d-4641-a13e-176bb27a1b7f" providerId="AD" clId="Web-{F32A45EA-3706-F101-725A-F80379AEBE0C}" dt="2025-02-24T19:16:44.206" v="229"/>
          <ac:picMkLst>
            <pc:docMk/>
            <pc:sldMk cId="2026593322" sldId="949"/>
            <ac:picMk id="19458" creationId="{849E2EA1-D5C2-A6F4-3A1F-E7AAA96EEFF9}"/>
          </ac:picMkLst>
        </pc:picChg>
      </pc:sldChg>
      <pc:sldChg chg="add del replId">
        <pc:chgData name="Holmes, Ellen [NEA]" userId="S::eholmes@nea.org::8df78491-616d-4641-a13e-176bb27a1b7f" providerId="AD" clId="Web-{F32A45EA-3706-F101-725A-F80379AEBE0C}" dt="2025-02-24T18:51:55.561" v="123"/>
        <pc:sldMkLst>
          <pc:docMk/>
          <pc:sldMk cId="4037693321" sldId="949"/>
        </pc:sldMkLst>
      </pc:sldChg>
      <pc:sldChg chg="delSp modSp add replId">
        <pc:chgData name="Holmes, Ellen [NEA]" userId="S::eholmes@nea.org::8df78491-616d-4641-a13e-176bb27a1b7f" providerId="AD" clId="Web-{F32A45EA-3706-F101-725A-F80379AEBE0C}" dt="2025-02-24T19:16:38.565" v="228"/>
        <pc:sldMkLst>
          <pc:docMk/>
          <pc:sldMk cId="2052242498" sldId="950"/>
        </pc:sldMkLst>
        <pc:spChg chg="mod">
          <ac:chgData name="Holmes, Ellen [NEA]" userId="S::eholmes@nea.org::8df78491-616d-4641-a13e-176bb27a1b7f" providerId="AD" clId="Web-{F32A45EA-3706-F101-725A-F80379AEBE0C}" dt="2025-02-24T19:16:04.299" v="227" actId="20577"/>
          <ac:spMkLst>
            <pc:docMk/>
            <pc:sldMk cId="2052242498" sldId="950"/>
            <ac:spMk id="6" creationId="{FC0D7469-E605-123C-CF38-B5C6EF5C899C}"/>
          </ac:spMkLst>
        </pc:spChg>
        <pc:picChg chg="del">
          <ac:chgData name="Holmes, Ellen [NEA]" userId="S::eholmes@nea.org::8df78491-616d-4641-a13e-176bb27a1b7f" providerId="AD" clId="Web-{F32A45EA-3706-F101-725A-F80379AEBE0C}" dt="2025-02-24T19:16:38.565" v="228"/>
          <ac:picMkLst>
            <pc:docMk/>
            <pc:sldMk cId="2052242498" sldId="950"/>
            <ac:picMk id="9" creationId="{300113F9-D58D-CBA0-9715-C18B5DD358A8}"/>
          </ac:picMkLst>
        </pc:picChg>
      </pc:sldChg>
      <pc:sldChg chg="modSp add replId">
        <pc:chgData name="Holmes, Ellen [NEA]" userId="S::eholmes@nea.org::8df78491-616d-4641-a13e-176bb27a1b7f" providerId="AD" clId="Web-{F32A45EA-3706-F101-725A-F80379AEBE0C}" dt="2025-02-24T19:40:40.569" v="320" actId="20577"/>
        <pc:sldMkLst>
          <pc:docMk/>
          <pc:sldMk cId="1294472108" sldId="952"/>
        </pc:sldMkLst>
        <pc:spChg chg="mod">
          <ac:chgData name="Holmes, Ellen [NEA]" userId="S::eholmes@nea.org::8df78491-616d-4641-a13e-176bb27a1b7f" providerId="AD" clId="Web-{F32A45EA-3706-F101-725A-F80379AEBE0C}" dt="2025-02-24T19:40:40.569" v="320" actId="20577"/>
          <ac:spMkLst>
            <pc:docMk/>
            <pc:sldMk cId="1294472108" sldId="952"/>
            <ac:spMk id="6" creationId="{16E5B530-5D97-D9AD-F533-F2375DE6CE27}"/>
          </ac:spMkLst>
        </pc:spChg>
        <pc:spChg chg="mod">
          <ac:chgData name="Holmes, Ellen [NEA]" userId="S::eholmes@nea.org::8df78491-616d-4641-a13e-176bb27a1b7f" providerId="AD" clId="Web-{F32A45EA-3706-F101-725A-F80379AEBE0C}" dt="2025-02-24T19:40:10.037" v="319" actId="20577"/>
          <ac:spMkLst>
            <pc:docMk/>
            <pc:sldMk cId="1294472108" sldId="952"/>
            <ac:spMk id="9" creationId="{610A27D5-1863-0AE6-BDC7-FC9AA6A31CB1}"/>
          </ac:spMkLst>
        </pc:spChg>
      </pc:sldChg>
      <pc:sldChg chg="delSp modSp add replId">
        <pc:chgData name="Holmes, Ellen [NEA]" userId="S::eholmes@nea.org::8df78491-616d-4641-a13e-176bb27a1b7f" providerId="AD" clId="Web-{F32A45EA-3706-F101-725A-F80379AEBE0C}" dt="2025-02-24T20:53:00.656" v="508" actId="20577"/>
        <pc:sldMkLst>
          <pc:docMk/>
          <pc:sldMk cId="122820759" sldId="953"/>
        </pc:sldMkLst>
        <pc:spChg chg="del">
          <ac:chgData name="Holmes, Ellen [NEA]" userId="S::eholmes@nea.org::8df78491-616d-4641-a13e-176bb27a1b7f" providerId="AD" clId="Web-{F32A45EA-3706-F101-725A-F80379AEBE0C}" dt="2025-02-24T20:48:27.405" v="500"/>
          <ac:spMkLst>
            <pc:docMk/>
            <pc:sldMk cId="122820759" sldId="953"/>
            <ac:spMk id="17" creationId="{E58817CB-D8B2-16E4-7D97-B22FBCEF41BF}"/>
          </ac:spMkLst>
        </pc:spChg>
        <pc:spChg chg="mod">
          <ac:chgData name="Holmes, Ellen [NEA]" userId="S::eholmes@nea.org::8df78491-616d-4641-a13e-176bb27a1b7f" providerId="AD" clId="Web-{F32A45EA-3706-F101-725A-F80379AEBE0C}" dt="2025-02-24T20:53:00.656" v="508" actId="20577"/>
          <ac:spMkLst>
            <pc:docMk/>
            <pc:sldMk cId="122820759" sldId="953"/>
            <ac:spMk id="18" creationId="{CFFF26E2-1A8A-5646-3D1E-8B3C51041A44}"/>
          </ac:spMkLst>
        </pc:spChg>
        <pc:picChg chg="del">
          <ac:chgData name="Holmes, Ellen [NEA]" userId="S::eholmes@nea.org::8df78491-616d-4641-a13e-176bb27a1b7f" providerId="AD" clId="Web-{F32A45EA-3706-F101-725A-F80379AEBE0C}" dt="2025-02-24T20:48:23.921" v="499"/>
          <ac:picMkLst>
            <pc:docMk/>
            <pc:sldMk cId="122820759" sldId="953"/>
            <ac:picMk id="10" creationId="{3826DDAB-F068-4BE5-E37D-BC2CDC8A3BAA}"/>
          </ac:picMkLst>
        </pc:picChg>
      </pc:sldChg>
      <pc:sldChg chg="modSp add ord replId">
        <pc:chgData name="Holmes, Ellen [NEA]" userId="S::eholmes@nea.org::8df78491-616d-4641-a13e-176bb27a1b7f" providerId="AD" clId="Web-{F32A45EA-3706-F101-725A-F80379AEBE0C}" dt="2025-02-24T21:10:46.518" v="665" actId="20577"/>
        <pc:sldMkLst>
          <pc:docMk/>
          <pc:sldMk cId="2384515667" sldId="954"/>
        </pc:sldMkLst>
        <pc:spChg chg="mod">
          <ac:chgData name="Holmes, Ellen [NEA]" userId="S::eholmes@nea.org::8df78491-616d-4641-a13e-176bb27a1b7f" providerId="AD" clId="Web-{F32A45EA-3706-F101-725A-F80379AEBE0C}" dt="2025-02-24T21:08:55.689" v="557" actId="20577"/>
          <ac:spMkLst>
            <pc:docMk/>
            <pc:sldMk cId="2384515667" sldId="954"/>
            <ac:spMk id="3" creationId="{7C3799BD-23C1-F608-0FC0-B36EA35E8274}"/>
          </ac:spMkLst>
        </pc:spChg>
        <pc:spChg chg="mod">
          <ac:chgData name="Holmes, Ellen [NEA]" userId="S::eholmes@nea.org::8df78491-616d-4641-a13e-176bb27a1b7f" providerId="AD" clId="Web-{F32A45EA-3706-F101-725A-F80379AEBE0C}" dt="2025-02-24T21:10:46.518" v="665" actId="20577"/>
          <ac:spMkLst>
            <pc:docMk/>
            <pc:sldMk cId="2384515667" sldId="954"/>
            <ac:spMk id="5" creationId="{79596BD5-8D03-D443-1BF1-E946C2B51B6F}"/>
          </ac:spMkLst>
        </pc:spChg>
      </pc:sldChg>
    </pc:docChg>
  </pc:docChgLst>
  <pc:docChgLst>
    <pc:chgData name="Pulkrabek, Vanessa [MN]" userId="S::vanessa.pulkrabek_edmn.org#ext#@neahq.onmicrosoft.com::a81224d0-e988-4d62-a387-eaa8d26915eb" providerId="AD" clId="Web-{41B51008-CA80-005E-3844-FB37F21492ED}"/>
    <pc:docChg chg="modSld sldOrd">
      <pc:chgData name="Pulkrabek, Vanessa [MN]" userId="S::vanessa.pulkrabek_edmn.org#ext#@neahq.onmicrosoft.com::a81224d0-e988-4d62-a387-eaa8d26915eb" providerId="AD" clId="Web-{41B51008-CA80-005E-3844-FB37F21492ED}" dt="2025-06-03T22:28:10.957" v="49" actId="20577"/>
      <pc:docMkLst>
        <pc:docMk/>
      </pc:docMkLst>
      <pc:sldChg chg="modSp">
        <pc:chgData name="Pulkrabek, Vanessa [MN]" userId="S::vanessa.pulkrabek_edmn.org#ext#@neahq.onmicrosoft.com::a81224d0-e988-4d62-a387-eaa8d26915eb" providerId="AD" clId="Web-{41B51008-CA80-005E-3844-FB37F21492ED}" dt="2025-06-03T22:14:32.173" v="18" actId="20577"/>
        <pc:sldMkLst>
          <pc:docMk/>
          <pc:sldMk cId="1571269397" sldId="287"/>
        </pc:sldMkLst>
        <pc:spChg chg="mod">
          <ac:chgData name="Pulkrabek, Vanessa [MN]" userId="S::vanessa.pulkrabek_edmn.org#ext#@neahq.onmicrosoft.com::a81224d0-e988-4d62-a387-eaa8d26915eb" providerId="AD" clId="Web-{41B51008-CA80-005E-3844-FB37F21492ED}" dt="2025-06-03T22:14:32.173" v="18" actId="20577"/>
          <ac:spMkLst>
            <pc:docMk/>
            <pc:sldMk cId="1571269397" sldId="287"/>
            <ac:spMk id="6" creationId="{00000000-0000-0000-0000-000000000000}"/>
          </ac:spMkLst>
        </pc:spChg>
      </pc:sldChg>
      <pc:sldChg chg="modSp">
        <pc:chgData name="Pulkrabek, Vanessa [MN]" userId="S::vanessa.pulkrabek_edmn.org#ext#@neahq.onmicrosoft.com::a81224d0-e988-4d62-a387-eaa8d26915eb" providerId="AD" clId="Web-{41B51008-CA80-005E-3844-FB37F21492ED}" dt="2025-06-03T22:15:06.205" v="34" actId="20577"/>
        <pc:sldMkLst>
          <pc:docMk/>
          <pc:sldMk cId="4236395626" sldId="301"/>
        </pc:sldMkLst>
        <pc:spChg chg="mod">
          <ac:chgData name="Pulkrabek, Vanessa [MN]" userId="S::vanessa.pulkrabek_edmn.org#ext#@neahq.onmicrosoft.com::a81224d0-e988-4d62-a387-eaa8d26915eb" providerId="AD" clId="Web-{41B51008-CA80-005E-3844-FB37F21492ED}" dt="2025-06-03T22:15:06.205" v="34" actId="20577"/>
          <ac:spMkLst>
            <pc:docMk/>
            <pc:sldMk cId="4236395626" sldId="301"/>
            <ac:spMk id="2" creationId="{00000000-0000-0000-0000-000000000000}"/>
          </ac:spMkLst>
        </pc:spChg>
      </pc:sldChg>
      <pc:sldChg chg="modSp">
        <pc:chgData name="Pulkrabek, Vanessa [MN]" userId="S::vanessa.pulkrabek_edmn.org#ext#@neahq.onmicrosoft.com::a81224d0-e988-4d62-a387-eaa8d26915eb" providerId="AD" clId="Web-{41B51008-CA80-005E-3844-FB37F21492ED}" dt="2025-06-03T22:28:10.957" v="49" actId="20577"/>
        <pc:sldMkLst>
          <pc:docMk/>
          <pc:sldMk cId="3953978891" sldId="302"/>
        </pc:sldMkLst>
        <pc:spChg chg="mod">
          <ac:chgData name="Pulkrabek, Vanessa [MN]" userId="S::vanessa.pulkrabek_edmn.org#ext#@neahq.onmicrosoft.com::a81224d0-e988-4d62-a387-eaa8d26915eb" providerId="AD" clId="Web-{41B51008-CA80-005E-3844-FB37F21492ED}" dt="2025-06-03T22:28:10.957" v="49" actId="20577"/>
          <ac:spMkLst>
            <pc:docMk/>
            <pc:sldMk cId="3953978891" sldId="302"/>
            <ac:spMk id="2" creationId="{00000000-0000-0000-0000-000000000000}"/>
          </ac:spMkLst>
        </pc:spChg>
      </pc:sldChg>
      <pc:sldChg chg="ord">
        <pc:chgData name="Pulkrabek, Vanessa [MN]" userId="S::vanessa.pulkrabek_edmn.org#ext#@neahq.onmicrosoft.com::a81224d0-e988-4d62-a387-eaa8d26915eb" providerId="AD" clId="Web-{41B51008-CA80-005E-3844-FB37F21492ED}" dt="2025-06-03T22:04:43.613" v="0"/>
        <pc:sldMkLst>
          <pc:docMk/>
          <pc:sldMk cId="1358776039" sldId="941"/>
        </pc:sldMkLst>
      </pc:sldChg>
      <pc:sldChg chg="modSp">
        <pc:chgData name="Pulkrabek, Vanessa [MN]" userId="S::vanessa.pulkrabek_edmn.org#ext#@neahq.onmicrosoft.com::a81224d0-e988-4d62-a387-eaa8d26915eb" providerId="AD" clId="Web-{41B51008-CA80-005E-3844-FB37F21492ED}" dt="2025-06-03T22:11:52.560" v="8" actId="20577"/>
        <pc:sldMkLst>
          <pc:docMk/>
          <pc:sldMk cId="1648526310" sldId="956"/>
        </pc:sldMkLst>
        <pc:spChg chg="mod">
          <ac:chgData name="Pulkrabek, Vanessa [MN]" userId="S::vanessa.pulkrabek_edmn.org#ext#@neahq.onmicrosoft.com::a81224d0-e988-4d62-a387-eaa8d26915eb" providerId="AD" clId="Web-{41B51008-CA80-005E-3844-FB37F21492ED}" dt="2025-06-03T22:11:52.560" v="8" actId="20577"/>
          <ac:spMkLst>
            <pc:docMk/>
            <pc:sldMk cId="1648526310" sldId="956"/>
            <ac:spMk id="6" creationId="{00000000-0000-0000-0000-000000000000}"/>
          </ac:spMkLst>
        </pc:spChg>
      </pc:sldChg>
    </pc:docChg>
  </pc:docChgLst>
  <pc:docChgLst>
    <pc:chgData name="Holmes, Ellen [NEA]" userId="S::eholmes@nea.org::8df78491-616d-4641-a13e-176bb27a1b7f" providerId="AD" clId="Web-{CB2CACDE-1091-7610-1391-70323996BE8B}"/>
    <pc:docChg chg="modSld">
      <pc:chgData name="Holmes, Ellen [NEA]" userId="S::eholmes@nea.org::8df78491-616d-4641-a13e-176bb27a1b7f" providerId="AD" clId="Web-{CB2CACDE-1091-7610-1391-70323996BE8B}" dt="2025-02-24T21:11:37.604" v="172"/>
      <pc:docMkLst>
        <pc:docMk/>
      </pc:docMkLst>
      <pc:sldChg chg="modSp">
        <pc:chgData name="Holmes, Ellen [NEA]" userId="S::eholmes@nea.org::8df78491-616d-4641-a13e-176bb27a1b7f" providerId="AD" clId="Web-{CB2CACDE-1091-7610-1391-70323996BE8B}" dt="2025-02-24T21:05:35.824" v="171" actId="1076"/>
        <pc:sldMkLst>
          <pc:docMk/>
          <pc:sldMk cId="3953978891" sldId="302"/>
        </pc:sldMkLst>
        <pc:spChg chg="mod">
          <ac:chgData name="Holmes, Ellen [NEA]" userId="S::eholmes@nea.org::8df78491-616d-4641-a13e-176bb27a1b7f" providerId="AD" clId="Web-{CB2CACDE-1091-7610-1391-70323996BE8B}" dt="2025-02-24T20:55:23.638" v="40" actId="1076"/>
          <ac:spMkLst>
            <pc:docMk/>
            <pc:sldMk cId="3953978891" sldId="302"/>
            <ac:spMk id="2" creationId="{00000000-0000-0000-0000-000000000000}"/>
          </ac:spMkLst>
        </pc:spChg>
        <pc:spChg chg="mod">
          <ac:chgData name="Holmes, Ellen [NEA]" userId="S::eholmes@nea.org::8df78491-616d-4641-a13e-176bb27a1b7f" providerId="AD" clId="Web-{CB2CACDE-1091-7610-1391-70323996BE8B}" dt="2025-02-24T21:05:33.152" v="170" actId="14100"/>
          <ac:spMkLst>
            <pc:docMk/>
            <pc:sldMk cId="3953978891" sldId="302"/>
            <ac:spMk id="8" creationId="{00000000-0000-0000-0000-000000000000}"/>
          </ac:spMkLst>
        </pc:spChg>
        <pc:picChg chg="mod">
          <ac:chgData name="Holmes, Ellen [NEA]" userId="S::eholmes@nea.org::8df78491-616d-4641-a13e-176bb27a1b7f" providerId="AD" clId="Web-{CB2CACDE-1091-7610-1391-70323996BE8B}" dt="2025-02-24T21:05:35.824" v="171" actId="1076"/>
          <ac:picMkLst>
            <pc:docMk/>
            <pc:sldMk cId="3953978891" sldId="302"/>
            <ac:picMk id="1026" creationId="{00000000-0000-0000-0000-000000000000}"/>
          </ac:picMkLst>
        </pc:picChg>
      </pc:sldChg>
      <pc:sldChg chg="modSp">
        <pc:chgData name="Holmes, Ellen [NEA]" userId="S::eholmes@nea.org::8df78491-616d-4641-a13e-176bb27a1b7f" providerId="AD" clId="Web-{CB2CACDE-1091-7610-1391-70323996BE8B}" dt="2025-02-24T19:48:23.228" v="0" actId="20577"/>
        <pc:sldMkLst>
          <pc:docMk/>
          <pc:sldMk cId="3138973683" sldId="907"/>
        </pc:sldMkLst>
        <pc:spChg chg="mod">
          <ac:chgData name="Holmes, Ellen [NEA]" userId="S::eholmes@nea.org::8df78491-616d-4641-a13e-176bb27a1b7f" providerId="AD" clId="Web-{CB2CACDE-1091-7610-1391-70323996BE8B}" dt="2025-02-24T19:48:23.228" v="0" actId="20577"/>
          <ac:spMkLst>
            <pc:docMk/>
            <pc:sldMk cId="3138973683" sldId="907"/>
            <ac:spMk id="6" creationId="{00000000-0000-0000-0000-000000000000}"/>
          </ac:spMkLst>
        </pc:spChg>
      </pc:sldChg>
      <pc:sldChg chg="delSp">
        <pc:chgData name="Holmes, Ellen [NEA]" userId="S::eholmes@nea.org::8df78491-616d-4641-a13e-176bb27a1b7f" providerId="AD" clId="Web-{CB2CACDE-1091-7610-1391-70323996BE8B}" dt="2025-02-24T21:11:37.604" v="172"/>
        <pc:sldMkLst>
          <pc:docMk/>
          <pc:sldMk cId="2384515667" sldId="954"/>
        </pc:sldMkLst>
        <pc:picChg chg="del">
          <ac:chgData name="Holmes, Ellen [NEA]" userId="S::eholmes@nea.org::8df78491-616d-4641-a13e-176bb27a1b7f" providerId="AD" clId="Web-{CB2CACDE-1091-7610-1391-70323996BE8B}" dt="2025-02-24T21:11:37.604" v="172"/>
          <ac:picMkLst>
            <pc:docMk/>
            <pc:sldMk cId="2384515667" sldId="954"/>
            <ac:picMk id="4" creationId="{5F31BB99-5569-4F9D-2528-2DD0F4507D4C}"/>
          </ac:picMkLst>
        </pc:picChg>
      </pc:sldChg>
    </pc:docChg>
  </pc:docChgLst>
  <pc:docChgLst>
    <pc:chgData name="Eischeid, Hedy [AK]" userId="S::hedy.eischeid_neaalaska.org#ext#@neahq.onmicrosoft.com::549e5082-63c7-47ff-9cd6-fbb49a1f189e" providerId="AD" clId="Web-{35FD2A5B-CF39-781D-2932-BDCF4F318758}"/>
    <pc:docChg chg="addSld delSld modSld sldOrd">
      <pc:chgData name="Eischeid, Hedy [AK]" userId="S::hedy.eischeid_neaalaska.org#ext#@neahq.onmicrosoft.com::549e5082-63c7-47ff-9cd6-fbb49a1f189e" providerId="AD" clId="Web-{35FD2A5B-CF39-781D-2932-BDCF4F318758}" dt="2025-06-03T22:48:35.085" v="306"/>
      <pc:docMkLst>
        <pc:docMk/>
      </pc:docMkLst>
      <pc:sldChg chg="modSp">
        <pc:chgData name="Eischeid, Hedy [AK]" userId="S::hedy.eischeid_neaalaska.org#ext#@neahq.onmicrosoft.com::549e5082-63c7-47ff-9cd6-fbb49a1f189e" providerId="AD" clId="Web-{35FD2A5B-CF39-781D-2932-BDCF4F318758}" dt="2025-06-03T22:21:02.005" v="101" actId="20577"/>
        <pc:sldMkLst>
          <pc:docMk/>
          <pc:sldMk cId="1571269397" sldId="287"/>
        </pc:sldMkLst>
        <pc:spChg chg="mod">
          <ac:chgData name="Eischeid, Hedy [AK]" userId="S::hedy.eischeid_neaalaska.org#ext#@neahq.onmicrosoft.com::549e5082-63c7-47ff-9cd6-fbb49a1f189e" providerId="AD" clId="Web-{35FD2A5B-CF39-781D-2932-BDCF4F318758}" dt="2025-06-03T22:21:02.005" v="101" actId="20577"/>
          <ac:spMkLst>
            <pc:docMk/>
            <pc:sldMk cId="1571269397" sldId="287"/>
            <ac:spMk id="8" creationId="{00000000-0000-0000-0000-000000000000}"/>
          </ac:spMkLst>
        </pc:spChg>
      </pc:sldChg>
      <pc:sldChg chg="modSp">
        <pc:chgData name="Eischeid, Hedy [AK]" userId="S::hedy.eischeid_neaalaska.org#ext#@neahq.onmicrosoft.com::549e5082-63c7-47ff-9cd6-fbb49a1f189e" providerId="AD" clId="Web-{35FD2A5B-CF39-781D-2932-BDCF4F318758}" dt="2025-06-03T22:25:58.219" v="104" actId="20577"/>
        <pc:sldMkLst>
          <pc:docMk/>
          <pc:sldMk cId="2962306961" sldId="292"/>
        </pc:sldMkLst>
        <pc:spChg chg="mod">
          <ac:chgData name="Eischeid, Hedy [AK]" userId="S::hedy.eischeid_neaalaska.org#ext#@neahq.onmicrosoft.com::549e5082-63c7-47ff-9cd6-fbb49a1f189e" providerId="AD" clId="Web-{35FD2A5B-CF39-781D-2932-BDCF4F318758}" dt="2025-06-03T22:25:58.219" v="104" actId="20577"/>
          <ac:spMkLst>
            <pc:docMk/>
            <pc:sldMk cId="2962306961" sldId="292"/>
            <ac:spMk id="8" creationId="{00000000-0000-0000-0000-000000000000}"/>
          </ac:spMkLst>
        </pc:spChg>
      </pc:sldChg>
      <pc:sldChg chg="modSp">
        <pc:chgData name="Eischeid, Hedy [AK]" userId="S::hedy.eischeid_neaalaska.org#ext#@neahq.onmicrosoft.com::549e5082-63c7-47ff-9cd6-fbb49a1f189e" providerId="AD" clId="Web-{35FD2A5B-CF39-781D-2932-BDCF4F318758}" dt="2025-06-03T22:44:11.762" v="118" actId="20577"/>
        <pc:sldMkLst>
          <pc:docMk/>
          <pc:sldMk cId="3953978891" sldId="302"/>
        </pc:sldMkLst>
        <pc:spChg chg="mod">
          <ac:chgData name="Eischeid, Hedy [AK]" userId="S::hedy.eischeid_neaalaska.org#ext#@neahq.onmicrosoft.com::549e5082-63c7-47ff-9cd6-fbb49a1f189e" providerId="AD" clId="Web-{35FD2A5B-CF39-781D-2932-BDCF4F318758}" dt="2025-06-03T22:44:11.762" v="118" actId="20577"/>
          <ac:spMkLst>
            <pc:docMk/>
            <pc:sldMk cId="3953978891" sldId="302"/>
            <ac:spMk id="8" creationId="{00000000-0000-0000-0000-000000000000}"/>
          </ac:spMkLst>
        </pc:spChg>
      </pc:sldChg>
      <pc:sldChg chg="modSp">
        <pc:chgData name="Eischeid, Hedy [AK]" userId="S::hedy.eischeid_neaalaska.org#ext#@neahq.onmicrosoft.com::549e5082-63c7-47ff-9cd6-fbb49a1f189e" providerId="AD" clId="Web-{35FD2A5B-CF39-781D-2932-BDCF4F318758}" dt="2025-06-03T22:13:06.595" v="82" actId="1076"/>
        <pc:sldMkLst>
          <pc:docMk/>
          <pc:sldMk cId="1487201650" sldId="353"/>
        </pc:sldMkLst>
        <pc:picChg chg="mod">
          <ac:chgData name="Eischeid, Hedy [AK]" userId="S::hedy.eischeid_neaalaska.org#ext#@neahq.onmicrosoft.com::549e5082-63c7-47ff-9cd6-fbb49a1f189e" providerId="AD" clId="Web-{35FD2A5B-CF39-781D-2932-BDCF4F318758}" dt="2025-06-03T22:13:06.595" v="82" actId="1076"/>
          <ac:picMkLst>
            <pc:docMk/>
            <pc:sldMk cId="1487201650" sldId="353"/>
            <ac:picMk id="9" creationId="{00000000-0000-0000-0000-000000000000}"/>
          </ac:picMkLst>
        </pc:picChg>
      </pc:sldChg>
      <pc:sldChg chg="modSp">
        <pc:chgData name="Eischeid, Hedy [AK]" userId="S::hedy.eischeid_neaalaska.org#ext#@neahq.onmicrosoft.com::549e5082-63c7-47ff-9cd6-fbb49a1f189e" providerId="AD" clId="Web-{35FD2A5B-CF39-781D-2932-BDCF4F318758}" dt="2025-06-03T22:48:29.600" v="305" actId="20577"/>
        <pc:sldMkLst>
          <pc:docMk/>
          <pc:sldMk cId="1951081253" sldId="357"/>
        </pc:sldMkLst>
        <pc:spChg chg="mod">
          <ac:chgData name="Eischeid, Hedy [AK]" userId="S::hedy.eischeid_neaalaska.org#ext#@neahq.onmicrosoft.com::549e5082-63c7-47ff-9cd6-fbb49a1f189e" providerId="AD" clId="Web-{35FD2A5B-CF39-781D-2932-BDCF4F318758}" dt="2025-06-03T22:48:29.600" v="305" actId="20577"/>
          <ac:spMkLst>
            <pc:docMk/>
            <pc:sldMk cId="1951081253" sldId="357"/>
            <ac:spMk id="8" creationId="{00000000-0000-0000-0000-000000000000}"/>
          </ac:spMkLst>
        </pc:spChg>
      </pc:sldChg>
      <pc:sldChg chg="del">
        <pc:chgData name="Eischeid, Hedy [AK]" userId="S::hedy.eischeid_neaalaska.org#ext#@neahq.onmicrosoft.com::549e5082-63c7-47ff-9cd6-fbb49a1f189e" providerId="AD" clId="Web-{35FD2A5B-CF39-781D-2932-BDCF4F318758}" dt="2025-06-03T22:48:35.085" v="306"/>
        <pc:sldMkLst>
          <pc:docMk/>
          <pc:sldMk cId="1803743837" sldId="358"/>
        </pc:sldMkLst>
      </pc:sldChg>
      <pc:sldChg chg="del">
        <pc:chgData name="Eischeid, Hedy [AK]" userId="S::hedy.eischeid_neaalaska.org#ext#@neahq.onmicrosoft.com::549e5082-63c7-47ff-9cd6-fbb49a1f189e" providerId="AD" clId="Web-{35FD2A5B-CF39-781D-2932-BDCF4F318758}" dt="2025-06-03T21:54:52.240" v="0"/>
        <pc:sldMkLst>
          <pc:docMk/>
          <pc:sldMk cId="2958573769" sldId="929"/>
        </pc:sldMkLst>
      </pc:sldChg>
      <pc:sldChg chg="ord">
        <pc:chgData name="Eischeid, Hedy [AK]" userId="S::hedy.eischeid_neaalaska.org#ext#@neahq.onmicrosoft.com::549e5082-63c7-47ff-9cd6-fbb49a1f189e" providerId="AD" clId="Web-{35FD2A5B-CF39-781D-2932-BDCF4F318758}" dt="2025-06-03T22:05:55.250" v="81"/>
        <pc:sldMkLst>
          <pc:docMk/>
          <pc:sldMk cId="4211072567" sldId="938"/>
        </pc:sldMkLst>
      </pc:sldChg>
      <pc:sldChg chg="add del">
        <pc:chgData name="Eischeid, Hedy [AK]" userId="S::hedy.eischeid_neaalaska.org#ext#@neahq.onmicrosoft.com::549e5082-63c7-47ff-9cd6-fbb49a1f189e" providerId="AD" clId="Web-{35FD2A5B-CF39-781D-2932-BDCF4F318758}" dt="2025-06-03T22:28:41.116" v="107"/>
        <pc:sldMkLst>
          <pc:docMk/>
          <pc:sldMk cId="1358776039" sldId="941"/>
        </pc:sldMkLst>
      </pc:sldChg>
      <pc:sldChg chg="ord">
        <pc:chgData name="Eischeid, Hedy [AK]" userId="S::hedy.eischeid_neaalaska.org#ext#@neahq.onmicrosoft.com::549e5082-63c7-47ff-9cd6-fbb49a1f189e" providerId="AD" clId="Web-{35FD2A5B-CF39-781D-2932-BDCF4F318758}" dt="2025-06-03T22:26:56.347" v="105"/>
        <pc:sldMkLst>
          <pc:docMk/>
          <pc:sldMk cId="305265203" sldId="943"/>
        </pc:sldMkLst>
      </pc:sldChg>
      <pc:sldChg chg="modSp">
        <pc:chgData name="Eischeid, Hedy [AK]" userId="S::hedy.eischeid_neaalaska.org#ext#@neahq.onmicrosoft.com::549e5082-63c7-47ff-9cd6-fbb49a1f189e" providerId="AD" clId="Web-{35FD2A5B-CF39-781D-2932-BDCF4F318758}" dt="2025-06-03T22:36:02.352" v="115" actId="20577"/>
        <pc:sldMkLst>
          <pc:docMk/>
          <pc:sldMk cId="122820759" sldId="953"/>
        </pc:sldMkLst>
        <pc:spChg chg="mod">
          <ac:chgData name="Eischeid, Hedy [AK]" userId="S::hedy.eischeid_neaalaska.org#ext#@neahq.onmicrosoft.com::549e5082-63c7-47ff-9cd6-fbb49a1f189e" providerId="AD" clId="Web-{35FD2A5B-CF39-781D-2932-BDCF4F318758}" dt="2025-06-03T22:36:02.352" v="115" actId="20577"/>
          <ac:spMkLst>
            <pc:docMk/>
            <pc:sldMk cId="122820759" sldId="953"/>
            <ac:spMk id="18" creationId="{CFFF26E2-1A8A-5646-3D1E-8B3C51041A44}"/>
          </ac:spMkLst>
        </pc:spChg>
      </pc:sldChg>
      <pc:sldChg chg="modSp">
        <pc:chgData name="Eischeid, Hedy [AK]" userId="S::hedy.eischeid_neaalaska.org#ext#@neahq.onmicrosoft.com::549e5082-63c7-47ff-9cd6-fbb49a1f189e" providerId="AD" clId="Web-{35FD2A5B-CF39-781D-2932-BDCF4F318758}" dt="2025-06-03T22:48:16.459" v="303" actId="20577"/>
        <pc:sldMkLst>
          <pc:docMk/>
          <pc:sldMk cId="2384515667" sldId="954"/>
        </pc:sldMkLst>
        <pc:spChg chg="mod">
          <ac:chgData name="Eischeid, Hedy [AK]" userId="S::hedy.eischeid_neaalaska.org#ext#@neahq.onmicrosoft.com::549e5082-63c7-47ff-9cd6-fbb49a1f189e" providerId="AD" clId="Web-{35FD2A5B-CF39-781D-2932-BDCF4F318758}" dt="2025-06-03T22:45:46.110" v="176" actId="20577"/>
          <ac:spMkLst>
            <pc:docMk/>
            <pc:sldMk cId="2384515667" sldId="954"/>
            <ac:spMk id="3" creationId="{7C3799BD-23C1-F608-0FC0-B36EA35E8274}"/>
          </ac:spMkLst>
        </pc:spChg>
        <pc:spChg chg="mod">
          <ac:chgData name="Eischeid, Hedy [AK]" userId="S::hedy.eischeid_neaalaska.org#ext#@neahq.onmicrosoft.com::549e5082-63c7-47ff-9cd6-fbb49a1f189e" providerId="AD" clId="Web-{35FD2A5B-CF39-781D-2932-BDCF4F318758}" dt="2025-06-03T22:48:16.459" v="303" actId="20577"/>
          <ac:spMkLst>
            <pc:docMk/>
            <pc:sldMk cId="2384515667" sldId="954"/>
            <ac:spMk id="5" creationId="{79596BD5-8D03-D443-1BF1-E946C2B51B6F}"/>
          </ac:spMkLst>
        </pc:spChg>
      </pc:sldChg>
      <pc:sldChg chg="modSp add replId">
        <pc:chgData name="Eischeid, Hedy [AK]" userId="S::hedy.eischeid_neaalaska.org#ext#@neahq.onmicrosoft.com::549e5082-63c7-47ff-9cd6-fbb49a1f189e" providerId="AD" clId="Web-{35FD2A5B-CF39-781D-2932-BDCF4F318758}" dt="2025-06-03T21:56:43.541" v="80" actId="20577"/>
        <pc:sldMkLst>
          <pc:docMk/>
          <pc:sldMk cId="798981439" sldId="969"/>
        </pc:sldMkLst>
        <pc:spChg chg="mod">
          <ac:chgData name="Eischeid, Hedy [AK]" userId="S::hedy.eischeid_neaalaska.org#ext#@neahq.onmicrosoft.com::549e5082-63c7-47ff-9cd6-fbb49a1f189e" providerId="AD" clId="Web-{35FD2A5B-CF39-781D-2932-BDCF4F318758}" dt="2025-06-03T21:56:43.541" v="80" actId="20577"/>
          <ac:spMkLst>
            <pc:docMk/>
            <pc:sldMk cId="798981439" sldId="969"/>
            <ac:spMk id="8" creationId="{2F45B0A8-5073-BF3D-2C91-6166CC7FD088}"/>
          </ac:spMkLst>
        </pc:spChg>
      </pc:sldChg>
      <pc:sldChg chg="new del">
        <pc:chgData name="Eischeid, Hedy [AK]" userId="S::hedy.eischeid_neaalaska.org#ext#@neahq.onmicrosoft.com::549e5082-63c7-47ff-9cd6-fbb49a1f189e" providerId="AD" clId="Web-{35FD2A5B-CF39-781D-2932-BDCF4F318758}" dt="2025-06-03T22:14:09.317" v="84"/>
        <pc:sldMkLst>
          <pc:docMk/>
          <pc:sldMk cId="3184366495" sldId="970"/>
        </pc:sldMkLst>
      </pc:sldChg>
    </pc:docChg>
  </pc:docChgLst>
  <pc:docChgLst>
    <pc:chgData name="Barton, Beth" userId="S::beth.barton_ieanea.org#ext#@neahq.onmicrosoft.com::796f4356-a506-4608-9f62-2e20e49a724b" providerId="AD" clId="Web-{72C6B7C6-2B0C-FE28-FE95-98A4999AD7E4}"/>
    <pc:docChg chg="delSld modSld">
      <pc:chgData name="Barton, Beth" userId="S::beth.barton_ieanea.org#ext#@neahq.onmicrosoft.com::796f4356-a506-4608-9f62-2e20e49a724b" providerId="AD" clId="Web-{72C6B7C6-2B0C-FE28-FE95-98A4999AD7E4}" dt="2025-02-24T20:46:34.952" v="26" actId="20577"/>
      <pc:docMkLst>
        <pc:docMk/>
      </pc:docMkLst>
      <pc:sldChg chg="addSp delSp modSp del addAnim delAnim">
        <pc:chgData name="Barton, Beth" userId="S::beth.barton_ieanea.org#ext#@neahq.onmicrosoft.com::796f4356-a506-4608-9f62-2e20e49a724b" providerId="AD" clId="Web-{72C6B7C6-2B0C-FE28-FE95-98A4999AD7E4}" dt="2025-02-24T20:24:56.354" v="19"/>
        <pc:sldMkLst>
          <pc:docMk/>
          <pc:sldMk cId="3064174525" sldId="923"/>
        </pc:sldMkLst>
        <pc:picChg chg="add mod">
          <ac:chgData name="Barton, Beth" userId="S::beth.barton_ieanea.org#ext#@neahq.onmicrosoft.com::796f4356-a506-4608-9f62-2e20e49a724b" providerId="AD" clId="Web-{72C6B7C6-2B0C-FE28-FE95-98A4999AD7E4}" dt="2025-02-24T20:22:44.979" v="13" actId="1076"/>
          <ac:picMkLst>
            <pc:docMk/>
            <pc:sldMk cId="3064174525" sldId="923"/>
            <ac:picMk id="2" creationId="{72E20D23-4F7D-B368-AB11-2B09E5FFAFA9}"/>
          </ac:picMkLst>
        </pc:picChg>
        <pc:picChg chg="del">
          <ac:chgData name="Barton, Beth" userId="S::beth.barton_ieanea.org#ext#@neahq.onmicrosoft.com::796f4356-a506-4608-9f62-2e20e49a724b" providerId="AD" clId="Web-{72C6B7C6-2B0C-FE28-FE95-98A4999AD7E4}" dt="2025-02-24T20:22:18.244" v="9"/>
          <ac:picMkLst>
            <pc:docMk/>
            <pc:sldMk cId="3064174525" sldId="923"/>
            <ac:picMk id="4" creationId="{00000000-0000-0000-0000-000000000000}"/>
          </ac:picMkLst>
        </pc:picChg>
      </pc:sldChg>
      <pc:sldChg chg="delSp modSp delAnim">
        <pc:chgData name="Barton, Beth" userId="S::beth.barton_ieanea.org#ext#@neahq.onmicrosoft.com::796f4356-a506-4608-9f62-2e20e49a724b" providerId="AD" clId="Web-{72C6B7C6-2B0C-FE28-FE95-98A4999AD7E4}" dt="2025-02-24T20:19:50.416" v="7" actId="1076"/>
        <pc:sldMkLst>
          <pc:docMk/>
          <pc:sldMk cId="1381242750" sldId="934"/>
        </pc:sldMkLst>
        <pc:picChg chg="del">
          <ac:chgData name="Barton, Beth" userId="S::beth.barton_ieanea.org#ext#@neahq.onmicrosoft.com::796f4356-a506-4608-9f62-2e20e49a724b" providerId="AD" clId="Web-{72C6B7C6-2B0C-FE28-FE95-98A4999AD7E4}" dt="2025-02-24T20:19:26.244" v="2"/>
          <ac:picMkLst>
            <pc:docMk/>
            <pc:sldMk cId="1381242750" sldId="934"/>
            <ac:picMk id="2" creationId="{00000000-0000-0000-0000-000000000000}"/>
          </ac:picMkLst>
        </pc:picChg>
        <pc:picChg chg="mod">
          <ac:chgData name="Barton, Beth" userId="S::beth.barton_ieanea.org#ext#@neahq.onmicrosoft.com::796f4356-a506-4608-9f62-2e20e49a724b" providerId="AD" clId="Web-{72C6B7C6-2B0C-FE28-FE95-98A4999AD7E4}" dt="2025-02-24T20:19:50.416" v="7" actId="1076"/>
          <ac:picMkLst>
            <pc:docMk/>
            <pc:sldMk cId="1381242750" sldId="934"/>
            <ac:picMk id="3" creationId="{38EC2DF9-5DE6-7358-292A-73C7948ABB88}"/>
          </ac:picMkLst>
        </pc:picChg>
      </pc:sldChg>
      <pc:sldChg chg="modSp">
        <pc:chgData name="Barton, Beth" userId="S::beth.barton_ieanea.org#ext#@neahq.onmicrosoft.com::796f4356-a506-4608-9f62-2e20e49a724b" providerId="AD" clId="Web-{72C6B7C6-2B0C-FE28-FE95-98A4999AD7E4}" dt="2025-02-24T20:46:34.952" v="26" actId="20577"/>
        <pc:sldMkLst>
          <pc:docMk/>
          <pc:sldMk cId="1891973093" sldId="945"/>
        </pc:sldMkLst>
        <pc:spChg chg="mod">
          <ac:chgData name="Barton, Beth" userId="S::beth.barton_ieanea.org#ext#@neahq.onmicrosoft.com::796f4356-a506-4608-9f62-2e20e49a724b" providerId="AD" clId="Web-{72C6B7C6-2B0C-FE28-FE95-98A4999AD7E4}" dt="2025-02-24T20:46:34.952" v="26" actId="20577"/>
          <ac:spMkLst>
            <pc:docMk/>
            <pc:sldMk cId="1891973093" sldId="945"/>
            <ac:spMk id="17" creationId="{00000000-0000-0000-0000-000000000000}"/>
          </ac:spMkLst>
        </pc:spChg>
      </pc:sldChg>
      <pc:sldChg chg="addSp delSp modSp addAnim delAnim">
        <pc:chgData name="Barton, Beth" userId="S::beth.barton_ieanea.org#ext#@neahq.onmicrosoft.com::796f4356-a506-4608-9f62-2e20e49a724b" providerId="AD" clId="Web-{72C6B7C6-2B0C-FE28-FE95-98A4999AD7E4}" dt="2025-02-24T20:25:03.729" v="22" actId="20577"/>
        <pc:sldMkLst>
          <pc:docMk/>
          <pc:sldMk cId="1294472108" sldId="952"/>
        </pc:sldMkLst>
        <pc:spChg chg="mod">
          <ac:chgData name="Barton, Beth" userId="S::beth.barton_ieanea.org#ext#@neahq.onmicrosoft.com::796f4356-a506-4608-9f62-2e20e49a724b" providerId="AD" clId="Web-{72C6B7C6-2B0C-FE28-FE95-98A4999AD7E4}" dt="2025-02-24T20:25:03.729" v="22" actId="20577"/>
          <ac:spMkLst>
            <pc:docMk/>
            <pc:sldMk cId="1294472108" sldId="952"/>
            <ac:spMk id="9" creationId="{610A27D5-1863-0AE6-BDC7-FC9AA6A31CB1}"/>
          </ac:spMkLst>
        </pc:spChg>
        <pc:picChg chg="add mod">
          <ac:chgData name="Barton, Beth" userId="S::beth.barton_ieanea.org#ext#@neahq.onmicrosoft.com::796f4356-a506-4608-9f62-2e20e49a724b" providerId="AD" clId="Web-{72C6B7C6-2B0C-FE28-FE95-98A4999AD7E4}" dt="2025-02-24T20:24:50.573" v="18" actId="14100"/>
          <ac:picMkLst>
            <pc:docMk/>
            <pc:sldMk cId="1294472108" sldId="952"/>
            <ac:picMk id="2" creationId="{AD493910-EC4E-759E-B926-291214F66610}"/>
          </ac:picMkLst>
        </pc:picChg>
        <pc:picChg chg="del">
          <ac:chgData name="Barton, Beth" userId="S::beth.barton_ieanea.org#ext#@neahq.onmicrosoft.com::796f4356-a506-4608-9f62-2e20e49a724b" providerId="AD" clId="Web-{72C6B7C6-2B0C-FE28-FE95-98A4999AD7E4}" dt="2025-02-24T20:22:29.947" v="12"/>
          <ac:picMkLst>
            <pc:docMk/>
            <pc:sldMk cId="1294472108" sldId="952"/>
            <ac:picMk id="4" creationId="{41EC79F1-1D1A-0716-2D98-6C290ABD8B49}"/>
          </ac:picMkLst>
        </pc:picChg>
      </pc:sldChg>
    </pc:docChg>
  </pc:docChgLst>
  <pc:docChgLst>
    <pc:chgData name="Davis, Meighan [HQ-CE]" userId="S::mdavis@nea.org::078ae108-6df0-4a38-b2f3-816ee71c3480" providerId="AD" clId="Web-{A217C366-E256-767E-70E2-8E46B8F60589}"/>
    <pc:docChg chg="modSld">
      <pc:chgData name="Davis, Meighan [HQ-CE]" userId="S::mdavis@nea.org::078ae108-6df0-4a38-b2f3-816ee71c3480" providerId="AD" clId="Web-{A217C366-E256-767E-70E2-8E46B8F60589}" dt="2025-02-25T02:40:12.762" v="53" actId="1076"/>
      <pc:docMkLst>
        <pc:docMk/>
      </pc:docMkLst>
      <pc:sldChg chg="addSp delSp modSp">
        <pc:chgData name="Davis, Meighan [HQ-CE]" userId="S::mdavis@nea.org::078ae108-6df0-4a38-b2f3-816ee71c3480" providerId="AD" clId="Web-{A217C366-E256-767E-70E2-8E46B8F60589}" dt="2025-02-25T02:37:54.352" v="48" actId="1076"/>
        <pc:sldMkLst>
          <pc:docMk/>
          <pc:sldMk cId="3953978891" sldId="302"/>
        </pc:sldMkLst>
        <pc:spChg chg="mod">
          <ac:chgData name="Davis, Meighan [HQ-CE]" userId="S::mdavis@nea.org::078ae108-6df0-4a38-b2f3-816ee71c3480" providerId="AD" clId="Web-{A217C366-E256-767E-70E2-8E46B8F60589}" dt="2025-02-25T02:35:45.365" v="39" actId="20577"/>
          <ac:spMkLst>
            <pc:docMk/>
            <pc:sldMk cId="3953978891" sldId="302"/>
            <ac:spMk id="8" creationId="{00000000-0000-0000-0000-000000000000}"/>
          </ac:spMkLst>
        </pc:spChg>
        <pc:picChg chg="add del mod">
          <ac:chgData name="Davis, Meighan [HQ-CE]" userId="S::mdavis@nea.org::078ae108-6df0-4a38-b2f3-816ee71c3480" providerId="AD" clId="Web-{A217C366-E256-767E-70E2-8E46B8F60589}" dt="2025-02-25T02:37:43.618" v="44"/>
          <ac:picMkLst>
            <pc:docMk/>
            <pc:sldMk cId="3953978891" sldId="302"/>
            <ac:picMk id="3" creationId="{90EE729F-DC72-EE9B-94EC-01E319840CC5}"/>
          </ac:picMkLst>
        </pc:picChg>
        <pc:picChg chg="add mod">
          <ac:chgData name="Davis, Meighan [HQ-CE]" userId="S::mdavis@nea.org::078ae108-6df0-4a38-b2f3-816ee71c3480" providerId="AD" clId="Web-{A217C366-E256-767E-70E2-8E46B8F60589}" dt="2025-02-25T02:37:54.352" v="48" actId="1076"/>
          <ac:picMkLst>
            <pc:docMk/>
            <pc:sldMk cId="3953978891" sldId="302"/>
            <ac:picMk id="4" creationId="{C4AF29EC-6D40-D301-F75A-FB8D9D00488A}"/>
          </ac:picMkLst>
        </pc:picChg>
        <pc:picChg chg="mod">
          <ac:chgData name="Davis, Meighan [HQ-CE]" userId="S::mdavis@nea.org::078ae108-6df0-4a38-b2f3-816ee71c3480" providerId="AD" clId="Web-{A217C366-E256-767E-70E2-8E46B8F60589}" dt="2025-02-25T02:35:58.568" v="40" actId="1076"/>
          <ac:picMkLst>
            <pc:docMk/>
            <pc:sldMk cId="3953978891" sldId="302"/>
            <ac:picMk id="1026" creationId="{00000000-0000-0000-0000-000000000000}"/>
          </ac:picMkLst>
        </pc:picChg>
      </pc:sldChg>
      <pc:sldChg chg="modSp">
        <pc:chgData name="Davis, Meighan [HQ-CE]" userId="S::mdavis@nea.org::078ae108-6df0-4a38-b2f3-816ee71c3480" providerId="AD" clId="Web-{A217C366-E256-767E-70E2-8E46B8F60589}" dt="2025-02-25T02:31:48.187" v="10" actId="1076"/>
        <pc:sldMkLst>
          <pc:docMk/>
          <pc:sldMk cId="1721435007" sldId="351"/>
        </pc:sldMkLst>
        <pc:spChg chg="mod">
          <ac:chgData name="Davis, Meighan [HQ-CE]" userId="S::mdavis@nea.org::078ae108-6df0-4a38-b2f3-816ee71c3480" providerId="AD" clId="Web-{A217C366-E256-767E-70E2-8E46B8F60589}" dt="2025-02-25T02:31:48.187" v="10" actId="1076"/>
          <ac:spMkLst>
            <pc:docMk/>
            <pc:sldMk cId="1721435007" sldId="351"/>
            <ac:spMk id="3" creationId="{1D87B9E6-FC7C-7766-5B4C-A0B85700E214}"/>
          </ac:spMkLst>
        </pc:spChg>
      </pc:sldChg>
      <pc:sldChg chg="modSp">
        <pc:chgData name="Davis, Meighan [HQ-CE]" userId="S::mdavis@nea.org::078ae108-6df0-4a38-b2f3-816ee71c3480" providerId="AD" clId="Web-{A217C366-E256-767E-70E2-8E46B8F60589}" dt="2025-02-25T02:40:12.762" v="53" actId="1076"/>
        <pc:sldMkLst>
          <pc:docMk/>
          <pc:sldMk cId="1052731785" sldId="361"/>
        </pc:sldMkLst>
        <pc:spChg chg="mod">
          <ac:chgData name="Davis, Meighan [HQ-CE]" userId="S::mdavis@nea.org::078ae108-6df0-4a38-b2f3-816ee71c3480" providerId="AD" clId="Web-{A217C366-E256-767E-70E2-8E46B8F60589}" dt="2025-02-25T02:40:12.762" v="53" actId="1076"/>
          <ac:spMkLst>
            <pc:docMk/>
            <pc:sldMk cId="1052731785" sldId="361"/>
            <ac:spMk id="8" creationId="{00000000-0000-0000-0000-000000000000}"/>
          </ac:spMkLst>
        </pc:spChg>
      </pc:sldChg>
      <pc:sldChg chg="modSp">
        <pc:chgData name="Davis, Meighan [HQ-CE]" userId="S::mdavis@nea.org::078ae108-6df0-4a38-b2f3-816ee71c3480" providerId="AD" clId="Web-{A217C366-E256-767E-70E2-8E46B8F60589}" dt="2025-02-25T02:32:14.562" v="15" actId="20577"/>
        <pc:sldMkLst>
          <pc:docMk/>
          <pc:sldMk cId="2863789479" sldId="928"/>
        </pc:sldMkLst>
        <pc:spChg chg="mod">
          <ac:chgData name="Davis, Meighan [HQ-CE]" userId="S::mdavis@nea.org::078ae108-6df0-4a38-b2f3-816ee71c3480" providerId="AD" clId="Web-{A217C366-E256-767E-70E2-8E46B8F60589}" dt="2025-02-25T02:32:14.562" v="15" actId="20577"/>
          <ac:spMkLst>
            <pc:docMk/>
            <pc:sldMk cId="2863789479" sldId="928"/>
            <ac:spMk id="2" creationId="{00000000-0000-0000-0000-000000000000}"/>
          </ac:spMkLst>
        </pc:spChg>
      </pc:sldChg>
      <pc:sldChg chg="modSp">
        <pc:chgData name="Davis, Meighan [HQ-CE]" userId="S::mdavis@nea.org::078ae108-6df0-4a38-b2f3-816ee71c3480" providerId="AD" clId="Web-{A217C366-E256-767E-70E2-8E46B8F60589}" dt="2025-02-25T02:31:25.717" v="1" actId="1076"/>
        <pc:sldMkLst>
          <pc:docMk/>
          <pc:sldMk cId="2026593322" sldId="949"/>
        </pc:sldMkLst>
        <pc:spChg chg="mod">
          <ac:chgData name="Davis, Meighan [HQ-CE]" userId="S::mdavis@nea.org::078ae108-6df0-4a38-b2f3-816ee71c3480" providerId="AD" clId="Web-{A217C366-E256-767E-70E2-8E46B8F60589}" dt="2025-02-25T02:31:22.108" v="0" actId="14100"/>
          <ac:spMkLst>
            <pc:docMk/>
            <pc:sldMk cId="2026593322" sldId="949"/>
            <ac:spMk id="3" creationId="{0DEF499C-2AA0-A55E-3A54-30D0F02F8C90}"/>
          </ac:spMkLst>
        </pc:spChg>
        <pc:picChg chg="mod">
          <ac:chgData name="Davis, Meighan [HQ-CE]" userId="S::mdavis@nea.org::078ae108-6df0-4a38-b2f3-816ee71c3480" providerId="AD" clId="Web-{A217C366-E256-767E-70E2-8E46B8F60589}" dt="2025-02-25T02:31:25.717" v="1" actId="1076"/>
          <ac:picMkLst>
            <pc:docMk/>
            <pc:sldMk cId="2026593322" sldId="949"/>
            <ac:picMk id="7" creationId="{24A0909A-76E4-24DF-EC81-CCB639D45D96}"/>
          </ac:picMkLst>
        </pc:picChg>
      </pc:sldChg>
      <pc:sldChg chg="modSp">
        <pc:chgData name="Davis, Meighan [HQ-CE]" userId="S::mdavis@nea.org::078ae108-6df0-4a38-b2f3-816ee71c3480" providerId="AD" clId="Web-{A217C366-E256-767E-70E2-8E46B8F60589}" dt="2025-02-25T02:35:17.161" v="17" actId="20577"/>
        <pc:sldMkLst>
          <pc:docMk/>
          <pc:sldMk cId="122820759" sldId="953"/>
        </pc:sldMkLst>
        <pc:spChg chg="mod">
          <ac:chgData name="Davis, Meighan [HQ-CE]" userId="S::mdavis@nea.org::078ae108-6df0-4a38-b2f3-816ee71c3480" providerId="AD" clId="Web-{A217C366-E256-767E-70E2-8E46B8F60589}" dt="2025-02-25T02:35:17.161" v="17" actId="20577"/>
          <ac:spMkLst>
            <pc:docMk/>
            <pc:sldMk cId="122820759" sldId="953"/>
            <ac:spMk id="18" creationId="{CFFF26E2-1A8A-5646-3D1E-8B3C51041A44}"/>
          </ac:spMkLst>
        </pc:spChg>
      </pc:sldChg>
      <pc:sldChg chg="addSp modSp">
        <pc:chgData name="Davis, Meighan [HQ-CE]" userId="S::mdavis@nea.org::078ae108-6df0-4a38-b2f3-816ee71c3480" providerId="AD" clId="Web-{A217C366-E256-767E-70E2-8E46B8F60589}" dt="2025-02-25T02:39:42.058" v="52" actId="1076"/>
        <pc:sldMkLst>
          <pc:docMk/>
          <pc:sldMk cId="2384515667" sldId="954"/>
        </pc:sldMkLst>
        <pc:picChg chg="add mod">
          <ac:chgData name="Davis, Meighan [HQ-CE]" userId="S::mdavis@nea.org::078ae108-6df0-4a38-b2f3-816ee71c3480" providerId="AD" clId="Web-{A217C366-E256-767E-70E2-8E46B8F60589}" dt="2025-02-25T02:39:42.058" v="52" actId="1076"/>
          <ac:picMkLst>
            <pc:docMk/>
            <pc:sldMk cId="2384515667" sldId="954"/>
            <ac:picMk id="2" creationId="{03DEEB12-1AE8-E3C2-11AC-99BB2D6F7EB4}"/>
          </ac:picMkLst>
        </pc:picChg>
      </pc:sldChg>
    </pc:docChg>
  </pc:docChgLst>
  <pc:docChgLst>
    <pc:chgData name="Reilly, Monet [PA]" userId="S::mreilly_psea.org#ext#@neahq.onmicrosoft.com::c0fedf1a-1d95-456f-8c41-3553731985ba" providerId="AD" clId="Web-{6980B5E6-15E0-AE44-089E-548D4D30CE51}"/>
    <pc:docChg chg="addSld delSld modSld sldOrd">
      <pc:chgData name="Reilly, Monet [PA]" userId="S::mreilly_psea.org#ext#@neahq.onmicrosoft.com::c0fedf1a-1d95-456f-8c41-3553731985ba" providerId="AD" clId="Web-{6980B5E6-15E0-AE44-089E-548D4D30CE51}" dt="2024-06-06T14:20:09.287" v="428" actId="20577"/>
      <pc:docMkLst>
        <pc:docMk/>
      </pc:docMkLst>
      <pc:sldChg chg="modSp">
        <pc:chgData name="Reilly, Monet [PA]" userId="S::mreilly_psea.org#ext#@neahq.onmicrosoft.com::c0fedf1a-1d95-456f-8c41-3553731985ba" providerId="AD" clId="Web-{6980B5E6-15E0-AE44-089E-548D4D30CE51}" dt="2024-06-05T18:44:43.137" v="82" actId="20577"/>
        <pc:sldMkLst>
          <pc:docMk/>
          <pc:sldMk cId="3722071196" sldId="276"/>
        </pc:sldMkLst>
      </pc:sldChg>
      <pc:sldChg chg="ord">
        <pc:chgData name="Reilly, Monet [PA]" userId="S::mreilly_psea.org#ext#@neahq.onmicrosoft.com::c0fedf1a-1d95-456f-8c41-3553731985ba" providerId="AD" clId="Web-{6980B5E6-15E0-AE44-089E-548D4D30CE51}" dt="2024-06-05T18:43:40.025" v="80"/>
        <pc:sldMkLst>
          <pc:docMk/>
          <pc:sldMk cId="1721435007" sldId="351"/>
        </pc:sldMkLst>
      </pc:sldChg>
      <pc:sldChg chg="delSp modSp del ord">
        <pc:chgData name="Reilly, Monet [PA]" userId="S::mreilly_psea.org#ext#@neahq.onmicrosoft.com::c0fedf1a-1d95-456f-8c41-3553731985ba" providerId="AD" clId="Web-{6980B5E6-15E0-AE44-089E-548D4D30CE51}" dt="2024-06-05T19:03:13.763" v="201"/>
        <pc:sldMkLst>
          <pc:docMk/>
          <pc:sldMk cId="2922361042" sldId="475"/>
        </pc:sldMkLst>
      </pc:sldChg>
      <pc:sldChg chg="delSp modSp del ord delAnim">
        <pc:chgData name="Reilly, Monet [PA]" userId="S::mreilly_psea.org#ext#@neahq.onmicrosoft.com::c0fedf1a-1d95-456f-8c41-3553731985ba" providerId="AD" clId="Web-{6980B5E6-15E0-AE44-089E-548D4D30CE51}" dt="2024-06-05T19:04:43.093" v="236"/>
        <pc:sldMkLst>
          <pc:docMk/>
          <pc:sldMk cId="230649879" sldId="480"/>
        </pc:sldMkLst>
      </pc:sldChg>
      <pc:sldChg chg="del">
        <pc:chgData name="Reilly, Monet [PA]" userId="S::mreilly_psea.org#ext#@neahq.onmicrosoft.com::c0fedf1a-1d95-456f-8c41-3553731985ba" providerId="AD" clId="Web-{6980B5E6-15E0-AE44-089E-548D4D30CE51}" dt="2024-06-05T18:28:08.108" v="0"/>
        <pc:sldMkLst>
          <pc:docMk/>
          <pc:sldMk cId="2023219180" sldId="481"/>
        </pc:sldMkLst>
      </pc:sldChg>
      <pc:sldChg chg="ord">
        <pc:chgData name="Reilly, Monet [PA]" userId="S::mreilly_psea.org#ext#@neahq.onmicrosoft.com::c0fedf1a-1d95-456f-8c41-3553731985ba" providerId="AD" clId="Web-{6980B5E6-15E0-AE44-089E-548D4D30CE51}" dt="2024-06-05T18:43:40.025" v="79"/>
        <pc:sldMkLst>
          <pc:docMk/>
          <pc:sldMk cId="1290440593" sldId="911"/>
        </pc:sldMkLst>
      </pc:sldChg>
      <pc:sldChg chg="ord">
        <pc:chgData name="Reilly, Monet [PA]" userId="S::mreilly_psea.org#ext#@neahq.onmicrosoft.com::c0fedf1a-1d95-456f-8c41-3553731985ba" providerId="AD" clId="Web-{6980B5E6-15E0-AE44-089E-548D4D30CE51}" dt="2024-06-05T18:43:40.025" v="75"/>
        <pc:sldMkLst>
          <pc:docMk/>
          <pc:sldMk cId="1348353197" sldId="922"/>
        </pc:sldMkLst>
      </pc:sldChg>
      <pc:sldChg chg="ord">
        <pc:chgData name="Reilly, Monet [PA]" userId="S::mreilly_psea.org#ext#@neahq.onmicrosoft.com::c0fedf1a-1d95-456f-8c41-3553731985ba" providerId="AD" clId="Web-{6980B5E6-15E0-AE44-089E-548D4D30CE51}" dt="2024-06-05T18:43:40.025" v="74"/>
        <pc:sldMkLst>
          <pc:docMk/>
          <pc:sldMk cId="3064174525" sldId="923"/>
        </pc:sldMkLst>
      </pc:sldChg>
      <pc:sldChg chg="ord">
        <pc:chgData name="Reilly, Monet [PA]" userId="S::mreilly_psea.org#ext#@neahq.onmicrosoft.com::c0fedf1a-1d95-456f-8c41-3553731985ba" providerId="AD" clId="Web-{6980B5E6-15E0-AE44-089E-548D4D30CE51}" dt="2024-06-05T18:43:40.025" v="73"/>
        <pc:sldMkLst>
          <pc:docMk/>
          <pc:sldMk cId="3572120943" sldId="924"/>
        </pc:sldMkLst>
      </pc:sldChg>
      <pc:sldChg chg="ord">
        <pc:chgData name="Reilly, Monet [PA]" userId="S::mreilly_psea.org#ext#@neahq.onmicrosoft.com::c0fedf1a-1d95-456f-8c41-3553731985ba" providerId="AD" clId="Web-{6980B5E6-15E0-AE44-089E-548D4D30CE51}" dt="2024-06-05T18:43:40.025" v="72"/>
        <pc:sldMkLst>
          <pc:docMk/>
          <pc:sldMk cId="765310900" sldId="925"/>
        </pc:sldMkLst>
      </pc:sldChg>
      <pc:sldChg chg="ord modNotes">
        <pc:chgData name="Reilly, Monet [PA]" userId="S::mreilly_psea.org#ext#@neahq.onmicrosoft.com::c0fedf1a-1d95-456f-8c41-3553731985ba" providerId="AD" clId="Web-{6980B5E6-15E0-AE44-089E-548D4D30CE51}" dt="2024-06-05T18:43:40.025" v="71"/>
        <pc:sldMkLst>
          <pc:docMk/>
          <pc:sldMk cId="2720335531" sldId="926"/>
        </pc:sldMkLst>
      </pc:sldChg>
      <pc:sldChg chg="ord">
        <pc:chgData name="Reilly, Monet [PA]" userId="S::mreilly_psea.org#ext#@neahq.onmicrosoft.com::c0fedf1a-1d95-456f-8c41-3553731985ba" providerId="AD" clId="Web-{6980B5E6-15E0-AE44-089E-548D4D30CE51}" dt="2024-06-05T18:43:40.025" v="70"/>
        <pc:sldMkLst>
          <pc:docMk/>
          <pc:sldMk cId="4204985514" sldId="927"/>
        </pc:sldMkLst>
      </pc:sldChg>
      <pc:sldChg chg="addSp delSp modSp ord">
        <pc:chgData name="Reilly, Monet [PA]" userId="S::mreilly_psea.org#ext#@neahq.onmicrosoft.com::c0fedf1a-1d95-456f-8c41-3553731985ba" providerId="AD" clId="Web-{6980B5E6-15E0-AE44-089E-548D4D30CE51}" dt="2024-06-05T19:11:32.996" v="337" actId="1076"/>
        <pc:sldMkLst>
          <pc:docMk/>
          <pc:sldMk cId="2863789479" sldId="928"/>
        </pc:sldMkLst>
      </pc:sldChg>
      <pc:sldChg chg="ord">
        <pc:chgData name="Reilly, Monet [PA]" userId="S::mreilly_psea.org#ext#@neahq.onmicrosoft.com::c0fedf1a-1d95-456f-8c41-3553731985ba" providerId="AD" clId="Web-{6980B5E6-15E0-AE44-089E-548D4D30CE51}" dt="2024-06-05T18:43:40.025" v="68"/>
        <pc:sldMkLst>
          <pc:docMk/>
          <pc:sldMk cId="2958573769" sldId="929"/>
        </pc:sldMkLst>
      </pc:sldChg>
      <pc:sldChg chg="ord">
        <pc:chgData name="Reilly, Monet [PA]" userId="S::mreilly_psea.org#ext#@neahq.onmicrosoft.com::c0fedf1a-1d95-456f-8c41-3553731985ba" providerId="AD" clId="Web-{6980B5E6-15E0-AE44-089E-548D4D30CE51}" dt="2024-06-05T18:43:40.025" v="67"/>
        <pc:sldMkLst>
          <pc:docMk/>
          <pc:sldMk cId="3795127053" sldId="930"/>
        </pc:sldMkLst>
      </pc:sldChg>
      <pc:sldChg chg="modSp del ord">
        <pc:chgData name="Reilly, Monet [PA]" userId="S::mreilly_psea.org#ext#@neahq.onmicrosoft.com::c0fedf1a-1d95-456f-8c41-3553731985ba" providerId="AD" clId="Web-{6980B5E6-15E0-AE44-089E-548D4D30CE51}" dt="2024-06-05T19:11:35.590" v="338"/>
        <pc:sldMkLst>
          <pc:docMk/>
          <pc:sldMk cId="380888380" sldId="931"/>
        </pc:sldMkLst>
      </pc:sldChg>
      <pc:sldChg chg="modSp new del">
        <pc:chgData name="Reilly, Monet [PA]" userId="S::mreilly_psea.org#ext#@neahq.onmicrosoft.com::c0fedf1a-1d95-456f-8c41-3553731985ba" providerId="AD" clId="Web-{6980B5E6-15E0-AE44-089E-548D4D30CE51}" dt="2024-06-05T19:32:24.345" v="417"/>
        <pc:sldMkLst>
          <pc:docMk/>
          <pc:sldMk cId="2605836013" sldId="932"/>
        </pc:sldMkLst>
      </pc:sldChg>
      <pc:sldChg chg="delSp modSp add ord replId">
        <pc:chgData name="Reilly, Monet [PA]" userId="S::mreilly_psea.org#ext#@neahq.onmicrosoft.com::c0fedf1a-1d95-456f-8c41-3553731985ba" providerId="AD" clId="Web-{6980B5E6-15E0-AE44-089E-548D4D30CE51}" dt="2024-06-06T14:20:09.287" v="428" actId="20577"/>
        <pc:sldMkLst>
          <pc:docMk/>
          <pc:sldMk cId="1297788316" sldId="933"/>
        </pc:sldMkLst>
      </pc:sldChg>
      <pc:sldChg chg="delSp modSp add ord replId">
        <pc:chgData name="Reilly, Monet [PA]" userId="S::mreilly_psea.org#ext#@neahq.onmicrosoft.com::c0fedf1a-1d95-456f-8c41-3553731985ba" providerId="AD" clId="Web-{6980B5E6-15E0-AE44-089E-548D4D30CE51}" dt="2024-06-05T19:04:36.562" v="235"/>
        <pc:sldMkLst>
          <pc:docMk/>
          <pc:sldMk cId="1381242750" sldId="934"/>
        </pc:sldMkLst>
      </pc:sldChg>
      <pc:sldChg chg="add replId">
        <pc:chgData name="Reilly, Monet [PA]" userId="S::mreilly_psea.org#ext#@neahq.onmicrosoft.com::c0fedf1a-1d95-456f-8c41-3553731985ba" providerId="AD" clId="Web-{6980B5E6-15E0-AE44-089E-548D4D30CE51}" dt="2024-06-05T19:05:19.454" v="237"/>
        <pc:sldMkLst>
          <pc:docMk/>
          <pc:sldMk cId="1498785896" sldId="935"/>
        </pc:sldMkLst>
      </pc:sldChg>
      <pc:sldChg chg="add del replId">
        <pc:chgData name="Reilly, Monet [PA]" userId="S::mreilly_psea.org#ext#@neahq.onmicrosoft.com::c0fedf1a-1d95-456f-8c41-3553731985ba" providerId="AD" clId="Web-{6980B5E6-15E0-AE44-089E-548D4D30CE51}" dt="2024-06-05T19:09:06.617" v="244"/>
        <pc:sldMkLst>
          <pc:docMk/>
          <pc:sldMk cId="2384059644" sldId="936"/>
        </pc:sldMkLst>
      </pc:sldChg>
      <pc:sldChg chg="addSp delSp modSp add ord replId delAnim">
        <pc:chgData name="Reilly, Monet [PA]" userId="S::mreilly_psea.org#ext#@neahq.onmicrosoft.com::c0fedf1a-1d95-456f-8c41-3553731985ba" providerId="AD" clId="Web-{6980B5E6-15E0-AE44-089E-548D4D30CE51}" dt="2024-06-05T19:27:37.868" v="368"/>
        <pc:sldMkLst>
          <pc:docMk/>
          <pc:sldMk cId="2783994703" sldId="936"/>
        </pc:sldMkLst>
      </pc:sldChg>
      <pc:sldChg chg="addSp delSp modSp add replId">
        <pc:chgData name="Reilly, Monet [PA]" userId="S::mreilly_psea.org#ext#@neahq.onmicrosoft.com::c0fedf1a-1d95-456f-8c41-3553731985ba" providerId="AD" clId="Web-{6980B5E6-15E0-AE44-089E-548D4D30CE51}" dt="2024-06-05T19:32:14.985" v="416" actId="1076"/>
        <pc:sldMkLst>
          <pc:docMk/>
          <pc:sldMk cId="3196065547" sldId="937"/>
        </pc:sldMkLst>
      </pc:sldChg>
    </pc:docChg>
  </pc:docChgLst>
  <pc:docChgLst>
    <pc:chgData name="Davis, Meighan [HQ-CE]" userId="S::mdavis@nea.org::078ae108-6df0-4a38-b2f3-816ee71c3480" providerId="AD" clId="Web-{186750F4-A17A-46D1-1B21-8C112F712C46}"/>
    <pc:docChg chg="modSld">
      <pc:chgData name="Davis, Meighan [HQ-CE]" userId="S::mdavis@nea.org::078ae108-6df0-4a38-b2f3-816ee71c3480" providerId="AD" clId="Web-{186750F4-A17A-46D1-1B21-8C112F712C46}" dt="2025-02-24T17:39:18.221" v="166" actId="1076"/>
      <pc:docMkLst>
        <pc:docMk/>
      </pc:docMkLst>
      <pc:sldChg chg="addSp modSp">
        <pc:chgData name="Davis, Meighan [HQ-CE]" userId="S::mdavis@nea.org::078ae108-6df0-4a38-b2f3-816ee71c3480" providerId="AD" clId="Web-{186750F4-A17A-46D1-1B21-8C112F712C46}" dt="2025-02-24T17:39:18.221" v="166" actId="1076"/>
        <pc:sldMkLst>
          <pc:docMk/>
          <pc:sldMk cId="258455788" sldId="365"/>
        </pc:sldMkLst>
        <pc:spChg chg="mod">
          <ac:chgData name="Davis, Meighan [HQ-CE]" userId="S::mdavis@nea.org::078ae108-6df0-4a38-b2f3-816ee71c3480" providerId="AD" clId="Web-{186750F4-A17A-46D1-1B21-8C112F712C46}" dt="2025-02-24T17:34:48.570" v="34" actId="20577"/>
          <ac:spMkLst>
            <pc:docMk/>
            <pc:sldMk cId="258455788" sldId="365"/>
            <ac:spMk id="6" creationId="{00000000-0000-0000-0000-000000000000}"/>
          </ac:spMkLst>
        </pc:spChg>
        <pc:spChg chg="mod">
          <ac:chgData name="Davis, Meighan [HQ-CE]" userId="S::mdavis@nea.org::078ae108-6df0-4a38-b2f3-816ee71c3480" providerId="AD" clId="Web-{186750F4-A17A-46D1-1B21-8C112F712C46}" dt="2025-02-24T17:38:49.282" v="160" actId="20577"/>
          <ac:spMkLst>
            <pc:docMk/>
            <pc:sldMk cId="258455788" sldId="365"/>
            <ac:spMk id="9" creationId="{00000000-0000-0000-0000-000000000000}"/>
          </ac:spMkLst>
        </pc:spChg>
        <pc:picChg chg="add mod">
          <ac:chgData name="Davis, Meighan [HQ-CE]" userId="S::mdavis@nea.org::078ae108-6df0-4a38-b2f3-816ee71c3480" providerId="AD" clId="Web-{186750F4-A17A-46D1-1B21-8C112F712C46}" dt="2025-02-24T17:39:18.221" v="166" actId="1076"/>
          <ac:picMkLst>
            <pc:docMk/>
            <pc:sldMk cId="258455788" sldId="365"/>
            <ac:picMk id="2" creationId="{9BEF4FB4-BB51-F8E8-456E-3463553B259F}"/>
          </ac:picMkLst>
        </pc:picChg>
      </pc:sldChg>
    </pc:docChg>
  </pc:docChgLst>
  <pc:docChgLst>
    <pc:chgData name="Fitouri, Sara [CO]" userId="S::sara.fitouri_coloradoea.org#ext#@neahq.onmicrosoft.com::6caa6b50-28ad-40bf-891b-b7c71d09eac5" providerId="AD" clId="Web-{A880C1EA-C86F-CD4E-C8A9-7C62655E2783}"/>
    <pc:docChg chg="modSld">
      <pc:chgData name="Fitouri, Sara [CO]" userId="S::sara.fitouri_coloradoea.org#ext#@neahq.onmicrosoft.com::6caa6b50-28ad-40bf-891b-b7c71d09eac5" providerId="AD" clId="Web-{A880C1EA-C86F-CD4E-C8A9-7C62655E2783}" dt="2025-06-03T22:05:52.398" v="111" actId="20577"/>
      <pc:docMkLst>
        <pc:docMk/>
      </pc:docMkLst>
      <pc:sldChg chg="modSp">
        <pc:chgData name="Fitouri, Sara [CO]" userId="S::sara.fitouri_coloradoea.org#ext#@neahq.onmicrosoft.com::6caa6b50-28ad-40bf-891b-b7c71d09eac5" providerId="AD" clId="Web-{A880C1EA-C86F-CD4E-C8A9-7C62655E2783}" dt="2025-06-03T22:05:52.398" v="111" actId="20577"/>
        <pc:sldMkLst>
          <pc:docMk/>
          <pc:sldMk cId="1358776039" sldId="941"/>
        </pc:sldMkLst>
        <pc:spChg chg="mod">
          <ac:chgData name="Fitouri, Sara [CO]" userId="S::sara.fitouri_coloradoea.org#ext#@neahq.onmicrosoft.com::6caa6b50-28ad-40bf-891b-b7c71d09eac5" providerId="AD" clId="Web-{A880C1EA-C86F-CD4E-C8A9-7C62655E2783}" dt="2025-06-03T22:05:52.398" v="111" actId="20577"/>
          <ac:spMkLst>
            <pc:docMk/>
            <pc:sldMk cId="1358776039" sldId="941"/>
            <ac:spMk id="7" creationId="{00000000-0000-0000-0000-000000000000}"/>
          </ac:spMkLst>
        </pc:spChg>
      </pc:sldChg>
    </pc:docChg>
  </pc:docChgLst>
  <pc:docChgLst>
    <pc:chgData name="Barton, Beth" userId="S::beth.barton_ieanea.org#ext#@neahq.onmicrosoft.com::796f4356-a506-4608-9f62-2e20e49a724b" providerId="AD" clId="Web-{662307CC-118D-55CC-0763-C577617389A7}"/>
    <pc:docChg chg="modSld">
      <pc:chgData name="Barton, Beth" userId="S::beth.barton_ieanea.org#ext#@neahq.onmicrosoft.com::796f4356-a506-4608-9f62-2e20e49a724b" providerId="AD" clId="Web-{662307CC-118D-55CC-0763-C577617389A7}" dt="2025-02-24T19:25:06.728" v="1" actId="1076"/>
      <pc:docMkLst>
        <pc:docMk/>
      </pc:docMkLst>
      <pc:sldChg chg="modSp">
        <pc:chgData name="Barton, Beth" userId="S::beth.barton_ieanea.org#ext#@neahq.onmicrosoft.com::796f4356-a506-4608-9f62-2e20e49a724b" providerId="AD" clId="Web-{662307CC-118D-55CC-0763-C577617389A7}" dt="2025-02-24T19:25:06.728" v="1" actId="1076"/>
        <pc:sldMkLst>
          <pc:docMk/>
          <pc:sldMk cId="1297788316" sldId="933"/>
        </pc:sldMkLst>
        <pc:picChg chg="mod">
          <ac:chgData name="Barton, Beth" userId="S::beth.barton_ieanea.org#ext#@neahq.onmicrosoft.com::796f4356-a506-4608-9f62-2e20e49a724b" providerId="AD" clId="Web-{662307CC-118D-55CC-0763-C577617389A7}" dt="2025-02-24T19:25:06.728" v="1" actId="1076"/>
          <ac:picMkLst>
            <pc:docMk/>
            <pc:sldMk cId="1297788316" sldId="933"/>
            <ac:picMk id="3" creationId="{00000000-0000-0000-0000-000000000000}"/>
          </ac:picMkLst>
        </pc:picChg>
      </pc:sldChg>
    </pc:docChg>
  </pc:docChgLst>
  <pc:docChgLst>
    <pc:chgData name="Eischeid, Hedy [AK]" userId="S::hedy.eischeid_neaalaska.org#ext#@neahq.onmicrosoft.com::549e5082-63c7-47ff-9cd6-fbb49a1f189e" providerId="AD" clId="Web-{A3461B77-72B9-1D65-D563-F9FA542468E5}"/>
    <pc:docChg chg="addSld modSld">
      <pc:chgData name="Eischeid, Hedy [AK]" userId="S::hedy.eischeid_neaalaska.org#ext#@neahq.onmicrosoft.com::549e5082-63c7-47ff-9cd6-fbb49a1f189e" providerId="AD" clId="Web-{A3461B77-72B9-1D65-D563-F9FA542468E5}" dt="2025-06-03T20:36:13.863" v="145" actId="20577"/>
      <pc:docMkLst>
        <pc:docMk/>
      </pc:docMkLst>
      <pc:sldChg chg="modSp">
        <pc:chgData name="Eischeid, Hedy [AK]" userId="S::hedy.eischeid_neaalaska.org#ext#@neahq.onmicrosoft.com::549e5082-63c7-47ff-9cd6-fbb49a1f189e" providerId="AD" clId="Web-{A3461B77-72B9-1D65-D563-F9FA542468E5}" dt="2025-06-03T20:36:13.863" v="145" actId="20577"/>
        <pc:sldMkLst>
          <pc:docMk/>
          <pc:sldMk cId="1175250183" sldId="273"/>
        </pc:sldMkLst>
        <pc:spChg chg="mod">
          <ac:chgData name="Eischeid, Hedy [AK]" userId="S::hedy.eischeid_neaalaska.org#ext#@neahq.onmicrosoft.com::549e5082-63c7-47ff-9cd6-fbb49a1f189e" providerId="AD" clId="Web-{A3461B77-72B9-1D65-D563-F9FA542468E5}" dt="2025-06-03T20:36:13.863" v="145" actId="20577"/>
          <ac:spMkLst>
            <pc:docMk/>
            <pc:sldMk cId="1175250183" sldId="273"/>
            <ac:spMk id="5" creationId="{00000000-0000-0000-0000-000000000000}"/>
          </ac:spMkLst>
        </pc:spChg>
      </pc:sldChg>
      <pc:sldChg chg="modSp">
        <pc:chgData name="Eischeid, Hedy [AK]" userId="S::hedy.eischeid_neaalaska.org#ext#@neahq.onmicrosoft.com::549e5082-63c7-47ff-9cd6-fbb49a1f189e" providerId="AD" clId="Web-{A3461B77-72B9-1D65-D563-F9FA542468E5}" dt="2025-06-03T20:34:26.453" v="134" actId="20577"/>
        <pc:sldMkLst>
          <pc:docMk/>
          <pc:sldMk cId="2989250732" sldId="948"/>
        </pc:sldMkLst>
        <pc:spChg chg="mod">
          <ac:chgData name="Eischeid, Hedy [AK]" userId="S::hedy.eischeid_neaalaska.org#ext#@neahq.onmicrosoft.com::549e5082-63c7-47ff-9cd6-fbb49a1f189e" providerId="AD" clId="Web-{A3461B77-72B9-1D65-D563-F9FA542468E5}" dt="2025-06-03T20:34:26.453" v="134" actId="20577"/>
          <ac:spMkLst>
            <pc:docMk/>
            <pc:sldMk cId="2989250732" sldId="948"/>
            <ac:spMk id="8" creationId="{34D6EBA2-4DC7-3B1C-9C6A-73E96216AEF5}"/>
          </ac:spMkLst>
        </pc:spChg>
      </pc:sldChg>
      <pc:sldChg chg="modSp add replId">
        <pc:chgData name="Eischeid, Hedy [AK]" userId="S::hedy.eischeid_neaalaska.org#ext#@neahq.onmicrosoft.com::549e5082-63c7-47ff-9cd6-fbb49a1f189e" providerId="AD" clId="Web-{A3461B77-72B9-1D65-D563-F9FA542468E5}" dt="2025-06-03T20:31:03.836" v="52" actId="20577"/>
        <pc:sldMkLst>
          <pc:docMk/>
          <pc:sldMk cId="468503554" sldId="967"/>
        </pc:sldMkLst>
        <pc:spChg chg="mod">
          <ac:chgData name="Eischeid, Hedy [AK]" userId="S::hedy.eischeid_neaalaska.org#ext#@neahq.onmicrosoft.com::549e5082-63c7-47ff-9cd6-fbb49a1f189e" providerId="AD" clId="Web-{A3461B77-72B9-1D65-D563-F9FA542468E5}" dt="2025-06-03T20:31:03.836" v="52" actId="20577"/>
          <ac:spMkLst>
            <pc:docMk/>
            <pc:sldMk cId="468503554" sldId="967"/>
            <ac:spMk id="6" creationId="{DBE003A1-1883-D0CD-2012-E902B32D1521}"/>
          </ac:spMkLst>
        </pc:spChg>
      </pc:sldChg>
    </pc:docChg>
  </pc:docChgLst>
  <pc:docChgLst>
    <pc:chgData name="Barton, Beth" userId="S::beth.barton_ieanea.org#ext#@neahq.onmicrosoft.com::796f4356-a506-4608-9f62-2e20e49a724b" providerId="AD" clId="Web-{F55D6A08-031D-0B2A-6712-E188CF904B2F}"/>
    <pc:docChg chg="modSld">
      <pc:chgData name="Barton, Beth" userId="S::beth.barton_ieanea.org#ext#@neahq.onmicrosoft.com::796f4356-a506-4608-9f62-2e20e49a724b" providerId="AD" clId="Web-{F55D6A08-031D-0B2A-6712-E188CF904B2F}" dt="2025-06-03T19:32:44.227" v="25"/>
      <pc:docMkLst>
        <pc:docMk/>
      </pc:docMkLst>
      <pc:sldChg chg="delSp modSp">
        <pc:chgData name="Barton, Beth" userId="S::beth.barton_ieanea.org#ext#@neahq.onmicrosoft.com::796f4356-a506-4608-9f62-2e20e49a724b" providerId="AD" clId="Web-{F55D6A08-031D-0B2A-6712-E188CF904B2F}" dt="2025-06-03T19:31:05.642" v="1"/>
        <pc:sldMkLst>
          <pc:docMk/>
          <pc:sldMk cId="4097887858" sldId="265"/>
        </pc:sldMkLst>
        <pc:spChg chg="del mod">
          <ac:chgData name="Barton, Beth" userId="S::beth.barton_ieanea.org#ext#@neahq.onmicrosoft.com::796f4356-a506-4608-9f62-2e20e49a724b" providerId="AD" clId="Web-{F55D6A08-031D-0B2A-6712-E188CF904B2F}" dt="2025-06-03T19:31:05.642" v="1"/>
          <ac:spMkLst>
            <pc:docMk/>
            <pc:sldMk cId="4097887858" sldId="265"/>
            <ac:spMk id="7" creationId="{C2B80709-3B4C-2301-B46A-6E40061BB7C3}"/>
          </ac:spMkLst>
        </pc:spChg>
      </pc:sldChg>
      <pc:sldChg chg="delSp modSp">
        <pc:chgData name="Barton, Beth" userId="S::beth.barton_ieanea.org#ext#@neahq.onmicrosoft.com::796f4356-a506-4608-9f62-2e20e49a724b" providerId="AD" clId="Web-{F55D6A08-031D-0B2A-6712-E188CF904B2F}" dt="2025-06-03T19:31:22.503" v="4"/>
        <pc:sldMkLst>
          <pc:docMk/>
          <pc:sldMk cId="1824091572" sldId="266"/>
        </pc:sldMkLst>
        <pc:spChg chg="del mod">
          <ac:chgData name="Barton, Beth" userId="S::beth.barton_ieanea.org#ext#@neahq.onmicrosoft.com::796f4356-a506-4608-9f62-2e20e49a724b" providerId="AD" clId="Web-{F55D6A08-031D-0B2A-6712-E188CF904B2F}" dt="2025-06-03T19:31:22.503" v="4"/>
          <ac:spMkLst>
            <pc:docMk/>
            <pc:sldMk cId="1824091572" sldId="266"/>
            <ac:spMk id="3" creationId="{511DDAA1-2D95-9EC0-0310-3521557AA14A}"/>
          </ac:spMkLst>
        </pc:spChg>
      </pc:sldChg>
      <pc:sldChg chg="delSp">
        <pc:chgData name="Barton, Beth" userId="S::beth.barton_ieanea.org#ext#@neahq.onmicrosoft.com::796f4356-a506-4608-9f62-2e20e49a724b" providerId="AD" clId="Web-{F55D6A08-031D-0B2A-6712-E188CF904B2F}" dt="2025-06-03T19:31:13.658" v="2"/>
        <pc:sldMkLst>
          <pc:docMk/>
          <pc:sldMk cId="3441095829" sldId="267"/>
        </pc:sldMkLst>
        <pc:spChg chg="del">
          <ac:chgData name="Barton, Beth" userId="S::beth.barton_ieanea.org#ext#@neahq.onmicrosoft.com::796f4356-a506-4608-9f62-2e20e49a724b" providerId="AD" clId="Web-{F55D6A08-031D-0B2A-6712-E188CF904B2F}" dt="2025-06-03T19:31:13.658" v="2"/>
          <ac:spMkLst>
            <pc:docMk/>
            <pc:sldMk cId="3441095829" sldId="267"/>
            <ac:spMk id="4" creationId="{37024B74-C57A-2919-9395-26D141A71708}"/>
          </ac:spMkLst>
        </pc:spChg>
      </pc:sldChg>
      <pc:sldChg chg="delSp">
        <pc:chgData name="Barton, Beth" userId="S::beth.barton_ieanea.org#ext#@neahq.onmicrosoft.com::796f4356-a506-4608-9f62-2e20e49a724b" providerId="AD" clId="Web-{F55D6A08-031D-0B2A-6712-E188CF904B2F}" dt="2025-06-03T19:31:25.753" v="5"/>
        <pc:sldMkLst>
          <pc:docMk/>
          <pc:sldMk cId="2848903852" sldId="268"/>
        </pc:sldMkLst>
        <pc:spChg chg="del">
          <ac:chgData name="Barton, Beth" userId="S::beth.barton_ieanea.org#ext#@neahq.onmicrosoft.com::796f4356-a506-4608-9f62-2e20e49a724b" providerId="AD" clId="Web-{F55D6A08-031D-0B2A-6712-E188CF904B2F}" dt="2025-06-03T19:31:25.753" v="5"/>
          <ac:spMkLst>
            <pc:docMk/>
            <pc:sldMk cId="2848903852" sldId="268"/>
            <ac:spMk id="3" creationId="{82F39C43-BBCD-B080-04F7-EB7190D7206F}"/>
          </ac:spMkLst>
        </pc:spChg>
      </pc:sldChg>
      <pc:sldChg chg="delSp">
        <pc:chgData name="Barton, Beth" userId="S::beth.barton_ieanea.org#ext#@neahq.onmicrosoft.com::796f4356-a506-4608-9f62-2e20e49a724b" providerId="AD" clId="Web-{F55D6A08-031D-0B2A-6712-E188CF904B2F}" dt="2025-06-03T19:31:53.349" v="10"/>
        <pc:sldMkLst>
          <pc:docMk/>
          <pc:sldMk cId="4283842763" sldId="269"/>
        </pc:sldMkLst>
        <pc:spChg chg="del">
          <ac:chgData name="Barton, Beth" userId="S::beth.barton_ieanea.org#ext#@neahq.onmicrosoft.com::796f4356-a506-4608-9f62-2e20e49a724b" providerId="AD" clId="Web-{F55D6A08-031D-0B2A-6712-E188CF904B2F}" dt="2025-06-03T19:31:53.349" v="10"/>
          <ac:spMkLst>
            <pc:docMk/>
            <pc:sldMk cId="4283842763" sldId="269"/>
            <ac:spMk id="3" creationId="{9424360C-987B-A3CA-9618-7028B8194FD5}"/>
          </ac:spMkLst>
        </pc:spChg>
      </pc:sldChg>
      <pc:sldChg chg="delSp modSp">
        <pc:chgData name="Barton, Beth" userId="S::beth.barton_ieanea.org#ext#@neahq.onmicrosoft.com::796f4356-a506-4608-9f62-2e20e49a724b" providerId="AD" clId="Web-{F55D6A08-031D-0B2A-6712-E188CF904B2F}" dt="2025-06-03T19:32:09.537" v="12"/>
        <pc:sldMkLst>
          <pc:docMk/>
          <pc:sldMk cId="1457985864" sldId="270"/>
        </pc:sldMkLst>
        <pc:spChg chg="del mod">
          <ac:chgData name="Barton, Beth" userId="S::beth.barton_ieanea.org#ext#@neahq.onmicrosoft.com::796f4356-a506-4608-9f62-2e20e49a724b" providerId="AD" clId="Web-{F55D6A08-031D-0B2A-6712-E188CF904B2F}" dt="2025-06-03T19:32:09.537" v="12"/>
          <ac:spMkLst>
            <pc:docMk/>
            <pc:sldMk cId="1457985864" sldId="270"/>
            <ac:spMk id="3" creationId="{2D2AB713-90CE-DE2D-AD52-5D2BB63240A8}"/>
          </ac:spMkLst>
        </pc:spChg>
      </pc:sldChg>
      <pc:sldChg chg="delSp modSp">
        <pc:chgData name="Barton, Beth" userId="S::beth.barton_ieanea.org#ext#@neahq.onmicrosoft.com::796f4356-a506-4608-9f62-2e20e49a724b" providerId="AD" clId="Web-{F55D6A08-031D-0B2A-6712-E188CF904B2F}" dt="2025-06-03T19:32:32.258" v="20"/>
        <pc:sldMkLst>
          <pc:docMk/>
          <pc:sldMk cId="502716334" sldId="272"/>
        </pc:sldMkLst>
        <pc:spChg chg="del mod">
          <ac:chgData name="Barton, Beth" userId="S::beth.barton_ieanea.org#ext#@neahq.onmicrosoft.com::796f4356-a506-4608-9f62-2e20e49a724b" providerId="AD" clId="Web-{F55D6A08-031D-0B2A-6712-E188CF904B2F}" dt="2025-06-03T19:32:32.258" v="20"/>
          <ac:spMkLst>
            <pc:docMk/>
            <pc:sldMk cId="502716334" sldId="272"/>
            <ac:spMk id="3" creationId="{5E2465D7-8438-5610-36C4-46DA87CA2F47}"/>
          </ac:spMkLst>
        </pc:spChg>
      </pc:sldChg>
      <pc:sldChg chg="delSp modSp">
        <pc:chgData name="Barton, Beth" userId="S::beth.barton_ieanea.org#ext#@neahq.onmicrosoft.com::796f4356-a506-4608-9f62-2e20e49a724b" providerId="AD" clId="Web-{F55D6A08-031D-0B2A-6712-E188CF904B2F}" dt="2025-06-03T19:32:25.398" v="18"/>
        <pc:sldMkLst>
          <pc:docMk/>
          <pc:sldMk cId="1175250183" sldId="273"/>
        </pc:sldMkLst>
        <pc:spChg chg="del mod">
          <ac:chgData name="Barton, Beth" userId="S::beth.barton_ieanea.org#ext#@neahq.onmicrosoft.com::796f4356-a506-4608-9f62-2e20e49a724b" providerId="AD" clId="Web-{F55D6A08-031D-0B2A-6712-E188CF904B2F}" dt="2025-06-03T19:32:25.398" v="18"/>
          <ac:spMkLst>
            <pc:docMk/>
            <pc:sldMk cId="1175250183" sldId="273"/>
            <ac:spMk id="4" creationId="{782B58A5-2382-C52B-E14B-9CC0C2614D36}"/>
          </ac:spMkLst>
        </pc:spChg>
      </pc:sldChg>
      <pc:sldChg chg="delSp modSp">
        <pc:chgData name="Barton, Beth" userId="S::beth.barton_ieanea.org#ext#@neahq.onmicrosoft.com::796f4356-a506-4608-9f62-2e20e49a724b" providerId="AD" clId="Web-{F55D6A08-031D-0B2A-6712-E188CF904B2F}" dt="2025-06-03T19:32:37.352" v="22"/>
        <pc:sldMkLst>
          <pc:docMk/>
          <pc:sldMk cId="1589602853" sldId="275"/>
        </pc:sldMkLst>
        <pc:spChg chg="del mod">
          <ac:chgData name="Barton, Beth" userId="S::beth.barton_ieanea.org#ext#@neahq.onmicrosoft.com::796f4356-a506-4608-9f62-2e20e49a724b" providerId="AD" clId="Web-{F55D6A08-031D-0B2A-6712-E188CF904B2F}" dt="2025-06-03T19:32:37.352" v="22"/>
          <ac:spMkLst>
            <pc:docMk/>
            <pc:sldMk cId="1589602853" sldId="275"/>
            <ac:spMk id="3" creationId="{56987758-1235-1017-ADC0-0F179D86CD26}"/>
          </ac:spMkLst>
        </pc:spChg>
      </pc:sldChg>
      <pc:sldChg chg="delSp modSp">
        <pc:chgData name="Barton, Beth" userId="S::beth.barton_ieanea.org#ext#@neahq.onmicrosoft.com::796f4356-a506-4608-9f62-2e20e49a724b" providerId="AD" clId="Web-{F55D6A08-031D-0B2A-6712-E188CF904B2F}" dt="2025-06-03T19:31:36.222" v="7"/>
        <pc:sldMkLst>
          <pc:docMk/>
          <pc:sldMk cId="3722071196" sldId="276"/>
        </pc:sldMkLst>
        <pc:spChg chg="del mod">
          <ac:chgData name="Barton, Beth" userId="S::beth.barton_ieanea.org#ext#@neahq.onmicrosoft.com::796f4356-a506-4608-9f62-2e20e49a724b" providerId="AD" clId="Web-{F55D6A08-031D-0B2A-6712-E188CF904B2F}" dt="2025-06-03T19:31:36.222" v="7"/>
          <ac:spMkLst>
            <pc:docMk/>
            <pc:sldMk cId="3722071196" sldId="276"/>
            <ac:spMk id="3" creationId="{1A348C92-D258-3D41-F2A7-4C3E177D59C1}"/>
          </ac:spMkLst>
        </pc:spChg>
      </pc:sldChg>
      <pc:sldChg chg="delSp modSp">
        <pc:chgData name="Barton, Beth" userId="S::beth.barton_ieanea.org#ext#@neahq.onmicrosoft.com::796f4356-a506-4608-9f62-2e20e49a724b" providerId="AD" clId="Web-{F55D6A08-031D-0B2A-6712-E188CF904B2F}" dt="2025-06-03T19:32:15.506" v="14"/>
        <pc:sldMkLst>
          <pc:docMk/>
          <pc:sldMk cId="2398419250" sldId="298"/>
        </pc:sldMkLst>
        <pc:spChg chg="del mod">
          <ac:chgData name="Barton, Beth" userId="S::beth.barton_ieanea.org#ext#@neahq.onmicrosoft.com::796f4356-a506-4608-9f62-2e20e49a724b" providerId="AD" clId="Web-{F55D6A08-031D-0B2A-6712-E188CF904B2F}" dt="2025-06-03T19:32:15.506" v="14"/>
          <ac:spMkLst>
            <pc:docMk/>
            <pc:sldMk cId="2398419250" sldId="298"/>
            <ac:spMk id="4" creationId="{FAA3DF00-D3D4-C98A-8C7F-B6BAB1C4CC04}"/>
          </ac:spMkLst>
        </pc:spChg>
      </pc:sldChg>
      <pc:sldChg chg="delSp">
        <pc:chgData name="Barton, Beth" userId="S::beth.barton_ieanea.org#ext#@neahq.onmicrosoft.com::796f4356-a506-4608-9f62-2e20e49a724b" providerId="AD" clId="Web-{F55D6A08-031D-0B2A-6712-E188CF904B2F}" dt="2025-06-03T19:32:44.227" v="25"/>
        <pc:sldMkLst>
          <pc:docMk/>
          <pc:sldMk cId="2143895940" sldId="364"/>
        </pc:sldMkLst>
        <pc:spChg chg="del">
          <ac:chgData name="Barton, Beth" userId="S::beth.barton_ieanea.org#ext#@neahq.onmicrosoft.com::796f4356-a506-4608-9f62-2e20e49a724b" providerId="AD" clId="Web-{F55D6A08-031D-0B2A-6712-E188CF904B2F}" dt="2025-06-03T19:32:44.227" v="25"/>
          <ac:spMkLst>
            <pc:docMk/>
            <pc:sldMk cId="2143895940" sldId="364"/>
            <ac:spMk id="3" creationId="{08832249-7D6E-EA77-D2EB-05EF95FE4CCB}"/>
          </ac:spMkLst>
        </pc:spChg>
      </pc:sldChg>
      <pc:sldChg chg="delSp modSp">
        <pc:chgData name="Barton, Beth" userId="S::beth.barton_ieanea.org#ext#@neahq.onmicrosoft.com::796f4356-a506-4608-9f62-2e20e49a724b" providerId="AD" clId="Web-{F55D6A08-031D-0B2A-6712-E188CF904B2F}" dt="2025-06-03T19:32:42.243" v="24"/>
        <pc:sldMkLst>
          <pc:docMk/>
          <pc:sldMk cId="18514572" sldId="939"/>
        </pc:sldMkLst>
        <pc:spChg chg="del mod">
          <ac:chgData name="Barton, Beth" userId="S::beth.barton_ieanea.org#ext#@neahq.onmicrosoft.com::796f4356-a506-4608-9f62-2e20e49a724b" providerId="AD" clId="Web-{F55D6A08-031D-0B2A-6712-E188CF904B2F}" dt="2025-06-03T19:32:42.243" v="24"/>
          <ac:spMkLst>
            <pc:docMk/>
            <pc:sldMk cId="18514572" sldId="939"/>
            <ac:spMk id="4" creationId="{A41F9C8C-1E8D-28F4-3934-34E37A9559C5}"/>
          </ac:spMkLst>
        </pc:spChg>
      </pc:sldChg>
      <pc:sldChg chg="delSp modSp">
        <pc:chgData name="Barton, Beth" userId="S::beth.barton_ieanea.org#ext#@neahq.onmicrosoft.com::796f4356-a506-4608-9f62-2e20e49a724b" providerId="AD" clId="Web-{F55D6A08-031D-0B2A-6712-E188CF904B2F}" dt="2025-06-03T19:32:20.882" v="16"/>
        <pc:sldMkLst>
          <pc:docMk/>
          <pc:sldMk cId="2989250732" sldId="948"/>
        </pc:sldMkLst>
        <pc:spChg chg="del mod">
          <ac:chgData name="Barton, Beth" userId="S::beth.barton_ieanea.org#ext#@neahq.onmicrosoft.com::796f4356-a506-4608-9f62-2e20e49a724b" providerId="AD" clId="Web-{F55D6A08-031D-0B2A-6712-E188CF904B2F}" dt="2025-06-03T19:32:20.882" v="16"/>
          <ac:spMkLst>
            <pc:docMk/>
            <pc:sldMk cId="2989250732" sldId="948"/>
            <ac:spMk id="3" creationId="{A50D1BE2-688A-7DE0-DB1F-AD763686547D}"/>
          </ac:spMkLst>
        </pc:spChg>
      </pc:sldChg>
      <pc:sldChg chg="delSp modSp">
        <pc:chgData name="Barton, Beth" userId="S::beth.barton_ieanea.org#ext#@neahq.onmicrosoft.com::796f4356-a506-4608-9f62-2e20e49a724b" providerId="AD" clId="Web-{F55D6A08-031D-0B2A-6712-E188CF904B2F}" dt="2025-06-03T19:31:45.879" v="9"/>
        <pc:sldMkLst>
          <pc:docMk/>
          <pc:sldMk cId="1303212237" sldId="966"/>
        </pc:sldMkLst>
        <pc:spChg chg="del mod">
          <ac:chgData name="Barton, Beth" userId="S::beth.barton_ieanea.org#ext#@neahq.onmicrosoft.com::796f4356-a506-4608-9f62-2e20e49a724b" providerId="AD" clId="Web-{F55D6A08-031D-0B2A-6712-E188CF904B2F}" dt="2025-06-03T19:31:45.879" v="9"/>
          <ac:spMkLst>
            <pc:docMk/>
            <pc:sldMk cId="1303212237" sldId="966"/>
            <ac:spMk id="3" creationId="{16CBDEC6-B172-306F-0D27-36BE1ACBDF52}"/>
          </ac:spMkLst>
        </pc:spChg>
      </pc:sldChg>
    </pc:docChg>
  </pc:docChgLst>
  <pc:docChgLst>
    <pc:chgData name="Eischeid, Hedy [AK]" userId="S::hedy.eischeid_neaalaska.org#ext#@neahq.onmicrosoft.com::549e5082-63c7-47ff-9cd6-fbb49a1f189e" providerId="AD" clId="Web-{F5AC9FD5-CE8A-4633-B6DC-3C466887AA4E}"/>
    <pc:docChg chg="modSld">
      <pc:chgData name="Eischeid, Hedy [AK]" userId="S::hedy.eischeid_neaalaska.org#ext#@neahq.onmicrosoft.com::549e5082-63c7-47ff-9cd6-fbb49a1f189e" providerId="AD" clId="Web-{F5AC9FD5-CE8A-4633-B6DC-3C466887AA4E}" dt="2025-06-03T18:47:52.204" v="18" actId="20577"/>
      <pc:docMkLst>
        <pc:docMk/>
      </pc:docMkLst>
      <pc:sldChg chg="modSp">
        <pc:chgData name="Eischeid, Hedy [AK]" userId="S::hedy.eischeid_neaalaska.org#ext#@neahq.onmicrosoft.com::549e5082-63c7-47ff-9cd6-fbb49a1f189e" providerId="AD" clId="Web-{F5AC9FD5-CE8A-4633-B6DC-3C466887AA4E}" dt="2025-06-03T18:47:52.204" v="18" actId="20577"/>
        <pc:sldMkLst>
          <pc:docMk/>
          <pc:sldMk cId="3838553511" sldId="256"/>
        </pc:sldMkLst>
        <pc:spChg chg="mod">
          <ac:chgData name="Eischeid, Hedy [AK]" userId="S::hedy.eischeid_neaalaska.org#ext#@neahq.onmicrosoft.com::549e5082-63c7-47ff-9cd6-fbb49a1f189e" providerId="AD" clId="Web-{F5AC9FD5-CE8A-4633-B6DC-3C466887AA4E}" dt="2025-06-03T18:47:52.204" v="18" actId="20577"/>
          <ac:spMkLst>
            <pc:docMk/>
            <pc:sldMk cId="3838553511" sldId="256"/>
            <ac:spMk id="4" creationId="{00000000-0000-0000-0000-000000000000}"/>
          </ac:spMkLst>
        </pc:spChg>
      </pc:sldChg>
    </pc:docChg>
  </pc:docChgLst>
  <pc:docChgLst>
    <pc:chgData name="Eischeid, Hedy [AK]" userId="S::hedy.eischeid_neaalaska.org#ext#@neahq.onmicrosoft.com::549e5082-63c7-47ff-9cd6-fbb49a1f189e" providerId="AD" clId="Web-{9B98C943-6F7D-75F0-3F2E-FECF0FC07F0C}"/>
    <pc:docChg chg="modSld">
      <pc:chgData name="Eischeid, Hedy [AK]" userId="S::hedy.eischeid_neaalaska.org#ext#@neahq.onmicrosoft.com::549e5082-63c7-47ff-9cd6-fbb49a1f189e" providerId="AD" clId="Web-{9B98C943-6F7D-75F0-3F2E-FECF0FC07F0C}" dt="2025-06-03T18:28:09.096" v="16" actId="20577"/>
      <pc:docMkLst>
        <pc:docMk/>
      </pc:docMkLst>
      <pc:sldChg chg="modSp">
        <pc:chgData name="Eischeid, Hedy [AK]" userId="S::hedy.eischeid_neaalaska.org#ext#@neahq.onmicrosoft.com::549e5082-63c7-47ff-9cd6-fbb49a1f189e" providerId="AD" clId="Web-{9B98C943-6F7D-75F0-3F2E-FECF0FC07F0C}" dt="2025-06-03T18:28:09.096" v="16" actId="20577"/>
        <pc:sldMkLst>
          <pc:docMk/>
          <pc:sldMk cId="3599905412" sldId="347"/>
        </pc:sldMkLst>
        <pc:spChg chg="mod">
          <ac:chgData name="Eischeid, Hedy [AK]" userId="S::hedy.eischeid_neaalaska.org#ext#@neahq.onmicrosoft.com::549e5082-63c7-47ff-9cd6-fbb49a1f189e" providerId="AD" clId="Web-{9B98C943-6F7D-75F0-3F2E-FECF0FC07F0C}" dt="2025-06-03T18:28:09.096" v="16" actId="20577"/>
          <ac:spMkLst>
            <pc:docMk/>
            <pc:sldMk cId="3599905412" sldId="347"/>
            <ac:spMk id="3" creationId="{00000000-0000-0000-0000-000000000000}"/>
          </ac:spMkLst>
        </pc:spChg>
      </pc:sldChg>
    </pc:docChg>
  </pc:docChgLst>
  <pc:docChgLst>
    <pc:chgData name="Davis, Meighan [HQ-CE]" userId="S::mdavis@nea.org::078ae108-6df0-4a38-b2f3-816ee71c3480" providerId="AD" clId="Web-{FF0993C4-E2BE-E43B-98F8-9022F7FD52D7}"/>
    <pc:docChg chg="modSld">
      <pc:chgData name="Davis, Meighan [HQ-CE]" userId="S::mdavis@nea.org::078ae108-6df0-4a38-b2f3-816ee71c3480" providerId="AD" clId="Web-{FF0993C4-E2BE-E43B-98F8-9022F7FD52D7}" dt="2025-02-25T02:29:11.499" v="7" actId="20577"/>
      <pc:docMkLst>
        <pc:docMk/>
      </pc:docMkLst>
      <pc:sldChg chg="modSp">
        <pc:chgData name="Davis, Meighan [HQ-CE]" userId="S::mdavis@nea.org::078ae108-6df0-4a38-b2f3-816ee71c3480" providerId="AD" clId="Web-{FF0993C4-E2BE-E43B-98F8-9022F7FD52D7}" dt="2025-02-25T02:29:11.499" v="7" actId="20577"/>
        <pc:sldMkLst>
          <pc:docMk/>
          <pc:sldMk cId="2127233611" sldId="947"/>
        </pc:sldMkLst>
        <pc:spChg chg="mod">
          <ac:chgData name="Davis, Meighan [HQ-CE]" userId="S::mdavis@nea.org::078ae108-6df0-4a38-b2f3-816ee71c3480" providerId="AD" clId="Web-{FF0993C4-E2BE-E43B-98F8-9022F7FD52D7}" dt="2025-02-25T02:29:11.499" v="7" actId="20577"/>
          <ac:spMkLst>
            <pc:docMk/>
            <pc:sldMk cId="2127233611" sldId="947"/>
            <ac:spMk id="9" creationId="{83F64BDB-5FE9-5D1C-BD32-DCA9E612C25E}"/>
          </ac:spMkLst>
        </pc:spChg>
      </pc:sldChg>
    </pc:docChg>
  </pc:docChgLst>
  <pc:docChgLst>
    <pc:chgData name="Reilly, Monet [PA]" userId="S::mreilly_psea.org#ext#@neahq.onmicrosoft.com::c0fedf1a-1d95-456f-8c41-3553731985ba" providerId="AD" clId="Web-{E08A8453-E6B0-F495-113A-F85CDCE52F84}"/>
    <pc:docChg chg="addSld delSld modSld sldOrd">
      <pc:chgData name="Reilly, Monet [PA]" userId="S::mreilly_psea.org#ext#@neahq.onmicrosoft.com::c0fedf1a-1d95-456f-8c41-3553731985ba" providerId="AD" clId="Web-{E08A8453-E6B0-F495-113A-F85CDCE52F84}" dt="2024-06-05T18:25:47.007" v="35"/>
      <pc:docMkLst>
        <pc:docMk/>
      </pc:docMkLst>
      <pc:sldChg chg="modSp">
        <pc:chgData name="Reilly, Monet [PA]" userId="S::mreilly_psea.org#ext#@neahq.onmicrosoft.com::c0fedf1a-1d95-456f-8c41-3553731985ba" providerId="AD" clId="Web-{E08A8453-E6B0-F495-113A-F85CDCE52F84}" dt="2024-06-05T18:20:42.229" v="31" actId="20577"/>
        <pc:sldMkLst>
          <pc:docMk/>
          <pc:sldMk cId="3792427109" sldId="261"/>
        </pc:sldMkLst>
      </pc:sldChg>
      <pc:sldChg chg="add">
        <pc:chgData name="Reilly, Monet [PA]" userId="S::mreilly_psea.org#ext#@neahq.onmicrosoft.com::c0fedf1a-1d95-456f-8c41-3553731985ba" providerId="AD" clId="Web-{E08A8453-E6B0-F495-113A-F85CDCE52F84}" dt="2024-06-05T18:25:21.240" v="34"/>
        <pc:sldMkLst>
          <pc:docMk/>
          <pc:sldMk cId="2922361042" sldId="475"/>
        </pc:sldMkLst>
      </pc:sldChg>
      <pc:sldChg chg="add">
        <pc:chgData name="Reilly, Monet [PA]" userId="S::mreilly_psea.org#ext#@neahq.onmicrosoft.com::c0fedf1a-1d95-456f-8c41-3553731985ba" providerId="AD" clId="Web-{E08A8453-E6B0-F495-113A-F85CDCE52F84}" dt="2024-06-05T18:24:54.927" v="32"/>
        <pc:sldMkLst>
          <pc:docMk/>
          <pc:sldMk cId="230649879" sldId="480"/>
        </pc:sldMkLst>
      </pc:sldChg>
      <pc:sldChg chg="add">
        <pc:chgData name="Reilly, Monet [PA]" userId="S::mreilly_psea.org#ext#@neahq.onmicrosoft.com::c0fedf1a-1d95-456f-8c41-3553731985ba" providerId="AD" clId="Web-{E08A8453-E6B0-F495-113A-F85CDCE52F84}" dt="2024-06-05T18:24:54.942" v="33"/>
        <pc:sldMkLst>
          <pc:docMk/>
          <pc:sldMk cId="2023219180" sldId="481"/>
        </pc:sldMkLst>
      </pc:sldChg>
      <pc:sldChg chg="add">
        <pc:chgData name="Reilly, Monet [PA]" userId="S::mreilly_psea.org#ext#@neahq.onmicrosoft.com::c0fedf1a-1d95-456f-8c41-3553731985ba" providerId="AD" clId="Web-{E08A8453-E6B0-F495-113A-F85CDCE52F84}" dt="2024-06-05T16:38:50.805" v="0"/>
        <pc:sldMkLst>
          <pc:docMk/>
          <pc:sldMk cId="1290440593" sldId="911"/>
        </pc:sldMkLst>
      </pc:sldChg>
      <pc:sldChg chg="add del">
        <pc:chgData name="Reilly, Monet [PA]" userId="S::mreilly_psea.org#ext#@neahq.onmicrosoft.com::c0fedf1a-1d95-456f-8c41-3553731985ba" providerId="AD" clId="Web-{E08A8453-E6B0-F495-113A-F85CDCE52F84}" dt="2024-06-05T16:41:15.202" v="20"/>
        <pc:sldMkLst>
          <pc:docMk/>
          <pc:sldMk cId="1348353197" sldId="912"/>
        </pc:sldMkLst>
      </pc:sldChg>
      <pc:sldChg chg="add del">
        <pc:chgData name="Reilly, Monet [PA]" userId="S::mreilly_psea.org#ext#@neahq.onmicrosoft.com::c0fedf1a-1d95-456f-8c41-3553731985ba" providerId="AD" clId="Web-{E08A8453-E6B0-F495-113A-F85CDCE52F84}" dt="2024-06-05T16:41:15.202" v="19"/>
        <pc:sldMkLst>
          <pc:docMk/>
          <pc:sldMk cId="3064174525" sldId="913"/>
        </pc:sldMkLst>
      </pc:sldChg>
      <pc:sldChg chg="add del">
        <pc:chgData name="Reilly, Monet [PA]" userId="S::mreilly_psea.org#ext#@neahq.onmicrosoft.com::c0fedf1a-1d95-456f-8c41-3553731985ba" providerId="AD" clId="Web-{E08A8453-E6B0-F495-113A-F85CDCE52F84}" dt="2024-06-05T16:41:15.202" v="18"/>
        <pc:sldMkLst>
          <pc:docMk/>
          <pc:sldMk cId="3572120943" sldId="914"/>
        </pc:sldMkLst>
      </pc:sldChg>
      <pc:sldChg chg="add del">
        <pc:chgData name="Reilly, Monet [PA]" userId="S::mreilly_psea.org#ext#@neahq.onmicrosoft.com::c0fedf1a-1d95-456f-8c41-3553731985ba" providerId="AD" clId="Web-{E08A8453-E6B0-F495-113A-F85CDCE52F84}" dt="2024-06-05T16:41:15.186" v="17"/>
        <pc:sldMkLst>
          <pc:docMk/>
          <pc:sldMk cId="765310900" sldId="915"/>
        </pc:sldMkLst>
      </pc:sldChg>
      <pc:sldChg chg="add del">
        <pc:chgData name="Reilly, Monet [PA]" userId="S::mreilly_psea.org#ext#@neahq.onmicrosoft.com::c0fedf1a-1d95-456f-8c41-3553731985ba" providerId="AD" clId="Web-{E08A8453-E6B0-F495-113A-F85CDCE52F84}" dt="2024-06-05T16:41:15.186" v="16"/>
        <pc:sldMkLst>
          <pc:docMk/>
          <pc:sldMk cId="2720335531" sldId="916"/>
        </pc:sldMkLst>
      </pc:sldChg>
      <pc:sldChg chg="add del">
        <pc:chgData name="Reilly, Monet [PA]" userId="S::mreilly_psea.org#ext#@neahq.onmicrosoft.com::c0fedf1a-1d95-456f-8c41-3553731985ba" providerId="AD" clId="Web-{E08A8453-E6B0-F495-113A-F85CDCE52F84}" dt="2024-06-05T16:41:15.186" v="15"/>
        <pc:sldMkLst>
          <pc:docMk/>
          <pc:sldMk cId="4204985514" sldId="917"/>
        </pc:sldMkLst>
      </pc:sldChg>
      <pc:sldChg chg="add del">
        <pc:chgData name="Reilly, Monet [PA]" userId="S::mreilly_psea.org#ext#@neahq.onmicrosoft.com::c0fedf1a-1d95-456f-8c41-3553731985ba" providerId="AD" clId="Web-{E08A8453-E6B0-F495-113A-F85CDCE52F84}" dt="2024-06-05T16:41:15.186" v="14"/>
        <pc:sldMkLst>
          <pc:docMk/>
          <pc:sldMk cId="2863789479" sldId="918"/>
        </pc:sldMkLst>
      </pc:sldChg>
      <pc:sldChg chg="add del">
        <pc:chgData name="Reilly, Monet [PA]" userId="S::mreilly_psea.org#ext#@neahq.onmicrosoft.com::c0fedf1a-1d95-456f-8c41-3553731985ba" providerId="AD" clId="Web-{E08A8453-E6B0-F495-113A-F85CDCE52F84}" dt="2024-06-05T16:41:15.186" v="13"/>
        <pc:sldMkLst>
          <pc:docMk/>
          <pc:sldMk cId="2958573769" sldId="919"/>
        </pc:sldMkLst>
      </pc:sldChg>
      <pc:sldChg chg="add del">
        <pc:chgData name="Reilly, Monet [PA]" userId="S::mreilly_psea.org#ext#@neahq.onmicrosoft.com::c0fedf1a-1d95-456f-8c41-3553731985ba" providerId="AD" clId="Web-{E08A8453-E6B0-F495-113A-F85CDCE52F84}" dt="2024-06-05T16:41:15.186" v="12"/>
        <pc:sldMkLst>
          <pc:docMk/>
          <pc:sldMk cId="3795127053" sldId="920"/>
        </pc:sldMkLst>
      </pc:sldChg>
      <pc:sldChg chg="add ord replId">
        <pc:chgData name="Reilly, Monet [PA]" userId="S::mreilly_psea.org#ext#@neahq.onmicrosoft.com::c0fedf1a-1d95-456f-8c41-3553731985ba" providerId="AD" clId="Web-{E08A8453-E6B0-F495-113A-F85CDCE52F84}" dt="2024-06-05T16:40:08.027" v="11"/>
        <pc:sldMkLst>
          <pc:docMk/>
          <pc:sldMk cId="2582103671" sldId="921"/>
        </pc:sldMkLst>
      </pc:sldChg>
      <pc:sldChg chg="add">
        <pc:chgData name="Reilly, Monet [PA]" userId="S::mreilly_psea.org#ext#@neahq.onmicrosoft.com::c0fedf1a-1d95-456f-8c41-3553731985ba" providerId="AD" clId="Web-{E08A8453-E6B0-F495-113A-F85CDCE52F84}" dt="2024-06-05T16:41:47.328" v="21"/>
        <pc:sldMkLst>
          <pc:docMk/>
          <pc:sldMk cId="1348353197" sldId="922"/>
        </pc:sldMkLst>
      </pc:sldChg>
      <pc:sldChg chg="add">
        <pc:chgData name="Reilly, Monet [PA]" userId="S::mreilly_psea.org#ext#@neahq.onmicrosoft.com::c0fedf1a-1d95-456f-8c41-3553731985ba" providerId="AD" clId="Web-{E08A8453-E6B0-F495-113A-F85CDCE52F84}" dt="2024-06-05T16:41:56.672" v="22"/>
        <pc:sldMkLst>
          <pc:docMk/>
          <pc:sldMk cId="3064174525" sldId="923"/>
        </pc:sldMkLst>
      </pc:sldChg>
      <pc:sldChg chg="add">
        <pc:chgData name="Reilly, Monet [PA]" userId="S::mreilly_psea.org#ext#@neahq.onmicrosoft.com::c0fedf1a-1d95-456f-8c41-3553731985ba" providerId="AD" clId="Web-{E08A8453-E6B0-F495-113A-F85CDCE52F84}" dt="2024-06-05T16:42:04.141" v="23"/>
        <pc:sldMkLst>
          <pc:docMk/>
          <pc:sldMk cId="3572120943" sldId="924"/>
        </pc:sldMkLst>
      </pc:sldChg>
      <pc:sldChg chg="add">
        <pc:chgData name="Reilly, Monet [PA]" userId="S::mreilly_psea.org#ext#@neahq.onmicrosoft.com::c0fedf1a-1d95-456f-8c41-3553731985ba" providerId="AD" clId="Web-{E08A8453-E6B0-F495-113A-F85CDCE52F84}" dt="2024-06-05T16:42:14.517" v="24"/>
        <pc:sldMkLst>
          <pc:docMk/>
          <pc:sldMk cId="765310900" sldId="925"/>
        </pc:sldMkLst>
      </pc:sldChg>
      <pc:sldChg chg="add">
        <pc:chgData name="Reilly, Monet [PA]" userId="S::mreilly_psea.org#ext#@neahq.onmicrosoft.com::c0fedf1a-1d95-456f-8c41-3553731985ba" providerId="AD" clId="Web-{E08A8453-E6B0-F495-113A-F85CDCE52F84}" dt="2024-06-05T16:42:27.580" v="25"/>
        <pc:sldMkLst>
          <pc:docMk/>
          <pc:sldMk cId="2720335531" sldId="926"/>
        </pc:sldMkLst>
      </pc:sldChg>
      <pc:sldChg chg="add">
        <pc:chgData name="Reilly, Monet [PA]" userId="S::mreilly_psea.org#ext#@neahq.onmicrosoft.com::c0fedf1a-1d95-456f-8c41-3553731985ba" providerId="AD" clId="Web-{E08A8453-E6B0-F495-113A-F85CDCE52F84}" dt="2024-06-05T16:42:36.580" v="26"/>
        <pc:sldMkLst>
          <pc:docMk/>
          <pc:sldMk cId="4204985514" sldId="927"/>
        </pc:sldMkLst>
      </pc:sldChg>
      <pc:sldChg chg="add">
        <pc:chgData name="Reilly, Monet [PA]" userId="S::mreilly_psea.org#ext#@neahq.onmicrosoft.com::c0fedf1a-1d95-456f-8c41-3553731985ba" providerId="AD" clId="Web-{E08A8453-E6B0-F495-113A-F85CDCE52F84}" dt="2024-06-05T16:42:46.643" v="27"/>
        <pc:sldMkLst>
          <pc:docMk/>
          <pc:sldMk cId="2863789479" sldId="928"/>
        </pc:sldMkLst>
      </pc:sldChg>
      <pc:sldChg chg="add">
        <pc:chgData name="Reilly, Monet [PA]" userId="S::mreilly_psea.org#ext#@neahq.onmicrosoft.com::c0fedf1a-1d95-456f-8c41-3553731985ba" providerId="AD" clId="Web-{E08A8453-E6B0-F495-113A-F85CDCE52F84}" dt="2024-06-05T16:42:54.315" v="28"/>
        <pc:sldMkLst>
          <pc:docMk/>
          <pc:sldMk cId="2958573769" sldId="929"/>
        </pc:sldMkLst>
      </pc:sldChg>
      <pc:sldChg chg="add">
        <pc:chgData name="Reilly, Monet [PA]" userId="S::mreilly_psea.org#ext#@neahq.onmicrosoft.com::c0fedf1a-1d95-456f-8c41-3553731985ba" providerId="AD" clId="Web-{E08A8453-E6B0-F495-113A-F85CDCE52F84}" dt="2024-06-05T16:43:02.409" v="29"/>
        <pc:sldMkLst>
          <pc:docMk/>
          <pc:sldMk cId="3795127053" sldId="930"/>
        </pc:sldMkLst>
      </pc:sldChg>
      <pc:sldChg chg="add">
        <pc:chgData name="Reilly, Monet [PA]" userId="S::mreilly_psea.org#ext#@neahq.onmicrosoft.com::c0fedf1a-1d95-456f-8c41-3553731985ba" providerId="AD" clId="Web-{E08A8453-E6B0-F495-113A-F85CDCE52F84}" dt="2024-06-05T18:25:47.007" v="35"/>
        <pc:sldMkLst>
          <pc:docMk/>
          <pc:sldMk cId="380888380" sldId="931"/>
        </pc:sldMkLst>
      </pc:sldChg>
    </pc:docChg>
  </pc:docChgLst>
  <pc:docChgLst>
    <pc:chgData name="Eischeid, Hedy [AK]" userId="S::hedy.eischeid_neaalaska.org#ext#@neahq.onmicrosoft.com::549e5082-63c7-47ff-9cd6-fbb49a1f189e" providerId="AD" clId="Web-{686B1501-733E-800A-2A4A-7DC766184E36}"/>
    <pc:docChg chg="addSld delSld modSld">
      <pc:chgData name="Eischeid, Hedy [AK]" userId="S::hedy.eischeid_neaalaska.org#ext#@neahq.onmicrosoft.com::549e5082-63c7-47ff-9cd6-fbb49a1f189e" providerId="AD" clId="Web-{686B1501-733E-800A-2A4A-7DC766184E36}" dt="2025-06-03T19:45:22.174" v="46" actId="20577"/>
      <pc:docMkLst>
        <pc:docMk/>
      </pc:docMkLst>
      <pc:sldChg chg="modSp">
        <pc:chgData name="Eischeid, Hedy [AK]" userId="S::hedy.eischeid_neaalaska.org#ext#@neahq.onmicrosoft.com::549e5082-63c7-47ff-9cd6-fbb49a1f189e" providerId="AD" clId="Web-{686B1501-733E-800A-2A4A-7DC766184E36}" dt="2025-06-03T18:50:05.264" v="2" actId="20577"/>
        <pc:sldMkLst>
          <pc:docMk/>
          <pc:sldMk cId="3838553511" sldId="256"/>
        </pc:sldMkLst>
        <pc:spChg chg="mod">
          <ac:chgData name="Eischeid, Hedy [AK]" userId="S::hedy.eischeid_neaalaska.org#ext#@neahq.onmicrosoft.com::549e5082-63c7-47ff-9cd6-fbb49a1f189e" providerId="AD" clId="Web-{686B1501-733E-800A-2A4A-7DC766184E36}" dt="2025-06-03T18:50:05.264" v="2" actId="20577"/>
          <ac:spMkLst>
            <pc:docMk/>
            <pc:sldMk cId="3838553511" sldId="256"/>
            <ac:spMk id="4" creationId="{00000000-0000-0000-0000-000000000000}"/>
          </ac:spMkLst>
        </pc:spChg>
      </pc:sldChg>
      <pc:sldChg chg="modSp">
        <pc:chgData name="Eischeid, Hedy [AK]" userId="S::hedy.eischeid_neaalaska.org#ext#@neahq.onmicrosoft.com::549e5082-63c7-47ff-9cd6-fbb49a1f189e" providerId="AD" clId="Web-{686B1501-733E-800A-2A4A-7DC766184E36}" dt="2025-06-03T18:53:49.585" v="15" actId="20577"/>
        <pc:sldMkLst>
          <pc:docMk/>
          <pc:sldMk cId="4240189295" sldId="348"/>
        </pc:sldMkLst>
        <pc:spChg chg="mod">
          <ac:chgData name="Eischeid, Hedy [AK]" userId="S::hedy.eischeid_neaalaska.org#ext#@neahq.onmicrosoft.com::549e5082-63c7-47ff-9cd6-fbb49a1f189e" providerId="AD" clId="Web-{686B1501-733E-800A-2A4A-7DC766184E36}" dt="2025-06-03T18:53:49.585" v="15" actId="20577"/>
          <ac:spMkLst>
            <pc:docMk/>
            <pc:sldMk cId="4240189295" sldId="348"/>
            <ac:spMk id="4" creationId="{00000000-0000-0000-0000-000000000000}"/>
          </ac:spMkLst>
        </pc:spChg>
      </pc:sldChg>
      <pc:sldChg chg="modSp">
        <pc:chgData name="Eischeid, Hedy [AK]" userId="S::hedy.eischeid_neaalaska.org#ext#@neahq.onmicrosoft.com::549e5082-63c7-47ff-9cd6-fbb49a1f189e" providerId="AD" clId="Web-{686B1501-733E-800A-2A4A-7DC766184E36}" dt="2025-06-03T19:03:05.718" v="18" actId="20577"/>
        <pc:sldMkLst>
          <pc:docMk/>
          <pc:sldMk cId="3591624613" sldId="955"/>
        </pc:sldMkLst>
        <pc:spChg chg="mod">
          <ac:chgData name="Eischeid, Hedy [AK]" userId="S::hedy.eischeid_neaalaska.org#ext#@neahq.onmicrosoft.com::549e5082-63c7-47ff-9cd6-fbb49a1f189e" providerId="AD" clId="Web-{686B1501-733E-800A-2A4A-7DC766184E36}" dt="2025-06-03T19:03:05.718" v="18" actId="20577"/>
          <ac:spMkLst>
            <pc:docMk/>
            <pc:sldMk cId="3591624613" sldId="955"/>
            <ac:spMk id="3" creationId="{862E5454-D485-D46B-F073-806FDFD75E61}"/>
          </ac:spMkLst>
        </pc:spChg>
      </pc:sldChg>
      <pc:sldChg chg="delSp modSp add replId">
        <pc:chgData name="Eischeid, Hedy [AK]" userId="S::hedy.eischeid_neaalaska.org#ext#@neahq.onmicrosoft.com::549e5082-63c7-47ff-9cd6-fbb49a1f189e" providerId="AD" clId="Web-{686B1501-733E-800A-2A4A-7DC766184E36}" dt="2025-06-03T19:45:22.174" v="46" actId="20577"/>
        <pc:sldMkLst>
          <pc:docMk/>
          <pc:sldMk cId="1303212237" sldId="966"/>
        </pc:sldMkLst>
        <pc:spChg chg="mod">
          <ac:chgData name="Eischeid, Hedy [AK]" userId="S::hedy.eischeid_neaalaska.org#ext#@neahq.onmicrosoft.com::549e5082-63c7-47ff-9cd6-fbb49a1f189e" providerId="AD" clId="Web-{686B1501-733E-800A-2A4A-7DC766184E36}" dt="2025-06-03T19:45:22.174" v="46" actId="20577"/>
          <ac:spMkLst>
            <pc:docMk/>
            <pc:sldMk cId="1303212237" sldId="966"/>
            <ac:spMk id="6" creationId="{D281D6FB-7FDB-12BE-92EA-F4D88373E7BA}"/>
          </ac:spMkLst>
        </pc:spChg>
        <pc:spChg chg="del mod">
          <ac:chgData name="Eischeid, Hedy [AK]" userId="S::hedy.eischeid_neaalaska.org#ext#@neahq.onmicrosoft.com::549e5082-63c7-47ff-9cd6-fbb49a1f189e" providerId="AD" clId="Web-{686B1501-733E-800A-2A4A-7DC766184E36}" dt="2025-06-03T19:12:54.008" v="39"/>
          <ac:spMkLst>
            <pc:docMk/>
            <pc:sldMk cId="1303212237" sldId="966"/>
            <ac:spMk id="8" creationId="{08F35293-1783-7E52-3DE9-7A454D5BC108}"/>
          </ac:spMkLst>
        </pc:spChg>
        <pc:picChg chg="del">
          <ac:chgData name="Eischeid, Hedy [AK]" userId="S::hedy.eischeid_neaalaska.org#ext#@neahq.onmicrosoft.com::549e5082-63c7-47ff-9cd6-fbb49a1f189e" providerId="AD" clId="Web-{686B1501-733E-800A-2A4A-7DC766184E36}" dt="2025-06-03T19:12:57.508" v="40"/>
          <ac:picMkLst>
            <pc:docMk/>
            <pc:sldMk cId="1303212237" sldId="966"/>
            <ac:picMk id="7" creationId="{FBF6DF60-E96A-0AA5-07D4-8A74FF629883}"/>
          </ac:picMkLst>
        </pc:picChg>
      </pc:sldChg>
      <pc:sldChg chg="new del">
        <pc:chgData name="Eischeid, Hedy [AK]" userId="S::hedy.eischeid_neaalaska.org#ext#@neahq.onmicrosoft.com::549e5082-63c7-47ff-9cd6-fbb49a1f189e" providerId="AD" clId="Web-{686B1501-733E-800A-2A4A-7DC766184E36}" dt="2025-06-03T19:12:26.429" v="22"/>
        <pc:sldMkLst>
          <pc:docMk/>
          <pc:sldMk cId="2480833666" sldId="966"/>
        </pc:sldMkLst>
      </pc:sldChg>
      <pc:sldChg chg="new del">
        <pc:chgData name="Eischeid, Hedy [AK]" userId="S::hedy.eischeid_neaalaska.org#ext#@neahq.onmicrosoft.com::549e5082-63c7-47ff-9cd6-fbb49a1f189e" providerId="AD" clId="Web-{686B1501-733E-800A-2A4A-7DC766184E36}" dt="2025-06-03T19:07:22.119" v="20"/>
        <pc:sldMkLst>
          <pc:docMk/>
          <pc:sldMk cId="3571239050" sldId="966"/>
        </pc:sldMkLst>
      </pc:sldChg>
    </pc:docChg>
  </pc:docChgLst>
  <pc:docChgLst>
    <pc:chgData name="Dan, Melissa" userId="S::melissa.dan_floridaea.org#ext#@neahq.onmicrosoft.com::c4cbae29-c430-47cb-b8f3-3fa55c3f6821" providerId="AD" clId="Web-{A40D3347-0439-7D61-2008-7BA09F46A0F8}"/>
    <pc:docChg chg="modSld">
      <pc:chgData name="Dan, Melissa" userId="S::melissa.dan_floridaea.org#ext#@neahq.onmicrosoft.com::c4cbae29-c430-47cb-b8f3-3fa55c3f6821" providerId="AD" clId="Web-{A40D3347-0439-7D61-2008-7BA09F46A0F8}" dt="2024-06-05T16:21:04.800" v="25"/>
      <pc:docMkLst>
        <pc:docMk/>
      </pc:docMkLst>
      <pc:sldChg chg="modSp">
        <pc:chgData name="Dan, Melissa" userId="S::melissa.dan_floridaea.org#ext#@neahq.onmicrosoft.com::c4cbae29-c430-47cb-b8f3-3fa55c3f6821" providerId="AD" clId="Web-{A40D3347-0439-7D61-2008-7BA09F46A0F8}" dt="2024-06-05T16:00:25.724" v="2" actId="20577"/>
        <pc:sldMkLst>
          <pc:docMk/>
          <pc:sldMk cId="4206196209" sldId="279"/>
        </pc:sldMkLst>
      </pc:sldChg>
      <pc:sldChg chg="modSp">
        <pc:chgData name="Dan, Melissa" userId="S::melissa.dan_floridaea.org#ext#@neahq.onmicrosoft.com::c4cbae29-c430-47cb-b8f3-3fa55c3f6821" providerId="AD" clId="Web-{A40D3347-0439-7D61-2008-7BA09F46A0F8}" dt="2024-06-05T16:20:34.877" v="23" actId="20577"/>
        <pc:sldMkLst>
          <pc:docMk/>
          <pc:sldMk cId="3127918109" sldId="283"/>
        </pc:sldMkLst>
      </pc:sldChg>
      <pc:sldChg chg="modSp">
        <pc:chgData name="Dan, Melissa" userId="S::melissa.dan_floridaea.org#ext#@neahq.onmicrosoft.com::c4cbae29-c430-47cb-b8f3-3fa55c3f6821" providerId="AD" clId="Web-{A40D3347-0439-7D61-2008-7BA09F46A0F8}" dt="2024-06-05T16:20:09.423" v="8" actId="20577"/>
        <pc:sldMkLst>
          <pc:docMk/>
          <pc:sldMk cId="1067761970" sldId="363"/>
        </pc:sldMkLst>
      </pc:sldChg>
      <pc:sldChg chg="modSp">
        <pc:chgData name="Dan, Melissa" userId="S::melissa.dan_floridaea.org#ext#@neahq.onmicrosoft.com::c4cbae29-c430-47cb-b8f3-3fa55c3f6821" providerId="AD" clId="Web-{A40D3347-0439-7D61-2008-7BA09F46A0F8}" dt="2024-06-05T16:21:04.800" v="25"/>
        <pc:sldMkLst>
          <pc:docMk/>
          <pc:sldMk cId="4039144509" sldId="367"/>
        </pc:sldMkLst>
      </pc:sldChg>
    </pc:docChg>
  </pc:docChgLst>
  <pc:docChgLst>
    <pc:chgData name="Reilly, Monet [PA]" userId="S::mreilly_psea.org#ext#@neahq.onmicrosoft.com::c0fedf1a-1d95-456f-8c41-3553731985ba" providerId="AD" clId="Web-{3BA8815D-0209-7885-7E5E-5FB6A19F3A8B}"/>
    <pc:docChg chg="modSld">
      <pc:chgData name="Reilly, Monet [PA]" userId="S::mreilly_psea.org#ext#@neahq.onmicrosoft.com::c0fedf1a-1d95-456f-8c41-3553731985ba" providerId="AD" clId="Web-{3BA8815D-0209-7885-7E5E-5FB6A19F3A8B}" dt="2024-06-05T16:02:26.889" v="11"/>
      <pc:docMkLst>
        <pc:docMk/>
      </pc:docMkLst>
      <pc:sldChg chg="modSp">
        <pc:chgData name="Reilly, Monet [PA]" userId="S::mreilly_psea.org#ext#@neahq.onmicrosoft.com::c0fedf1a-1d95-456f-8c41-3553731985ba" providerId="AD" clId="Web-{3BA8815D-0209-7885-7E5E-5FB6A19F3A8B}" dt="2024-06-05T16:02:26.889" v="11"/>
        <pc:sldMkLst>
          <pc:docMk/>
          <pc:sldMk cId="1824091572" sldId="266"/>
        </pc:sldMkLst>
      </pc:sldChg>
    </pc:docChg>
  </pc:docChgLst>
  <pc:docChgLst>
    <pc:chgData name="Barton, Beth" userId="S::beth.barton_ieanea.org#ext#@neahq.onmicrosoft.com::796f4356-a506-4608-9f62-2e20e49a724b" providerId="AD" clId="Web-{0F6383CE-C01B-A75F-1B38-E9AA1DEFF27E}"/>
    <pc:docChg chg="modSld">
      <pc:chgData name="Barton, Beth" userId="S::beth.barton_ieanea.org#ext#@neahq.onmicrosoft.com::796f4356-a506-4608-9f62-2e20e49a724b" providerId="AD" clId="Web-{0F6383CE-C01B-A75F-1B38-E9AA1DEFF27E}" dt="2025-06-04T01:41:41.088" v="19"/>
      <pc:docMkLst>
        <pc:docMk/>
      </pc:docMkLst>
      <pc:sldChg chg="modNotes">
        <pc:chgData name="Barton, Beth" userId="S::beth.barton_ieanea.org#ext#@neahq.onmicrosoft.com::796f4356-a506-4608-9f62-2e20e49a724b" providerId="AD" clId="Web-{0F6383CE-C01B-A75F-1B38-E9AA1DEFF27E}" dt="2025-06-04T01:39:21.084" v="5"/>
        <pc:sldMkLst>
          <pc:docMk/>
          <pc:sldMk cId="1348353197" sldId="922"/>
        </pc:sldMkLst>
      </pc:sldChg>
      <pc:sldChg chg="modNotes">
        <pc:chgData name="Barton, Beth" userId="S::beth.barton_ieanea.org#ext#@neahq.onmicrosoft.com::796f4356-a506-4608-9f62-2e20e49a724b" providerId="AD" clId="Web-{0F6383CE-C01B-A75F-1B38-E9AA1DEFF27E}" dt="2025-06-04T01:40:08.507" v="10"/>
        <pc:sldMkLst>
          <pc:docMk/>
          <pc:sldMk cId="765310900" sldId="925"/>
        </pc:sldMkLst>
      </pc:sldChg>
      <pc:sldChg chg="modNotes">
        <pc:chgData name="Barton, Beth" userId="S::beth.barton_ieanea.org#ext#@neahq.onmicrosoft.com::796f4356-a506-4608-9f62-2e20e49a724b" providerId="AD" clId="Web-{0F6383CE-C01B-A75F-1B38-E9AA1DEFF27E}" dt="2025-06-04T01:40:27.961" v="11"/>
        <pc:sldMkLst>
          <pc:docMk/>
          <pc:sldMk cId="2720335531" sldId="926"/>
        </pc:sldMkLst>
      </pc:sldChg>
      <pc:sldChg chg="modNotes">
        <pc:chgData name="Barton, Beth" userId="S::beth.barton_ieanea.org#ext#@neahq.onmicrosoft.com::796f4356-a506-4608-9f62-2e20e49a724b" providerId="AD" clId="Web-{0F6383CE-C01B-A75F-1B38-E9AA1DEFF27E}" dt="2025-06-04T01:41:06.009" v="16"/>
        <pc:sldMkLst>
          <pc:docMk/>
          <pc:sldMk cId="4204985514" sldId="927"/>
        </pc:sldMkLst>
      </pc:sldChg>
      <pc:sldChg chg="modNotes">
        <pc:chgData name="Barton, Beth" userId="S::beth.barton_ieanea.org#ext#@neahq.onmicrosoft.com::796f4356-a506-4608-9f62-2e20e49a724b" providerId="AD" clId="Web-{0F6383CE-C01B-A75F-1B38-E9AA1DEFF27E}" dt="2025-06-04T01:38:43.020" v="2"/>
        <pc:sldMkLst>
          <pc:docMk/>
          <pc:sldMk cId="2863789479" sldId="928"/>
        </pc:sldMkLst>
      </pc:sldChg>
      <pc:sldChg chg="modNotes">
        <pc:chgData name="Barton, Beth" userId="S::beth.barton_ieanea.org#ext#@neahq.onmicrosoft.com::796f4356-a506-4608-9f62-2e20e49a724b" providerId="AD" clId="Web-{0F6383CE-C01B-A75F-1B38-E9AA1DEFF27E}" dt="2025-06-04T01:37:44.112" v="1"/>
        <pc:sldMkLst>
          <pc:docMk/>
          <pc:sldMk cId="1297788316" sldId="933"/>
        </pc:sldMkLst>
      </pc:sldChg>
      <pc:sldChg chg="modNotes">
        <pc:chgData name="Barton, Beth" userId="S::beth.barton_ieanea.org#ext#@neahq.onmicrosoft.com::796f4356-a506-4608-9f62-2e20e49a724b" providerId="AD" clId="Web-{0F6383CE-C01B-A75F-1B38-E9AA1DEFF27E}" dt="2025-06-04T01:41:41.088" v="19"/>
        <pc:sldMkLst>
          <pc:docMk/>
          <pc:sldMk cId="1498785896" sldId="935"/>
        </pc:sldMkLst>
      </pc:sldChg>
      <pc:sldChg chg="modNotes">
        <pc:chgData name="Barton, Beth" userId="S::beth.barton_ieanea.org#ext#@neahq.onmicrosoft.com::796f4356-a506-4608-9f62-2e20e49a724b" providerId="AD" clId="Web-{0F6383CE-C01B-A75F-1B38-E9AA1DEFF27E}" dt="2025-06-04T01:40:06.710" v="9"/>
        <pc:sldMkLst>
          <pc:docMk/>
          <pc:sldMk cId="218551061" sldId="965"/>
        </pc:sldMkLst>
      </pc:sldChg>
    </pc:docChg>
  </pc:docChgLst>
  <pc:docChgLst>
    <pc:chgData name="Davis, Meighan [HQ-CE]" userId="S::mdavis@nea.org::078ae108-6df0-4a38-b2f3-816ee71c3480" providerId="AD" clId="Web-{D52E96D9-8ACC-9B6C-3643-04FE1741BF48}"/>
    <pc:docChg chg="modSld">
      <pc:chgData name="Davis, Meighan [HQ-CE]" userId="S::mdavis@nea.org::078ae108-6df0-4a38-b2f3-816ee71c3480" providerId="AD" clId="Web-{D52E96D9-8ACC-9B6C-3643-04FE1741BF48}" dt="2024-06-05T13:16:09.609" v="2"/>
      <pc:docMkLst>
        <pc:docMk/>
      </pc:docMkLst>
      <pc:sldChg chg="addSp delSp modSp">
        <pc:chgData name="Davis, Meighan [HQ-CE]" userId="S::mdavis@nea.org::078ae108-6df0-4a38-b2f3-816ee71c3480" providerId="AD" clId="Web-{D52E96D9-8ACC-9B6C-3643-04FE1741BF48}" dt="2024-06-05T13:16:09.609" v="2"/>
        <pc:sldMkLst>
          <pc:docMk/>
          <pc:sldMk cId="57950478" sldId="259"/>
        </pc:sldMkLst>
      </pc:sldChg>
    </pc:docChg>
  </pc:docChgLst>
  <pc:docChgLst>
    <pc:chgData name="Hoag, Adia" userId="S::ahoag_cta.org#ext#@neahq.onmicrosoft.com::d095e4f9-0fd0-4456-9bce-50102e23e03e" providerId="AD" clId="Web-{C6CC6F79-B78F-2C3E-7E78-D0B22962D4D9}"/>
    <pc:docChg chg="addSld delSld modSld sldOrd">
      <pc:chgData name="Hoag, Adia" userId="S::ahoag_cta.org#ext#@neahq.onmicrosoft.com::d095e4f9-0fd0-4456-9bce-50102e23e03e" providerId="AD" clId="Web-{C6CC6F79-B78F-2C3E-7E78-D0B22962D4D9}" dt="2025-02-24T20:03:36.403" v="252"/>
      <pc:docMkLst>
        <pc:docMk/>
      </pc:docMkLst>
      <pc:sldChg chg="modNotes">
        <pc:chgData name="Hoag, Adia" userId="S::ahoag_cta.org#ext#@neahq.onmicrosoft.com::d095e4f9-0fd0-4456-9bce-50102e23e03e" providerId="AD" clId="Web-{C6CC6F79-B78F-2C3E-7E78-D0B22962D4D9}" dt="2025-02-24T18:59:27.282" v="58"/>
        <pc:sldMkLst>
          <pc:docMk/>
          <pc:sldMk cId="1175250183" sldId="273"/>
        </pc:sldMkLst>
      </pc:sldChg>
      <pc:sldChg chg="modNotes">
        <pc:chgData name="Hoag, Adia" userId="S::ahoag_cta.org#ext#@neahq.onmicrosoft.com::d095e4f9-0fd0-4456-9bce-50102e23e03e" providerId="AD" clId="Web-{C6CC6F79-B78F-2C3E-7E78-D0B22962D4D9}" dt="2025-02-24T19:22:52.659" v="192"/>
        <pc:sldMkLst>
          <pc:docMk/>
          <pc:sldMk cId="3722071196" sldId="276"/>
        </pc:sldMkLst>
      </pc:sldChg>
      <pc:sldChg chg="modNotes">
        <pc:chgData name="Hoag, Adia" userId="S::ahoag_cta.org#ext#@neahq.onmicrosoft.com::d095e4f9-0fd0-4456-9bce-50102e23e03e" providerId="AD" clId="Web-{C6CC6F79-B78F-2C3E-7E78-D0B22962D4D9}" dt="2025-02-24T18:49:40.612" v="54"/>
        <pc:sldMkLst>
          <pc:docMk/>
          <pc:sldMk cId="2153625593" sldId="281"/>
        </pc:sldMkLst>
      </pc:sldChg>
      <pc:sldChg chg="modNotes">
        <pc:chgData name="Hoag, Adia" userId="S::ahoag_cta.org#ext#@neahq.onmicrosoft.com::d095e4f9-0fd0-4456-9bce-50102e23e03e" providerId="AD" clId="Web-{C6CC6F79-B78F-2C3E-7E78-D0B22962D4D9}" dt="2025-02-24T18:44:36.324" v="22"/>
        <pc:sldMkLst>
          <pc:docMk/>
          <pc:sldMk cId="2398419250" sldId="298"/>
        </pc:sldMkLst>
      </pc:sldChg>
      <pc:sldChg chg="modSp">
        <pc:chgData name="Hoag, Adia" userId="S::ahoag_cta.org#ext#@neahq.onmicrosoft.com::d095e4f9-0fd0-4456-9bce-50102e23e03e" providerId="AD" clId="Web-{C6CC6F79-B78F-2C3E-7E78-D0B22962D4D9}" dt="2025-02-24T18:26:24.986" v="1" actId="20577"/>
        <pc:sldMkLst>
          <pc:docMk/>
          <pc:sldMk cId="455704836" sldId="359"/>
        </pc:sldMkLst>
        <pc:spChg chg="mod">
          <ac:chgData name="Hoag, Adia" userId="S::ahoag_cta.org#ext#@neahq.onmicrosoft.com::d095e4f9-0fd0-4456-9bce-50102e23e03e" providerId="AD" clId="Web-{C6CC6F79-B78F-2C3E-7E78-D0B22962D4D9}" dt="2025-02-24T18:26:24.986" v="1" actId="20577"/>
          <ac:spMkLst>
            <pc:docMk/>
            <pc:sldMk cId="455704836" sldId="359"/>
            <ac:spMk id="8" creationId="{00000000-0000-0000-0000-000000000000}"/>
          </ac:spMkLst>
        </pc:spChg>
      </pc:sldChg>
      <pc:sldChg chg="modNotes">
        <pc:chgData name="Hoag, Adia" userId="S::ahoag_cta.org#ext#@neahq.onmicrosoft.com::d095e4f9-0fd0-4456-9bce-50102e23e03e" providerId="AD" clId="Web-{C6CC6F79-B78F-2C3E-7E78-D0B22962D4D9}" dt="2025-02-24T19:04:04.023" v="127"/>
        <pc:sldMkLst>
          <pc:docMk/>
          <pc:sldMk cId="2143895940" sldId="364"/>
        </pc:sldMkLst>
      </pc:sldChg>
      <pc:sldChg chg="modSp">
        <pc:chgData name="Hoag, Adia" userId="S::ahoag_cta.org#ext#@neahq.onmicrosoft.com::d095e4f9-0fd0-4456-9bce-50102e23e03e" providerId="AD" clId="Web-{C6CC6F79-B78F-2C3E-7E78-D0B22962D4D9}" dt="2025-02-24T20:03:36.403" v="252"/>
        <pc:sldMkLst>
          <pc:docMk/>
          <pc:sldMk cId="1297788316" sldId="933"/>
        </pc:sldMkLst>
        <pc:picChg chg="mod">
          <ac:chgData name="Hoag, Adia" userId="S::ahoag_cta.org#ext#@neahq.onmicrosoft.com::d095e4f9-0fd0-4456-9bce-50102e23e03e" providerId="AD" clId="Web-{C6CC6F79-B78F-2C3E-7E78-D0B22962D4D9}" dt="2025-02-24T20:03:36.403" v="252"/>
          <ac:picMkLst>
            <pc:docMk/>
            <pc:sldMk cId="1297788316" sldId="933"/>
            <ac:picMk id="3" creationId="{48663025-6D60-25CE-2D7E-5D3F652C8368}"/>
          </ac:picMkLst>
        </pc:picChg>
      </pc:sldChg>
      <pc:sldChg chg="ord">
        <pc:chgData name="Hoag, Adia" userId="S::ahoag_cta.org#ext#@neahq.onmicrosoft.com::d095e4f9-0fd0-4456-9bce-50102e23e03e" providerId="AD" clId="Web-{C6CC6F79-B78F-2C3E-7E78-D0B22962D4D9}" dt="2025-02-24T19:17:44.761" v="129"/>
        <pc:sldMkLst>
          <pc:docMk/>
          <pc:sldMk cId="18514572" sldId="939"/>
        </pc:sldMkLst>
      </pc:sldChg>
      <pc:sldChg chg="addSp modSp ord">
        <pc:chgData name="Hoag, Adia" userId="S::ahoag_cta.org#ext#@neahq.onmicrosoft.com::d095e4f9-0fd0-4456-9bce-50102e23e03e" providerId="AD" clId="Web-{C6CC6F79-B78F-2C3E-7E78-D0B22962D4D9}" dt="2025-02-24T19:53:18.342" v="246" actId="14100"/>
        <pc:sldMkLst>
          <pc:docMk/>
          <pc:sldMk cId="2026593322" sldId="949"/>
        </pc:sldMkLst>
        <pc:spChg chg="mod">
          <ac:chgData name="Hoag, Adia" userId="S::ahoag_cta.org#ext#@neahq.onmicrosoft.com::d095e4f9-0fd0-4456-9bce-50102e23e03e" providerId="AD" clId="Web-{C6CC6F79-B78F-2C3E-7E78-D0B22962D4D9}" dt="2025-02-24T19:36:44.662" v="239" actId="1076"/>
          <ac:spMkLst>
            <pc:docMk/>
            <pc:sldMk cId="2026593322" sldId="949"/>
            <ac:spMk id="3" creationId="{0DEF499C-2AA0-A55E-3A54-30D0F02F8C90}"/>
          </ac:spMkLst>
        </pc:spChg>
        <pc:spChg chg="add mod">
          <ac:chgData name="Hoag, Adia" userId="S::ahoag_cta.org#ext#@neahq.onmicrosoft.com::d095e4f9-0fd0-4456-9bce-50102e23e03e" providerId="AD" clId="Web-{C6CC6F79-B78F-2C3E-7E78-D0B22962D4D9}" dt="2025-02-24T19:53:04.357" v="243"/>
          <ac:spMkLst>
            <pc:docMk/>
            <pc:sldMk cId="2026593322" sldId="949"/>
            <ac:spMk id="5" creationId="{EAB203C5-98C9-6F39-A887-4C0215A3B2FA}"/>
          </ac:spMkLst>
        </pc:spChg>
        <pc:picChg chg="add mod">
          <ac:chgData name="Hoag, Adia" userId="S::ahoag_cta.org#ext#@neahq.onmicrosoft.com::d095e4f9-0fd0-4456-9bce-50102e23e03e" providerId="AD" clId="Web-{C6CC6F79-B78F-2C3E-7E78-D0B22962D4D9}" dt="2025-02-24T19:53:18.342" v="246" actId="14100"/>
          <ac:picMkLst>
            <pc:docMk/>
            <pc:sldMk cId="2026593322" sldId="949"/>
            <ac:picMk id="2" creationId="{B586F049-95FE-1B8B-7426-767B34C97A19}"/>
          </ac:picMkLst>
        </pc:picChg>
      </pc:sldChg>
      <pc:sldChg chg="modSp del ord">
        <pc:chgData name="Hoag, Adia" userId="S::ahoag_cta.org#ext#@neahq.onmicrosoft.com::d095e4f9-0fd0-4456-9bce-50102e23e03e" providerId="AD" clId="Web-{C6CC6F79-B78F-2C3E-7E78-D0B22962D4D9}" dt="2025-02-24T20:01:18.243" v="248"/>
        <pc:sldMkLst>
          <pc:docMk/>
          <pc:sldMk cId="2052242498" sldId="950"/>
        </pc:sldMkLst>
        <pc:spChg chg="mod">
          <ac:chgData name="Hoag, Adia" userId="S::ahoag_cta.org#ext#@neahq.onmicrosoft.com::d095e4f9-0fd0-4456-9bce-50102e23e03e" providerId="AD" clId="Web-{C6CC6F79-B78F-2C3E-7E78-D0B22962D4D9}" dt="2025-02-24T19:33:45.721" v="231" actId="20577"/>
          <ac:spMkLst>
            <pc:docMk/>
            <pc:sldMk cId="2052242498" sldId="950"/>
            <ac:spMk id="6" creationId="{FC0D7469-E605-123C-CF38-B5C6EF5C899C}"/>
          </ac:spMkLst>
        </pc:spChg>
      </pc:sldChg>
      <pc:sldChg chg="addSp delSp modSp add replId">
        <pc:chgData name="Hoag, Adia" userId="S::ahoag_cta.org#ext#@neahq.onmicrosoft.com::d095e4f9-0fd0-4456-9bce-50102e23e03e" providerId="AD" clId="Web-{C6CC6F79-B78F-2C3E-7E78-D0B22962D4D9}" dt="2025-02-24T19:55:09.141" v="247"/>
        <pc:sldMkLst>
          <pc:docMk/>
          <pc:sldMk cId="2020500800" sldId="951"/>
        </pc:sldMkLst>
        <pc:spChg chg="add del mod">
          <ac:chgData name="Hoag, Adia" userId="S::ahoag_cta.org#ext#@neahq.onmicrosoft.com::d095e4f9-0fd0-4456-9bce-50102e23e03e" providerId="AD" clId="Web-{C6CC6F79-B78F-2C3E-7E78-D0B22962D4D9}" dt="2025-02-24T19:33:54.768" v="232" actId="20577"/>
          <ac:spMkLst>
            <pc:docMk/>
            <pc:sldMk cId="2020500800" sldId="951"/>
            <ac:spMk id="6" creationId="{6DB62C23-13FE-9B1B-216B-E89EC2391B5A}"/>
          </ac:spMkLst>
        </pc:spChg>
        <pc:picChg chg="mod">
          <ac:chgData name="Hoag, Adia" userId="S::ahoag_cta.org#ext#@neahq.onmicrosoft.com::d095e4f9-0fd0-4456-9bce-50102e23e03e" providerId="AD" clId="Web-{C6CC6F79-B78F-2C3E-7E78-D0B22962D4D9}" dt="2025-02-24T19:55:09.141" v="247"/>
          <ac:picMkLst>
            <pc:docMk/>
            <pc:sldMk cId="2020500800" sldId="951"/>
            <ac:picMk id="9" creationId="{94CE0CD2-2940-5DF7-5754-F34D2674E0B8}"/>
          </ac:picMkLst>
        </pc:picChg>
      </pc:sldChg>
      <pc:sldChg chg="add del replId">
        <pc:chgData name="Hoag, Adia" userId="S::ahoag_cta.org#ext#@neahq.onmicrosoft.com::d095e4f9-0fd0-4456-9bce-50102e23e03e" providerId="AD" clId="Web-{C6CC6F79-B78F-2C3E-7E78-D0B22962D4D9}" dt="2025-02-24T19:35:24.301" v="236"/>
        <pc:sldMkLst>
          <pc:docMk/>
          <pc:sldMk cId="4162098751" sldId="952"/>
        </pc:sldMkLst>
      </pc:sldChg>
    </pc:docChg>
  </pc:docChgLst>
  <pc:docChgLst>
    <pc:chgData name="Eischeid, Hedy [AK]" userId="S::hedy.eischeid_neaalaska.org#ext#@neahq.onmicrosoft.com::549e5082-63c7-47ff-9cd6-fbb49a1f189e" providerId="AD" clId="Web-{7DB432B7-08A2-7101-E26F-D6A2C79A77FD}"/>
    <pc:docChg chg="addSld delSld modSld">
      <pc:chgData name="Eischeid, Hedy [AK]" userId="S::hedy.eischeid_neaalaska.org#ext#@neahq.onmicrosoft.com::549e5082-63c7-47ff-9cd6-fbb49a1f189e" providerId="AD" clId="Web-{7DB432B7-08A2-7101-E26F-D6A2C79A77FD}" dt="2025-06-03T20:59:15.482" v="6" actId="20577"/>
      <pc:docMkLst>
        <pc:docMk/>
      </pc:docMkLst>
      <pc:sldChg chg="add del">
        <pc:chgData name="Eischeid, Hedy [AK]" userId="S::hedy.eischeid_neaalaska.org#ext#@neahq.onmicrosoft.com::549e5082-63c7-47ff-9cd6-fbb49a1f189e" providerId="AD" clId="Web-{7DB432B7-08A2-7101-E26F-D6A2C79A77FD}" dt="2025-06-03T20:45:17.409" v="1"/>
        <pc:sldMkLst>
          <pc:docMk/>
          <pc:sldMk cId="2118560721" sldId="277"/>
        </pc:sldMkLst>
      </pc:sldChg>
      <pc:sldChg chg="modSp">
        <pc:chgData name="Eischeid, Hedy [AK]" userId="S::hedy.eischeid_neaalaska.org#ext#@neahq.onmicrosoft.com::549e5082-63c7-47ff-9cd6-fbb49a1f189e" providerId="AD" clId="Web-{7DB432B7-08A2-7101-E26F-D6A2C79A77FD}" dt="2025-06-03T20:51:38.951" v="3" actId="1076"/>
        <pc:sldMkLst>
          <pc:docMk/>
          <pc:sldMk cId="1381242750" sldId="934"/>
        </pc:sldMkLst>
        <pc:picChg chg="mod">
          <ac:chgData name="Eischeid, Hedy [AK]" userId="S::hedy.eischeid_neaalaska.org#ext#@neahq.onmicrosoft.com::549e5082-63c7-47ff-9cd6-fbb49a1f189e" providerId="AD" clId="Web-{7DB432B7-08A2-7101-E26F-D6A2C79A77FD}" dt="2025-06-03T20:51:38.951" v="3" actId="1076"/>
          <ac:picMkLst>
            <pc:docMk/>
            <pc:sldMk cId="1381242750" sldId="934"/>
            <ac:picMk id="3" creationId="{38EC2DF9-5DE6-7358-292A-73C7948ABB88}"/>
          </ac:picMkLst>
        </pc:picChg>
      </pc:sldChg>
      <pc:sldChg chg="modSp">
        <pc:chgData name="Eischeid, Hedy [AK]" userId="S::hedy.eischeid_neaalaska.org#ext#@neahq.onmicrosoft.com::549e5082-63c7-47ff-9cd6-fbb49a1f189e" providerId="AD" clId="Web-{7DB432B7-08A2-7101-E26F-D6A2C79A77FD}" dt="2025-06-03T20:59:15.482" v="6" actId="20577"/>
        <pc:sldMkLst>
          <pc:docMk/>
          <pc:sldMk cId="218551061" sldId="965"/>
        </pc:sldMkLst>
        <pc:spChg chg="mod">
          <ac:chgData name="Eischeid, Hedy [AK]" userId="S::hedy.eischeid_neaalaska.org#ext#@neahq.onmicrosoft.com::549e5082-63c7-47ff-9cd6-fbb49a1f189e" providerId="AD" clId="Web-{7DB432B7-08A2-7101-E26F-D6A2C79A77FD}" dt="2025-06-03T20:59:15.482" v="6" actId="20577"/>
          <ac:spMkLst>
            <pc:docMk/>
            <pc:sldMk cId="218551061" sldId="965"/>
            <ac:spMk id="9" creationId="{610A27D5-1863-0AE6-BDC7-FC9AA6A31CB1}"/>
          </ac:spMkLst>
        </pc:spChg>
      </pc:sldChg>
    </pc:docChg>
  </pc:docChgLst>
  <pc:docChgLst>
    <pc:chgData name="Davis, Meighan [HQ-CE]" userId="S::mdavis@nea.org::078ae108-6df0-4a38-b2f3-816ee71c3480" providerId="AD" clId="Web-{72266B0F-684F-81CE-488F-EC502E5396BD}"/>
    <pc:docChg chg="modSld">
      <pc:chgData name="Davis, Meighan [HQ-CE]" userId="S::mdavis@nea.org::078ae108-6df0-4a38-b2f3-816ee71c3480" providerId="AD" clId="Web-{72266B0F-684F-81CE-488F-EC502E5396BD}" dt="2025-02-23T19:15:52.037" v="7" actId="20577"/>
      <pc:docMkLst>
        <pc:docMk/>
      </pc:docMkLst>
      <pc:sldChg chg="modSp">
        <pc:chgData name="Davis, Meighan [HQ-CE]" userId="S::mdavis@nea.org::078ae108-6df0-4a38-b2f3-816ee71c3480" providerId="AD" clId="Web-{72266B0F-684F-81CE-488F-EC502E5396BD}" dt="2025-02-23T19:15:52.037" v="7" actId="20577"/>
        <pc:sldMkLst>
          <pc:docMk/>
          <pc:sldMk cId="455704836" sldId="359"/>
        </pc:sldMkLst>
        <pc:spChg chg="mod">
          <ac:chgData name="Davis, Meighan [HQ-CE]" userId="S::mdavis@nea.org::078ae108-6df0-4a38-b2f3-816ee71c3480" providerId="AD" clId="Web-{72266B0F-684F-81CE-488F-EC502E5396BD}" dt="2025-02-23T19:15:52.037" v="7" actId="20577"/>
          <ac:spMkLst>
            <pc:docMk/>
            <pc:sldMk cId="455704836" sldId="359"/>
            <ac:spMk id="8" creationId="{00000000-0000-0000-0000-000000000000}"/>
          </ac:spMkLst>
        </pc:spChg>
      </pc:sldChg>
    </pc:docChg>
  </pc:docChgLst>
  <pc:docChgLst>
    <pc:chgData name="Davis, Meighan [HQ-CE]" userId="S::mdavis@nea.org::078ae108-6df0-4a38-b2f3-816ee71c3480" providerId="AD" clId="Web-{A3019C1D-D162-49A2-7527-10BC81290ECD}"/>
    <pc:docChg chg="modSld">
      <pc:chgData name="Davis, Meighan [HQ-CE]" userId="S::mdavis@nea.org::078ae108-6df0-4a38-b2f3-816ee71c3480" providerId="AD" clId="Web-{A3019C1D-D162-49A2-7527-10BC81290ECD}" dt="2025-02-24T22:48:31.970" v="1000" actId="20577"/>
      <pc:docMkLst>
        <pc:docMk/>
      </pc:docMkLst>
      <pc:sldChg chg="modSp">
        <pc:chgData name="Davis, Meighan [HQ-CE]" userId="S::mdavis@nea.org::078ae108-6df0-4a38-b2f3-816ee71c3480" providerId="AD" clId="Web-{A3019C1D-D162-49A2-7527-10BC81290ECD}" dt="2025-02-24T21:58:22.450" v="71" actId="20577"/>
        <pc:sldMkLst>
          <pc:docMk/>
          <pc:sldMk cId="3722071196" sldId="276"/>
        </pc:sldMkLst>
        <pc:spChg chg="mod">
          <ac:chgData name="Davis, Meighan [HQ-CE]" userId="S::mdavis@nea.org::078ae108-6df0-4a38-b2f3-816ee71c3480" providerId="AD" clId="Web-{A3019C1D-D162-49A2-7527-10BC81290ECD}" dt="2025-02-24T21:58:22.450" v="71" actId="20577"/>
          <ac:spMkLst>
            <pc:docMk/>
            <pc:sldMk cId="3722071196" sldId="276"/>
            <ac:spMk id="8" creationId="{00000000-0000-0000-0000-000000000000}"/>
          </ac:spMkLst>
        </pc:spChg>
      </pc:sldChg>
      <pc:sldChg chg="modSp">
        <pc:chgData name="Davis, Meighan [HQ-CE]" userId="S::mdavis@nea.org::078ae108-6df0-4a38-b2f3-816ee71c3480" providerId="AD" clId="Web-{A3019C1D-D162-49A2-7527-10BC81290ECD}" dt="2025-02-24T22:44:17.968" v="729" actId="1076"/>
        <pc:sldMkLst>
          <pc:docMk/>
          <pc:sldMk cId="3953978891" sldId="302"/>
        </pc:sldMkLst>
        <pc:spChg chg="mod">
          <ac:chgData name="Davis, Meighan [HQ-CE]" userId="S::mdavis@nea.org::078ae108-6df0-4a38-b2f3-816ee71c3480" providerId="AD" clId="Web-{A3019C1D-D162-49A2-7527-10BC81290ECD}" dt="2025-02-24T22:44:00.140" v="724" actId="1076"/>
          <ac:spMkLst>
            <pc:docMk/>
            <pc:sldMk cId="3953978891" sldId="302"/>
            <ac:spMk id="2" creationId="{00000000-0000-0000-0000-000000000000}"/>
          </ac:spMkLst>
        </pc:spChg>
        <pc:spChg chg="mod">
          <ac:chgData name="Davis, Meighan [HQ-CE]" userId="S::mdavis@nea.org::078ae108-6df0-4a38-b2f3-816ee71c3480" providerId="AD" clId="Web-{A3019C1D-D162-49A2-7527-10BC81290ECD}" dt="2025-02-24T22:44:15.640" v="728" actId="14100"/>
          <ac:spMkLst>
            <pc:docMk/>
            <pc:sldMk cId="3953978891" sldId="302"/>
            <ac:spMk id="8" creationId="{00000000-0000-0000-0000-000000000000}"/>
          </ac:spMkLst>
        </pc:spChg>
        <pc:picChg chg="mod">
          <ac:chgData name="Davis, Meighan [HQ-CE]" userId="S::mdavis@nea.org::078ae108-6df0-4a38-b2f3-816ee71c3480" providerId="AD" clId="Web-{A3019C1D-D162-49A2-7527-10BC81290ECD}" dt="2025-02-24T22:44:17.968" v="729" actId="1076"/>
          <ac:picMkLst>
            <pc:docMk/>
            <pc:sldMk cId="3953978891" sldId="302"/>
            <ac:picMk id="1026" creationId="{00000000-0000-0000-0000-000000000000}"/>
          </ac:picMkLst>
        </pc:picChg>
      </pc:sldChg>
      <pc:sldChg chg="modSp">
        <pc:chgData name="Davis, Meighan [HQ-CE]" userId="S::mdavis@nea.org::078ae108-6df0-4a38-b2f3-816ee71c3480" providerId="AD" clId="Web-{A3019C1D-D162-49A2-7527-10BC81290ECD}" dt="2025-02-24T21:54:29.589" v="23" actId="20577"/>
        <pc:sldMkLst>
          <pc:docMk/>
          <pc:sldMk cId="4240189295" sldId="348"/>
        </pc:sldMkLst>
        <pc:spChg chg="mod">
          <ac:chgData name="Davis, Meighan [HQ-CE]" userId="S::mdavis@nea.org::078ae108-6df0-4a38-b2f3-816ee71c3480" providerId="AD" clId="Web-{A3019C1D-D162-49A2-7527-10BC81290ECD}" dt="2025-02-24T21:53:52.323" v="13" actId="20577"/>
          <ac:spMkLst>
            <pc:docMk/>
            <pc:sldMk cId="4240189295" sldId="348"/>
            <ac:spMk id="4" creationId="{00000000-0000-0000-0000-000000000000}"/>
          </ac:spMkLst>
        </pc:spChg>
        <pc:spChg chg="mod">
          <ac:chgData name="Davis, Meighan [HQ-CE]" userId="S::mdavis@nea.org::078ae108-6df0-4a38-b2f3-816ee71c3480" providerId="AD" clId="Web-{A3019C1D-D162-49A2-7527-10BC81290ECD}" dt="2025-02-24T21:54:29.589" v="23" actId="20577"/>
          <ac:spMkLst>
            <pc:docMk/>
            <pc:sldMk cId="4240189295" sldId="348"/>
            <ac:spMk id="5" creationId="{00000000-0000-0000-0000-000000000000}"/>
          </ac:spMkLst>
        </pc:spChg>
      </pc:sldChg>
      <pc:sldChg chg="modSp">
        <pc:chgData name="Davis, Meighan [HQ-CE]" userId="S::mdavis@nea.org::078ae108-6df0-4a38-b2f3-816ee71c3480" providerId="AD" clId="Web-{A3019C1D-D162-49A2-7527-10BC81290ECD}" dt="2025-02-24T22:25:32.976" v="592" actId="1076"/>
        <pc:sldMkLst>
          <pc:docMk/>
          <pc:sldMk cId="1325146621" sldId="352"/>
        </pc:sldMkLst>
        <pc:spChg chg="mod">
          <ac:chgData name="Davis, Meighan [HQ-CE]" userId="S::mdavis@nea.org::078ae108-6df0-4a38-b2f3-816ee71c3480" providerId="AD" clId="Web-{A3019C1D-D162-49A2-7527-10BC81290ECD}" dt="2025-02-24T22:25:24.914" v="590" actId="1076"/>
          <ac:spMkLst>
            <pc:docMk/>
            <pc:sldMk cId="1325146621" sldId="352"/>
            <ac:spMk id="3" creationId="{DA5C291D-7790-8308-B68D-2AE2C452C37C}"/>
          </ac:spMkLst>
        </pc:spChg>
        <pc:picChg chg="mod">
          <ac:chgData name="Davis, Meighan [HQ-CE]" userId="S::mdavis@nea.org::078ae108-6df0-4a38-b2f3-816ee71c3480" providerId="AD" clId="Web-{A3019C1D-D162-49A2-7527-10BC81290ECD}" dt="2025-02-24T22:25:32.976" v="592" actId="1076"/>
          <ac:picMkLst>
            <pc:docMk/>
            <pc:sldMk cId="1325146621" sldId="352"/>
            <ac:picMk id="6146" creationId="{00000000-0000-0000-0000-000000000000}"/>
          </ac:picMkLst>
        </pc:picChg>
      </pc:sldChg>
      <pc:sldChg chg="modSp">
        <pc:chgData name="Davis, Meighan [HQ-CE]" userId="S::mdavis@nea.org::078ae108-6df0-4a38-b2f3-816ee71c3480" providerId="AD" clId="Web-{A3019C1D-D162-49A2-7527-10BC81290ECD}" dt="2025-02-24T22:26:35.086" v="593" actId="1076"/>
        <pc:sldMkLst>
          <pc:docMk/>
          <pc:sldMk cId="3138973683" sldId="907"/>
        </pc:sldMkLst>
        <pc:spChg chg="mod">
          <ac:chgData name="Davis, Meighan [HQ-CE]" userId="S::mdavis@nea.org::078ae108-6df0-4a38-b2f3-816ee71c3480" providerId="AD" clId="Web-{A3019C1D-D162-49A2-7527-10BC81290ECD}" dt="2025-02-24T22:26:35.086" v="593" actId="1076"/>
          <ac:spMkLst>
            <pc:docMk/>
            <pc:sldMk cId="3138973683" sldId="907"/>
            <ac:spMk id="8" creationId="{00000000-0000-0000-0000-000000000000}"/>
          </ac:spMkLst>
        </pc:spChg>
      </pc:sldChg>
      <pc:sldChg chg="modSp">
        <pc:chgData name="Davis, Meighan [HQ-CE]" userId="S::mdavis@nea.org::078ae108-6df0-4a38-b2f3-816ee71c3480" providerId="AD" clId="Web-{A3019C1D-D162-49A2-7527-10BC81290ECD}" dt="2025-02-24T22:21:33.599" v="571" actId="1076"/>
        <pc:sldMkLst>
          <pc:docMk/>
          <pc:sldMk cId="2863789479" sldId="928"/>
        </pc:sldMkLst>
        <pc:spChg chg="mod">
          <ac:chgData name="Davis, Meighan [HQ-CE]" userId="S::mdavis@nea.org::078ae108-6df0-4a38-b2f3-816ee71c3480" providerId="AD" clId="Web-{A3019C1D-D162-49A2-7527-10BC81290ECD}" dt="2025-02-24T22:21:18.974" v="567" actId="14100"/>
          <ac:spMkLst>
            <pc:docMk/>
            <pc:sldMk cId="2863789479" sldId="928"/>
            <ac:spMk id="2" creationId="{00000000-0000-0000-0000-000000000000}"/>
          </ac:spMkLst>
        </pc:spChg>
        <pc:spChg chg="mod">
          <ac:chgData name="Davis, Meighan [HQ-CE]" userId="S::mdavis@nea.org::078ae108-6df0-4a38-b2f3-816ee71c3480" providerId="AD" clId="Web-{A3019C1D-D162-49A2-7527-10BC81290ECD}" dt="2025-02-24T22:21:33.599" v="571" actId="1076"/>
          <ac:spMkLst>
            <pc:docMk/>
            <pc:sldMk cId="2863789479" sldId="928"/>
            <ac:spMk id="9" creationId="{00000000-0000-0000-0000-000000000000}"/>
          </ac:spMkLst>
        </pc:spChg>
        <pc:spChg chg="mod">
          <ac:chgData name="Davis, Meighan [HQ-CE]" userId="S::mdavis@nea.org::078ae108-6df0-4a38-b2f3-816ee71c3480" providerId="AD" clId="Web-{A3019C1D-D162-49A2-7527-10BC81290ECD}" dt="2025-02-24T22:21:28.365" v="570" actId="20577"/>
          <ac:spMkLst>
            <pc:docMk/>
            <pc:sldMk cId="2863789479" sldId="928"/>
            <ac:spMk id="11" creationId="{00000000-0000-0000-0000-000000000000}"/>
          </ac:spMkLst>
        </pc:spChg>
      </pc:sldChg>
      <pc:sldChg chg="addSp delSp modSp">
        <pc:chgData name="Davis, Meighan [HQ-CE]" userId="S::mdavis@nea.org::078ae108-6df0-4a38-b2f3-816ee71c3480" providerId="AD" clId="Web-{A3019C1D-D162-49A2-7527-10BC81290ECD}" dt="2025-02-24T22:23:01.803" v="576" actId="14100"/>
        <pc:sldMkLst>
          <pc:docMk/>
          <pc:sldMk cId="1297788316" sldId="933"/>
        </pc:sldMkLst>
        <pc:picChg chg="del">
          <ac:chgData name="Davis, Meighan [HQ-CE]" userId="S::mdavis@nea.org::078ae108-6df0-4a38-b2f3-816ee71c3480" providerId="AD" clId="Web-{A3019C1D-D162-49A2-7527-10BC81290ECD}" dt="2025-02-24T22:22:44.741" v="572"/>
          <ac:picMkLst>
            <pc:docMk/>
            <pc:sldMk cId="1297788316" sldId="933"/>
            <ac:picMk id="3" creationId="{48663025-6D60-25CE-2D7E-5D3F652C8368}"/>
          </ac:picMkLst>
        </pc:picChg>
        <pc:picChg chg="add mod">
          <ac:chgData name="Davis, Meighan [HQ-CE]" userId="S::mdavis@nea.org::078ae108-6df0-4a38-b2f3-816ee71c3480" providerId="AD" clId="Web-{A3019C1D-D162-49A2-7527-10BC81290ECD}" dt="2025-02-24T22:23:01.803" v="576" actId="14100"/>
          <ac:picMkLst>
            <pc:docMk/>
            <pc:sldMk cId="1297788316" sldId="933"/>
            <ac:picMk id="4" creationId="{93905669-8C2F-CCF4-37A3-1F10072F2DCE}"/>
          </ac:picMkLst>
        </pc:picChg>
      </pc:sldChg>
      <pc:sldChg chg="modSp">
        <pc:chgData name="Davis, Meighan [HQ-CE]" userId="S::mdavis@nea.org::078ae108-6df0-4a38-b2f3-816ee71c3480" providerId="AD" clId="Web-{A3019C1D-D162-49A2-7527-10BC81290ECD}" dt="2025-02-24T22:23:29.616" v="579" actId="1076"/>
        <pc:sldMkLst>
          <pc:docMk/>
          <pc:sldMk cId="1381242750" sldId="934"/>
        </pc:sldMkLst>
        <pc:spChg chg="mod">
          <ac:chgData name="Davis, Meighan [HQ-CE]" userId="S::mdavis@nea.org::078ae108-6df0-4a38-b2f3-816ee71c3480" providerId="AD" clId="Web-{A3019C1D-D162-49A2-7527-10BC81290ECD}" dt="2025-02-24T22:23:21.131" v="578" actId="14100"/>
          <ac:spMkLst>
            <pc:docMk/>
            <pc:sldMk cId="1381242750" sldId="934"/>
            <ac:spMk id="8" creationId="{00000000-0000-0000-0000-000000000000}"/>
          </ac:spMkLst>
        </pc:spChg>
        <pc:picChg chg="mod">
          <ac:chgData name="Davis, Meighan [HQ-CE]" userId="S::mdavis@nea.org::078ae108-6df0-4a38-b2f3-816ee71c3480" providerId="AD" clId="Web-{A3019C1D-D162-49A2-7527-10BC81290ECD}" dt="2025-02-24T22:23:29.616" v="579" actId="1076"/>
          <ac:picMkLst>
            <pc:docMk/>
            <pc:sldMk cId="1381242750" sldId="934"/>
            <ac:picMk id="3" creationId="{38EC2DF9-5DE6-7358-292A-73C7948ABB88}"/>
          </ac:picMkLst>
        </pc:picChg>
      </pc:sldChg>
      <pc:sldChg chg="addSp modSp">
        <pc:chgData name="Davis, Meighan [HQ-CE]" userId="S::mdavis@nea.org::078ae108-6df0-4a38-b2f3-816ee71c3480" providerId="AD" clId="Web-{A3019C1D-D162-49A2-7527-10BC81290ECD}" dt="2025-02-24T22:39:07.154" v="651" actId="1076"/>
        <pc:sldMkLst>
          <pc:docMk/>
          <pc:sldMk cId="1891973093" sldId="945"/>
        </pc:sldMkLst>
        <pc:spChg chg="mod">
          <ac:chgData name="Davis, Meighan [HQ-CE]" userId="S::mdavis@nea.org::078ae108-6df0-4a38-b2f3-816ee71c3480" providerId="AD" clId="Web-{A3019C1D-D162-49A2-7527-10BC81290ECD}" dt="2025-02-24T22:38:53.200" v="647" actId="14100"/>
          <ac:spMkLst>
            <pc:docMk/>
            <pc:sldMk cId="1891973093" sldId="945"/>
            <ac:spMk id="17" creationId="{00000000-0000-0000-0000-000000000000}"/>
          </ac:spMkLst>
        </pc:spChg>
        <pc:picChg chg="add mod modCrop">
          <ac:chgData name="Davis, Meighan [HQ-CE]" userId="S::mdavis@nea.org::078ae108-6df0-4a38-b2f3-816ee71c3480" providerId="AD" clId="Web-{A3019C1D-D162-49A2-7527-10BC81290ECD}" dt="2025-02-24T22:39:07.154" v="651" actId="1076"/>
          <ac:picMkLst>
            <pc:docMk/>
            <pc:sldMk cId="1891973093" sldId="945"/>
            <ac:picMk id="2" creationId="{8ADA43E6-0A13-163E-7C4D-EB1D86CD3843}"/>
          </ac:picMkLst>
        </pc:picChg>
        <pc:picChg chg="add mod modCrop">
          <ac:chgData name="Davis, Meighan [HQ-CE]" userId="S::mdavis@nea.org::078ae108-6df0-4a38-b2f3-816ee71c3480" providerId="AD" clId="Web-{A3019C1D-D162-49A2-7527-10BC81290ECD}" dt="2025-02-24T22:37:57.622" v="636" actId="1076"/>
          <ac:picMkLst>
            <pc:docMk/>
            <pc:sldMk cId="1891973093" sldId="945"/>
            <ac:picMk id="3" creationId="{FBD02FED-1237-E0F8-C1AD-C358768E2B76}"/>
          </ac:picMkLst>
        </pc:picChg>
        <pc:picChg chg="add mod modCrop">
          <ac:chgData name="Davis, Meighan [HQ-CE]" userId="S::mdavis@nea.org::078ae108-6df0-4a38-b2f3-816ee71c3480" providerId="AD" clId="Web-{A3019C1D-D162-49A2-7527-10BC81290ECD}" dt="2025-02-24T22:38:00.934" v="637" actId="1076"/>
          <ac:picMkLst>
            <pc:docMk/>
            <pc:sldMk cId="1891973093" sldId="945"/>
            <ac:picMk id="4" creationId="{FBE268A2-2978-CF03-D011-E0DB83467B5B}"/>
          </ac:picMkLst>
        </pc:picChg>
        <pc:picChg chg="add mod modCrop">
          <ac:chgData name="Davis, Meighan [HQ-CE]" userId="S::mdavis@nea.org::078ae108-6df0-4a38-b2f3-816ee71c3480" providerId="AD" clId="Web-{A3019C1D-D162-49A2-7527-10BC81290ECD}" dt="2025-02-24T22:39:01.388" v="649" actId="1076"/>
          <ac:picMkLst>
            <pc:docMk/>
            <pc:sldMk cId="1891973093" sldId="945"/>
            <ac:picMk id="5" creationId="{C772FEA3-7C57-7FB2-7329-0B20F74A09D8}"/>
          </ac:picMkLst>
        </pc:picChg>
        <pc:picChg chg="mod modCrop">
          <ac:chgData name="Davis, Meighan [HQ-CE]" userId="S::mdavis@nea.org::078ae108-6df0-4a38-b2f3-816ee71c3480" providerId="AD" clId="Web-{A3019C1D-D162-49A2-7527-10BC81290ECD}" dt="2025-02-24T22:39:05.560" v="650" actId="1076"/>
          <ac:picMkLst>
            <pc:docMk/>
            <pc:sldMk cId="1891973093" sldId="945"/>
            <ac:picMk id="10" creationId="{FB228A6C-557F-4C53-8F32-DD6248088A27}"/>
          </ac:picMkLst>
        </pc:picChg>
      </pc:sldChg>
      <pc:sldChg chg="modSp">
        <pc:chgData name="Davis, Meighan [HQ-CE]" userId="S::mdavis@nea.org::078ae108-6df0-4a38-b2f3-816ee71c3480" providerId="AD" clId="Web-{A3019C1D-D162-49A2-7527-10BC81290ECD}" dt="2025-02-24T21:52:28.728" v="3" actId="20577"/>
        <pc:sldMkLst>
          <pc:docMk/>
          <pc:sldMk cId="2127233611" sldId="947"/>
        </pc:sldMkLst>
        <pc:spChg chg="mod">
          <ac:chgData name="Davis, Meighan [HQ-CE]" userId="S::mdavis@nea.org::078ae108-6df0-4a38-b2f3-816ee71c3480" providerId="AD" clId="Web-{A3019C1D-D162-49A2-7527-10BC81290ECD}" dt="2025-02-24T21:52:28.728" v="3" actId="20577"/>
          <ac:spMkLst>
            <pc:docMk/>
            <pc:sldMk cId="2127233611" sldId="947"/>
            <ac:spMk id="6" creationId="{750ADF13-0A1E-D75A-DB3E-487E28365C7D}"/>
          </ac:spMkLst>
        </pc:spChg>
      </pc:sldChg>
      <pc:sldChg chg="modSp">
        <pc:chgData name="Davis, Meighan [HQ-CE]" userId="S::mdavis@nea.org::078ae108-6df0-4a38-b2f3-816ee71c3480" providerId="AD" clId="Web-{A3019C1D-D162-49A2-7527-10BC81290ECD}" dt="2025-02-24T22:04:30.296" v="127" actId="1076"/>
        <pc:sldMkLst>
          <pc:docMk/>
          <pc:sldMk cId="2989250732" sldId="948"/>
        </pc:sldMkLst>
        <pc:spChg chg="mod">
          <ac:chgData name="Davis, Meighan [HQ-CE]" userId="S::mdavis@nea.org::078ae108-6df0-4a38-b2f3-816ee71c3480" providerId="AD" clId="Web-{A3019C1D-D162-49A2-7527-10BC81290ECD}" dt="2025-02-24T22:03:21.795" v="118" actId="20577"/>
          <ac:spMkLst>
            <pc:docMk/>
            <pc:sldMk cId="2989250732" sldId="948"/>
            <ac:spMk id="6" creationId="{CB009263-1585-77D9-4207-E10639A0C7EC}"/>
          </ac:spMkLst>
        </pc:spChg>
        <pc:spChg chg="mod">
          <ac:chgData name="Davis, Meighan [HQ-CE]" userId="S::mdavis@nea.org::078ae108-6df0-4a38-b2f3-816ee71c3480" providerId="AD" clId="Web-{A3019C1D-D162-49A2-7527-10BC81290ECD}" dt="2025-02-24T22:04:21.889" v="125" actId="14100"/>
          <ac:spMkLst>
            <pc:docMk/>
            <pc:sldMk cId="2989250732" sldId="948"/>
            <ac:spMk id="8" creationId="{34D6EBA2-4DC7-3B1C-9C6A-73E96216AEF5}"/>
          </ac:spMkLst>
        </pc:spChg>
        <pc:picChg chg="mod">
          <ac:chgData name="Davis, Meighan [HQ-CE]" userId="S::mdavis@nea.org::078ae108-6df0-4a38-b2f3-816ee71c3480" providerId="AD" clId="Web-{A3019C1D-D162-49A2-7527-10BC81290ECD}" dt="2025-02-24T22:04:30.296" v="127" actId="1076"/>
          <ac:picMkLst>
            <pc:docMk/>
            <pc:sldMk cId="2989250732" sldId="948"/>
            <ac:picMk id="7" creationId="{890FD784-7C6C-B114-62BF-C645CE8B85B7}"/>
          </ac:picMkLst>
        </pc:picChg>
      </pc:sldChg>
      <pc:sldChg chg="addSp delSp modSp">
        <pc:chgData name="Davis, Meighan [HQ-CE]" userId="S::mdavis@nea.org::078ae108-6df0-4a38-b2f3-816ee71c3480" providerId="AD" clId="Web-{A3019C1D-D162-49A2-7527-10BC81290ECD}" dt="2025-02-24T22:20:02.224" v="534" actId="20577"/>
        <pc:sldMkLst>
          <pc:docMk/>
          <pc:sldMk cId="2026593322" sldId="949"/>
        </pc:sldMkLst>
        <pc:spChg chg="mod">
          <ac:chgData name="Davis, Meighan [HQ-CE]" userId="S::mdavis@nea.org::078ae108-6df0-4a38-b2f3-816ee71c3480" providerId="AD" clId="Web-{A3019C1D-D162-49A2-7527-10BC81290ECD}" dt="2025-02-24T22:07:12.203" v="134" actId="1076"/>
          <ac:spMkLst>
            <pc:docMk/>
            <pc:sldMk cId="2026593322" sldId="949"/>
            <ac:spMk id="3" creationId="{0DEF499C-2AA0-A55E-3A54-30D0F02F8C90}"/>
          </ac:spMkLst>
        </pc:spChg>
        <pc:spChg chg="del mod">
          <ac:chgData name="Davis, Meighan [HQ-CE]" userId="S::mdavis@nea.org::078ae108-6df0-4a38-b2f3-816ee71c3480" providerId="AD" clId="Web-{A3019C1D-D162-49A2-7527-10BC81290ECD}" dt="2025-02-24T22:07:37.031" v="155"/>
          <ac:spMkLst>
            <pc:docMk/>
            <pc:sldMk cId="2026593322" sldId="949"/>
            <ac:spMk id="5" creationId="{EAB203C5-98C9-6F39-A887-4C0215A3B2FA}"/>
          </ac:spMkLst>
        </pc:spChg>
        <pc:spChg chg="mod">
          <ac:chgData name="Davis, Meighan [HQ-CE]" userId="S::mdavis@nea.org::078ae108-6df0-4a38-b2f3-816ee71c3480" providerId="AD" clId="Web-{A3019C1D-D162-49A2-7527-10BC81290ECD}" dt="2025-02-24T22:20:02.224" v="534" actId="20577"/>
          <ac:spMkLst>
            <pc:docMk/>
            <pc:sldMk cId="2026593322" sldId="949"/>
            <ac:spMk id="8" creationId="{90E200AC-B579-134D-4B25-630B5758A132}"/>
          </ac:spMkLst>
        </pc:spChg>
        <pc:graphicFrameChg chg="mod modGraphic">
          <ac:chgData name="Davis, Meighan [HQ-CE]" userId="S::mdavis@nea.org::078ae108-6df0-4a38-b2f3-816ee71c3480" providerId="AD" clId="Web-{A3019C1D-D162-49A2-7527-10BC81290ECD}" dt="2025-02-24T22:17:06.754" v="468"/>
          <ac:graphicFrameMkLst>
            <pc:docMk/>
            <pc:sldMk cId="2026593322" sldId="949"/>
            <ac:graphicFrameMk id="9" creationId="{D9FD522F-8A40-6117-F3CD-C3F448E6CF35}"/>
          </ac:graphicFrameMkLst>
        </pc:graphicFrameChg>
        <pc:picChg chg="del">
          <ac:chgData name="Davis, Meighan [HQ-CE]" userId="S::mdavis@nea.org::078ae108-6df0-4a38-b2f3-816ee71c3480" providerId="AD" clId="Web-{A3019C1D-D162-49A2-7527-10BC81290ECD}" dt="2025-02-24T22:06:56.344" v="131"/>
          <ac:picMkLst>
            <pc:docMk/>
            <pc:sldMk cId="2026593322" sldId="949"/>
            <ac:picMk id="2" creationId="{B586F049-95FE-1B8B-7426-767B34C97A19}"/>
          </ac:picMkLst>
        </pc:picChg>
        <pc:picChg chg="add mod">
          <ac:chgData name="Davis, Meighan [HQ-CE]" userId="S::mdavis@nea.org::078ae108-6df0-4a38-b2f3-816ee71c3480" providerId="AD" clId="Web-{A3019C1D-D162-49A2-7527-10BC81290ECD}" dt="2025-02-24T22:11:15.955" v="313" actId="14100"/>
          <ac:picMkLst>
            <pc:docMk/>
            <pc:sldMk cId="2026593322" sldId="949"/>
            <ac:picMk id="7" creationId="{24A0909A-76E4-24DF-EC81-CCB639D45D96}"/>
          </ac:picMkLst>
        </pc:picChg>
      </pc:sldChg>
      <pc:sldChg chg="addSp delSp modSp">
        <pc:chgData name="Davis, Meighan [HQ-CE]" userId="S::mdavis@nea.org::078ae108-6df0-4a38-b2f3-816ee71c3480" providerId="AD" clId="Web-{A3019C1D-D162-49A2-7527-10BC81290ECD}" dt="2025-02-24T22:20:22.240" v="550" actId="20577"/>
        <pc:sldMkLst>
          <pc:docMk/>
          <pc:sldMk cId="2020500800" sldId="951"/>
        </pc:sldMkLst>
        <pc:spChg chg="mod">
          <ac:chgData name="Davis, Meighan [HQ-CE]" userId="S::mdavis@nea.org::078ae108-6df0-4a38-b2f3-816ee71c3480" providerId="AD" clId="Web-{A3019C1D-D162-49A2-7527-10BC81290ECD}" dt="2025-02-24T22:20:22.240" v="550" actId="20577"/>
          <ac:spMkLst>
            <pc:docMk/>
            <pc:sldMk cId="2020500800" sldId="951"/>
            <ac:spMk id="6" creationId="{6DB62C23-13FE-9B1B-216B-E89EC2391B5A}"/>
          </ac:spMkLst>
        </pc:spChg>
        <pc:spChg chg="mod">
          <ac:chgData name="Davis, Meighan [HQ-CE]" userId="S::mdavis@nea.org::078ae108-6df0-4a38-b2f3-816ee71c3480" providerId="AD" clId="Web-{A3019C1D-D162-49A2-7527-10BC81290ECD}" dt="2025-02-24T22:14:19.315" v="362" actId="20577"/>
          <ac:spMkLst>
            <pc:docMk/>
            <pc:sldMk cId="2020500800" sldId="951"/>
            <ac:spMk id="8" creationId="{AFB6F0E7-EF61-F0C6-0C9F-92686ECBB4F8}"/>
          </ac:spMkLst>
        </pc:spChg>
        <pc:graphicFrameChg chg="mod modGraphic">
          <ac:chgData name="Davis, Meighan [HQ-CE]" userId="S::mdavis@nea.org::078ae108-6df0-4a38-b2f3-816ee71c3480" providerId="AD" clId="Web-{A3019C1D-D162-49A2-7527-10BC81290ECD}" dt="2025-02-24T22:17:37.113" v="508"/>
          <ac:graphicFrameMkLst>
            <pc:docMk/>
            <pc:sldMk cId="2020500800" sldId="951"/>
            <ac:graphicFrameMk id="7" creationId="{7AB56F99-DFAA-299A-FD78-CFF6F182A704}"/>
          </ac:graphicFrameMkLst>
        </pc:graphicFrameChg>
        <pc:picChg chg="add mod">
          <ac:chgData name="Davis, Meighan [HQ-CE]" userId="S::mdavis@nea.org::078ae108-6df0-4a38-b2f3-816ee71c3480" providerId="AD" clId="Web-{A3019C1D-D162-49A2-7527-10BC81290ECD}" dt="2025-02-24T22:12:48.612" v="317" actId="1076"/>
          <ac:picMkLst>
            <pc:docMk/>
            <pc:sldMk cId="2020500800" sldId="951"/>
            <ac:picMk id="2" creationId="{9B8B1E3E-11E0-453E-4E5B-2F084697269A}"/>
          </ac:picMkLst>
        </pc:picChg>
        <pc:picChg chg="del">
          <ac:chgData name="Davis, Meighan [HQ-CE]" userId="S::mdavis@nea.org::078ae108-6df0-4a38-b2f3-816ee71c3480" providerId="AD" clId="Web-{A3019C1D-D162-49A2-7527-10BC81290ECD}" dt="2025-02-24T22:06:39.672" v="130"/>
          <ac:picMkLst>
            <pc:docMk/>
            <pc:sldMk cId="2020500800" sldId="951"/>
            <ac:picMk id="9" creationId="{94CE0CD2-2940-5DF7-5754-F34D2674E0B8}"/>
          </ac:picMkLst>
        </pc:picChg>
      </pc:sldChg>
      <pc:sldChg chg="modSp">
        <pc:chgData name="Davis, Meighan [HQ-CE]" userId="S::mdavis@nea.org::078ae108-6df0-4a38-b2f3-816ee71c3480" providerId="AD" clId="Web-{A3019C1D-D162-49A2-7527-10BC81290ECD}" dt="2025-02-24T22:42:33.217" v="671" actId="1076"/>
        <pc:sldMkLst>
          <pc:docMk/>
          <pc:sldMk cId="122820759" sldId="953"/>
        </pc:sldMkLst>
        <pc:spChg chg="mod">
          <ac:chgData name="Davis, Meighan [HQ-CE]" userId="S::mdavis@nea.org::078ae108-6df0-4a38-b2f3-816ee71c3480" providerId="AD" clId="Web-{A3019C1D-D162-49A2-7527-10BC81290ECD}" dt="2025-02-24T22:41:59.983" v="662" actId="1076"/>
          <ac:spMkLst>
            <pc:docMk/>
            <pc:sldMk cId="122820759" sldId="953"/>
            <ac:spMk id="2" creationId="{E0793271-4BAB-11CB-050F-2B5804D5DA42}"/>
          </ac:spMkLst>
        </pc:spChg>
        <pc:spChg chg="mod">
          <ac:chgData name="Davis, Meighan [HQ-CE]" userId="S::mdavis@nea.org::078ae108-6df0-4a38-b2f3-816ee71c3480" providerId="AD" clId="Web-{A3019C1D-D162-49A2-7527-10BC81290ECD}" dt="2025-02-24T22:42:25.467" v="669" actId="1076"/>
          <ac:spMkLst>
            <pc:docMk/>
            <pc:sldMk cId="122820759" sldId="953"/>
            <ac:spMk id="18" creationId="{CFFF26E2-1A8A-5646-3D1E-8B3C51041A44}"/>
          </ac:spMkLst>
        </pc:spChg>
        <pc:spChg chg="mod">
          <ac:chgData name="Davis, Meighan [HQ-CE]" userId="S::mdavis@nea.org::078ae108-6df0-4a38-b2f3-816ee71c3480" providerId="AD" clId="Web-{A3019C1D-D162-49A2-7527-10BC81290ECD}" dt="2025-02-24T22:42:33.186" v="670" actId="1076"/>
          <ac:spMkLst>
            <pc:docMk/>
            <pc:sldMk cId="122820759" sldId="953"/>
            <ac:spMk id="20" creationId="{19285D57-E3BA-27A3-2B18-99C6248ED69D}"/>
          </ac:spMkLst>
        </pc:spChg>
        <pc:picChg chg="mod">
          <ac:chgData name="Davis, Meighan [HQ-CE]" userId="S::mdavis@nea.org::078ae108-6df0-4a38-b2f3-816ee71c3480" providerId="AD" clId="Web-{A3019C1D-D162-49A2-7527-10BC81290ECD}" dt="2025-02-24T22:42:25.467" v="668" actId="1076"/>
          <ac:picMkLst>
            <pc:docMk/>
            <pc:sldMk cId="122820759" sldId="953"/>
            <ac:picMk id="3" creationId="{9BEA2442-0A20-74BD-9E56-C6B949832433}"/>
          </ac:picMkLst>
        </pc:picChg>
        <pc:picChg chg="mod">
          <ac:chgData name="Davis, Meighan [HQ-CE]" userId="S::mdavis@nea.org::078ae108-6df0-4a38-b2f3-816ee71c3480" providerId="AD" clId="Web-{A3019C1D-D162-49A2-7527-10BC81290ECD}" dt="2025-02-24T22:41:59.967" v="661" actId="1076"/>
          <ac:picMkLst>
            <pc:docMk/>
            <pc:sldMk cId="122820759" sldId="953"/>
            <ac:picMk id="12" creationId="{80FD1804-3FCB-45F5-A872-6F46848468A5}"/>
          </ac:picMkLst>
        </pc:picChg>
        <pc:picChg chg="mod">
          <ac:chgData name="Davis, Meighan [HQ-CE]" userId="S::mdavis@nea.org::078ae108-6df0-4a38-b2f3-816ee71c3480" providerId="AD" clId="Web-{A3019C1D-D162-49A2-7527-10BC81290ECD}" dt="2025-02-24T22:41:59.983" v="663" actId="1076"/>
          <ac:picMkLst>
            <pc:docMk/>
            <pc:sldMk cId="122820759" sldId="953"/>
            <ac:picMk id="13" creationId="{77A2D400-9DD4-14D7-C934-DAE27F759AB4}"/>
          </ac:picMkLst>
        </pc:picChg>
        <pc:picChg chg="mod">
          <ac:chgData name="Davis, Meighan [HQ-CE]" userId="S::mdavis@nea.org::078ae108-6df0-4a38-b2f3-816ee71c3480" providerId="AD" clId="Web-{A3019C1D-D162-49A2-7527-10BC81290ECD}" dt="2025-02-24T22:41:59.998" v="664" actId="1076"/>
          <ac:picMkLst>
            <pc:docMk/>
            <pc:sldMk cId="122820759" sldId="953"/>
            <ac:picMk id="15" creationId="{D7418AC4-E52D-DC2D-330C-A9D63B4749E9}"/>
          </ac:picMkLst>
        </pc:picChg>
        <pc:picChg chg="mod">
          <ac:chgData name="Davis, Meighan [HQ-CE]" userId="S::mdavis@nea.org::078ae108-6df0-4a38-b2f3-816ee71c3480" providerId="AD" clId="Web-{A3019C1D-D162-49A2-7527-10BC81290ECD}" dt="2025-02-24T22:42:00.014" v="665" actId="1076"/>
          <ac:picMkLst>
            <pc:docMk/>
            <pc:sldMk cId="122820759" sldId="953"/>
            <ac:picMk id="16" creationId="{2B00C0A7-16E6-517C-FDA0-6C0DA3B4B18B}"/>
          </ac:picMkLst>
        </pc:picChg>
        <pc:picChg chg="mod">
          <ac:chgData name="Davis, Meighan [HQ-CE]" userId="S::mdavis@nea.org::078ae108-6df0-4a38-b2f3-816ee71c3480" providerId="AD" clId="Web-{A3019C1D-D162-49A2-7527-10BC81290ECD}" dt="2025-02-24T22:42:33.217" v="671" actId="1076"/>
          <ac:picMkLst>
            <pc:docMk/>
            <pc:sldMk cId="122820759" sldId="953"/>
            <ac:picMk id="21" creationId="{AAF6387B-EDD4-FFBF-4B2B-D3C1866EEE75}"/>
          </ac:picMkLst>
        </pc:picChg>
      </pc:sldChg>
      <pc:sldChg chg="modSp">
        <pc:chgData name="Davis, Meighan [HQ-CE]" userId="S::mdavis@nea.org::078ae108-6df0-4a38-b2f3-816ee71c3480" providerId="AD" clId="Web-{A3019C1D-D162-49A2-7527-10BC81290ECD}" dt="2025-02-24T22:48:31.970" v="1000" actId="20577"/>
        <pc:sldMkLst>
          <pc:docMk/>
          <pc:sldMk cId="2384515667" sldId="954"/>
        </pc:sldMkLst>
        <pc:spChg chg="mod">
          <ac:chgData name="Davis, Meighan [HQ-CE]" userId="S::mdavis@nea.org::078ae108-6df0-4a38-b2f3-816ee71c3480" providerId="AD" clId="Web-{A3019C1D-D162-49A2-7527-10BC81290ECD}" dt="2025-02-24T22:48:31.970" v="1000" actId="20577"/>
          <ac:spMkLst>
            <pc:docMk/>
            <pc:sldMk cId="2384515667" sldId="954"/>
            <ac:spMk id="5" creationId="{79596BD5-8D03-D443-1BF1-E946C2B51B6F}"/>
          </ac:spMkLst>
        </pc:spChg>
      </pc:sldChg>
    </pc:docChg>
  </pc:docChgLst>
  <pc:docChgLst>
    <pc:chgData name="Eischeid, Hedy [AK]" userId="S::hedy.eischeid_neaalaska.org#ext#@neahq.onmicrosoft.com::549e5082-63c7-47ff-9cd6-fbb49a1f189e" providerId="AD" clId="Web-{5531A869-A9E8-01B1-425D-E541ED98B06D}"/>
    <pc:docChg chg="modSld">
      <pc:chgData name="Eischeid, Hedy [AK]" userId="S::hedy.eischeid_neaalaska.org#ext#@neahq.onmicrosoft.com::549e5082-63c7-47ff-9cd6-fbb49a1f189e" providerId="AD" clId="Web-{5531A869-A9E8-01B1-425D-E541ED98B06D}" dt="2025-02-24T19:48:44.278" v="4" actId="1076"/>
      <pc:docMkLst>
        <pc:docMk/>
      </pc:docMkLst>
      <pc:sldChg chg="addSp modSp">
        <pc:chgData name="Eischeid, Hedy [AK]" userId="S::hedy.eischeid_neaalaska.org#ext#@neahq.onmicrosoft.com::549e5082-63c7-47ff-9cd6-fbb49a1f189e" providerId="AD" clId="Web-{5531A869-A9E8-01B1-425D-E541ED98B06D}" dt="2025-02-24T19:48:44.278" v="4" actId="1076"/>
        <pc:sldMkLst>
          <pc:docMk/>
          <pc:sldMk cId="1297788316" sldId="933"/>
        </pc:sldMkLst>
        <pc:picChg chg="add mod">
          <ac:chgData name="Eischeid, Hedy [AK]" userId="S::hedy.eischeid_neaalaska.org#ext#@neahq.onmicrosoft.com::549e5082-63c7-47ff-9cd6-fbb49a1f189e" providerId="AD" clId="Web-{5531A869-A9E8-01B1-425D-E541ED98B06D}" dt="2025-02-24T19:48:44.278" v="4" actId="1076"/>
          <ac:picMkLst>
            <pc:docMk/>
            <pc:sldMk cId="1297788316" sldId="933"/>
            <ac:picMk id="3" creationId="{48663025-6D60-25CE-2D7E-5D3F652C8368}"/>
          </ac:picMkLst>
        </pc:picChg>
      </pc:sldChg>
    </pc:docChg>
  </pc:docChgLst>
  <pc:docChgLst>
    <pc:chgData name="Barton, Beth" userId="S::beth.barton_ieanea.org#ext#@neahq.onmicrosoft.com::796f4356-a506-4608-9f62-2e20e49a724b" providerId="AD" clId="Web-{16C27FFA-AFB9-E064-8B16-EA43A50257B1}"/>
    <pc:docChg chg="modSld">
      <pc:chgData name="Barton, Beth" userId="S::beth.barton_ieanea.org#ext#@neahq.onmicrosoft.com::796f4356-a506-4608-9f62-2e20e49a724b" providerId="AD" clId="Web-{16C27FFA-AFB9-E064-8B16-EA43A50257B1}" dt="2025-02-24T20:14:32.025" v="0"/>
      <pc:docMkLst>
        <pc:docMk/>
      </pc:docMkLst>
      <pc:sldChg chg="addSp modSp addAnim">
        <pc:chgData name="Barton, Beth" userId="S::beth.barton_ieanea.org#ext#@neahq.onmicrosoft.com::796f4356-a506-4608-9f62-2e20e49a724b" providerId="AD" clId="Web-{16C27FFA-AFB9-E064-8B16-EA43A50257B1}" dt="2025-02-24T20:14:32.025" v="0"/>
        <pc:sldMkLst>
          <pc:docMk/>
          <pc:sldMk cId="1381242750" sldId="934"/>
        </pc:sldMkLst>
        <pc:picChg chg="add mod">
          <ac:chgData name="Barton, Beth" userId="S::beth.barton_ieanea.org#ext#@neahq.onmicrosoft.com::796f4356-a506-4608-9f62-2e20e49a724b" providerId="AD" clId="Web-{16C27FFA-AFB9-E064-8B16-EA43A50257B1}" dt="2025-02-24T20:14:32.025" v="0"/>
          <ac:picMkLst>
            <pc:docMk/>
            <pc:sldMk cId="1381242750" sldId="934"/>
            <ac:picMk id="3" creationId="{38EC2DF9-5DE6-7358-292A-73C7948ABB8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0AD45-2207-4266-BCAB-14C8088FFEE1}" type="datetimeFigureOut">
              <a:rPr lang="en-US" smtClean="0"/>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DDDF04-740A-4DBA-BC69-022203EC054D}" type="slidenum">
              <a:rPr lang="en-US" smtClean="0"/>
              <a:t>‹#›</a:t>
            </a:fld>
            <a:endParaRPr lang="en-US"/>
          </a:p>
        </p:txBody>
      </p:sp>
    </p:spTree>
    <p:extLst>
      <p:ext uri="{BB962C8B-B14F-4D97-AF65-F5344CB8AC3E}">
        <p14:creationId xmlns:p14="http://schemas.microsoft.com/office/powerpoint/2010/main" val="3518547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15DD7-D1C0-C83A-EE05-28BB4E10A2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B1EA41-52FF-B8B7-48C5-AF5B7240DB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E97599-87C0-B872-E0B2-8571DDA8336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420F1DE-77F0-7934-3A3F-C99806C91641}"/>
              </a:ext>
            </a:extLst>
          </p:cNvPr>
          <p:cNvSpPr>
            <a:spLocks noGrp="1"/>
          </p:cNvSpPr>
          <p:nvPr>
            <p:ph type="sldNum" sz="quarter" idx="10"/>
          </p:nvPr>
        </p:nvSpPr>
        <p:spPr/>
        <p:txBody>
          <a:bodyPr/>
          <a:lstStyle/>
          <a:p>
            <a:fld id="{C4DDDF04-740A-4DBA-BC69-022203EC054D}" type="slidenum">
              <a:rPr lang="en-US" smtClean="0"/>
              <a:t>1</a:t>
            </a:fld>
            <a:endParaRPr lang="en-US"/>
          </a:p>
        </p:txBody>
      </p:sp>
    </p:spTree>
    <p:extLst>
      <p:ext uri="{BB962C8B-B14F-4D97-AF65-F5344CB8AC3E}">
        <p14:creationId xmlns:p14="http://schemas.microsoft.com/office/powerpoint/2010/main" val="995969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should be inserted</a:t>
            </a:r>
            <a:r>
              <a:rPr lang="en-US" baseline="0"/>
              <a:t> at the beginning, middle, and end of the presentation to provide notice to those who join after the introduction.</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FE48E87-CF5E-48C3-9B2B-187BC7D6CE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4190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9509F9BE-B7A5-4A41-A74D-18C4E432A7A6}" type="slidenum">
              <a:rPr lang="en-US" smtClean="0"/>
              <a:t>3</a:t>
            </a:fld>
            <a:endParaRPr lang="en-US"/>
          </a:p>
        </p:txBody>
      </p:sp>
    </p:spTree>
    <p:extLst>
      <p:ext uri="{BB962C8B-B14F-4D97-AF65-F5344CB8AC3E}">
        <p14:creationId xmlns:p14="http://schemas.microsoft.com/office/powerpoint/2010/main" val="3813301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7979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7512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11</a:t>
            </a:fld>
            <a:endParaRPr lang="en-US"/>
          </a:p>
        </p:txBody>
      </p:sp>
    </p:spTree>
    <p:extLst>
      <p:ext uri="{BB962C8B-B14F-4D97-AF65-F5344CB8AC3E}">
        <p14:creationId xmlns:p14="http://schemas.microsoft.com/office/powerpoint/2010/main" val="3959408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3069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14</a:t>
            </a:fld>
            <a:endParaRPr lang="en-US"/>
          </a:p>
        </p:txBody>
      </p:sp>
    </p:spTree>
    <p:extLst>
      <p:ext uri="{BB962C8B-B14F-4D97-AF65-F5344CB8AC3E}">
        <p14:creationId xmlns:p14="http://schemas.microsoft.com/office/powerpoint/2010/main" val="3907271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15</a:t>
            </a:fld>
            <a:endParaRPr lang="en-US"/>
          </a:p>
        </p:txBody>
      </p:sp>
    </p:spTree>
    <p:extLst>
      <p:ext uri="{BB962C8B-B14F-4D97-AF65-F5344CB8AC3E}">
        <p14:creationId xmlns:p14="http://schemas.microsoft.com/office/powerpoint/2010/main" val="1927227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16</a:t>
            </a:fld>
            <a:endParaRPr lang="en-US"/>
          </a:p>
        </p:txBody>
      </p:sp>
    </p:spTree>
    <p:extLst>
      <p:ext uri="{BB962C8B-B14F-4D97-AF65-F5344CB8AC3E}">
        <p14:creationId xmlns:p14="http://schemas.microsoft.com/office/powerpoint/2010/main" val="36125383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17</a:t>
            </a:fld>
            <a:endParaRPr lang="en-US"/>
          </a:p>
        </p:txBody>
      </p:sp>
    </p:spTree>
    <p:extLst>
      <p:ext uri="{BB962C8B-B14F-4D97-AF65-F5344CB8AC3E}">
        <p14:creationId xmlns:p14="http://schemas.microsoft.com/office/powerpoint/2010/main" val="36734918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08133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59555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6759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22</a:t>
            </a:fld>
            <a:endParaRPr lang="en-US"/>
          </a:p>
        </p:txBody>
      </p:sp>
    </p:spTree>
    <p:extLst>
      <p:ext uri="{BB962C8B-B14F-4D97-AF65-F5344CB8AC3E}">
        <p14:creationId xmlns:p14="http://schemas.microsoft.com/office/powerpoint/2010/main" val="1569492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23</a:t>
            </a:fld>
            <a:endParaRPr lang="en-US"/>
          </a:p>
        </p:txBody>
      </p:sp>
    </p:spTree>
    <p:extLst>
      <p:ext uri="{BB962C8B-B14F-4D97-AF65-F5344CB8AC3E}">
        <p14:creationId xmlns:p14="http://schemas.microsoft.com/office/powerpoint/2010/main" val="14377758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10 minutes to fill out and gather info</a:t>
            </a:r>
          </a:p>
        </p:txBody>
      </p:sp>
      <p:sp>
        <p:nvSpPr>
          <p:cNvPr id="4" name="Slide Number Placeholder 3"/>
          <p:cNvSpPr>
            <a:spLocks noGrp="1"/>
          </p:cNvSpPr>
          <p:nvPr>
            <p:ph type="sldNum" sz="quarter" idx="5"/>
          </p:nvPr>
        </p:nvSpPr>
        <p:spPr/>
        <p:txBody>
          <a:bodyPr/>
          <a:lstStyle/>
          <a:p>
            <a:fld id="{C4DDDF04-740A-4DBA-BC69-022203EC054D}" type="slidenum">
              <a:rPr lang="en-US" smtClean="0"/>
              <a:t>27</a:t>
            </a:fld>
            <a:endParaRPr lang="en-US"/>
          </a:p>
        </p:txBody>
      </p:sp>
    </p:spTree>
    <p:extLst>
      <p:ext uri="{BB962C8B-B14F-4D97-AF65-F5344CB8AC3E}">
        <p14:creationId xmlns:p14="http://schemas.microsoft.com/office/powerpoint/2010/main" val="25715211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A7415-93D5-5D9E-7C00-4D1CCBDAE0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770873-A759-EC32-E5E1-CFA77FF3E7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2F1C23-CEDF-E171-EAED-0FC9D09C958E}"/>
              </a:ext>
            </a:extLst>
          </p:cNvPr>
          <p:cNvSpPr>
            <a:spLocks noGrp="1"/>
          </p:cNvSpPr>
          <p:nvPr>
            <p:ph type="body" idx="1"/>
          </p:nvPr>
        </p:nvSpPr>
        <p:spPr/>
        <p:txBody>
          <a:bodyPr/>
          <a:lstStyle/>
          <a:p>
            <a:r>
              <a:rPr lang="en-US">
                <a:ea typeface="Calibri"/>
                <a:cs typeface="Calibri"/>
              </a:rPr>
              <a:t>10 minutes to fill out and gather info</a:t>
            </a:r>
          </a:p>
        </p:txBody>
      </p:sp>
      <p:sp>
        <p:nvSpPr>
          <p:cNvPr id="4" name="Slide Number Placeholder 3">
            <a:extLst>
              <a:ext uri="{FF2B5EF4-FFF2-40B4-BE49-F238E27FC236}">
                <a16:creationId xmlns:a16="http://schemas.microsoft.com/office/drawing/2014/main" id="{8CFEB63A-F3E1-9AEA-E06D-8D0CEEEC2E36}"/>
              </a:ext>
            </a:extLst>
          </p:cNvPr>
          <p:cNvSpPr>
            <a:spLocks noGrp="1"/>
          </p:cNvSpPr>
          <p:nvPr>
            <p:ph type="sldNum" sz="quarter" idx="5"/>
          </p:nvPr>
        </p:nvSpPr>
        <p:spPr/>
        <p:txBody>
          <a:bodyPr/>
          <a:lstStyle/>
          <a:p>
            <a:fld id="{C4DDDF04-740A-4DBA-BC69-022203EC054D}" type="slidenum">
              <a:rPr lang="en-US" smtClean="0"/>
              <a:t>28</a:t>
            </a:fld>
            <a:endParaRPr lang="en-US"/>
          </a:p>
        </p:txBody>
      </p:sp>
    </p:spTree>
    <p:extLst>
      <p:ext uri="{BB962C8B-B14F-4D97-AF65-F5344CB8AC3E}">
        <p14:creationId xmlns:p14="http://schemas.microsoft.com/office/powerpoint/2010/main" val="8157407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Handout –10 minutes</a:t>
            </a:r>
          </a:p>
        </p:txBody>
      </p:sp>
      <p:sp>
        <p:nvSpPr>
          <p:cNvPr id="4" name="Slide Number Placeholder 3"/>
          <p:cNvSpPr>
            <a:spLocks noGrp="1"/>
          </p:cNvSpPr>
          <p:nvPr>
            <p:ph type="sldNum" sz="quarter" idx="5"/>
          </p:nvPr>
        </p:nvSpPr>
        <p:spPr/>
        <p:txBody>
          <a:bodyPr/>
          <a:lstStyle/>
          <a:p>
            <a:fld id="{C4DDDF04-740A-4DBA-BC69-022203EC054D}" type="slidenum">
              <a:rPr lang="en-US" smtClean="0"/>
              <a:t>32</a:t>
            </a:fld>
            <a:endParaRPr lang="en-US"/>
          </a:p>
        </p:txBody>
      </p:sp>
    </p:spTree>
    <p:extLst>
      <p:ext uri="{BB962C8B-B14F-4D97-AF65-F5344CB8AC3E}">
        <p14:creationId xmlns:p14="http://schemas.microsoft.com/office/powerpoint/2010/main" val="8739276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Adia run 10 minutes</a:t>
            </a:r>
          </a:p>
        </p:txBody>
      </p:sp>
      <p:sp>
        <p:nvSpPr>
          <p:cNvPr id="4" name="Slide Number Placeholder 3"/>
          <p:cNvSpPr>
            <a:spLocks noGrp="1"/>
          </p:cNvSpPr>
          <p:nvPr>
            <p:ph type="sldNum" sz="quarter" idx="5"/>
          </p:nvPr>
        </p:nvSpPr>
        <p:spPr/>
        <p:txBody>
          <a:bodyPr/>
          <a:lstStyle/>
          <a:p>
            <a:fld id="{C4DDDF04-740A-4DBA-BC69-022203EC054D}" type="slidenum">
              <a:rPr lang="en-US" smtClean="0"/>
              <a:t>34</a:t>
            </a:fld>
            <a:endParaRPr lang="en-US"/>
          </a:p>
        </p:txBody>
      </p:sp>
    </p:spTree>
    <p:extLst>
      <p:ext uri="{BB962C8B-B14F-4D97-AF65-F5344CB8AC3E}">
        <p14:creationId xmlns:p14="http://schemas.microsoft.com/office/powerpoint/2010/main" val="24679990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6BEE83-9294-4A7B-91E8-8E528E3A248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61926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Internal and external mapping: plan with the local, not for the local</a:t>
            </a:r>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38</a:t>
            </a:fld>
            <a:endParaRPr lang="en-US"/>
          </a:p>
        </p:txBody>
      </p:sp>
    </p:spTree>
    <p:extLst>
      <p:ext uri="{BB962C8B-B14F-4D97-AF65-F5344CB8AC3E}">
        <p14:creationId xmlns:p14="http://schemas.microsoft.com/office/powerpoint/2010/main" val="3769429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77062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US" dirty="0"/>
              <a:t>One of the most important parts of preparing for your school board election is developing your message. Tomorrow we will spend more time on our message to members and what those conversations look like. This type of message development is focused on the message you will be delivering to the public in your campaign. Specifically what issue are you going to tie to your candidates to help you get voters to the polls and what you are putting in your communications. </a:t>
            </a:r>
          </a:p>
          <a:p>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DDDF04-740A-4DBA-BC69-022203EC054D}" type="slidenum">
              <a:rPr lang="en-US" smtClean="0"/>
              <a:t>41</a:t>
            </a:fld>
            <a:endParaRPr lang="en-US"/>
          </a:p>
        </p:txBody>
      </p:sp>
    </p:spTree>
    <p:extLst>
      <p:ext uri="{BB962C8B-B14F-4D97-AF65-F5344CB8AC3E}">
        <p14:creationId xmlns:p14="http://schemas.microsoft.com/office/powerpoint/2010/main" val="32420700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42</a:t>
            </a:fld>
            <a:endParaRPr lang="en-US"/>
          </a:p>
        </p:txBody>
      </p:sp>
    </p:spTree>
    <p:extLst>
      <p:ext uri="{BB962C8B-B14F-4D97-AF65-F5344CB8AC3E}">
        <p14:creationId xmlns:p14="http://schemas.microsoft.com/office/powerpoint/2010/main" val="23884253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43</a:t>
            </a:fld>
            <a:endParaRPr lang="en-US"/>
          </a:p>
        </p:txBody>
      </p:sp>
    </p:spTree>
    <p:extLst>
      <p:ext uri="{BB962C8B-B14F-4D97-AF65-F5344CB8AC3E}">
        <p14:creationId xmlns:p14="http://schemas.microsoft.com/office/powerpoint/2010/main" val="19206482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US" dirty="0"/>
              <a:t>Let’s start with what is your issue that will help you with your campaign.</a:t>
            </a:r>
          </a:p>
          <a:p>
            <a:pPr marL="285750" indent="-285750">
              <a:buFont typeface="Symbol"/>
              <a:buChar char="•"/>
            </a:pPr>
            <a:r>
              <a:rPr lang="en-US" dirty="0"/>
              <a:t>Why do folks think it may be better to start with an issue vs a candidate? (self-interest) </a:t>
            </a:r>
          </a:p>
          <a:p>
            <a:pPr marL="285750" indent="-285750">
              <a:buFont typeface="Symbol"/>
              <a:buChar char="•"/>
            </a:pPr>
            <a:r>
              <a:rPr lang="en-US" dirty="0"/>
              <a:t>An organizing issue is a specific, tangible improvement in the lives of community members that in some way addresses or solves a Problem. </a:t>
            </a:r>
          </a:p>
          <a:p>
            <a:pPr marL="285750" indent="-285750">
              <a:buFont typeface="Symbol"/>
              <a:buChar char="•"/>
            </a:pPr>
            <a:r>
              <a:rPr lang="en-US" dirty="0"/>
              <a:t>Here’s a great example of an issue that mobilized the community in Virginia. Show video.</a:t>
            </a:r>
          </a:p>
          <a:p>
            <a:pPr marL="285750" indent="-285750">
              <a:buFont typeface="Symbol"/>
              <a:buChar char="•"/>
            </a:pPr>
            <a:r>
              <a:rPr lang="en-US" dirty="0"/>
              <a:t>What made that a great issue to use in their school board election?</a:t>
            </a:r>
          </a:p>
          <a:p>
            <a:pPr marL="285750" indent="-285750">
              <a:buFont typeface="Symbol"/>
              <a:buChar char="•"/>
            </a:pPr>
            <a:r>
              <a:rPr lang="en-US" dirty="0"/>
              <a:t>Here’s criteria for good organizing issue.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DDDF04-740A-4DBA-BC69-022203EC054D}" type="slidenum">
              <a:rPr lang="en-US" smtClean="0"/>
              <a:t>44</a:t>
            </a:fld>
            <a:endParaRPr lang="en-US"/>
          </a:p>
        </p:txBody>
      </p:sp>
    </p:spTree>
    <p:extLst>
      <p:ext uri="{BB962C8B-B14F-4D97-AF65-F5344CB8AC3E}">
        <p14:creationId xmlns:p14="http://schemas.microsoft.com/office/powerpoint/2010/main" val="18644237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is a message? A lot of candidates make the mistake of using a slogan and calling it their message. School Board candidates especially love to create an abbreviation for what their platform is and call it a message. A message is not a slogan or policy platform. A message is a statement that motivates targeted voters to take action. It contrasts between you &amp; your opponent that you repeat over and over again.</a:t>
            </a:r>
          </a:p>
        </p:txBody>
      </p:sp>
      <p:sp>
        <p:nvSpPr>
          <p:cNvPr id="4" name="Slide Number Placeholder 3"/>
          <p:cNvSpPr>
            <a:spLocks noGrp="1"/>
          </p:cNvSpPr>
          <p:nvPr>
            <p:ph type="sldNum" sz="quarter" idx="10"/>
          </p:nvPr>
        </p:nvSpPr>
        <p:spPr/>
        <p:txBody>
          <a:bodyPr/>
          <a:lstStyle/>
          <a:p>
            <a:fld id="{C4DDDF04-740A-4DBA-BC69-022203EC054D}" type="slidenum">
              <a:rPr lang="en-US" smtClean="0"/>
              <a:t>45</a:t>
            </a:fld>
            <a:endParaRPr lang="en-US"/>
          </a:p>
        </p:txBody>
      </p:sp>
    </p:spTree>
    <p:extLst>
      <p:ext uri="{BB962C8B-B14F-4D97-AF65-F5344CB8AC3E}">
        <p14:creationId xmlns:p14="http://schemas.microsoft.com/office/powerpoint/2010/main" val="463928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min There isn’t a one-size-fits-all all formula for messaging. We are going to show you two widely used formats and one new emerging structure that you might have seen in your affiliate in your RSJ work. </a:t>
            </a:r>
          </a:p>
          <a:p>
            <a:pPr marL="285750" indent="-285750">
              <a:buFont typeface="Symbol"/>
              <a:buChar char="•"/>
            </a:pPr>
            <a:r>
              <a:rPr lang="en-US"/>
              <a:t>2 min Message triangle – this is prob most used format in our union. It’s the three points you are going to repeat over and over. I like this one b/c it helps you boil down their background &amp; qualifications, what the issues are, &amp; what they're fighting for. The message in the middle ties the three points together.</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DDDF04-740A-4DBA-BC69-022203EC054D}" type="slidenum">
              <a:rPr lang="en-US" smtClean="0"/>
              <a:t>48</a:t>
            </a:fld>
            <a:endParaRPr lang="en-US"/>
          </a:p>
        </p:txBody>
      </p:sp>
    </p:spTree>
    <p:extLst>
      <p:ext uri="{BB962C8B-B14F-4D97-AF65-F5344CB8AC3E}">
        <p14:creationId xmlns:p14="http://schemas.microsoft.com/office/powerpoint/2010/main" val="2782436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min There isn’t a one-size-fits-all all formula for messaging. We are going to show you two widely used formats and one new emerging structure that you might have seen in your affiliate in your RSJ work. </a:t>
            </a:r>
          </a:p>
          <a:p>
            <a:pPr marL="285750" indent="-285750">
              <a:buFont typeface="Symbol,Sans-Serif"/>
              <a:buChar char="•"/>
            </a:pPr>
            <a:r>
              <a:rPr lang="en-US" dirty="0"/>
              <a:t>2 min Message triangle – this is prob most used format in our union. It’s the three points you are going to repeat over and over. I like this one b/c it helps you boil down their background &amp; qualifications, what the issues are, &amp; what they're fighting for. The message in the middle ties the three points together.</a:t>
            </a:r>
          </a:p>
          <a:p>
            <a:endParaRPr lang="en-US" dirty="0">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56027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may be the simplest structure when it comes to developing your message, but it’s important to note especially if you have candidates attacking one another. It’s essentially comparing the two candidate’s message and how they talk about their opponent. This format is really great to help you build a contrast and develop your comparisons for voters. You might want to do this with your candidates so they refine their talking points, but this is probably not the best structure to create a message for your local.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61356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min RCN was developed in 2017 as a message structure to neutralize the use of dog whistle racism to win on issues. It follows this structure where you start by talking about your values &amp; being explicit that we share these values across race &amp; class. Then you introduce the problem, &amp; close with the solution of working together for a call to action. Here’s a great mail piece from MSEA that used RCN elements in a school board and county Exec race in 2022. </a:t>
            </a:r>
          </a:p>
          <a:p>
            <a:endParaRPr lang="en-US" dirty="0">
              <a:ea typeface="Calibri"/>
              <a:cs typeface="Calibri"/>
            </a:endParaRPr>
          </a:p>
          <a:p>
            <a:pPr marL="171450" indent="-171450">
              <a:buFont typeface="Symbol"/>
              <a:buChar char="•"/>
            </a:pPr>
            <a:r>
              <a:rPr lang="en-US"/>
              <a:t>1 min With all of these structures, use what’s best for your community. Sometimes it makes more sense to focus on issues like you saw in the triangle. Sometimes you really want to paint the picture of the choice of candidates you have using the message box. And you may be in the middle of moms for liberty hell and need a race-class narrative that reminds voters of values, names the problem/people calling division, and reminds them of the positive future our kids need. </a:t>
            </a:r>
          </a:p>
          <a:p>
            <a:pPr marL="171450" indent="-171450">
              <a:buFont typeface="Symbol"/>
              <a:buChar char="•"/>
            </a:pPr>
            <a:r>
              <a:rPr lang="en-US" dirty="0"/>
              <a:t>1 min There’s a great message guidance from NEA that was focused specifically on school board races with sample talking points in your participant handout. It has sample talking points for you to use.  There is also a handout on RCN from We Make the Future.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59864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US" dirty="0"/>
              <a:t>At the very end of the NEA message guidance handout, there are tips on responding to attacks</a:t>
            </a:r>
          </a:p>
          <a:p>
            <a:pPr marL="285750" indent="-285750">
              <a:buFont typeface="Symbol"/>
              <a:buChar char="•"/>
            </a:pPr>
            <a:r>
              <a:rPr lang="en-US" dirty="0"/>
              <a:t>You may end up with patriot Barbie dressing up like a cat at your school board like this photo. I know it’s tempting to take their bait, here are some good tips on how to respond to those attacks smarter not harder.</a:t>
            </a:r>
            <a:endParaRPr lang="en-US" dirty="0">
              <a:ea typeface="Calibri"/>
              <a:cs typeface="Calibri"/>
            </a:endParaRPr>
          </a:p>
          <a:p>
            <a:pPr marL="285750" indent="-285750">
              <a:buFont typeface="Symbol"/>
              <a:buChar char="•"/>
            </a:pPr>
            <a:r>
              <a:rPr lang="en-US" dirty="0"/>
              <a:t>Always lead with your positive solutions. We saw this in the 2023 races, voters don’t want the culture war. They want to hear about what your candidate is going to do for students, public schools, and communities. </a:t>
            </a:r>
            <a:endParaRPr lang="en-US" dirty="0">
              <a:ea typeface="Calibri"/>
              <a:cs typeface="Calibri"/>
            </a:endParaRPr>
          </a:p>
          <a:p>
            <a:pPr marL="171450" indent="-171450">
              <a:buFont typeface="Symbol"/>
              <a:buChar char="•"/>
            </a:pPr>
            <a:r>
              <a:rPr lang="en-US"/>
              <a:t>That said, you can’t ignore the debate. You need to respond, but pivot back to your message. There are great talking points to use in that NEA Message Guidance doc. </a:t>
            </a:r>
          </a:p>
          <a:p>
            <a:pPr marL="171450" indent="-171450">
              <a:buFont typeface="Symbol"/>
              <a:buChar char="•"/>
            </a:pPr>
            <a:r>
              <a:rPr lang="en-US"/>
              <a:t>Don’t let the right-wing claim parents as their ally. Remind them educators &amp; parents are united – leaning in on your work to partner with parents and educators.</a:t>
            </a:r>
          </a:p>
          <a:p>
            <a:pPr marL="171450" indent="-171450">
              <a:buFont typeface="Symbol"/>
              <a:buChar char="•"/>
            </a:pPr>
            <a:r>
              <a:rPr lang="en-US" dirty="0"/>
              <a:t>Don’t use their terms like CRT or “grooming” - even when responding or being asked questions about it. Make sure to use your words to speak about your values. </a:t>
            </a:r>
            <a:endParaRPr lang="en-US" dirty="0">
              <a:ea typeface="Calibri"/>
              <a:cs typeface="Calibri"/>
            </a:endParaRPr>
          </a:p>
          <a:p>
            <a:pPr marL="171450" indent="-171450">
              <a:buFont typeface="Symbol"/>
              <a:buChar char="•"/>
            </a:pPr>
            <a:r>
              <a:rPr lang="en-US" dirty="0"/>
              <a:t>As much as we all hate conflict &amp; our guts might say we shouldn’t give these folks any attention – it is a mistake to ignore the debate. We have to engage, but we have to engage strategically and with a smile on your face. Make sure you engage in a way that highlights how educators are the cool, calm, and collected people in any debate to ensure any viral videos that come from any discussion or debate shows the other side as the gadflies they largely are.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DDDF04-740A-4DBA-BC69-022203EC054D}" type="slidenum">
              <a:rPr lang="en-US" smtClean="0"/>
              <a:t>54</a:t>
            </a:fld>
            <a:endParaRPr lang="en-US"/>
          </a:p>
        </p:txBody>
      </p:sp>
    </p:spTree>
    <p:extLst>
      <p:ext uri="{BB962C8B-B14F-4D97-AF65-F5344CB8AC3E}">
        <p14:creationId xmlns:p14="http://schemas.microsoft.com/office/powerpoint/2010/main" val="21840294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DDDF04-740A-4DBA-BC69-022203EC05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40244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0844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63</a:t>
            </a:fld>
            <a:endParaRPr lang="en-US"/>
          </a:p>
        </p:txBody>
      </p:sp>
    </p:spTree>
    <p:extLst>
      <p:ext uri="{BB962C8B-B14F-4D97-AF65-F5344CB8AC3E}">
        <p14:creationId xmlns:p14="http://schemas.microsoft.com/office/powerpoint/2010/main" val="2313123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67</a:t>
            </a:fld>
            <a:endParaRPr lang="en-US"/>
          </a:p>
        </p:txBody>
      </p:sp>
    </p:spTree>
    <p:extLst>
      <p:ext uri="{BB962C8B-B14F-4D97-AF65-F5344CB8AC3E}">
        <p14:creationId xmlns:p14="http://schemas.microsoft.com/office/powerpoint/2010/main" val="2861183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69</a:t>
            </a:fld>
            <a:endParaRPr lang="en-US"/>
          </a:p>
        </p:txBody>
      </p:sp>
    </p:spTree>
    <p:extLst>
      <p:ext uri="{BB962C8B-B14F-4D97-AF65-F5344CB8AC3E}">
        <p14:creationId xmlns:p14="http://schemas.microsoft.com/office/powerpoint/2010/main" val="385623627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33736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6573957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baseline="0"/>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012743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094886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5067894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30f9acb26_0_4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a:p>
            <a:pPr marL="0" lvl="0" indent="0" algn="l" rtl="0">
              <a:spcBef>
                <a:spcPts val="0"/>
              </a:spcBef>
              <a:spcAft>
                <a:spcPts val="0"/>
              </a:spcAft>
              <a:buNone/>
            </a:pPr>
            <a:r>
              <a:rPr lang="en-US" baseline="0"/>
              <a:t>\\</a:t>
            </a:r>
          </a:p>
        </p:txBody>
      </p:sp>
      <p:sp>
        <p:nvSpPr>
          <p:cNvPr id="172" name="Google Shape;172;g1130f9acb26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1881991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a:extLst>
            <a:ext uri="{FF2B5EF4-FFF2-40B4-BE49-F238E27FC236}">
              <a16:creationId xmlns:a16="http://schemas.microsoft.com/office/drawing/2014/main" id="{E085EAAF-7199-8A96-1C2E-4ABF726EA816}"/>
            </a:ext>
          </a:extLst>
        </p:cNvPr>
        <p:cNvGrpSpPr/>
        <p:nvPr/>
      </p:nvGrpSpPr>
      <p:grpSpPr>
        <a:xfrm>
          <a:off x="0" y="0"/>
          <a:ext cx="0" cy="0"/>
          <a:chOff x="0" y="0"/>
          <a:chExt cx="0" cy="0"/>
        </a:xfrm>
      </p:grpSpPr>
      <p:sp>
        <p:nvSpPr>
          <p:cNvPr id="171" name="Google Shape;171;g1130f9acb26_0_42:notes">
            <a:extLst>
              <a:ext uri="{FF2B5EF4-FFF2-40B4-BE49-F238E27FC236}">
                <a16:creationId xmlns:a16="http://schemas.microsoft.com/office/drawing/2014/main" id="{9F67BEE3-6849-F11B-3115-13CBB0720B5F}"/>
              </a:ext>
            </a:extLst>
          </p:cNvPr>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a:p>
            <a:pPr marL="0" lvl="0" indent="0" algn="l" rtl="0">
              <a:spcBef>
                <a:spcPts val="0"/>
              </a:spcBef>
              <a:spcAft>
                <a:spcPts val="0"/>
              </a:spcAft>
              <a:buNone/>
            </a:pPr>
            <a:r>
              <a:rPr lang="en-US" baseline="0"/>
              <a:t>\\</a:t>
            </a:r>
          </a:p>
        </p:txBody>
      </p:sp>
      <p:sp>
        <p:nvSpPr>
          <p:cNvPr id="172" name="Google Shape;172;g1130f9acb26_0_42:notes">
            <a:extLst>
              <a:ext uri="{FF2B5EF4-FFF2-40B4-BE49-F238E27FC236}">
                <a16:creationId xmlns:a16="http://schemas.microsoft.com/office/drawing/2014/main" id="{BEBAF9B8-5015-843F-8307-CE1880F0401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60685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86</a:t>
            </a:fld>
            <a:endParaRPr lang="en-US"/>
          </a:p>
        </p:txBody>
      </p:sp>
    </p:spTree>
    <p:extLst>
      <p:ext uri="{BB962C8B-B14F-4D97-AF65-F5344CB8AC3E}">
        <p14:creationId xmlns:p14="http://schemas.microsoft.com/office/powerpoint/2010/main" val="91096210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F9BE-B7A5-4A41-A74D-18C4E432A7A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6354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4DDDF04-740A-4DBA-BC69-022203EC054D}" type="slidenum">
              <a:rPr lang="en-US" smtClean="0"/>
              <a:t>88</a:t>
            </a:fld>
            <a:endParaRPr lang="en-US"/>
          </a:p>
        </p:txBody>
      </p:sp>
    </p:spTree>
    <p:extLst>
      <p:ext uri="{BB962C8B-B14F-4D97-AF65-F5344CB8AC3E}">
        <p14:creationId xmlns:p14="http://schemas.microsoft.com/office/powerpoint/2010/main" val="427951348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should be inserted</a:t>
            </a:r>
            <a:r>
              <a:rPr lang="en-US" baseline="0"/>
              <a:t> at the beginning, middle, and end of the presentation to provide notice to those who join after the introduction.</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FE48E87-CF5E-48C3-9B2B-187BC7D6CE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8491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71516F7-6A91-4334-A5DB-59DB41526DB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3432286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16F7-6A91-4334-A5DB-59DB41526DB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669467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1516F7-6A91-4334-A5DB-59DB41526DB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146777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1516F7-6A91-4334-A5DB-59DB41526DB0}"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1563525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1516F7-6A91-4334-A5DB-59DB41526DB0}"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251642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1516F7-6A91-4334-A5DB-59DB41526DB0}"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328318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1516F7-6A91-4334-A5DB-59DB41526DB0}" type="datetimeFigureOut">
              <a:rPr lang="en-US" smtClean="0"/>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60974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71516F7-6A91-4334-A5DB-59DB41526DB0}"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1872341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71516F7-6A91-4334-A5DB-59DB41526DB0}"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2004567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16F7-6A91-4334-A5DB-59DB41526DB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1935057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16F7-6A91-4334-A5DB-59DB41526DB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625D-23DE-4F78-BD4B-6496818BAD22}" type="slidenum">
              <a:rPr lang="en-US" smtClean="0"/>
              <a:t>‹#›</a:t>
            </a:fld>
            <a:endParaRPr lang="en-US"/>
          </a:p>
        </p:txBody>
      </p:sp>
    </p:spTree>
    <p:extLst>
      <p:ext uri="{BB962C8B-B14F-4D97-AF65-F5344CB8AC3E}">
        <p14:creationId xmlns:p14="http://schemas.microsoft.com/office/powerpoint/2010/main" val="1191277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524000" y="1122363"/>
            <a:ext cx="9144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60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1524000" y="3602038"/>
            <a:ext cx="9144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1067"/>
              </a:spcBef>
              <a:spcAft>
                <a:spcPts val="0"/>
              </a:spcAft>
              <a:buClr>
                <a:schemeClr val="dk1"/>
              </a:buClr>
              <a:buSzPts val="1800"/>
              <a:buNone/>
              <a:defRPr sz="2400"/>
            </a:lvl1pPr>
            <a:lvl2pPr lvl="1" algn="ctr">
              <a:lnSpc>
                <a:spcPct val="90000"/>
              </a:lnSpc>
              <a:spcBef>
                <a:spcPts val="533"/>
              </a:spcBef>
              <a:spcAft>
                <a:spcPts val="0"/>
              </a:spcAft>
              <a:buClr>
                <a:schemeClr val="dk1"/>
              </a:buClr>
              <a:buSzPts val="1500"/>
              <a:buNone/>
              <a:defRPr sz="2000"/>
            </a:lvl2pPr>
            <a:lvl3pPr lvl="2" algn="ctr">
              <a:lnSpc>
                <a:spcPct val="90000"/>
              </a:lnSpc>
              <a:spcBef>
                <a:spcPts val="533"/>
              </a:spcBef>
              <a:spcAft>
                <a:spcPts val="0"/>
              </a:spcAft>
              <a:buClr>
                <a:schemeClr val="dk1"/>
              </a:buClr>
              <a:buSzPts val="1400"/>
              <a:buNone/>
              <a:defRPr sz="1867"/>
            </a:lvl3pPr>
            <a:lvl4pPr lvl="3" algn="ctr">
              <a:lnSpc>
                <a:spcPct val="90000"/>
              </a:lnSpc>
              <a:spcBef>
                <a:spcPts val="533"/>
              </a:spcBef>
              <a:spcAft>
                <a:spcPts val="0"/>
              </a:spcAft>
              <a:buClr>
                <a:schemeClr val="dk1"/>
              </a:buClr>
              <a:buSzPts val="1200"/>
              <a:buNone/>
              <a:defRPr sz="1600"/>
            </a:lvl4pPr>
            <a:lvl5pPr lvl="4" algn="ctr">
              <a:lnSpc>
                <a:spcPct val="90000"/>
              </a:lnSpc>
              <a:spcBef>
                <a:spcPts val="533"/>
              </a:spcBef>
              <a:spcAft>
                <a:spcPts val="0"/>
              </a:spcAft>
              <a:buClr>
                <a:schemeClr val="dk1"/>
              </a:buClr>
              <a:buSzPts val="1200"/>
              <a:buNone/>
              <a:defRPr sz="1600"/>
            </a:lvl5pPr>
            <a:lvl6pPr lvl="5" algn="ctr">
              <a:lnSpc>
                <a:spcPct val="90000"/>
              </a:lnSpc>
              <a:spcBef>
                <a:spcPts val="533"/>
              </a:spcBef>
              <a:spcAft>
                <a:spcPts val="0"/>
              </a:spcAft>
              <a:buClr>
                <a:schemeClr val="dk1"/>
              </a:buClr>
              <a:buSzPts val="1200"/>
              <a:buNone/>
              <a:defRPr sz="1600"/>
            </a:lvl6pPr>
            <a:lvl7pPr lvl="6" algn="ctr">
              <a:lnSpc>
                <a:spcPct val="90000"/>
              </a:lnSpc>
              <a:spcBef>
                <a:spcPts val="533"/>
              </a:spcBef>
              <a:spcAft>
                <a:spcPts val="0"/>
              </a:spcAft>
              <a:buClr>
                <a:schemeClr val="dk1"/>
              </a:buClr>
              <a:buSzPts val="1200"/>
              <a:buNone/>
              <a:defRPr sz="1600"/>
            </a:lvl7pPr>
            <a:lvl8pPr lvl="7" algn="ctr">
              <a:lnSpc>
                <a:spcPct val="90000"/>
              </a:lnSpc>
              <a:spcBef>
                <a:spcPts val="533"/>
              </a:spcBef>
              <a:spcAft>
                <a:spcPts val="0"/>
              </a:spcAft>
              <a:buClr>
                <a:schemeClr val="dk1"/>
              </a:buClr>
              <a:buSzPts val="1200"/>
              <a:buNone/>
              <a:defRPr sz="1600"/>
            </a:lvl8pPr>
            <a:lvl9pPr lvl="8" algn="ctr">
              <a:lnSpc>
                <a:spcPct val="90000"/>
              </a:lnSpc>
              <a:spcBef>
                <a:spcPts val="533"/>
              </a:spcBef>
              <a:spcAft>
                <a:spcPts val="0"/>
              </a:spcAft>
              <a:buClr>
                <a:schemeClr val="dk1"/>
              </a:buClr>
              <a:buSzPts val="1200"/>
              <a:buNone/>
              <a:defRPr sz="1600"/>
            </a:lvl9pPr>
          </a:lstStyle>
          <a:p>
            <a:endParaRPr/>
          </a:p>
        </p:txBody>
      </p:sp>
      <p:sp>
        <p:nvSpPr>
          <p:cNvPr id="59" name="Google Shape;59;p14"/>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60" name="Google Shape;60;p14"/>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61" name="Google Shape;61;p14"/>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1873778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9"/>
        <p:cNvGrpSpPr/>
        <p:nvPr/>
      </p:nvGrpSpPr>
      <p:grpSpPr>
        <a:xfrm>
          <a:off x="0" y="0"/>
          <a:ext cx="0" cy="0"/>
          <a:chOff x="0" y="0"/>
          <a:chExt cx="0" cy="0"/>
        </a:xfrm>
      </p:grpSpPr>
      <p:sp>
        <p:nvSpPr>
          <p:cNvPr id="70" name="Google Shape;70;p16"/>
          <p:cNvSpPr txBox="1">
            <a:spLocks noGrp="1"/>
          </p:cNvSpPr>
          <p:nvPr>
            <p:ph type="title"/>
          </p:nvPr>
        </p:nvSpPr>
        <p:spPr>
          <a:xfrm>
            <a:off x="839788" y="457200"/>
            <a:ext cx="3932237"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32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1" name="Google Shape;71;p16"/>
          <p:cNvSpPr txBox="1">
            <a:spLocks noGrp="1"/>
          </p:cNvSpPr>
          <p:nvPr>
            <p:ph type="body" idx="1"/>
          </p:nvPr>
        </p:nvSpPr>
        <p:spPr>
          <a:xfrm>
            <a:off x="5183188" y="987426"/>
            <a:ext cx="6172200" cy="4873625"/>
          </a:xfrm>
          <a:prstGeom prst="rect">
            <a:avLst/>
          </a:prstGeom>
          <a:noFill/>
          <a:ln>
            <a:noFill/>
          </a:ln>
        </p:spPr>
        <p:txBody>
          <a:bodyPr spcFirstLastPara="1" wrap="square" lIns="68575" tIns="34275" rIns="68575" bIns="34275" anchor="t" anchorCtr="0">
            <a:normAutofit/>
          </a:bodyPr>
          <a:lstStyle>
            <a:lvl1pPr marL="609585" lvl="0" indent="-507987" algn="l">
              <a:lnSpc>
                <a:spcPct val="90000"/>
              </a:lnSpc>
              <a:spcBef>
                <a:spcPts val="1067"/>
              </a:spcBef>
              <a:spcAft>
                <a:spcPts val="0"/>
              </a:spcAft>
              <a:buClr>
                <a:schemeClr val="dk1"/>
              </a:buClr>
              <a:buSzPts val="2400"/>
              <a:buChar char="•"/>
              <a:defRPr sz="3200"/>
            </a:lvl1pPr>
            <a:lvl2pPr marL="1219170" lvl="1" indent="-482588" algn="l">
              <a:lnSpc>
                <a:spcPct val="90000"/>
              </a:lnSpc>
              <a:spcBef>
                <a:spcPts val="533"/>
              </a:spcBef>
              <a:spcAft>
                <a:spcPts val="0"/>
              </a:spcAft>
              <a:buClr>
                <a:schemeClr val="dk1"/>
              </a:buClr>
              <a:buSzPts val="2100"/>
              <a:buChar char="•"/>
              <a:defRPr sz="2800"/>
            </a:lvl2pPr>
            <a:lvl3pPr marL="1828754" lvl="2" indent="-457189" algn="l">
              <a:lnSpc>
                <a:spcPct val="90000"/>
              </a:lnSpc>
              <a:spcBef>
                <a:spcPts val="533"/>
              </a:spcBef>
              <a:spcAft>
                <a:spcPts val="0"/>
              </a:spcAft>
              <a:buClr>
                <a:schemeClr val="dk1"/>
              </a:buClr>
              <a:buSzPts val="1800"/>
              <a:buChar char="•"/>
              <a:defRPr sz="2400"/>
            </a:lvl3pPr>
            <a:lvl4pPr marL="2438339" lvl="3" indent="-431789" algn="l">
              <a:lnSpc>
                <a:spcPct val="90000"/>
              </a:lnSpc>
              <a:spcBef>
                <a:spcPts val="533"/>
              </a:spcBef>
              <a:spcAft>
                <a:spcPts val="0"/>
              </a:spcAft>
              <a:buClr>
                <a:schemeClr val="dk1"/>
              </a:buClr>
              <a:buSzPts val="1500"/>
              <a:buChar char="•"/>
              <a:defRPr sz="2000"/>
            </a:lvl4pPr>
            <a:lvl5pPr marL="3047924" lvl="4" indent="-431789" algn="l">
              <a:lnSpc>
                <a:spcPct val="90000"/>
              </a:lnSpc>
              <a:spcBef>
                <a:spcPts val="533"/>
              </a:spcBef>
              <a:spcAft>
                <a:spcPts val="0"/>
              </a:spcAft>
              <a:buClr>
                <a:schemeClr val="dk1"/>
              </a:buClr>
              <a:buSzPts val="1500"/>
              <a:buChar char="•"/>
              <a:defRPr sz="2000"/>
            </a:lvl5pPr>
            <a:lvl6pPr marL="3657509" lvl="5" indent="-431789" algn="l">
              <a:lnSpc>
                <a:spcPct val="90000"/>
              </a:lnSpc>
              <a:spcBef>
                <a:spcPts val="533"/>
              </a:spcBef>
              <a:spcAft>
                <a:spcPts val="0"/>
              </a:spcAft>
              <a:buClr>
                <a:schemeClr val="dk1"/>
              </a:buClr>
              <a:buSzPts val="1500"/>
              <a:buChar char="•"/>
              <a:defRPr sz="2000"/>
            </a:lvl6pPr>
            <a:lvl7pPr marL="4267093" lvl="6" indent="-431789" algn="l">
              <a:lnSpc>
                <a:spcPct val="90000"/>
              </a:lnSpc>
              <a:spcBef>
                <a:spcPts val="533"/>
              </a:spcBef>
              <a:spcAft>
                <a:spcPts val="0"/>
              </a:spcAft>
              <a:buClr>
                <a:schemeClr val="dk1"/>
              </a:buClr>
              <a:buSzPts val="1500"/>
              <a:buChar char="•"/>
              <a:defRPr sz="2000"/>
            </a:lvl7pPr>
            <a:lvl8pPr marL="4876678" lvl="7" indent="-431789" algn="l">
              <a:lnSpc>
                <a:spcPct val="90000"/>
              </a:lnSpc>
              <a:spcBef>
                <a:spcPts val="533"/>
              </a:spcBef>
              <a:spcAft>
                <a:spcPts val="0"/>
              </a:spcAft>
              <a:buClr>
                <a:schemeClr val="dk1"/>
              </a:buClr>
              <a:buSzPts val="1500"/>
              <a:buChar char="•"/>
              <a:defRPr sz="2000"/>
            </a:lvl8pPr>
            <a:lvl9pPr marL="5486263" lvl="8" indent="-431789" algn="l">
              <a:lnSpc>
                <a:spcPct val="90000"/>
              </a:lnSpc>
              <a:spcBef>
                <a:spcPts val="533"/>
              </a:spcBef>
              <a:spcAft>
                <a:spcPts val="0"/>
              </a:spcAft>
              <a:buClr>
                <a:schemeClr val="dk1"/>
              </a:buClr>
              <a:buSzPts val="1500"/>
              <a:buChar char="•"/>
              <a:defRPr sz="2000"/>
            </a:lvl9pPr>
          </a:lstStyle>
          <a:p>
            <a:endParaRPr/>
          </a:p>
        </p:txBody>
      </p:sp>
      <p:sp>
        <p:nvSpPr>
          <p:cNvPr id="72" name="Google Shape;72;p16"/>
          <p:cNvSpPr txBox="1">
            <a:spLocks noGrp="1"/>
          </p:cNvSpPr>
          <p:nvPr>
            <p:ph type="body" idx="2"/>
          </p:nvPr>
        </p:nvSpPr>
        <p:spPr>
          <a:xfrm>
            <a:off x="839788" y="2057401"/>
            <a:ext cx="3932237" cy="3811588"/>
          </a:xfrm>
          <a:prstGeom prst="rect">
            <a:avLst/>
          </a:prstGeom>
          <a:noFill/>
          <a:ln>
            <a:noFill/>
          </a:ln>
        </p:spPr>
        <p:txBody>
          <a:bodyPr spcFirstLastPara="1" wrap="square" lIns="68575" tIns="34275" rIns="68575" bIns="34275" anchor="t" anchorCtr="0">
            <a:normAutofit/>
          </a:bodyPr>
          <a:lstStyle>
            <a:lvl1pPr marL="609585" lvl="0" indent="-304792" algn="l">
              <a:lnSpc>
                <a:spcPct val="90000"/>
              </a:lnSpc>
              <a:spcBef>
                <a:spcPts val="1067"/>
              </a:spcBef>
              <a:spcAft>
                <a:spcPts val="0"/>
              </a:spcAft>
              <a:buClr>
                <a:schemeClr val="dk1"/>
              </a:buClr>
              <a:buSzPts val="1200"/>
              <a:buNone/>
              <a:defRPr sz="1600"/>
            </a:lvl1pPr>
            <a:lvl2pPr marL="1219170" lvl="1" indent="-304792" algn="l">
              <a:lnSpc>
                <a:spcPct val="90000"/>
              </a:lnSpc>
              <a:spcBef>
                <a:spcPts val="533"/>
              </a:spcBef>
              <a:spcAft>
                <a:spcPts val="0"/>
              </a:spcAft>
              <a:buClr>
                <a:schemeClr val="dk1"/>
              </a:buClr>
              <a:buSzPts val="1100"/>
              <a:buNone/>
              <a:defRPr sz="1467"/>
            </a:lvl2pPr>
            <a:lvl3pPr marL="1828754" lvl="2" indent="-304792" algn="l">
              <a:lnSpc>
                <a:spcPct val="90000"/>
              </a:lnSpc>
              <a:spcBef>
                <a:spcPts val="533"/>
              </a:spcBef>
              <a:spcAft>
                <a:spcPts val="0"/>
              </a:spcAft>
              <a:buClr>
                <a:schemeClr val="dk1"/>
              </a:buClr>
              <a:buSzPts val="900"/>
              <a:buNone/>
              <a:defRPr sz="1200"/>
            </a:lvl3pPr>
            <a:lvl4pPr marL="2438339" lvl="3" indent="-304792" algn="l">
              <a:lnSpc>
                <a:spcPct val="90000"/>
              </a:lnSpc>
              <a:spcBef>
                <a:spcPts val="533"/>
              </a:spcBef>
              <a:spcAft>
                <a:spcPts val="0"/>
              </a:spcAft>
              <a:buClr>
                <a:schemeClr val="dk1"/>
              </a:buClr>
              <a:buSzPts val="800"/>
              <a:buNone/>
              <a:defRPr sz="1067"/>
            </a:lvl4pPr>
            <a:lvl5pPr marL="3047924" lvl="4" indent="-304792" algn="l">
              <a:lnSpc>
                <a:spcPct val="90000"/>
              </a:lnSpc>
              <a:spcBef>
                <a:spcPts val="533"/>
              </a:spcBef>
              <a:spcAft>
                <a:spcPts val="0"/>
              </a:spcAft>
              <a:buClr>
                <a:schemeClr val="dk1"/>
              </a:buClr>
              <a:buSzPts val="800"/>
              <a:buNone/>
              <a:defRPr sz="1067"/>
            </a:lvl5pPr>
            <a:lvl6pPr marL="3657509" lvl="5" indent="-304792" algn="l">
              <a:lnSpc>
                <a:spcPct val="90000"/>
              </a:lnSpc>
              <a:spcBef>
                <a:spcPts val="533"/>
              </a:spcBef>
              <a:spcAft>
                <a:spcPts val="0"/>
              </a:spcAft>
              <a:buClr>
                <a:schemeClr val="dk1"/>
              </a:buClr>
              <a:buSzPts val="800"/>
              <a:buNone/>
              <a:defRPr sz="1067"/>
            </a:lvl6pPr>
            <a:lvl7pPr marL="4267093" lvl="6" indent="-304792" algn="l">
              <a:lnSpc>
                <a:spcPct val="90000"/>
              </a:lnSpc>
              <a:spcBef>
                <a:spcPts val="533"/>
              </a:spcBef>
              <a:spcAft>
                <a:spcPts val="0"/>
              </a:spcAft>
              <a:buClr>
                <a:schemeClr val="dk1"/>
              </a:buClr>
              <a:buSzPts val="800"/>
              <a:buNone/>
              <a:defRPr sz="1067"/>
            </a:lvl7pPr>
            <a:lvl8pPr marL="4876678" lvl="7" indent="-304792" algn="l">
              <a:lnSpc>
                <a:spcPct val="90000"/>
              </a:lnSpc>
              <a:spcBef>
                <a:spcPts val="533"/>
              </a:spcBef>
              <a:spcAft>
                <a:spcPts val="0"/>
              </a:spcAft>
              <a:buClr>
                <a:schemeClr val="dk1"/>
              </a:buClr>
              <a:buSzPts val="800"/>
              <a:buNone/>
              <a:defRPr sz="1067"/>
            </a:lvl8pPr>
            <a:lvl9pPr marL="5486263" lvl="8" indent="-304792" algn="l">
              <a:lnSpc>
                <a:spcPct val="90000"/>
              </a:lnSpc>
              <a:spcBef>
                <a:spcPts val="533"/>
              </a:spcBef>
              <a:spcAft>
                <a:spcPts val="0"/>
              </a:spcAft>
              <a:buClr>
                <a:schemeClr val="dk1"/>
              </a:buClr>
              <a:buSzPts val="800"/>
              <a:buNone/>
              <a:defRPr sz="1067"/>
            </a:lvl9pPr>
          </a:lstStyle>
          <a:p>
            <a:endParaRPr/>
          </a:p>
        </p:txBody>
      </p:sp>
      <p:sp>
        <p:nvSpPr>
          <p:cNvPr id="73" name="Google Shape;73;p16"/>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74" name="Google Shape;74;p16"/>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75" name="Google Shape;75;p16"/>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2617519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88"/>
        <p:cNvGrpSpPr/>
        <p:nvPr/>
      </p:nvGrpSpPr>
      <p:grpSpPr>
        <a:xfrm>
          <a:off x="0" y="0"/>
          <a:ext cx="0" cy="0"/>
          <a:chOff x="0" y="0"/>
          <a:chExt cx="0" cy="0"/>
        </a:xfrm>
      </p:grpSpPr>
      <p:sp>
        <p:nvSpPr>
          <p:cNvPr id="89" name="Google Shape;89;p19"/>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0" name="Google Shape;90;p19"/>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91" name="Google Shape;91;p19"/>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92" name="Google Shape;92;p19"/>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1065796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93"/>
        <p:cNvGrpSpPr/>
        <p:nvPr/>
      </p:nvGrpSpPr>
      <p:grpSpPr>
        <a:xfrm>
          <a:off x="0" y="0"/>
          <a:ext cx="0" cy="0"/>
          <a:chOff x="0" y="0"/>
          <a:chExt cx="0" cy="0"/>
        </a:xfrm>
      </p:grpSpPr>
      <p:sp>
        <p:nvSpPr>
          <p:cNvPr id="94" name="Google Shape;94;p20"/>
          <p:cNvSpPr txBox="1">
            <a:spLocks noGrp="1"/>
          </p:cNvSpPr>
          <p:nvPr>
            <p:ph type="title"/>
          </p:nvPr>
        </p:nvSpPr>
        <p:spPr>
          <a:xfrm>
            <a:off x="839788"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5" name="Google Shape;95;p20"/>
          <p:cNvSpPr txBox="1">
            <a:spLocks noGrp="1"/>
          </p:cNvSpPr>
          <p:nvPr>
            <p:ph type="body" idx="1"/>
          </p:nvPr>
        </p:nvSpPr>
        <p:spPr>
          <a:xfrm>
            <a:off x="839788" y="1681163"/>
            <a:ext cx="5157787" cy="823912"/>
          </a:xfrm>
          <a:prstGeom prst="rect">
            <a:avLst/>
          </a:prstGeom>
          <a:noFill/>
          <a:ln>
            <a:noFill/>
          </a:ln>
        </p:spPr>
        <p:txBody>
          <a:bodyPr spcFirstLastPara="1" wrap="square" lIns="68575" tIns="34275" rIns="68575" bIns="34275" anchor="b" anchorCtr="0">
            <a:normAutofit/>
          </a:bodyPr>
          <a:lstStyle>
            <a:lvl1pPr marL="609585" lvl="0" indent="-304792" algn="l">
              <a:lnSpc>
                <a:spcPct val="90000"/>
              </a:lnSpc>
              <a:spcBef>
                <a:spcPts val="1067"/>
              </a:spcBef>
              <a:spcAft>
                <a:spcPts val="0"/>
              </a:spcAft>
              <a:buClr>
                <a:schemeClr val="dk1"/>
              </a:buClr>
              <a:buSzPts val="1800"/>
              <a:buNone/>
              <a:defRPr sz="2400" b="1"/>
            </a:lvl1pPr>
            <a:lvl2pPr marL="1219170" lvl="1" indent="-304792" algn="l">
              <a:lnSpc>
                <a:spcPct val="90000"/>
              </a:lnSpc>
              <a:spcBef>
                <a:spcPts val="533"/>
              </a:spcBef>
              <a:spcAft>
                <a:spcPts val="0"/>
              </a:spcAft>
              <a:buClr>
                <a:schemeClr val="dk1"/>
              </a:buClr>
              <a:buSzPts val="1500"/>
              <a:buNone/>
              <a:defRPr sz="2000" b="1"/>
            </a:lvl2pPr>
            <a:lvl3pPr marL="1828754" lvl="2" indent="-304792" algn="l">
              <a:lnSpc>
                <a:spcPct val="90000"/>
              </a:lnSpc>
              <a:spcBef>
                <a:spcPts val="533"/>
              </a:spcBef>
              <a:spcAft>
                <a:spcPts val="0"/>
              </a:spcAft>
              <a:buClr>
                <a:schemeClr val="dk1"/>
              </a:buClr>
              <a:buSzPts val="1400"/>
              <a:buNone/>
              <a:defRPr sz="1867" b="1"/>
            </a:lvl3pPr>
            <a:lvl4pPr marL="2438339" lvl="3" indent="-304792" algn="l">
              <a:lnSpc>
                <a:spcPct val="90000"/>
              </a:lnSpc>
              <a:spcBef>
                <a:spcPts val="533"/>
              </a:spcBef>
              <a:spcAft>
                <a:spcPts val="0"/>
              </a:spcAft>
              <a:buClr>
                <a:schemeClr val="dk1"/>
              </a:buClr>
              <a:buSzPts val="1200"/>
              <a:buNone/>
              <a:defRPr sz="1600" b="1"/>
            </a:lvl4pPr>
            <a:lvl5pPr marL="3047924" lvl="4" indent="-304792" algn="l">
              <a:lnSpc>
                <a:spcPct val="90000"/>
              </a:lnSpc>
              <a:spcBef>
                <a:spcPts val="533"/>
              </a:spcBef>
              <a:spcAft>
                <a:spcPts val="0"/>
              </a:spcAft>
              <a:buClr>
                <a:schemeClr val="dk1"/>
              </a:buClr>
              <a:buSzPts val="1200"/>
              <a:buNone/>
              <a:defRPr sz="1600" b="1"/>
            </a:lvl5pPr>
            <a:lvl6pPr marL="3657509" lvl="5" indent="-304792" algn="l">
              <a:lnSpc>
                <a:spcPct val="90000"/>
              </a:lnSpc>
              <a:spcBef>
                <a:spcPts val="533"/>
              </a:spcBef>
              <a:spcAft>
                <a:spcPts val="0"/>
              </a:spcAft>
              <a:buClr>
                <a:schemeClr val="dk1"/>
              </a:buClr>
              <a:buSzPts val="1200"/>
              <a:buNone/>
              <a:defRPr sz="1600" b="1"/>
            </a:lvl6pPr>
            <a:lvl7pPr marL="4267093" lvl="6" indent="-304792" algn="l">
              <a:lnSpc>
                <a:spcPct val="90000"/>
              </a:lnSpc>
              <a:spcBef>
                <a:spcPts val="533"/>
              </a:spcBef>
              <a:spcAft>
                <a:spcPts val="0"/>
              </a:spcAft>
              <a:buClr>
                <a:schemeClr val="dk1"/>
              </a:buClr>
              <a:buSzPts val="1200"/>
              <a:buNone/>
              <a:defRPr sz="1600" b="1"/>
            </a:lvl7pPr>
            <a:lvl8pPr marL="4876678" lvl="7" indent="-304792" algn="l">
              <a:lnSpc>
                <a:spcPct val="90000"/>
              </a:lnSpc>
              <a:spcBef>
                <a:spcPts val="533"/>
              </a:spcBef>
              <a:spcAft>
                <a:spcPts val="0"/>
              </a:spcAft>
              <a:buClr>
                <a:schemeClr val="dk1"/>
              </a:buClr>
              <a:buSzPts val="1200"/>
              <a:buNone/>
              <a:defRPr sz="1600" b="1"/>
            </a:lvl8pPr>
            <a:lvl9pPr marL="5486263" lvl="8" indent="-304792" algn="l">
              <a:lnSpc>
                <a:spcPct val="90000"/>
              </a:lnSpc>
              <a:spcBef>
                <a:spcPts val="533"/>
              </a:spcBef>
              <a:spcAft>
                <a:spcPts val="0"/>
              </a:spcAft>
              <a:buClr>
                <a:schemeClr val="dk1"/>
              </a:buClr>
              <a:buSzPts val="1200"/>
              <a:buNone/>
              <a:defRPr sz="1600" b="1"/>
            </a:lvl9pPr>
          </a:lstStyle>
          <a:p>
            <a:endParaRPr/>
          </a:p>
        </p:txBody>
      </p:sp>
      <p:sp>
        <p:nvSpPr>
          <p:cNvPr id="96" name="Google Shape;96;p20"/>
          <p:cNvSpPr txBox="1">
            <a:spLocks noGrp="1"/>
          </p:cNvSpPr>
          <p:nvPr>
            <p:ph type="body" idx="2"/>
          </p:nvPr>
        </p:nvSpPr>
        <p:spPr>
          <a:xfrm>
            <a:off x="839788" y="2505075"/>
            <a:ext cx="5157787" cy="3684588"/>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97" name="Google Shape;97;p20"/>
          <p:cNvSpPr txBox="1">
            <a:spLocks noGrp="1"/>
          </p:cNvSpPr>
          <p:nvPr>
            <p:ph type="body" idx="3"/>
          </p:nvPr>
        </p:nvSpPr>
        <p:spPr>
          <a:xfrm>
            <a:off x="6172201" y="1681163"/>
            <a:ext cx="5183188" cy="823912"/>
          </a:xfrm>
          <a:prstGeom prst="rect">
            <a:avLst/>
          </a:prstGeom>
          <a:noFill/>
          <a:ln>
            <a:noFill/>
          </a:ln>
        </p:spPr>
        <p:txBody>
          <a:bodyPr spcFirstLastPara="1" wrap="square" lIns="68575" tIns="34275" rIns="68575" bIns="34275" anchor="b" anchorCtr="0">
            <a:normAutofit/>
          </a:bodyPr>
          <a:lstStyle>
            <a:lvl1pPr marL="609585" lvl="0" indent="-304792" algn="l">
              <a:lnSpc>
                <a:spcPct val="90000"/>
              </a:lnSpc>
              <a:spcBef>
                <a:spcPts val="1067"/>
              </a:spcBef>
              <a:spcAft>
                <a:spcPts val="0"/>
              </a:spcAft>
              <a:buClr>
                <a:schemeClr val="dk1"/>
              </a:buClr>
              <a:buSzPts val="1800"/>
              <a:buNone/>
              <a:defRPr sz="2400" b="1"/>
            </a:lvl1pPr>
            <a:lvl2pPr marL="1219170" lvl="1" indent="-304792" algn="l">
              <a:lnSpc>
                <a:spcPct val="90000"/>
              </a:lnSpc>
              <a:spcBef>
                <a:spcPts val="533"/>
              </a:spcBef>
              <a:spcAft>
                <a:spcPts val="0"/>
              </a:spcAft>
              <a:buClr>
                <a:schemeClr val="dk1"/>
              </a:buClr>
              <a:buSzPts val="1500"/>
              <a:buNone/>
              <a:defRPr sz="2000" b="1"/>
            </a:lvl2pPr>
            <a:lvl3pPr marL="1828754" lvl="2" indent="-304792" algn="l">
              <a:lnSpc>
                <a:spcPct val="90000"/>
              </a:lnSpc>
              <a:spcBef>
                <a:spcPts val="533"/>
              </a:spcBef>
              <a:spcAft>
                <a:spcPts val="0"/>
              </a:spcAft>
              <a:buClr>
                <a:schemeClr val="dk1"/>
              </a:buClr>
              <a:buSzPts val="1400"/>
              <a:buNone/>
              <a:defRPr sz="1867" b="1"/>
            </a:lvl3pPr>
            <a:lvl4pPr marL="2438339" lvl="3" indent="-304792" algn="l">
              <a:lnSpc>
                <a:spcPct val="90000"/>
              </a:lnSpc>
              <a:spcBef>
                <a:spcPts val="533"/>
              </a:spcBef>
              <a:spcAft>
                <a:spcPts val="0"/>
              </a:spcAft>
              <a:buClr>
                <a:schemeClr val="dk1"/>
              </a:buClr>
              <a:buSzPts val="1200"/>
              <a:buNone/>
              <a:defRPr sz="1600" b="1"/>
            </a:lvl4pPr>
            <a:lvl5pPr marL="3047924" lvl="4" indent="-304792" algn="l">
              <a:lnSpc>
                <a:spcPct val="90000"/>
              </a:lnSpc>
              <a:spcBef>
                <a:spcPts val="533"/>
              </a:spcBef>
              <a:spcAft>
                <a:spcPts val="0"/>
              </a:spcAft>
              <a:buClr>
                <a:schemeClr val="dk1"/>
              </a:buClr>
              <a:buSzPts val="1200"/>
              <a:buNone/>
              <a:defRPr sz="1600" b="1"/>
            </a:lvl5pPr>
            <a:lvl6pPr marL="3657509" lvl="5" indent="-304792" algn="l">
              <a:lnSpc>
                <a:spcPct val="90000"/>
              </a:lnSpc>
              <a:spcBef>
                <a:spcPts val="533"/>
              </a:spcBef>
              <a:spcAft>
                <a:spcPts val="0"/>
              </a:spcAft>
              <a:buClr>
                <a:schemeClr val="dk1"/>
              </a:buClr>
              <a:buSzPts val="1200"/>
              <a:buNone/>
              <a:defRPr sz="1600" b="1"/>
            </a:lvl6pPr>
            <a:lvl7pPr marL="4267093" lvl="6" indent="-304792" algn="l">
              <a:lnSpc>
                <a:spcPct val="90000"/>
              </a:lnSpc>
              <a:spcBef>
                <a:spcPts val="533"/>
              </a:spcBef>
              <a:spcAft>
                <a:spcPts val="0"/>
              </a:spcAft>
              <a:buClr>
                <a:schemeClr val="dk1"/>
              </a:buClr>
              <a:buSzPts val="1200"/>
              <a:buNone/>
              <a:defRPr sz="1600" b="1"/>
            </a:lvl7pPr>
            <a:lvl8pPr marL="4876678" lvl="7" indent="-304792" algn="l">
              <a:lnSpc>
                <a:spcPct val="90000"/>
              </a:lnSpc>
              <a:spcBef>
                <a:spcPts val="533"/>
              </a:spcBef>
              <a:spcAft>
                <a:spcPts val="0"/>
              </a:spcAft>
              <a:buClr>
                <a:schemeClr val="dk1"/>
              </a:buClr>
              <a:buSzPts val="1200"/>
              <a:buNone/>
              <a:defRPr sz="1600" b="1"/>
            </a:lvl8pPr>
            <a:lvl9pPr marL="5486263" lvl="8" indent="-304792" algn="l">
              <a:lnSpc>
                <a:spcPct val="90000"/>
              </a:lnSpc>
              <a:spcBef>
                <a:spcPts val="533"/>
              </a:spcBef>
              <a:spcAft>
                <a:spcPts val="0"/>
              </a:spcAft>
              <a:buClr>
                <a:schemeClr val="dk1"/>
              </a:buClr>
              <a:buSzPts val="1200"/>
              <a:buNone/>
              <a:defRPr sz="1600" b="1"/>
            </a:lvl9pPr>
          </a:lstStyle>
          <a:p>
            <a:endParaRPr/>
          </a:p>
        </p:txBody>
      </p:sp>
      <p:sp>
        <p:nvSpPr>
          <p:cNvPr id="98" name="Google Shape;98;p20"/>
          <p:cNvSpPr txBox="1">
            <a:spLocks noGrp="1"/>
          </p:cNvSpPr>
          <p:nvPr>
            <p:ph type="body" idx="4"/>
          </p:nvPr>
        </p:nvSpPr>
        <p:spPr>
          <a:xfrm>
            <a:off x="6172201" y="2505075"/>
            <a:ext cx="5183188" cy="3684588"/>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99" name="Google Shape;99;p20"/>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00" name="Google Shape;100;p20"/>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01" name="Google Shape;101;p20"/>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9379928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2"/>
        <p:cNvGrpSpPr/>
        <p:nvPr/>
      </p:nvGrpSpPr>
      <p:grpSpPr>
        <a:xfrm>
          <a:off x="0" y="0"/>
          <a:ext cx="0" cy="0"/>
          <a:chOff x="0" y="0"/>
          <a:chExt cx="0" cy="0"/>
        </a:xfrm>
      </p:grpSpPr>
      <p:sp>
        <p:nvSpPr>
          <p:cNvPr id="103" name="Google Shape;103;p21"/>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04" name="Google Shape;104;p21"/>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05" name="Google Shape;105;p21"/>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322800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839788" y="457200"/>
            <a:ext cx="3932237"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32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8" name="Google Shape;108;p22"/>
          <p:cNvSpPr>
            <a:spLocks noGrp="1"/>
          </p:cNvSpPr>
          <p:nvPr>
            <p:ph type="pic" idx="2"/>
          </p:nvPr>
        </p:nvSpPr>
        <p:spPr>
          <a:xfrm>
            <a:off x="5183188" y="987426"/>
            <a:ext cx="6172200" cy="4873625"/>
          </a:xfrm>
          <a:prstGeom prst="rect">
            <a:avLst/>
          </a:prstGeom>
          <a:noFill/>
          <a:ln>
            <a:noFill/>
          </a:ln>
        </p:spPr>
        <p:txBody>
          <a:bodyPr spcFirstLastPara="1" wrap="square" lIns="68575" tIns="34275" rIns="68575" bIns="34275" anchor="t" anchorCtr="0">
            <a:noAutofit/>
          </a:bodyPr>
          <a:lstStyle>
            <a:lvl1pPr marR="0" lvl="0" algn="l" rtl="0">
              <a:lnSpc>
                <a:spcPct val="90000"/>
              </a:lnSpc>
              <a:spcBef>
                <a:spcPts val="1067"/>
              </a:spcBef>
              <a:spcAft>
                <a:spcPts val="0"/>
              </a:spcAft>
              <a:buClr>
                <a:schemeClr val="dk1"/>
              </a:buClr>
              <a:buSzPts val="24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33"/>
              </a:spcBef>
              <a:spcAft>
                <a:spcPts val="0"/>
              </a:spcAft>
              <a:buClr>
                <a:schemeClr val="dk1"/>
              </a:buClr>
              <a:buSzPts val="21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33"/>
              </a:spcBef>
              <a:spcAft>
                <a:spcPts val="0"/>
              </a:spcAft>
              <a:buClr>
                <a:schemeClr val="dk1"/>
              </a:buClr>
              <a:buSzPts val="18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33"/>
              </a:spcBef>
              <a:spcAft>
                <a:spcPts val="0"/>
              </a:spcAft>
              <a:buClr>
                <a:schemeClr val="dk1"/>
              </a:buClr>
              <a:buSzPts val="15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109" name="Google Shape;109;p22"/>
          <p:cNvSpPr txBox="1">
            <a:spLocks noGrp="1"/>
          </p:cNvSpPr>
          <p:nvPr>
            <p:ph type="body" idx="1"/>
          </p:nvPr>
        </p:nvSpPr>
        <p:spPr>
          <a:xfrm>
            <a:off x="839788" y="2057401"/>
            <a:ext cx="3932237" cy="3811588"/>
          </a:xfrm>
          <a:prstGeom prst="rect">
            <a:avLst/>
          </a:prstGeom>
          <a:noFill/>
          <a:ln>
            <a:noFill/>
          </a:ln>
        </p:spPr>
        <p:txBody>
          <a:bodyPr spcFirstLastPara="1" wrap="square" lIns="68575" tIns="34275" rIns="68575" bIns="34275" anchor="t" anchorCtr="0">
            <a:normAutofit/>
          </a:bodyPr>
          <a:lstStyle>
            <a:lvl1pPr marL="609585" lvl="0" indent="-304792" algn="l">
              <a:lnSpc>
                <a:spcPct val="90000"/>
              </a:lnSpc>
              <a:spcBef>
                <a:spcPts val="1067"/>
              </a:spcBef>
              <a:spcAft>
                <a:spcPts val="0"/>
              </a:spcAft>
              <a:buClr>
                <a:schemeClr val="dk1"/>
              </a:buClr>
              <a:buSzPts val="1200"/>
              <a:buNone/>
              <a:defRPr sz="1600"/>
            </a:lvl1pPr>
            <a:lvl2pPr marL="1219170" lvl="1" indent="-304792" algn="l">
              <a:lnSpc>
                <a:spcPct val="90000"/>
              </a:lnSpc>
              <a:spcBef>
                <a:spcPts val="533"/>
              </a:spcBef>
              <a:spcAft>
                <a:spcPts val="0"/>
              </a:spcAft>
              <a:buClr>
                <a:schemeClr val="dk1"/>
              </a:buClr>
              <a:buSzPts val="1100"/>
              <a:buNone/>
              <a:defRPr sz="1467"/>
            </a:lvl2pPr>
            <a:lvl3pPr marL="1828754" lvl="2" indent="-304792" algn="l">
              <a:lnSpc>
                <a:spcPct val="90000"/>
              </a:lnSpc>
              <a:spcBef>
                <a:spcPts val="533"/>
              </a:spcBef>
              <a:spcAft>
                <a:spcPts val="0"/>
              </a:spcAft>
              <a:buClr>
                <a:schemeClr val="dk1"/>
              </a:buClr>
              <a:buSzPts val="900"/>
              <a:buNone/>
              <a:defRPr sz="1200"/>
            </a:lvl3pPr>
            <a:lvl4pPr marL="2438339" lvl="3" indent="-304792" algn="l">
              <a:lnSpc>
                <a:spcPct val="90000"/>
              </a:lnSpc>
              <a:spcBef>
                <a:spcPts val="533"/>
              </a:spcBef>
              <a:spcAft>
                <a:spcPts val="0"/>
              </a:spcAft>
              <a:buClr>
                <a:schemeClr val="dk1"/>
              </a:buClr>
              <a:buSzPts val="800"/>
              <a:buNone/>
              <a:defRPr sz="1067"/>
            </a:lvl4pPr>
            <a:lvl5pPr marL="3047924" lvl="4" indent="-304792" algn="l">
              <a:lnSpc>
                <a:spcPct val="90000"/>
              </a:lnSpc>
              <a:spcBef>
                <a:spcPts val="533"/>
              </a:spcBef>
              <a:spcAft>
                <a:spcPts val="0"/>
              </a:spcAft>
              <a:buClr>
                <a:schemeClr val="dk1"/>
              </a:buClr>
              <a:buSzPts val="800"/>
              <a:buNone/>
              <a:defRPr sz="1067"/>
            </a:lvl5pPr>
            <a:lvl6pPr marL="3657509" lvl="5" indent="-304792" algn="l">
              <a:lnSpc>
                <a:spcPct val="90000"/>
              </a:lnSpc>
              <a:spcBef>
                <a:spcPts val="533"/>
              </a:spcBef>
              <a:spcAft>
                <a:spcPts val="0"/>
              </a:spcAft>
              <a:buClr>
                <a:schemeClr val="dk1"/>
              </a:buClr>
              <a:buSzPts val="800"/>
              <a:buNone/>
              <a:defRPr sz="1067"/>
            </a:lvl6pPr>
            <a:lvl7pPr marL="4267093" lvl="6" indent="-304792" algn="l">
              <a:lnSpc>
                <a:spcPct val="90000"/>
              </a:lnSpc>
              <a:spcBef>
                <a:spcPts val="533"/>
              </a:spcBef>
              <a:spcAft>
                <a:spcPts val="0"/>
              </a:spcAft>
              <a:buClr>
                <a:schemeClr val="dk1"/>
              </a:buClr>
              <a:buSzPts val="800"/>
              <a:buNone/>
              <a:defRPr sz="1067"/>
            </a:lvl7pPr>
            <a:lvl8pPr marL="4876678" lvl="7" indent="-304792" algn="l">
              <a:lnSpc>
                <a:spcPct val="90000"/>
              </a:lnSpc>
              <a:spcBef>
                <a:spcPts val="533"/>
              </a:spcBef>
              <a:spcAft>
                <a:spcPts val="0"/>
              </a:spcAft>
              <a:buClr>
                <a:schemeClr val="dk1"/>
              </a:buClr>
              <a:buSzPts val="800"/>
              <a:buNone/>
              <a:defRPr sz="1067"/>
            </a:lvl8pPr>
            <a:lvl9pPr marL="5486263" lvl="8" indent="-304792" algn="l">
              <a:lnSpc>
                <a:spcPct val="90000"/>
              </a:lnSpc>
              <a:spcBef>
                <a:spcPts val="533"/>
              </a:spcBef>
              <a:spcAft>
                <a:spcPts val="0"/>
              </a:spcAft>
              <a:buClr>
                <a:schemeClr val="dk1"/>
              </a:buClr>
              <a:buSzPts val="800"/>
              <a:buNone/>
              <a:defRPr sz="1067"/>
            </a:lvl9pPr>
          </a:lstStyle>
          <a:p>
            <a:endParaRPr/>
          </a:p>
        </p:txBody>
      </p:sp>
      <p:sp>
        <p:nvSpPr>
          <p:cNvPr id="110" name="Google Shape;110;p22"/>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11" name="Google Shape;111;p22"/>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12" name="Google Shape;112;p22"/>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2445109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23"/>
          <p:cNvSpPr txBox="1">
            <a:spLocks noGrp="1"/>
          </p:cNvSpPr>
          <p:nvPr>
            <p:ph type="body" idx="1"/>
          </p:nvPr>
        </p:nvSpPr>
        <p:spPr>
          <a:xfrm rot="5400000">
            <a:off x="3920331" y="-1256505"/>
            <a:ext cx="4351339" cy="10515600"/>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116" name="Google Shape;116;p23"/>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17" name="Google Shape;117;p23"/>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18" name="Google Shape;118;p23"/>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31631119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7133431" y="1956595"/>
            <a:ext cx="5811839" cy="26289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1" name="Google Shape;121;p24"/>
          <p:cNvSpPr txBox="1">
            <a:spLocks noGrp="1"/>
          </p:cNvSpPr>
          <p:nvPr>
            <p:ph type="body" idx="1"/>
          </p:nvPr>
        </p:nvSpPr>
        <p:spPr>
          <a:xfrm rot="5400000">
            <a:off x="1799431" y="-596105"/>
            <a:ext cx="5811839" cy="7734300"/>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122" name="Google Shape;122;p24"/>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23" name="Google Shape;123;p24"/>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124" name="Google Shape;124;p24"/>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1248546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1516F7-6A91-4334-A5DB-59DB41526DB0}" type="datetimeFigureOut">
              <a:rPr lang="en-US" smtClean="0"/>
              <a:t>12/8/2025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F1625D-23DE-4F78-BD4B-6496818BAD22}" type="slidenum">
              <a:rPr lang="en-US" smtClean="0"/>
              <a:t>‹#›</a:t>
            </a:fld>
            <a:endParaRPr lang="en-US"/>
          </a:p>
        </p:txBody>
      </p:sp>
    </p:spTree>
    <p:extLst>
      <p:ext uri="{BB962C8B-B14F-4D97-AF65-F5344CB8AC3E}">
        <p14:creationId xmlns:p14="http://schemas.microsoft.com/office/powerpoint/2010/main" val="1322965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838200" y="1825625"/>
            <a:ext cx="105156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53" name="Google Shape;53;p13"/>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9pPr>
          </a:lstStyle>
          <a:p>
            <a:pPr marL="0" marR="0" lvl="0" indent="0" algn="l"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54" name="Google Shape;54;p13"/>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9pPr>
          </a:lstStyle>
          <a:p>
            <a:pPr marL="0" marR="0" lvl="0" indent="0" algn="ctr" defTabSz="1219170" rtl="0" eaLnBrk="1" fontAlgn="auto" latinLnBrk="0" hangingPunct="1">
              <a:lnSpc>
                <a:spcPct val="100000"/>
              </a:lnSpc>
              <a:spcBef>
                <a:spcPts val="0"/>
              </a:spcBef>
              <a:spcAft>
                <a:spcPts val="0"/>
              </a:spcAft>
              <a:buClr>
                <a:srgbClr val="000000"/>
              </a:buClr>
              <a:buSzPts val="1100"/>
              <a:buFontTx/>
              <a:buNone/>
              <a:tabLst/>
              <a:defRPr/>
            </a:pPr>
            <a:endParaRPr kumimoji="0" lang="en-US" sz="1200" b="0" i="0" u="none" strike="noStrike" kern="0" cap="none" spc="0" normalizeH="0" baseline="0" noProof="0">
              <a:ln>
                <a:noFill/>
              </a:ln>
              <a:solidFill>
                <a:srgbClr val="888888"/>
              </a:solidFill>
              <a:effectLst/>
              <a:uLnTx/>
              <a:uFillTx/>
              <a:latin typeface="Calibri"/>
              <a:cs typeface="Calibri"/>
              <a:sym typeface="Calibri"/>
            </a:endParaRPr>
          </a:p>
        </p:txBody>
      </p:sp>
      <p:sp>
        <p:nvSpPr>
          <p:cNvPr id="55" name="Google Shape;55;p13"/>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200" b="0" i="0" u="none" strike="noStrike" kern="0" cap="none" spc="0" normalizeH="0" baseline="0" noProof="0" smtClean="0">
                <a:ln>
                  <a:noFill/>
                </a:ln>
                <a:solidFill>
                  <a:srgbClr val="888888"/>
                </a:solidFill>
                <a:effectLst/>
                <a:uLnTx/>
                <a:uFillTx/>
                <a:latin typeface="Calibri"/>
                <a:cs typeface="Calibri"/>
                <a:sym typeface="Calibri"/>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a:t>
            </a:fld>
            <a:endParaRPr kumimoji="0" lang="en" sz="1200" b="0" i="0" u="none" strike="noStrike" kern="0" cap="none" spc="0" normalizeH="0" baseline="0" noProof="0">
              <a:ln>
                <a:noFill/>
              </a:ln>
              <a:solidFill>
                <a:srgbClr val="888888"/>
              </a:solidFill>
              <a:effectLst/>
              <a:uLnTx/>
              <a:uFillTx/>
              <a:latin typeface="Calibri"/>
              <a:cs typeface="Calibri"/>
              <a:sym typeface="Calibri"/>
            </a:endParaRPr>
          </a:p>
        </p:txBody>
      </p:sp>
    </p:spTree>
    <p:extLst>
      <p:ext uri="{BB962C8B-B14F-4D97-AF65-F5344CB8AC3E}">
        <p14:creationId xmlns:p14="http://schemas.microsoft.com/office/powerpoint/2010/main" val="756702656"/>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png"/><Relationship Id="rId2" Type="http://schemas.microsoft.com/office/2007/relationships/media" Target="../media/media1.m4a"/><Relationship Id="rId1" Type="http://schemas.openxmlformats.org/officeDocument/2006/relationships/audio" Target="NULL" TargetMode="External"/><Relationship Id="rId6" Type="http://schemas.openxmlformats.org/officeDocument/2006/relationships/image" Target="../media/image6.jpe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png"/><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1.gif"/></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gi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png"/></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5.gif"/></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7.gif"/></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4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1.gif"/></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2.png"/><Relationship Id="rId4" Type="http://schemas.openxmlformats.org/officeDocument/2006/relationships/notesSlide" Target="../notesSlides/notesSlide25.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2.png"/><Relationship Id="rId5" Type="http://schemas.openxmlformats.org/officeDocument/2006/relationships/image" Target="../media/image1.png"/><Relationship Id="rId4" Type="http://schemas.openxmlformats.org/officeDocument/2006/relationships/notesSlide" Target="../notesSlides/notesSlide26.xml"/></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7.xml"/><Relationship Id="rId1" Type="http://schemas.openxmlformats.org/officeDocument/2006/relationships/video" Target="https://www.youtube.com/embed/3tMBvuu1x8s?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7.xml"/><Relationship Id="rId1" Type="http://schemas.openxmlformats.org/officeDocument/2006/relationships/video" Target="https://www.youtube.com/embed/NyKJF10PUfA?feature=oembed"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5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5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5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5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7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png"/><Relationship Id="rId2" Type="http://schemas.microsoft.com/office/2007/relationships/media" Target="../media/media3.m4a"/><Relationship Id="rId1" Type="http://schemas.openxmlformats.org/officeDocument/2006/relationships/audio" Target="NULL" TargetMode="External"/><Relationship Id="rId6" Type="http://schemas.openxmlformats.org/officeDocument/2006/relationships/image" Target="../media/image47.png"/><Relationship Id="rId5" Type="http://schemas.openxmlformats.org/officeDocument/2006/relationships/image" Target="../media/image1.png"/><Relationship Id="rId4" Type="http://schemas.openxmlformats.org/officeDocument/2006/relationships/notesSlide" Target="../notesSlides/notesSlide39.xml"/></Relationships>
</file>

<file path=ppt/slides/_rels/slide7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50.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77.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7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3.xml"/><Relationship Id="rId1" Type="http://schemas.openxmlformats.org/officeDocument/2006/relationships/slideLayout" Target="../slideLayouts/slideLayout13.xml"/><Relationship Id="rId5" Type="http://schemas.openxmlformats.org/officeDocument/2006/relationships/image" Target="../media/image56.png"/><Relationship Id="rId4" Type="http://schemas.openxmlformats.org/officeDocument/2006/relationships/image" Target="../media/image55.png"/></Relationships>
</file>

<file path=ppt/slides/_rels/slide8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1.png"/><Relationship Id="rId7" Type="http://schemas.openxmlformats.org/officeDocument/2006/relationships/image" Target="../media/image61.jpeg"/><Relationship Id="rId2" Type="http://schemas.openxmlformats.org/officeDocument/2006/relationships/notesSlide" Target="../notesSlides/notesSlide45.xml"/><Relationship Id="rId1" Type="http://schemas.openxmlformats.org/officeDocument/2006/relationships/slideLayout" Target="../slideLayouts/slideLayout13.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image" Target="../media/image63.png"/></Relationships>
</file>

<file path=ppt/slides/_rels/slide84.xml.rels><?xml version="1.0" encoding="UTF-8" standalone="yes"?>
<Relationships xmlns="http://schemas.openxmlformats.org/package/2006/relationships"><Relationship Id="rId3" Type="http://schemas.openxmlformats.org/officeDocument/2006/relationships/image" Target="../media/image64.gi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5.gif"/></Relationships>
</file>

<file path=ppt/slides/_rels/slide85.xml.rels><?xml version="1.0" encoding="UTF-8" standalone="yes"?>
<Relationships xmlns="http://schemas.openxmlformats.org/package/2006/relationships"><Relationship Id="rId3" Type="http://schemas.openxmlformats.org/officeDocument/2006/relationships/image" Target="../media/image66.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28.gif"/></Relationships>
</file>

<file path=ppt/slides/_rels/slide8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67.jpeg"/></Relationships>
</file>

<file path=ppt/slides/_rels/slide8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68.gif"/></Relationships>
</file>

<file path=ppt/slides/_rels/slide8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9159F8-0239-B1DF-C1E2-838984CFA16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50ADF13-0A1E-D75A-DB3E-487E28365C7D}"/>
              </a:ext>
            </a:extLst>
          </p:cNvPr>
          <p:cNvSpPr/>
          <p:nvPr/>
        </p:nvSpPr>
        <p:spPr>
          <a:xfrm>
            <a:off x="-48491" y="-83127"/>
            <a:ext cx="12240491" cy="1110649"/>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ENTRY ACTIVITY: FIND A PHOTO</a:t>
            </a:r>
          </a:p>
        </p:txBody>
      </p:sp>
      <p:sp>
        <p:nvSpPr>
          <p:cNvPr id="9" name="TextBox 8">
            <a:extLst>
              <a:ext uri="{FF2B5EF4-FFF2-40B4-BE49-F238E27FC236}">
                <a16:creationId xmlns:a16="http://schemas.microsoft.com/office/drawing/2014/main" id="{83F64BDB-5FE9-5D1C-BD32-DCA9E612C25E}"/>
              </a:ext>
            </a:extLst>
          </p:cNvPr>
          <p:cNvSpPr txBox="1"/>
          <p:nvPr/>
        </p:nvSpPr>
        <p:spPr>
          <a:xfrm>
            <a:off x="511362" y="2581301"/>
            <a:ext cx="6744460" cy="3123163"/>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Semibold"/>
                <a:cs typeface="Segoe UI Semibold"/>
              </a:rPr>
              <a:t>Please locate a photo your phone that represents WHY School Board Elections matter to you. </a:t>
            </a: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pic>
        <p:nvPicPr>
          <p:cNvPr id="8" name="Picture 7">
            <a:extLst>
              <a:ext uri="{FF2B5EF4-FFF2-40B4-BE49-F238E27FC236}">
                <a16:creationId xmlns:a16="http://schemas.microsoft.com/office/drawing/2014/main" id="{99BCC4F4-2DEE-A9B9-B51F-DD6BDB85C9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descr="https://images.csmonitor.com/csmarchives/2010/03/NCEDSTO.jpg?alias=standard_900x600nc">
            <a:extLst>
              <a:ext uri="{FF2B5EF4-FFF2-40B4-BE49-F238E27FC236}">
                <a16:creationId xmlns:a16="http://schemas.microsoft.com/office/drawing/2014/main" id="{BD4FDC8E-F345-7FFA-B8A5-75BD363DF9B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5802" y="3512692"/>
            <a:ext cx="3328311" cy="2218873"/>
          </a:xfrm>
          <a:prstGeom prst="rect">
            <a:avLst/>
          </a:prstGeom>
          <a:noFill/>
          <a:extLst>
            <a:ext uri="{909E8E84-426E-40DD-AFC4-6F175D3DCCD1}">
              <a14:hiddenFill xmlns:a14="http://schemas.microsoft.com/office/drawing/2010/main">
                <a:solidFill>
                  <a:srgbClr val="FFFFFF"/>
                </a:solidFill>
              </a14:hiddenFill>
            </a:ext>
          </a:extLst>
        </p:spPr>
      </p:pic>
      <p:pic>
        <p:nvPicPr>
          <p:cNvPr id="1026" name="51A5F3EE-C397-4905-937A-BB683D9B8418" descr="IMG_5895.jpg">
            <a:extLst>
              <a:ext uri="{FF2B5EF4-FFF2-40B4-BE49-F238E27FC236}">
                <a16:creationId xmlns:a16="http://schemas.microsoft.com/office/drawing/2014/main" id="{2A813399-94E8-AFC7-64BB-2CE7A49161B0}"/>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2903" b="11414"/>
          <a:stretch/>
        </p:blipFill>
        <p:spPr bwMode="auto">
          <a:xfrm>
            <a:off x="7735802" y="1345137"/>
            <a:ext cx="3343017" cy="202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7233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ctrTitle"/>
          </p:nvPr>
        </p:nvSpPr>
        <p:spPr>
          <a:xfrm>
            <a:off x="419784" y="341105"/>
            <a:ext cx="11329850" cy="1108003"/>
          </a:xfrm>
        </p:spPr>
        <p:txBody>
          <a:bodyPr>
            <a:noAutofit/>
          </a:bodyPr>
          <a:lstStyle/>
          <a:p>
            <a:r>
              <a:rPr lang="en-US" sz="4400">
                <a:solidFill>
                  <a:srgbClr val="243B97"/>
                </a:solidFill>
                <a:latin typeface="Segoe UI Black" panose="020B0A02040204020203" pitchFamily="34" charset="0"/>
                <a:ea typeface="Segoe UI Black" panose="020B0A02040204020203" pitchFamily="34" charset="0"/>
              </a:rPr>
              <a:t>NEA MEMBERS AND SUPPORTERS</a:t>
            </a:r>
          </a:p>
        </p:txBody>
      </p:sp>
      <p:sp>
        <p:nvSpPr>
          <p:cNvPr id="7" name="Subtitle 2"/>
          <p:cNvSpPr>
            <a:spLocks noGrp="1"/>
          </p:cNvSpPr>
          <p:nvPr>
            <p:ph type="subTitle" idx="1"/>
          </p:nvPr>
        </p:nvSpPr>
        <p:spPr>
          <a:xfrm>
            <a:off x="592994" y="1613477"/>
            <a:ext cx="10983431" cy="4461933"/>
          </a:xfrm>
        </p:spPr>
        <p:txBody>
          <a:bodyPr>
            <a:noAutofit/>
          </a:bodyPr>
          <a:lstStyle/>
          <a:p>
            <a:pPr algn="l"/>
            <a:r>
              <a:rPr lang="en-US" sz="2800" dirty="0">
                <a:solidFill>
                  <a:srgbClr val="243B97"/>
                </a:solidFill>
                <a:latin typeface="Segoe UI Historic" panose="020B0502040204020203" pitchFamily="34" charset="0"/>
                <a:ea typeface="Segoe UI Historic" panose="020B0502040204020203" pitchFamily="34" charset="0"/>
                <a:cs typeface="Segoe UI Historic" panose="020B0502040204020203" pitchFamily="34" charset="0"/>
              </a:rPr>
              <a:t>By attending this training, you confirm that you are an NEA member. The information you receive here is only for your use in your capacity as an NEA member.</a:t>
            </a:r>
          </a:p>
          <a:p>
            <a:pPr algn="l"/>
            <a:r>
              <a:rPr lang="en-US" sz="2800" dirty="0">
                <a:solidFill>
                  <a:srgbClr val="243B97"/>
                </a:solidFill>
                <a:latin typeface="Segoe UI Historic" panose="020B0502040204020203" pitchFamily="34" charset="0"/>
                <a:ea typeface="Segoe UI Historic" panose="020B0502040204020203" pitchFamily="34" charset="0"/>
                <a:cs typeface="Segoe UI Historic" panose="020B0502040204020203" pitchFamily="34" charset="0"/>
              </a:rPr>
              <a:t>This presentation and its contents are confidential and may not be further distributed or passed on to any other person or published or reproduced, in whole or in part, by any medium or in any form, for any purpose.  Audio/video recording, copying of slides, and the use of AI note-taking tools are prohibited without the written consent from </a:t>
            </a:r>
            <a:r>
              <a:rPr lang="en-US" sz="2800" dirty="0" smtClean="0">
                <a:solidFill>
                  <a:srgbClr val="243B97"/>
                </a:solidFill>
                <a:latin typeface="Segoe UI Historic" panose="020B0502040204020203" pitchFamily="34" charset="0"/>
                <a:ea typeface="Segoe UI Historic" panose="020B0502040204020203" pitchFamily="34" charset="0"/>
                <a:cs typeface="Segoe UI Historic" panose="020B0502040204020203" pitchFamily="34" charset="0"/>
              </a:rPr>
              <a:t>Ellen Holmes</a:t>
            </a:r>
            <a:r>
              <a:rPr lang="en-US" sz="2800" dirty="0" smtClean="0">
                <a:solidFill>
                  <a:srgbClr val="243B97"/>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2800" dirty="0">
                <a:solidFill>
                  <a:srgbClr val="243B97"/>
                </a:solidFill>
                <a:latin typeface="Segoe UI Historic" panose="020B0502040204020203" pitchFamily="34" charset="0"/>
                <a:ea typeface="Segoe UI Historic" panose="020B0502040204020203" pitchFamily="34" charset="0"/>
                <a:cs typeface="Segoe UI Historic" panose="020B0502040204020203" pitchFamily="34" charset="0"/>
              </a:rPr>
              <a:t>Violation of these terms may result in legal action.</a:t>
            </a:r>
          </a:p>
        </p:txBody>
      </p:sp>
      <p:pic>
        <p:nvPicPr>
          <p:cNvPr id="8" name="Picture 7">
            <a:extLst>
              <a:ext uri="{FF2B5EF4-FFF2-40B4-BE49-F238E27FC236}">
                <a16:creationId xmlns:a16="http://schemas.microsoft.com/office/drawing/2014/main" id="{99BCC4F4-2DEE-A9B9-B51F-DD6BDB85C9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1582996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0667" y="5784662"/>
            <a:ext cx="4821384" cy="681749"/>
          </a:xfrm>
          <a:prstGeom prst="rect">
            <a:avLst/>
          </a:pr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51411" t="63385" r="2162" b="13402"/>
          <a:stretch/>
        </p:blipFill>
        <p:spPr>
          <a:xfrm>
            <a:off x="-6626" y="0"/>
            <a:ext cx="12198626" cy="4114272"/>
          </a:xfrm>
          <a:prstGeom prst="rect">
            <a:avLst/>
          </a:prstGeom>
        </p:spPr>
      </p:pic>
      <p:sp>
        <p:nvSpPr>
          <p:cNvPr id="2" name="Rectangle 1"/>
          <p:cNvSpPr/>
          <p:nvPr/>
        </p:nvSpPr>
        <p:spPr>
          <a:xfrm>
            <a:off x="1" y="3591052"/>
            <a:ext cx="7324826" cy="1241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87038" y="3591052"/>
            <a:ext cx="7137788" cy="523220"/>
          </a:xfrm>
          <a:prstGeom prst="rect">
            <a:avLst/>
          </a:prstGeom>
          <a:solidFill>
            <a:schemeClr val="bg1"/>
          </a:solidFill>
        </p:spPr>
        <p:txBody>
          <a:bodyPr wrap="square" rtlCol="0">
            <a:spAutoFit/>
          </a:bodyPr>
          <a:lstStyle/>
          <a:p>
            <a:r>
              <a:rPr lang="en-US" sz="2800">
                <a:solidFill>
                  <a:srgbClr val="182EA1"/>
                </a:solidFill>
                <a:latin typeface="Segoe UI Black" panose="020B0A02040204020203" pitchFamily="34" charset="0"/>
                <a:ea typeface="Segoe UI Black" panose="020B0A02040204020203" pitchFamily="34" charset="0"/>
              </a:rPr>
              <a:t> WINNING SCHOOL BOARD ELECTIONS</a:t>
            </a:r>
          </a:p>
        </p:txBody>
      </p:sp>
      <p:sp>
        <p:nvSpPr>
          <p:cNvPr id="8" name="TextBox 7"/>
          <p:cNvSpPr txBox="1"/>
          <p:nvPr/>
        </p:nvSpPr>
        <p:spPr>
          <a:xfrm>
            <a:off x="350667" y="4114272"/>
            <a:ext cx="9144000" cy="523220"/>
          </a:xfrm>
          <a:prstGeom prst="rect">
            <a:avLst/>
          </a:prstGeom>
          <a:noFill/>
        </p:spPr>
        <p:txBody>
          <a:bodyPr wrap="square" lIns="91440" tIns="45720" rIns="91440" bIns="45720" rtlCol="0" anchor="t">
            <a:spAutoFit/>
          </a:bodyPr>
          <a:lstStyle/>
          <a:p>
            <a:r>
              <a:rPr lang="en-US" sz="2800">
                <a:solidFill>
                  <a:srgbClr val="F05021"/>
                </a:solidFill>
                <a:latin typeface="Segoe UI Black"/>
                <a:ea typeface="Segoe UI Black"/>
              </a:rPr>
              <a:t>ACADEMY DAY 1</a:t>
            </a:r>
            <a:endParaRPr lang="en-US" sz="2800">
              <a:solidFill>
                <a:srgbClr val="F05021"/>
              </a:solidFill>
              <a:latin typeface="Segoe UI Black" panose="020B0A02040204020203" pitchFamily="34" charset="0"/>
              <a:ea typeface="Segoe UI Black" panose="020B0A02040204020203" pitchFamily="34" charset="0"/>
            </a:endParaRPr>
          </a:p>
        </p:txBody>
      </p:sp>
    </p:spTree>
    <p:extLst>
      <p:ext uri="{BB962C8B-B14F-4D97-AF65-F5344CB8AC3E}">
        <p14:creationId xmlns:p14="http://schemas.microsoft.com/office/powerpoint/2010/main" val="1432874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4652DA2A-24C8-CB40-1B09-2F825B1E4DE9}"/>
              </a:ext>
            </a:extLst>
          </p:cNvPr>
          <p:cNvSpPr txBox="1"/>
          <p:nvPr/>
        </p:nvSpPr>
        <p:spPr>
          <a:xfrm>
            <a:off x="7932614" y="2615583"/>
            <a:ext cx="2310248" cy="1015663"/>
          </a:xfrm>
          <a:prstGeom prst="rect">
            <a:avLst/>
          </a:prstGeom>
          <a:noFill/>
        </p:spPr>
        <p:txBody>
          <a:bodyPr wrap="none" lIns="91440" tIns="45720" rIns="91440" bIns="45720" rtlCol="0" anchor="t">
            <a:spAutoFit/>
          </a:bodyPr>
          <a:lstStyle/>
          <a:p>
            <a:pPr>
              <a:defRPr/>
            </a:pPr>
            <a:r>
              <a:rPr lang="en-US" sz="6000">
                <a:solidFill>
                  <a:prstClr val="white"/>
                </a:solidFill>
                <a:latin typeface="Segoe UI Black"/>
                <a:ea typeface="Segoe UI Black"/>
              </a:rPr>
              <a:t>HEDY</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7" name="D9C72B77-F1D2-42B3-9DF5-C12FFA034DEF" descr="IMG_7335.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37695" y="1615016"/>
            <a:ext cx="6096000"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lose yourself">
            <a:hlinkClick r:id="" action="ppaction://media"/>
          </p:cNvPr>
          <p:cNvPicPr>
            <a:picLocks noChangeAspect="1"/>
          </p:cNvPicPr>
          <p:nvPr>
            <a:audioFile r:link="rId1"/>
            <p:extLst>
              <p:ext uri="{DAA4B4D4-6D71-4841-9C94-3DE7FCFB9230}">
                <p14:media xmlns:p14="http://schemas.microsoft.com/office/powerpoint/2010/main" r:embed="rId2">
                  <p14:trim st="35360" end="275503.4603"/>
                </p14:media>
              </p:ext>
            </p:extLst>
          </p:nvPr>
        </p:nvPicPr>
        <p:blipFill>
          <a:blip r:embed="rId7"/>
          <a:stretch>
            <a:fillRect/>
          </a:stretch>
        </p:blipFill>
        <p:spPr>
          <a:xfrm>
            <a:off x="9126194" y="4524855"/>
            <a:ext cx="406400" cy="406400"/>
          </a:xfrm>
          <a:prstGeom prst="rect">
            <a:avLst/>
          </a:prstGeom>
        </p:spPr>
      </p:pic>
    </p:spTree>
    <p:extLst>
      <p:ext uri="{BB962C8B-B14F-4D97-AF65-F5344CB8AC3E}">
        <p14:creationId xmlns:p14="http://schemas.microsoft.com/office/powerpoint/2010/main" val="5795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5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2" name="TextBox 1"/>
          <p:cNvSpPr txBox="1"/>
          <p:nvPr/>
        </p:nvSpPr>
        <p:spPr>
          <a:xfrm>
            <a:off x="442270" y="487102"/>
            <a:ext cx="6380273"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HONORING THIS SPACE </a:t>
            </a:r>
          </a:p>
        </p:txBody>
      </p:sp>
      <p:sp>
        <p:nvSpPr>
          <p:cNvPr id="3" name="TextBox 2"/>
          <p:cNvSpPr txBox="1"/>
          <p:nvPr/>
        </p:nvSpPr>
        <p:spPr>
          <a:xfrm>
            <a:off x="442270" y="1310790"/>
            <a:ext cx="11203630" cy="4401205"/>
          </a:xfrm>
          <a:prstGeom prst="rect">
            <a:avLst/>
          </a:prstGeom>
          <a:noFill/>
        </p:spPr>
        <p:txBody>
          <a:bodyPr wrap="square" lIns="91440" tIns="45720" rIns="91440" bIns="45720" rtlCol="0" anchor="t">
            <a:spAutoFit/>
          </a:bodyPr>
          <a:lstStyle/>
          <a:p>
            <a:pPr>
              <a:defRPr/>
            </a:pPr>
            <a:r>
              <a:rPr kumimoji="0" lang="en-US" sz="2800" b="0" i="0" u="none" strike="noStrike" kern="1200" cap="none" spc="0" normalizeH="0" baseline="0" noProof="0">
                <a:ln>
                  <a:noFill/>
                </a:ln>
                <a:solidFill>
                  <a:schemeClr val="bg1"/>
                </a:solidFill>
                <a:effectLst/>
                <a:uLnTx/>
                <a:uFillTx/>
                <a:latin typeface="Calibri"/>
                <a:ea typeface="Calibri"/>
                <a:cs typeface="Calibri"/>
              </a:rPr>
              <a:t>We begin by acknowledging that through a history of colonization and brutality</a:t>
            </a:r>
            <a:r>
              <a:rPr lang="en-US" sz="2800">
                <a:solidFill>
                  <a:schemeClr val="bg1"/>
                </a:solidFill>
                <a:latin typeface="Calibri"/>
                <a:ea typeface="Calibri"/>
                <a:cs typeface="Calibri"/>
              </a:rPr>
              <a:t>, we are currently on the traditional lands stewarded by generations of the of the </a:t>
            </a:r>
            <a:r>
              <a:rPr lang="en-US" sz="2800" err="1">
                <a:solidFill>
                  <a:schemeClr val="bg1"/>
                </a:solidFill>
                <a:latin typeface="Calibri"/>
                <a:ea typeface="Calibri"/>
                <a:cs typeface="Calibri"/>
              </a:rPr>
              <a:t>Dena'ina</a:t>
            </a:r>
            <a:r>
              <a:rPr lang="en-US" sz="2800">
                <a:solidFill>
                  <a:schemeClr val="bg1"/>
                </a:solidFill>
                <a:latin typeface="Calibri"/>
                <a:ea typeface="Calibri"/>
                <a:cs typeface="Calibri"/>
              </a:rPr>
              <a:t> Athabascan who made their homes along the Columbia River</a:t>
            </a:r>
            <a:r>
              <a:rPr kumimoji="0" lang="en-US" sz="2800" b="0" i="0" u="none" strike="noStrike" kern="1200" cap="none" spc="0" normalizeH="0" baseline="0" noProof="0">
                <a:ln>
                  <a:noFill/>
                </a:ln>
                <a:solidFill>
                  <a:schemeClr val="bg1"/>
                </a:solidFill>
                <a:effectLst/>
                <a:uLnTx/>
                <a:uFillTx/>
                <a:latin typeface="Calibri"/>
                <a:ea typeface="Calibri"/>
                <a:cs typeface="Calibri"/>
              </a:rPr>
              <a:t>.</a:t>
            </a:r>
            <a:endParaRPr lang="en-US" sz="2800" b="0" i="0" u="none" strike="noStrike" kern="1200" cap="none" spc="0" normalizeH="0" baseline="0" noProof="0">
              <a:ln>
                <a:noFill/>
              </a:ln>
              <a:solidFill>
                <a:schemeClr val="bg1"/>
              </a:solidFill>
              <a:effectLst/>
              <a:uLnTx/>
              <a:uFillTx/>
              <a:latin typeface="Calibri"/>
              <a:ea typeface="Calibri"/>
              <a:cs typeface="Calibri"/>
            </a:endParaRPr>
          </a:p>
          <a:p>
            <a:pPr lvl="0" algn="l" defTabSz="914400">
              <a:lnSpc>
                <a:spcPct val="100000"/>
              </a:lnSpc>
              <a:spcBef>
                <a:spcPts val="0"/>
              </a:spcBef>
              <a:spcAft>
                <a:spcPts val="0"/>
              </a:spcAft>
              <a:buNone/>
              <a:tabLst/>
              <a:defRPr/>
            </a:pPr>
            <a:endParaRPr lang="en-US" sz="2800" b="0" i="0" u="none" strike="noStrike" kern="1200" cap="none" spc="0" normalizeH="0" baseline="0" noProof="0">
              <a:ln>
                <a:noFill/>
              </a:ln>
              <a:solidFill>
                <a:schemeClr val="bg1"/>
              </a:solidFill>
              <a:effectLst/>
              <a:uLnTx/>
              <a:uFillTx/>
              <a:latin typeface="Calibri"/>
              <a:ea typeface="Calibri"/>
              <a:cs typeface="Calibri"/>
            </a:endParaRPr>
          </a:p>
          <a:p>
            <a:pPr lvl="0" algn="l" defTabSz="914400">
              <a:lnSpc>
                <a:spcPct val="100000"/>
              </a:lnSpc>
              <a:spcBef>
                <a:spcPts val="0"/>
              </a:spcBef>
              <a:spcAft>
                <a:spcPts val="0"/>
              </a:spcAft>
              <a:buNone/>
              <a:tabLst/>
              <a:defRPr/>
            </a:pPr>
            <a:r>
              <a:rPr kumimoji="0" lang="en-US" sz="2800" b="0" i="0" u="none" strike="noStrike" kern="1200" cap="none" spc="0" normalizeH="0" baseline="0" noProof="0">
                <a:ln>
                  <a:noFill/>
                </a:ln>
                <a:solidFill>
                  <a:schemeClr val="bg1"/>
                </a:solidFill>
                <a:effectLst/>
                <a:uLnTx/>
                <a:uFillTx/>
                <a:latin typeface="Calibri"/>
                <a:ea typeface="Calibri"/>
                <a:cs typeface="Calibri"/>
              </a:rPr>
              <a:t>We honor these indigenous people, all elders, past, present, and emerging. We are called to learn and share these learnings about this tribal history, culture, and contributions that have been suppressed in the telling of the story of what we now call the United States of America.</a:t>
            </a:r>
            <a:endParaRPr lang="en-US" sz="2800" b="0" i="0" u="none" strike="noStrike" kern="1200" cap="none" spc="0" normalizeH="0" baseline="0" noProof="0">
              <a:ln>
                <a:noFill/>
              </a:ln>
              <a:solidFill>
                <a:schemeClr val="bg1"/>
              </a:solidFill>
              <a:effectLst/>
              <a:uLnTx/>
              <a:uFillTx/>
              <a:latin typeface="Calibri"/>
              <a:ea typeface="Calibri"/>
              <a:cs typeface="Calibri"/>
            </a:endParaRPr>
          </a:p>
          <a:p>
            <a:pPr marR="0" lvl="0" algn="l" defTabSz="914400">
              <a:lnSpc>
                <a:spcPct val="100000"/>
              </a:lnSpc>
              <a:spcBef>
                <a:spcPts val="0"/>
              </a:spcBef>
              <a:spcAft>
                <a:spcPts val="0"/>
              </a:spcAft>
              <a:buClrTx/>
              <a:buSzTx/>
              <a:tabLst/>
              <a:defRPr/>
            </a:pPr>
            <a:endParaRPr lang="en-US" sz="2800" b="0" i="0" u="none" strike="noStrike" kern="1200" cap="none" spc="0" normalizeH="0" baseline="0" noProof="0">
              <a:ln>
                <a:noFill/>
              </a:ln>
              <a:solidFill>
                <a:schemeClr val="bg1"/>
              </a:solidFill>
              <a:effectLst/>
              <a:uLnTx/>
              <a:uFillTx/>
              <a:latin typeface="Segoe UI Semibold" panose="020B0702040204020203" pitchFamily="34" charset="0"/>
              <a:ea typeface="Segoe UI Black" panose="020B0A02040204020203" pitchFamily="34" charset="0"/>
              <a:cs typeface="Segoe UI Semibold" panose="020B0702040204020203" pitchFamily="34" charset="0"/>
            </a:endParaRPr>
          </a:p>
        </p:txBody>
      </p:sp>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599905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26938" y="509894"/>
            <a:ext cx="5069016" cy="707886"/>
          </a:xfrm>
          <a:prstGeom prst="rect">
            <a:avLst/>
          </a:prstGeom>
          <a:noFill/>
        </p:spPr>
        <p:txBody>
          <a:bodyPr wrap="none" rtlCol="0">
            <a:spAutoFit/>
          </a:bodyPr>
          <a:lstStyle/>
          <a:p>
            <a:r>
              <a:rPr lang="en-US" sz="4000">
                <a:solidFill>
                  <a:srgbClr val="182EA0"/>
                </a:solidFill>
                <a:latin typeface="Segoe UI Black" panose="020B0A02040204020203" pitchFamily="34" charset="0"/>
                <a:ea typeface="Segoe UI Black" panose="020B0A02040204020203" pitchFamily="34" charset="0"/>
              </a:rPr>
              <a:t>WHY ARE WE HERE</a:t>
            </a:r>
          </a:p>
        </p:txBody>
      </p:sp>
      <p:sp>
        <p:nvSpPr>
          <p:cNvPr id="4" name="TextBox 3"/>
          <p:cNvSpPr txBox="1"/>
          <p:nvPr/>
        </p:nvSpPr>
        <p:spPr>
          <a:xfrm>
            <a:off x="426938" y="1668053"/>
            <a:ext cx="6534786" cy="3123163"/>
          </a:xfrm>
          <a:prstGeom prst="rect">
            <a:avLst/>
          </a:prstGeom>
          <a:noFill/>
        </p:spPr>
        <p:txBody>
          <a:bodyPr wrap="square" lIns="91440" tIns="45720" rIns="91440" bIns="45720" rtlCol="0" anchor="t">
            <a:spAutoFit/>
          </a:bodyPr>
          <a:lstStyle/>
          <a:p>
            <a:pPr>
              <a:lnSpc>
                <a:spcPts val="4000"/>
              </a:lnSpc>
            </a:pPr>
            <a:r>
              <a:rPr lang="en-US" sz="2800" dirty="0">
                <a:solidFill>
                  <a:srgbClr val="182EA0"/>
                </a:solidFill>
                <a:latin typeface="Segoe UI Semibold"/>
                <a:cs typeface="Segoe UI Semibold"/>
              </a:rPr>
              <a:t>NEA has an emphasis on organizing</a:t>
            </a:r>
          </a:p>
          <a:p>
            <a:pPr>
              <a:lnSpc>
                <a:spcPts val="4000"/>
              </a:lnSpc>
            </a:pPr>
            <a:endParaRPr lang="en-US" sz="2800" dirty="0">
              <a:solidFill>
                <a:srgbClr val="182EA0"/>
              </a:solidFill>
              <a:latin typeface="Segoe UI Semibold" panose="020B0702040204020203" pitchFamily="34" charset="0"/>
              <a:cs typeface="Segoe UI Semibold" panose="020B0702040204020203" pitchFamily="34" charset="0"/>
            </a:endParaRPr>
          </a:p>
          <a:p>
            <a:pPr>
              <a:lnSpc>
                <a:spcPts val="4000"/>
              </a:lnSpc>
            </a:pPr>
            <a:r>
              <a:rPr lang="en-US" sz="2800" dirty="0">
                <a:solidFill>
                  <a:srgbClr val="182EA0"/>
                </a:solidFill>
                <a:latin typeface="Segoe UI Semibold"/>
                <a:cs typeface="Segoe UI Semibold"/>
              </a:rPr>
              <a:t>Our training events don’t always meet the needs of organizers</a:t>
            </a:r>
          </a:p>
          <a:p>
            <a:pPr>
              <a:lnSpc>
                <a:spcPts val="4000"/>
              </a:lnSpc>
            </a:pPr>
            <a:endParaRPr lang="en-US" sz="2800" dirty="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dirty="0">
              <a:solidFill>
                <a:srgbClr val="182EA0"/>
              </a:solidFill>
              <a:latin typeface="Segoe UI Semibold"/>
              <a:cs typeface="Segoe UI Semibold"/>
            </a:endParaRP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3314" name="Picture 2" descr="I-love-meetings GIFs - Find &amp; Share on GIPH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117484" y="1855498"/>
            <a:ext cx="4572000" cy="2562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8553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41241" y="341725"/>
            <a:ext cx="784702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WHO ARE WE IN 10 SECONDS?</a:t>
            </a:r>
          </a:p>
        </p:txBody>
      </p:sp>
      <p:sp>
        <p:nvSpPr>
          <p:cNvPr id="8" name="TextBox 7"/>
          <p:cNvSpPr txBox="1"/>
          <p:nvPr/>
        </p:nvSpPr>
        <p:spPr>
          <a:xfrm>
            <a:off x="421351" y="1397722"/>
            <a:ext cx="6956195" cy="1631216"/>
          </a:xfrm>
          <a:prstGeom prst="rect">
            <a:avLst/>
          </a:prstGeom>
          <a:noFill/>
        </p:spPr>
        <p:txBody>
          <a:bodyPr wrap="square" rtlCol="0">
            <a:spAutoFit/>
          </a:bodyPr>
          <a:lstStyle/>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Name</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Pronouns</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Job Title and Local</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p:cNvPicPr>
            <a:picLocks noChangeAspect="1"/>
          </p:cNvPicPr>
          <p:nvPr/>
        </p:nvPicPr>
        <p:blipFill>
          <a:blip r:embed="rId3">
            <a:grayscl/>
          </a:blip>
          <a:stretch>
            <a:fillRect/>
          </a:stretch>
        </p:blipFill>
        <p:spPr>
          <a:xfrm>
            <a:off x="7262191" y="1537979"/>
            <a:ext cx="4500318" cy="3981790"/>
          </a:xfrm>
          <a:prstGeom prst="rect">
            <a:avLst/>
          </a:prstGeom>
        </p:spPr>
      </p:pic>
    </p:spTree>
    <p:extLst>
      <p:ext uri="{BB962C8B-B14F-4D97-AF65-F5344CB8AC3E}">
        <p14:creationId xmlns:p14="http://schemas.microsoft.com/office/powerpoint/2010/main" val="1851795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375168" y="424701"/>
            <a:ext cx="674736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LOGISTICS TO REMEMBER</a:t>
            </a:r>
          </a:p>
        </p:txBody>
      </p:sp>
      <p:sp>
        <p:nvSpPr>
          <p:cNvPr id="3" name="TextBox 2"/>
          <p:cNvSpPr txBox="1"/>
          <p:nvPr/>
        </p:nvSpPr>
        <p:spPr>
          <a:xfrm>
            <a:off x="587192" y="1398650"/>
            <a:ext cx="10886240" cy="2657138"/>
          </a:xfrm>
          <a:prstGeom prst="rect">
            <a:avLst/>
          </a:prstGeom>
          <a:noFill/>
        </p:spPr>
        <p:txBody>
          <a:bodyPr wrap="square" rtlCol="0">
            <a:spAutoFit/>
          </a:bodyPr>
          <a:lstStyle/>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Bathroom​</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Materials​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Food​</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Room Temperature​</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Reimbursement</a:t>
            </a:r>
          </a:p>
        </p:txBody>
      </p:sp>
      <p:pic>
        <p:nvPicPr>
          <p:cNvPr id="6146" name="Picture 2" descr="Positive-mental-attitude GIFs - Get the best GIF on GIPHY"/>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625087" y="1574410"/>
            <a:ext cx="4848345" cy="324233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1297019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375168" y="424701"/>
            <a:ext cx="463300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JARGON GIRAFFE</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9" name="TextBox 8"/>
          <p:cNvSpPr txBox="1"/>
          <p:nvPr/>
        </p:nvSpPr>
        <p:spPr>
          <a:xfrm>
            <a:off x="5227723" y="2284279"/>
            <a:ext cx="6295042" cy="1631216"/>
          </a:xfrm>
          <a:prstGeom prst="rect">
            <a:avLst/>
          </a:prstGeom>
          <a:noFill/>
        </p:spPr>
        <p:txBody>
          <a:bodyPr wrap="square" lIns="91440" tIns="45720" rIns="91440" bIns="45720" rtlCol="0" anchor="t">
            <a:spAutoFit/>
          </a:bodyPr>
          <a:lstStyle/>
          <a:p>
            <a:pPr>
              <a:lnSpc>
                <a:spcPts val="4000"/>
              </a:lnSpc>
            </a:pPr>
            <a:r>
              <a:rPr lang="en-US" sz="2800">
                <a:solidFill>
                  <a:schemeClr val="bg1"/>
                </a:solidFill>
                <a:latin typeface="Segoe UI Semibold" panose="020B0702040204020203" pitchFamily="34" charset="0"/>
                <a:cs typeface="Segoe UI Semibold" panose="020B0702040204020203" pitchFamily="34" charset="0"/>
              </a:rPr>
              <a:t>Try to avoid speaking in acronyms and if someone uses term you don’t know - throw up a jargon giraffe!</a:t>
            </a:r>
          </a:p>
        </p:txBody>
      </p:sp>
      <p:pic>
        <p:nvPicPr>
          <p:cNvPr id="3" name="Picture 2" descr="A person holding a cup and pointing to a map&#10;&#10;AI-generated content may be incorrect.">
            <a:extLst>
              <a:ext uri="{FF2B5EF4-FFF2-40B4-BE49-F238E27FC236}">
                <a16:creationId xmlns:a16="http://schemas.microsoft.com/office/drawing/2014/main" id="{4ECA8796-DF02-D276-C96E-A2BD6C579C3C}"/>
              </a:ext>
            </a:extLst>
          </p:cNvPr>
          <p:cNvPicPr>
            <a:picLocks noChangeAspect="1"/>
          </p:cNvPicPr>
          <p:nvPr/>
        </p:nvPicPr>
        <p:blipFill>
          <a:blip r:embed="rId3"/>
          <a:stretch>
            <a:fillRect/>
          </a:stretch>
        </p:blipFill>
        <p:spPr>
          <a:xfrm>
            <a:off x="1108854" y="1408981"/>
            <a:ext cx="3159425" cy="4212567"/>
          </a:xfrm>
          <a:prstGeom prst="rect">
            <a:avLst/>
          </a:prstGeom>
        </p:spPr>
      </p:pic>
    </p:spTree>
    <p:extLst>
      <p:ext uri="{BB962C8B-B14F-4D97-AF65-F5344CB8AC3E}">
        <p14:creationId xmlns:p14="http://schemas.microsoft.com/office/powerpoint/2010/main" val="2191441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4" y="170505"/>
            <a:ext cx="4906280"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2.5 DAY AGENDA</a:t>
            </a:r>
          </a:p>
        </p:txBody>
      </p:sp>
      <p:sp>
        <p:nvSpPr>
          <p:cNvPr id="4" name="TextBox 3"/>
          <p:cNvSpPr txBox="1"/>
          <p:nvPr/>
        </p:nvSpPr>
        <p:spPr>
          <a:xfrm>
            <a:off x="271140" y="1201627"/>
            <a:ext cx="6534786" cy="4708981"/>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Black"/>
                <a:ea typeface="Segoe UI Black"/>
                <a:cs typeface="Segoe UI Semibold"/>
              </a:rPr>
              <a:t>DAYS 1 &amp; 2</a:t>
            </a:r>
          </a:p>
          <a:p>
            <a:pPr>
              <a:lnSpc>
                <a:spcPts val="4000"/>
              </a:lnSpc>
            </a:pPr>
            <a:r>
              <a:rPr lang="en-US" sz="2800">
                <a:solidFill>
                  <a:srgbClr val="182EA0"/>
                </a:solidFill>
                <a:latin typeface="Segoe UI Semibold"/>
                <a:cs typeface="Segoe UI Semibold"/>
              </a:rPr>
              <a:t>7:30-8:30 Breakfast​</a:t>
            </a:r>
          </a:p>
          <a:p>
            <a:pPr>
              <a:lnSpc>
                <a:spcPts val="4000"/>
              </a:lnSpc>
            </a:pPr>
            <a:r>
              <a:rPr lang="en-US" sz="2800">
                <a:solidFill>
                  <a:srgbClr val="182EA0"/>
                </a:solidFill>
                <a:latin typeface="Segoe UI Semibold"/>
                <a:cs typeface="Segoe UI Semibold"/>
              </a:rPr>
              <a:t>8:30 Convene​</a:t>
            </a:r>
          </a:p>
          <a:p>
            <a:pPr>
              <a:lnSpc>
                <a:spcPts val="4000"/>
              </a:lnSpc>
            </a:pPr>
            <a:r>
              <a:rPr lang="en-US" sz="2800">
                <a:solidFill>
                  <a:srgbClr val="182EA0"/>
                </a:solidFill>
                <a:latin typeface="Segoe UI Semibold"/>
                <a:cs typeface="Segoe UI Semibold"/>
              </a:rPr>
              <a:t>10:20-10:35ish BREAK</a:t>
            </a:r>
          </a:p>
          <a:p>
            <a:pPr>
              <a:lnSpc>
                <a:spcPts val="4000"/>
              </a:lnSpc>
            </a:pPr>
            <a:r>
              <a:rPr lang="en-US" sz="2800">
                <a:solidFill>
                  <a:srgbClr val="182EA0"/>
                </a:solidFill>
                <a:latin typeface="Segoe UI Semibold"/>
                <a:cs typeface="Segoe UI Semibold"/>
              </a:rPr>
              <a:t>10:35-12:00 Convene</a:t>
            </a:r>
          </a:p>
          <a:p>
            <a:pPr>
              <a:lnSpc>
                <a:spcPts val="4000"/>
              </a:lnSpc>
            </a:pPr>
            <a:r>
              <a:rPr lang="en-US" sz="2800">
                <a:solidFill>
                  <a:srgbClr val="182EA0"/>
                </a:solidFill>
                <a:latin typeface="Segoe UI Semibold"/>
                <a:cs typeface="Segoe UI Semibold"/>
              </a:rPr>
              <a:t>12:00- 1:00pm LUNCH</a:t>
            </a:r>
          </a:p>
          <a:p>
            <a:pPr>
              <a:lnSpc>
                <a:spcPts val="4000"/>
              </a:lnSpc>
            </a:pPr>
            <a:r>
              <a:rPr lang="en-US" sz="2800">
                <a:solidFill>
                  <a:srgbClr val="182EA0"/>
                </a:solidFill>
                <a:latin typeface="Segoe UI Semibold"/>
                <a:cs typeface="Segoe UI Semibold"/>
              </a:rPr>
              <a:t>1:00-2:20 Convene ​</a:t>
            </a:r>
          </a:p>
          <a:p>
            <a:pPr>
              <a:lnSpc>
                <a:spcPts val="4000"/>
              </a:lnSpc>
            </a:pPr>
            <a:r>
              <a:rPr lang="en-US" sz="2800">
                <a:solidFill>
                  <a:srgbClr val="182EA0"/>
                </a:solidFill>
                <a:latin typeface="Segoe UI Semibold"/>
                <a:cs typeface="Segoe UI Semibold"/>
              </a:rPr>
              <a:t>2:20-2:35 BREAK</a:t>
            </a:r>
          </a:p>
          <a:p>
            <a:pPr>
              <a:lnSpc>
                <a:spcPts val="4000"/>
              </a:lnSpc>
            </a:pPr>
            <a:r>
              <a:rPr lang="en-US" sz="2800">
                <a:solidFill>
                  <a:srgbClr val="182EA0"/>
                </a:solidFill>
                <a:latin typeface="Segoe UI Semibold"/>
                <a:cs typeface="Segoe UI Semibold"/>
              </a:rPr>
              <a:t>3:00-4:30 Convene</a:t>
            </a:r>
          </a:p>
        </p:txBody>
      </p:sp>
      <p:sp>
        <p:nvSpPr>
          <p:cNvPr id="5" name="TextBox 4"/>
          <p:cNvSpPr txBox="1"/>
          <p:nvPr/>
        </p:nvSpPr>
        <p:spPr>
          <a:xfrm>
            <a:off x="6805926" y="1201627"/>
            <a:ext cx="5176179" cy="2657138"/>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Black"/>
                <a:ea typeface="Segoe UI Black"/>
                <a:cs typeface="Segoe UI Semibold"/>
              </a:rPr>
              <a:t>DAY 3</a:t>
            </a:r>
          </a:p>
          <a:p>
            <a:pPr>
              <a:lnSpc>
                <a:spcPts val="4000"/>
              </a:lnSpc>
            </a:pPr>
            <a:r>
              <a:rPr lang="en-US" sz="2800">
                <a:solidFill>
                  <a:srgbClr val="182EA0"/>
                </a:solidFill>
                <a:latin typeface="Segoe UI Semibold"/>
                <a:cs typeface="Segoe UI Semibold"/>
              </a:rPr>
              <a:t>7:30-8:30 Breakfast​</a:t>
            </a:r>
          </a:p>
          <a:p>
            <a:pPr>
              <a:lnSpc>
                <a:spcPts val="4000"/>
              </a:lnSpc>
            </a:pPr>
            <a:r>
              <a:rPr lang="en-US" sz="2800">
                <a:solidFill>
                  <a:srgbClr val="182EA0"/>
                </a:solidFill>
                <a:latin typeface="Segoe UI Semibold"/>
                <a:cs typeface="Segoe UI Semibold"/>
              </a:rPr>
              <a:t>8:30 Convene​</a:t>
            </a:r>
          </a:p>
          <a:p>
            <a:pPr>
              <a:lnSpc>
                <a:spcPts val="4000"/>
              </a:lnSpc>
            </a:pPr>
            <a:r>
              <a:rPr lang="en-US" sz="2800">
                <a:solidFill>
                  <a:srgbClr val="182EA0"/>
                </a:solidFill>
                <a:latin typeface="Segoe UI Semibold"/>
                <a:cs typeface="Segoe UI Semibold"/>
              </a:rPr>
              <a:t>10:50-11:05 BREAK</a:t>
            </a:r>
          </a:p>
          <a:p>
            <a:pPr>
              <a:lnSpc>
                <a:spcPts val="4000"/>
              </a:lnSpc>
            </a:pPr>
            <a:r>
              <a:rPr lang="en-US" sz="2800">
                <a:solidFill>
                  <a:srgbClr val="182EA0"/>
                </a:solidFill>
                <a:latin typeface="Segoe UI Semibold"/>
                <a:cs typeface="Segoe UI Semibold"/>
              </a:rPr>
              <a:t>12:00 ADJOURN</a:t>
            </a:r>
          </a:p>
        </p:txBody>
      </p:sp>
      <p:cxnSp>
        <p:nvCxnSpPr>
          <p:cNvPr id="7" name="Straight Connector 6"/>
          <p:cNvCxnSpPr/>
          <p:nvPr/>
        </p:nvCxnSpPr>
        <p:spPr>
          <a:xfrm>
            <a:off x="6150868" y="1107119"/>
            <a:ext cx="17253" cy="5303520"/>
          </a:xfrm>
          <a:prstGeom prst="line">
            <a:avLst/>
          </a:prstGeom>
          <a:ln w="117475">
            <a:solidFill>
              <a:srgbClr val="182EA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4240189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0" y="-38501"/>
            <a:ext cx="12192000"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TODAY’S OUTCOMES</a:t>
            </a:r>
          </a:p>
        </p:txBody>
      </p:sp>
      <p:pic>
        <p:nvPicPr>
          <p:cNvPr id="7170" name="Picture 2" descr="Kevin Lagacé (he/il) Métis 🧡🇨🇦 on Twitter: &quot;Happy  #internationaldayofawesomness #idoa It truly is celebrated everyday but  today, treating people with kindness, serving up many smiles, high fives  and shining a positive attitu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6523" y="1397479"/>
            <a:ext cx="4856040" cy="381898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25148" y="1576383"/>
            <a:ext cx="5330529" cy="4196020"/>
          </a:xfrm>
          <a:prstGeom prst="rect">
            <a:avLst/>
          </a:prstGeom>
          <a:noFill/>
        </p:spPr>
        <p:txBody>
          <a:bodyPr wrap="square" rtlCol="0">
            <a:spAutoFit/>
          </a:bodyPr>
          <a:lstStyle/>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Getting your local ready</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Article Discussion</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Campaign Plan Overview</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Mapping &amp; Goal Setting</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Message Development</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Coalition Building</a:t>
            </a:r>
          </a:p>
          <a:p>
            <a:pPr marL="457200" indent="-457200">
              <a:lnSpc>
                <a:spcPts val="4000"/>
              </a:lnSpc>
              <a:buFont typeface="Arial" panose="020B0604020202020204" pitchFamily="34" charset="0"/>
              <a:buChar char="•"/>
            </a:pPr>
            <a:r>
              <a:rPr lang="en-US" sz="2800">
                <a:solidFill>
                  <a:srgbClr val="182EA0"/>
                </a:solidFill>
                <a:latin typeface="Segoe UI Semibold" panose="020B0702040204020203" pitchFamily="34" charset="0"/>
                <a:cs typeface="Segoe UI Semibold" panose="020B0702040204020203" pitchFamily="34" charset="0"/>
              </a:rPr>
              <a:t>Candidate Recruitment &amp; Recommendations</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4264834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7957948"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COMMUNITY AGREEMENTS</a:t>
            </a:r>
          </a:p>
        </p:txBody>
      </p:sp>
      <p:sp>
        <p:nvSpPr>
          <p:cNvPr id="4" name="TextBox 3"/>
          <p:cNvSpPr txBox="1"/>
          <p:nvPr/>
        </p:nvSpPr>
        <p:spPr>
          <a:xfrm>
            <a:off x="485775" y="1257300"/>
            <a:ext cx="10220325" cy="5139869"/>
          </a:xfrm>
          <a:prstGeom prst="rect">
            <a:avLst/>
          </a:prstGeom>
          <a:noFill/>
        </p:spPr>
        <p:txBody>
          <a:bodyPr wrap="square" lIns="91440" tIns="45720" rIns="91440" bIns="45720" rtlCol="0" anchor="t">
            <a:spAutoFit/>
          </a:bodyPr>
          <a:lstStyle/>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Using Self-Awareness and Self-Knowledge ​</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Listening for Understanding​</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Being Gracious​</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Staying Engaged​</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Being Open and Suspend Judgment​</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Saying “I”- tell your truth​</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Lean into Discomfort ​</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Reaching Empathy​</a:t>
            </a:r>
          </a:p>
          <a:p>
            <a:pPr marL="285750" indent="-285750">
              <a:lnSpc>
                <a:spcPts val="4000"/>
              </a:lnSpc>
              <a:buFont typeface="Arial" panose="020B0604020202020204" pitchFamily="34" charset="0"/>
              <a:buChar char="•"/>
            </a:pPr>
            <a:r>
              <a:rPr lang="en-US" sz="2800">
                <a:solidFill>
                  <a:srgbClr val="182EA0"/>
                </a:solidFill>
                <a:latin typeface="Segoe UI Semibold"/>
                <a:cs typeface="Segoe UI Semibold"/>
              </a:rPr>
              <a:t>Expecting Non-Resolution and Non-Closure​</a:t>
            </a:r>
          </a:p>
          <a:p>
            <a:endParaRPr lang="en-US" sz="1400">
              <a:solidFill>
                <a:srgbClr val="182EA0"/>
              </a:solidFill>
              <a:latin typeface="Segoe UI Semibold" panose="020B0702040204020203" pitchFamily="34" charset="0"/>
              <a:cs typeface="Segoe UI Semibold" panose="020B0702040204020203" pitchFamily="34" charset="0"/>
            </a:endParaRPr>
          </a:p>
          <a:p>
            <a:r>
              <a:rPr lang="en-US" sz="1400">
                <a:solidFill>
                  <a:srgbClr val="182EA0"/>
                </a:solidFill>
                <a:latin typeface="Segoe UI Semibold"/>
                <a:cs typeface="Segoe UI Semibold"/>
              </a:rPr>
              <a:t>*Adapted from “Embracing equity and inclusion,” Annie E. Casey Foundation</a:t>
            </a:r>
          </a:p>
        </p:txBody>
      </p:sp>
      <p:sp>
        <p:nvSpPr>
          <p:cNvPr id="5" name="Rectangle 4"/>
          <p:cNvSpPr/>
          <p:nvPr/>
        </p:nvSpPr>
        <p:spPr>
          <a:xfrm>
            <a:off x="5974813" y="3244334"/>
            <a:ext cx="242374" cy="369332"/>
          </a:xfrm>
          <a:prstGeom prst="rect">
            <a:avLst/>
          </a:prstGeom>
        </p:spPr>
        <p:txBody>
          <a:bodyPr wrap="none">
            <a:spAutoFit/>
          </a:bodyPr>
          <a:lstStyle/>
          <a:p>
            <a:r>
              <a:rPr lang="en-US" b="0" i="0">
                <a:solidFill>
                  <a:srgbClr val="000000"/>
                </a:solidFill>
                <a:effectLst/>
                <a:latin typeface="Times New Roman" panose="02020603050405020304" pitchFamily="18" charset="0"/>
              </a:rPr>
              <a:t> </a:t>
            </a:r>
            <a:endParaRPr lang="en-US"/>
          </a:p>
        </p:txBody>
      </p:sp>
      <p:pic>
        <p:nvPicPr>
          <p:cNvPr id="4098" name="Picture 2" descr="Thumbs up icon isolated 11690043 Vector Art at Vecteez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53400" y="1468159"/>
            <a:ext cx="3552825" cy="35528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792427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7" name="TextBox 6"/>
          <p:cNvSpPr txBox="1"/>
          <p:nvPr/>
        </p:nvSpPr>
        <p:spPr>
          <a:xfrm>
            <a:off x="6222402" y="2005789"/>
            <a:ext cx="4229043" cy="1938992"/>
          </a:xfrm>
          <a:prstGeom prst="rect">
            <a:avLst/>
          </a:prstGeom>
          <a:noFill/>
        </p:spPr>
        <p:txBody>
          <a:bodyPr wrap="none" lIns="91440" tIns="45720" rIns="91440" bIns="45720" rtlCol="0" anchor="t">
            <a:spAutoFit/>
          </a:bodyPr>
          <a:lstStyle/>
          <a:p>
            <a:pPr algn="ctr">
              <a:defRPr/>
            </a:pPr>
            <a:r>
              <a:rPr lang="en-US" sz="6000">
                <a:solidFill>
                  <a:prstClr val="white"/>
                </a:solidFill>
                <a:latin typeface="Segoe UI Black"/>
                <a:ea typeface="Segoe UI Black"/>
              </a:rPr>
              <a:t>MEIGHAN </a:t>
            </a:r>
          </a:p>
          <a:p>
            <a:pPr algn="ctr">
              <a:defRPr/>
            </a:pPr>
            <a:r>
              <a:rPr lang="en-US" sz="6000">
                <a:solidFill>
                  <a:prstClr val="white"/>
                </a:solidFill>
                <a:latin typeface="Segoe UI Black"/>
                <a:ea typeface="Segoe UI Black"/>
              </a:rPr>
              <a:t>&amp; SARA</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1026" name="DF7D1237-FF76-4545-908D-31268D04A152" descr="IMG_086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53440" y="911060"/>
            <a:ext cx="3818093" cy="4238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487333" y="1159933"/>
            <a:ext cx="491067" cy="499534"/>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4190056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48491" y="-83127"/>
            <a:ext cx="12240491" cy="1110649"/>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A PICTURE IS WORTH A THOUSAND WORDS</a:t>
            </a:r>
          </a:p>
        </p:txBody>
      </p:sp>
      <p:sp>
        <p:nvSpPr>
          <p:cNvPr id="9" name="TextBox 8"/>
          <p:cNvSpPr txBox="1"/>
          <p:nvPr/>
        </p:nvSpPr>
        <p:spPr>
          <a:xfrm>
            <a:off x="531773" y="1397479"/>
            <a:ext cx="6887335" cy="4708981"/>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Semibold"/>
                <a:cs typeface="Segoe UI Semibold"/>
              </a:rPr>
              <a:t>Find a photo on your phone that represents why school board elections are important/matter to you</a:t>
            </a: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r>
              <a:rPr lang="en-US" sz="2800">
                <a:solidFill>
                  <a:srgbClr val="182EA0"/>
                </a:solidFill>
                <a:latin typeface="Segoe UI Semibold"/>
                <a:cs typeface="Segoe UI Semibold"/>
              </a:rPr>
              <a:t>With your partner, share:</a:t>
            </a: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Names, Pronouns, Job Title and Location</a:t>
            </a: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Story about photo</a:t>
            </a: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endParaRPr lang="en-US" sz="2800">
              <a:solidFill>
                <a:srgbClr val="182EA0"/>
              </a:solidFill>
              <a:latin typeface="Segoe UI Semibold"/>
              <a:cs typeface="Segoe UI Semibold"/>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descr="https://images.csmonitor.com/csmarchives/2010/03/NCEDSTO.jpg?alias=standard_900x600nc"/>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5802" y="3512692"/>
            <a:ext cx="3328311" cy="2218873"/>
          </a:xfrm>
          <a:prstGeom prst="rect">
            <a:avLst/>
          </a:prstGeom>
          <a:noFill/>
          <a:extLst>
            <a:ext uri="{909E8E84-426E-40DD-AFC4-6F175D3DCCD1}">
              <a14:hiddenFill xmlns:a14="http://schemas.microsoft.com/office/drawing/2010/main">
                <a:solidFill>
                  <a:srgbClr val="FFFFFF"/>
                </a:solidFill>
              </a14:hiddenFill>
            </a:ext>
          </a:extLst>
        </p:spPr>
      </p:pic>
      <p:pic>
        <p:nvPicPr>
          <p:cNvPr id="1026" name="51A5F3EE-C397-4905-937A-BB683D9B8418" descr="IMG_5895.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2903" b="11414"/>
          <a:stretch/>
        </p:blipFill>
        <p:spPr bwMode="auto">
          <a:xfrm>
            <a:off x="7735802" y="1345137"/>
            <a:ext cx="3343017" cy="202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8455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2" name="TextBox 1"/>
          <p:cNvSpPr txBox="1"/>
          <p:nvPr/>
        </p:nvSpPr>
        <p:spPr>
          <a:xfrm>
            <a:off x="2816088" y="2650435"/>
            <a:ext cx="6269665" cy="707886"/>
          </a:xfrm>
          <a:prstGeom prst="rect">
            <a:avLst/>
          </a:prstGeom>
          <a:noFill/>
        </p:spPr>
        <p:txBody>
          <a:bodyPr wrap="none" rtlCol="0">
            <a:spAutoFit/>
          </a:bodyPr>
          <a:lstStyle/>
          <a:p>
            <a:r>
              <a:rPr lang="en-US" sz="4000">
                <a:solidFill>
                  <a:srgbClr val="182EA0"/>
                </a:solidFill>
                <a:latin typeface="Segoe UI Black" panose="020B0A02040204020203" pitchFamily="34" charset="0"/>
                <a:ea typeface="Segoe UI Black" panose="020B0A02040204020203" pitchFamily="34" charset="0"/>
              </a:rPr>
              <a:t>WHAT DID YOU LEARN?</a:t>
            </a:r>
          </a:p>
        </p:txBody>
      </p:sp>
    </p:spTree>
    <p:extLst>
      <p:ext uri="{BB962C8B-B14F-4D97-AF65-F5344CB8AC3E}">
        <p14:creationId xmlns:p14="http://schemas.microsoft.com/office/powerpoint/2010/main" val="2224161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2" name="TextBox 1"/>
          <p:cNvSpPr txBox="1"/>
          <p:nvPr/>
        </p:nvSpPr>
        <p:spPr>
          <a:xfrm>
            <a:off x="2776330" y="2491409"/>
            <a:ext cx="6813084" cy="1323439"/>
          </a:xfrm>
          <a:prstGeom prst="rect">
            <a:avLst/>
          </a:prstGeom>
          <a:noFill/>
        </p:spPr>
        <p:txBody>
          <a:bodyPr wrap="none" rtlCol="0">
            <a:spAutoFit/>
          </a:bodyPr>
          <a:lstStyle/>
          <a:p>
            <a:pPr algn="ctr"/>
            <a:r>
              <a:rPr lang="en-US" sz="4000" dirty="0">
                <a:solidFill>
                  <a:srgbClr val="182EA0"/>
                </a:solidFill>
                <a:latin typeface="Segoe UI Black" panose="020B0A02040204020203" pitchFamily="34" charset="0"/>
                <a:ea typeface="Segoe UI Black" panose="020B0A02040204020203" pitchFamily="34" charset="0"/>
              </a:rPr>
              <a:t>WHAT IS THE WORLD AS </a:t>
            </a:r>
            <a:endParaRPr lang="en-US" sz="4000" dirty="0" smtClean="0">
              <a:solidFill>
                <a:srgbClr val="182EA0"/>
              </a:solidFill>
              <a:latin typeface="Segoe UI Black" panose="020B0A02040204020203" pitchFamily="34" charset="0"/>
              <a:ea typeface="Segoe UI Black" panose="020B0A02040204020203" pitchFamily="34" charset="0"/>
            </a:endParaRPr>
          </a:p>
          <a:p>
            <a:pPr algn="ctr"/>
            <a:r>
              <a:rPr lang="en-US" sz="4000" dirty="0" smtClean="0">
                <a:solidFill>
                  <a:srgbClr val="182EA0"/>
                </a:solidFill>
                <a:latin typeface="Segoe UI Black" panose="020B0A02040204020203" pitchFamily="34" charset="0"/>
                <a:ea typeface="Segoe UI Black" panose="020B0A02040204020203" pitchFamily="34" charset="0"/>
              </a:rPr>
              <a:t>IT IS FOR OUR MEMBERS? </a:t>
            </a:r>
            <a:endParaRPr lang="en-US" sz="4000" dirty="0">
              <a:solidFill>
                <a:srgbClr val="182EA0"/>
              </a:solidFill>
              <a:latin typeface="Segoe UI Black" panose="020B0A02040204020203" pitchFamily="34" charset="0"/>
              <a:ea typeface="Segoe UI Black" panose="020B0A02040204020203" pitchFamily="34" charset="0"/>
            </a:endParaRPr>
          </a:p>
        </p:txBody>
      </p:sp>
    </p:spTree>
    <p:extLst>
      <p:ext uri="{BB962C8B-B14F-4D97-AF65-F5344CB8AC3E}">
        <p14:creationId xmlns:p14="http://schemas.microsoft.com/office/powerpoint/2010/main" val="1573960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2" name="TextBox 1"/>
          <p:cNvSpPr txBox="1"/>
          <p:nvPr/>
        </p:nvSpPr>
        <p:spPr>
          <a:xfrm>
            <a:off x="848139" y="2988365"/>
            <a:ext cx="10618613" cy="707886"/>
          </a:xfrm>
          <a:prstGeom prst="rect">
            <a:avLst/>
          </a:prstGeom>
          <a:noFill/>
        </p:spPr>
        <p:txBody>
          <a:bodyPr wrap="none" rtlCol="0">
            <a:spAutoFit/>
          </a:bodyPr>
          <a:lstStyle/>
          <a:p>
            <a:r>
              <a:rPr lang="en-US" sz="4000" dirty="0">
                <a:solidFill>
                  <a:srgbClr val="182EA0"/>
                </a:solidFill>
                <a:latin typeface="Segoe UI Black" panose="020B0A02040204020203" pitchFamily="34" charset="0"/>
                <a:ea typeface="Segoe UI Black" panose="020B0A02040204020203" pitchFamily="34" charset="0"/>
              </a:rPr>
              <a:t>WHAT IS THE WORLD AS IT SHOULD BE? </a:t>
            </a:r>
          </a:p>
        </p:txBody>
      </p:sp>
    </p:spTree>
    <p:extLst>
      <p:ext uri="{BB962C8B-B14F-4D97-AF65-F5344CB8AC3E}">
        <p14:creationId xmlns:p14="http://schemas.microsoft.com/office/powerpoint/2010/main" val="1204887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862E5454-D485-D46B-F073-806FDFD75E61}"/>
              </a:ext>
            </a:extLst>
          </p:cNvPr>
          <p:cNvSpPr txBox="1"/>
          <p:nvPr/>
        </p:nvSpPr>
        <p:spPr>
          <a:xfrm>
            <a:off x="6707476" y="2432563"/>
            <a:ext cx="4020652" cy="1015663"/>
          </a:xfrm>
          <a:prstGeom prst="rect">
            <a:avLst/>
          </a:prstGeom>
          <a:noFill/>
        </p:spPr>
        <p:txBody>
          <a:bodyPr wrap="non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6000">
                <a:solidFill>
                  <a:prstClr val="white"/>
                </a:solidFill>
                <a:latin typeface="Segoe UI Black"/>
                <a:ea typeface="Segoe UI Black"/>
              </a:rPr>
              <a:t>VANESSA </a:t>
            </a:r>
          </a:p>
        </p:txBody>
      </p:sp>
      <p:pic>
        <p:nvPicPr>
          <p:cNvPr id="2050" name="E0E3B404-32DE-4D02-A0A8-D3A5F8B5D4A4" descr="IMG_0868.jpg"/>
          <p:cNvPicPr>
            <a:picLocks noChangeAspect="1" noChangeArrowheads="1"/>
          </p:cNvPicPr>
          <p:nvPr/>
        </p:nvPicPr>
        <p:blipFill rotWithShape="1">
          <a:blip r:embed="rId4">
            <a:extLst>
              <a:ext uri="{28A0092B-C50C-407E-A947-70E740481C1C}">
                <a14:useLocalDpi xmlns:a14="http://schemas.microsoft.com/office/drawing/2010/main" val="0"/>
              </a:ext>
            </a:extLst>
          </a:blip>
          <a:srcRect l="11312" t="11151" r="8362" b="11477"/>
          <a:stretch/>
        </p:blipFill>
        <p:spPr bwMode="auto">
          <a:xfrm>
            <a:off x="1464364" y="1073426"/>
            <a:ext cx="4200940" cy="3737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1624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defRPr/>
            </a:pPr>
            <a:r>
              <a:rPr kumimoji="0" lang="en-US" sz="4000" b="0" i="0" u="none" strike="noStrike" kern="1200" cap="none" spc="0" normalizeH="0" baseline="0" noProof="0">
                <a:ln>
                  <a:noFill/>
                </a:ln>
                <a:solidFill>
                  <a:prstClr val="white"/>
                </a:solidFill>
                <a:effectLst/>
                <a:uLnTx/>
                <a:uFillTx/>
                <a:latin typeface="Segoe UI Black"/>
                <a:ea typeface="Segoe UI Black"/>
              </a:rPr>
              <a:t>  ARTICLE </a:t>
            </a:r>
            <a:r>
              <a:rPr lang="en-US" sz="4000">
                <a:solidFill>
                  <a:prstClr val="white"/>
                </a:solidFill>
                <a:latin typeface="Segoe UI Black"/>
                <a:ea typeface="Segoe UI Black"/>
              </a:rPr>
              <a:t>DISCUSSION- page 5-8</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sp>
        <p:nvSpPr>
          <p:cNvPr id="8" name="TextBox 7"/>
          <p:cNvSpPr txBox="1"/>
          <p:nvPr/>
        </p:nvSpPr>
        <p:spPr>
          <a:xfrm>
            <a:off x="417651" y="1303787"/>
            <a:ext cx="11661706" cy="4708981"/>
          </a:xfrm>
          <a:prstGeom prst="rect">
            <a:avLst/>
          </a:prstGeom>
          <a:noFill/>
        </p:spPr>
        <p:txBody>
          <a:bodyPr wrap="square" lIns="91440" tIns="45720" rIns="91440" bIns="45720" numCol="1" rtlCol="0" anchor="t">
            <a:spAutoFit/>
          </a:bodyPr>
          <a:lstStyle/>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182EA0"/>
                </a:solidFill>
                <a:effectLst/>
                <a:uLnTx/>
                <a:uFillTx/>
                <a:latin typeface="Segoe UI Semibold"/>
                <a:ea typeface="Quattrocento Sans"/>
                <a:cs typeface="Segoe UI Semibold"/>
              </a:rPr>
              <a:t>Why are ballot initiatives so successful?</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182EA0"/>
                </a:solidFill>
                <a:effectLst/>
                <a:uLnTx/>
                <a:uFillTx/>
                <a:latin typeface="Segoe UI Semibold"/>
                <a:ea typeface="Quattrocento Sans"/>
                <a:cs typeface="Segoe UI Semibold"/>
              </a:rPr>
              <a:t>What issues should we be tapping into for our school board races?</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182EA0"/>
                </a:solidFill>
                <a:effectLst/>
                <a:uLnTx/>
                <a:uFillTx/>
                <a:latin typeface="Segoe UI Semibold"/>
                <a:ea typeface="Quattrocento Sans"/>
                <a:cs typeface="Segoe UI Semibold"/>
              </a:rPr>
              <a:t>Is it helpful or harmful when school board elections become partisan? Why?</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182EA0"/>
                </a:solidFill>
                <a:effectLst/>
                <a:uLnTx/>
                <a:uFillTx/>
                <a:latin typeface="Segoe UI Semibold"/>
                <a:ea typeface="Quattrocento Sans"/>
                <a:cs typeface="Segoe UI Semibold"/>
              </a:rPr>
              <a:t>How can we transform our school board election organizing to be more relational? With members? With voters? </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182EA0"/>
                </a:solidFill>
                <a:effectLst/>
                <a:uLnTx/>
                <a:uFillTx/>
                <a:latin typeface="Segoe UI Semibold"/>
                <a:ea typeface="Quattrocento Sans"/>
                <a:cs typeface="Segoe UI Semibold"/>
              </a:rPr>
              <a:t>What is the best idea from this article that you want to share with the group? </a:t>
            </a:r>
          </a:p>
          <a:p>
            <a:pPr marL="0" marR="0" lvl="0" indent="0" algn="l" defTabSz="914400" rtl="0" eaLnBrk="1" fontAlgn="auto" latinLnBrk="0" hangingPunct="1">
              <a:lnSpc>
                <a:spcPts val="4000"/>
              </a:lnSpc>
              <a:spcBef>
                <a:spcPts val="0"/>
              </a:spcBef>
              <a:spcAft>
                <a:spcPts val="0"/>
              </a:spcAft>
              <a:buClrTx/>
              <a:buSzTx/>
              <a:buFontTx/>
              <a:buNone/>
              <a:tabLst/>
              <a:defRPr/>
            </a:pPr>
            <a:r>
              <a:rPr kumimoji="0" lang="en-US" sz="2800" b="1" i="0" u="none" strike="noStrike" kern="1200" cap="none" spc="0" normalizeH="0" baseline="0" noProof="0">
                <a:ln>
                  <a:noFill/>
                </a:ln>
                <a:solidFill>
                  <a:srgbClr val="182EA0"/>
                </a:solidFill>
                <a:effectLst/>
                <a:uLnTx/>
                <a:uFillTx/>
                <a:latin typeface="Segoe UI Semibold"/>
                <a:ea typeface="Quattrocento Sans"/>
                <a:cs typeface="Segoe UI Semibold"/>
              </a:rPr>
              <a:t>*Delegate note-taker &amp; someone to report-out</a:t>
            </a: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95950" y="6253127"/>
            <a:ext cx="3425585" cy="484381"/>
          </a:xfrm>
          <a:prstGeom prst="rect">
            <a:avLst/>
          </a:prstGeom>
        </p:spPr>
      </p:pic>
    </p:spTree>
    <p:extLst>
      <p:ext uri="{BB962C8B-B14F-4D97-AF65-F5344CB8AC3E}">
        <p14:creationId xmlns:p14="http://schemas.microsoft.com/office/powerpoint/2010/main" val="1648526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sp>
        <p:nvSpPr>
          <p:cNvPr id="20" name="Rectangle 19"/>
          <p:cNvSpPr/>
          <p:nvPr/>
        </p:nvSpPr>
        <p:spPr>
          <a:xfrm>
            <a:off x="-1" y="5943600"/>
            <a:ext cx="12395231" cy="10601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5342" y="6171185"/>
            <a:ext cx="3425585" cy="484381"/>
          </a:xfrm>
          <a:prstGeom prst="rect">
            <a:avLst/>
          </a:prstGeom>
        </p:spPr>
      </p:pic>
      <p:sp>
        <p:nvSpPr>
          <p:cNvPr id="7" name="TextBox 6"/>
          <p:cNvSpPr txBox="1"/>
          <p:nvPr/>
        </p:nvSpPr>
        <p:spPr>
          <a:xfrm>
            <a:off x="1137917" y="2154663"/>
            <a:ext cx="2053767" cy="1323439"/>
          </a:xfrm>
          <a:prstGeom prst="rect">
            <a:avLst/>
          </a:prstGeom>
          <a:noFill/>
        </p:spPr>
        <p:txBody>
          <a:bodyPr wrap="none" rtlCol="0">
            <a:spAutoFit/>
          </a:bodyPr>
          <a:lstStyle/>
          <a:p>
            <a:pPr algn="ctr"/>
            <a:r>
              <a:rPr lang="en-US" sz="4000">
                <a:solidFill>
                  <a:schemeClr val="bg1"/>
                </a:solidFill>
                <a:latin typeface="Segoe UI Black" panose="020B0A02040204020203" pitchFamily="34" charset="0"/>
                <a:ea typeface="Segoe UI Black" panose="020B0A02040204020203" pitchFamily="34" charset="0"/>
              </a:rPr>
              <a:t>BREAK </a:t>
            </a:r>
          </a:p>
          <a:p>
            <a:pPr algn="ctr"/>
            <a:r>
              <a:rPr lang="en-US" sz="4000">
                <a:solidFill>
                  <a:schemeClr val="bg1"/>
                </a:solidFill>
                <a:latin typeface="Segoe UI Black" panose="020B0A02040204020203" pitchFamily="34" charset="0"/>
                <a:ea typeface="Segoe UI Black" panose="020B0A02040204020203" pitchFamily="34" charset="0"/>
              </a:rPr>
              <a:t>TIME</a:t>
            </a:r>
          </a:p>
        </p:txBody>
      </p:sp>
      <p:pic>
        <p:nvPicPr>
          <p:cNvPr id="5122" name="Picture 2" descr="Breaktime Takingabreak GIF - Breaktime Takingabreak Officeworkers GIFs"/>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341169" y="0"/>
            <a:ext cx="7850831" cy="5943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379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1D87B9E6-FC7C-7766-5B4C-A0B85700E214}"/>
              </a:ext>
            </a:extLst>
          </p:cNvPr>
          <p:cNvSpPr txBox="1"/>
          <p:nvPr/>
        </p:nvSpPr>
        <p:spPr>
          <a:xfrm>
            <a:off x="5071534" y="2378516"/>
            <a:ext cx="6690975" cy="1938992"/>
          </a:xfrm>
          <a:prstGeom prst="rect">
            <a:avLst/>
          </a:prstGeom>
          <a:noFill/>
        </p:spPr>
        <p:txBody>
          <a:bodyPr wrap="square" lIns="91440" tIns="45720" rIns="91440" bIns="45720" rtlCol="0" anchor="t">
            <a:spAutoFit/>
          </a:bodyPr>
          <a:lstStyle/>
          <a:p>
            <a:pPr algn="ctr">
              <a:defRPr/>
            </a:pPr>
            <a:r>
              <a:rPr lang="en-US" sz="6000" noProof="0">
                <a:solidFill>
                  <a:prstClr val="white"/>
                </a:solidFill>
                <a:latin typeface="Segoe UI Black"/>
                <a:ea typeface="Segoe UI Black"/>
              </a:rPr>
              <a:t>JACKIE &amp; MEIGHAN</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7" name="DCF94A4B-9731-4E57-A091-5394AFC7B14F" descr="IMG_5319.jpg"/>
          <p:cNvPicPr>
            <a:picLocks noChangeAspect="1" noChangeArrowheads="1"/>
          </p:cNvPicPr>
          <p:nvPr/>
        </p:nvPicPr>
        <p:blipFill rotWithShape="1">
          <a:blip r:embed="rId4">
            <a:extLst>
              <a:ext uri="{28A0092B-C50C-407E-A947-70E740481C1C}">
                <a14:useLocalDpi xmlns:a14="http://schemas.microsoft.com/office/drawing/2010/main" val="0"/>
              </a:ext>
            </a:extLst>
          </a:blip>
          <a:srcRect t="2367"/>
          <a:stretch/>
        </p:blipFill>
        <p:spPr bwMode="auto">
          <a:xfrm>
            <a:off x="614362" y="711200"/>
            <a:ext cx="4169304" cy="4863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82103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pic>
        <p:nvPicPr>
          <p:cNvPr id="6" name="Picture 5">
            <a:extLst>
              <a:ext uri="{FF2B5EF4-FFF2-40B4-BE49-F238E27FC236}">
                <a16:creationId xmlns:a16="http://schemas.microsoft.com/office/drawing/2014/main" id="{CCA8D48C-9479-4A39-8966-C6307CECD0B8}"/>
              </a:ext>
            </a:extLst>
          </p:cNvPr>
          <p:cNvPicPr>
            <a:picLocks noChangeAspect="1"/>
          </p:cNvPicPr>
          <p:nvPr/>
        </p:nvPicPr>
        <p:blipFill rotWithShape="1">
          <a:blip r:embed="rId3">
            <a:duotone>
              <a:schemeClr val="accent5">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Lst>
          </a:blip>
          <a:srcRect l="-108" t="5888" r="108" b="43008"/>
          <a:stretch/>
        </p:blipFill>
        <p:spPr>
          <a:xfrm>
            <a:off x="-38940" y="2743200"/>
            <a:ext cx="12230940" cy="4167809"/>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71272" y="6313984"/>
            <a:ext cx="3425585" cy="484381"/>
          </a:xfrm>
          <a:prstGeom prst="rect">
            <a:avLst/>
          </a:prstGeom>
        </p:spPr>
      </p:pic>
      <p:sp>
        <p:nvSpPr>
          <p:cNvPr id="10" name="TextBox 9"/>
          <p:cNvSpPr txBox="1"/>
          <p:nvPr/>
        </p:nvSpPr>
        <p:spPr>
          <a:xfrm>
            <a:off x="359668" y="891841"/>
            <a:ext cx="11501995" cy="1323439"/>
          </a:xfrm>
          <a:prstGeom prst="rect">
            <a:avLst/>
          </a:prstGeom>
          <a:noFill/>
        </p:spPr>
        <p:txBody>
          <a:bodyPr wrap="none" rtlCol="0">
            <a:spAutoFit/>
          </a:bodyPr>
          <a:lstStyle/>
          <a:p>
            <a:pPr algn="ctr"/>
            <a:r>
              <a:rPr lang="en-US" sz="4000">
                <a:solidFill>
                  <a:srgbClr val="182EA0"/>
                </a:solidFill>
                <a:latin typeface="Arial Black" panose="020B0A04020102020204" pitchFamily="34" charset="0"/>
                <a:sym typeface="EB Garamond"/>
              </a:rPr>
              <a:t>PREPARING YOUR LOCAL ASSOCIATION</a:t>
            </a:r>
          </a:p>
          <a:p>
            <a:pPr algn="ctr"/>
            <a:r>
              <a:rPr lang="en-US" sz="4000">
                <a:solidFill>
                  <a:srgbClr val="182EA0"/>
                </a:solidFill>
                <a:latin typeface="Arial Black" panose="020B0A04020102020204" pitchFamily="34" charset="0"/>
                <a:ea typeface="Segoe UI Black" panose="020B0A02040204020203" pitchFamily="34" charset="0"/>
                <a:cs typeface="EB Garamond"/>
                <a:sym typeface="EB Garamond"/>
              </a:rPr>
              <a:t>FOR YOUR SCHOOL BOARD CAMPAIGN</a:t>
            </a:r>
            <a:endParaRPr lang="en" sz="4000">
              <a:solidFill>
                <a:srgbClr val="002EA8"/>
              </a:solidFill>
              <a:latin typeface="Segoe UI Black" panose="020B0A02040204020203" pitchFamily="34" charset="0"/>
              <a:ea typeface="Segoe UI Black" panose="020B0A02040204020203" pitchFamily="34" charset="0"/>
              <a:cs typeface="EB Garamond"/>
              <a:sym typeface="EB Garamond"/>
            </a:endParaRPr>
          </a:p>
        </p:txBody>
      </p:sp>
    </p:spTree>
    <p:extLst>
      <p:ext uri="{BB962C8B-B14F-4D97-AF65-F5344CB8AC3E}">
        <p14:creationId xmlns:p14="http://schemas.microsoft.com/office/powerpoint/2010/main" val="3589772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82805" y="395926"/>
            <a:ext cx="464903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CAMPAIGN PLAN</a:t>
            </a:r>
          </a:p>
        </p:txBody>
      </p:sp>
      <p:sp>
        <p:nvSpPr>
          <p:cNvPr id="8" name="TextBox 7"/>
          <p:cNvSpPr txBox="1"/>
          <p:nvPr/>
        </p:nvSpPr>
        <p:spPr>
          <a:xfrm>
            <a:off x="435552" y="1301614"/>
            <a:ext cx="6619875" cy="4196020"/>
          </a:xfrm>
          <a:prstGeom prst="rect">
            <a:avLst/>
          </a:prstGeom>
          <a:noFill/>
        </p:spPr>
        <p:txBody>
          <a:bodyPr wrap="square" rtlCol="0">
            <a:spAutoFit/>
          </a:bodyPr>
          <a:lstStyle/>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Mapping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Goals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Strategies &amp; Tactics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Message</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Budget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Accountability/task tracker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Timeline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Evaluation &amp; wrap-up</a:t>
            </a:r>
          </a:p>
        </p:txBody>
      </p:sp>
      <p:pic>
        <p:nvPicPr>
          <p:cNvPr id="3" name="Picture 2"/>
          <p:cNvPicPr>
            <a:picLocks noChangeAspect="1"/>
          </p:cNvPicPr>
          <p:nvPr/>
        </p:nvPicPr>
        <p:blipFill>
          <a:blip r:embed="rId3"/>
          <a:stretch>
            <a:fillRect/>
          </a:stretch>
        </p:blipFill>
        <p:spPr>
          <a:xfrm>
            <a:off x="7189296" y="518792"/>
            <a:ext cx="3787402" cy="4725941"/>
          </a:xfrm>
          <a:prstGeom prst="rect">
            <a:avLst/>
          </a:prstGeom>
        </p:spPr>
      </p:pic>
      <p:sp>
        <p:nvSpPr>
          <p:cNvPr id="4" name="TextBox 3"/>
          <p:cNvSpPr txBox="1"/>
          <p:nvPr/>
        </p:nvSpPr>
        <p:spPr>
          <a:xfrm>
            <a:off x="8223404" y="4786745"/>
            <a:ext cx="3338946" cy="369332"/>
          </a:xfrm>
          <a:prstGeom prst="rect">
            <a:avLst/>
          </a:prstGeom>
          <a:noFill/>
        </p:spPr>
        <p:txBody>
          <a:bodyPr wrap="square" lIns="91440" tIns="45720" rIns="91440" bIns="45720" rtlCol="0" anchor="t">
            <a:spAutoFit/>
          </a:bodyPr>
          <a:lstStyle/>
          <a:p>
            <a:pPr algn="ctr"/>
            <a:r>
              <a:rPr lang="en-US">
                <a:solidFill>
                  <a:schemeClr val="bg1"/>
                </a:solidFill>
                <a:latin typeface="Segoe UI"/>
                <a:cs typeface="Segoe UI"/>
              </a:rPr>
              <a:t>P. 6 in Handouts</a:t>
            </a: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4097887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11285590"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ASSESSING SCHOOL BOARD MEMBERS</a:t>
            </a:r>
          </a:p>
        </p:txBody>
      </p:sp>
      <p:sp>
        <p:nvSpPr>
          <p:cNvPr id="5" name="TextBox 4"/>
          <p:cNvSpPr txBox="1"/>
          <p:nvPr/>
        </p:nvSpPr>
        <p:spPr>
          <a:xfrm>
            <a:off x="414770" y="1354756"/>
            <a:ext cx="8285885" cy="4196020"/>
          </a:xfrm>
          <a:prstGeom prst="rect">
            <a:avLst/>
          </a:prstGeom>
          <a:noFill/>
        </p:spPr>
        <p:txBody>
          <a:bodyPr wrap="square" lIns="91440" tIns="45720" rIns="91440" bIns="45720" rtlCol="0" anchor="t">
            <a:spAutoFit/>
          </a:bodyPr>
          <a:lstStyle/>
          <a:p>
            <a:pPr marL="457200" indent="-457200">
              <a:lnSpc>
                <a:spcPts val="4000"/>
              </a:lnSpc>
              <a:buFont typeface="Arial"/>
              <a:buChar char="•"/>
            </a:pPr>
            <a:r>
              <a:rPr lang="en-US" sz="2800">
                <a:solidFill>
                  <a:srgbClr val="182EA0"/>
                </a:solidFill>
                <a:latin typeface="Segoe UI Semibold"/>
                <a:cs typeface="Segoe UI Semibold"/>
              </a:rPr>
              <a:t>Willing to listen</a:t>
            </a:r>
          </a:p>
          <a:p>
            <a:pPr marL="457200" indent="-457200">
              <a:lnSpc>
                <a:spcPts val="4000"/>
              </a:lnSpc>
              <a:buFont typeface="Arial"/>
              <a:buChar char="•"/>
            </a:pPr>
            <a:r>
              <a:rPr lang="en-US" sz="2800">
                <a:solidFill>
                  <a:srgbClr val="182EA0"/>
                </a:solidFill>
                <a:latin typeface="Segoe UI Semibold"/>
                <a:cs typeface="Segoe UI Semibold"/>
              </a:rPr>
              <a:t>Relationship with members</a:t>
            </a:r>
          </a:p>
          <a:p>
            <a:pPr marL="457200" indent="-457200">
              <a:lnSpc>
                <a:spcPts val="4000"/>
              </a:lnSpc>
              <a:buFont typeface="Arial"/>
              <a:buChar char="•"/>
            </a:pPr>
            <a:r>
              <a:rPr lang="en-US" sz="2800">
                <a:solidFill>
                  <a:srgbClr val="182EA0"/>
                </a:solidFill>
                <a:latin typeface="Segoe UI Semibold"/>
                <a:cs typeface="Segoe UI Semibold"/>
              </a:rPr>
              <a:t>Experience in public education </a:t>
            </a:r>
          </a:p>
          <a:p>
            <a:pPr marL="457200" indent="-457200">
              <a:lnSpc>
                <a:spcPts val="4000"/>
              </a:lnSpc>
              <a:buFont typeface="Arial"/>
              <a:buChar char="•"/>
            </a:pPr>
            <a:r>
              <a:rPr lang="en-US" sz="2800">
                <a:solidFill>
                  <a:srgbClr val="182EA0"/>
                </a:solidFill>
                <a:latin typeface="Segoe UI Semibold"/>
                <a:cs typeface="Segoe UI Semibold"/>
              </a:rPr>
              <a:t>Strong candidate or campaigner</a:t>
            </a:r>
          </a:p>
          <a:p>
            <a:pPr marL="457200" indent="-457200">
              <a:lnSpc>
                <a:spcPts val="4000"/>
              </a:lnSpc>
              <a:buFont typeface="Arial"/>
              <a:buChar char="•"/>
            </a:pPr>
            <a:r>
              <a:rPr lang="en-US" sz="2800">
                <a:solidFill>
                  <a:srgbClr val="182EA0"/>
                </a:solidFill>
                <a:latin typeface="Segoe UI Semibold"/>
                <a:cs typeface="Segoe UI Semibold"/>
              </a:rPr>
              <a:t>Community support</a:t>
            </a:r>
          </a:p>
          <a:p>
            <a:pPr marL="457200" indent="-457200">
              <a:lnSpc>
                <a:spcPts val="4000"/>
              </a:lnSpc>
              <a:buFont typeface="Arial"/>
              <a:buChar char="•"/>
            </a:pPr>
            <a:r>
              <a:rPr lang="en-US" sz="2800">
                <a:solidFill>
                  <a:srgbClr val="182EA0"/>
                </a:solidFill>
                <a:latin typeface="Segoe UI Semibold"/>
                <a:cs typeface="Segoe UI Semibold"/>
              </a:rPr>
              <a:t>Member of coalition or allied group? </a:t>
            </a:r>
          </a:p>
          <a:p>
            <a:pPr marL="457200" indent="-457200">
              <a:lnSpc>
                <a:spcPts val="4000"/>
              </a:lnSpc>
              <a:buFont typeface="Arial"/>
              <a:buChar char="•"/>
            </a:pPr>
            <a:r>
              <a:rPr lang="en-US" sz="2800">
                <a:solidFill>
                  <a:srgbClr val="182EA0"/>
                </a:solidFill>
                <a:latin typeface="Segoe UI Semibold"/>
                <a:cs typeface="Segoe UI Semibold"/>
              </a:rPr>
              <a:t>Potential for improved relationship</a:t>
            </a:r>
          </a:p>
          <a:p>
            <a:pPr marL="457200" indent="-457200">
              <a:lnSpc>
                <a:spcPts val="4000"/>
              </a:lnSpc>
              <a:buFont typeface="Arial"/>
              <a:buChar char="•"/>
            </a:pPr>
            <a:r>
              <a:rPr lang="en-US" sz="2800">
                <a:solidFill>
                  <a:srgbClr val="182EA0"/>
                </a:solidFill>
                <a:latin typeface="Segoe UI Semibold"/>
                <a:cs typeface="Segoe UI Semibold"/>
              </a:rPr>
              <a:t>Is this seat winnable? </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7783" y="1416098"/>
            <a:ext cx="4134678" cy="4134678"/>
          </a:xfrm>
          <a:prstGeom prst="rect">
            <a:avLst/>
          </a:prstGeom>
        </p:spPr>
      </p:pic>
    </p:spTree>
    <p:extLst>
      <p:ext uri="{BB962C8B-B14F-4D97-AF65-F5344CB8AC3E}">
        <p14:creationId xmlns:p14="http://schemas.microsoft.com/office/powerpoint/2010/main" val="3441095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86139" y="-79513"/>
            <a:ext cx="12278139" cy="1107035"/>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SCHOOL BOARD </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110836" y="1128112"/>
            <a:ext cx="12011891" cy="1118255"/>
          </a:xfrm>
          <a:prstGeom prst="rect">
            <a:avLst/>
          </a:prstGeom>
          <a:noFill/>
        </p:spPr>
        <p:txBody>
          <a:bodyPr wrap="square" rtlCol="0">
            <a:spAutoFit/>
          </a:bodyPr>
          <a:lstStyle/>
          <a:p>
            <a:pPr algn="ctr">
              <a:lnSpc>
                <a:spcPts val="4000"/>
              </a:lnSpc>
            </a:pPr>
            <a:r>
              <a:rPr lang="en-US" sz="2800">
                <a:solidFill>
                  <a:srgbClr val="182EA0"/>
                </a:solidFill>
                <a:latin typeface="Segoe UI Semibold" panose="020B0702040204020203" pitchFamily="34" charset="0"/>
                <a:cs typeface="Segoe UI Semibold" panose="020B0702040204020203" pitchFamily="34" charset="0"/>
              </a:rPr>
              <a:t>Start with a simple chart of current office holders &amp; assessments. </a:t>
            </a:r>
          </a:p>
          <a:p>
            <a:pPr algn="ctr">
              <a:lnSpc>
                <a:spcPts val="4000"/>
              </a:lnSpc>
            </a:pPr>
            <a:r>
              <a:rPr lang="en-US" sz="2800">
                <a:solidFill>
                  <a:srgbClr val="182EA0"/>
                </a:solidFill>
                <a:latin typeface="Segoe UI Semibold" panose="020B0702040204020203" pitchFamily="34" charset="0"/>
                <a:cs typeface="Segoe UI Semibold" panose="020B0702040204020203" pitchFamily="34" charset="0"/>
              </a:rPr>
              <a:t>Be careful what words you use, how this is stored, &amp; how this is shared. </a:t>
            </a:r>
          </a:p>
        </p:txBody>
      </p:sp>
      <p:graphicFrame>
        <p:nvGraphicFramePr>
          <p:cNvPr id="8" name="Table 7"/>
          <p:cNvGraphicFramePr>
            <a:graphicFrameLocks noGrp="1"/>
          </p:cNvGraphicFramePr>
          <p:nvPr>
            <p:extLst>
              <p:ext uri="{D42A27DB-BD31-4B8C-83A1-F6EECF244321}">
                <p14:modId xmlns:p14="http://schemas.microsoft.com/office/powerpoint/2010/main" val="729447613"/>
              </p:ext>
            </p:extLst>
          </p:nvPr>
        </p:nvGraphicFramePr>
        <p:xfrm>
          <a:off x="254683" y="2455024"/>
          <a:ext cx="11660227" cy="3200400"/>
        </p:xfrm>
        <a:graphic>
          <a:graphicData uri="http://schemas.openxmlformats.org/drawingml/2006/table">
            <a:tbl>
              <a:tblPr firstRow="1" bandRow="1">
                <a:tableStyleId>{5C22544A-7EE6-4342-B048-85BDC9FD1C3A}</a:tableStyleId>
              </a:tblPr>
              <a:tblGrid>
                <a:gridCol w="1453046">
                  <a:extLst>
                    <a:ext uri="{9D8B030D-6E8A-4147-A177-3AD203B41FA5}">
                      <a16:colId xmlns:a16="http://schemas.microsoft.com/office/drawing/2014/main" val="1036472324"/>
                    </a:ext>
                  </a:extLst>
                </a:gridCol>
                <a:gridCol w="1678766">
                  <a:extLst>
                    <a:ext uri="{9D8B030D-6E8A-4147-A177-3AD203B41FA5}">
                      <a16:colId xmlns:a16="http://schemas.microsoft.com/office/drawing/2014/main" val="2636118998"/>
                    </a:ext>
                  </a:extLst>
                </a:gridCol>
                <a:gridCol w="2582338">
                  <a:extLst>
                    <a:ext uri="{9D8B030D-6E8A-4147-A177-3AD203B41FA5}">
                      <a16:colId xmlns:a16="http://schemas.microsoft.com/office/drawing/2014/main" val="3434508486"/>
                    </a:ext>
                  </a:extLst>
                </a:gridCol>
                <a:gridCol w="2552570">
                  <a:extLst>
                    <a:ext uri="{9D8B030D-6E8A-4147-A177-3AD203B41FA5}">
                      <a16:colId xmlns:a16="http://schemas.microsoft.com/office/drawing/2014/main" val="1418668949"/>
                    </a:ext>
                  </a:extLst>
                </a:gridCol>
                <a:gridCol w="3393507">
                  <a:extLst>
                    <a:ext uri="{9D8B030D-6E8A-4147-A177-3AD203B41FA5}">
                      <a16:colId xmlns:a16="http://schemas.microsoft.com/office/drawing/2014/main" val="1488240004"/>
                    </a:ext>
                  </a:extLst>
                </a:gridCol>
              </a:tblGrid>
              <a:tr h="561783">
                <a:tc>
                  <a:txBody>
                    <a:bodyPr/>
                    <a:lstStyle/>
                    <a:p>
                      <a:pPr algn="ctr"/>
                      <a:endParaRPr lang="en-US">
                        <a:latin typeface="Segoe UI Black" panose="020B0A02040204020203" pitchFamily="34" charset="0"/>
                        <a:ea typeface="Segoe UI Black" panose="020B0A02040204020203" pitchFamily="34" charset="0"/>
                      </a:endParaRPr>
                    </a:p>
                  </a:txBody>
                  <a:tcPr anchor="ctr">
                    <a:solidFill>
                      <a:srgbClr val="002EA8"/>
                    </a:solidFill>
                  </a:tcPr>
                </a:tc>
                <a:tc>
                  <a:txBody>
                    <a:bodyPr/>
                    <a:lstStyle/>
                    <a:p>
                      <a:pPr algn="ctr"/>
                      <a:r>
                        <a:rPr lang="en-US">
                          <a:latin typeface="Segoe UI Black"/>
                          <a:ea typeface="Segoe UI Black"/>
                        </a:rPr>
                        <a:t>TERM</a:t>
                      </a:r>
                      <a:r>
                        <a:rPr lang="en-US" baseline="0">
                          <a:latin typeface="Segoe UI Black"/>
                          <a:ea typeface="Segoe UI Black"/>
                        </a:rPr>
                        <a:t> EXPIRES</a:t>
                      </a:r>
                      <a:endParaRPr lang="en-US">
                        <a:latin typeface="Segoe UI Black"/>
                        <a:ea typeface="Segoe UI Black"/>
                      </a:endParaRPr>
                    </a:p>
                  </a:txBody>
                  <a:tcPr anchor="ctr">
                    <a:solidFill>
                      <a:srgbClr val="002EA8"/>
                    </a:solidFill>
                  </a:tcPr>
                </a:tc>
                <a:tc>
                  <a:txBody>
                    <a:bodyPr/>
                    <a:lstStyle/>
                    <a:p>
                      <a:pPr algn="ctr"/>
                      <a:r>
                        <a:rPr lang="en-US">
                          <a:latin typeface="Segoe UI Black"/>
                          <a:ea typeface="Segoe UI Black"/>
                        </a:rPr>
                        <a:t>SCHOOL</a:t>
                      </a:r>
                      <a:r>
                        <a:rPr lang="en-US" baseline="0">
                          <a:latin typeface="Segoe UI Black"/>
                          <a:ea typeface="Segoe UI Black"/>
                        </a:rPr>
                        <a:t> BOARD MEMBER</a:t>
                      </a:r>
                      <a:endParaRPr lang="en-US">
                        <a:latin typeface="Segoe UI Black"/>
                        <a:ea typeface="Segoe UI Black"/>
                      </a:endParaRPr>
                    </a:p>
                  </a:txBody>
                  <a:tcPr anchor="ctr">
                    <a:solidFill>
                      <a:srgbClr val="002EA8"/>
                    </a:solidFill>
                  </a:tcPr>
                </a:tc>
                <a:tc>
                  <a:txBody>
                    <a:bodyPr/>
                    <a:lstStyle/>
                    <a:p>
                      <a:pPr lvl="0" algn="ctr">
                        <a:lnSpc>
                          <a:spcPct val="100000"/>
                        </a:lnSpc>
                        <a:spcBef>
                          <a:spcPts val="0"/>
                        </a:spcBef>
                        <a:spcAft>
                          <a:spcPts val="0"/>
                        </a:spcAft>
                        <a:buNone/>
                      </a:pPr>
                      <a:r>
                        <a:rPr lang="en-US" sz="1800" b="1" i="0" u="none" strike="noStrike" noProof="0">
                          <a:solidFill>
                            <a:srgbClr val="FFFFFF"/>
                          </a:solidFill>
                          <a:latin typeface="Segoe UI"/>
                        </a:rPr>
                        <a:t>ALLY, NEUTRAL, OR OPPONENT</a:t>
                      </a:r>
                    </a:p>
                  </a:txBody>
                  <a:tcPr anchor="ctr">
                    <a:solidFill>
                      <a:srgbClr val="002EA8"/>
                    </a:solidFill>
                  </a:tcPr>
                </a:tc>
                <a:tc>
                  <a:txBody>
                    <a:bodyPr/>
                    <a:lstStyle/>
                    <a:p>
                      <a:pPr algn="ctr"/>
                      <a:r>
                        <a:rPr lang="en-US">
                          <a:latin typeface="Segoe UI Black"/>
                          <a:ea typeface="Segoe UI Black"/>
                        </a:rPr>
                        <a:t>OTHER</a:t>
                      </a:r>
                    </a:p>
                  </a:txBody>
                  <a:tcPr anchor="ctr">
                    <a:solidFill>
                      <a:srgbClr val="002EA8"/>
                    </a:solidFill>
                  </a:tcPr>
                </a:tc>
                <a:extLst>
                  <a:ext uri="{0D108BD9-81ED-4DB2-BD59-A6C34878D82A}">
                    <a16:rowId xmlns:a16="http://schemas.microsoft.com/office/drawing/2014/main" val="1665840337"/>
                  </a:ext>
                </a:extLst>
              </a:tr>
              <a:tr h="313000">
                <a:tc>
                  <a:txBody>
                    <a:bodyPr/>
                    <a:lstStyle/>
                    <a:p>
                      <a:r>
                        <a:rPr lang="en-US">
                          <a:solidFill>
                            <a:srgbClr val="002EA8"/>
                          </a:solidFill>
                          <a:latin typeface="Segoe UI Black"/>
                          <a:ea typeface="Segoe UI Black"/>
                        </a:rPr>
                        <a:t>Seat</a:t>
                      </a:r>
                      <a:r>
                        <a:rPr lang="en-US" baseline="0">
                          <a:solidFill>
                            <a:srgbClr val="002EA8"/>
                          </a:solidFill>
                          <a:latin typeface="Segoe UI Black"/>
                          <a:ea typeface="Segoe UI Black"/>
                        </a:rPr>
                        <a:t> A</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974902196"/>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B</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53852663"/>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C</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413280789"/>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D</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658926054"/>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E</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903575794"/>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F</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178024417"/>
                  </a:ext>
                </a:extLst>
              </a:tr>
              <a:tr h="31300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solidFill>
                            <a:srgbClr val="002EA8"/>
                          </a:solidFill>
                          <a:latin typeface="Segoe UI Black"/>
                          <a:ea typeface="Segoe UI Black"/>
                        </a:rPr>
                        <a:t>Seat</a:t>
                      </a:r>
                      <a:r>
                        <a:rPr lang="en-US" baseline="0">
                          <a:solidFill>
                            <a:srgbClr val="002EA8"/>
                          </a:solidFill>
                          <a:latin typeface="Segoe UI Black"/>
                          <a:ea typeface="Segoe UI Black"/>
                        </a:rPr>
                        <a:t> G</a:t>
                      </a:r>
                      <a:endParaRPr lang="en-US">
                        <a:solidFill>
                          <a:srgbClr val="002EA8"/>
                        </a:solidFill>
                        <a:latin typeface="Segoe UI Black"/>
                        <a:ea typeface="Segoe UI Black"/>
                      </a:endParaRP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126263253"/>
                  </a:ext>
                </a:extLst>
              </a:tr>
            </a:tbl>
          </a:graphicData>
        </a:graphic>
      </p:graphicFrame>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1824091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46383" y="-38501"/>
            <a:ext cx="12238383"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SCHOOL BOARD </a:t>
            </a:r>
            <a:endParaRPr lang="en-US" sz="4000">
              <a:solidFill>
                <a:schemeClr val="bg1"/>
              </a:solidFill>
              <a:latin typeface="Segoe UI Black" panose="020B0A02040204020203" pitchFamily="34" charset="0"/>
              <a:ea typeface="Segoe UI Black" panose="020B0A02040204020203" pitchFamily="34" charset="0"/>
            </a:endParaRPr>
          </a:p>
        </p:txBody>
      </p:sp>
      <p:graphicFrame>
        <p:nvGraphicFramePr>
          <p:cNvPr id="10" name="Table 9"/>
          <p:cNvGraphicFramePr>
            <a:graphicFrameLocks noGrp="1"/>
          </p:cNvGraphicFramePr>
          <p:nvPr>
            <p:extLst>
              <p:ext uri="{D42A27DB-BD31-4B8C-83A1-F6EECF244321}">
                <p14:modId xmlns:p14="http://schemas.microsoft.com/office/powerpoint/2010/main" val="2506841743"/>
              </p:ext>
            </p:extLst>
          </p:nvPr>
        </p:nvGraphicFramePr>
        <p:xfrm>
          <a:off x="279844" y="1491556"/>
          <a:ext cx="11594961" cy="3854406"/>
        </p:xfrm>
        <a:graphic>
          <a:graphicData uri="http://schemas.openxmlformats.org/drawingml/2006/table">
            <a:tbl>
              <a:tblPr firstRow="1" bandRow="1">
                <a:tableStyleId>{5C22544A-7EE6-4342-B048-85BDC9FD1C3A}</a:tableStyleId>
              </a:tblPr>
              <a:tblGrid>
                <a:gridCol w="1008847">
                  <a:extLst>
                    <a:ext uri="{9D8B030D-6E8A-4147-A177-3AD203B41FA5}">
                      <a16:colId xmlns:a16="http://schemas.microsoft.com/office/drawing/2014/main" val="1036472324"/>
                    </a:ext>
                  </a:extLst>
                </a:gridCol>
                <a:gridCol w="1416835">
                  <a:extLst>
                    <a:ext uri="{9D8B030D-6E8A-4147-A177-3AD203B41FA5}">
                      <a16:colId xmlns:a16="http://schemas.microsoft.com/office/drawing/2014/main" val="2636118998"/>
                    </a:ext>
                  </a:extLst>
                </a:gridCol>
                <a:gridCol w="2820049">
                  <a:extLst>
                    <a:ext uri="{9D8B030D-6E8A-4147-A177-3AD203B41FA5}">
                      <a16:colId xmlns:a16="http://schemas.microsoft.com/office/drawing/2014/main" val="3434508486"/>
                    </a:ext>
                  </a:extLst>
                </a:gridCol>
                <a:gridCol w="2268300">
                  <a:extLst>
                    <a:ext uri="{9D8B030D-6E8A-4147-A177-3AD203B41FA5}">
                      <a16:colId xmlns:a16="http://schemas.microsoft.com/office/drawing/2014/main" val="1418668949"/>
                    </a:ext>
                  </a:extLst>
                </a:gridCol>
                <a:gridCol w="4080930">
                  <a:extLst>
                    <a:ext uri="{9D8B030D-6E8A-4147-A177-3AD203B41FA5}">
                      <a16:colId xmlns:a16="http://schemas.microsoft.com/office/drawing/2014/main" val="1488240004"/>
                    </a:ext>
                  </a:extLst>
                </a:gridCol>
              </a:tblGrid>
              <a:tr h="558723">
                <a:tc>
                  <a:txBody>
                    <a:bodyPr/>
                    <a:lstStyle/>
                    <a:p>
                      <a:pPr algn="ctr"/>
                      <a:endParaRPr lang="en-US" sz="1800">
                        <a:latin typeface="Segoe UI" panose="020B0502040204020203" pitchFamily="34" charset="0"/>
                        <a:ea typeface="Segoe UI Black" panose="020B0A02040204020203" pitchFamily="34" charset="0"/>
                        <a:cs typeface="Segoe UI" panose="020B0502040204020203" pitchFamily="34" charset="0"/>
                      </a:endParaRPr>
                    </a:p>
                  </a:txBody>
                  <a:tcPr anchor="ctr">
                    <a:solidFill>
                      <a:srgbClr val="002EA8"/>
                    </a:solidFill>
                  </a:tcPr>
                </a:tc>
                <a:tc>
                  <a:txBody>
                    <a:bodyPr/>
                    <a:lstStyle/>
                    <a:p>
                      <a:pPr algn="ctr"/>
                      <a:r>
                        <a:rPr lang="en-US" sz="1800">
                          <a:latin typeface="Segoe UI"/>
                          <a:ea typeface="Segoe UI Black"/>
                          <a:cs typeface="Segoe UI"/>
                        </a:rPr>
                        <a:t>TERM</a:t>
                      </a:r>
                      <a:r>
                        <a:rPr lang="en-US" sz="1800" baseline="0">
                          <a:latin typeface="Segoe UI"/>
                          <a:ea typeface="Segoe UI Black"/>
                          <a:cs typeface="Segoe UI"/>
                        </a:rPr>
                        <a:t> EXPIRES</a:t>
                      </a:r>
                      <a:endParaRPr lang="en-US" sz="1800">
                        <a:latin typeface="Segoe UI"/>
                        <a:ea typeface="Segoe UI Black"/>
                        <a:cs typeface="Segoe UI"/>
                      </a:endParaRPr>
                    </a:p>
                  </a:txBody>
                  <a:tcPr anchor="ctr">
                    <a:solidFill>
                      <a:srgbClr val="002EA8"/>
                    </a:solidFill>
                  </a:tcPr>
                </a:tc>
                <a:tc>
                  <a:txBody>
                    <a:bodyPr/>
                    <a:lstStyle/>
                    <a:p>
                      <a:pPr algn="ctr"/>
                      <a:r>
                        <a:rPr lang="en-US" sz="1800">
                          <a:latin typeface="Segoe UI"/>
                          <a:ea typeface="Segoe UI Black"/>
                          <a:cs typeface="Segoe UI"/>
                        </a:rPr>
                        <a:t>SCHOOL</a:t>
                      </a:r>
                      <a:r>
                        <a:rPr lang="en-US" sz="1800" baseline="0">
                          <a:latin typeface="Segoe UI"/>
                          <a:ea typeface="Segoe UI Black"/>
                          <a:cs typeface="Segoe UI"/>
                        </a:rPr>
                        <a:t> BOARD MEMBER</a:t>
                      </a:r>
                      <a:endParaRPr lang="en-US" sz="1800">
                        <a:latin typeface="Segoe UI"/>
                        <a:ea typeface="Segoe UI Black"/>
                        <a:cs typeface="Segoe UI"/>
                      </a:endParaRPr>
                    </a:p>
                  </a:txBody>
                  <a:tcPr anchor="ctr">
                    <a:solidFill>
                      <a:srgbClr val="002EA8"/>
                    </a:solidFill>
                  </a:tcPr>
                </a:tc>
                <a:tc>
                  <a:txBody>
                    <a:bodyPr/>
                    <a:lstStyle/>
                    <a:p>
                      <a:pPr lvl="0" algn="ctr">
                        <a:buNone/>
                      </a:pPr>
                      <a:r>
                        <a:rPr lang="en-US" sz="1800" b="1" i="0" u="none" strike="noStrike" baseline="0" noProof="0">
                          <a:solidFill>
                            <a:srgbClr val="FFFFFF"/>
                          </a:solidFill>
                          <a:latin typeface="Segoe UI"/>
                        </a:rPr>
                        <a:t>ALLY, NEUTRAL, OR OPPONENT</a:t>
                      </a:r>
                      <a:endParaRPr lang="en-US"/>
                    </a:p>
                  </a:txBody>
                  <a:tcPr anchor="ctr">
                    <a:solidFill>
                      <a:srgbClr val="002EA8"/>
                    </a:solidFill>
                  </a:tcPr>
                </a:tc>
                <a:tc>
                  <a:txBody>
                    <a:bodyPr/>
                    <a:lstStyle/>
                    <a:p>
                      <a:pPr algn="ctr"/>
                      <a:r>
                        <a:rPr lang="en-US" sz="1800">
                          <a:latin typeface="Segoe UI"/>
                          <a:ea typeface="Segoe UI Black"/>
                          <a:cs typeface="Segoe UI"/>
                        </a:rPr>
                        <a:t>OTHER</a:t>
                      </a:r>
                    </a:p>
                  </a:txBody>
                  <a:tcPr anchor="ctr">
                    <a:solidFill>
                      <a:srgbClr val="002EA8"/>
                    </a:solidFill>
                  </a:tcPr>
                </a:tc>
                <a:extLst>
                  <a:ext uri="{0D108BD9-81ED-4DB2-BD59-A6C34878D82A}">
                    <a16:rowId xmlns:a16="http://schemas.microsoft.com/office/drawing/2014/main" val="1665840337"/>
                  </a:ext>
                </a:extLst>
              </a:tr>
              <a:tr h="429041">
                <a:tc>
                  <a:txBody>
                    <a:bodyPr/>
                    <a:lstStyle/>
                    <a:p>
                      <a:pPr algn="ct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A</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2026</a:t>
                      </a:r>
                    </a:p>
                  </a:txBody>
                  <a:tcPr anchor="ctr"/>
                </a:tc>
                <a:tc>
                  <a:txBody>
                    <a:bodyPr/>
                    <a:lstStyle/>
                    <a:p>
                      <a:pPr algn="ctr"/>
                      <a:r>
                        <a:rPr lang="en-US" sz="1800">
                          <a:latin typeface="Segoe UI"/>
                          <a:cs typeface="Segoe UI"/>
                        </a:rPr>
                        <a:t>President</a:t>
                      </a:r>
                      <a:r>
                        <a:rPr lang="en-US" sz="1800" baseline="0">
                          <a:latin typeface="Segoe UI"/>
                          <a:cs typeface="Segoe UI"/>
                        </a:rPr>
                        <a:t> Jane Jones</a:t>
                      </a:r>
                      <a:endParaRPr lang="en-US" sz="1800">
                        <a:latin typeface="Segoe UI"/>
                        <a:cs typeface="Segoe UI"/>
                      </a:endParaRPr>
                    </a:p>
                  </a:txBody>
                  <a:tcPr anchor="ctr"/>
                </a:tc>
                <a:tc>
                  <a:txBody>
                    <a:bodyPr/>
                    <a:lstStyle/>
                    <a:p>
                      <a:pPr algn="ctr"/>
                      <a:r>
                        <a:rPr lang="en-US" sz="1800">
                          <a:latin typeface="Segoe UI"/>
                          <a:cs typeface="Segoe UI"/>
                        </a:rPr>
                        <a:t>Ally</a:t>
                      </a:r>
                      <a:endParaRPr lang="en-US" sz="1800">
                        <a:latin typeface="Segoe UI" panose="020B0502040204020203" pitchFamily="34" charset="0"/>
                        <a:cs typeface="Segoe UI" panose="020B0502040204020203" pitchFamily="34" charset="0"/>
                      </a:endParaRPr>
                    </a:p>
                  </a:txBody>
                  <a:tcPr anchor="ctr"/>
                </a:tc>
                <a:tc>
                  <a:txBody>
                    <a:bodyPr/>
                    <a:lstStyle/>
                    <a:p>
                      <a:pPr algn="ctr"/>
                      <a:r>
                        <a:rPr lang="en-US" sz="1800">
                          <a:latin typeface="Segoe UI"/>
                          <a:cs typeface="Segoe UI"/>
                        </a:rPr>
                        <a:t>Parent of member</a:t>
                      </a:r>
                    </a:p>
                  </a:txBody>
                  <a:tcPr anchor="ctr"/>
                </a:tc>
                <a:extLst>
                  <a:ext uri="{0D108BD9-81ED-4DB2-BD59-A6C34878D82A}">
                    <a16:rowId xmlns:a16="http://schemas.microsoft.com/office/drawing/2014/main" val="2974902196"/>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B</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2025</a:t>
                      </a:r>
                    </a:p>
                  </a:txBody>
                  <a:tcPr anchor="ctr"/>
                </a:tc>
                <a:tc>
                  <a:txBody>
                    <a:bodyPr/>
                    <a:lstStyle/>
                    <a:p>
                      <a:pPr algn="ctr"/>
                      <a:r>
                        <a:rPr lang="en-US" sz="1800">
                          <a:latin typeface="Segoe UI"/>
                          <a:cs typeface="Segoe UI"/>
                        </a:rPr>
                        <a:t>Vice-President</a:t>
                      </a:r>
                      <a:r>
                        <a:rPr lang="en-US" sz="1800" baseline="0">
                          <a:latin typeface="Segoe UI"/>
                          <a:cs typeface="Segoe UI"/>
                        </a:rPr>
                        <a:t> Billy James</a:t>
                      </a:r>
                      <a:endParaRPr lang="en-US" sz="1800">
                        <a:latin typeface="Segoe UI"/>
                        <a:cs typeface="Segoe UI"/>
                      </a:endParaRPr>
                    </a:p>
                  </a:txBody>
                  <a:tcPr anchor="ctr"/>
                </a:tc>
                <a:tc>
                  <a:txBody>
                    <a:bodyPr/>
                    <a:lstStyle/>
                    <a:p>
                      <a:pPr algn="ctr"/>
                      <a:r>
                        <a:rPr lang="en-US" sz="1800">
                          <a:latin typeface="Segoe UI"/>
                          <a:cs typeface="Segoe UI"/>
                        </a:rPr>
                        <a:t>Neutral</a:t>
                      </a:r>
                    </a:p>
                  </a:txBody>
                  <a:tcPr anchor="ctr"/>
                </a:tc>
                <a:tc>
                  <a:txBody>
                    <a:bodyPr/>
                    <a:lstStyle/>
                    <a:p>
                      <a:pPr algn="ctr"/>
                      <a:r>
                        <a:rPr lang="en-US" sz="1800">
                          <a:latin typeface="Segoe UI"/>
                          <a:cs typeface="Segoe UI"/>
                        </a:rPr>
                        <a:t>Basketball</a:t>
                      </a:r>
                      <a:r>
                        <a:rPr lang="en-US" sz="1800" baseline="0">
                          <a:latin typeface="Segoe UI"/>
                          <a:cs typeface="Segoe UI"/>
                        </a:rPr>
                        <a:t> coach</a:t>
                      </a:r>
                      <a:endParaRPr lang="en-US" sz="1800">
                        <a:latin typeface="Segoe UI"/>
                        <a:cs typeface="Segoe UI"/>
                      </a:endParaRPr>
                    </a:p>
                  </a:txBody>
                  <a:tcPr anchor="ctr"/>
                </a:tc>
                <a:extLst>
                  <a:ext uri="{0D108BD9-81ED-4DB2-BD59-A6C34878D82A}">
                    <a16:rowId xmlns:a16="http://schemas.microsoft.com/office/drawing/2014/main" val="453852663"/>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C</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2026</a:t>
                      </a:r>
                    </a:p>
                  </a:txBody>
                  <a:tcPr anchor="ctr"/>
                </a:tc>
                <a:tc>
                  <a:txBody>
                    <a:bodyPr/>
                    <a:lstStyle/>
                    <a:p>
                      <a:pPr algn="ctr"/>
                      <a:r>
                        <a:rPr lang="en-US" sz="1800">
                          <a:latin typeface="Segoe UI"/>
                          <a:cs typeface="Segoe UI"/>
                        </a:rPr>
                        <a:t>Dolores Smith</a:t>
                      </a:r>
                    </a:p>
                  </a:txBody>
                  <a:tcPr anchor="ctr"/>
                </a:tc>
                <a:tc>
                  <a:txBody>
                    <a:bodyPr/>
                    <a:lstStyle/>
                    <a:p>
                      <a:pPr algn="ctr"/>
                      <a:r>
                        <a:rPr lang="en-US" sz="1800">
                          <a:latin typeface="Segoe UI"/>
                          <a:cs typeface="Segoe UI"/>
                        </a:rPr>
                        <a:t>Neutral </a:t>
                      </a:r>
                    </a:p>
                  </a:txBody>
                  <a:tcPr anchor="ctr"/>
                </a:tc>
                <a:tc>
                  <a:txBody>
                    <a:bodyPr/>
                    <a:lstStyle/>
                    <a:p>
                      <a:pPr algn="ctr"/>
                      <a:endParaRPr lang="en-US" sz="1800">
                        <a:latin typeface="Segoe UI" panose="020B0502040204020203" pitchFamily="34" charset="0"/>
                        <a:cs typeface="Segoe UI" panose="020B0502040204020203" pitchFamily="34" charset="0"/>
                      </a:endParaRPr>
                    </a:p>
                  </a:txBody>
                  <a:tcPr anchor="ctr"/>
                </a:tc>
                <a:extLst>
                  <a:ext uri="{0D108BD9-81ED-4DB2-BD59-A6C34878D82A}">
                    <a16:rowId xmlns:a16="http://schemas.microsoft.com/office/drawing/2014/main" val="1413280789"/>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D</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2026</a:t>
                      </a:r>
                    </a:p>
                  </a:txBody>
                  <a:tcPr anchor="ctr"/>
                </a:tc>
                <a:tc>
                  <a:txBody>
                    <a:bodyPr/>
                    <a:lstStyle/>
                    <a:p>
                      <a:pPr algn="ctr"/>
                      <a:r>
                        <a:rPr lang="en-US" sz="1800">
                          <a:latin typeface="Segoe UI"/>
                          <a:cs typeface="Segoe UI"/>
                        </a:rPr>
                        <a:t>Randy Jerk</a:t>
                      </a:r>
                    </a:p>
                  </a:txBody>
                  <a:tcPr anchor="ctr"/>
                </a:tc>
                <a:tc>
                  <a:txBody>
                    <a:bodyPr/>
                    <a:lstStyle/>
                    <a:p>
                      <a:pPr algn="ctr"/>
                      <a:r>
                        <a:rPr lang="en-US" sz="1800">
                          <a:latin typeface="Segoe UI"/>
                          <a:cs typeface="Segoe UI"/>
                        </a:rPr>
                        <a:t>Opponent</a:t>
                      </a:r>
                      <a:endParaRPr lang="en-US" sz="1800">
                        <a:latin typeface="Segoe UI" panose="020B0502040204020203" pitchFamily="34" charset="0"/>
                        <a:cs typeface="Segoe UI" panose="020B0502040204020203" pitchFamily="34" charset="0"/>
                      </a:endParaRPr>
                    </a:p>
                  </a:txBody>
                  <a:tcPr anchor="ctr"/>
                </a:tc>
                <a:tc>
                  <a:txBody>
                    <a:bodyPr/>
                    <a:lstStyle/>
                    <a:p>
                      <a:pPr algn="ctr"/>
                      <a:r>
                        <a:rPr lang="en-US" sz="1800">
                          <a:latin typeface="Segoe UI" panose="020B0502040204020203" pitchFamily="34" charset="0"/>
                          <a:cs typeface="Segoe UI" panose="020B0502040204020203" pitchFamily="34" charset="0"/>
                        </a:rPr>
                        <a:t>Keeps</a:t>
                      </a:r>
                      <a:r>
                        <a:rPr lang="en-US" sz="1800" baseline="0">
                          <a:latin typeface="Segoe UI" panose="020B0502040204020203" pitchFamily="34" charset="0"/>
                          <a:cs typeface="Segoe UI" panose="020B0502040204020203" pitchFamily="34" charset="0"/>
                        </a:rPr>
                        <a:t> trying to take away dues deduction</a:t>
                      </a:r>
                      <a:endParaRPr lang="en-US" sz="1800">
                        <a:latin typeface="Segoe UI" panose="020B0502040204020203" pitchFamily="34" charset="0"/>
                        <a:cs typeface="Segoe UI" panose="020B0502040204020203" pitchFamily="34" charset="0"/>
                      </a:endParaRPr>
                    </a:p>
                  </a:txBody>
                  <a:tcPr anchor="ctr"/>
                </a:tc>
                <a:extLst>
                  <a:ext uri="{0D108BD9-81ED-4DB2-BD59-A6C34878D82A}">
                    <a16:rowId xmlns:a16="http://schemas.microsoft.com/office/drawing/2014/main" val="2658926054"/>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E</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2025</a:t>
                      </a:r>
                    </a:p>
                  </a:txBody>
                  <a:tcPr anchor="ctr"/>
                </a:tc>
                <a:tc>
                  <a:txBody>
                    <a:bodyPr/>
                    <a:lstStyle/>
                    <a:p>
                      <a:pPr algn="ctr"/>
                      <a:r>
                        <a:rPr lang="en-US" sz="1800">
                          <a:latin typeface="Segoe UI"/>
                          <a:cs typeface="Segoe UI"/>
                        </a:rPr>
                        <a:t>Gladys Grumps</a:t>
                      </a:r>
                    </a:p>
                  </a:txBody>
                  <a:tcPr anchor="ctr"/>
                </a:tc>
                <a:tc>
                  <a:txBody>
                    <a:bodyPr/>
                    <a:lstStyle/>
                    <a:p>
                      <a:pPr algn="ctr"/>
                      <a:r>
                        <a:rPr lang="en-US" sz="1800">
                          <a:latin typeface="Segoe UI"/>
                          <a:cs typeface="Segoe UI"/>
                        </a:rPr>
                        <a:t>Opponent</a:t>
                      </a:r>
                      <a:endParaRPr lang="en-US" sz="1800">
                        <a:latin typeface="Segoe UI" panose="020B0502040204020203" pitchFamily="34" charset="0"/>
                        <a:cs typeface="Segoe UI" panose="020B0502040204020203" pitchFamily="34" charset="0"/>
                      </a:endParaRPr>
                    </a:p>
                  </a:txBody>
                  <a:tcPr anchor="ctr"/>
                </a:tc>
                <a:tc>
                  <a:txBody>
                    <a:bodyPr/>
                    <a:lstStyle/>
                    <a:p>
                      <a:pPr algn="ctr"/>
                      <a:r>
                        <a:rPr lang="en-US" sz="1800">
                          <a:latin typeface="Segoe UI"/>
                          <a:cs typeface="Segoe UI"/>
                        </a:rPr>
                        <a:t>Repeatedly dismissive of concerns</a:t>
                      </a:r>
                    </a:p>
                  </a:txBody>
                  <a:tcPr anchor="ctr"/>
                </a:tc>
                <a:extLst>
                  <a:ext uri="{0D108BD9-81ED-4DB2-BD59-A6C34878D82A}">
                    <a16:rowId xmlns:a16="http://schemas.microsoft.com/office/drawing/2014/main" val="1903575794"/>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F</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2025</a:t>
                      </a:r>
                    </a:p>
                  </a:txBody>
                  <a:tcPr anchor="ctr"/>
                </a:tc>
                <a:tc>
                  <a:txBody>
                    <a:bodyPr/>
                    <a:lstStyle/>
                    <a:p>
                      <a:pPr algn="ctr"/>
                      <a:r>
                        <a:rPr lang="en-US" sz="1800">
                          <a:latin typeface="Segoe UI"/>
                          <a:cs typeface="Segoe UI"/>
                        </a:rPr>
                        <a:t>Jean Garcia</a:t>
                      </a:r>
                    </a:p>
                  </a:txBody>
                  <a:tcPr anchor="ctr"/>
                </a:tc>
                <a:tc>
                  <a:txBody>
                    <a:bodyPr/>
                    <a:lstStyle/>
                    <a:p>
                      <a:pPr algn="ctr"/>
                      <a:r>
                        <a:rPr lang="en-US" sz="1800">
                          <a:latin typeface="Segoe UI"/>
                          <a:cs typeface="Segoe UI"/>
                        </a:rPr>
                        <a:t>Ally</a:t>
                      </a:r>
                      <a:endParaRPr lang="en-US" sz="1800">
                        <a:latin typeface="Segoe UI" panose="020B0502040204020203" pitchFamily="34" charset="0"/>
                        <a:cs typeface="Segoe UI" panose="020B0502040204020203" pitchFamily="34" charset="0"/>
                      </a:endParaRPr>
                    </a:p>
                  </a:txBody>
                  <a:tcPr anchor="ctr"/>
                </a:tc>
                <a:tc>
                  <a:txBody>
                    <a:bodyPr/>
                    <a:lstStyle/>
                    <a:p>
                      <a:pPr algn="ctr"/>
                      <a:endParaRPr lang="en-US" sz="1800">
                        <a:latin typeface="Segoe UI" panose="020B0502040204020203" pitchFamily="34" charset="0"/>
                        <a:cs typeface="Segoe UI" panose="020B0502040204020203" pitchFamily="34" charset="0"/>
                      </a:endParaRPr>
                    </a:p>
                  </a:txBody>
                  <a:tcPr anchor="ctr"/>
                </a:tc>
                <a:extLst>
                  <a:ext uri="{0D108BD9-81ED-4DB2-BD59-A6C34878D82A}">
                    <a16:rowId xmlns:a16="http://schemas.microsoft.com/office/drawing/2014/main" val="4178024417"/>
                  </a:ext>
                </a:extLst>
              </a:tr>
              <a:tr h="429041">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800">
                          <a:solidFill>
                            <a:srgbClr val="002EA8"/>
                          </a:solidFill>
                          <a:latin typeface="Segoe UI"/>
                          <a:ea typeface="Segoe UI Black"/>
                          <a:cs typeface="Segoe UI"/>
                        </a:rPr>
                        <a:t>Seat</a:t>
                      </a:r>
                      <a:r>
                        <a:rPr lang="en-US" sz="1800" baseline="0">
                          <a:solidFill>
                            <a:srgbClr val="002EA8"/>
                          </a:solidFill>
                          <a:latin typeface="Segoe UI"/>
                          <a:ea typeface="Segoe UI Black"/>
                          <a:cs typeface="Segoe UI"/>
                        </a:rPr>
                        <a:t> G</a:t>
                      </a:r>
                      <a:endParaRPr lang="en-US" sz="1800">
                        <a:solidFill>
                          <a:srgbClr val="002EA8"/>
                        </a:solidFill>
                        <a:latin typeface="Segoe UI"/>
                        <a:ea typeface="Segoe UI Black"/>
                        <a:cs typeface="Segoe UI"/>
                      </a:endParaRPr>
                    </a:p>
                  </a:txBody>
                  <a:tcPr anchor="ctr"/>
                </a:tc>
                <a:tc>
                  <a:txBody>
                    <a:bodyPr/>
                    <a:lstStyle/>
                    <a:p>
                      <a:pPr algn="ctr"/>
                      <a:r>
                        <a:rPr lang="en-US" sz="1800">
                          <a:latin typeface="Segoe UI"/>
                          <a:cs typeface="Segoe UI"/>
                        </a:rPr>
                        <a:t>2026</a:t>
                      </a:r>
                    </a:p>
                  </a:txBody>
                  <a:tcPr anchor="ctr"/>
                </a:tc>
                <a:tc>
                  <a:txBody>
                    <a:bodyPr/>
                    <a:lstStyle/>
                    <a:p>
                      <a:pPr algn="ctr"/>
                      <a:r>
                        <a:rPr lang="en-US" sz="1800">
                          <a:latin typeface="Segoe UI"/>
                          <a:cs typeface="Segoe UI"/>
                        </a:rPr>
                        <a:t>Frida</a:t>
                      </a:r>
                      <a:r>
                        <a:rPr lang="en-US" sz="1800" baseline="0">
                          <a:latin typeface="Segoe UI"/>
                          <a:cs typeface="Segoe UI"/>
                        </a:rPr>
                        <a:t> Lemon</a:t>
                      </a:r>
                      <a:endParaRPr lang="en-US" sz="1800">
                        <a:latin typeface="Segoe UI"/>
                        <a:cs typeface="Segoe UI"/>
                      </a:endParaRPr>
                    </a:p>
                  </a:txBody>
                  <a:tcPr anchor="ctr"/>
                </a:tc>
                <a:tc>
                  <a:txBody>
                    <a:bodyPr/>
                    <a:lstStyle/>
                    <a:p>
                      <a:pPr algn="ctr"/>
                      <a:r>
                        <a:rPr lang="en-US" sz="1800">
                          <a:latin typeface="Segoe UI"/>
                          <a:cs typeface="Segoe UI"/>
                        </a:rPr>
                        <a:t>Neutral</a:t>
                      </a:r>
                    </a:p>
                  </a:txBody>
                  <a:tcPr anchor="ctr"/>
                </a:tc>
                <a:tc>
                  <a:txBody>
                    <a:bodyPr/>
                    <a:lstStyle/>
                    <a:p>
                      <a:pPr algn="ctr"/>
                      <a:endParaRPr lang="en-US" sz="1800">
                        <a:latin typeface="Segoe UI" panose="020B0502040204020203" pitchFamily="34" charset="0"/>
                        <a:cs typeface="Segoe UI" panose="020B0502040204020203" pitchFamily="34" charset="0"/>
                      </a:endParaRPr>
                    </a:p>
                  </a:txBody>
                  <a:tcPr anchor="ctr"/>
                </a:tc>
                <a:extLst>
                  <a:ext uri="{0D108BD9-81ED-4DB2-BD59-A6C34878D82A}">
                    <a16:rowId xmlns:a16="http://schemas.microsoft.com/office/drawing/2014/main" val="3126263253"/>
                  </a:ext>
                </a:extLst>
              </a:tr>
            </a:tbl>
          </a:graphicData>
        </a:graphic>
      </p:graphicFrame>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28489038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EXERCISE </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60858" y="1499111"/>
            <a:ext cx="6868203" cy="2041585"/>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Fill in as much of your campaign template mapping section for </a:t>
            </a:r>
            <a:endParaRPr lang="en-US"/>
          </a:p>
          <a:p>
            <a:pPr marL="914400" lvl="1" indent="-457200">
              <a:lnSpc>
                <a:spcPts val="3800"/>
              </a:lnSpc>
              <a:buFont typeface="Courier New" panose="020B0604020202020204" pitchFamily="34" charset="0"/>
              <a:buChar char="o"/>
            </a:pPr>
            <a:r>
              <a:rPr lang="en-US" sz="2800">
                <a:solidFill>
                  <a:srgbClr val="182EA0"/>
                </a:solidFill>
                <a:latin typeface="Segoe UI Semibold"/>
                <a:cs typeface="Segoe UI Semibold"/>
              </a:rPr>
              <a:t>Mapping your School Board Chart</a:t>
            </a:r>
            <a:endParaRPr lang="en-US">
              <a:ea typeface="Calibri" panose="020F0502020204030204"/>
              <a:cs typeface="Calibri" panose="020F0502020204030204"/>
            </a:endParaRPr>
          </a:p>
          <a:p>
            <a:pPr marL="971550" lvl="1" indent="-514350">
              <a:lnSpc>
                <a:spcPts val="3800"/>
              </a:lnSpc>
              <a:buFont typeface="Courier New" panose="02070309020205020404" pitchFamily="49" charset="0"/>
              <a:buChar char="o"/>
            </a:pPr>
            <a:endParaRPr lang="en-US" sz="2800">
              <a:solidFill>
                <a:srgbClr val="182EA0"/>
              </a:solidFill>
              <a:latin typeface="Segoe UI Semibold"/>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p:cNvPicPr>
            <a:picLocks noChangeAspect="1"/>
          </p:cNvPicPr>
          <p:nvPr/>
        </p:nvPicPr>
        <p:blipFill>
          <a:blip r:embed="rId4"/>
          <a:stretch>
            <a:fillRect/>
          </a:stretch>
        </p:blipFill>
        <p:spPr>
          <a:xfrm>
            <a:off x="7974022" y="1407291"/>
            <a:ext cx="3112297" cy="3863678"/>
          </a:xfrm>
          <a:prstGeom prst="rect">
            <a:avLst/>
          </a:prstGeom>
        </p:spPr>
      </p:pic>
    </p:spTree>
    <p:extLst>
      <p:ext uri="{BB962C8B-B14F-4D97-AF65-F5344CB8AC3E}">
        <p14:creationId xmlns:p14="http://schemas.microsoft.com/office/powerpoint/2010/main" val="37220711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2E66BF-37B3-EADC-9573-0C78CF56E85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281D6FB-7FDB-12BE-92EA-F4D88373E7BA}"/>
              </a:ext>
            </a:extLst>
          </p:cNvPr>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KEY LESSONS MAPPING BOARD</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a:extLst>
              <a:ext uri="{FF2B5EF4-FFF2-40B4-BE49-F238E27FC236}">
                <a16:creationId xmlns:a16="http://schemas.microsoft.com/office/drawing/2014/main" id="{DCDFFDE4-41E2-3127-5444-9AA59CF6A1A8}"/>
              </a:ext>
            </a:extLst>
          </p:cNvPr>
          <p:cNvSpPr txBox="1"/>
          <p:nvPr/>
        </p:nvSpPr>
        <p:spPr>
          <a:xfrm>
            <a:off x="497979" y="1516301"/>
            <a:ext cx="5400660" cy="2620782"/>
          </a:xfrm>
          <a:prstGeom prst="rect">
            <a:avLst/>
          </a:prstGeom>
          <a:noFill/>
        </p:spPr>
        <p:txBody>
          <a:bodyPr wrap="square" lIns="91440" tIns="45720" rIns="91440" bIns="45720" rtlCol="0" anchor="t">
            <a:spAutoFit/>
          </a:bodyPr>
          <a:lstStyle/>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Build majority</a:t>
            </a:r>
            <a:endParaRPr lang="en-US"/>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Keeping friends is priority</a:t>
            </a:r>
            <a:endParaRPr lang="en-US">
              <a:solidFill>
                <a:srgbClr val="000000"/>
              </a:solidFill>
              <a:latin typeface="Calibri" panose="020F0502020204030204"/>
              <a:ea typeface="Calibri" panose="020F0502020204030204"/>
              <a:cs typeface="Calibri" panose="020F0502020204030204"/>
            </a:endParaRP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Beating incumbents is hard</a:t>
            </a:r>
            <a:endParaRPr lang="en-US">
              <a:solidFill>
                <a:srgbClr val="000000"/>
              </a:solidFill>
              <a:latin typeface="Calibri" panose="020F0502020204030204"/>
              <a:ea typeface="Calibri"/>
              <a:cs typeface="Calibri"/>
            </a:endParaRP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Think long term – not just this cycle</a:t>
            </a:r>
            <a:endParaRPr lang="en-US">
              <a:ea typeface="Calibri"/>
              <a:cs typeface="Calibri"/>
            </a:endParaRPr>
          </a:p>
        </p:txBody>
      </p:sp>
      <p:pic>
        <p:nvPicPr>
          <p:cNvPr id="11" name="Picture 10">
            <a:extLst>
              <a:ext uri="{FF2B5EF4-FFF2-40B4-BE49-F238E27FC236}">
                <a16:creationId xmlns:a16="http://schemas.microsoft.com/office/drawing/2014/main" id="{E2CB9691-BBDB-4164-A5B3-1EE536A7F8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4" name="Picture 3" descr="YARN | Let's go win an election! | Parks and Recreation (2009) - S04E10  Citizen Knope | Video gifs by quotes | c18849b0 | 紗">
            <a:extLst>
              <a:ext uri="{FF2B5EF4-FFF2-40B4-BE49-F238E27FC236}">
                <a16:creationId xmlns:a16="http://schemas.microsoft.com/office/drawing/2014/main" id="{568F607B-699B-FD28-DE18-B42D9EA75E1F}"/>
              </a:ext>
            </a:extLst>
          </p:cNvPr>
          <p:cNvPicPr>
            <a:picLocks noChangeAspect="1"/>
          </p:cNvPicPr>
          <p:nvPr/>
        </p:nvPicPr>
        <p:blipFill>
          <a:blip r:embed="rId4"/>
          <a:stretch>
            <a:fillRect/>
          </a:stretch>
        </p:blipFill>
        <p:spPr>
          <a:xfrm>
            <a:off x="6569554" y="1877669"/>
            <a:ext cx="4657725" cy="2626233"/>
          </a:xfrm>
          <a:prstGeom prst="rect">
            <a:avLst/>
          </a:prstGeom>
        </p:spPr>
      </p:pic>
    </p:spTree>
    <p:extLst>
      <p:ext uri="{BB962C8B-B14F-4D97-AF65-F5344CB8AC3E}">
        <p14:creationId xmlns:p14="http://schemas.microsoft.com/office/powerpoint/2010/main" val="1303212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53009" y="-38501"/>
            <a:ext cx="12245009"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YOUR LOCAL</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17788" y="1102689"/>
            <a:ext cx="8285885" cy="5412251"/>
          </a:xfrm>
          <a:prstGeom prst="rect">
            <a:avLst/>
          </a:prstGeom>
          <a:noFill/>
        </p:spPr>
        <p:txBody>
          <a:bodyPr wrap="square" lIns="91440" tIns="45720" rIns="91440" bIns="45720" rtlCol="0" anchor="t">
            <a:spAutoFit/>
          </a:bodyPr>
          <a:lstStyle/>
          <a:p>
            <a:pPr marL="457200" indent="-457200">
              <a:lnSpc>
                <a:spcPts val="3800"/>
              </a:lnSpc>
              <a:buFont typeface="Arial"/>
              <a:buChar char="•"/>
            </a:pPr>
            <a:r>
              <a:rPr lang="en-US" sz="2800">
                <a:solidFill>
                  <a:srgbClr val="182EA0"/>
                </a:solidFill>
                <a:latin typeface="Segoe UI Semibold"/>
                <a:cs typeface="Segoe UI Semibold"/>
              </a:rPr>
              <a:t>Organization Capacity</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Volunteer</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PAC</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Contact Information</a:t>
            </a:r>
          </a:p>
          <a:p>
            <a:pPr marL="457200" indent="-457200">
              <a:lnSpc>
                <a:spcPts val="3800"/>
              </a:lnSpc>
              <a:buFont typeface="Arial"/>
              <a:buChar char="•"/>
            </a:pPr>
            <a:r>
              <a:rPr lang="en-US" sz="2800">
                <a:solidFill>
                  <a:srgbClr val="182EA0"/>
                </a:solidFill>
                <a:latin typeface="Segoe UI Semibold"/>
                <a:cs typeface="Segoe UI Semibold"/>
              </a:rPr>
              <a:t>Communication Tools</a:t>
            </a:r>
          </a:p>
          <a:p>
            <a:pPr marL="457200" indent="-457200">
              <a:lnSpc>
                <a:spcPts val="3800"/>
              </a:lnSpc>
              <a:buFont typeface="Arial"/>
              <a:buChar char="•"/>
            </a:pPr>
            <a:r>
              <a:rPr lang="en-US" sz="2800">
                <a:solidFill>
                  <a:srgbClr val="182EA0"/>
                </a:solidFill>
                <a:latin typeface="Segoe UI Semibold"/>
                <a:cs typeface="Segoe UI Semibold"/>
              </a:rPr>
              <a:t>Leadership </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Investment </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Your Team </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Constitution &amp; Bylaws</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Recommendation Process</a:t>
            </a:r>
          </a:p>
          <a:p>
            <a:pPr marL="914400" lvl="1" indent="-457200">
              <a:lnSpc>
                <a:spcPts val="3800"/>
              </a:lnSpc>
              <a:buFont typeface="Courier New" panose="02070309020205020404" pitchFamily="49" charset="0"/>
              <a:buChar char="o"/>
            </a:pPr>
            <a:r>
              <a:rPr lang="en-US" sz="2800">
                <a:solidFill>
                  <a:srgbClr val="182EA0"/>
                </a:solidFill>
                <a:latin typeface="Segoe UI Semibold"/>
                <a:cs typeface="Segoe UI Semibold"/>
              </a:rPr>
              <a:t>Campaign Spending </a:t>
            </a:r>
          </a:p>
        </p:txBody>
      </p:sp>
      <p:pic>
        <p:nvPicPr>
          <p:cNvPr id="1026" name="Picture 2" descr="Is That A Spreadsheet Annie Murphy GIF - Is That A Spreadsheet Annie Murphy Alexis Rose GIFs"/>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400483" y="1851601"/>
            <a:ext cx="5306608" cy="298363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42838427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46383" y="-38501"/>
            <a:ext cx="12238383"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MAPPING: YOUR LOCAL</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7" name="TextBox 6">
            <a:extLst>
              <a:ext uri="{FF2B5EF4-FFF2-40B4-BE49-F238E27FC236}">
                <a16:creationId xmlns:a16="http://schemas.microsoft.com/office/drawing/2014/main" id="{4884FC4A-0A54-4FED-9CA5-6FC8F406CA60}"/>
              </a:ext>
            </a:extLst>
          </p:cNvPr>
          <p:cNvSpPr txBox="1"/>
          <p:nvPr/>
        </p:nvSpPr>
        <p:spPr>
          <a:xfrm>
            <a:off x="359230" y="1128112"/>
            <a:ext cx="11645733" cy="6370975"/>
          </a:xfrm>
          <a:prstGeom prst="rect">
            <a:avLst/>
          </a:prstGeom>
          <a:noFill/>
        </p:spPr>
        <p:txBody>
          <a:bodyPr wrap="square" lIns="91440" tIns="45720" rIns="91440" bIns="45720" numCol="2" spcCol="274320" rtlCol="0" anchor="t">
            <a:spAutoFit/>
          </a:bodyPr>
          <a:lstStyle/>
          <a:p>
            <a:r>
              <a:rPr lang="en-US" sz="2400" b="1">
                <a:solidFill>
                  <a:srgbClr val="182EA0"/>
                </a:solidFill>
                <a:latin typeface="Segoe UI"/>
                <a:cs typeface="Segoe UI"/>
              </a:rPr>
              <a:t>Rules: different rules govern elections &amp; union engagement in elections work</a:t>
            </a:r>
          </a:p>
          <a:p>
            <a:endParaRPr lang="en-US" sz="2400">
              <a:solidFill>
                <a:srgbClr val="182EA0"/>
              </a:solidFill>
              <a:latin typeface="Segoe UI" panose="020B0502040204020203" pitchFamily="34" charset="0"/>
              <a:cs typeface="Segoe UI" panose="020B0502040204020203" pitchFamily="34" charset="0"/>
            </a:endParaRPr>
          </a:p>
          <a:p>
            <a:r>
              <a:rPr lang="en-US" sz="2400">
                <a:solidFill>
                  <a:srgbClr val="182EA0"/>
                </a:solidFill>
                <a:latin typeface="Segoe UI"/>
                <a:cs typeface="Segoe UI"/>
              </a:rPr>
              <a:t>Association rules, examples</a:t>
            </a:r>
          </a:p>
          <a:p>
            <a:pPr marL="285750" indent="-285750">
              <a:buFont typeface="Arial" panose="020B0604020202020204" pitchFamily="34" charset="0"/>
              <a:buChar char="•"/>
            </a:pPr>
            <a:r>
              <a:rPr lang="en-US" sz="2400">
                <a:solidFill>
                  <a:srgbClr val="182EA0"/>
                </a:solidFill>
                <a:latin typeface="Segoe UI"/>
                <a:cs typeface="Segoe UI"/>
              </a:rPr>
              <a:t>Endorsement Process</a:t>
            </a:r>
          </a:p>
          <a:p>
            <a:pPr marL="285750" indent="-285750">
              <a:buFont typeface="Arial" panose="020B0604020202020204" pitchFamily="34" charset="0"/>
              <a:buChar char="•"/>
            </a:pPr>
            <a:r>
              <a:rPr lang="en-US" sz="2400">
                <a:solidFill>
                  <a:srgbClr val="182EA0"/>
                </a:solidFill>
                <a:latin typeface="Segoe UI"/>
                <a:cs typeface="Segoe UI"/>
              </a:rPr>
              <a:t>Approval of Money &amp; Contributions</a:t>
            </a:r>
          </a:p>
          <a:p>
            <a:endParaRPr lang="en-US" sz="2400">
              <a:solidFill>
                <a:srgbClr val="182EA0"/>
              </a:solidFill>
              <a:latin typeface="Segoe UI" panose="020B0502040204020203" pitchFamily="34" charset="0"/>
              <a:cs typeface="Segoe UI" panose="020B0502040204020203" pitchFamily="34" charset="0"/>
            </a:endParaRPr>
          </a:p>
          <a:p>
            <a:r>
              <a:rPr lang="en-US" sz="2400">
                <a:solidFill>
                  <a:srgbClr val="182EA0"/>
                </a:solidFill>
                <a:latin typeface="Segoe UI"/>
                <a:cs typeface="Segoe UI"/>
              </a:rPr>
              <a:t>Elections Rules, examples:</a:t>
            </a:r>
          </a:p>
          <a:p>
            <a:pPr marL="285750" indent="-285750">
              <a:buFont typeface="Arial" panose="020B0604020202020204" pitchFamily="34" charset="0"/>
              <a:buChar char="•"/>
            </a:pPr>
            <a:r>
              <a:rPr lang="en-US" sz="2400">
                <a:solidFill>
                  <a:srgbClr val="182EA0"/>
                </a:solidFill>
                <a:latin typeface="Segoe UI"/>
                <a:cs typeface="Segoe UI"/>
              </a:rPr>
              <a:t>Candidates</a:t>
            </a:r>
          </a:p>
          <a:p>
            <a:pPr marL="285750" indent="-285750">
              <a:buFont typeface="Arial" panose="020B0604020202020204" pitchFamily="34" charset="0"/>
              <a:buChar char="•"/>
            </a:pPr>
            <a:r>
              <a:rPr lang="en-US" sz="2400">
                <a:solidFill>
                  <a:srgbClr val="182EA0"/>
                </a:solidFill>
                <a:latin typeface="Segoe UI"/>
                <a:cs typeface="Segoe UI"/>
              </a:rPr>
              <a:t>Political contributions</a:t>
            </a:r>
          </a:p>
          <a:p>
            <a:pPr marL="285750" indent="-285750">
              <a:buFont typeface="Arial" panose="020B0604020202020204" pitchFamily="34" charset="0"/>
              <a:buChar char="•"/>
            </a:pPr>
            <a:r>
              <a:rPr lang="en-US" sz="2400">
                <a:solidFill>
                  <a:srgbClr val="182EA0"/>
                </a:solidFill>
                <a:latin typeface="Segoe UI"/>
                <a:cs typeface="Segoe UI"/>
              </a:rPr>
              <a:t>Election Activities</a:t>
            </a:r>
          </a:p>
          <a:p>
            <a:pPr marL="285750" indent="-285750">
              <a:buFont typeface="Arial" panose="020B0604020202020204" pitchFamily="34" charset="0"/>
              <a:buChar char="•"/>
            </a:pPr>
            <a:r>
              <a:rPr lang="en-US" sz="2400">
                <a:solidFill>
                  <a:srgbClr val="182EA0"/>
                </a:solidFill>
                <a:latin typeface="Segoe UI"/>
                <a:cs typeface="Segoe UI"/>
              </a:rPr>
              <a:t>Union participation</a:t>
            </a:r>
          </a:p>
          <a:p>
            <a:endParaRPr lang="en-US" sz="2400">
              <a:solidFill>
                <a:srgbClr val="182EA0"/>
              </a:solidFill>
              <a:latin typeface="Segoe UI" panose="020B0502040204020203" pitchFamily="34" charset="0"/>
              <a:cs typeface="Segoe UI" panose="020B0502040204020203" pitchFamily="34" charset="0"/>
            </a:endParaRPr>
          </a:p>
          <a:p>
            <a:endParaRPr lang="en-US" sz="2400">
              <a:solidFill>
                <a:srgbClr val="182EA0"/>
              </a:solidFill>
              <a:latin typeface="Segoe UI" panose="020B0502040204020203" pitchFamily="34" charset="0"/>
              <a:cs typeface="Segoe UI" panose="020B0502040204020203" pitchFamily="34" charset="0"/>
            </a:endParaRPr>
          </a:p>
          <a:p>
            <a:endParaRPr lang="en-US" sz="2400">
              <a:solidFill>
                <a:srgbClr val="182EA0"/>
              </a:solidFill>
              <a:latin typeface="Segoe UI" panose="020B0502040204020203" pitchFamily="34" charset="0"/>
              <a:cs typeface="Segoe UI" panose="020B0502040204020203" pitchFamily="34" charset="0"/>
            </a:endParaRPr>
          </a:p>
          <a:p>
            <a:endParaRPr lang="en-US" sz="2400">
              <a:solidFill>
                <a:srgbClr val="182EA0"/>
              </a:solidFill>
              <a:latin typeface="Segoe UI" panose="020B0502040204020203" pitchFamily="34" charset="0"/>
              <a:cs typeface="Segoe UI" panose="020B0502040204020203" pitchFamily="34" charset="0"/>
            </a:endParaRPr>
          </a:p>
          <a:p>
            <a:endParaRPr lang="en-US" sz="2400">
              <a:solidFill>
                <a:srgbClr val="182EA0"/>
              </a:solidFill>
              <a:latin typeface="Segoe UI" panose="020B0502040204020203" pitchFamily="34" charset="0"/>
              <a:cs typeface="Segoe UI" panose="020B0502040204020203" pitchFamily="34" charset="0"/>
            </a:endParaRPr>
          </a:p>
          <a:p>
            <a:r>
              <a:rPr lang="en-US" sz="2400" b="1">
                <a:solidFill>
                  <a:srgbClr val="182EA0"/>
                </a:solidFill>
                <a:latin typeface="Segoe UI"/>
                <a:cs typeface="Segoe UI"/>
              </a:rPr>
              <a:t>Money: sources and how can use; Early money is critical for your candidates</a:t>
            </a:r>
          </a:p>
          <a:p>
            <a:endParaRPr lang="en-US" sz="2400">
              <a:solidFill>
                <a:srgbClr val="182EA0"/>
              </a:solidFill>
              <a:latin typeface="Segoe UI" panose="020B0502040204020203" pitchFamily="34" charset="0"/>
              <a:cs typeface="Segoe UI" panose="020B0502040204020203" pitchFamily="34" charset="0"/>
            </a:endParaRPr>
          </a:p>
          <a:p>
            <a:r>
              <a:rPr lang="en-US" sz="2400">
                <a:solidFill>
                  <a:srgbClr val="182EA0"/>
                </a:solidFill>
                <a:latin typeface="Segoe UI"/>
                <a:cs typeface="Segoe UI"/>
              </a:rPr>
              <a:t>Local Dues/General Fund Dollars </a:t>
            </a:r>
          </a:p>
          <a:p>
            <a:r>
              <a:rPr lang="en-US" sz="2400">
                <a:solidFill>
                  <a:srgbClr val="182EA0"/>
                </a:solidFill>
                <a:latin typeface="Segoe UI"/>
                <a:cs typeface="Segoe UI"/>
              </a:rPr>
              <a:t>can be used for educating, communicating with &amp; supporting your members</a:t>
            </a:r>
          </a:p>
          <a:p>
            <a:endParaRPr lang="en-US" sz="2400">
              <a:solidFill>
                <a:srgbClr val="182EA0"/>
              </a:solidFill>
              <a:latin typeface="Segoe UI" panose="020B0502040204020203" pitchFamily="34" charset="0"/>
              <a:cs typeface="Segoe UI" panose="020B0502040204020203" pitchFamily="34" charset="0"/>
            </a:endParaRPr>
          </a:p>
          <a:p>
            <a:r>
              <a:rPr lang="en-US" sz="2400">
                <a:solidFill>
                  <a:srgbClr val="182EA0"/>
                </a:solidFill>
                <a:latin typeface="Segoe UI"/>
                <a:cs typeface="Segoe UI"/>
              </a:rPr>
              <a:t>Political Dollars/PAC funding </a:t>
            </a:r>
            <a:endParaRPr lang="en-US" sz="2400">
              <a:solidFill>
                <a:srgbClr val="182EA0"/>
              </a:solidFill>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2400">
                <a:solidFill>
                  <a:srgbClr val="182EA0"/>
                </a:solidFill>
                <a:latin typeface="Segoe UI"/>
                <a:cs typeface="Segoe UI"/>
              </a:rPr>
              <a:t>can be used for direct contributions to a candidate</a:t>
            </a:r>
          </a:p>
          <a:p>
            <a:pPr marL="285750" indent="-285750">
              <a:buFont typeface="Arial" panose="020B0604020202020204" pitchFamily="34" charset="0"/>
              <a:buChar char="•"/>
            </a:pPr>
            <a:r>
              <a:rPr lang="en-US" sz="2400">
                <a:solidFill>
                  <a:srgbClr val="182EA0"/>
                </a:solidFill>
                <a:latin typeface="Segoe UI"/>
                <a:cs typeface="Segoe UI"/>
              </a:rPr>
              <a:t>doing a specific activity on behalf of a candidate or in-kind contributions</a:t>
            </a:r>
            <a:endParaRPr lang="en-US" sz="2000">
              <a:solidFill>
                <a:srgbClr val="182EA0"/>
              </a:solidFill>
              <a:latin typeface="Segoe UI"/>
              <a:cs typeface="Segoe UI"/>
            </a:endParaRPr>
          </a:p>
        </p:txBody>
      </p:sp>
    </p:spTree>
    <p:extLst>
      <p:ext uri="{BB962C8B-B14F-4D97-AF65-F5344CB8AC3E}">
        <p14:creationId xmlns:p14="http://schemas.microsoft.com/office/powerpoint/2010/main" val="1457985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8437B0-90F7-C364-054C-914F0F147515}"/>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BE003A1-1883-D0CD-2012-E902B32D1521}"/>
              </a:ext>
            </a:extLst>
          </p:cNvPr>
          <p:cNvSpPr/>
          <p:nvPr/>
        </p:nvSpPr>
        <p:spPr>
          <a:xfrm>
            <a:off x="-46383" y="-38501"/>
            <a:ext cx="12238383"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YOUR COMMUNITY</a:t>
            </a:r>
            <a:endParaRPr lang="en-US">
              <a:solidFill>
                <a:schemeClr val="bg1"/>
              </a:solidFill>
            </a:endParaRPr>
          </a:p>
        </p:txBody>
      </p:sp>
      <p:sp>
        <p:nvSpPr>
          <p:cNvPr id="9" name="TextBox 8">
            <a:extLst>
              <a:ext uri="{FF2B5EF4-FFF2-40B4-BE49-F238E27FC236}">
                <a16:creationId xmlns:a16="http://schemas.microsoft.com/office/drawing/2014/main" id="{60D4F2CE-F022-3C71-DCE7-EA820A238AC5}"/>
              </a:ext>
            </a:extLst>
          </p:cNvPr>
          <p:cNvSpPr txBox="1"/>
          <p:nvPr/>
        </p:nvSpPr>
        <p:spPr>
          <a:xfrm>
            <a:off x="4111334" y="952333"/>
            <a:ext cx="3934691"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More Power to Elect Candidates</a:t>
            </a:r>
          </a:p>
        </p:txBody>
      </p:sp>
      <p:pic>
        <p:nvPicPr>
          <p:cNvPr id="11" name="Picture 10">
            <a:extLst>
              <a:ext uri="{FF2B5EF4-FFF2-40B4-BE49-F238E27FC236}">
                <a16:creationId xmlns:a16="http://schemas.microsoft.com/office/drawing/2014/main" id="{6FE50BA7-FB8B-2D3F-101C-EFBB3F41E4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cxnSp>
        <p:nvCxnSpPr>
          <p:cNvPr id="3" name="Straight Arrow Connector 2">
            <a:extLst>
              <a:ext uri="{FF2B5EF4-FFF2-40B4-BE49-F238E27FC236}">
                <a16:creationId xmlns:a16="http://schemas.microsoft.com/office/drawing/2014/main" id="{3E896BFC-DC27-90DE-5886-FC7B6C7F11BF}"/>
              </a:ext>
            </a:extLst>
          </p:cNvPr>
          <p:cNvCxnSpPr>
            <a:stCxn id="9" idx="2"/>
          </p:cNvCxnSpPr>
          <p:nvPr/>
        </p:nvCxnSpPr>
        <p:spPr>
          <a:xfrm flipH="1">
            <a:off x="6050972" y="1557627"/>
            <a:ext cx="27708" cy="4462173"/>
          </a:xfrm>
          <a:prstGeom prst="straightConnector1">
            <a:avLst/>
          </a:prstGeom>
          <a:ln w="76200">
            <a:solidFill>
              <a:srgbClr val="182E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4955839-A158-0652-E44D-49FD24F24F49}"/>
              </a:ext>
            </a:extLst>
          </p:cNvPr>
          <p:cNvCxnSpPr/>
          <p:nvPr/>
        </p:nvCxnSpPr>
        <p:spPr>
          <a:xfrm flipH="1" flipV="1">
            <a:off x="2473036" y="3590461"/>
            <a:ext cx="7024255" cy="15048"/>
          </a:xfrm>
          <a:prstGeom prst="straightConnector1">
            <a:avLst/>
          </a:prstGeom>
          <a:ln w="76200">
            <a:solidFill>
              <a:srgbClr val="182EA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F1818530-42D1-79AD-F75A-18AF6F8282F2}"/>
              </a:ext>
            </a:extLst>
          </p:cNvPr>
          <p:cNvSpPr txBox="1"/>
          <p:nvPr/>
        </p:nvSpPr>
        <p:spPr>
          <a:xfrm>
            <a:off x="4201390" y="5931767"/>
            <a:ext cx="3934691"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Less Power to Elect Candidates</a:t>
            </a:r>
          </a:p>
        </p:txBody>
      </p:sp>
      <p:sp>
        <p:nvSpPr>
          <p:cNvPr id="24" name="TextBox 23">
            <a:extLst>
              <a:ext uri="{FF2B5EF4-FFF2-40B4-BE49-F238E27FC236}">
                <a16:creationId xmlns:a16="http://schemas.microsoft.com/office/drawing/2014/main" id="{1199EE67-8790-C3C8-DE8E-08E5E09AA1F2}"/>
              </a:ext>
            </a:extLst>
          </p:cNvPr>
          <p:cNvSpPr txBox="1"/>
          <p:nvPr/>
        </p:nvSpPr>
        <p:spPr>
          <a:xfrm>
            <a:off x="9497291" y="3287814"/>
            <a:ext cx="1250374"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With Us</a:t>
            </a:r>
          </a:p>
        </p:txBody>
      </p:sp>
      <p:sp>
        <p:nvSpPr>
          <p:cNvPr id="25" name="TextBox 24">
            <a:extLst>
              <a:ext uri="{FF2B5EF4-FFF2-40B4-BE49-F238E27FC236}">
                <a16:creationId xmlns:a16="http://schemas.microsoft.com/office/drawing/2014/main" id="{907673D9-105D-A536-90B9-088AB106B04F}"/>
              </a:ext>
            </a:extLst>
          </p:cNvPr>
          <p:cNvSpPr txBox="1"/>
          <p:nvPr/>
        </p:nvSpPr>
        <p:spPr>
          <a:xfrm>
            <a:off x="883226" y="3287814"/>
            <a:ext cx="1589810"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Against Us</a:t>
            </a:r>
          </a:p>
        </p:txBody>
      </p:sp>
    </p:spTree>
    <p:extLst>
      <p:ext uri="{BB962C8B-B14F-4D97-AF65-F5344CB8AC3E}">
        <p14:creationId xmlns:p14="http://schemas.microsoft.com/office/powerpoint/2010/main" val="4685035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66261" y="-38501"/>
            <a:ext cx="12258261"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MAPPING: YOUR MEMBERS</a:t>
            </a:r>
            <a:endParaRPr lang="en-US" sz="4000">
              <a:solidFill>
                <a:schemeClr val="bg1"/>
              </a:solidFill>
              <a:latin typeface="Segoe UI Black" panose="020B0A02040204020203" pitchFamily="34" charset="0"/>
              <a:ea typeface="Segoe UI Black" panose="020B0A02040204020203" pitchFamily="34" charset="0"/>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p:cNvPicPr>
            <a:picLocks noChangeAspect="1"/>
          </p:cNvPicPr>
          <p:nvPr/>
        </p:nvPicPr>
        <p:blipFill>
          <a:blip r:embed="rId4"/>
          <a:stretch>
            <a:fillRect/>
          </a:stretch>
        </p:blipFill>
        <p:spPr>
          <a:xfrm>
            <a:off x="414960" y="1246021"/>
            <a:ext cx="6913492" cy="5327296"/>
          </a:xfrm>
          <a:prstGeom prst="rect">
            <a:avLst/>
          </a:prstGeom>
        </p:spPr>
      </p:pic>
      <p:pic>
        <p:nvPicPr>
          <p:cNvPr id="13" name="Picture 12"/>
          <p:cNvPicPr>
            <a:picLocks noChangeAspect="1"/>
          </p:cNvPicPr>
          <p:nvPr/>
        </p:nvPicPr>
        <p:blipFill rotWithShape="1">
          <a:blip r:embed="rId5" cstate="print">
            <a:extLst>
              <a:ext uri="{28A0092B-C50C-407E-A947-70E740481C1C}">
                <a14:useLocalDpi xmlns:a14="http://schemas.microsoft.com/office/drawing/2010/main" val="0"/>
              </a:ext>
            </a:extLst>
          </a:blip>
          <a:srcRect t="3285" b="18990"/>
          <a:stretch/>
        </p:blipFill>
        <p:spPr>
          <a:xfrm>
            <a:off x="7580243" y="2670313"/>
            <a:ext cx="4124243" cy="2268144"/>
          </a:xfrm>
          <a:prstGeom prst="rect">
            <a:avLst/>
          </a:prstGeom>
        </p:spPr>
      </p:pic>
    </p:spTree>
    <p:extLst>
      <p:ext uri="{BB962C8B-B14F-4D97-AF65-F5344CB8AC3E}">
        <p14:creationId xmlns:p14="http://schemas.microsoft.com/office/powerpoint/2010/main" val="23984192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AD36B-FD36-6833-6A31-5741ADBC3C8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CB009263-1585-77D9-4207-E10639A0C7EC}"/>
              </a:ext>
            </a:extLst>
          </p:cNvPr>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EXERCISE</a:t>
            </a:r>
            <a:endParaRPr lang="en-US" sz="4000">
              <a:solidFill>
                <a:schemeClr val="bg1"/>
              </a:solidFill>
              <a:latin typeface="Segoe UI Black" panose="020B0A02040204020203" pitchFamily="34" charset="0"/>
              <a:ea typeface="Segoe UI Black" panose="020B0A02040204020203" pitchFamily="34" charset="0"/>
            </a:endParaRPr>
          </a:p>
        </p:txBody>
      </p:sp>
      <p:sp>
        <p:nvSpPr>
          <p:cNvPr id="9" name="TextBox 8">
            <a:extLst>
              <a:ext uri="{FF2B5EF4-FFF2-40B4-BE49-F238E27FC236}">
                <a16:creationId xmlns:a16="http://schemas.microsoft.com/office/drawing/2014/main" id="{BCB6DDF4-380B-5FFA-8105-CF6757BE9DF4}"/>
              </a:ext>
            </a:extLst>
          </p:cNvPr>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a:extLst>
              <a:ext uri="{FF2B5EF4-FFF2-40B4-BE49-F238E27FC236}">
                <a16:creationId xmlns:a16="http://schemas.microsoft.com/office/drawing/2014/main" id="{34D6EBA2-4DC7-3B1C-9C6A-73E96216AEF5}"/>
              </a:ext>
            </a:extLst>
          </p:cNvPr>
          <p:cNvSpPr txBox="1"/>
          <p:nvPr/>
        </p:nvSpPr>
        <p:spPr>
          <a:xfrm>
            <a:off x="400533" y="1127372"/>
            <a:ext cx="7944167" cy="5412251"/>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Fill in as much of  your campaign template mapping section for</a:t>
            </a:r>
          </a:p>
          <a:p>
            <a:pPr marL="971550" lvl="1" indent="-514350">
              <a:lnSpc>
                <a:spcPts val="3800"/>
              </a:lnSpc>
              <a:buFont typeface="Courier New" panose="02070309020205020404" pitchFamily="49" charset="0"/>
              <a:buChar char="o"/>
            </a:pPr>
            <a:r>
              <a:rPr lang="en-US" sz="2800">
                <a:solidFill>
                  <a:srgbClr val="182EA0"/>
                </a:solidFill>
                <a:latin typeface="Segoe UI Semibold"/>
                <a:cs typeface="Segoe UI Semibold"/>
              </a:rPr>
              <a:t>Local Association Mapping </a:t>
            </a:r>
          </a:p>
          <a:p>
            <a:pPr marL="971550" lvl="1" indent="-514350">
              <a:lnSpc>
                <a:spcPts val="3800"/>
              </a:lnSpc>
              <a:buFont typeface="Courier New" panose="02070309020205020404" pitchFamily="49" charset="0"/>
              <a:buChar char="o"/>
            </a:pPr>
            <a:r>
              <a:rPr lang="en-US" sz="2800">
                <a:solidFill>
                  <a:srgbClr val="182EA0"/>
                </a:solidFill>
                <a:latin typeface="Segoe UI Semibold"/>
                <a:cs typeface="Segoe UI Semibold"/>
              </a:rPr>
              <a:t>Community Mapping</a:t>
            </a:r>
            <a:endParaRPr lang="en-US" sz="2800">
              <a:solidFill>
                <a:srgbClr val="182EA0"/>
              </a:solidFill>
              <a:latin typeface="Segoe UI Semibold"/>
              <a:ea typeface="Segoe UI Black"/>
              <a:cs typeface="Segoe UI Semibold"/>
            </a:endParaRPr>
          </a:p>
          <a:p>
            <a:pPr marL="1428750" lvl="2" indent="-514350">
              <a:lnSpc>
                <a:spcPts val="3800"/>
              </a:lnSpc>
              <a:buFont typeface="Wingdings" panose="02070309020205020404" pitchFamily="49" charset="0"/>
              <a:buChar char="§"/>
            </a:pPr>
            <a:r>
              <a:rPr lang="en-US" sz="2800">
                <a:solidFill>
                  <a:srgbClr val="182EA0"/>
                </a:solidFill>
                <a:latin typeface="Segoe UI Semibold"/>
                <a:ea typeface="Segoe UI Black"/>
                <a:cs typeface="Segoe UI Semibold"/>
              </a:rPr>
              <a:t>Make a list of all the organizations and influencers that care about your public schools and/or work on local elections.</a:t>
            </a:r>
          </a:p>
          <a:p>
            <a:pPr marL="1428750" lvl="2" indent="-514350">
              <a:lnSpc>
                <a:spcPts val="3800"/>
              </a:lnSpc>
              <a:buFont typeface="Wingdings" panose="02070309020205020404" pitchFamily="49" charset="0"/>
              <a:buChar char="§"/>
            </a:pPr>
            <a:r>
              <a:rPr lang="en-US" sz="2800">
                <a:solidFill>
                  <a:srgbClr val="182EA0"/>
                </a:solidFill>
                <a:latin typeface="Segoe UI Semibold"/>
                <a:ea typeface="Segoe UI Black"/>
                <a:cs typeface="Segoe UI Semibold"/>
              </a:rPr>
              <a:t>Start thinking about where they fall in the quadrants</a:t>
            </a:r>
          </a:p>
          <a:p>
            <a:pPr marL="1885950" lvl="3" indent="-514350">
              <a:lnSpc>
                <a:spcPts val="3800"/>
              </a:lnSpc>
              <a:buFont typeface="Arial" panose="02070309020205020404" pitchFamily="49" charset="0"/>
              <a:buChar char="•"/>
            </a:pPr>
            <a:r>
              <a:rPr lang="en-US" sz="2800">
                <a:solidFill>
                  <a:srgbClr val="182EA0"/>
                </a:solidFill>
                <a:latin typeface="Segoe UI Semibold"/>
                <a:ea typeface="Segoe UI Black"/>
                <a:cs typeface="Segoe UI Semibold"/>
              </a:rPr>
              <a:t>If you don't know, how will you find out?</a:t>
            </a:r>
          </a:p>
        </p:txBody>
      </p:sp>
      <p:pic>
        <p:nvPicPr>
          <p:cNvPr id="11" name="Picture 10">
            <a:extLst>
              <a:ext uri="{FF2B5EF4-FFF2-40B4-BE49-F238E27FC236}">
                <a16:creationId xmlns:a16="http://schemas.microsoft.com/office/drawing/2014/main" id="{7B187FD3-ABB6-C2B5-F19F-9EC20998A42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6">
            <a:extLst>
              <a:ext uri="{FF2B5EF4-FFF2-40B4-BE49-F238E27FC236}">
                <a16:creationId xmlns:a16="http://schemas.microsoft.com/office/drawing/2014/main" id="{890FD784-7C6C-B114-62BF-C645CE8B85B7}"/>
              </a:ext>
            </a:extLst>
          </p:cNvPr>
          <p:cNvPicPr>
            <a:picLocks noChangeAspect="1"/>
          </p:cNvPicPr>
          <p:nvPr/>
        </p:nvPicPr>
        <p:blipFill>
          <a:blip r:embed="rId3"/>
          <a:stretch>
            <a:fillRect/>
          </a:stretch>
        </p:blipFill>
        <p:spPr>
          <a:xfrm>
            <a:off x="8756432" y="1407291"/>
            <a:ext cx="2751708" cy="3421446"/>
          </a:xfrm>
          <a:prstGeom prst="rect">
            <a:avLst/>
          </a:prstGeom>
        </p:spPr>
      </p:pic>
    </p:spTree>
    <p:extLst>
      <p:ext uri="{BB962C8B-B14F-4D97-AF65-F5344CB8AC3E}">
        <p14:creationId xmlns:p14="http://schemas.microsoft.com/office/powerpoint/2010/main" val="29892507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4472828" cy="707886"/>
          </a:xfrm>
          <a:prstGeom prst="rect">
            <a:avLst/>
          </a:prstGeom>
          <a:noFill/>
        </p:spPr>
        <p:txBody>
          <a:bodyPr wrap="none" rtlCol="0">
            <a:spAutoFit/>
          </a:bodyPr>
          <a:lstStyle/>
          <a:p>
            <a:r>
              <a:rPr lang="en-US" sz="4000">
                <a:solidFill>
                  <a:srgbClr val="182EA0"/>
                </a:solidFill>
                <a:latin typeface="Arial Black"/>
              </a:rPr>
              <a:t>GOAL SETTING</a:t>
            </a:r>
            <a:endParaRPr lang="en-US" sz="4000">
              <a:solidFill>
                <a:srgbClr val="182EA0"/>
              </a:solidFill>
              <a:latin typeface="Arial Black" panose="020B0A04020102020204" pitchFamily="34" charset="0"/>
            </a:endParaRPr>
          </a:p>
        </p:txBody>
      </p:sp>
      <p:sp>
        <p:nvSpPr>
          <p:cNvPr id="5" name="TextBox 4"/>
          <p:cNvSpPr txBox="1"/>
          <p:nvPr/>
        </p:nvSpPr>
        <p:spPr>
          <a:xfrm>
            <a:off x="414770" y="1354756"/>
            <a:ext cx="7158437" cy="5175006"/>
          </a:xfrm>
          <a:prstGeom prst="rect">
            <a:avLst/>
          </a:prstGeom>
          <a:noFill/>
        </p:spPr>
        <p:txBody>
          <a:bodyPr wrap="square" lIns="91440" tIns="45720" rIns="91440" bIns="45720" rtlCol="0" anchor="t">
            <a:spAutoFit/>
          </a:bodyPr>
          <a:lstStyle/>
          <a:p>
            <a:pPr>
              <a:lnSpc>
                <a:spcPts val="4000"/>
              </a:lnSpc>
            </a:pPr>
            <a:r>
              <a:rPr lang="en-US" sz="2800">
                <a:solidFill>
                  <a:srgbClr val="182EA0"/>
                </a:solidFill>
                <a:latin typeface="Segoe UI Semibold"/>
                <a:cs typeface="Segoe UI Semibold"/>
              </a:rPr>
              <a:t>Internal Goals</a:t>
            </a: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How will we grow during this election?</a:t>
            </a:r>
          </a:p>
          <a:p>
            <a:pPr marL="971550" lvl="1" indent="-514350">
              <a:lnSpc>
                <a:spcPts val="4000"/>
              </a:lnSpc>
              <a:buFont typeface="Courier New" panose="02070309020205020404" pitchFamily="49" charset="0"/>
              <a:buChar char="o"/>
            </a:pPr>
            <a:r>
              <a:rPr lang="en-US" sz="2800">
                <a:solidFill>
                  <a:srgbClr val="182EA0"/>
                </a:solidFill>
                <a:latin typeface="Segoe UI Semibold"/>
                <a:cs typeface="Segoe UI Semibold"/>
              </a:rPr>
              <a:t>Members voting</a:t>
            </a:r>
          </a:p>
          <a:p>
            <a:pPr marL="971550" lvl="1" indent="-514350">
              <a:lnSpc>
                <a:spcPts val="4000"/>
              </a:lnSpc>
              <a:buFont typeface="Courier New" panose="02070309020205020404" pitchFamily="49" charset="0"/>
              <a:buChar char="o"/>
            </a:pPr>
            <a:r>
              <a:rPr lang="en-US" sz="2800">
                <a:solidFill>
                  <a:srgbClr val="182EA0"/>
                </a:solidFill>
                <a:latin typeface="Segoe UI Semibold"/>
                <a:cs typeface="Segoe UI Semibold"/>
              </a:rPr>
              <a:t>Volunteers active</a:t>
            </a:r>
          </a:p>
          <a:p>
            <a:pPr marL="971550" lvl="1" indent="-514350">
              <a:lnSpc>
                <a:spcPts val="4000"/>
              </a:lnSpc>
              <a:buFont typeface="Courier New" panose="02070309020205020404" pitchFamily="49" charset="0"/>
              <a:buChar char="o"/>
            </a:pPr>
            <a:r>
              <a:rPr lang="en-US" sz="2800">
                <a:solidFill>
                  <a:srgbClr val="182EA0"/>
                </a:solidFill>
                <a:latin typeface="Segoe UI Semibold"/>
                <a:cs typeface="Segoe UI Semibold"/>
              </a:rPr>
              <a:t>PAC participation</a:t>
            </a:r>
          </a:p>
          <a:p>
            <a:pPr>
              <a:lnSpc>
                <a:spcPts val="4000"/>
              </a:lnSpc>
            </a:pPr>
            <a:endParaRPr lang="en-US" sz="2800">
              <a:solidFill>
                <a:srgbClr val="182EA0"/>
              </a:solidFill>
              <a:latin typeface="Segoe UI Semibold"/>
              <a:cs typeface="Segoe UI Semibold"/>
            </a:endParaRPr>
          </a:p>
          <a:p>
            <a:pPr>
              <a:lnSpc>
                <a:spcPts val="4000"/>
              </a:lnSpc>
            </a:pPr>
            <a:r>
              <a:rPr lang="en-US" sz="2800">
                <a:solidFill>
                  <a:srgbClr val="182EA0"/>
                </a:solidFill>
                <a:latin typeface="Segoe UI Semibold"/>
                <a:cs typeface="Segoe UI Semibold"/>
              </a:rPr>
              <a:t>External Goal</a:t>
            </a: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Vote Goal: How many voters do we need to win? </a:t>
            </a:r>
          </a:p>
          <a:p>
            <a:pPr>
              <a:lnSpc>
                <a:spcPts val="4000"/>
              </a:lnSpc>
            </a:pPr>
            <a:endParaRPr lang="en-US" sz="2800">
              <a:solidFill>
                <a:srgbClr val="182EA0"/>
              </a:solidFill>
              <a:latin typeface="Segoe UI Semibold"/>
              <a:cs typeface="Segoe UI Semibold"/>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7" name="Picture 2" descr="reaction goals gif | WiffleGif"/>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8052487" y="1624401"/>
            <a:ext cx="3505065" cy="3505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52501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sp>
        <p:nvSpPr>
          <p:cNvPr id="9" name="TextBox 8"/>
          <p:cNvSpPr txBox="1"/>
          <p:nvPr/>
        </p:nvSpPr>
        <p:spPr>
          <a:xfrm>
            <a:off x="309670" y="995080"/>
            <a:ext cx="592822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STEP 1: PROJECTED TURNOUT %</a:t>
            </a:r>
          </a:p>
        </p:txBody>
      </p:sp>
      <p:sp>
        <p:nvSpPr>
          <p:cNvPr id="10" name="TextBox 9"/>
          <p:cNvSpPr txBox="1"/>
          <p:nvPr/>
        </p:nvSpPr>
        <p:spPr>
          <a:xfrm>
            <a:off x="309670" y="3133449"/>
            <a:ext cx="6846746"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STEP 2: PROJECTED VOTER TURNOUT</a:t>
            </a:r>
          </a:p>
        </p:txBody>
      </p:sp>
      <p:sp>
        <p:nvSpPr>
          <p:cNvPr id="11" name="TextBox 10"/>
          <p:cNvSpPr txBox="1"/>
          <p:nvPr/>
        </p:nvSpPr>
        <p:spPr>
          <a:xfrm>
            <a:off x="282805" y="4158635"/>
            <a:ext cx="3634328"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STEP 3: VOTE GOAL</a:t>
            </a:r>
          </a:p>
        </p:txBody>
      </p:sp>
      <p:graphicFrame>
        <p:nvGraphicFramePr>
          <p:cNvPr id="12" name="Table 11"/>
          <p:cNvGraphicFramePr>
            <a:graphicFrameLocks noGrp="1"/>
          </p:cNvGraphicFramePr>
          <p:nvPr>
            <p:extLst>
              <p:ext uri="{D42A27DB-BD31-4B8C-83A1-F6EECF244321}">
                <p14:modId xmlns:p14="http://schemas.microsoft.com/office/powerpoint/2010/main" val="2132833602"/>
              </p:ext>
            </p:extLst>
          </p:nvPr>
        </p:nvGraphicFramePr>
        <p:xfrm>
          <a:off x="403218" y="1561612"/>
          <a:ext cx="8117406" cy="1483360"/>
        </p:xfrm>
        <a:graphic>
          <a:graphicData uri="http://schemas.openxmlformats.org/drawingml/2006/table">
            <a:tbl>
              <a:tblPr firstRow="1" bandRow="1">
                <a:tableStyleId>{5C22544A-7EE6-4342-B048-85BDC9FD1C3A}</a:tableStyleId>
              </a:tblPr>
              <a:tblGrid>
                <a:gridCol w="1136849">
                  <a:extLst>
                    <a:ext uri="{9D8B030D-6E8A-4147-A177-3AD203B41FA5}">
                      <a16:colId xmlns:a16="http://schemas.microsoft.com/office/drawing/2014/main" val="1185199837"/>
                    </a:ext>
                  </a:extLst>
                </a:gridCol>
                <a:gridCol w="1506840">
                  <a:extLst>
                    <a:ext uri="{9D8B030D-6E8A-4147-A177-3AD203B41FA5}">
                      <a16:colId xmlns:a16="http://schemas.microsoft.com/office/drawing/2014/main" val="1464992326"/>
                    </a:ext>
                  </a:extLst>
                </a:gridCol>
                <a:gridCol w="2119609">
                  <a:extLst>
                    <a:ext uri="{9D8B030D-6E8A-4147-A177-3AD203B41FA5}">
                      <a16:colId xmlns:a16="http://schemas.microsoft.com/office/drawing/2014/main" val="766631131"/>
                    </a:ext>
                  </a:extLst>
                </a:gridCol>
                <a:gridCol w="3354108">
                  <a:extLst>
                    <a:ext uri="{9D8B030D-6E8A-4147-A177-3AD203B41FA5}">
                      <a16:colId xmlns:a16="http://schemas.microsoft.com/office/drawing/2014/main" val="411713744"/>
                    </a:ext>
                  </a:extLst>
                </a:gridCol>
              </a:tblGrid>
              <a:tr h="370840">
                <a:tc>
                  <a:txBody>
                    <a:bodyPr/>
                    <a:lstStyle/>
                    <a:p>
                      <a:pPr algn="ctr"/>
                      <a:r>
                        <a:rPr lang="en-US">
                          <a:latin typeface="Segoe UI Black" panose="020B0A02040204020203" pitchFamily="34" charset="0"/>
                          <a:ea typeface="Segoe UI Black" panose="020B0A02040204020203" pitchFamily="34" charset="0"/>
                          <a:cs typeface="Segoe UI" panose="020B0502040204020203" pitchFamily="34" charset="0"/>
                        </a:rPr>
                        <a:t>YEAR</a:t>
                      </a:r>
                    </a:p>
                  </a:txBody>
                  <a:tcPr>
                    <a:solidFill>
                      <a:srgbClr val="F05021"/>
                    </a:solidFill>
                  </a:tcPr>
                </a:tc>
                <a:tc>
                  <a:txBody>
                    <a:bodyPr/>
                    <a:lstStyle/>
                    <a:p>
                      <a:pPr algn="ctr"/>
                      <a:r>
                        <a:rPr lang="en-US">
                          <a:latin typeface="Segoe UI Black" panose="020B0A02040204020203" pitchFamily="34" charset="0"/>
                          <a:ea typeface="Segoe UI Black" panose="020B0A02040204020203" pitchFamily="34" charset="0"/>
                          <a:cs typeface="Segoe UI" panose="020B0502040204020203" pitchFamily="34" charset="0"/>
                        </a:rPr>
                        <a:t>TURNOUT</a:t>
                      </a:r>
                    </a:p>
                  </a:txBody>
                  <a:tcPr>
                    <a:solidFill>
                      <a:srgbClr val="F05021"/>
                    </a:solidFill>
                  </a:tcPr>
                </a:tc>
                <a:tc>
                  <a:txBody>
                    <a:bodyPr/>
                    <a:lstStyle/>
                    <a:p>
                      <a:pPr algn="ctr"/>
                      <a:r>
                        <a:rPr lang="en-US">
                          <a:latin typeface="Segoe UI Black" panose="020B0A02040204020203" pitchFamily="34" charset="0"/>
                          <a:ea typeface="Segoe UI Black" panose="020B0A02040204020203" pitchFamily="34" charset="0"/>
                          <a:cs typeface="Segoe UI" panose="020B0502040204020203" pitchFamily="34" charset="0"/>
                        </a:rPr>
                        <a:t>REGISTRATION</a:t>
                      </a:r>
                    </a:p>
                  </a:txBody>
                  <a:tcPr>
                    <a:solidFill>
                      <a:srgbClr val="F05021"/>
                    </a:solidFill>
                  </a:tcPr>
                </a:tc>
                <a:tc>
                  <a:txBody>
                    <a:bodyPr/>
                    <a:lstStyle/>
                    <a:p>
                      <a:pPr algn="ctr"/>
                      <a:r>
                        <a:rPr lang="en-US">
                          <a:latin typeface="Segoe UI Black" panose="020B0A02040204020203" pitchFamily="34" charset="0"/>
                          <a:ea typeface="Segoe UI Black" panose="020B0A02040204020203" pitchFamily="34" charset="0"/>
                          <a:cs typeface="Segoe UI" panose="020B0502040204020203" pitchFamily="34" charset="0"/>
                        </a:rPr>
                        <a:t>TURNOUT %</a:t>
                      </a:r>
                    </a:p>
                  </a:txBody>
                  <a:tcPr>
                    <a:solidFill>
                      <a:srgbClr val="F05021"/>
                    </a:solidFill>
                  </a:tcPr>
                </a:tc>
                <a:extLst>
                  <a:ext uri="{0D108BD9-81ED-4DB2-BD59-A6C34878D82A}">
                    <a16:rowId xmlns:a16="http://schemas.microsoft.com/office/drawing/2014/main" val="2625976364"/>
                  </a:ext>
                </a:extLst>
              </a:tr>
              <a:tr h="370840">
                <a:tc>
                  <a:txBody>
                    <a:bodyPr/>
                    <a:lstStyle/>
                    <a:p>
                      <a:pPr algn="ctr"/>
                      <a:r>
                        <a:rPr lang="en-US" b="1">
                          <a:latin typeface="Segoe UI" panose="020B0502040204020203" pitchFamily="34" charset="0"/>
                          <a:cs typeface="Segoe UI" panose="020B0502040204020203" pitchFamily="34" charset="0"/>
                        </a:rPr>
                        <a:t>2021</a:t>
                      </a:r>
                    </a:p>
                  </a:txBody>
                  <a:tcPr/>
                </a:tc>
                <a:tc>
                  <a:txBody>
                    <a:bodyPr/>
                    <a:lstStyle/>
                    <a:p>
                      <a:pPr algn="ctr"/>
                      <a:r>
                        <a:rPr lang="en-US" b="1">
                          <a:latin typeface="Segoe UI" panose="020B0502040204020203" pitchFamily="34" charset="0"/>
                          <a:cs typeface="Segoe UI" panose="020B0502040204020203" pitchFamily="34" charset="0"/>
                        </a:rPr>
                        <a:t>5,314</a:t>
                      </a:r>
                    </a:p>
                  </a:txBody>
                  <a:tcPr/>
                </a:tc>
                <a:tc>
                  <a:txBody>
                    <a:bodyPr/>
                    <a:lstStyle/>
                    <a:p>
                      <a:pPr algn="ctr"/>
                      <a:r>
                        <a:rPr lang="en-US" b="1">
                          <a:latin typeface="Segoe UI" panose="020B0502040204020203" pitchFamily="34" charset="0"/>
                          <a:cs typeface="Segoe UI" panose="020B0502040204020203" pitchFamily="34" charset="0"/>
                        </a:rPr>
                        <a:t>20,567</a:t>
                      </a:r>
                    </a:p>
                  </a:txBody>
                  <a:tcPr/>
                </a:tc>
                <a:tc>
                  <a:txBody>
                    <a:bodyPr/>
                    <a:lstStyle/>
                    <a:p>
                      <a:pPr algn="ctr"/>
                      <a:r>
                        <a:rPr lang="en-US" b="1">
                          <a:latin typeface="Segoe UI" panose="020B0502040204020203" pitchFamily="34" charset="0"/>
                          <a:cs typeface="Segoe UI" panose="020B0502040204020203" pitchFamily="34" charset="0"/>
                        </a:rPr>
                        <a:t>Turnout/Registration 26%</a:t>
                      </a:r>
                    </a:p>
                  </a:txBody>
                  <a:tcPr/>
                </a:tc>
                <a:extLst>
                  <a:ext uri="{0D108BD9-81ED-4DB2-BD59-A6C34878D82A}">
                    <a16:rowId xmlns:a16="http://schemas.microsoft.com/office/drawing/2014/main" val="986139317"/>
                  </a:ext>
                </a:extLst>
              </a:tr>
              <a:tr h="370840">
                <a:tc>
                  <a:txBody>
                    <a:bodyPr/>
                    <a:lstStyle/>
                    <a:p>
                      <a:pPr algn="ctr"/>
                      <a:r>
                        <a:rPr lang="en-US" b="1">
                          <a:latin typeface="Segoe UI" panose="020B0502040204020203" pitchFamily="34" charset="0"/>
                          <a:cs typeface="Segoe UI" panose="020B0502040204020203" pitchFamily="34" charset="0"/>
                        </a:rPr>
                        <a:t>2017</a:t>
                      </a:r>
                    </a:p>
                  </a:txBody>
                  <a:tcPr/>
                </a:tc>
                <a:tc>
                  <a:txBody>
                    <a:bodyPr/>
                    <a:lstStyle/>
                    <a:p>
                      <a:pPr algn="ctr"/>
                      <a:r>
                        <a:rPr lang="en-US" b="1">
                          <a:latin typeface="Segoe UI" panose="020B0502040204020203" pitchFamily="34" charset="0"/>
                          <a:cs typeface="Segoe UI" panose="020B0502040204020203" pitchFamily="34" charset="0"/>
                        </a:rPr>
                        <a:t>7,896</a:t>
                      </a:r>
                    </a:p>
                  </a:txBody>
                  <a:tcPr/>
                </a:tc>
                <a:tc>
                  <a:txBody>
                    <a:bodyPr/>
                    <a:lstStyle/>
                    <a:p>
                      <a:pPr algn="ctr"/>
                      <a:r>
                        <a:rPr lang="en-US" b="1">
                          <a:latin typeface="Segoe UI" panose="020B0502040204020203" pitchFamily="34" charset="0"/>
                          <a:cs typeface="Segoe UI" panose="020B0502040204020203" pitchFamily="34" charset="0"/>
                        </a:rPr>
                        <a:t>18,345</a:t>
                      </a:r>
                    </a:p>
                  </a:txBody>
                  <a:tcPr/>
                </a:tc>
                <a:tc>
                  <a:txBody>
                    <a:bodyPr/>
                    <a:lstStyle/>
                    <a:p>
                      <a:pPr algn="ctr"/>
                      <a:r>
                        <a:rPr lang="en-US" b="1">
                          <a:latin typeface="Segoe UI" panose="020B0502040204020203" pitchFamily="34" charset="0"/>
                          <a:cs typeface="Segoe UI" panose="020B0502040204020203" pitchFamily="34" charset="0"/>
                        </a:rPr>
                        <a:t>43%</a:t>
                      </a:r>
                    </a:p>
                  </a:txBody>
                  <a:tcPr/>
                </a:tc>
                <a:extLst>
                  <a:ext uri="{0D108BD9-81ED-4DB2-BD59-A6C34878D82A}">
                    <a16:rowId xmlns:a16="http://schemas.microsoft.com/office/drawing/2014/main" val="990861375"/>
                  </a:ext>
                </a:extLst>
              </a:tr>
              <a:tr h="370840">
                <a:tc>
                  <a:txBody>
                    <a:bodyPr/>
                    <a:lstStyle/>
                    <a:p>
                      <a:pPr algn="ctr"/>
                      <a:r>
                        <a:rPr lang="en-US" b="1">
                          <a:latin typeface="Segoe UI" panose="020B0502040204020203" pitchFamily="34" charset="0"/>
                          <a:cs typeface="Segoe UI" panose="020B0502040204020203" pitchFamily="34" charset="0"/>
                        </a:rPr>
                        <a:t>2013</a:t>
                      </a:r>
                    </a:p>
                  </a:txBody>
                  <a:tcPr/>
                </a:tc>
                <a:tc>
                  <a:txBody>
                    <a:bodyPr/>
                    <a:lstStyle/>
                    <a:p>
                      <a:pPr algn="ctr"/>
                      <a:r>
                        <a:rPr lang="en-US" b="1">
                          <a:latin typeface="Segoe UI" panose="020B0502040204020203" pitchFamily="34" charset="0"/>
                          <a:cs typeface="Segoe UI" panose="020B0502040204020203" pitchFamily="34" charset="0"/>
                        </a:rPr>
                        <a:t>6,123</a:t>
                      </a:r>
                    </a:p>
                  </a:txBody>
                  <a:tcPr/>
                </a:tc>
                <a:tc>
                  <a:txBody>
                    <a:bodyPr/>
                    <a:lstStyle/>
                    <a:p>
                      <a:pPr algn="ctr"/>
                      <a:r>
                        <a:rPr lang="en-US" b="1">
                          <a:latin typeface="Segoe UI" panose="020B0502040204020203" pitchFamily="34" charset="0"/>
                          <a:cs typeface="Segoe UI" panose="020B0502040204020203" pitchFamily="34" charset="0"/>
                        </a:rPr>
                        <a:t>17,253</a:t>
                      </a:r>
                    </a:p>
                  </a:txBody>
                  <a:tcPr/>
                </a:tc>
                <a:tc>
                  <a:txBody>
                    <a:bodyPr/>
                    <a:lstStyle/>
                    <a:p>
                      <a:pPr algn="ctr"/>
                      <a:r>
                        <a:rPr lang="en-US" b="1">
                          <a:latin typeface="Segoe UI" panose="020B0502040204020203" pitchFamily="34" charset="0"/>
                          <a:cs typeface="Segoe UI" panose="020B0502040204020203" pitchFamily="34" charset="0"/>
                        </a:rPr>
                        <a:t>35%</a:t>
                      </a:r>
                    </a:p>
                  </a:txBody>
                  <a:tcPr/>
                </a:tc>
                <a:extLst>
                  <a:ext uri="{0D108BD9-81ED-4DB2-BD59-A6C34878D82A}">
                    <a16:rowId xmlns:a16="http://schemas.microsoft.com/office/drawing/2014/main" val="89339529"/>
                  </a:ext>
                </a:extLst>
              </a:tr>
            </a:tbl>
          </a:graphicData>
        </a:graphic>
      </p:graphicFrame>
      <p:sp>
        <p:nvSpPr>
          <p:cNvPr id="13" name="Right Brace 12"/>
          <p:cNvSpPr/>
          <p:nvPr/>
        </p:nvSpPr>
        <p:spPr>
          <a:xfrm>
            <a:off x="8692694" y="1595084"/>
            <a:ext cx="449142" cy="1483360"/>
          </a:xfrm>
          <a:prstGeom prst="rightBrace">
            <a:avLst/>
          </a:prstGeom>
          <a:ln w="190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sp>
        <p:nvSpPr>
          <p:cNvPr id="14" name="TextBox 13"/>
          <p:cNvSpPr txBox="1"/>
          <p:nvPr/>
        </p:nvSpPr>
        <p:spPr>
          <a:xfrm>
            <a:off x="8917265" y="1859710"/>
            <a:ext cx="3165271" cy="954107"/>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Average these= 35%</a:t>
            </a:r>
          </a:p>
        </p:txBody>
      </p:sp>
      <p:sp>
        <p:nvSpPr>
          <p:cNvPr id="15" name="TextBox 14"/>
          <p:cNvSpPr txBox="1"/>
          <p:nvPr/>
        </p:nvSpPr>
        <p:spPr>
          <a:xfrm>
            <a:off x="403217" y="3680764"/>
            <a:ext cx="9755052" cy="400110"/>
          </a:xfrm>
          <a:prstGeom prst="rect">
            <a:avLst/>
          </a:prstGeom>
          <a:solidFill>
            <a:srgbClr val="F0502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Segoe UI" panose="020B0502040204020203" pitchFamily="34" charset="0"/>
              </a:rPr>
              <a:t>PROJECTED TURNOUT % MULTIPLIED BY CURRENT REGISTRATION</a:t>
            </a:r>
          </a:p>
        </p:txBody>
      </p:sp>
      <p:sp>
        <p:nvSpPr>
          <p:cNvPr id="16" name="TextBox 15"/>
          <p:cNvSpPr txBox="1"/>
          <p:nvPr/>
        </p:nvSpPr>
        <p:spPr>
          <a:xfrm>
            <a:off x="10158270" y="3250320"/>
            <a:ext cx="1739461" cy="1384995"/>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35% x 25,867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rPr>
              <a:t>9,053</a:t>
            </a:r>
          </a:p>
        </p:txBody>
      </p:sp>
      <p:sp>
        <p:nvSpPr>
          <p:cNvPr id="17" name="TextBox 16"/>
          <p:cNvSpPr txBox="1"/>
          <p:nvPr/>
        </p:nvSpPr>
        <p:spPr>
          <a:xfrm>
            <a:off x="403217" y="4716666"/>
            <a:ext cx="9477180" cy="400110"/>
          </a:xfrm>
          <a:prstGeom prst="rect">
            <a:avLst/>
          </a:prstGeom>
          <a:solidFill>
            <a:srgbClr val="F0502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Segoe UI" panose="020B0502040204020203" pitchFamily="34" charset="0"/>
              </a:rPr>
              <a:t>TWO CANDIDATES: PROJECTED VOTER TURNOUT MULTIPLIED .52</a:t>
            </a:r>
          </a:p>
        </p:txBody>
      </p:sp>
      <p:sp>
        <p:nvSpPr>
          <p:cNvPr id="18" name="TextBox 17"/>
          <p:cNvSpPr txBox="1"/>
          <p:nvPr/>
        </p:nvSpPr>
        <p:spPr>
          <a:xfrm>
            <a:off x="403217" y="5244661"/>
            <a:ext cx="10834315" cy="400110"/>
          </a:xfrm>
          <a:prstGeom prst="rect">
            <a:avLst/>
          </a:prstGeom>
          <a:solidFill>
            <a:srgbClr val="F05021"/>
          </a:solid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Segoe UI" panose="020B0502040204020203" pitchFamily="34" charset="0"/>
              </a:rPr>
              <a:t>*THREE CANDIDATES: PROJECTED VOTER TURNOUT/3 +1 &amp; ADD CUSHION</a:t>
            </a:r>
          </a:p>
        </p:txBody>
      </p:sp>
      <p:sp>
        <p:nvSpPr>
          <p:cNvPr id="19" name="TextBox 18"/>
          <p:cNvSpPr txBox="1"/>
          <p:nvPr/>
        </p:nvSpPr>
        <p:spPr>
          <a:xfrm>
            <a:off x="282805" y="244614"/>
            <a:ext cx="8509061" cy="707886"/>
          </a:xfrm>
          <a:prstGeom prst="rect">
            <a:avLst/>
          </a:prstGeom>
          <a:noFill/>
        </p:spPr>
        <p:txBody>
          <a:bodyPr wrap="none" rtlCol="0">
            <a:spAutoFit/>
          </a:bodyPr>
          <a:lstStyle/>
          <a:p>
            <a:r>
              <a:rPr lang="en-US" sz="4000">
                <a:solidFill>
                  <a:schemeClr val="bg1"/>
                </a:solidFill>
                <a:latin typeface="Segoe UI Black"/>
                <a:ea typeface="Segoe UI Black"/>
              </a:rPr>
              <a:t>CALCULATING YOUR VOTE GOAL</a:t>
            </a:r>
            <a:endParaRPr lang="en-US" sz="4000">
              <a:solidFill>
                <a:schemeClr val="bg1"/>
              </a:solidFill>
              <a:latin typeface="Segoe UI Black" panose="020B0A02040204020203" pitchFamily="34" charset="0"/>
              <a:ea typeface="Segoe UI Black" panose="020B0A02040204020203" pitchFamily="34" charset="0"/>
            </a:endParaRPr>
          </a:p>
        </p:txBody>
      </p:sp>
      <p:sp>
        <p:nvSpPr>
          <p:cNvPr id="20" name="Rectangle 19"/>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502716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72887" y="-38501"/>
            <a:ext cx="12264887"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EXERCISE</a:t>
            </a:r>
            <a:endParaRPr lang="en-US" sz="4000">
              <a:solidFill>
                <a:schemeClr val="bg1"/>
              </a:solidFill>
              <a:latin typeface="Segoe UI Black" panose="020B0A02040204020203" pitchFamily="34" charset="0"/>
              <a:ea typeface="Segoe UI Black" panose="020B0A02040204020203" pitchFamily="34" charset="0"/>
            </a:endParaRPr>
          </a:p>
        </p:txBody>
      </p:sp>
      <p:sp>
        <p:nvSpPr>
          <p:cNvPr id="8" name="TextBox 7"/>
          <p:cNvSpPr txBox="1"/>
          <p:nvPr/>
        </p:nvSpPr>
        <p:spPr>
          <a:xfrm>
            <a:off x="419977" y="1358911"/>
            <a:ext cx="6365876" cy="4478149"/>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Calculate vote goal for the district below for a two-person race</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Here are the past voting results:</a:t>
            </a: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endParaRPr lang="en-US" sz="2800">
              <a:solidFill>
                <a:srgbClr val="182EA0"/>
              </a:solidFill>
              <a:latin typeface="Segoe UI Semibold"/>
              <a:cs typeface="Segoe UI Semibold"/>
            </a:endParaRP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There are currently 66,908 registered voters in the district</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4203764199"/>
              </p:ext>
            </p:extLst>
          </p:nvPr>
        </p:nvGraphicFramePr>
        <p:xfrm>
          <a:off x="983935" y="3016720"/>
          <a:ext cx="5131944" cy="1584960"/>
        </p:xfrm>
        <a:graphic>
          <a:graphicData uri="http://schemas.openxmlformats.org/drawingml/2006/table">
            <a:tbl>
              <a:tblPr firstRow="1" bandRow="1">
                <a:tableStyleId>{5C22544A-7EE6-4342-B048-85BDC9FD1C3A}</a:tableStyleId>
              </a:tblPr>
              <a:tblGrid>
                <a:gridCol w="1444741">
                  <a:extLst>
                    <a:ext uri="{9D8B030D-6E8A-4147-A177-3AD203B41FA5}">
                      <a16:colId xmlns:a16="http://schemas.microsoft.com/office/drawing/2014/main" val="2648866462"/>
                    </a:ext>
                  </a:extLst>
                </a:gridCol>
                <a:gridCol w="1610501">
                  <a:extLst>
                    <a:ext uri="{9D8B030D-6E8A-4147-A177-3AD203B41FA5}">
                      <a16:colId xmlns:a16="http://schemas.microsoft.com/office/drawing/2014/main" val="2467018814"/>
                    </a:ext>
                  </a:extLst>
                </a:gridCol>
                <a:gridCol w="2076702">
                  <a:extLst>
                    <a:ext uri="{9D8B030D-6E8A-4147-A177-3AD203B41FA5}">
                      <a16:colId xmlns:a16="http://schemas.microsoft.com/office/drawing/2014/main" val="1932919448"/>
                    </a:ext>
                  </a:extLst>
                </a:gridCol>
              </a:tblGrid>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Year</a:t>
                      </a:r>
                    </a:p>
                  </a:txBody>
                  <a:tcPr>
                    <a:solidFill>
                      <a:srgbClr val="182EA0"/>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Turnout </a:t>
                      </a:r>
                    </a:p>
                  </a:txBody>
                  <a:tcPr>
                    <a:solidFill>
                      <a:srgbClr val="182EA0"/>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Registration </a:t>
                      </a:r>
                    </a:p>
                  </a:txBody>
                  <a:tcPr>
                    <a:solidFill>
                      <a:srgbClr val="182EA0"/>
                    </a:solidFill>
                  </a:tcPr>
                </a:tc>
                <a:extLst>
                  <a:ext uri="{0D108BD9-81ED-4DB2-BD59-A6C34878D82A}">
                    <a16:rowId xmlns:a16="http://schemas.microsoft.com/office/drawing/2014/main" val="343595614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2021</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42,630</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62,897</a:t>
                      </a:r>
                    </a:p>
                  </a:txBody>
                  <a:tcPr/>
                </a:tc>
                <a:extLst>
                  <a:ext uri="{0D108BD9-81ED-4DB2-BD59-A6C34878D82A}">
                    <a16:rowId xmlns:a16="http://schemas.microsoft.com/office/drawing/2014/main" val="425043219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2017</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38,976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58,907</a:t>
                      </a:r>
                    </a:p>
                  </a:txBody>
                  <a:tcPr/>
                </a:tc>
                <a:extLst>
                  <a:ext uri="{0D108BD9-81ED-4DB2-BD59-A6C34878D82A}">
                    <a16:rowId xmlns:a16="http://schemas.microsoft.com/office/drawing/2014/main" val="38549052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2013</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30,876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55,876</a:t>
                      </a:r>
                    </a:p>
                  </a:txBody>
                  <a:tcPr/>
                </a:tc>
                <a:extLst>
                  <a:ext uri="{0D108BD9-81ED-4DB2-BD59-A6C34878D82A}">
                    <a16:rowId xmlns:a16="http://schemas.microsoft.com/office/drawing/2014/main" val="2957496134"/>
                  </a:ext>
                </a:extLst>
              </a:tr>
            </a:tbl>
          </a:graphicData>
        </a:graphic>
      </p:graphicFrame>
      <p:pic>
        <p:nvPicPr>
          <p:cNvPr id="9" name="Picture 2" descr="Math Lady Meme Confused Thinking Black Woman GIF, 56% OF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17642" y="2495573"/>
            <a:ext cx="4444867" cy="2499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96028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96" y="535222"/>
            <a:ext cx="5757474" cy="707886"/>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noProof="0">
                <a:solidFill>
                  <a:srgbClr val="182EA0"/>
                </a:solidFill>
                <a:latin typeface="Arial Black"/>
              </a:rPr>
              <a:t>MATH </a:t>
            </a:r>
            <a:r>
              <a:rPr kumimoji="0" lang="en-US" sz="4000" b="0" i="0" u="none" strike="noStrike" kern="1200" cap="none" spc="0" normalizeH="0" baseline="0" noProof="0">
                <a:ln>
                  <a:noFill/>
                </a:ln>
                <a:solidFill>
                  <a:srgbClr val="182EA0"/>
                </a:solidFill>
                <a:effectLst/>
                <a:uLnTx/>
                <a:uFillTx/>
                <a:latin typeface="Arial Black"/>
              </a:rPr>
              <a:t>BREAKDOWN</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8" name="TextBox 7"/>
          <p:cNvSpPr txBox="1"/>
          <p:nvPr/>
        </p:nvSpPr>
        <p:spPr>
          <a:xfrm>
            <a:off x="496124" y="3575851"/>
            <a:ext cx="11466902" cy="2975686"/>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ts val="3800"/>
              </a:lnSpc>
              <a:spcBef>
                <a:spcPts val="0"/>
              </a:spcBef>
              <a:spcAft>
                <a:spcPts val="0"/>
              </a:spcAft>
              <a:buClrTx/>
              <a:buSzTx/>
              <a:buFontTx/>
              <a:buNone/>
              <a:tabLst/>
              <a:defRPr/>
            </a:pP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(68+66+55)/3 = 63% is </a:t>
            </a:r>
            <a:r>
              <a:rPr kumimoji="0" lang="en-US" sz="2800" b="1" i="0" u="sng" strike="noStrike" kern="1200" cap="none" spc="0" normalizeH="0" baseline="0" noProof="0">
                <a:ln>
                  <a:noFill/>
                </a:ln>
                <a:solidFill>
                  <a:srgbClr val="182EA1"/>
                </a:solidFill>
                <a:effectLst/>
                <a:uLnTx/>
                <a:uFillTx/>
                <a:latin typeface="Segoe UI Semibold"/>
                <a:ea typeface="+mn-ea"/>
                <a:cs typeface="Segoe UI Semibold"/>
              </a:rPr>
              <a:t>projected turnout %</a:t>
            </a:r>
          </a:p>
          <a:p>
            <a:pPr marL="0" marR="0" lvl="0" indent="0" algn="l" defTabSz="914400" rtl="0" eaLnBrk="1" fontAlgn="auto" latinLnBrk="0" hangingPunct="1">
              <a:lnSpc>
                <a:spcPts val="38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endParaRPr>
          </a:p>
          <a:p>
            <a:pPr marL="0" marR="0" lvl="0" indent="0" algn="l" defTabSz="914400" rtl="0" eaLnBrk="1" fontAlgn="auto" latinLnBrk="0" hangingPunct="1">
              <a:lnSpc>
                <a:spcPts val="3800"/>
              </a:lnSpc>
              <a:spcBef>
                <a:spcPts val="0"/>
              </a:spcBef>
              <a:spcAft>
                <a:spcPts val="0"/>
              </a:spcAft>
              <a:buClrTx/>
              <a:buSzTx/>
              <a:buFontTx/>
              <a:buNone/>
              <a:tabLst/>
              <a:defRPr/>
            </a:pP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66,908 registered voters x 63% = 42,152 is the </a:t>
            </a:r>
            <a:r>
              <a:rPr kumimoji="0" lang="en-US" sz="2800" b="1" i="0" u="sng" strike="noStrike" kern="1200" cap="none" spc="0" normalizeH="0" baseline="0" noProof="0">
                <a:ln>
                  <a:noFill/>
                </a:ln>
                <a:solidFill>
                  <a:srgbClr val="182EA1"/>
                </a:solidFill>
                <a:effectLst/>
                <a:uLnTx/>
                <a:uFillTx/>
                <a:latin typeface="Segoe UI Semibold"/>
                <a:ea typeface="+mn-ea"/>
                <a:cs typeface="Segoe UI Semibold"/>
              </a:rPr>
              <a:t>projected voter turnout</a:t>
            </a:r>
          </a:p>
          <a:p>
            <a:pPr marL="0" marR="0" lvl="0" indent="0" algn="l" defTabSz="914400" rtl="0" eaLnBrk="1" fontAlgn="auto" latinLnBrk="0" hangingPunct="1">
              <a:lnSpc>
                <a:spcPts val="3800"/>
              </a:lnSpc>
              <a:spcBef>
                <a:spcPts val="0"/>
              </a:spcBef>
              <a:spcAft>
                <a:spcPts val="0"/>
              </a:spcAft>
              <a:buClrTx/>
              <a:buSzTx/>
              <a:buFontTx/>
              <a:buNone/>
              <a:tabLst/>
              <a:defRPr/>
            </a:pPr>
            <a:endParaRPr kumimoji="0" lang="en-US" sz="28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endParaRPr>
          </a:p>
          <a:p>
            <a:pPr marL="0" marR="0" lvl="0" indent="0" algn="l" defTabSz="914400" rtl="0" eaLnBrk="1" fontAlgn="auto" latinLnBrk="0" hangingPunct="1">
              <a:lnSpc>
                <a:spcPts val="3800"/>
              </a:lnSpc>
              <a:spcBef>
                <a:spcPts val="0"/>
              </a:spcBef>
              <a:spcAft>
                <a:spcPts val="0"/>
              </a:spcAft>
              <a:buClrTx/>
              <a:buSzTx/>
              <a:buFontTx/>
              <a:buNone/>
              <a:tabLst/>
              <a:defRPr/>
            </a:pPr>
            <a:r>
              <a:rPr kumimoji="0" lang="en-US" sz="2800" b="0" i="0" u="none" strike="noStrike" kern="1200" cap="none" spc="0" normalizeH="0" baseline="0" noProof="0">
                <a:ln>
                  <a:noFill/>
                </a:ln>
                <a:solidFill>
                  <a:srgbClr val="182EA1"/>
                </a:solidFill>
                <a:effectLst/>
                <a:uLnTx/>
                <a:uFillTx/>
                <a:latin typeface="Segoe UI Semibold"/>
                <a:ea typeface="+mn-ea"/>
                <a:cs typeface="Segoe UI Semibold"/>
              </a:rPr>
              <a:t>2 candidate race: 42,152 x 52% = 21,919</a:t>
            </a:r>
          </a:p>
        </p:txBody>
      </p:sp>
      <p:graphicFrame>
        <p:nvGraphicFramePr>
          <p:cNvPr id="9" name="Table 8"/>
          <p:cNvGraphicFramePr>
            <a:graphicFrameLocks noGrp="1"/>
          </p:cNvGraphicFramePr>
          <p:nvPr>
            <p:extLst>
              <p:ext uri="{D42A27DB-BD31-4B8C-83A1-F6EECF244321}">
                <p14:modId xmlns:p14="http://schemas.microsoft.com/office/powerpoint/2010/main" val="1927576561"/>
              </p:ext>
            </p:extLst>
          </p:nvPr>
        </p:nvGraphicFramePr>
        <p:xfrm>
          <a:off x="496124" y="1492369"/>
          <a:ext cx="5131945" cy="1584960"/>
        </p:xfrm>
        <a:graphic>
          <a:graphicData uri="http://schemas.openxmlformats.org/drawingml/2006/table">
            <a:tbl>
              <a:tblPr firstRow="1" bandRow="1">
                <a:tableStyleId>{5C22544A-7EE6-4342-B048-85BDC9FD1C3A}</a:tableStyleId>
              </a:tblPr>
              <a:tblGrid>
                <a:gridCol w="1028533">
                  <a:extLst>
                    <a:ext uri="{9D8B030D-6E8A-4147-A177-3AD203B41FA5}">
                      <a16:colId xmlns:a16="http://schemas.microsoft.com/office/drawing/2014/main" val="2648866462"/>
                    </a:ext>
                  </a:extLst>
                </a:gridCol>
                <a:gridCol w="1146540">
                  <a:extLst>
                    <a:ext uri="{9D8B030D-6E8A-4147-A177-3AD203B41FA5}">
                      <a16:colId xmlns:a16="http://schemas.microsoft.com/office/drawing/2014/main" val="2467018814"/>
                    </a:ext>
                  </a:extLst>
                </a:gridCol>
                <a:gridCol w="1963518">
                  <a:extLst>
                    <a:ext uri="{9D8B030D-6E8A-4147-A177-3AD203B41FA5}">
                      <a16:colId xmlns:a16="http://schemas.microsoft.com/office/drawing/2014/main" val="1932919448"/>
                    </a:ext>
                  </a:extLst>
                </a:gridCol>
                <a:gridCol w="993354">
                  <a:extLst>
                    <a:ext uri="{9D8B030D-6E8A-4147-A177-3AD203B41FA5}">
                      <a16:colId xmlns:a16="http://schemas.microsoft.com/office/drawing/2014/main" val="3337047666"/>
                    </a:ext>
                  </a:extLst>
                </a:gridCol>
              </a:tblGrid>
              <a:tr h="363178">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Year</a:t>
                      </a:r>
                    </a:p>
                  </a:txBody>
                  <a:tcPr>
                    <a:solidFill>
                      <a:srgbClr val="F15B2F"/>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Turnout </a:t>
                      </a:r>
                    </a:p>
                  </a:txBody>
                  <a:tcPr>
                    <a:solidFill>
                      <a:srgbClr val="F15B2F"/>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Registration </a:t>
                      </a:r>
                    </a:p>
                  </a:txBody>
                  <a:tcPr>
                    <a:solidFill>
                      <a:srgbClr val="F15B2F"/>
                    </a:solidFill>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a:t>
                      </a:r>
                    </a:p>
                  </a:txBody>
                  <a:tcPr>
                    <a:solidFill>
                      <a:srgbClr val="F15B2F"/>
                    </a:solidFill>
                  </a:tcPr>
                </a:tc>
                <a:extLst>
                  <a:ext uri="{0D108BD9-81ED-4DB2-BD59-A6C34878D82A}">
                    <a16:rowId xmlns:a16="http://schemas.microsoft.com/office/drawing/2014/main" val="343595614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2021</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42,630</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62,897</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68%</a:t>
                      </a:r>
                    </a:p>
                  </a:txBody>
                  <a:tcPr/>
                </a:tc>
                <a:extLst>
                  <a:ext uri="{0D108BD9-81ED-4DB2-BD59-A6C34878D82A}">
                    <a16:rowId xmlns:a16="http://schemas.microsoft.com/office/drawing/2014/main" val="425043219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2017</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38,976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58,907</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66%</a:t>
                      </a:r>
                    </a:p>
                  </a:txBody>
                  <a:tcPr/>
                </a:tc>
                <a:extLst>
                  <a:ext uri="{0D108BD9-81ED-4DB2-BD59-A6C34878D82A}">
                    <a16:rowId xmlns:a16="http://schemas.microsoft.com/office/drawing/2014/main" val="385490524"/>
                  </a:ext>
                </a:extLst>
              </a:tr>
              <a:tr h="370840">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2013</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30,876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55,876</a:t>
                      </a:r>
                    </a:p>
                  </a:txBody>
                  <a:tcPr/>
                </a:tc>
                <a:tc>
                  <a:txBody>
                    <a:bodyPr/>
                    <a:lstStyle/>
                    <a:p>
                      <a:pPr algn="ctr"/>
                      <a:r>
                        <a:rPr lang="en-US" sz="2000">
                          <a:latin typeface="Segoe UI Historic" panose="020B0502040204020203" pitchFamily="34" charset="0"/>
                          <a:ea typeface="Segoe UI Historic" panose="020B0502040204020203" pitchFamily="34" charset="0"/>
                          <a:cs typeface="Segoe UI Historic" panose="020B0502040204020203" pitchFamily="34" charset="0"/>
                        </a:rPr>
                        <a:t>55%</a:t>
                      </a:r>
                    </a:p>
                  </a:txBody>
                  <a:tcPr/>
                </a:tc>
                <a:extLst>
                  <a:ext uri="{0D108BD9-81ED-4DB2-BD59-A6C34878D82A}">
                    <a16:rowId xmlns:a16="http://schemas.microsoft.com/office/drawing/2014/main" val="2957496134"/>
                  </a:ext>
                </a:extLst>
              </a:tr>
            </a:tbl>
          </a:graphicData>
        </a:graphic>
      </p:graphicFrame>
      <p:pic>
        <p:nvPicPr>
          <p:cNvPr id="19458" name="Picture 2" descr="YARN | The math checks out! | The Simpsons (1989) - S21E04 Comedy | Video  clips by quotes | e5517af8 | 紗"/>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7952509" y="1423201"/>
            <a:ext cx="3810000" cy="215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145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KEY IDEAS</a:t>
            </a:r>
          </a:p>
        </p:txBody>
      </p:sp>
      <p:sp>
        <p:nvSpPr>
          <p:cNvPr id="8" name="TextBox 7"/>
          <p:cNvSpPr txBox="1"/>
          <p:nvPr/>
        </p:nvSpPr>
        <p:spPr>
          <a:xfrm>
            <a:off x="376691" y="1592067"/>
            <a:ext cx="6763540" cy="2657138"/>
          </a:xfrm>
          <a:prstGeom prst="rect">
            <a:avLst/>
          </a:prstGeom>
          <a:noFill/>
        </p:spPr>
        <p:txBody>
          <a:bodyPr wrap="square" lIns="91440" tIns="45720" rIns="91440" bIns="45720" numCol="1" rtlCol="0" anchor="t">
            <a:spAutoFit/>
          </a:bodyPr>
          <a:lstStyle/>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You need a plan</a:t>
            </a:r>
          </a:p>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You want to map your school board, local, &amp; community</a:t>
            </a:r>
          </a:p>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You need internal &amp; external goals</a:t>
            </a:r>
          </a:p>
          <a:p>
            <a:pPr marL="457200" indent="-457200">
              <a:lnSpc>
                <a:spcPts val="40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Vote goals help us win</a:t>
            </a: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2290" name="Picture 2" descr="Image result for in conclusion 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903" y="1987694"/>
            <a:ext cx="3810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8392041" y="2096654"/>
            <a:ext cx="2295821"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12700">
                  <a:solidFill>
                    <a:prstClr val="black"/>
                  </a:solidFill>
                </a:ln>
                <a:solidFill>
                  <a:prstClr val="white"/>
                </a:solidFill>
                <a:effectLst/>
                <a:uLnTx/>
                <a:uFillTx/>
                <a:latin typeface="Segoe UI Black" panose="020B0A02040204020203" pitchFamily="34" charset="0"/>
                <a:ea typeface="Segoe UI Black" panose="020B0A02040204020203" pitchFamily="34" charset="0"/>
                <a:cs typeface="+mn-cs"/>
              </a:rPr>
              <a:t>KEY IDEAS</a:t>
            </a:r>
          </a:p>
        </p:txBody>
      </p:sp>
    </p:spTree>
    <p:extLst>
      <p:ext uri="{BB962C8B-B14F-4D97-AF65-F5344CB8AC3E}">
        <p14:creationId xmlns:p14="http://schemas.microsoft.com/office/powerpoint/2010/main" val="21438959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1D87B9E6-FC7C-7766-5B4C-A0B85700E214}"/>
              </a:ext>
            </a:extLst>
          </p:cNvPr>
          <p:cNvSpPr txBox="1"/>
          <p:nvPr/>
        </p:nvSpPr>
        <p:spPr>
          <a:xfrm>
            <a:off x="7474329" y="2505729"/>
            <a:ext cx="2247731" cy="1015663"/>
          </a:xfrm>
          <a:prstGeom prst="rect">
            <a:avLst/>
          </a:prstGeom>
          <a:noFill/>
        </p:spPr>
        <p:txBody>
          <a:bodyPr wrap="none" lIns="91440" tIns="45720" rIns="91440" bIns="45720" rtlCol="0" anchor="t">
            <a:spAutoFit/>
          </a:bodyPr>
          <a:lstStyle/>
          <a:p>
            <a:pPr>
              <a:defRPr/>
            </a:pPr>
            <a:r>
              <a:rPr lang="en-US" sz="6000" noProof="0">
                <a:solidFill>
                  <a:prstClr val="white"/>
                </a:solidFill>
                <a:latin typeface="Segoe UI Black"/>
                <a:ea typeface="Segoe UI Black"/>
              </a:rPr>
              <a:t>BETH</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endParaRPr>
          </a:p>
        </p:txBody>
      </p:sp>
      <p:pic>
        <p:nvPicPr>
          <p:cNvPr id="3074" name="3365377A-A009-4E9F-9488-4F0CD99C10D4" descr="IMG_08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40953" y="634331"/>
            <a:ext cx="4180095" cy="4984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5130346" y="918179"/>
            <a:ext cx="491067" cy="499534"/>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17214350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22284" y="5991255"/>
            <a:ext cx="3425585" cy="484381"/>
          </a:xfrm>
          <a:prstGeom prst="rect">
            <a:avLst/>
          </a:prstGeom>
        </p:spPr>
      </p:pic>
      <p:sp>
        <p:nvSpPr>
          <p:cNvPr id="10" name="TextBox 9"/>
          <p:cNvSpPr txBox="1"/>
          <p:nvPr/>
        </p:nvSpPr>
        <p:spPr>
          <a:xfrm>
            <a:off x="7596848" y="2486519"/>
            <a:ext cx="3289683" cy="132343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182EA0"/>
                </a:solidFill>
                <a:effectLst/>
                <a:uLnTx/>
                <a:uFillTx/>
                <a:latin typeface="Segoe UI Black" panose="020B0A02040204020203" pitchFamily="34" charset="0"/>
                <a:ea typeface="Segoe UI Black" panose="020B0A02040204020203" pitchFamily="34" charset="0"/>
                <a:cs typeface="+mn-cs"/>
              </a:rPr>
              <a:t>CAMPAIGN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182EA0"/>
                </a:solidFill>
                <a:effectLst/>
                <a:uLnTx/>
                <a:uFillTx/>
                <a:latin typeface="Segoe UI Black" panose="020B0A02040204020203" pitchFamily="34" charset="0"/>
                <a:ea typeface="Segoe UI Black" panose="020B0A02040204020203" pitchFamily="34" charset="0"/>
                <a:cs typeface="+mn-cs"/>
              </a:rPr>
              <a:t>MESSAGING</a:t>
            </a:r>
          </a:p>
        </p:txBody>
      </p:sp>
      <p:pic>
        <p:nvPicPr>
          <p:cNvPr id="2050" name="Picture 2" descr="Great Moments of Obama Talking on the Phone - The Atlantic"/>
          <p:cNvPicPr>
            <a:picLocks noChangeAspect="1" noChangeArrowheads="1"/>
          </p:cNvPicPr>
          <p:nvPr/>
        </p:nvPicPr>
        <p:blipFill rotWithShape="1">
          <a:blip r:embed="rId3">
            <a:extLst>
              <a:ext uri="{28A0092B-C50C-407E-A947-70E740481C1C}">
                <a14:useLocalDpi xmlns:a14="http://schemas.microsoft.com/office/drawing/2010/main" val="0"/>
              </a:ext>
            </a:extLst>
          </a:blip>
          <a:srcRect r="10505"/>
          <a:stretch/>
        </p:blipFill>
        <p:spPr bwMode="auto">
          <a:xfrm>
            <a:off x="-1" y="0"/>
            <a:ext cx="613756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04405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47416"/>
            <a:ext cx="9148658" cy="707886"/>
          </a:xfrm>
          <a:prstGeom prst="rect">
            <a:avLst/>
          </a:prstGeom>
          <a:noFill/>
        </p:spPr>
        <p:txBody>
          <a:bodyPr wrap="square" lIns="91440" tIns="45720" rIns="91440" bIns="45720" rtlCol="0" anchor="t">
            <a:spAutoFit/>
          </a:bodyPr>
          <a:lstStyle/>
          <a:p>
            <a:pPr>
              <a:defRPr/>
            </a:pPr>
            <a:r>
              <a:rPr lang="en-US" sz="4000">
                <a:solidFill>
                  <a:prstClr val="white"/>
                </a:solidFill>
                <a:latin typeface="Segoe UI Black"/>
                <a:ea typeface="Segoe UI Black"/>
                <a:cs typeface="+mn-lt"/>
              </a:rPr>
              <a:t>ORGANIZING ISSUE DEFINED</a:t>
            </a:r>
            <a:endParaRPr lang="en-US">
              <a:solidFill>
                <a:prstClr val="white"/>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11" name="TextBox 10"/>
          <p:cNvSpPr txBox="1"/>
          <p:nvPr/>
        </p:nvSpPr>
        <p:spPr>
          <a:xfrm>
            <a:off x="402262" y="1259378"/>
            <a:ext cx="6614299" cy="2144177"/>
          </a:xfrm>
          <a:prstGeom prst="rect">
            <a:avLst/>
          </a:prstGeom>
          <a:noFill/>
        </p:spPr>
        <p:txBody>
          <a:bodyPr wrap="square" lIns="91440" tIns="45720" rIns="91440" bIns="45720" rtlCol="0" anchor="t">
            <a:spAutoFit/>
          </a:bodyPr>
          <a:lstStyle/>
          <a:p>
            <a:pPr>
              <a:lnSpc>
                <a:spcPts val="4000"/>
              </a:lnSpc>
            </a:pPr>
            <a:r>
              <a:rPr lang="en-US" sz="2800">
                <a:solidFill>
                  <a:schemeClr val="bg1"/>
                </a:solidFill>
                <a:latin typeface="Segoe UI Semibold" panose="020B0702040204020203" pitchFamily="34" charset="0"/>
                <a:ea typeface="+mn-lt"/>
                <a:cs typeface="Segoe UI Semibold" panose="020B0702040204020203" pitchFamily="34" charset="0"/>
              </a:rPr>
              <a:t>An </a:t>
            </a:r>
            <a:r>
              <a:rPr lang="en-US" sz="2800" b="1" u="sng">
                <a:solidFill>
                  <a:schemeClr val="bg1"/>
                </a:solidFill>
                <a:latin typeface="Segoe UI Semibold" panose="020B0702040204020203" pitchFamily="34" charset="0"/>
                <a:ea typeface="+mn-lt"/>
                <a:cs typeface="Segoe UI Semibold" panose="020B0702040204020203" pitchFamily="34" charset="0"/>
              </a:rPr>
              <a:t>Organizing Issue</a:t>
            </a:r>
            <a:r>
              <a:rPr lang="en-US" sz="2800" b="1">
                <a:solidFill>
                  <a:schemeClr val="bg1"/>
                </a:solidFill>
                <a:latin typeface="Segoe UI Semibold" panose="020B0702040204020203" pitchFamily="34" charset="0"/>
                <a:ea typeface="+mn-lt"/>
                <a:cs typeface="Segoe UI Semibold" panose="020B0702040204020203" pitchFamily="34" charset="0"/>
              </a:rPr>
              <a:t> </a:t>
            </a:r>
            <a:r>
              <a:rPr lang="en-US" sz="2800">
                <a:solidFill>
                  <a:schemeClr val="bg1"/>
                </a:solidFill>
                <a:latin typeface="Segoe UI Semibold" panose="020B0702040204020203" pitchFamily="34" charset="0"/>
                <a:ea typeface="+mn-lt"/>
                <a:cs typeface="Segoe UI Semibold" panose="020B0702040204020203" pitchFamily="34" charset="0"/>
              </a:rPr>
              <a:t>is a specific, tangible improvement in the lives of community members that in some way </a:t>
            </a:r>
            <a:r>
              <a:rPr lang="en-US" sz="2800" b="1">
                <a:solidFill>
                  <a:schemeClr val="bg1"/>
                </a:solidFill>
                <a:latin typeface="Segoe UI Semibold" panose="020B0702040204020203" pitchFamily="34" charset="0"/>
                <a:ea typeface="+mn-lt"/>
                <a:cs typeface="Segoe UI Semibold" panose="020B0702040204020203" pitchFamily="34" charset="0"/>
              </a:rPr>
              <a:t>addresses or solves a </a:t>
            </a:r>
            <a:r>
              <a:rPr lang="en-US" sz="2800" b="1" u="sng">
                <a:solidFill>
                  <a:schemeClr val="bg1"/>
                </a:solidFill>
                <a:latin typeface="Segoe UI Semibold" panose="020B0702040204020203" pitchFamily="34" charset="0"/>
                <a:ea typeface="+mn-lt"/>
                <a:cs typeface="Segoe UI Semibold" panose="020B0702040204020203" pitchFamily="34" charset="0"/>
              </a:rPr>
              <a:t>Problem.</a:t>
            </a:r>
            <a:r>
              <a:rPr lang="en-US" sz="3600" b="1">
                <a:solidFill>
                  <a:schemeClr val="bg1"/>
                </a:solidFill>
                <a:latin typeface="Segoe UI Semibold" panose="020B0702040204020203" pitchFamily="34" charset="0"/>
                <a:ea typeface="+mn-lt"/>
                <a:cs typeface="Segoe UI Semibold" panose="020B0702040204020203" pitchFamily="34" charset="0"/>
              </a:rPr>
              <a:t> </a:t>
            </a:r>
            <a:endParaRPr lang="en-US" sz="2800">
              <a:solidFill>
                <a:schemeClr val="bg1"/>
              </a:solidFill>
              <a:latin typeface="Segoe UI Semibold" panose="020B0702040204020203" pitchFamily="34" charset="0"/>
              <a:ea typeface="+mn-lt"/>
              <a:cs typeface="Segoe UI Semibold" panose="020B0702040204020203" pitchFamily="34" charset="0"/>
            </a:endParaRPr>
          </a:p>
        </p:txBody>
      </p:sp>
      <p:pic>
        <p:nvPicPr>
          <p:cNvPr id="4" name="Picture 3" descr="You Got Problems GIFs | Tenor">
            <a:extLst>
              <a:ext uri="{FF2B5EF4-FFF2-40B4-BE49-F238E27FC236}">
                <a16:creationId xmlns:a16="http://schemas.microsoft.com/office/drawing/2014/main" id="{93905669-8C2F-CCF4-37A3-1F10072F2DCE}"/>
              </a:ext>
            </a:extLst>
          </p:cNvPr>
          <p:cNvPicPr>
            <a:picLocks noChangeAspect="1"/>
          </p:cNvPicPr>
          <p:nvPr/>
        </p:nvPicPr>
        <p:blipFill>
          <a:blip r:embed="rId4"/>
          <a:stretch>
            <a:fillRect/>
          </a:stretch>
        </p:blipFill>
        <p:spPr>
          <a:xfrm>
            <a:off x="7223279" y="1262294"/>
            <a:ext cx="4004198" cy="3268091"/>
          </a:xfrm>
          <a:prstGeom prst="rect">
            <a:avLst/>
          </a:prstGeom>
        </p:spPr>
      </p:pic>
    </p:spTree>
    <p:extLst>
      <p:ext uri="{BB962C8B-B14F-4D97-AF65-F5344CB8AC3E}">
        <p14:creationId xmlns:p14="http://schemas.microsoft.com/office/powerpoint/2010/main" val="12977883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potsylvania County Public Schools consider eliminating libraries _ FOX 5 DC">
            <a:hlinkClick r:id="" action="ppaction://media"/>
            <a:extLst>
              <a:ext uri="{FF2B5EF4-FFF2-40B4-BE49-F238E27FC236}">
                <a16:creationId xmlns:a16="http://schemas.microsoft.com/office/drawing/2014/main" id="{38EC2DF9-5DE6-7358-292A-73C7948ABB8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9049"/>
            <a:ext cx="12172847" cy="6924261"/>
          </a:xfrm>
          <a:prstGeom prst="rect">
            <a:avLst/>
          </a:prstGeom>
        </p:spPr>
      </p:pic>
    </p:spTree>
    <p:extLst>
      <p:ext uri="{BB962C8B-B14F-4D97-AF65-F5344CB8AC3E}">
        <p14:creationId xmlns:p14="http://schemas.microsoft.com/office/powerpoint/2010/main" val="138124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8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WHAT IS A GOOD ISSUE</a:t>
            </a:r>
          </a:p>
        </p:txBody>
      </p:sp>
      <p:sp>
        <p:nvSpPr>
          <p:cNvPr id="8" name="TextBox 7"/>
          <p:cNvSpPr txBox="1"/>
          <p:nvPr/>
        </p:nvSpPr>
        <p:spPr>
          <a:xfrm>
            <a:off x="329065" y="1299513"/>
            <a:ext cx="6143379" cy="5431487"/>
          </a:xfrm>
          <a:prstGeom prst="rect">
            <a:avLst/>
          </a:prstGeom>
          <a:noFill/>
        </p:spPr>
        <p:txBody>
          <a:bodyPr wrap="square" lIns="91440" tIns="45720" rIns="91440" bIns="45720" numCol="1" rtlCol="0" anchor="t">
            <a:spAutoFit/>
          </a:bodyPr>
          <a:lstStyle/>
          <a:p>
            <a:pPr marL="285750" indent="-285750">
              <a:lnSpc>
                <a:spcPts val="4000"/>
              </a:lnSpc>
              <a:spcBef>
                <a:spcPts val="1000"/>
              </a:spcBef>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There are nearly limitless possible issues you could tackle</a:t>
            </a:r>
            <a:endParaRPr lang="en-US" sz="2800">
              <a:solidFill>
                <a:srgbClr val="182EA0"/>
              </a:solidFill>
              <a:latin typeface="Segoe UI Semibold" panose="020B0702040204020203" pitchFamily="34" charset="0"/>
              <a:ea typeface="Quattrocento Sans"/>
              <a:cs typeface="Segoe UI Semibold" panose="020B0702040204020203" pitchFamily="34" charset="0"/>
            </a:endParaRPr>
          </a:p>
          <a:p>
            <a:pPr marL="285750" indent="-285750">
              <a:lnSpc>
                <a:spcPts val="4000"/>
              </a:lnSpc>
              <a:spcBef>
                <a:spcPts val="1000"/>
              </a:spcBef>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But only SOME of those are *good* organizing issues</a:t>
            </a:r>
            <a:endParaRPr lang="en-US" sz="2800">
              <a:solidFill>
                <a:srgbClr val="182EA0"/>
              </a:solidFill>
              <a:latin typeface="Segoe UI Semibold" panose="020B0702040204020203" pitchFamily="34" charset="0"/>
              <a:ea typeface="Quattrocento Sans"/>
              <a:cs typeface="Segoe UI Semibold" panose="020B0702040204020203" pitchFamily="34" charset="0"/>
            </a:endParaRPr>
          </a:p>
          <a:p>
            <a:pPr marL="285750" indent="-285750">
              <a:lnSpc>
                <a:spcPts val="4000"/>
              </a:lnSpc>
              <a:spcBef>
                <a:spcPts val="1000"/>
              </a:spcBef>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So what makes a *good* organizing issue, and how do you decide between competing priorities?</a:t>
            </a:r>
            <a:endParaRPr lang="en-US" sz="2800">
              <a:solidFill>
                <a:srgbClr val="182EA0"/>
              </a:solidFill>
              <a:latin typeface="Segoe UI Semibold" panose="020B0702040204020203" pitchFamily="34" charset="0"/>
              <a:ea typeface="Quattrocento Sans"/>
              <a:cs typeface="Segoe UI Semibold" panose="020B0702040204020203" pitchFamily="34" charset="0"/>
            </a:endParaRPr>
          </a:p>
          <a:p>
            <a:pPr marL="457200" indent="-457200">
              <a:lnSpc>
                <a:spcPts val="4000"/>
              </a:lnSpc>
              <a:buFont typeface="Arial" panose="020B0604020202020204" pitchFamily="34" charset="0"/>
              <a:buChar char="•"/>
            </a:pPr>
            <a:endParaRPr lang="en-US" sz="2800" b="1">
              <a:solidFill>
                <a:srgbClr val="182EA0"/>
              </a:solidFill>
              <a:latin typeface="Segoe UI Semibold"/>
              <a:ea typeface="Quattrocento Sans"/>
              <a:cs typeface="Segoe UI Semibold"/>
            </a:endParaRPr>
          </a:p>
          <a:p>
            <a:pPr marL="457200" indent="-457200">
              <a:lnSpc>
                <a:spcPts val="4000"/>
              </a:lnSpc>
              <a:buFont typeface="Arial" panose="020B0604020202020204" pitchFamily="34" charset="0"/>
              <a:buChar char="•"/>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3" name="Spotsylvania County Public Schools consider eliminating libraries _ FOX 5 DC">
            <a:hlinkClick r:id="" action="ppaction://media"/>
            <a:extLst>
              <a:ext uri="{FF2B5EF4-FFF2-40B4-BE49-F238E27FC236}">
                <a16:creationId xmlns:a16="http://schemas.microsoft.com/office/drawing/2014/main" id="{38EC2DF9-5DE6-7358-292A-73C7948ABB8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478233" y="1499732"/>
            <a:ext cx="5215021" cy="2966452"/>
          </a:xfrm>
          <a:prstGeom prst="rect">
            <a:avLst/>
          </a:prstGeom>
        </p:spPr>
      </p:pic>
    </p:spTree>
    <p:extLst>
      <p:ext uri="{BB962C8B-B14F-4D97-AF65-F5344CB8AC3E}">
        <p14:creationId xmlns:p14="http://schemas.microsoft.com/office/powerpoint/2010/main" val="1687003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47416"/>
            <a:ext cx="10964249" cy="1138773"/>
          </a:xfrm>
          <a:prstGeom prst="rect">
            <a:avLst/>
          </a:prstGeom>
          <a:noFill/>
        </p:spPr>
        <p:txBody>
          <a:bodyPr wrap="square" lIns="91440" tIns="45720" rIns="91440" bIns="45720" rtlCol="0" anchor="t">
            <a:spAutoFit/>
          </a:bodyPr>
          <a:lstStyle/>
          <a:p>
            <a:pPr>
              <a:defRPr/>
            </a:pPr>
            <a:r>
              <a:rPr lang="en-US" sz="4000">
                <a:solidFill>
                  <a:prstClr val="white"/>
                </a:solidFill>
                <a:latin typeface="Segoe UI Black"/>
                <a:ea typeface="Segoe UI Black"/>
              </a:rPr>
              <a:t>CRITERIA FOR A GOOD ORGANIZING ISSUE</a:t>
            </a:r>
            <a:endParaRPr lang="en-US" sz="3200">
              <a:solidFill>
                <a:prstClr val="white"/>
              </a:solidFill>
              <a:latin typeface="Segoe UI Black"/>
              <a:ea typeface="Segoe UI Black"/>
            </a:endParaRPr>
          </a:p>
          <a:p>
            <a:pPr algn="r">
              <a:defRPr/>
            </a:pPr>
            <a:r>
              <a:rPr lang="en-US" sz="2800">
                <a:solidFill>
                  <a:prstClr val="white"/>
                </a:solidFill>
                <a:latin typeface="Segoe UI Black"/>
                <a:ea typeface="Segoe UI Black"/>
              </a:rPr>
              <a:t>              </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11" name="TextBox 10"/>
          <p:cNvSpPr txBox="1"/>
          <p:nvPr/>
        </p:nvSpPr>
        <p:spPr>
          <a:xfrm>
            <a:off x="469040" y="1073722"/>
            <a:ext cx="7300963" cy="4708981"/>
          </a:xfrm>
          <a:prstGeom prst="rect">
            <a:avLst/>
          </a:prstGeom>
          <a:noFill/>
        </p:spPr>
        <p:txBody>
          <a:bodyPr wrap="square" lIns="91440" tIns="45720" rIns="91440" bIns="45720" rtlCol="0" anchor="t">
            <a:spAutoFit/>
          </a:bodyPr>
          <a:lstStyle/>
          <a:p>
            <a:pPr>
              <a:lnSpc>
                <a:spcPts val="4000"/>
              </a:lnSpc>
            </a:pPr>
            <a:r>
              <a:rPr lang="en-US" sz="2800">
                <a:solidFill>
                  <a:schemeClr val="bg1"/>
                </a:solidFill>
                <a:latin typeface="Segoe UI Semibold"/>
                <a:cs typeface="Segoe UI Semibold"/>
              </a:rPr>
              <a:t>Will the issue:</a:t>
            </a:r>
            <a:endParaRPr lang="en-US" sz="2800">
              <a:solidFill>
                <a:schemeClr val="bg1"/>
              </a:solidFill>
              <a:latin typeface="Segoe UI Semibold" panose="020B0702040204020203" pitchFamily="34" charset="0"/>
              <a:cs typeface="Segoe UI Semibold" panose="020B0702040204020203" pitchFamily="34" charset="0"/>
            </a:endParaRP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Be </a:t>
            </a:r>
            <a:r>
              <a:rPr lang="en-US" sz="2800" b="1">
                <a:solidFill>
                  <a:schemeClr val="bg1"/>
                </a:solidFill>
                <a:latin typeface="Segoe UI Semibold"/>
                <a:cs typeface="Segoe UI Semibold"/>
              </a:rPr>
              <a:t>widely &amp; deeply </a:t>
            </a:r>
            <a:r>
              <a:rPr lang="en-US" sz="2800">
                <a:solidFill>
                  <a:schemeClr val="bg1"/>
                </a:solidFill>
                <a:latin typeface="Segoe UI Semibold"/>
                <a:cs typeface="Segoe UI Semibold"/>
              </a:rPr>
              <a:t>felt? </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Have a clear </a:t>
            </a:r>
            <a:r>
              <a:rPr lang="en-US" sz="2800" b="1">
                <a:solidFill>
                  <a:schemeClr val="bg1"/>
                </a:solidFill>
                <a:latin typeface="Segoe UI Semibold"/>
                <a:cs typeface="Segoe UI Semibold"/>
              </a:rPr>
              <a:t>decision maker</a:t>
            </a:r>
            <a:r>
              <a:rPr lang="en-US" sz="2800">
                <a:solidFill>
                  <a:schemeClr val="bg1"/>
                </a:solidFill>
                <a:latin typeface="Segoe UI Semibold"/>
                <a:cs typeface="Segoe UI Semibold"/>
              </a:rPr>
              <a:t>?</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Win real i</a:t>
            </a:r>
            <a:r>
              <a:rPr lang="en-US" sz="2800" b="1">
                <a:solidFill>
                  <a:schemeClr val="bg1"/>
                </a:solidFill>
                <a:latin typeface="Segoe UI Semibold"/>
                <a:cs typeface="Segoe UI Semibold"/>
              </a:rPr>
              <a:t>mprovement </a:t>
            </a:r>
            <a:r>
              <a:rPr lang="en-US" sz="2800">
                <a:solidFill>
                  <a:schemeClr val="bg1"/>
                </a:solidFill>
                <a:latin typeface="Segoe UI Semibold"/>
                <a:cs typeface="Segoe UI Semibold"/>
              </a:rPr>
              <a:t>in educator’s lives? </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Make members aware of their own </a:t>
            </a:r>
            <a:r>
              <a:rPr lang="en-US" sz="2800" b="1">
                <a:solidFill>
                  <a:schemeClr val="bg1"/>
                </a:solidFill>
                <a:latin typeface="Segoe UI Semibold"/>
                <a:cs typeface="Segoe UI Semibold"/>
              </a:rPr>
              <a:t>organized power</a:t>
            </a:r>
            <a:r>
              <a:rPr lang="en-US" sz="2800">
                <a:solidFill>
                  <a:schemeClr val="bg1"/>
                </a:solidFill>
                <a:latin typeface="Segoe UI Semibold"/>
                <a:cs typeface="Segoe UI Semibold"/>
              </a:rPr>
              <a:t>?</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Alter the </a:t>
            </a:r>
            <a:r>
              <a:rPr lang="en-US" sz="2800" b="1">
                <a:solidFill>
                  <a:schemeClr val="bg1"/>
                </a:solidFill>
                <a:latin typeface="Segoe UI Semibold"/>
                <a:cs typeface="Segoe UI Semibold"/>
              </a:rPr>
              <a:t>relations of power</a:t>
            </a:r>
            <a:r>
              <a:rPr lang="en-US" sz="2800">
                <a:solidFill>
                  <a:schemeClr val="bg1"/>
                </a:solidFill>
                <a:latin typeface="Segoe UI Semibold"/>
                <a:cs typeface="Segoe UI Semibold"/>
              </a:rPr>
              <a:t>? </a:t>
            </a:r>
          </a:p>
          <a:p>
            <a:pPr marL="952500" lvl="1" indent="-342900">
              <a:lnSpc>
                <a:spcPts val="4000"/>
              </a:lnSpc>
              <a:buFont typeface="Wingdings" panose="05000000000000000000" pitchFamily="2" charset="2"/>
              <a:buChar char="q"/>
            </a:pPr>
            <a:r>
              <a:rPr lang="en-US" sz="2800">
                <a:solidFill>
                  <a:schemeClr val="bg1"/>
                </a:solidFill>
                <a:latin typeface="Segoe UI Semibold"/>
                <a:cs typeface="Segoe UI Semibold"/>
              </a:rPr>
              <a:t>Be </a:t>
            </a:r>
            <a:r>
              <a:rPr lang="en-US" sz="2800" b="1">
                <a:solidFill>
                  <a:schemeClr val="bg1"/>
                </a:solidFill>
                <a:latin typeface="Segoe UI Semibold"/>
                <a:cs typeface="Segoe UI Semibold"/>
              </a:rPr>
              <a:t>non-divisive</a:t>
            </a:r>
            <a:r>
              <a:rPr lang="en-US" sz="2800">
                <a:solidFill>
                  <a:schemeClr val="bg1"/>
                </a:solidFill>
                <a:latin typeface="Segoe UI Semibold"/>
                <a:cs typeface="Segoe UI Semibold"/>
              </a:rPr>
              <a:t>?</a:t>
            </a:r>
          </a:p>
        </p:txBody>
      </p:sp>
      <p:sp>
        <p:nvSpPr>
          <p:cNvPr id="9" name="TextBox 8"/>
          <p:cNvSpPr txBox="1"/>
          <p:nvPr/>
        </p:nvSpPr>
        <p:spPr>
          <a:xfrm>
            <a:off x="7050532" y="1621806"/>
            <a:ext cx="5227207" cy="4031873"/>
          </a:xfrm>
          <a:prstGeom prst="rect">
            <a:avLst/>
          </a:prstGeom>
          <a:noFill/>
        </p:spPr>
        <p:txBody>
          <a:bodyPr wrap="square" lIns="91440" tIns="45720" rIns="91440" bIns="45720" rtlCol="0" anchor="t">
            <a:spAutoFit/>
          </a:bodyPr>
          <a:lstStyle/>
          <a:p>
            <a:pPr marL="952500" lvl="1" indent="-342900">
              <a:lnSpc>
                <a:spcPts val="4000"/>
              </a:lnSpc>
              <a:buFont typeface="Wingdings" panose="05000000000000000000" pitchFamily="2" charset="2"/>
              <a:buChar char="q"/>
            </a:pPr>
            <a:r>
              <a:rPr lang="en-US" sz="2800">
                <a:solidFill>
                  <a:schemeClr val="bg1"/>
                </a:solidFill>
                <a:latin typeface="Segoe UI Semibold" panose="020B0702040204020203" pitchFamily="34" charset="0"/>
                <a:cs typeface="Segoe UI Semibold" panose="020B0702040204020203" pitchFamily="34" charset="0"/>
              </a:rPr>
              <a:t>Build </a:t>
            </a:r>
            <a:r>
              <a:rPr lang="en-US" sz="2800" b="1">
                <a:solidFill>
                  <a:schemeClr val="bg1"/>
                </a:solidFill>
                <a:latin typeface="Segoe UI Semibold" panose="020B0702040204020203" pitchFamily="34" charset="0"/>
                <a:cs typeface="Segoe UI Semibold" panose="020B0702040204020203" pitchFamily="34" charset="0"/>
              </a:rPr>
              <a:t>leadership</a:t>
            </a:r>
            <a:r>
              <a:rPr lang="en-US" sz="2800">
                <a:solidFill>
                  <a:schemeClr val="bg1"/>
                </a:solidFill>
                <a:latin typeface="Segoe UI Semibold" panose="020B0702040204020203" pitchFamily="34" charset="0"/>
                <a:cs typeface="Segoe UI Semibold" panose="020B0702040204020203" pitchFamily="34" charset="0"/>
              </a:rPr>
              <a:t>?</a:t>
            </a:r>
            <a:endParaRPr lang="en-US" sz="2800" b="1">
              <a:solidFill>
                <a:schemeClr val="bg1"/>
              </a:solidFill>
              <a:latin typeface="Segoe UI Semibold" panose="020B0702040204020203" pitchFamily="34" charset="0"/>
              <a:cs typeface="Segoe UI Semibold" panose="020B0702040204020203" pitchFamily="34" charset="0"/>
            </a:endParaRPr>
          </a:p>
          <a:p>
            <a:pPr marL="952500" lvl="1" indent="-342900">
              <a:lnSpc>
                <a:spcPts val="4000"/>
              </a:lnSpc>
              <a:buFont typeface="Wingdings" panose="05000000000000000000" pitchFamily="2" charset="2"/>
              <a:buChar char="q"/>
            </a:pPr>
            <a:r>
              <a:rPr lang="en-US" sz="2800">
                <a:solidFill>
                  <a:schemeClr val="bg1"/>
                </a:solidFill>
                <a:latin typeface="Segoe UI Semibold" panose="020B0702040204020203" pitchFamily="34" charset="0"/>
                <a:cs typeface="Segoe UI Semibold" panose="020B0702040204020203" pitchFamily="34" charset="0"/>
              </a:rPr>
              <a:t>Set up your union for the </a:t>
            </a:r>
            <a:r>
              <a:rPr lang="en-US" sz="2800" b="1">
                <a:solidFill>
                  <a:schemeClr val="bg1"/>
                </a:solidFill>
                <a:latin typeface="Segoe UI Semibold" panose="020B0702040204020203" pitchFamily="34" charset="0"/>
                <a:cs typeface="Segoe UI Semibold" panose="020B0702040204020203" pitchFamily="34" charset="0"/>
              </a:rPr>
              <a:t>next campaign</a:t>
            </a:r>
            <a:r>
              <a:rPr lang="en-US" sz="2800">
                <a:solidFill>
                  <a:schemeClr val="bg1"/>
                </a:solidFill>
                <a:latin typeface="Segoe UI Semibold" panose="020B0702040204020203" pitchFamily="34" charset="0"/>
                <a:cs typeface="Segoe UI Semibold" panose="020B0702040204020203" pitchFamily="34" charset="0"/>
              </a:rPr>
              <a:t>?</a:t>
            </a:r>
          </a:p>
          <a:p>
            <a:pPr marL="952500" lvl="1" indent="-342900">
              <a:lnSpc>
                <a:spcPts val="4000"/>
              </a:lnSpc>
              <a:buFont typeface="Wingdings" panose="05000000000000000000" pitchFamily="2" charset="2"/>
              <a:buChar char="q"/>
            </a:pPr>
            <a:r>
              <a:rPr lang="en-US" sz="2800">
                <a:solidFill>
                  <a:schemeClr val="bg1"/>
                </a:solidFill>
                <a:latin typeface="Segoe UI Semibold" panose="020B0702040204020203" pitchFamily="34" charset="0"/>
                <a:cs typeface="Segoe UI Semibold" panose="020B0702040204020203" pitchFamily="34" charset="0"/>
              </a:rPr>
              <a:t>Be </a:t>
            </a:r>
            <a:r>
              <a:rPr lang="en-US" sz="2800" b="1">
                <a:solidFill>
                  <a:schemeClr val="bg1"/>
                </a:solidFill>
                <a:latin typeface="Segoe UI Semibold" panose="020B0702040204020203" pitchFamily="34" charset="0"/>
                <a:cs typeface="Segoe UI Semibold" panose="020B0702040204020203" pitchFamily="34" charset="0"/>
              </a:rPr>
              <a:t>winnable</a:t>
            </a:r>
            <a:r>
              <a:rPr lang="en-US" sz="2800">
                <a:solidFill>
                  <a:schemeClr val="bg1"/>
                </a:solidFill>
                <a:latin typeface="Segoe UI Semibold" panose="020B0702040204020203" pitchFamily="34" charset="0"/>
                <a:cs typeface="Segoe UI Semibold" panose="020B0702040204020203" pitchFamily="34" charset="0"/>
              </a:rPr>
              <a:t>? </a:t>
            </a:r>
            <a:endParaRPr lang="en-US" sz="2800">
              <a:solidFill>
                <a:schemeClr val="bg1"/>
              </a:solidFill>
              <a:latin typeface="Segoe UI Semibold" panose="020B0702040204020203" pitchFamily="34" charset="0"/>
              <a:ea typeface="Calibri" panose="020F0502020204030204"/>
              <a:cs typeface="Segoe UI Semibold" panose="020B0702040204020203" pitchFamily="34" charset="0"/>
            </a:endParaRPr>
          </a:p>
          <a:p>
            <a:pPr marL="914400" lvl="1" indent="-304800">
              <a:buFont typeface="Courier New" panose="020B0604020202020204" pitchFamily="34" charset="0"/>
              <a:buChar char="o"/>
            </a:pPr>
            <a:endParaRPr lang="en-US" sz="2800">
              <a:solidFill>
                <a:schemeClr val="bg1"/>
              </a:solidFill>
              <a:latin typeface="Arial"/>
              <a:cs typeface="Arial"/>
            </a:endParaRPr>
          </a:p>
          <a:p>
            <a:pPr marL="285750" indent="-285750">
              <a:buFont typeface="Arial" panose="020B0604020202020204" pitchFamily="34" charset="0"/>
              <a:buChar char="•"/>
            </a:pPr>
            <a:endParaRPr lang="en-US" sz="2800">
              <a:solidFill>
                <a:srgbClr val="000000"/>
              </a:solidFill>
              <a:latin typeface="Segoe UI"/>
              <a:cs typeface="Segoe UI"/>
            </a:endParaRPr>
          </a:p>
          <a:p>
            <a:pPr marL="914400" lvl="1" indent="-457200">
              <a:lnSpc>
                <a:spcPts val="4000"/>
              </a:lnSpc>
              <a:buFont typeface="Courier New" panose="020B0604020202020204" pitchFamily="34" charset="0"/>
              <a:buChar char="o"/>
            </a:pPr>
            <a:endParaRPr lang="en-US" sz="2800">
              <a:solidFill>
                <a:schemeClr val="bg1"/>
              </a:solidFill>
              <a:latin typeface="Segoe UI Semibold"/>
              <a:cs typeface="Segoe UI Semibold"/>
            </a:endParaRPr>
          </a:p>
          <a:p>
            <a:pPr marL="457200" indent="-457200">
              <a:lnSpc>
                <a:spcPts val="4000"/>
              </a:lnSpc>
              <a:buFont typeface="Arial" panose="020B0604020202020204" pitchFamily="34" charset="0"/>
              <a:buChar char="•"/>
            </a:pPr>
            <a:endParaRPr lang="en-US" sz="2800">
              <a:solidFill>
                <a:schemeClr val="bg1"/>
              </a:solidFill>
              <a:latin typeface="Segoe UI Semibold"/>
              <a:cs typeface="Segoe UI Semibold"/>
            </a:endParaRPr>
          </a:p>
        </p:txBody>
      </p:sp>
    </p:spTree>
    <p:extLst>
      <p:ext uri="{BB962C8B-B14F-4D97-AF65-F5344CB8AC3E}">
        <p14:creationId xmlns:p14="http://schemas.microsoft.com/office/powerpoint/2010/main" val="28637894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95926"/>
            <a:ext cx="728596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a:solidFill>
                  <a:prstClr val="white"/>
                </a:solidFill>
                <a:latin typeface="Segoe UI Black" panose="020B0A02040204020203" pitchFamily="34" charset="0"/>
                <a:ea typeface="Segoe UI Black" panose="020B0A02040204020203" pitchFamily="34" charset="0"/>
              </a:rPr>
              <a:t>CAMPAIGN MESSAGING 101</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5" name="Rectangle 4"/>
          <p:cNvSpPr/>
          <p:nvPr/>
        </p:nvSpPr>
        <p:spPr>
          <a:xfrm>
            <a:off x="394855" y="1586344"/>
            <a:ext cx="3108958" cy="512619"/>
          </a:xfrm>
          <a:prstGeom prst="rect">
            <a:avLst/>
          </a:prstGeom>
          <a:solidFill>
            <a:srgbClr val="F05021"/>
          </a:solidFill>
          <a:ln>
            <a:solidFill>
              <a:srgbClr val="F0502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Segoe UI Black" panose="020B0A02040204020203" pitchFamily="34" charset="0"/>
                <a:ea typeface="Segoe UI Black" panose="020B0A02040204020203" pitchFamily="34" charset="0"/>
              </a:rPr>
              <a:t>SLOGAN</a:t>
            </a:r>
          </a:p>
        </p:txBody>
      </p:sp>
      <p:sp>
        <p:nvSpPr>
          <p:cNvPr id="9" name="Rectangle 8"/>
          <p:cNvSpPr/>
          <p:nvPr/>
        </p:nvSpPr>
        <p:spPr>
          <a:xfrm>
            <a:off x="8698522" y="1586343"/>
            <a:ext cx="3108961" cy="512619"/>
          </a:xfrm>
          <a:prstGeom prst="rect">
            <a:avLst/>
          </a:prstGeom>
          <a:solidFill>
            <a:srgbClr val="F05021"/>
          </a:solidFill>
          <a:ln>
            <a:solidFill>
              <a:srgbClr val="F0502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Segoe UI Black" panose="020B0A02040204020203" pitchFamily="34" charset="0"/>
                <a:ea typeface="Segoe UI Black" panose="020B0A02040204020203" pitchFamily="34" charset="0"/>
              </a:rPr>
              <a:t>MESSAGE</a:t>
            </a:r>
          </a:p>
        </p:txBody>
      </p:sp>
      <p:sp>
        <p:nvSpPr>
          <p:cNvPr id="10" name="Rectangle 9"/>
          <p:cNvSpPr/>
          <p:nvPr/>
        </p:nvSpPr>
        <p:spPr>
          <a:xfrm>
            <a:off x="4595365" y="1586342"/>
            <a:ext cx="3108587" cy="512619"/>
          </a:xfrm>
          <a:prstGeom prst="rect">
            <a:avLst/>
          </a:prstGeom>
          <a:solidFill>
            <a:srgbClr val="F05021"/>
          </a:solidFill>
          <a:ln>
            <a:solidFill>
              <a:srgbClr val="F0502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Segoe UI Black" panose="020B0A02040204020203" pitchFamily="34" charset="0"/>
                <a:ea typeface="Segoe UI Black" panose="020B0A02040204020203" pitchFamily="34" charset="0"/>
              </a:rPr>
              <a:t>PLATFORM</a:t>
            </a:r>
          </a:p>
        </p:txBody>
      </p:sp>
      <p:sp>
        <p:nvSpPr>
          <p:cNvPr id="7" name="Rectangle 6"/>
          <p:cNvSpPr/>
          <p:nvPr/>
        </p:nvSpPr>
        <p:spPr>
          <a:xfrm>
            <a:off x="394854" y="2098963"/>
            <a:ext cx="3108960" cy="31934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Very short </a:t>
            </a:r>
          </a:p>
          <a:p>
            <a:pPr marL="285750" indent="-28575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Limited information</a:t>
            </a:r>
          </a:p>
          <a:p>
            <a:pPr marL="285750" indent="-28575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Seen by all voters</a:t>
            </a:r>
          </a:p>
          <a:p>
            <a:pPr>
              <a:lnSpc>
                <a:spcPts val="4000"/>
              </a:lnSpc>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12" name="Rectangle 11"/>
          <p:cNvSpPr/>
          <p:nvPr/>
        </p:nvSpPr>
        <p:spPr>
          <a:xfrm>
            <a:off x="8698523" y="2098961"/>
            <a:ext cx="3108960" cy="31934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4000"/>
              </a:lnSpc>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Short</a:t>
            </a: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Substantive</a:t>
            </a: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Tailored to target voters to take action</a:t>
            </a:r>
          </a:p>
          <a:p>
            <a:pPr marL="457200" indent="-457200">
              <a:lnSpc>
                <a:spcPts val="4000"/>
              </a:lnSpc>
              <a:buFont typeface="Arial" panose="020B0604020202020204" pitchFamily="34" charset="0"/>
              <a:buChar char="•"/>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endParaRPr lang="en-US"/>
          </a:p>
        </p:txBody>
      </p:sp>
      <p:sp>
        <p:nvSpPr>
          <p:cNvPr id="13" name="Rectangle 12"/>
          <p:cNvSpPr/>
          <p:nvPr/>
        </p:nvSpPr>
        <p:spPr>
          <a:xfrm>
            <a:off x="4595366" y="2098959"/>
            <a:ext cx="3108586" cy="31934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nSpc>
                <a:spcPts val="4000"/>
              </a:lnSpc>
              <a:buFont typeface="Arial" panose="020B0604020202020204" pitchFamily="34" charset="0"/>
              <a:buChar char="•"/>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Long</a:t>
            </a: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Comprehensive on policy</a:t>
            </a:r>
          </a:p>
          <a:p>
            <a:pPr marL="457200" indent="-457200">
              <a:lnSpc>
                <a:spcPts val="4000"/>
              </a:lnSpc>
              <a:buFont typeface="Arial" panose="020B0604020202020204" pitchFamily="34" charset="0"/>
              <a:buChar char="•"/>
            </a:pPr>
            <a:r>
              <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Not many people read it</a:t>
            </a:r>
          </a:p>
          <a:p>
            <a:pPr marL="457200" indent="-457200">
              <a:lnSpc>
                <a:spcPts val="4000"/>
              </a:lnSpc>
              <a:buFont typeface="Arial" panose="020B0604020202020204" pitchFamily="34" charset="0"/>
              <a:buChar char="•"/>
            </a:pPr>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endParaRPr lang="en-US" sz="2800">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p:txBody>
      </p:sp>
    </p:spTree>
    <p:extLst>
      <p:ext uri="{BB962C8B-B14F-4D97-AF65-F5344CB8AC3E}">
        <p14:creationId xmlns:p14="http://schemas.microsoft.com/office/powerpoint/2010/main" val="13483531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A3710-1AE2-6A70-BAB8-004D57F1DF7B}"/>
            </a:ext>
          </a:extLst>
        </p:cNvPr>
        <p:cNvGrpSpPr/>
        <p:nvPr/>
      </p:nvGrpSpPr>
      <p:grpSpPr>
        <a:xfrm>
          <a:off x="0" y="0"/>
          <a:ext cx="0" cy="0"/>
          <a:chOff x="0" y="0"/>
          <a:chExt cx="0" cy="0"/>
        </a:xfrm>
      </p:grpSpPr>
      <p:pic>
        <p:nvPicPr>
          <p:cNvPr id="3" name="Online Media 1" title="Phil Davison Worst Speech">
            <a:hlinkClick r:id="" action="ppaction://media"/>
            <a:extLst>
              <a:ext uri="{FF2B5EF4-FFF2-40B4-BE49-F238E27FC236}">
                <a16:creationId xmlns:a16="http://schemas.microsoft.com/office/drawing/2014/main" id="{F130D456-1449-6B99-5DB0-EBF78CC6765D}"/>
              </a:ext>
            </a:extLst>
          </p:cNvPr>
          <p:cNvPicPr>
            <a:picLocks noRot="1" noChangeAspect="1"/>
          </p:cNvPicPr>
          <p:nvPr>
            <a:videoFile r:link="rId1"/>
          </p:nvPr>
        </p:nvPicPr>
        <p:blipFill>
          <a:blip r:embed="rId3"/>
          <a:stretch>
            <a:fillRect/>
          </a:stretch>
        </p:blipFill>
        <p:spPr>
          <a:xfrm>
            <a:off x="557552" y="0"/>
            <a:ext cx="11125662" cy="6858000"/>
          </a:xfrm>
          <a:prstGeom prst="rect">
            <a:avLst/>
          </a:prstGeom>
        </p:spPr>
      </p:pic>
    </p:spTree>
    <p:extLst>
      <p:ext uri="{BB962C8B-B14F-4D97-AF65-F5344CB8AC3E}">
        <p14:creationId xmlns:p14="http://schemas.microsoft.com/office/powerpoint/2010/main" val="12944721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A3710-1AE2-6A70-BAB8-004D57F1DF7B}"/>
            </a:ext>
          </a:extLst>
        </p:cNvPr>
        <p:cNvGrpSpPr/>
        <p:nvPr/>
      </p:nvGrpSpPr>
      <p:grpSpPr>
        <a:xfrm>
          <a:off x="0" y="0"/>
          <a:ext cx="0" cy="0"/>
          <a:chOff x="0" y="0"/>
          <a:chExt cx="0" cy="0"/>
        </a:xfrm>
      </p:grpSpPr>
      <p:pic>
        <p:nvPicPr>
          <p:cNvPr id="2" name="Online Media 4" title="Elissa Slotkin for U.S. Senate: Why I'm Running">
            <a:hlinkClick r:id="" action="ppaction://media"/>
            <a:extLst>
              <a:ext uri="{FF2B5EF4-FFF2-40B4-BE49-F238E27FC236}">
                <a16:creationId xmlns:a16="http://schemas.microsoft.com/office/drawing/2014/main" id="{05ADAE78-396E-0FE2-2D0A-C79D60C263B1}"/>
              </a:ext>
            </a:extLst>
          </p:cNvPr>
          <p:cNvPicPr>
            <a:picLocks noRot="1" noChangeAspect="1"/>
          </p:cNvPicPr>
          <p:nvPr>
            <a:videoFile r:link="rId1"/>
          </p:nvPr>
        </p:nvPicPr>
        <p:blipFill>
          <a:blip r:embed="rId3"/>
          <a:stretch>
            <a:fillRect/>
          </a:stretch>
        </p:blipFill>
        <p:spPr>
          <a:xfrm>
            <a:off x="1185115" y="0"/>
            <a:ext cx="9850863" cy="6858000"/>
          </a:xfrm>
          <a:prstGeom prst="rect">
            <a:avLst/>
          </a:prstGeom>
        </p:spPr>
      </p:pic>
    </p:spTree>
    <p:extLst>
      <p:ext uri="{BB962C8B-B14F-4D97-AF65-F5344CB8AC3E}">
        <p14:creationId xmlns:p14="http://schemas.microsoft.com/office/powerpoint/2010/main" val="10301428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A3710-1AE2-6A70-BAB8-004D57F1DF7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6E5B530-5D97-D9AD-F533-F2375DE6CE27}"/>
              </a:ext>
            </a:extLst>
          </p:cNvPr>
          <p:cNvSpPr/>
          <p:nvPr/>
        </p:nvSpPr>
        <p:spPr>
          <a:xfrm>
            <a:off x="-48491" y="-62345"/>
            <a:ext cx="12240491" cy="1089867"/>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defRPr/>
            </a:pPr>
            <a:r>
              <a:rPr lang="en-US" sz="4000">
                <a:solidFill>
                  <a:prstClr val="white"/>
                </a:solidFill>
                <a:latin typeface="Segoe UI Black"/>
                <a:ea typeface="Segoe UI Black"/>
              </a:rPr>
              <a:t>   GROUP EXERCISE</a:t>
            </a:r>
            <a:endParaRPr lang="en-US">
              <a:ea typeface="Calibri" panose="020F0502020204030204"/>
              <a:cs typeface="Calibri" panose="020F0502020204030204"/>
            </a:endParaRPr>
          </a:p>
        </p:txBody>
      </p:sp>
      <p:sp>
        <p:nvSpPr>
          <p:cNvPr id="9" name="TextBox 8">
            <a:extLst>
              <a:ext uri="{FF2B5EF4-FFF2-40B4-BE49-F238E27FC236}">
                <a16:creationId xmlns:a16="http://schemas.microsoft.com/office/drawing/2014/main" id="{610A27D5-1863-0AE6-BDC7-FC9AA6A31CB1}"/>
              </a:ext>
            </a:extLst>
          </p:cNvPr>
          <p:cNvSpPr txBox="1"/>
          <p:nvPr/>
        </p:nvSpPr>
        <p:spPr>
          <a:xfrm>
            <a:off x="688147" y="1487593"/>
            <a:ext cx="11074362" cy="3134769"/>
          </a:xfrm>
          <a:prstGeom prst="rect">
            <a:avLst/>
          </a:prstGeom>
          <a:noFill/>
        </p:spPr>
        <p:txBody>
          <a:bodyPr wrap="square" lIns="91440" tIns="45720" rIns="91440" bIns="45720" rtlCol="0" anchor="t">
            <a:spAutoFit/>
          </a:bodyPr>
          <a:lstStyle/>
          <a:p>
            <a:pPr marL="457200" indent="-457200">
              <a:lnSpc>
                <a:spcPts val="4000"/>
              </a:lnSpc>
              <a:buFont typeface="Arial"/>
              <a:buChar char="•"/>
              <a:defRPr/>
            </a:pPr>
            <a:r>
              <a:rPr lang="en-US" sz="3200">
                <a:solidFill>
                  <a:srgbClr val="182EA0"/>
                </a:solidFill>
                <a:latin typeface="Segoe UI Semibold"/>
                <a:cs typeface="Segoe UI Semibold"/>
              </a:rPr>
              <a:t>Who would you vote for &amp; why? </a:t>
            </a:r>
          </a:p>
          <a:p>
            <a:pPr marL="457200" indent="-457200">
              <a:lnSpc>
                <a:spcPts val="4000"/>
              </a:lnSpc>
              <a:buFont typeface="Arial"/>
              <a:buChar char="•"/>
              <a:defRPr/>
            </a:pPr>
            <a:endParaRPr lang="en-US" sz="3200">
              <a:solidFill>
                <a:srgbClr val="182EA0"/>
              </a:solidFill>
              <a:latin typeface="Segoe UI Semibold"/>
              <a:cs typeface="Segoe UI Semibold"/>
            </a:endParaRPr>
          </a:p>
          <a:p>
            <a:pPr marL="457200" indent="-457200">
              <a:lnSpc>
                <a:spcPts val="4000"/>
              </a:lnSpc>
              <a:buFont typeface="Arial"/>
              <a:buChar char="•"/>
              <a:defRPr/>
            </a:pPr>
            <a:r>
              <a:rPr lang="en-US" sz="3200">
                <a:solidFill>
                  <a:srgbClr val="182EA0"/>
                </a:solidFill>
                <a:latin typeface="Segoe UI Semibold"/>
                <a:cs typeface="Segoe UI Semibold"/>
              </a:rPr>
              <a:t>What was the message?  </a:t>
            </a:r>
          </a:p>
          <a:p>
            <a:pPr marL="457200" indent="-457200">
              <a:lnSpc>
                <a:spcPts val="4000"/>
              </a:lnSpc>
              <a:buFont typeface="Arial"/>
              <a:buChar char="•"/>
              <a:defRPr/>
            </a:pPr>
            <a:endParaRPr lang="en-US" sz="3200">
              <a:solidFill>
                <a:srgbClr val="182EA0"/>
              </a:solidFill>
              <a:latin typeface="Segoe UI Semibold"/>
              <a:cs typeface="Segoe UI Semibold"/>
            </a:endParaRPr>
          </a:p>
          <a:p>
            <a:pPr marL="457200" indent="-457200">
              <a:lnSpc>
                <a:spcPts val="4000"/>
              </a:lnSpc>
              <a:buFont typeface="Arial"/>
              <a:buChar char="•"/>
              <a:defRPr/>
            </a:pPr>
            <a:r>
              <a:rPr lang="en-US" sz="3200">
                <a:solidFill>
                  <a:srgbClr val="182EA0"/>
                </a:solidFill>
                <a:latin typeface="Segoe UI Semibold"/>
                <a:cs typeface="Segoe UI Semibold"/>
              </a:rPr>
              <a:t>What improvements would you make to the message? </a:t>
            </a:r>
          </a:p>
          <a:p>
            <a:pPr marL="457200" indent="-457200">
              <a:lnSpc>
                <a:spcPts val="4000"/>
              </a:lnSpc>
              <a:buFont typeface="Arial"/>
              <a:buChar char="•"/>
              <a:defRPr/>
            </a:pPr>
            <a:endParaRPr lang="en-US" sz="3200">
              <a:solidFill>
                <a:srgbClr val="182EA0"/>
              </a:solidFill>
              <a:latin typeface="Segoe UI Semibold"/>
              <a:cs typeface="Segoe UI Semibold"/>
            </a:endParaRPr>
          </a:p>
        </p:txBody>
      </p:sp>
      <p:pic>
        <p:nvPicPr>
          <p:cNvPr id="8" name="Picture 7">
            <a:extLst>
              <a:ext uri="{FF2B5EF4-FFF2-40B4-BE49-F238E27FC236}">
                <a16:creationId xmlns:a16="http://schemas.microsoft.com/office/drawing/2014/main" id="{7816F97E-3AF0-559B-A880-4B9D8D278E8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2185510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47416"/>
            <a:ext cx="9148658"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a:solidFill>
                  <a:prstClr val="white"/>
                </a:solidFill>
                <a:latin typeface="Segoe UI Black" panose="020B0A02040204020203" pitchFamily="34" charset="0"/>
                <a:ea typeface="Segoe UI Black" panose="020B0A02040204020203" pitchFamily="34" charset="0"/>
              </a:rPr>
              <a:t>EFFECTIVE MESSAGING PRINCIPLES</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11" name="TextBox 10"/>
          <p:cNvSpPr txBox="1"/>
          <p:nvPr/>
        </p:nvSpPr>
        <p:spPr>
          <a:xfrm>
            <a:off x="408889" y="1119211"/>
            <a:ext cx="5617838" cy="4708981"/>
          </a:xfrm>
          <a:prstGeom prst="rect">
            <a:avLst/>
          </a:prstGeom>
          <a:noFill/>
        </p:spPr>
        <p:txBody>
          <a:bodyPr wrap="square" rtlCol="0">
            <a:spAutoFit/>
          </a:bodyPr>
          <a:lstStyle/>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Short &amp; simple</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Tells a story</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Leads with values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Targeted to the audience</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Contrasting with opponent</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Important to voters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Truthful &amp; credible</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Repetitive </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Disciplined</a:t>
            </a:r>
          </a:p>
        </p:txBody>
      </p:sp>
      <p:pic>
        <p:nvPicPr>
          <p:cNvPr id="14" name="Picture 6" descr="Type C Consulting — Salt Design Co."/>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850801" y="1545470"/>
            <a:ext cx="6017483" cy="3594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21209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20" name="Rectangle 19"/>
          <p:cNvSpPr/>
          <p:nvPr/>
        </p:nvSpPr>
        <p:spPr>
          <a:xfrm>
            <a:off x="-1" y="5943600"/>
            <a:ext cx="12395231" cy="10601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5342" y="6171185"/>
            <a:ext cx="3425585" cy="484381"/>
          </a:xfrm>
          <a:prstGeom prst="rect">
            <a:avLst/>
          </a:prstGeom>
        </p:spPr>
      </p:pic>
      <p:sp>
        <p:nvSpPr>
          <p:cNvPr id="3" name="TextBox 2"/>
          <p:cNvSpPr txBox="1"/>
          <p:nvPr/>
        </p:nvSpPr>
        <p:spPr>
          <a:xfrm flipH="1">
            <a:off x="461355" y="2062722"/>
            <a:ext cx="3404063" cy="1938992"/>
          </a:xfrm>
          <a:prstGeom prst="rect">
            <a:avLst/>
          </a:prstGeom>
          <a:noFill/>
        </p:spPr>
        <p:txBody>
          <a:bodyPr wrap="square" rtlCol="0">
            <a:spAutoFit/>
          </a:bodyPr>
          <a:lstStyle/>
          <a:p>
            <a:pPr algn="ctr"/>
            <a:r>
              <a:rPr lang="en-US" sz="6000">
                <a:solidFill>
                  <a:schemeClr val="bg1"/>
                </a:solidFill>
                <a:latin typeface="Segoe UI Black" panose="020B0A02040204020203" pitchFamily="34" charset="0"/>
                <a:ea typeface="Segoe UI Black" panose="020B0A02040204020203" pitchFamily="34" charset="0"/>
              </a:rPr>
              <a:t>LUNCH TIME</a:t>
            </a:r>
          </a:p>
        </p:txBody>
      </p:sp>
      <p:pic>
        <p:nvPicPr>
          <p:cNvPr id="2050" name="68EEDB00-F92B-41A5-BF48-0244720964FC" descr="IMG_0860.jpg"/>
          <p:cNvPicPr>
            <a:picLocks noChangeAspect="1" noChangeArrowheads="1"/>
          </p:cNvPicPr>
          <p:nvPr/>
        </p:nvPicPr>
        <p:blipFill>
          <a:blip r:embed="rId3">
            <a:extLst>
              <a:ext uri="{28A0092B-C50C-407E-A947-70E740481C1C}">
                <a14:useLocalDpi xmlns:a14="http://schemas.microsoft.com/office/drawing/2010/main" val="0"/>
              </a:ext>
            </a:extLst>
          </a:blip>
          <a:srcRect l="10253" r="12650"/>
          <a:stretch/>
        </p:blipFill>
        <p:spPr bwMode="auto">
          <a:xfrm>
            <a:off x="6721489" y="518467"/>
            <a:ext cx="3939094" cy="5027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85607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defRPr/>
            </a:pPr>
            <a:r>
              <a:rPr kumimoji="0" lang="en-US" sz="4000" b="0" i="0" u="none" strike="noStrike" kern="1200" cap="none" spc="0" normalizeH="0" baseline="0" noProof="0">
                <a:ln>
                  <a:noFill/>
                </a:ln>
                <a:solidFill>
                  <a:prstClr val="white"/>
                </a:solidFill>
                <a:effectLst/>
                <a:uLnTx/>
                <a:uFillTx/>
                <a:latin typeface="Segoe UI Black"/>
                <a:ea typeface="Segoe UI Black"/>
              </a:rPr>
              <a:t>  </a:t>
            </a:r>
            <a:r>
              <a:rPr lang="en-US" sz="4000" noProof="0">
                <a:solidFill>
                  <a:prstClr val="white"/>
                </a:solidFill>
                <a:latin typeface="Segoe UI Black"/>
                <a:ea typeface="Segoe UI Black"/>
              </a:rPr>
              <a:t>MESSAGE STRUCTURE: TRIANGLE</a:t>
            </a:r>
            <a:r>
              <a:rPr lang="en-US" sz="4000">
                <a:solidFill>
                  <a:prstClr val="white"/>
                </a:solidFill>
                <a:latin typeface="Segoe UI Black"/>
                <a:ea typeface="Segoe UI Black"/>
              </a:rPr>
              <a:t> </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sp>
        <p:nvSpPr>
          <p:cNvPr id="9" name="Triangle 1"/>
          <p:cNvSpPr/>
          <p:nvPr/>
        </p:nvSpPr>
        <p:spPr>
          <a:xfrm>
            <a:off x="3041073" y="1289155"/>
            <a:ext cx="6220691" cy="3975571"/>
          </a:xfrm>
          <a:prstGeom prst="triangle">
            <a:avLst>
              <a:gd name="adj" fmla="val 49443"/>
            </a:avLst>
          </a:prstGeom>
          <a:noFill/>
          <a:ln w="57150">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4" name="Text Box 5"/>
          <p:cNvSpPr txBox="1">
            <a:spLocks noChangeArrowheads="1"/>
          </p:cNvSpPr>
          <p:nvPr/>
        </p:nvSpPr>
        <p:spPr bwMode="auto">
          <a:xfrm>
            <a:off x="318584" y="1371600"/>
            <a:ext cx="2722489" cy="279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rPr>
              <a:t>COURAGE TO LEAD</a:t>
            </a:r>
            <a:endParaRPr kumimoji="0" lang="en-US" altLang="en-US" b="0"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No matter what we look like, where we come from or where we live, we want all our students to have access to safe, quality public schools. [County/School District] needs a [office] with the courage to lead on comprehensive solutions to the big problems we face. </a:t>
            </a:r>
          </a:p>
          <a:p>
            <a:pPr marL="285750" indent="-285750" eaLnBrk="0" fontAlgn="base" hangingPunct="0">
              <a:spcBef>
                <a:spcPct val="0"/>
              </a:spcBef>
              <a:spcAft>
                <a:spcPct val="0"/>
              </a:spcAft>
              <a:buFont typeface="Arial" panose="020B0604020202020204" pitchFamily="34" charset="0"/>
              <a:buChar char="•"/>
            </a:pPr>
            <a:r>
              <a:rPr lang="en-US" altLang="en-US">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rPr>
              <a:t>[Insert problems district is facing]</a:t>
            </a:r>
          </a:p>
          <a:p>
            <a:pPr eaLnBrk="0" fontAlgn="base" hangingPunct="0">
              <a:spcBef>
                <a:spcPct val="0"/>
              </a:spcBef>
              <a:spcAft>
                <a:spcPct val="0"/>
              </a:spcAft>
            </a:pPr>
            <a:endParaRPr lang="en-US" altLang="en-US">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285750" indent="-285750" eaLnBrk="0" fontAlgn="base" hangingPunct="0">
              <a:spcBef>
                <a:spcPct val="0"/>
              </a:spcBef>
              <a:spcAft>
                <a:spcPct val="0"/>
              </a:spcAft>
              <a:buFont typeface="Arial" panose="020B0604020202020204" pitchFamily="34" charset="0"/>
              <a:buChar char="•"/>
            </a:pPr>
            <a:endParaRPr lang="en-US" altLang="en-US">
              <a:solidFill>
                <a:srgbClr val="182EA0"/>
              </a:solidFill>
              <a:latin typeface="Segoe UI Historic" panose="020B0502040204020203" pitchFamily="34" charset="0"/>
              <a:ea typeface="Segoe UI Historic" panose="020B05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5" name="Text Box 6"/>
          <p:cNvSpPr txBox="1">
            <a:spLocks noChangeArrowheads="1"/>
          </p:cNvSpPr>
          <p:nvPr/>
        </p:nvSpPr>
        <p:spPr bwMode="auto">
          <a:xfrm>
            <a:off x="8860232" y="1371600"/>
            <a:ext cx="2798367" cy="261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rPr>
              <a:t>SHARES OUR VALUES</a:t>
            </a:r>
            <a:endParaRPr kumimoji="0" lang="en-US" altLang="en-US" b="0"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As a ______, [Candidate] is deeply committed to the success of every student.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[Sentence about Candidate’s background]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[Sentence about Candidate’s accomplishments]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7" name="Text Box 7"/>
          <p:cNvSpPr txBox="1">
            <a:spLocks noChangeArrowheads="1"/>
          </p:cNvSpPr>
          <p:nvPr/>
        </p:nvSpPr>
        <p:spPr bwMode="auto">
          <a:xfrm>
            <a:off x="3532909" y="5364320"/>
            <a:ext cx="5285017" cy="228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a:ln>
                  <a:noFill/>
                </a:ln>
                <a:solidFill>
                  <a:srgbClr val="182EA0"/>
                </a:solidFill>
                <a:effectLst/>
                <a:latin typeface="Segoe UI Black" panose="020B0A02040204020203" pitchFamily="34" charset="0"/>
                <a:ea typeface="Segoe UI Black" panose="020B0A02040204020203" pitchFamily="34" charset="0"/>
                <a:cs typeface="Segoe UI Historic" panose="020B0502040204020203" pitchFamily="34" charset="0"/>
              </a:rPr>
              <a:t>CHAMPION FOR STUDENTS AND PARENTS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[Candidate] is running on a strong education platform: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[Insert education platform solutions]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10" name="Text Box 9"/>
          <p:cNvSpPr txBox="1">
            <a:spLocks noChangeArrowheads="1"/>
          </p:cNvSpPr>
          <p:nvPr/>
        </p:nvSpPr>
        <p:spPr bwMode="auto">
          <a:xfrm>
            <a:off x="4211782" y="2878137"/>
            <a:ext cx="3879273" cy="256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[Candidate] is the</a:t>
            </a:r>
            <a:r>
              <a:rPr kumimoji="0" lang="en-US" altLang="en-US" b="0" i="0" u="none" strike="noStrike" cap="none" normalizeH="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courageous champion that</a:t>
            </a: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students, parents and educators need on</a:t>
            </a:r>
            <a:r>
              <a:rPr kumimoji="0" lang="en-US" altLang="en-US" b="0" i="0" u="none" strike="noStrike" cap="none" normalizeH="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 the</a:t>
            </a:r>
            <a:r>
              <a:rPr kumimoji="0" lang="en-US" altLang="en-US" b="0" i="0" u="none" strike="noStrike" cap="none" normalizeH="0" baseline="0">
                <a:ln>
                  <a:noFill/>
                </a:ln>
                <a:solidFill>
                  <a:srgbClr val="182EA0"/>
                </a:solidFill>
                <a:effectLst/>
                <a:latin typeface="Segoe UI Historic" panose="020B0502040204020203" pitchFamily="34" charset="0"/>
                <a:ea typeface="Segoe UI Historic" panose="020B0502040204020203" pitchFamily="34" charset="0"/>
                <a:cs typeface="Segoe UI Historic" panose="020B0502040204020203" pitchFamily="34" charset="0"/>
              </a:rPr>
              <a:t> [office] to strengthen public schools and expand learning opportunities so every child can pursue their dreams and fulfill their true potential.</a:t>
            </a:r>
          </a:p>
        </p:txBody>
      </p:sp>
      <p:sp>
        <p:nvSpPr>
          <p:cNvPr id="12" name="Rectangle 6"/>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13" name="Rectangle 7"/>
          <p:cNvSpPr>
            <a:spLocks noChangeArrowheads="1"/>
          </p:cNvSpPr>
          <p:nvPr/>
        </p:nvSpPr>
        <p:spPr bwMode="auto">
          <a:xfrm>
            <a:off x="0" y="408801"/>
            <a:ext cx="47641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Segoe UI Historic" panose="020B0502040204020203" pitchFamily="34" charset="0"/>
                <a:ea typeface="Segoe UI Historic" panose="020B0502040204020203" pitchFamily="34" charset="0"/>
                <a:cs typeface="Segoe UI Historic" panose="020B0502040204020203" pitchFamily="34" charset="0"/>
              </a:rPr>
              <a:t>       </a:t>
            </a:r>
            <a:endParaRPr kumimoji="0" lang="en-US" altLang="en-US" sz="600" b="0" i="0" u="none" strike="noStrike" cap="none" normalizeH="0" baseline="0">
              <a:ln>
                <a:noFill/>
              </a:ln>
              <a:solidFill>
                <a:schemeClr val="tx1"/>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Segoe UI Historic" panose="020B0502040204020203" pitchFamily="34" charset="0"/>
              <a:ea typeface="Segoe UI Historic" panose="020B0502040204020203" pitchFamily="34" charset="0"/>
              <a:cs typeface="Segoe UI Historic" panose="020B0502040204020203" pitchFamily="34" charset="0"/>
            </a:endParaRPr>
          </a:p>
        </p:txBody>
      </p:sp>
      <p:sp>
        <p:nvSpPr>
          <p:cNvPr id="14" name="Rectangle 12"/>
          <p:cNvSpPr>
            <a:spLocks noChangeArrowheads="1"/>
          </p:cNvSpPr>
          <p:nvPr/>
        </p:nvSpPr>
        <p:spPr bwMode="auto">
          <a:xfrm>
            <a:off x="0" y="7297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latin typeface="Segoe UI Historic" panose="020B0502040204020203" pitchFamily="34" charset="0"/>
              <a:ea typeface="Segoe UI Historic" panose="020B0502040204020203" pitchFamily="34" charset="0"/>
              <a:cs typeface="Segoe UI Historic" panose="020B0502040204020203" pitchFamily="34" charset="0"/>
            </a:endParaRPr>
          </a:p>
        </p:txBody>
      </p:sp>
    </p:spTree>
    <p:extLst>
      <p:ext uri="{BB962C8B-B14F-4D97-AF65-F5344CB8AC3E}">
        <p14:creationId xmlns:p14="http://schemas.microsoft.com/office/powerpoint/2010/main" val="7653109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  </a:t>
            </a:r>
            <a:r>
              <a:rPr lang="en-US" sz="4000" noProof="0">
                <a:solidFill>
                  <a:prstClr val="white"/>
                </a:solidFill>
                <a:latin typeface="Segoe UI Black" panose="020B0A02040204020203" pitchFamily="34" charset="0"/>
                <a:ea typeface="Segoe UI Black" panose="020B0A02040204020203" pitchFamily="34" charset="0"/>
              </a:rPr>
              <a:t>MESSAGE STRUCTURE: TULLY BOX</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420367356"/>
              </p:ext>
            </p:extLst>
          </p:nvPr>
        </p:nvGraphicFramePr>
        <p:xfrm>
          <a:off x="302150" y="1328958"/>
          <a:ext cx="11433974" cy="4389869"/>
        </p:xfrm>
        <a:graphic>
          <a:graphicData uri="http://schemas.openxmlformats.org/drawingml/2006/table">
            <a:tbl>
              <a:tblPr firstRow="1" bandRow="1">
                <a:tableStyleId>{5C22544A-7EE6-4342-B048-85BDC9FD1C3A}</a:tableStyleId>
              </a:tblPr>
              <a:tblGrid>
                <a:gridCol w="5716987">
                  <a:extLst>
                    <a:ext uri="{9D8B030D-6E8A-4147-A177-3AD203B41FA5}">
                      <a16:colId xmlns:a16="http://schemas.microsoft.com/office/drawing/2014/main" val="2507802434"/>
                    </a:ext>
                  </a:extLst>
                </a:gridCol>
                <a:gridCol w="5716987">
                  <a:extLst>
                    <a:ext uri="{9D8B030D-6E8A-4147-A177-3AD203B41FA5}">
                      <a16:colId xmlns:a16="http://schemas.microsoft.com/office/drawing/2014/main" val="1038125133"/>
                    </a:ext>
                  </a:extLst>
                </a:gridCol>
              </a:tblGrid>
              <a:tr h="2074200">
                <a:tc>
                  <a:txBody>
                    <a:bodyPr/>
                    <a:lstStyle/>
                    <a:p>
                      <a:r>
                        <a:rPr lang="en-US" sz="2400" b="1">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WHAT</a:t>
                      </a:r>
                      <a:r>
                        <a:rPr lang="en-US" sz="2400" b="1" baseline="0">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 WE SAY ABOUT OURSELVES:</a:t>
                      </a:r>
                      <a:endPar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“You can count on the Union’s Candidate to fight for increased educator pay &amp; lower class sizes.. They know our schools &amp; have the expertise we need.”</a:t>
                      </a:r>
                    </a:p>
                  </a:txBody>
                  <a:tcPr>
                    <a:solidFill>
                      <a:srgbClr val="182EA0"/>
                    </a:solidFill>
                  </a:tcPr>
                </a:tc>
                <a:tc>
                  <a:txBody>
                    <a:bodyPr/>
                    <a:lstStyle/>
                    <a:p>
                      <a:r>
                        <a:rPr lang="en-US" sz="2400" b="1">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WHAT</a:t>
                      </a:r>
                      <a:r>
                        <a:rPr lang="en-US" sz="2400" b="1" baseline="0">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 THEY ARE SAYING ABOUT THEMSELVES:</a:t>
                      </a:r>
                      <a:endPar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“The other candidate brings people </a:t>
                      </a: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together to get things done for students &amp; educators. Look at our record. ”</a:t>
                      </a:r>
                    </a:p>
                  </a:txBody>
                  <a:tcPr>
                    <a:solidFill>
                      <a:srgbClr val="182EA0"/>
                    </a:solidFill>
                  </a:tcPr>
                </a:tc>
                <a:extLst>
                  <a:ext uri="{0D108BD9-81ED-4DB2-BD59-A6C34878D82A}">
                    <a16:rowId xmlns:a16="http://schemas.microsoft.com/office/drawing/2014/main" val="2987012419"/>
                  </a:ext>
                </a:extLst>
              </a:tr>
              <a:tr h="2315669">
                <a:tc>
                  <a:txBody>
                    <a:bodyPr/>
                    <a:lstStyle/>
                    <a:p>
                      <a:r>
                        <a:rPr lang="en-US" sz="2400" b="1">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WHAT WE</a:t>
                      </a:r>
                      <a:r>
                        <a:rPr lang="en-US" sz="2400" b="1" baseline="0">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 ARE SAYING ABOUT THEM:</a:t>
                      </a:r>
                      <a:endPar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“The other candidate won’t be on your </a:t>
                      </a:r>
                    </a:p>
                    <a:p>
                      <a:pPr algn="ct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side when it really matters. They don’t look for innovative solutions. We need new leadership and new ideas.”</a:t>
                      </a:r>
                    </a:p>
                  </a:txBody>
                  <a:tcPr>
                    <a:solidFill>
                      <a:srgbClr val="182EA0"/>
                    </a:solidFill>
                  </a:tcPr>
                </a:tc>
                <a:tc>
                  <a:txBody>
                    <a:bodyPr/>
                    <a:lstStyle/>
                    <a:p>
                      <a:r>
                        <a:rPr lang="en-US" sz="2400" b="1">
                          <a:solidFill>
                            <a:schemeClr val="bg1"/>
                          </a:solidFill>
                          <a:latin typeface="Segoe UI Black" panose="020B0A02040204020203" pitchFamily="34" charset="0"/>
                          <a:ea typeface="Segoe UI Black" panose="020B0A02040204020203" pitchFamily="34" charset="0"/>
                          <a:cs typeface="Segoe UI Historic" panose="020B0502040204020203" pitchFamily="34" charset="0"/>
                        </a:rPr>
                        <a:t>WHAT THEY ARE SAYING ABOUT US:</a:t>
                      </a:r>
                      <a:endParaRPr lang="en-US" sz="2400" b="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400" b="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“The</a:t>
                      </a:r>
                      <a:r>
                        <a:rPr lang="en-US" sz="2400" b="1"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Union Recommended Candidate’s plans aren’t realistic. We don’t have that funding available. You need someone with experience on the school board.”</a:t>
                      </a:r>
                      <a:endParaRPr lang="en-US" sz="2400" b="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txBody>
                  <a:tcPr>
                    <a:solidFill>
                      <a:srgbClr val="182EA0"/>
                    </a:solidFill>
                  </a:tcPr>
                </a:tc>
                <a:extLst>
                  <a:ext uri="{0D108BD9-81ED-4DB2-BD59-A6C34878D82A}">
                    <a16:rowId xmlns:a16="http://schemas.microsoft.com/office/drawing/2014/main" val="674631755"/>
                  </a:ext>
                </a:extLst>
              </a:tr>
            </a:tbl>
          </a:graphicData>
        </a:graphic>
      </p:graphicFrame>
    </p:spTree>
    <p:extLst>
      <p:ext uri="{BB962C8B-B14F-4D97-AF65-F5344CB8AC3E}">
        <p14:creationId xmlns:p14="http://schemas.microsoft.com/office/powerpoint/2010/main" val="27203355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  MESSAGE STRUCTURE:</a:t>
            </a:r>
            <a:r>
              <a:rPr lang="en-US" sz="4000">
                <a:solidFill>
                  <a:prstClr val="white"/>
                </a:solidFill>
                <a:latin typeface="Segoe UI Black" panose="020B0A02040204020203" pitchFamily="34" charset="0"/>
                <a:ea typeface="Segoe UI Black" panose="020B0A02040204020203" pitchFamily="34" charset="0"/>
              </a:rPr>
              <a:t> RCN</a:t>
            </a:r>
            <a:endPar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sp>
        <p:nvSpPr>
          <p:cNvPr id="8" name="TextBox 7"/>
          <p:cNvSpPr txBox="1"/>
          <p:nvPr/>
        </p:nvSpPr>
        <p:spPr>
          <a:xfrm>
            <a:off x="365145" y="1123097"/>
            <a:ext cx="5453764" cy="5221942"/>
          </a:xfrm>
          <a:prstGeom prst="rect">
            <a:avLst/>
          </a:prstGeom>
          <a:noFill/>
        </p:spPr>
        <p:txBody>
          <a:bodyPr wrap="square" lIns="91440" tIns="45720" rIns="91440" bIns="45720" numCol="1" rtlCol="0" anchor="t">
            <a:spAutoFit/>
          </a:bodyPr>
          <a:lstStyle/>
          <a:p>
            <a:pPr marR="0" lvl="0" algn="l" defTabSz="914400" rtl="0" eaLnBrk="1" fontAlgn="auto" latinLnBrk="0" hangingPunct="1">
              <a:lnSpc>
                <a:spcPts val="4000"/>
              </a:lnSpc>
              <a:spcBef>
                <a:spcPts val="0"/>
              </a:spcBef>
              <a:spcAft>
                <a:spcPts val="0"/>
              </a:spcAft>
              <a:buClrTx/>
              <a:buSzTx/>
              <a:tabLst/>
              <a:defRPr/>
            </a:pPr>
            <a:r>
              <a:rPr lang="en-US" sz="2800" b="1">
                <a:solidFill>
                  <a:srgbClr val="182EA0"/>
                </a:solidFill>
                <a:latin typeface="Segoe UI Black" panose="020B0A02040204020203" pitchFamily="34" charset="0"/>
                <a:ea typeface="Segoe UI Black" panose="020B0A02040204020203" pitchFamily="34" charset="0"/>
                <a:cs typeface="Segoe UI Semibold" panose="020B0702040204020203" pitchFamily="34" charset="0"/>
                <a:sym typeface="Quattrocento Sans"/>
              </a:rPr>
              <a:t>Race Class Narrative</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Lead w/values, not problems</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rPr>
              <a:t>Explicitly</a:t>
            </a:r>
            <a:r>
              <a:rPr kumimoji="0" lang="en-US" sz="2800" b="1" i="0" u="none" strike="noStrike" kern="1200" cap="none" spc="0" normalizeH="0" noProof="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rPr>
              <a:t> names that we share values across race/class</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Introduce problem second </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noProof="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rPr>
              <a:t>Close with positive vision &amp; how working together gets us there</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Specific call to action </a:t>
            </a:r>
            <a:endParaRPr kumimoji="0" lang="en-US" sz="2800" b="1" i="0" u="none" strike="noStrike" kern="1200" cap="none" spc="0" normalizeH="0" noProof="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endParaRP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a:ln>
                <a:noFill/>
              </a:ln>
              <a:solidFill>
                <a:srgbClr val="182EA0"/>
              </a:solidFill>
              <a:effectLst/>
              <a:uLnTx/>
              <a:uFillTx/>
              <a:latin typeface="Papyrus" panose="03070502060502030205" pitchFamily="66" charset="0"/>
              <a:ea typeface="Quattrocento Sans"/>
              <a:cs typeface="Segoe UI Semibold" panose="020B0702040204020203" pitchFamily="34" charset="0"/>
              <a:sym typeface="Quattrocento Sans"/>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1163" y="1503217"/>
            <a:ext cx="5960597" cy="3900055"/>
          </a:xfrm>
          <a:prstGeom prst="rect">
            <a:avLst/>
          </a:prstGeom>
        </p:spPr>
      </p:pic>
    </p:spTree>
    <p:extLst>
      <p:ext uri="{BB962C8B-B14F-4D97-AF65-F5344CB8AC3E}">
        <p14:creationId xmlns:p14="http://schemas.microsoft.com/office/powerpoint/2010/main" val="42049855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282805" y="347416"/>
            <a:ext cx="8390438" cy="584775"/>
          </a:xfrm>
          <a:prstGeom prst="rect">
            <a:avLst/>
          </a:prstGeom>
          <a:noFill/>
        </p:spPr>
        <p:txBody>
          <a:bodyPr wrap="none" lIns="91440" tIns="45720" rIns="91440" bIns="45720" rtlCol="0" anchor="t">
            <a:spAutoFit/>
          </a:bodyPr>
          <a:lstStyle/>
          <a:p>
            <a:pPr>
              <a:defRPr/>
            </a:pPr>
            <a:r>
              <a:rPr lang="en-US" sz="3200">
                <a:solidFill>
                  <a:prstClr val="white"/>
                </a:solidFill>
                <a:latin typeface="Segoe UI Black"/>
                <a:ea typeface="Segoe UI Black"/>
              </a:rPr>
              <a:t>RESPONDING TO RIGHT WING ATTACKS</a:t>
            </a:r>
            <a:endParaRPr kumimoji="0" lang="en-US" sz="32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11" name="TextBox 10"/>
          <p:cNvSpPr txBox="1"/>
          <p:nvPr/>
        </p:nvSpPr>
        <p:spPr>
          <a:xfrm>
            <a:off x="408889" y="1119211"/>
            <a:ext cx="5617838" cy="4708981"/>
          </a:xfrm>
          <a:prstGeom prst="rect">
            <a:avLst/>
          </a:prstGeom>
          <a:noFill/>
        </p:spPr>
        <p:txBody>
          <a:bodyPr wrap="square" rtlCol="0">
            <a:spAutoFit/>
          </a:bodyPr>
          <a:lstStyle/>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Lead with solutions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Respond before pivoting</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Be clear &amp; specific about right-wing, radical agenda</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Remind voters that parents &amp; educators are united</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Don’t use their terms</a:t>
            </a:r>
          </a:p>
          <a:p>
            <a:pPr marL="457200" indent="-45720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Don’t be afraid to engage in debate </a:t>
            </a:r>
          </a:p>
        </p:txBody>
      </p:sp>
      <p:pic>
        <p:nvPicPr>
          <p:cNvPr id="3074" name="Picture 2" descr="Patriot Barbie' Lindsey Graham dons cat outfit at school board meeti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99832" y="1745767"/>
            <a:ext cx="5306672" cy="2926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87858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a:extLst>
            <a:ext uri="{FF2B5EF4-FFF2-40B4-BE49-F238E27FC236}">
              <a16:creationId xmlns:a16="http://schemas.microsoft.com/office/drawing/2014/main" id="{5D5081C3-D84C-427D-8F0B-81FBCAD2A9E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629DDBC-226A-3015-C823-879DDA374531}"/>
              </a:ext>
            </a:extLst>
          </p:cNvPr>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994F369-7B67-3D8F-621F-8A0EB0CBD9AD}"/>
              </a:ext>
            </a:extLst>
          </p:cNvPr>
          <p:cNvSpPr txBox="1"/>
          <p:nvPr/>
        </p:nvSpPr>
        <p:spPr>
          <a:xfrm>
            <a:off x="507128" y="281085"/>
            <a:ext cx="254268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EXERCISE</a:t>
            </a:r>
          </a:p>
        </p:txBody>
      </p:sp>
      <p:pic>
        <p:nvPicPr>
          <p:cNvPr id="9" name="Picture 8">
            <a:extLst>
              <a:ext uri="{FF2B5EF4-FFF2-40B4-BE49-F238E27FC236}">
                <a16:creationId xmlns:a16="http://schemas.microsoft.com/office/drawing/2014/main" id="{EA5D4D3E-82E8-E5A3-440E-B4BD879260E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8" name="TextBox 7">
            <a:extLst>
              <a:ext uri="{FF2B5EF4-FFF2-40B4-BE49-F238E27FC236}">
                <a16:creationId xmlns:a16="http://schemas.microsoft.com/office/drawing/2014/main" id="{2F45B0A8-5073-BF3D-2C91-6166CC7FD088}"/>
              </a:ext>
            </a:extLst>
          </p:cNvPr>
          <p:cNvSpPr txBox="1"/>
          <p:nvPr/>
        </p:nvSpPr>
        <p:spPr>
          <a:xfrm>
            <a:off x="503640" y="1221151"/>
            <a:ext cx="11371431" cy="1384995"/>
          </a:xfrm>
          <a:prstGeom prst="rect">
            <a:avLst/>
          </a:prstGeom>
          <a:noFill/>
        </p:spPr>
        <p:txBody>
          <a:bodyPr wrap="square" lIns="91440" tIns="45720" rIns="91440" bIns="45720" rtlCol="0" anchor="t">
            <a:spAutoFit/>
          </a:bodyPr>
          <a:lstStyle/>
          <a:p>
            <a:pPr marL="457200" indent="-457200">
              <a:buFont typeface="Arial"/>
              <a:buChar char="•"/>
              <a:defRPr/>
            </a:pPr>
            <a:r>
              <a:rPr lang="en-US" sz="2800">
                <a:solidFill>
                  <a:schemeClr val="bg1"/>
                </a:solidFill>
                <a:latin typeface="Segoe UI Historic"/>
                <a:ea typeface="Segoe UI Historic"/>
                <a:cs typeface="Segoe UI Semibold"/>
              </a:rPr>
              <a:t>Count off by 3</a:t>
            </a:r>
            <a:endParaRPr lang="en-US"/>
          </a:p>
          <a:p>
            <a:pPr marL="457200" indent="-457200">
              <a:buFont typeface="Arial"/>
              <a:buChar char="•"/>
              <a:defRPr/>
            </a:pPr>
            <a:r>
              <a:rPr lang="en-US" sz="2800">
                <a:solidFill>
                  <a:schemeClr val="bg1"/>
                </a:solidFill>
                <a:latin typeface="Segoe UI Historic"/>
                <a:ea typeface="Segoe UI Historic"/>
                <a:cs typeface="Segoe UI Semibold"/>
              </a:rPr>
              <a:t>15 minutes to work on the exercise</a:t>
            </a:r>
          </a:p>
          <a:p>
            <a:pPr marL="457200" indent="-457200">
              <a:buFont typeface="Arial"/>
              <a:buChar char="•"/>
              <a:defRPr/>
            </a:pPr>
            <a:r>
              <a:rPr lang="en-US" sz="2800">
                <a:solidFill>
                  <a:schemeClr val="bg1"/>
                </a:solidFill>
                <a:latin typeface="Segoe UI Historic"/>
                <a:ea typeface="Segoe UI Historic"/>
                <a:cs typeface="Segoe UI Semibold"/>
              </a:rPr>
              <a:t>Be prepared to share out</a:t>
            </a:r>
          </a:p>
        </p:txBody>
      </p:sp>
    </p:spTree>
    <p:extLst>
      <p:ext uri="{BB962C8B-B14F-4D97-AF65-F5344CB8AC3E}">
        <p14:creationId xmlns:p14="http://schemas.microsoft.com/office/powerpoint/2010/main" val="7989814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a:extLst>
            <a:ext uri="{FF2B5EF4-FFF2-40B4-BE49-F238E27FC236}">
              <a16:creationId xmlns:a16="http://schemas.microsoft.com/office/drawing/2014/main" id="{B7079BA0-9513-B234-4FDC-5A7399C798B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BB8AEED0-ACC2-55DB-EE92-AE8185BA6330}"/>
              </a:ext>
            </a:extLst>
          </p:cNvPr>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AF5F226-040C-0DC7-F16A-54357A602C49}"/>
              </a:ext>
            </a:extLst>
          </p:cNvPr>
          <p:cNvSpPr txBox="1"/>
          <p:nvPr/>
        </p:nvSpPr>
        <p:spPr>
          <a:xfrm>
            <a:off x="507128" y="281085"/>
            <a:ext cx="254268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EXERCISE</a:t>
            </a:r>
          </a:p>
        </p:txBody>
      </p:sp>
      <p:pic>
        <p:nvPicPr>
          <p:cNvPr id="9" name="Picture 8">
            <a:extLst>
              <a:ext uri="{FF2B5EF4-FFF2-40B4-BE49-F238E27FC236}">
                <a16:creationId xmlns:a16="http://schemas.microsoft.com/office/drawing/2014/main" id="{FDDC1447-F866-AD51-3731-27A7558F544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8" name="TextBox 7">
            <a:extLst>
              <a:ext uri="{FF2B5EF4-FFF2-40B4-BE49-F238E27FC236}">
                <a16:creationId xmlns:a16="http://schemas.microsoft.com/office/drawing/2014/main" id="{3008BD77-6624-2F85-A04A-094AC34060EB}"/>
              </a:ext>
            </a:extLst>
          </p:cNvPr>
          <p:cNvSpPr txBox="1"/>
          <p:nvPr/>
        </p:nvSpPr>
        <p:spPr>
          <a:xfrm>
            <a:off x="503640" y="1221151"/>
            <a:ext cx="11371431" cy="4424737"/>
          </a:xfrm>
          <a:prstGeom prst="rect">
            <a:avLst/>
          </a:prstGeom>
          <a:noFill/>
        </p:spPr>
        <p:txBody>
          <a:bodyPr wrap="square" lIns="91440" tIns="45720" rIns="91440" bIns="45720" rtlCol="0" anchor="t">
            <a:spAutoFit/>
          </a:bodyPr>
          <a:lstStyle/>
          <a:p>
            <a:pPr>
              <a:defRPr/>
            </a:pPr>
            <a:r>
              <a:rPr lang="en-US" sz="2800">
                <a:solidFill>
                  <a:schemeClr val="bg1"/>
                </a:solidFill>
                <a:latin typeface="Segoe UI Historic"/>
                <a:ea typeface="Segoe UI Historic"/>
                <a:cs typeface="Segoe UI Semibold"/>
              </a:rPr>
              <a:t>You are in a local where the current Board of Education has voted to privatize </a:t>
            </a:r>
            <a:r>
              <a:rPr lang="en-US" sz="2800" baseline="0">
                <a:solidFill>
                  <a:schemeClr val="bg1"/>
                </a:solidFill>
                <a:latin typeface="Segoe UI Historic"/>
                <a:ea typeface="Segoe UI Historic"/>
                <a:cs typeface="Segoe UI Semibold"/>
              </a:rPr>
              <a:t>the </a:t>
            </a:r>
            <a:r>
              <a:rPr lang="en-US" sz="2800">
                <a:solidFill>
                  <a:schemeClr val="bg1"/>
                </a:solidFill>
                <a:latin typeface="Segoe UI Historic"/>
                <a:ea typeface="Segoe UI Historic"/>
                <a:cs typeface="Segoe UI Semibold"/>
              </a:rPr>
              <a:t>custodians and take those bargaining unit positions away from your Local. The Board of Education member Stabbya Inyourback you endorsed last cycle voted to do this after committing on their questionnaire that they would not outsource any position. You have endorsed a former educator Queen Union to run against Stabbya. </a:t>
            </a:r>
            <a:endParaRPr lang="en-US" sz="2800">
              <a:solidFill>
                <a:schemeClr val="bg1"/>
              </a:solidFill>
              <a:ea typeface="Calibri"/>
              <a:cs typeface="Calibri"/>
            </a:endParaRPr>
          </a:p>
          <a:p>
            <a:pPr>
              <a:defRPr/>
            </a:pPr>
            <a:endParaRPr lang="en-US" sz="2800">
              <a:solidFill>
                <a:schemeClr val="bg1"/>
              </a:solidFill>
              <a:latin typeface="Segoe UI Historic"/>
              <a:ea typeface="Segoe UI Historic"/>
              <a:cs typeface="Segoe UI Semibold"/>
            </a:endParaRPr>
          </a:p>
          <a:p>
            <a:pPr>
              <a:defRPr/>
            </a:pPr>
            <a:r>
              <a:rPr lang="en-US" sz="2800">
                <a:solidFill>
                  <a:schemeClr val="bg1"/>
                </a:solidFill>
                <a:latin typeface="Segoe UI Historic"/>
                <a:ea typeface="Segoe UI Historic"/>
                <a:cs typeface="Segoe UI Semibold"/>
              </a:rPr>
              <a:t>Develop a message triangle with three key points for your local to use in this race. Refer to page 22 in the handouts for the message triangle.</a:t>
            </a:r>
            <a:endParaRPr lang="en-US" sz="2800">
              <a:solidFill>
                <a:schemeClr val="bg1"/>
              </a:solidFill>
              <a:ea typeface="Calibri"/>
              <a:cs typeface="Calibri"/>
            </a:endParaRPr>
          </a:p>
          <a:p>
            <a:pPr marL="342900" marR="0" lvl="0" indent="-342900" algn="l" defTabSz="914400">
              <a:lnSpc>
                <a:spcPts val="4000"/>
              </a:lnSpc>
              <a:spcBef>
                <a:spcPts val="0"/>
              </a:spcBef>
              <a:spcAft>
                <a:spcPts val="0"/>
              </a:spcAft>
              <a:buClrTx/>
              <a:buSzTx/>
              <a:buFont typeface="Arial" panose="020B0604020202020204" pitchFamily="34" charset="0"/>
              <a:buChar char="•"/>
              <a:tabLst/>
              <a:defRPr/>
            </a:pPr>
            <a:endParaRPr lang="en-US" sz="2400" b="0" i="0" u="none" strike="noStrike" kern="1200" cap="none" spc="0" normalizeH="0" baseline="0" noProof="0">
              <a:ln>
                <a:noFill/>
              </a:ln>
              <a:solidFill>
                <a:srgbClr val="FFFFFF"/>
              </a:solidFill>
              <a:effectLst/>
              <a:uLnTx/>
              <a:uFillTx/>
              <a:latin typeface="Segoe UI Semibold" panose="020B0702040204020203" pitchFamily="34" charset="0"/>
              <a:ea typeface="Segoe UI Historic" panose="020B0502040204020203" pitchFamily="34" charset="0"/>
              <a:cs typeface="Segoe UI Semibold" panose="020B0702040204020203" pitchFamily="34" charset="0"/>
            </a:endParaRPr>
          </a:p>
        </p:txBody>
      </p:sp>
    </p:spTree>
    <p:extLst>
      <p:ext uri="{BB962C8B-B14F-4D97-AF65-F5344CB8AC3E}">
        <p14:creationId xmlns:p14="http://schemas.microsoft.com/office/powerpoint/2010/main" val="28898000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rPr>
              <a:t>  KEY IDEAS</a:t>
            </a:r>
          </a:p>
        </p:txBody>
      </p:sp>
      <p:sp>
        <p:nvSpPr>
          <p:cNvPr id="8" name="TextBox 7"/>
          <p:cNvSpPr txBox="1"/>
          <p:nvPr/>
        </p:nvSpPr>
        <p:spPr>
          <a:xfrm>
            <a:off x="330509" y="1388867"/>
            <a:ext cx="6439745" cy="4708981"/>
          </a:xfrm>
          <a:prstGeom prst="rect">
            <a:avLst/>
          </a:prstGeom>
          <a:noFill/>
        </p:spPr>
        <p:txBody>
          <a:bodyPr wrap="square" lIns="91440" tIns="45720" rIns="91440" bIns="45720" numCol="1" rtlCol="0" anchor="t">
            <a:spAutoFit/>
          </a:bodyPr>
          <a:lstStyle/>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Know difference between slogan, platform, &amp; message</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Apply effective messaging principles to your communications strategy</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Develop a campaign </a:t>
            </a:r>
            <a:r>
              <a:rPr lang="en-US" sz="2800" b="1" noProof="0">
                <a:solidFill>
                  <a:srgbClr val="182EA0"/>
                </a:solidFill>
                <a:latin typeface="Segoe UI Semibold" panose="020B0702040204020203" pitchFamily="34" charset="0"/>
                <a:ea typeface="Quattrocento Sans"/>
                <a:cs typeface="Segoe UI Semibold" panose="020B0702040204020203" pitchFamily="34" charset="0"/>
                <a:sym typeface="Quattrocento Sans"/>
              </a:rPr>
              <a:t>message structure that works for your targeted voters &amp; race</a:t>
            </a:r>
          </a:p>
          <a:p>
            <a:pPr marL="457200" marR="0" lvl="0" indent="-4572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a:ln>
                  <a:noFill/>
                </a:ln>
                <a:solidFill>
                  <a:srgbClr val="182EA0"/>
                </a:solidFill>
                <a:effectLst/>
                <a:uLnTx/>
                <a:uFillTx/>
                <a:latin typeface="Segoe UI Semibold" panose="020B0702040204020203" pitchFamily="34" charset="0"/>
                <a:ea typeface="Quattrocento Sans"/>
                <a:cs typeface="Segoe UI Semibold" panose="020B0702040204020203" pitchFamily="34" charset="0"/>
                <a:sym typeface="Quattrocento Sans"/>
              </a:rPr>
              <a:t>Follow NEA message guidance</a:t>
            </a:r>
            <a:endParaRPr kumimoji="0" lang="en-US" sz="2800" b="1" i="0" u="none" strike="noStrike" kern="1200" cap="none" spc="0" normalizeH="0" baseline="0" noProof="0">
              <a:ln>
                <a:noFill/>
              </a:ln>
              <a:solidFill>
                <a:srgbClr val="182EA0"/>
              </a:solidFill>
              <a:effectLst/>
              <a:uLnTx/>
              <a:uFillTx/>
              <a:latin typeface="Papyrus" panose="03070502060502030205" pitchFamily="66" charset="0"/>
              <a:ea typeface="Quattrocento Sans"/>
              <a:cs typeface="Segoe UI Semibold" panose="020B0702040204020203" pitchFamily="34" charset="0"/>
              <a:sym typeface="Quattrocento Sans"/>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2290" name="Picture 2" descr="Image result for in conclusion 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903" y="1987694"/>
            <a:ext cx="3810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392041" y="2096654"/>
            <a:ext cx="2295821"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12700">
                  <a:solidFill>
                    <a:prstClr val="black"/>
                  </a:solidFill>
                </a:ln>
                <a:solidFill>
                  <a:prstClr val="white"/>
                </a:solidFill>
                <a:effectLst/>
                <a:uLnTx/>
                <a:uFillTx/>
                <a:latin typeface="Segoe UI Black" panose="020B0A02040204020203" pitchFamily="34" charset="0"/>
                <a:ea typeface="Segoe UI Black" panose="020B0A02040204020203" pitchFamily="34" charset="0"/>
                <a:cs typeface="+mn-cs"/>
              </a:rPr>
              <a:t>KEY IDEAS</a:t>
            </a:r>
          </a:p>
        </p:txBody>
      </p:sp>
    </p:spTree>
    <p:extLst>
      <p:ext uri="{BB962C8B-B14F-4D97-AF65-F5344CB8AC3E}">
        <p14:creationId xmlns:p14="http://schemas.microsoft.com/office/powerpoint/2010/main" val="37951270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DA5C291D-7790-8308-B68D-2AE2C452C37C}"/>
              </a:ext>
            </a:extLst>
          </p:cNvPr>
          <p:cNvSpPr txBox="1"/>
          <p:nvPr/>
        </p:nvSpPr>
        <p:spPr>
          <a:xfrm>
            <a:off x="7108686" y="2688470"/>
            <a:ext cx="2861681" cy="1015663"/>
          </a:xfrm>
          <a:prstGeom prst="rect">
            <a:avLst/>
          </a:prstGeom>
          <a:noFill/>
        </p:spPr>
        <p:txBody>
          <a:bodyPr wrap="none" lIns="91440" tIns="45720" rIns="91440" bIns="45720" rtlCol="0" anchor="t">
            <a:spAutoFit/>
          </a:bodyPr>
          <a:lstStyle/>
          <a:p>
            <a:pPr>
              <a:defRPr/>
            </a:pPr>
            <a:r>
              <a:rPr lang="en-US" sz="6000">
                <a:solidFill>
                  <a:prstClr val="white"/>
                </a:solidFill>
                <a:latin typeface="Segoe UI Black"/>
                <a:ea typeface="Segoe UI Black"/>
              </a:rPr>
              <a:t>JACKIE</a:t>
            </a:r>
            <a:endParaRPr lang="en-US" sz="6000">
              <a:solidFill>
                <a:prstClr val="white"/>
              </a:solidFill>
              <a:latin typeface="Segoe UI Black" panose="020B0A02040204020203" pitchFamily="34" charset="0"/>
              <a:ea typeface="Segoe UI Black" panose="020B0A02040204020203" pitchFamily="34" charset="0"/>
            </a:endParaRPr>
          </a:p>
        </p:txBody>
      </p:sp>
      <p:pic>
        <p:nvPicPr>
          <p:cNvPr id="6146" name="Picture 2" descr="https://content.sfstandard.com/wp-content/uploads/2022/11/Screen-Shot-2022-11-08-at-3.32.45-PM.png?w=3840&amp;q=75"/>
          <p:cNvPicPr>
            <a:picLocks noChangeAspect="1" noChangeArrowheads="1"/>
          </p:cNvPicPr>
          <p:nvPr/>
        </p:nvPicPr>
        <p:blipFill>
          <a:blip r:embed="rId4">
            <a:extLst>
              <a:ext uri="{28A0092B-C50C-407E-A947-70E740481C1C}">
                <a14:useLocalDpi xmlns:a14="http://schemas.microsoft.com/office/drawing/2010/main" val="0"/>
              </a:ext>
            </a:extLst>
          </a:blip>
          <a:srcRect r="17610"/>
          <a:stretch/>
        </p:blipFill>
        <p:spPr bwMode="auto">
          <a:xfrm>
            <a:off x="528419" y="205726"/>
            <a:ext cx="4820827" cy="5651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514662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03794" y="6095562"/>
            <a:ext cx="3425585" cy="484381"/>
          </a:xfrm>
          <a:prstGeom prst="rect">
            <a:avLst/>
          </a:prstGeom>
        </p:spPr>
      </p:pic>
      <p:sp>
        <p:nvSpPr>
          <p:cNvPr id="10" name="TextBox 9"/>
          <p:cNvSpPr txBox="1"/>
          <p:nvPr/>
        </p:nvSpPr>
        <p:spPr>
          <a:xfrm>
            <a:off x="8023966" y="2766627"/>
            <a:ext cx="3533467" cy="1323439"/>
          </a:xfrm>
          <a:prstGeom prst="rect">
            <a:avLst/>
          </a:prstGeom>
          <a:noFill/>
        </p:spPr>
        <p:txBody>
          <a:bodyPr wrap="none" lIns="91440" tIns="45720" rIns="91440" bIns="45720" rtlCol="0" anchor="t">
            <a:spAutoFit/>
          </a:bodyPr>
          <a:lstStyle/>
          <a:p>
            <a:pPr algn="ctr"/>
            <a:r>
              <a:rPr lang="en-US" sz="4000">
                <a:solidFill>
                  <a:srgbClr val="182EA0"/>
                </a:solidFill>
                <a:latin typeface="Arial Black" panose="020B0A04020102020204" pitchFamily="34" charset="0"/>
              </a:rPr>
              <a:t> COALITION</a:t>
            </a:r>
          </a:p>
          <a:p>
            <a:pPr algn="ctr"/>
            <a:r>
              <a:rPr lang="en-US" sz="4000">
                <a:solidFill>
                  <a:srgbClr val="182EA0"/>
                </a:solidFill>
                <a:latin typeface="Arial Black" panose="020B0A04020102020204" pitchFamily="34" charset="0"/>
              </a:rPr>
              <a:t>BUILDING</a:t>
            </a:r>
          </a:p>
        </p:txBody>
      </p:sp>
      <p:pic>
        <p:nvPicPr>
          <p:cNvPr id="6" name="Picture 2" descr="No photo description available."/>
          <p:cNvPicPr>
            <a:picLocks noChangeAspect="1" noChangeArrowheads="1"/>
          </p:cNvPicPr>
          <p:nvPr/>
        </p:nvPicPr>
        <p:blipFill rotWithShape="1">
          <a:blip r:embed="rId3">
            <a:extLst>
              <a:ext uri="{28A0092B-C50C-407E-A947-70E740481C1C}">
                <a14:useLocalDpi xmlns:a14="http://schemas.microsoft.com/office/drawing/2010/main" val="0"/>
              </a:ext>
            </a:extLst>
          </a:blip>
          <a:srcRect l="10381"/>
          <a:stretch/>
        </p:blipFill>
        <p:spPr bwMode="auto">
          <a:xfrm>
            <a:off x="575309" y="1044595"/>
            <a:ext cx="7323077" cy="4560770"/>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0207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WHAT ARE VALUES? </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31304" y="1358911"/>
            <a:ext cx="7182679" cy="3990836"/>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Values are fundamental beliefs that dictate behavior.</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Through shared values, workers build solidarity and commit to active participation in the labor movement.</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Shared values transform individual members into part of something larger than themselves.</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026" name="Picture 2" descr="https://media0.giphy.com/media/v1.Y2lkPTc5MGI3NjExcG5qbXpmcTltamhmdnB5aDV2enVuOGExdGY4czU3eHoweXQ5enJuYSZlcD12MV9pbnRlcm5hbF9naWZfYnlfaWQmY3Q9Zw/cnKLNPQDi5b8NqIf3D/giphy.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8332645" y="1572985"/>
            <a:ext cx="3562687" cy="3562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1962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SOME UNION VALUES </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31304" y="1358911"/>
            <a:ext cx="7182679" cy="4965462"/>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Fairness, honesty/integrity, responsibility, compassion/empathy, safety, health, generosity, hard work/responsibility, community, freedom, democracy, binding contracts, equality, opportunity, respect, stability/security, unity, quality work, justice, collective action, dignity/respect, charity/community service, and due process.</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a:extLst>
              <a:ext uri="{FF2B5EF4-FFF2-40B4-BE49-F238E27FC236}">
                <a16:creationId xmlns:a16="http://schemas.microsoft.com/office/drawing/2014/main" id="{2A5ED782-929F-FEF0-0CA8-79DDC4118C99}"/>
              </a:ext>
            </a:extLst>
          </p:cNvPr>
          <p:cNvPicPr>
            <a:picLocks noChangeAspect="1"/>
          </p:cNvPicPr>
          <p:nvPr/>
        </p:nvPicPr>
        <p:blipFill>
          <a:blip r:embed="rId3"/>
          <a:srcRect l="8819" t="1027" r="3470" b="6571"/>
          <a:stretch/>
        </p:blipFill>
        <p:spPr>
          <a:xfrm rot="5400000">
            <a:off x="7392051" y="1889531"/>
            <a:ext cx="4708774" cy="3658212"/>
          </a:xfrm>
          <a:prstGeom prst="rect">
            <a:avLst/>
          </a:prstGeom>
        </p:spPr>
      </p:pic>
    </p:spTree>
    <p:extLst>
      <p:ext uri="{BB962C8B-B14F-4D97-AF65-F5344CB8AC3E}">
        <p14:creationId xmlns:p14="http://schemas.microsoft.com/office/powerpoint/2010/main" val="24891248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a:solidFill>
                  <a:schemeClr val="bg1"/>
                </a:solidFill>
                <a:latin typeface="Segoe UI Black"/>
                <a:ea typeface="Segoe UI Black"/>
              </a:rPr>
              <a:t>  CORE VALUES TABLE TALK ACTIVITY</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18278" y="1409560"/>
            <a:ext cx="5928593" cy="4935518"/>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Think of your primary CORE UNION VALUE. The one that you always return to in your life – it centers your behaviors and key decisions ESPECIALLY in times of stress.</a:t>
            </a:r>
            <a:endParaRPr lang="en-US" sz="2800">
              <a:solidFill>
                <a:srgbClr val="182EA0"/>
              </a:solidFill>
              <a:latin typeface="Segoe UI Semibold"/>
              <a:ea typeface="Calibri" panose="020F0502020204030204"/>
              <a:cs typeface="Segoe UI Semibold"/>
            </a:endParaRP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How does this value SHOW UP in your work? What does it actually look like?</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Share at your table</a:t>
            </a:r>
            <a:endParaRPr lang="en-US"/>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3074" name="Picture 2" descr="YARN | family first, unless there's a work thing, | Arrested Development  (2003) - S04E09 Smashed | Video gifs by quotes | 582a56e4 | 紗"/>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416729" y="1947295"/>
            <a:ext cx="5581487" cy="3152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9736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90079" y="440651"/>
            <a:ext cx="8404865" cy="707886"/>
          </a:xfrm>
          <a:prstGeom prst="rect">
            <a:avLst/>
          </a:prstGeom>
          <a:noFill/>
        </p:spPr>
        <p:txBody>
          <a:bodyPr wrap="none" lIns="91440" tIns="45720" rIns="91440" bIns="45720" rtlCol="0" anchor="t">
            <a:spAutoFit/>
          </a:bodyPr>
          <a:lstStyle/>
          <a:p>
            <a:r>
              <a:rPr lang="en-US" sz="4000">
                <a:solidFill>
                  <a:schemeClr val="bg1"/>
                </a:solidFill>
                <a:latin typeface="Segoe UI Black"/>
                <a:ea typeface="Segoe UI Black"/>
              </a:rPr>
              <a:t>WHY DO WE NEED COALITIONS?</a:t>
            </a:r>
            <a:endParaRPr lang="en-US"/>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2518402447"/>
              </p:ext>
            </p:extLst>
          </p:nvPr>
        </p:nvGraphicFramePr>
        <p:xfrm>
          <a:off x="401348" y="1414039"/>
          <a:ext cx="11389304" cy="3998557"/>
        </p:xfrm>
        <a:graphic>
          <a:graphicData uri="http://schemas.openxmlformats.org/drawingml/2006/table">
            <a:tbl>
              <a:tblPr firstRow="1" bandRow="1">
                <a:tableStyleId>{5C22544A-7EE6-4342-B048-85BDC9FD1C3A}</a:tableStyleId>
              </a:tblPr>
              <a:tblGrid>
                <a:gridCol w="5694652">
                  <a:extLst>
                    <a:ext uri="{9D8B030D-6E8A-4147-A177-3AD203B41FA5}">
                      <a16:colId xmlns:a16="http://schemas.microsoft.com/office/drawing/2014/main" val="3472782050"/>
                    </a:ext>
                  </a:extLst>
                </a:gridCol>
                <a:gridCol w="5694652">
                  <a:extLst>
                    <a:ext uri="{9D8B030D-6E8A-4147-A177-3AD203B41FA5}">
                      <a16:colId xmlns:a16="http://schemas.microsoft.com/office/drawing/2014/main" val="3517135880"/>
                    </a:ext>
                  </a:extLst>
                </a:gridCol>
              </a:tblGrid>
              <a:tr h="591781">
                <a:tc>
                  <a:txBody>
                    <a:bodyPr/>
                    <a:lstStyle/>
                    <a:p>
                      <a:pPr algn="ctr"/>
                      <a:r>
                        <a:rPr lang="en-US" sz="2800">
                          <a:solidFill>
                            <a:srgbClr val="182EA0"/>
                          </a:solidFill>
                        </a:rPr>
                        <a:t>ADVANTAGES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2800">
                          <a:solidFill>
                            <a:srgbClr val="182EA0"/>
                          </a:solidFill>
                        </a:rPr>
                        <a:t>DISADVANTAGES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67212301"/>
                  </a:ext>
                </a:extLst>
              </a:tr>
              <a:tr h="1135592">
                <a:tc>
                  <a:txBody>
                    <a:bodyPr/>
                    <a:lstStyle/>
                    <a:p>
                      <a:pPr algn="ctr"/>
                      <a:r>
                        <a:rPr lang="en-US" sz="2800">
                          <a:solidFill>
                            <a:schemeClr val="bg1"/>
                          </a:solidFill>
                          <a:latin typeface="Segoe UI Historic"/>
                          <a:ea typeface="Segoe UI Historic"/>
                          <a:cs typeface="Segoe UI Historic"/>
                        </a:rPr>
                        <a:t>You are able to accomplish more by splitting turf</a:t>
                      </a:r>
                      <a:r>
                        <a:rPr lang="en-US" sz="2800" baseline="0">
                          <a:solidFill>
                            <a:schemeClr val="bg1"/>
                          </a:solidFill>
                          <a:latin typeface="Segoe UI Historic"/>
                          <a:ea typeface="Segoe UI Historic"/>
                          <a:cs typeface="Segoe UI Historic"/>
                        </a:rPr>
                        <a:t> &amp; campaign</a:t>
                      </a:r>
                      <a:endParaRPr lang="en-US" sz="2800">
                        <a:solidFill>
                          <a:schemeClr val="bg1"/>
                        </a:solidFill>
                        <a:latin typeface="Segoe UI Historic"/>
                        <a:ea typeface="Segoe UI Historic"/>
                        <a:cs typeface="Segoe UI Historic"/>
                      </a:endParaRPr>
                    </a:p>
                  </a:txBody>
                  <a:tcPr anchor="ctr">
                    <a:lnT w="12700" cap="flat" cmpd="sng" algn="ctr">
                      <a:solidFill>
                        <a:schemeClr val="tx1"/>
                      </a:solidFill>
                      <a:prstDash val="solid"/>
                      <a:round/>
                      <a:headEnd type="none" w="med" len="med"/>
                      <a:tailEnd type="none" w="med" len="med"/>
                    </a:lnT>
                    <a:noFill/>
                  </a:tcPr>
                </a:tc>
                <a:tc>
                  <a:txBody>
                    <a:bodyPr/>
                    <a:lstStyle/>
                    <a:p>
                      <a:pPr algn="ctr"/>
                      <a:r>
                        <a:rPr lang="en-US" sz="2800">
                          <a:solidFill>
                            <a:schemeClr val="bg1"/>
                          </a:solidFill>
                          <a:latin typeface="Segoe UI Historic"/>
                          <a:ea typeface="Segoe UI Historic"/>
                          <a:cs typeface="Segoe UI Historic"/>
                        </a:rPr>
                        <a:t>You may have to compromise</a:t>
                      </a:r>
                      <a:r>
                        <a:rPr lang="en-US" sz="2800" baseline="0">
                          <a:solidFill>
                            <a:schemeClr val="bg1"/>
                          </a:solidFill>
                          <a:latin typeface="Segoe UI Historic"/>
                          <a:ea typeface="Segoe UI Historic"/>
                          <a:cs typeface="Segoe UI Historic"/>
                        </a:rPr>
                        <a:t> &amp; it’s harder to build consensus</a:t>
                      </a:r>
                      <a:endParaRPr lang="en-US" sz="2800">
                        <a:solidFill>
                          <a:schemeClr val="bg1"/>
                        </a:solidFill>
                        <a:latin typeface="Segoe UI Historic"/>
                        <a:ea typeface="Segoe UI Historic"/>
                        <a:cs typeface="Segoe UI Historic"/>
                      </a:endParaRPr>
                    </a:p>
                  </a:txBody>
                  <a:tcPr anchor="ctr">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2982023130"/>
                  </a:ext>
                </a:extLst>
              </a:tr>
              <a:tr h="1135592">
                <a:tc>
                  <a:txBody>
                    <a:bodyPr/>
                    <a:lstStyle/>
                    <a:p>
                      <a:pPr algn="ctr"/>
                      <a:r>
                        <a:rPr lang="en-US" sz="2800">
                          <a:solidFill>
                            <a:schemeClr val="bg1"/>
                          </a:solidFill>
                          <a:latin typeface="Segoe UI Historic"/>
                          <a:ea typeface="Segoe UI Historic"/>
                          <a:cs typeface="Segoe UI Historic"/>
                        </a:rPr>
                        <a:t>More diverse stakeholders</a:t>
                      </a:r>
                      <a:r>
                        <a:rPr lang="en-US" sz="2800" baseline="0">
                          <a:solidFill>
                            <a:schemeClr val="bg1"/>
                          </a:solidFill>
                          <a:latin typeface="Segoe UI Historic"/>
                          <a:ea typeface="Segoe UI Historic"/>
                          <a:cs typeface="Segoe UI Historic"/>
                        </a:rPr>
                        <a:t> that represent community</a:t>
                      </a:r>
                      <a:endParaRPr lang="en-US" sz="2800">
                        <a:solidFill>
                          <a:schemeClr val="bg1"/>
                        </a:solidFill>
                        <a:latin typeface="Segoe UI Historic"/>
                        <a:ea typeface="Segoe UI Historic"/>
                        <a:cs typeface="Segoe UI Historic"/>
                      </a:endParaRPr>
                    </a:p>
                  </a:txBody>
                  <a:tcPr anchor="ctr">
                    <a:noFill/>
                  </a:tcPr>
                </a:tc>
                <a:tc>
                  <a:txBody>
                    <a:bodyPr/>
                    <a:lstStyle/>
                    <a:p>
                      <a:pPr algn="ctr"/>
                      <a:r>
                        <a:rPr lang="en-US" sz="2800">
                          <a:solidFill>
                            <a:schemeClr val="bg1"/>
                          </a:solidFill>
                          <a:latin typeface="Segoe UI Historic"/>
                          <a:ea typeface="Segoe UI Historic"/>
                          <a:cs typeface="Segoe UI Historic"/>
                        </a:rPr>
                        <a:t>Less power over tactical</a:t>
                      </a:r>
                      <a:r>
                        <a:rPr lang="en-US" sz="2800" baseline="0">
                          <a:solidFill>
                            <a:schemeClr val="bg1"/>
                          </a:solidFill>
                          <a:latin typeface="Segoe UI Historic"/>
                          <a:ea typeface="Segoe UI Historic"/>
                          <a:cs typeface="Segoe UI Historic"/>
                        </a:rPr>
                        <a:t> </a:t>
                      </a:r>
                      <a:endParaRPr lang="en-US" sz="2800" baseline="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pPr algn="ctr"/>
                      <a:r>
                        <a:rPr lang="en-US" sz="2800" baseline="0">
                          <a:solidFill>
                            <a:schemeClr val="bg1"/>
                          </a:solidFill>
                          <a:latin typeface="Segoe UI Historic"/>
                          <a:ea typeface="Segoe UI Historic"/>
                          <a:cs typeface="Segoe UI Historic"/>
                        </a:rPr>
                        <a:t>decisions &amp; message</a:t>
                      </a:r>
                      <a:endParaRPr lang="en-US" sz="2800">
                        <a:solidFill>
                          <a:schemeClr val="bg1"/>
                        </a:solidFill>
                        <a:latin typeface="Segoe UI Historic"/>
                        <a:ea typeface="Segoe UI Historic"/>
                        <a:cs typeface="Segoe UI Historic"/>
                      </a:endParaRPr>
                    </a:p>
                  </a:txBody>
                  <a:tcPr anchor="ctr">
                    <a:noFill/>
                  </a:tcPr>
                </a:tc>
                <a:extLst>
                  <a:ext uri="{0D108BD9-81ED-4DB2-BD59-A6C34878D82A}">
                    <a16:rowId xmlns:a16="http://schemas.microsoft.com/office/drawing/2014/main" val="1754331840"/>
                  </a:ext>
                </a:extLst>
              </a:tr>
              <a:tr h="1135592">
                <a:tc>
                  <a:txBody>
                    <a:bodyPr/>
                    <a:lstStyle/>
                    <a:p>
                      <a:pPr algn="ctr"/>
                      <a:r>
                        <a:rPr lang="en-US" sz="2800">
                          <a:solidFill>
                            <a:schemeClr val="bg1"/>
                          </a:solidFill>
                          <a:latin typeface="Segoe UI Historic"/>
                          <a:ea typeface="Segoe UI Historic"/>
                          <a:cs typeface="Segoe UI Historic"/>
                        </a:rPr>
                        <a:t>You</a:t>
                      </a:r>
                      <a:r>
                        <a:rPr lang="en-US" sz="2800" baseline="0">
                          <a:solidFill>
                            <a:schemeClr val="bg1"/>
                          </a:solidFill>
                          <a:latin typeface="Segoe UI Historic"/>
                          <a:ea typeface="Segoe UI Historic"/>
                          <a:cs typeface="Segoe UI Historic"/>
                        </a:rPr>
                        <a:t> build p</a:t>
                      </a:r>
                      <a:r>
                        <a:rPr lang="en-US" sz="2800">
                          <a:solidFill>
                            <a:schemeClr val="bg1"/>
                          </a:solidFill>
                          <a:latin typeface="Segoe UI Historic"/>
                          <a:ea typeface="Segoe UI Historic"/>
                          <a:cs typeface="Segoe UI Historic"/>
                        </a:rPr>
                        <a:t>artnerships that last past Election Day</a:t>
                      </a:r>
                    </a:p>
                  </a:txBody>
                  <a:tcPr anchor="ctr">
                    <a:noFill/>
                  </a:tcPr>
                </a:tc>
                <a:tc>
                  <a:txBody>
                    <a:bodyPr/>
                    <a:lstStyle/>
                    <a:p>
                      <a:pPr algn="ctr"/>
                      <a:r>
                        <a:rPr lang="en-US" sz="2800">
                          <a:solidFill>
                            <a:schemeClr val="bg1"/>
                          </a:solidFill>
                          <a:latin typeface="Segoe UI Historic"/>
                          <a:ea typeface="Segoe UI Historic"/>
                          <a:cs typeface="Segoe UI Historic"/>
                        </a:rPr>
                        <a:t>Shared victory</a:t>
                      </a:r>
                      <a:r>
                        <a:rPr lang="en-US" sz="2800" baseline="0">
                          <a:solidFill>
                            <a:schemeClr val="bg1"/>
                          </a:solidFill>
                          <a:latin typeface="Segoe UI Historic"/>
                          <a:ea typeface="Segoe UI Historic"/>
                          <a:cs typeface="Segoe UI Historic"/>
                        </a:rPr>
                        <a:t> &amp; may be tied to any negative activity from partners</a:t>
                      </a:r>
                      <a:endParaRPr lang="en-US" sz="2800">
                        <a:solidFill>
                          <a:schemeClr val="bg1"/>
                        </a:solidFill>
                        <a:latin typeface="Segoe UI Historic"/>
                        <a:ea typeface="Segoe UI Historic"/>
                        <a:cs typeface="Segoe UI Historic"/>
                      </a:endParaRPr>
                    </a:p>
                  </a:txBody>
                  <a:tcPr anchor="ctr">
                    <a:noFill/>
                  </a:tcPr>
                </a:tc>
                <a:extLst>
                  <a:ext uri="{0D108BD9-81ED-4DB2-BD59-A6C34878D82A}">
                    <a16:rowId xmlns:a16="http://schemas.microsoft.com/office/drawing/2014/main" val="2243679127"/>
                  </a:ext>
                </a:extLst>
              </a:tr>
            </a:tbl>
          </a:graphicData>
        </a:graphic>
      </p:graphicFrame>
    </p:spTree>
    <p:extLst>
      <p:ext uri="{BB962C8B-B14F-4D97-AF65-F5344CB8AC3E}">
        <p14:creationId xmlns:p14="http://schemas.microsoft.com/office/powerpoint/2010/main" val="403914450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35552" y="481304"/>
            <a:ext cx="6024406"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TYPES OF COALITIONS </a:t>
            </a:r>
          </a:p>
        </p:txBody>
      </p:sp>
      <p:sp>
        <p:nvSpPr>
          <p:cNvPr id="8" name="TextBox 7"/>
          <p:cNvSpPr txBox="1"/>
          <p:nvPr/>
        </p:nvSpPr>
        <p:spPr>
          <a:xfrm>
            <a:off x="435552" y="1321492"/>
            <a:ext cx="5852605" cy="4196020"/>
          </a:xfrm>
          <a:prstGeom prst="rect">
            <a:avLst/>
          </a:prstGeom>
          <a:noFill/>
        </p:spPr>
        <p:txBody>
          <a:bodyPr wrap="square" rtlCol="0">
            <a:spAutoFit/>
          </a:bodyPr>
          <a:lstStyle/>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Donor Tables</a:t>
            </a:r>
          </a:p>
          <a:p>
            <a:pPr marL="914400" lvl="1" indent="-457200">
              <a:lnSpc>
                <a:spcPts val="4000"/>
              </a:lnSpc>
              <a:buFont typeface="Courier New" panose="02070309020205020404" pitchFamily="49" charset="0"/>
              <a:buChar char="o"/>
            </a:pPr>
            <a:r>
              <a:rPr lang="en-US" sz="2800">
                <a:solidFill>
                  <a:schemeClr val="bg1"/>
                </a:solidFill>
                <a:latin typeface="Segoe UI Semibold" panose="020B0702040204020203" pitchFamily="34" charset="0"/>
                <a:cs typeface="Segoe UI Semibold" panose="020B0702040204020203" pitchFamily="34" charset="0"/>
              </a:rPr>
              <a:t>America Votes</a:t>
            </a:r>
          </a:p>
          <a:p>
            <a:pPr marL="914400" lvl="1" indent="-457200">
              <a:lnSpc>
                <a:spcPts val="4000"/>
              </a:lnSpc>
              <a:buFont typeface="Courier New" panose="02070309020205020404" pitchFamily="49" charset="0"/>
              <a:buChar char="o"/>
            </a:pPr>
            <a:r>
              <a:rPr lang="en-US" sz="2800">
                <a:solidFill>
                  <a:schemeClr val="bg1"/>
                </a:solidFill>
                <a:latin typeface="Segoe UI Semibold" panose="020B0702040204020203" pitchFamily="34" charset="0"/>
                <a:cs typeface="Segoe UI Semibold" panose="020B0702040204020203" pitchFamily="34" charset="0"/>
              </a:rPr>
              <a:t>Independent Expenditures</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Informal </a:t>
            </a:r>
          </a:p>
          <a:p>
            <a:pPr marL="914400" lvl="1" indent="-457200">
              <a:lnSpc>
                <a:spcPts val="4000"/>
              </a:lnSpc>
              <a:buFont typeface="Courier New" panose="02070309020205020404" pitchFamily="49" charset="0"/>
              <a:buChar char="o"/>
            </a:pPr>
            <a:r>
              <a:rPr lang="en-US" sz="2800">
                <a:solidFill>
                  <a:schemeClr val="bg1"/>
                </a:solidFill>
                <a:latin typeface="Segoe UI Semibold" panose="020B0702040204020203" pitchFamily="34" charset="0"/>
                <a:cs typeface="Segoe UI Semibold" panose="020B0702040204020203" pitchFamily="34" charset="0"/>
              </a:rPr>
              <a:t>Online Parents Groups </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Issue-based</a:t>
            </a:r>
          </a:p>
          <a:p>
            <a:pPr marL="914400" lvl="1" indent="-457200">
              <a:lnSpc>
                <a:spcPts val="4000"/>
              </a:lnSpc>
              <a:buFont typeface="Courier New" panose="02070309020205020404" pitchFamily="49" charset="0"/>
              <a:buChar char="o"/>
            </a:pPr>
            <a:r>
              <a:rPr lang="en-US" sz="2800">
                <a:solidFill>
                  <a:schemeClr val="bg1"/>
                </a:solidFill>
                <a:latin typeface="Segoe UI Semibold" panose="020B0702040204020203" pitchFamily="34" charset="0"/>
                <a:cs typeface="Segoe UI Semibold" panose="020B0702040204020203" pitchFamily="34" charset="0"/>
              </a:rPr>
              <a:t>Build organizing capacity before the Election</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3" name="Picture 2"/>
          <p:cNvPicPr>
            <a:picLocks noChangeAspect="1"/>
          </p:cNvPicPr>
          <p:nvPr/>
        </p:nvPicPr>
        <p:blipFill>
          <a:blip r:embed="rId3"/>
          <a:stretch>
            <a:fillRect/>
          </a:stretch>
        </p:blipFill>
        <p:spPr>
          <a:xfrm>
            <a:off x="6654790" y="1508211"/>
            <a:ext cx="5181886" cy="3498136"/>
          </a:xfrm>
          <a:prstGeom prst="rect">
            <a:avLst/>
          </a:prstGeom>
        </p:spPr>
      </p:pic>
    </p:spTree>
    <p:extLst>
      <p:ext uri="{BB962C8B-B14F-4D97-AF65-F5344CB8AC3E}">
        <p14:creationId xmlns:p14="http://schemas.microsoft.com/office/powerpoint/2010/main" val="226077699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35552" y="481304"/>
            <a:ext cx="8648521"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COALITION GROUP CORE VALUES</a:t>
            </a:r>
          </a:p>
        </p:txBody>
      </p:sp>
      <p:sp>
        <p:nvSpPr>
          <p:cNvPr id="8" name="TextBox 7"/>
          <p:cNvSpPr txBox="1"/>
          <p:nvPr/>
        </p:nvSpPr>
        <p:spPr>
          <a:xfrm>
            <a:off x="435552" y="1301614"/>
            <a:ext cx="6619875" cy="4196020"/>
          </a:xfrm>
          <a:prstGeom prst="rect">
            <a:avLst/>
          </a:prstGeom>
          <a:noFill/>
        </p:spPr>
        <p:txBody>
          <a:bodyPr wrap="square" rtlCol="0">
            <a:spAutoFit/>
          </a:bodyPr>
          <a:lstStyle/>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Make Table Wall Chart</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In one column brainstorm all the organizations you are aware of in your community</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In the second column, write the core values for each organization</a:t>
            </a:r>
          </a:p>
          <a:p>
            <a:pPr marL="285750" indent="-285750">
              <a:lnSpc>
                <a:spcPts val="4000"/>
              </a:lnSpc>
              <a:buFont typeface="Arial" panose="020B0604020202020204" pitchFamily="34" charset="0"/>
              <a:buChar char="•"/>
            </a:pPr>
            <a:r>
              <a:rPr lang="en-US" sz="2800">
                <a:solidFill>
                  <a:schemeClr val="bg1"/>
                </a:solidFill>
                <a:latin typeface="Segoe UI Semibold" panose="020B0702040204020203" pitchFamily="34" charset="0"/>
                <a:cs typeface="Segoe UI Semibold" panose="020B0702040204020203" pitchFamily="34" charset="0"/>
              </a:rPr>
              <a:t>Look for what might be common in the second column</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5" name="Rectangle 4"/>
          <p:cNvSpPr/>
          <p:nvPr/>
        </p:nvSpPr>
        <p:spPr>
          <a:xfrm>
            <a:off x="7885042" y="1623391"/>
            <a:ext cx="3511827" cy="3810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p:cNvCxnSpPr/>
          <p:nvPr/>
        </p:nvCxnSpPr>
        <p:spPr>
          <a:xfrm>
            <a:off x="9753600" y="1948070"/>
            <a:ext cx="6626" cy="331966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8176591" y="2345635"/>
            <a:ext cx="2994992" cy="132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8461512" y="1902675"/>
            <a:ext cx="1179443" cy="369332"/>
          </a:xfrm>
          <a:prstGeom prst="rect">
            <a:avLst/>
          </a:prstGeom>
          <a:noFill/>
        </p:spPr>
        <p:txBody>
          <a:bodyPr wrap="square" rtlCol="0">
            <a:spAutoFit/>
          </a:bodyPr>
          <a:lstStyle/>
          <a:p>
            <a:r>
              <a:rPr lang="en-US">
                <a:latin typeface="Ink Free" panose="03080402000500000000" pitchFamily="66" charset="0"/>
              </a:rPr>
              <a:t>GROUP</a:t>
            </a:r>
          </a:p>
        </p:txBody>
      </p:sp>
      <p:sp>
        <p:nvSpPr>
          <p:cNvPr id="15" name="TextBox 14"/>
          <p:cNvSpPr txBox="1"/>
          <p:nvPr/>
        </p:nvSpPr>
        <p:spPr>
          <a:xfrm>
            <a:off x="9929190" y="1935929"/>
            <a:ext cx="1179443" cy="369332"/>
          </a:xfrm>
          <a:prstGeom prst="rect">
            <a:avLst/>
          </a:prstGeom>
          <a:noFill/>
        </p:spPr>
        <p:txBody>
          <a:bodyPr wrap="square" rtlCol="0">
            <a:spAutoFit/>
          </a:bodyPr>
          <a:lstStyle/>
          <a:p>
            <a:r>
              <a:rPr lang="en-US">
                <a:latin typeface="Ink Free" panose="03080402000500000000" pitchFamily="66" charset="0"/>
              </a:rPr>
              <a:t>VALUES</a:t>
            </a:r>
          </a:p>
        </p:txBody>
      </p:sp>
    </p:spTree>
    <p:extLst>
      <p:ext uri="{BB962C8B-B14F-4D97-AF65-F5344CB8AC3E}">
        <p14:creationId xmlns:p14="http://schemas.microsoft.com/office/powerpoint/2010/main" val="5790440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46383" y="-38501"/>
            <a:ext cx="12238383" cy="1066023"/>
          </a:xfrm>
          <a:prstGeom prst="rect">
            <a:avLst/>
          </a:prstGeom>
          <a:solidFill>
            <a:srgbClr val="182E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COALITION RECRUITMENT</a:t>
            </a:r>
          </a:p>
        </p:txBody>
      </p:sp>
      <p:sp>
        <p:nvSpPr>
          <p:cNvPr id="9" name="TextBox 8"/>
          <p:cNvSpPr txBox="1"/>
          <p:nvPr/>
        </p:nvSpPr>
        <p:spPr>
          <a:xfrm>
            <a:off x="4111334" y="952333"/>
            <a:ext cx="3934691"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More Power to Elect Candidates</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cxnSp>
        <p:nvCxnSpPr>
          <p:cNvPr id="3" name="Straight Arrow Connector 2"/>
          <p:cNvCxnSpPr>
            <a:stCxn id="9" idx="2"/>
          </p:cNvCxnSpPr>
          <p:nvPr/>
        </p:nvCxnSpPr>
        <p:spPr>
          <a:xfrm flipH="1">
            <a:off x="6050972" y="1557627"/>
            <a:ext cx="27708" cy="4462173"/>
          </a:xfrm>
          <a:prstGeom prst="straightConnector1">
            <a:avLst/>
          </a:prstGeom>
          <a:ln w="76200">
            <a:solidFill>
              <a:srgbClr val="182E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flipV="1">
            <a:off x="2473036" y="3590461"/>
            <a:ext cx="7024255" cy="15048"/>
          </a:xfrm>
          <a:prstGeom prst="straightConnector1">
            <a:avLst/>
          </a:prstGeom>
          <a:ln w="76200">
            <a:solidFill>
              <a:srgbClr val="182EA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4201390" y="5931767"/>
            <a:ext cx="3934691"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Less Power to Elect Candidates</a:t>
            </a:r>
          </a:p>
        </p:txBody>
      </p:sp>
      <p:sp>
        <p:nvSpPr>
          <p:cNvPr id="24" name="TextBox 23"/>
          <p:cNvSpPr txBox="1"/>
          <p:nvPr/>
        </p:nvSpPr>
        <p:spPr>
          <a:xfrm>
            <a:off x="9497291" y="3287814"/>
            <a:ext cx="1250374"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With Us</a:t>
            </a:r>
          </a:p>
        </p:txBody>
      </p:sp>
      <p:sp>
        <p:nvSpPr>
          <p:cNvPr id="25" name="TextBox 24"/>
          <p:cNvSpPr txBox="1"/>
          <p:nvPr/>
        </p:nvSpPr>
        <p:spPr>
          <a:xfrm>
            <a:off x="883226" y="3287814"/>
            <a:ext cx="1589810" cy="605294"/>
          </a:xfrm>
          <a:prstGeom prst="rect">
            <a:avLst/>
          </a:prstGeom>
          <a:noFill/>
        </p:spPr>
        <p:txBody>
          <a:bodyPr wrap="square" rtlCol="0">
            <a:spAutoFit/>
          </a:bodyPr>
          <a:lstStyle/>
          <a:p>
            <a:pPr>
              <a:lnSpc>
                <a:spcPts val="4000"/>
              </a:lnSpc>
            </a:pPr>
            <a:r>
              <a:rPr lang="en-US" sz="2000">
                <a:solidFill>
                  <a:srgbClr val="182EA0"/>
                </a:solidFill>
                <a:latin typeface="Segoe UI Semibold" panose="020B0702040204020203" pitchFamily="34" charset="0"/>
                <a:cs typeface="Segoe UI Semibold" panose="020B0702040204020203" pitchFamily="34" charset="0"/>
              </a:rPr>
              <a:t>Against Us</a:t>
            </a:r>
          </a:p>
        </p:txBody>
      </p:sp>
    </p:spTree>
    <p:extLst>
      <p:ext uri="{BB962C8B-B14F-4D97-AF65-F5344CB8AC3E}">
        <p14:creationId xmlns:p14="http://schemas.microsoft.com/office/powerpoint/2010/main" val="42110725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QUESTIONS TO CONSIDER</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11124" y="1303493"/>
            <a:ext cx="11604387" cy="4965462"/>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What is the overall objective of the coalition?</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Will there be a sign-on document that outlines the values, priorities, and principles of the coalition?</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Will the coalition become a legal, independent body that requires legal documents? Does tax status prevent us from working on certain activities together? </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What will coalition members share? Research? Polling? Canvass IDs?</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Will the coalition primarily inform the public or its membership? How will we present ourselves in the media? </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How will the coalition raise money?</a:t>
            </a: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170562606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COALITION PRO-TIPS</a:t>
            </a: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31304" y="1358911"/>
            <a:ext cx="6970644" cy="4965462"/>
          </a:xfrm>
          <a:prstGeom prst="rect">
            <a:avLst/>
          </a:prstGeom>
          <a:noFill/>
        </p:spPr>
        <p:txBody>
          <a:bodyPr wrap="square" lIns="91440" tIns="45720" rIns="91440" bIns="45720" rtlCol="0" anchor="t">
            <a:spAutoFit/>
          </a:bodyPr>
          <a:lstStyle/>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Less is More, fewer groups are easier to coordinate.</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Individual relationships matter, paper tigers don’t win elections.</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Find mutual self-interest.</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Be strategic w/timing issue campaigns so you can utilize to build base.  </a:t>
            </a:r>
          </a:p>
          <a:p>
            <a:pPr marL="457200" indent="-457200">
              <a:lnSpc>
                <a:spcPts val="3800"/>
              </a:lnSpc>
              <a:buFont typeface="Arial" panose="020B0604020202020204" pitchFamily="34" charset="0"/>
              <a:buChar char="•"/>
            </a:pPr>
            <a:r>
              <a:rPr lang="en-US" sz="2800">
                <a:solidFill>
                  <a:srgbClr val="182EA0"/>
                </a:solidFill>
                <a:latin typeface="Segoe UI Semibold"/>
                <a:cs typeface="Segoe UI Semibold"/>
              </a:rPr>
              <a:t>Find your candidates in your coalition partners and keep candidates in mind when recruiting coalition partners.</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4098" name="Picture 2" descr="People Hated Clippy Because They Felt Powerless -- Science of 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3054" y="1449169"/>
            <a:ext cx="4303781" cy="4297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91810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KEY IDEAS</a:t>
            </a:r>
          </a:p>
        </p:txBody>
      </p:sp>
      <p:sp>
        <p:nvSpPr>
          <p:cNvPr id="8" name="TextBox 7"/>
          <p:cNvSpPr txBox="1"/>
          <p:nvPr/>
        </p:nvSpPr>
        <p:spPr>
          <a:xfrm>
            <a:off x="376690" y="1592067"/>
            <a:ext cx="6883091" cy="4549835"/>
          </a:xfrm>
          <a:prstGeom prst="rect">
            <a:avLst/>
          </a:prstGeom>
          <a:noFill/>
        </p:spPr>
        <p:txBody>
          <a:bodyPr wrap="square" lIns="91440" tIns="45720" rIns="91440" bIns="45720" numCol="1" rtlCol="0" anchor="t">
            <a:spAutoFit/>
          </a:bodyPr>
          <a:lstStyle/>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Focus on organizations with power that are aligned with our values</a:t>
            </a:r>
            <a:endParaRPr lang="en-US" sz="2800" b="1">
              <a:solidFill>
                <a:srgbClr val="182EA0"/>
              </a:solidFill>
              <a:latin typeface="Segoe UI Semibold"/>
              <a:ea typeface="Quattrocento Sans"/>
              <a:cs typeface="Segoe UI Semibold"/>
            </a:endParaRP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Weigh your advantages &amp; disadvantages before deciding to build coalition</a:t>
            </a:r>
            <a:endParaRPr lang="en-US" sz="2800" b="1">
              <a:solidFill>
                <a:srgbClr val="182EA0"/>
              </a:solidFill>
              <a:latin typeface="Segoe UI Semibold" panose="020B0702040204020203" pitchFamily="34" charset="0"/>
              <a:ea typeface="Quattrocento Sans"/>
              <a:cs typeface="Segoe UI Semibold" panose="020B0702040204020203" pitchFamily="34" charset="0"/>
            </a:endParaRP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Get really clear on the purpose and role of your coalition</a:t>
            </a:r>
            <a:endParaRPr lang="en-US" sz="2800" b="1">
              <a:solidFill>
                <a:srgbClr val="182EA0"/>
              </a:solidFill>
              <a:latin typeface="Segoe UI Semibold"/>
              <a:ea typeface="Quattrocento Sans"/>
              <a:cs typeface="Segoe UI Semibold"/>
            </a:endParaRPr>
          </a:p>
          <a:p>
            <a:pPr marL="457200" indent="-457200">
              <a:lnSpc>
                <a:spcPts val="3500"/>
              </a:lnSpc>
              <a:buFont typeface="Arial" panose="020B0604020202020204" pitchFamily="34" charset="0"/>
              <a:buChar char="•"/>
            </a:pPr>
            <a:endPar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endParaRPr>
          </a:p>
          <a:p>
            <a:pPr>
              <a:lnSpc>
                <a:spcPts val="3500"/>
              </a:lnSpc>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2290" name="Picture 2" descr="Image result for in conclusion 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903" y="1987694"/>
            <a:ext cx="3810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392041" y="2096654"/>
            <a:ext cx="2295821"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12700">
                  <a:solidFill>
                    <a:prstClr val="black"/>
                  </a:solidFill>
                </a:ln>
                <a:solidFill>
                  <a:prstClr val="white"/>
                </a:solidFill>
                <a:effectLst/>
                <a:uLnTx/>
                <a:uFillTx/>
                <a:latin typeface="Segoe UI Black" panose="020B0A02040204020203" pitchFamily="34" charset="0"/>
                <a:ea typeface="Segoe UI Black" panose="020B0A02040204020203" pitchFamily="34" charset="0"/>
                <a:cs typeface="+mn-cs"/>
              </a:rPr>
              <a:t>KEY IDEAS</a:t>
            </a:r>
          </a:p>
        </p:txBody>
      </p:sp>
    </p:spTree>
    <p:extLst>
      <p:ext uri="{BB962C8B-B14F-4D97-AF65-F5344CB8AC3E}">
        <p14:creationId xmlns:p14="http://schemas.microsoft.com/office/powerpoint/2010/main" val="10677619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sp>
        <p:nvSpPr>
          <p:cNvPr id="20" name="Rectangle 19"/>
          <p:cNvSpPr/>
          <p:nvPr/>
        </p:nvSpPr>
        <p:spPr>
          <a:xfrm>
            <a:off x="-1" y="5943600"/>
            <a:ext cx="12395231" cy="10601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5342" y="6171185"/>
            <a:ext cx="3425585" cy="484381"/>
          </a:xfrm>
          <a:prstGeom prst="rect">
            <a:avLst/>
          </a:prstGeom>
        </p:spPr>
      </p:pic>
      <p:sp>
        <p:nvSpPr>
          <p:cNvPr id="7" name="TextBox 6"/>
          <p:cNvSpPr txBox="1"/>
          <p:nvPr/>
        </p:nvSpPr>
        <p:spPr>
          <a:xfrm>
            <a:off x="1250561" y="2585359"/>
            <a:ext cx="3350597"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BREAK TIME</a:t>
            </a:r>
          </a:p>
        </p:txBody>
      </p:sp>
      <p:pic>
        <p:nvPicPr>
          <p:cNvPr id="2" name="Picture 1" descr="A person eating a dessert&#10;&#10;Description automatically generated">
            <a:extLst>
              <a:ext uri="{FF2B5EF4-FFF2-40B4-BE49-F238E27FC236}">
                <a16:creationId xmlns:a16="http://schemas.microsoft.com/office/drawing/2014/main" id="{3CC2A5A0-F5A7-571A-15EA-A43FC1257FD9}"/>
              </a:ext>
            </a:extLst>
          </p:cNvPr>
          <p:cNvPicPr>
            <a:picLocks noChangeAspect="1"/>
          </p:cNvPicPr>
          <p:nvPr/>
        </p:nvPicPr>
        <p:blipFill>
          <a:blip r:embed="rId3"/>
          <a:stretch>
            <a:fillRect/>
          </a:stretch>
        </p:blipFill>
        <p:spPr>
          <a:xfrm>
            <a:off x="6296891" y="0"/>
            <a:ext cx="5922818" cy="5936672"/>
          </a:xfrm>
          <a:prstGeom prst="rect">
            <a:avLst/>
          </a:prstGeom>
        </p:spPr>
      </p:pic>
    </p:spTree>
    <p:extLst>
      <p:ext uri="{BB962C8B-B14F-4D97-AF65-F5344CB8AC3E}">
        <p14:creationId xmlns:p14="http://schemas.microsoft.com/office/powerpoint/2010/main" val="48714387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4760AE50-EFAF-D1F0-3615-F7144DB47654}"/>
              </a:ext>
            </a:extLst>
          </p:cNvPr>
          <p:cNvSpPr txBox="1"/>
          <p:nvPr/>
        </p:nvSpPr>
        <p:spPr>
          <a:xfrm>
            <a:off x="6704947" y="2153917"/>
            <a:ext cx="4020652" cy="1938992"/>
          </a:xfrm>
          <a:prstGeom prst="rect">
            <a:avLst/>
          </a:prstGeom>
          <a:noFill/>
        </p:spPr>
        <p:txBody>
          <a:bodyPr wrap="none" lIns="91440" tIns="45720" rIns="91440" bIns="45720" rtlCol="0" anchor="t">
            <a:spAutoFit/>
          </a:bodyPr>
          <a:lstStyle/>
          <a:p>
            <a:pPr algn="ctr">
              <a:defRPr/>
            </a:pPr>
            <a:r>
              <a:rPr lang="en-US" sz="6000" noProof="0">
                <a:solidFill>
                  <a:prstClr val="white"/>
                </a:solidFill>
                <a:latin typeface="Segoe UI Black"/>
                <a:ea typeface="Segoe UI Black"/>
              </a:rPr>
              <a:t>VANESSA </a:t>
            </a:r>
          </a:p>
          <a:p>
            <a:pPr algn="ctr">
              <a:defRPr/>
            </a:pPr>
            <a:r>
              <a:rPr lang="en-US" sz="6000" noProof="0">
                <a:solidFill>
                  <a:prstClr val="white"/>
                </a:solidFill>
                <a:latin typeface="Segoe UI Black"/>
                <a:ea typeface="Segoe UI Black"/>
              </a:rPr>
              <a:t>&amp; SARA</a:t>
            </a:r>
          </a:p>
        </p:txBody>
      </p:sp>
      <p:pic>
        <p:nvPicPr>
          <p:cNvPr id="2052" name="Picture 4" descr="Kendrick Lamar Looking Into Camera At The 2025 Super Bowl Went Mega Viral,  And This Is Peak Diabolical Behavio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5177" y="578199"/>
            <a:ext cx="4407958" cy="509042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135110" y="807719"/>
            <a:ext cx="3665490" cy="461665"/>
          </a:xfrm>
          <a:prstGeom prst="rect">
            <a:avLst/>
          </a:prstGeom>
          <a:solidFill>
            <a:schemeClr val="bg1"/>
          </a:solidFill>
        </p:spPr>
        <p:txBody>
          <a:bodyPr wrap="square" rtlCol="0">
            <a:spAutoFit/>
          </a:bodyPr>
          <a:lstStyle/>
          <a:p>
            <a:r>
              <a:rPr lang="en-US" sz="1200"/>
              <a:t>If I send this to you, it means not only am I celebrating your election defeat, I orchestrated it</a:t>
            </a:r>
          </a:p>
        </p:txBody>
      </p:sp>
      <p:sp>
        <p:nvSpPr>
          <p:cNvPr id="5" name="Rectangle 4"/>
          <p:cNvSpPr/>
          <p:nvPr/>
        </p:nvSpPr>
        <p:spPr>
          <a:xfrm>
            <a:off x="4800600" y="651933"/>
            <a:ext cx="372535" cy="3217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videoplayback (1)">
            <a:hlinkClick r:id="" action="ppaction://media"/>
          </p:cNvPr>
          <p:cNvPicPr>
            <a:picLocks noChangeAspect="1"/>
          </p:cNvPicPr>
          <p:nvPr>
            <a:audioFile r:link="rId1"/>
            <p:extLst>
              <p:ext uri="{DAA4B4D4-6D71-4841-9C94-3DE7FCFB9230}">
                <p14:media xmlns:p14="http://schemas.microsoft.com/office/powerpoint/2010/main" r:embed="rId2">
                  <p14:trim end="259831.4104"/>
                </p14:media>
              </p:ext>
            </p:extLst>
          </p:nvPr>
        </p:nvPicPr>
        <p:blipFill>
          <a:blip r:embed="rId7"/>
          <a:stretch>
            <a:fillRect/>
          </a:stretch>
        </p:blipFill>
        <p:spPr>
          <a:xfrm>
            <a:off x="5892800" y="3025775"/>
            <a:ext cx="406400" cy="406400"/>
          </a:xfrm>
          <a:prstGeom prst="rect">
            <a:avLst/>
          </a:prstGeom>
        </p:spPr>
      </p:pic>
    </p:spTree>
    <p:extLst>
      <p:ext uri="{BB962C8B-B14F-4D97-AF65-F5344CB8AC3E}">
        <p14:creationId xmlns:p14="http://schemas.microsoft.com/office/powerpoint/2010/main" val="148720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0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extBox 7"/>
          <p:cNvSpPr txBox="1"/>
          <p:nvPr/>
        </p:nvSpPr>
        <p:spPr>
          <a:xfrm>
            <a:off x="575309" y="666554"/>
            <a:ext cx="11203630" cy="584775"/>
          </a:xfrm>
          <a:prstGeom prst="rect">
            <a:avLst/>
          </a:prstGeom>
          <a:noFill/>
          <a:ln>
            <a:noFill/>
          </a:ln>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a:ln>
                <a:noFill/>
              </a:ln>
              <a:solidFill>
                <a:schemeClr val="bg1"/>
              </a:solidFill>
              <a:effectLst/>
              <a:uLnTx/>
              <a:uFillTx/>
              <a:latin typeface="Segoe UI Black" panose="020B0A02040204020203" pitchFamily="34" charset="0"/>
              <a:ea typeface="Segoe UI Black" panose="020B0A02040204020203" pitchFamily="34" charset="0"/>
              <a:cs typeface="Segoe UI" panose="020B0502040204020203" pitchFamily="34" charset="0"/>
            </a:endParaRPr>
          </a:p>
        </p:txBody>
      </p:sp>
      <p:pic>
        <p:nvPicPr>
          <p:cNvPr id="5" name="Picture 4" descr="https://scontent.xx.fbcdn.net/t31.0-8/12474011_10154482170904409_3454373525325419807_o.jpg">
            <a:extLst>
              <a:ext uri="{FF2B5EF4-FFF2-40B4-BE49-F238E27FC236}">
                <a16:creationId xmlns:a16="http://schemas.microsoft.com/office/drawing/2014/main" id="{CA1AC174-2DD5-47EF-9EC6-8BA587C37873}"/>
              </a:ext>
            </a:extLst>
          </p:cNvPr>
          <p:cNvPicPr>
            <a:picLocks noChangeAspect="1" noChangeArrowheads="1"/>
          </p:cNvPicPr>
          <p:nvPr/>
        </p:nvPicPr>
        <p:blipFill rotWithShape="1">
          <a:blip r:embed="rId2">
            <a:duotone>
              <a:schemeClr val="accent5">
                <a:shade val="45000"/>
                <a:satMod val="135000"/>
              </a:schemeClr>
              <a:prstClr val="white"/>
            </a:duotone>
            <a:extLst>
              <a:ext uri="{BEBA8EAE-BF5A-486C-A8C5-ECC9F3942E4B}">
                <a14:imgProps xmlns:a14="http://schemas.microsoft.com/office/drawing/2010/main">
                  <a14:imgLayer r:embed="rId3">
                    <a14:imgEffect>
                      <a14:sharpenSoften amount="25000"/>
                    </a14:imgEffect>
                    <a14:imgEffect>
                      <a14:brightnessContrast bright="40000" contrast="-40000"/>
                    </a14:imgEffect>
                  </a14:imgLayer>
                </a14:imgProps>
              </a:ext>
              <a:ext uri="{28A0092B-C50C-407E-A947-70E740481C1C}">
                <a14:useLocalDpi xmlns:a14="http://schemas.microsoft.com/office/drawing/2010/main" val="0"/>
              </a:ext>
            </a:extLst>
          </a:blip>
          <a:srcRect l="8889" t="18938" r="6963" b="14106"/>
          <a:stretch/>
        </p:blipFill>
        <p:spPr bwMode="auto">
          <a:xfrm>
            <a:off x="0" y="2690193"/>
            <a:ext cx="12208078" cy="460513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71272" y="6313984"/>
            <a:ext cx="3425585" cy="484381"/>
          </a:xfrm>
          <a:prstGeom prst="rect">
            <a:avLst/>
          </a:prstGeom>
        </p:spPr>
      </p:pic>
      <p:sp>
        <p:nvSpPr>
          <p:cNvPr id="10" name="TextBox 9"/>
          <p:cNvSpPr txBox="1"/>
          <p:nvPr/>
        </p:nvSpPr>
        <p:spPr>
          <a:xfrm>
            <a:off x="1730085" y="818954"/>
            <a:ext cx="8747908" cy="1323439"/>
          </a:xfrm>
          <a:prstGeom prst="rect">
            <a:avLst/>
          </a:prstGeom>
          <a:noFill/>
        </p:spPr>
        <p:txBody>
          <a:bodyPr wrap="none" rtlCol="0">
            <a:spAutoFit/>
          </a:bodyPr>
          <a:lstStyle/>
          <a:p>
            <a:pPr algn="ctr"/>
            <a:r>
              <a:rPr lang="en-US" sz="4000">
                <a:solidFill>
                  <a:srgbClr val="182EA0"/>
                </a:solidFill>
                <a:latin typeface="Arial Black" panose="020B0A04020102020204" pitchFamily="34" charset="0"/>
              </a:rPr>
              <a:t> </a:t>
            </a:r>
            <a:r>
              <a:rPr lang="en" sz="4000">
                <a:solidFill>
                  <a:srgbClr val="002EA8"/>
                </a:solidFill>
                <a:latin typeface="Segoe UI Black" panose="020B0A02040204020203" pitchFamily="34" charset="0"/>
                <a:ea typeface="Segoe UI Black" panose="020B0A02040204020203" pitchFamily="34" charset="0"/>
                <a:cs typeface="EB Garamond"/>
                <a:sym typeface="EB Garamond"/>
              </a:rPr>
              <a:t>RECRUITING &amp; RECOMMENDING </a:t>
            </a:r>
          </a:p>
          <a:p>
            <a:pPr algn="ctr"/>
            <a:r>
              <a:rPr lang="en" sz="4000">
                <a:solidFill>
                  <a:srgbClr val="002EA8"/>
                </a:solidFill>
                <a:latin typeface="Segoe UI Black" panose="020B0A02040204020203" pitchFamily="34" charset="0"/>
                <a:ea typeface="Segoe UI Black" panose="020B0A02040204020203" pitchFamily="34" charset="0"/>
                <a:cs typeface="EB Garamond"/>
                <a:sym typeface="EB Garamond"/>
              </a:rPr>
              <a:t>SCHOOL BOARD CANDIDATES</a:t>
            </a:r>
          </a:p>
        </p:txBody>
      </p:sp>
    </p:spTree>
    <p:extLst>
      <p:ext uri="{BB962C8B-B14F-4D97-AF65-F5344CB8AC3E}">
        <p14:creationId xmlns:p14="http://schemas.microsoft.com/office/powerpoint/2010/main" val="320840256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10021013"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WHERE DO WE FIND CANDIDATES?</a:t>
            </a:r>
          </a:p>
        </p:txBody>
      </p:sp>
      <p:sp>
        <p:nvSpPr>
          <p:cNvPr id="5" name="TextBox 4"/>
          <p:cNvSpPr txBox="1"/>
          <p:nvPr/>
        </p:nvSpPr>
        <p:spPr>
          <a:xfrm>
            <a:off x="481031" y="1316288"/>
            <a:ext cx="7258238" cy="6247864"/>
          </a:xfrm>
          <a:prstGeom prst="rect">
            <a:avLst/>
          </a:prstGeom>
          <a:noFill/>
        </p:spPr>
        <p:txBody>
          <a:bodyPr wrap="square" lIns="91440" tIns="45720" rIns="91440" bIns="45720" rtlCol="0" anchor="t">
            <a:spAutoFit/>
          </a:bodyPr>
          <a:lstStyle/>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Your membership, including retirees </a:t>
            </a:r>
          </a:p>
          <a:p>
            <a:pPr marL="457200" indent="-457200">
              <a:lnSpc>
                <a:spcPts val="4000"/>
              </a:lnSpc>
              <a:buFont typeface="Arial" panose="020B0604020202020204" pitchFamily="34" charset="0"/>
              <a:buChar char="•"/>
            </a:pPr>
            <a:r>
              <a:rPr lang="en-US" sz="2800">
                <a:solidFill>
                  <a:srgbClr val="182EA0"/>
                </a:solidFill>
                <a:latin typeface="Segoe UI Semibold"/>
                <a:cs typeface="Segoe UI Semibold"/>
              </a:rPr>
              <a:t>Coalition Partners, other Unions</a:t>
            </a:r>
          </a:p>
          <a:p>
            <a:pPr>
              <a:lnSpc>
                <a:spcPts val="4000"/>
              </a:lnSpc>
            </a:pPr>
            <a:endParaRPr lang="en-US" sz="2800">
              <a:solidFill>
                <a:srgbClr val="182EA0"/>
              </a:solidFill>
              <a:latin typeface="Segoe UI Semibold"/>
              <a:cs typeface="Segoe UI Semibold"/>
            </a:endParaRPr>
          </a:p>
          <a:p>
            <a:pPr>
              <a:lnSpc>
                <a:spcPts val="4000"/>
              </a:lnSpc>
            </a:pPr>
            <a:r>
              <a:rPr lang="en-US" sz="2800">
                <a:solidFill>
                  <a:srgbClr val="182EA0"/>
                </a:solidFill>
                <a:latin typeface="Segoe UI Semibold"/>
                <a:cs typeface="Segoe UI Semibold"/>
              </a:rPr>
              <a:t>Key Questions: </a:t>
            </a:r>
          </a:p>
          <a:p>
            <a:pPr marL="514350" indent="-514350">
              <a:lnSpc>
                <a:spcPts val="4000"/>
              </a:lnSpc>
              <a:buAutoNum type="arabicPeriod"/>
            </a:pPr>
            <a:r>
              <a:rPr lang="en-US" sz="2800">
                <a:solidFill>
                  <a:srgbClr val="182EA0"/>
                </a:solidFill>
                <a:latin typeface="Segoe UI Semibold"/>
                <a:cs typeface="Segoe UI Semibold"/>
              </a:rPr>
              <a:t>Legal requirements – residency? </a:t>
            </a:r>
          </a:p>
          <a:p>
            <a:pPr marL="514350" indent="-514350">
              <a:lnSpc>
                <a:spcPts val="4000"/>
              </a:lnSpc>
              <a:buAutoNum type="arabicPeriod"/>
            </a:pPr>
            <a:r>
              <a:rPr lang="en-US" sz="2800">
                <a:solidFill>
                  <a:srgbClr val="182EA0"/>
                </a:solidFill>
                <a:latin typeface="Segoe UI Semibold"/>
                <a:cs typeface="Segoe UI Semibold"/>
              </a:rPr>
              <a:t>What should they believe in? </a:t>
            </a:r>
          </a:p>
          <a:p>
            <a:pPr marL="514350" indent="-514350">
              <a:lnSpc>
                <a:spcPts val="4000"/>
              </a:lnSpc>
              <a:buAutoNum type="arabicPeriod"/>
            </a:pPr>
            <a:r>
              <a:rPr lang="en-US" sz="2800">
                <a:solidFill>
                  <a:srgbClr val="182EA0"/>
                </a:solidFill>
                <a:latin typeface="Segoe UI Semibold"/>
                <a:cs typeface="Segoe UI Semibold"/>
              </a:rPr>
              <a:t>What obligation do we have to those who we recommend/endorse?</a:t>
            </a:r>
          </a:p>
          <a:p>
            <a:pPr marL="514350" indent="-514350">
              <a:lnSpc>
                <a:spcPts val="4000"/>
              </a:lnSpc>
              <a:buAutoNum type="arabicPeriod"/>
            </a:pPr>
            <a:r>
              <a:rPr lang="en-US" sz="2800">
                <a:solidFill>
                  <a:srgbClr val="182EA0"/>
                </a:solidFill>
                <a:latin typeface="Segoe UI Semibold"/>
                <a:cs typeface="Segoe UI Semibold"/>
              </a:rPr>
              <a:t>What characteristics do they need to have? </a:t>
            </a:r>
            <a:endParaRPr lang="en-US"/>
          </a:p>
          <a:p>
            <a:pPr>
              <a:lnSpc>
                <a:spcPts val="4000"/>
              </a:lnSpc>
            </a:pPr>
            <a:endParaRPr lang="en-US" sz="2800">
              <a:solidFill>
                <a:srgbClr val="182EA0"/>
              </a:solidFill>
              <a:latin typeface="Segoe UI Semibold"/>
              <a:cs typeface="Segoe UI Semibold"/>
            </a:endParaRPr>
          </a:p>
          <a:p>
            <a:pPr marL="457200" indent="-457200">
              <a:lnSpc>
                <a:spcPts val="4000"/>
              </a:lnSpc>
              <a:buFont typeface="Arial" panose="020B0604020202020204" pitchFamily="34" charset="0"/>
              <a:buChar char="•"/>
            </a:pPr>
            <a:endParaRPr lang="en-US" sz="2800">
              <a:solidFill>
                <a:srgbClr val="182EA0"/>
              </a:solidFill>
              <a:latin typeface="Segoe UI Semibold"/>
              <a:cs typeface="Segoe UI Semibold"/>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5800" r="11317"/>
          <a:stretch/>
        </p:blipFill>
        <p:spPr>
          <a:xfrm>
            <a:off x="7474226" y="1554827"/>
            <a:ext cx="4353340" cy="3795878"/>
          </a:xfrm>
          <a:prstGeom prst="rect">
            <a:avLst/>
          </a:prstGeom>
        </p:spPr>
      </p:pic>
    </p:spTree>
    <p:extLst>
      <p:ext uri="{BB962C8B-B14F-4D97-AF65-F5344CB8AC3E}">
        <p14:creationId xmlns:p14="http://schemas.microsoft.com/office/powerpoint/2010/main" val="217542923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3600">
                <a:solidFill>
                  <a:schemeClr val="bg1"/>
                </a:solidFill>
                <a:latin typeface="Segoe UI Black"/>
                <a:ea typeface="Segoe UI Black"/>
              </a:rPr>
              <a:t>  CANDIDATE QUALITY CHECKLIST- page 25</a:t>
            </a:r>
            <a:endParaRPr lang="en-US" sz="3600">
              <a:solidFill>
                <a:schemeClr val="bg1"/>
              </a:solidFill>
              <a:latin typeface="Segoe UI Black" panose="020B0A02040204020203" pitchFamily="34" charset="0"/>
              <a:ea typeface="Segoe UI Black" panose="020B0A02040204020203" pitchFamily="34" charset="0"/>
            </a:endParaRPr>
          </a:p>
        </p:txBody>
      </p:sp>
      <p:sp>
        <p:nvSpPr>
          <p:cNvPr id="9" name="TextBox 8"/>
          <p:cNvSpPr txBox="1"/>
          <p:nvPr/>
        </p:nvSpPr>
        <p:spPr>
          <a:xfrm>
            <a:off x="519545" y="1128112"/>
            <a:ext cx="11187546" cy="558358"/>
          </a:xfrm>
          <a:prstGeom prst="rect">
            <a:avLst/>
          </a:prstGeom>
          <a:noFill/>
        </p:spPr>
        <p:txBody>
          <a:bodyPr wrap="square" rtlCol="0">
            <a:spAutoFit/>
          </a:bodyPr>
          <a:lstStyle/>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sp>
        <p:nvSpPr>
          <p:cNvPr id="8" name="TextBox 7"/>
          <p:cNvSpPr txBox="1"/>
          <p:nvPr/>
        </p:nvSpPr>
        <p:spPr>
          <a:xfrm>
            <a:off x="364065" y="1407291"/>
            <a:ext cx="8212667" cy="3636124"/>
          </a:xfrm>
          <a:prstGeom prst="rect">
            <a:avLst/>
          </a:prstGeom>
          <a:noFill/>
        </p:spPr>
        <p:txBody>
          <a:bodyPr wrap="square" lIns="91440" tIns="45720" rIns="91440" bIns="45720" rtlCol="0" anchor="t">
            <a:spAutoFit/>
          </a:bodyPr>
          <a:lstStyle/>
          <a:p>
            <a:pPr>
              <a:lnSpc>
                <a:spcPts val="4000"/>
              </a:lnSpc>
            </a:pPr>
            <a:endParaRPr lang="en-US" sz="2800" b="1">
              <a:solidFill>
                <a:srgbClr val="182EA0"/>
              </a:solidFill>
              <a:latin typeface="Segoe UI Semibold"/>
              <a:cs typeface="Segoe UI Semibold"/>
            </a:endParaRPr>
          </a:p>
          <a:p>
            <a:pPr marL="457200" indent="-457200">
              <a:lnSpc>
                <a:spcPts val="4000"/>
              </a:lnSpc>
              <a:buFont typeface="Wingdings" panose="05000000000000000000" pitchFamily="2" charset="2"/>
              <a:buChar char="q"/>
            </a:pPr>
            <a:r>
              <a:rPr lang="en-US" sz="2800" b="1">
                <a:solidFill>
                  <a:srgbClr val="182EA0"/>
                </a:solidFill>
                <a:latin typeface="Segoe UI Semibold"/>
                <a:cs typeface="Segoe UI Semibold"/>
              </a:rPr>
              <a:t>STRATEGY</a:t>
            </a:r>
            <a:endParaRPr lang="en-US" sz="2800">
              <a:solidFill>
                <a:srgbClr val="182EA0"/>
              </a:solidFill>
              <a:latin typeface="Segoe UI Semibold"/>
              <a:cs typeface="Segoe UI Semibold"/>
            </a:endParaRP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STORY</a:t>
            </a: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DRIVE &amp; RESILIENCE</a:t>
            </a: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VALUES</a:t>
            </a: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CONNECTION TO COMMUNITY</a:t>
            </a:r>
          </a:p>
          <a:p>
            <a:pPr marL="457200" indent="-457200">
              <a:lnSpc>
                <a:spcPts val="4000"/>
              </a:lnSpc>
              <a:buFont typeface="Wingdings" panose="05000000000000000000" pitchFamily="2" charset="2"/>
              <a:buChar char="q"/>
            </a:pPr>
            <a:r>
              <a:rPr lang="en-US" sz="2800">
                <a:solidFill>
                  <a:srgbClr val="182EA0"/>
                </a:solidFill>
                <a:latin typeface="Segoe UI Semibold"/>
                <a:cs typeface="Segoe UI Semibold"/>
              </a:rPr>
              <a:t>DIVERSITY </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026" name="Picture 2" descr="https://media4.giphy.com/media/v1.Y2lkPTc5MGI3NjExb2M3a2c5eHl4N3pmejZ0bW12NXVhMG51M3pncTR0d2VvOW1jbTFnOSZlcD12MV9pbnRlcm5hbF9naWZfYnlfaWQmY3Q9Zw/3o6fJ5RnMX4Pp5zgAM/giphy.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18375" y="1502485"/>
            <a:ext cx="4191000" cy="4191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126939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5" y="452387"/>
            <a:ext cx="10438627" cy="707886"/>
          </a:xfrm>
          <a:prstGeom prst="rect">
            <a:avLst/>
          </a:prstGeom>
          <a:noFill/>
        </p:spPr>
        <p:txBody>
          <a:bodyPr wrap="none" rtlCol="0">
            <a:spAutoFit/>
          </a:bodyPr>
          <a:lstStyle/>
          <a:p>
            <a:r>
              <a:rPr lang="en-US" sz="4000">
                <a:solidFill>
                  <a:srgbClr val="182EA0"/>
                </a:solidFill>
                <a:latin typeface="Arial Black" panose="020B0A04020102020204" pitchFamily="34" charset="0"/>
              </a:rPr>
              <a:t>CANDIDATE RECRUITMENT MODELS</a:t>
            </a:r>
          </a:p>
        </p:txBody>
      </p:sp>
      <p:sp>
        <p:nvSpPr>
          <p:cNvPr id="5" name="TextBox 4"/>
          <p:cNvSpPr txBox="1"/>
          <p:nvPr/>
        </p:nvSpPr>
        <p:spPr>
          <a:xfrm>
            <a:off x="481031" y="1342792"/>
            <a:ext cx="6145056" cy="6008568"/>
          </a:xfrm>
          <a:prstGeom prst="rect">
            <a:avLst/>
          </a:prstGeom>
          <a:noFill/>
        </p:spPr>
        <p:txBody>
          <a:bodyPr wrap="square" lIns="91440" tIns="45720" rIns="91440" bIns="45720" rtlCol="0" anchor="t">
            <a:spAutoFit/>
          </a:bodyPr>
          <a:lstStyle/>
          <a:p>
            <a:pPr marL="457200" lvl="0" indent="-457200">
              <a:lnSpc>
                <a:spcPts val="35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Montana</a:t>
            </a:r>
          </a:p>
          <a:p>
            <a:pPr marL="914400" lvl="1" indent="-457200">
              <a:lnSpc>
                <a:spcPts val="3500"/>
              </a:lnSpc>
              <a:buFont typeface="Courier New" panose="02070309020205020404" pitchFamily="49" charset="0"/>
              <a:buChar char="o"/>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Create list of targeted districts </a:t>
            </a:r>
          </a:p>
          <a:p>
            <a:pPr marL="914400" lvl="1" indent="-457200">
              <a:lnSpc>
                <a:spcPts val="3500"/>
              </a:lnSpc>
              <a:buFont typeface="Courier New" panose="02070309020205020404" pitchFamily="49" charset="0"/>
              <a:buChar char="o"/>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Keep good lists on member’s activism &amp; contact information</a:t>
            </a:r>
          </a:p>
          <a:p>
            <a:pPr marL="914400" lvl="1" indent="-457200">
              <a:lnSpc>
                <a:spcPts val="3500"/>
              </a:lnSpc>
              <a:buFont typeface="Courier New" panose="02070309020205020404" pitchFamily="49" charset="0"/>
              <a:buChar char="o"/>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Text and call active members in targeted districts to recruit</a:t>
            </a:r>
          </a:p>
          <a:p>
            <a:pPr marL="457200" lvl="0" indent="-457200">
              <a:lnSpc>
                <a:spcPts val="35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Michigan </a:t>
            </a:r>
          </a:p>
          <a:p>
            <a:pPr marL="914400" lvl="1" indent="-457200">
              <a:lnSpc>
                <a:spcPts val="3500"/>
              </a:lnSpc>
              <a:buFont typeface="Courier New" panose="02070309020205020404" pitchFamily="49" charset="0"/>
              <a:buChar char="o"/>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Coalition coordinated effort</a:t>
            </a:r>
          </a:p>
          <a:p>
            <a:pPr marL="457200" indent="-457200">
              <a:lnSpc>
                <a:spcPts val="35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Pipeline Fund</a:t>
            </a:r>
          </a:p>
          <a:p>
            <a:pPr marL="457200" lvl="0" indent="-457200">
              <a:lnSpc>
                <a:spcPts val="3500"/>
              </a:lnSpc>
              <a:buFont typeface="Arial" panose="020B0604020202020204" pitchFamily="34" charset="0"/>
              <a:buChar char="•"/>
            </a:pPr>
            <a:r>
              <a:rPr lang="en-US" sz="2800" b="1">
                <a:solidFill>
                  <a:srgbClr val="182EA0"/>
                </a:solidFill>
                <a:latin typeface="Segoe UI Semibold" panose="020B0702040204020203" pitchFamily="34" charset="0"/>
                <a:ea typeface="Quattrocento Sans"/>
                <a:cs typeface="Segoe UI Semibold" panose="020B0702040204020203" pitchFamily="34" charset="0"/>
                <a:sym typeface="Quattrocento Sans"/>
              </a:rPr>
              <a:t>Build relationships with retiree  chapters </a:t>
            </a: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4" name="Picture 3"/>
          <p:cNvPicPr>
            <a:picLocks noChangeAspect="1"/>
          </p:cNvPicPr>
          <p:nvPr/>
        </p:nvPicPr>
        <p:blipFill>
          <a:blip r:embed="rId3"/>
          <a:stretch>
            <a:fillRect/>
          </a:stretch>
        </p:blipFill>
        <p:spPr>
          <a:xfrm>
            <a:off x="6742909" y="1537252"/>
            <a:ext cx="4803560" cy="4181061"/>
          </a:xfrm>
          <a:prstGeom prst="rect">
            <a:avLst/>
          </a:prstGeom>
        </p:spPr>
      </p:pic>
    </p:spTree>
    <p:extLst>
      <p:ext uri="{BB962C8B-B14F-4D97-AF65-F5344CB8AC3E}">
        <p14:creationId xmlns:p14="http://schemas.microsoft.com/office/powerpoint/2010/main" val="135371831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67643" y="189608"/>
            <a:ext cx="10774103" cy="707886"/>
          </a:xfrm>
          <a:prstGeom prst="rect">
            <a:avLst/>
          </a:prstGeom>
          <a:noFill/>
        </p:spPr>
        <p:txBody>
          <a:bodyPr wrap="none" lIns="91440" tIns="45720" rIns="91440" bIns="45720" rtlCol="0" anchor="t">
            <a:spAutoFit/>
          </a:bodyPr>
          <a:lstStyle/>
          <a:p>
            <a:r>
              <a:rPr lang="en-US" sz="4000">
                <a:solidFill>
                  <a:schemeClr val="bg1"/>
                </a:solidFill>
                <a:latin typeface="Segoe UI Black"/>
                <a:ea typeface="Segoe UI Black"/>
              </a:rPr>
              <a:t>CONVINCING SOMEONE TO RUN- page 26</a:t>
            </a:r>
            <a:endParaRPr lang="en-US" sz="4000">
              <a:solidFill>
                <a:schemeClr val="bg1"/>
              </a:solidFill>
              <a:latin typeface="Segoe UI Black" panose="020B0A02040204020203" pitchFamily="34" charset="0"/>
              <a:ea typeface="Segoe UI Black" panose="020B0A02040204020203" pitchFamily="34" charset="0"/>
            </a:endParaRPr>
          </a:p>
        </p:txBody>
      </p:sp>
      <p:sp>
        <p:nvSpPr>
          <p:cNvPr id="8" name="TextBox 7"/>
          <p:cNvSpPr txBox="1"/>
          <p:nvPr/>
        </p:nvSpPr>
        <p:spPr>
          <a:xfrm>
            <a:off x="0" y="915162"/>
            <a:ext cx="11325752" cy="5460469"/>
          </a:xfrm>
          <a:prstGeom prst="rect">
            <a:avLst/>
          </a:prstGeom>
          <a:noFill/>
        </p:spPr>
        <p:txBody>
          <a:bodyPr wrap="square" lIns="91440" tIns="45720" rIns="91440" bIns="45720" rtlCol="0" anchor="t">
            <a:spAutoFit/>
          </a:bodyPr>
          <a:lstStyle/>
          <a:p>
            <a:pPr marL="1028700" lvl="1" indent="-571500">
              <a:lnSpc>
                <a:spcPts val="3500"/>
              </a:lnSpc>
              <a:buAutoNum type="romanUcPeriod"/>
            </a:pPr>
            <a:r>
              <a:rPr lang="en-US" sz="2800" b="1">
                <a:solidFill>
                  <a:schemeClr val="bg1"/>
                </a:solidFill>
                <a:latin typeface="Segoe UI Semibold"/>
                <a:ea typeface="Quattrocento Sans"/>
                <a:cs typeface="Segoe UI Semibold"/>
                <a:sym typeface="Quattrocento Sans"/>
              </a:rPr>
              <a:t>Benefits of running</a:t>
            </a:r>
          </a:p>
          <a:p>
            <a:pPr marL="1028700" lvl="1" indent="-571500">
              <a:lnSpc>
                <a:spcPts val="3500"/>
              </a:lnSpc>
              <a:buAutoNum type="romanUcPeriod"/>
            </a:pPr>
            <a:r>
              <a:rPr lang="en-US" sz="2800" b="1">
                <a:solidFill>
                  <a:schemeClr val="bg1"/>
                </a:solidFill>
                <a:latin typeface="Segoe UI Semibold"/>
                <a:ea typeface="Quattrocento Sans"/>
                <a:cs typeface="Segoe UI Semibold"/>
                <a:sym typeface="Quattrocento Sans"/>
              </a:rPr>
              <a:t>Why they are qualified</a:t>
            </a:r>
            <a:endParaRPr lang="en-US" sz="2800" b="1">
              <a:solidFill>
                <a:schemeClr val="bg1"/>
              </a:solidFill>
              <a:latin typeface="Segoe UI Semibold"/>
              <a:ea typeface="Quattrocento Sans"/>
              <a:cs typeface="Segoe UI Semibold"/>
            </a:endParaRPr>
          </a:p>
          <a:p>
            <a:pPr marL="1028700" lvl="1" indent="-571500">
              <a:lnSpc>
                <a:spcPts val="3500"/>
              </a:lnSpc>
              <a:buAutoNum type="romanUcPeriod"/>
            </a:pPr>
            <a:r>
              <a:rPr lang="en-US" sz="2800" b="1">
                <a:solidFill>
                  <a:schemeClr val="bg1"/>
                </a:solidFill>
                <a:latin typeface="Segoe UI Semibold"/>
                <a:ea typeface="Quattrocento Sans"/>
                <a:cs typeface="Segoe UI Semibold"/>
                <a:sym typeface="Quattrocento Sans"/>
              </a:rPr>
              <a:t>Roadmap to victory</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Election calendar</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Time commitment</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How union could help</a:t>
            </a:r>
            <a:endParaRPr lang="en-US" sz="2800" b="1">
              <a:solidFill>
                <a:schemeClr val="bg1"/>
              </a:solidFill>
              <a:latin typeface="Segoe UI Semibold"/>
              <a:ea typeface="Quattrocento Sans"/>
              <a:cs typeface="Segoe UI Semibold"/>
            </a:endParaRPr>
          </a:p>
          <a:p>
            <a:pPr lvl="1">
              <a:lnSpc>
                <a:spcPts val="3500"/>
              </a:lnSpc>
            </a:pPr>
            <a:r>
              <a:rPr lang="en-US" sz="2800" b="1">
                <a:solidFill>
                  <a:schemeClr val="bg1"/>
                </a:solidFill>
                <a:latin typeface="Segoe UI Semibold"/>
                <a:ea typeface="Quattrocento Sans"/>
                <a:cs typeface="Segoe UI Semibold"/>
                <a:sym typeface="Quattrocento Sans"/>
              </a:rPr>
              <a:t>IV. Follow-up</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Recruit others talk to them</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Check-in</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sym typeface="Quattrocento Sans"/>
              </a:rPr>
              <a:t>Get involved in other organizations to build capacity  </a:t>
            </a:r>
            <a:endParaRPr lang="en-US" sz="2800" b="1">
              <a:solidFill>
                <a:schemeClr val="bg1"/>
              </a:solidFill>
              <a:latin typeface="Segoe UI Semibold"/>
              <a:ea typeface="Quattrocento Sans"/>
              <a:cs typeface="Segoe UI Semibold"/>
            </a:endParaRPr>
          </a:p>
          <a:p>
            <a:pPr marL="1371600" lvl="2" indent="-457200">
              <a:lnSpc>
                <a:spcPts val="3500"/>
              </a:lnSpc>
              <a:buFont typeface="Courier New" panose="02070309020205020404" pitchFamily="49" charset="0"/>
              <a:buChar char="o"/>
            </a:pPr>
            <a:r>
              <a:rPr lang="en-US" sz="2800" b="1">
                <a:solidFill>
                  <a:schemeClr val="bg1"/>
                </a:solidFill>
                <a:latin typeface="Segoe UI Semibold"/>
                <a:ea typeface="Quattrocento Sans"/>
                <a:cs typeface="Segoe UI Semibold"/>
              </a:rPr>
              <a:t>Inoculate candidates about the realities</a:t>
            </a:r>
            <a:endParaRPr lang="en-US" sz="2800" b="1">
              <a:solidFill>
                <a:schemeClr val="bg1"/>
              </a:solidFill>
              <a:latin typeface="Segoe UI Semibold" panose="020B0702040204020203" pitchFamily="34" charset="0"/>
              <a:ea typeface="Quattrocento Sans"/>
              <a:cs typeface="Segoe UI Semibold" panose="020B0702040204020203" pitchFamily="34" charset="0"/>
            </a:endParaRPr>
          </a:p>
          <a:p>
            <a:pPr lvl="0"/>
            <a:endParaRPr lang="en-US" sz="2800">
              <a:solidFill>
                <a:schemeClr val="bg1"/>
              </a:solidFill>
              <a:latin typeface="Segoe UI Semibold" panose="020B0702040204020203" pitchFamily="34" charset="0"/>
              <a:cs typeface="Segoe UI Semibold" panose="020B0702040204020203" pitchFamily="34" charset="0"/>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5" name="Picture 4"/>
          <p:cNvPicPr>
            <a:picLocks noChangeAspect="1"/>
          </p:cNvPicPr>
          <p:nvPr/>
        </p:nvPicPr>
        <p:blipFill>
          <a:blip r:embed="rId3"/>
          <a:stretch>
            <a:fillRect/>
          </a:stretch>
        </p:blipFill>
        <p:spPr>
          <a:xfrm>
            <a:off x="6440349" y="1054555"/>
            <a:ext cx="2782013" cy="3302562"/>
          </a:xfrm>
          <a:prstGeom prst="rect">
            <a:avLst/>
          </a:prstGeom>
        </p:spPr>
      </p:pic>
      <p:pic>
        <p:nvPicPr>
          <p:cNvPr id="7" name="Picture 6"/>
          <p:cNvPicPr>
            <a:picLocks noChangeAspect="1"/>
          </p:cNvPicPr>
          <p:nvPr/>
        </p:nvPicPr>
        <p:blipFill>
          <a:blip r:embed="rId4"/>
          <a:stretch>
            <a:fillRect/>
          </a:stretch>
        </p:blipFill>
        <p:spPr>
          <a:xfrm>
            <a:off x="9324108" y="1054556"/>
            <a:ext cx="2474447" cy="3302562"/>
          </a:xfrm>
          <a:prstGeom prst="rect">
            <a:avLst/>
          </a:prstGeom>
        </p:spPr>
      </p:pic>
    </p:spTree>
    <p:extLst>
      <p:ext uri="{BB962C8B-B14F-4D97-AF65-F5344CB8AC3E}">
        <p14:creationId xmlns:p14="http://schemas.microsoft.com/office/powerpoint/2010/main" val="423639562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35552" y="342156"/>
            <a:ext cx="7863050" cy="707886"/>
          </a:xfrm>
          <a:prstGeom prst="rect">
            <a:avLst/>
          </a:prstGeom>
          <a:noFill/>
        </p:spPr>
        <p:txBody>
          <a:bodyPr wrap="none" rtlCol="0">
            <a:spAutoFit/>
          </a:bodyPr>
          <a:lstStyle/>
          <a:p>
            <a:r>
              <a:rPr lang="en-US" sz="4000">
                <a:solidFill>
                  <a:schemeClr val="bg1"/>
                </a:solidFill>
                <a:latin typeface="Segoe UI Black" panose="020B0A02040204020203" pitchFamily="34" charset="0"/>
                <a:ea typeface="Segoe UI Black" panose="020B0A02040204020203" pitchFamily="34" charset="0"/>
              </a:rPr>
              <a:t>QUALIFYING FOR THE BALLOT</a:t>
            </a:r>
          </a:p>
        </p:txBody>
      </p:sp>
      <p:sp>
        <p:nvSpPr>
          <p:cNvPr id="8" name="TextBox 7"/>
          <p:cNvSpPr txBox="1"/>
          <p:nvPr/>
        </p:nvSpPr>
        <p:spPr>
          <a:xfrm>
            <a:off x="375917" y="1228727"/>
            <a:ext cx="7263961" cy="3970318"/>
          </a:xfrm>
          <a:prstGeom prst="rect">
            <a:avLst/>
          </a:prstGeom>
          <a:noFill/>
        </p:spPr>
        <p:txBody>
          <a:bodyPr wrap="square" lIns="91440" tIns="45720" rIns="91440" bIns="45720" rtlCol="0" anchor="t">
            <a:spAutoFit/>
          </a:bodyPr>
          <a:lstStyle/>
          <a:p>
            <a:pPr marL="457200" lvl="0" indent="-457200">
              <a:buFont typeface="Arial" panose="020B0604020202020204" pitchFamily="34" charset="0"/>
              <a:buChar char="•"/>
            </a:pPr>
            <a:r>
              <a:rPr lang="en-US" sz="2800">
                <a:solidFill>
                  <a:schemeClr val="bg1"/>
                </a:solidFill>
                <a:latin typeface="Segoe UI Semibold"/>
                <a:cs typeface="Segoe UI Semibold"/>
              </a:rPr>
              <a:t>Know the requirements to run for and hold the office ​</a:t>
            </a:r>
          </a:p>
          <a:p>
            <a:pPr marL="457200" lvl="0" indent="-457200">
              <a:buFont typeface="Arial" panose="020B0604020202020204" pitchFamily="34" charset="0"/>
              <a:buChar char="•"/>
            </a:pPr>
            <a:r>
              <a:rPr lang="en-US" sz="2800">
                <a:solidFill>
                  <a:schemeClr val="bg1"/>
                </a:solidFill>
                <a:latin typeface="Segoe UI Semibold"/>
                <a:cs typeface="Segoe UI Semibold"/>
              </a:rPr>
              <a:t>Take note of deadlines – may be more than one​</a:t>
            </a:r>
          </a:p>
          <a:p>
            <a:pPr marL="457200" lvl="0" indent="-457200">
              <a:buFont typeface="Arial" panose="020B0604020202020204" pitchFamily="34" charset="0"/>
              <a:buChar char="•"/>
            </a:pPr>
            <a:r>
              <a:rPr lang="en-US" sz="2800">
                <a:solidFill>
                  <a:schemeClr val="bg1"/>
                </a:solidFill>
                <a:latin typeface="Segoe UI Semibold"/>
                <a:cs typeface="Segoe UI Semibold"/>
              </a:rPr>
              <a:t>Are there fees?  Nomination papers?​ Both?</a:t>
            </a:r>
          </a:p>
          <a:p>
            <a:pPr marL="457200" lvl="0" indent="-457200">
              <a:buFont typeface="Arial" panose="020B0604020202020204" pitchFamily="34" charset="0"/>
              <a:buChar char="•"/>
            </a:pPr>
            <a:r>
              <a:rPr lang="en-US" sz="2800">
                <a:solidFill>
                  <a:schemeClr val="bg1"/>
                </a:solidFill>
                <a:latin typeface="Segoe UI Semibold"/>
                <a:cs typeface="Segoe UI Semibold"/>
              </a:rPr>
              <a:t>Prepare to ensure your candidates are on the ballot  - create a timeline​</a:t>
            </a:r>
          </a:p>
          <a:p>
            <a:pPr marL="457200" lvl="0" indent="-457200">
              <a:buFont typeface="Arial" panose="020B0604020202020204" pitchFamily="34" charset="0"/>
              <a:buChar char="•"/>
            </a:pPr>
            <a:r>
              <a:rPr lang="en-US" sz="2800" b="1" u="sng">
                <a:solidFill>
                  <a:schemeClr val="bg1"/>
                </a:solidFill>
                <a:latin typeface="Segoe UI Semibold"/>
                <a:cs typeface="Segoe UI Semibold"/>
              </a:rPr>
              <a:t>NEVER</a:t>
            </a:r>
            <a:r>
              <a:rPr lang="en-US" sz="2800" b="1">
                <a:solidFill>
                  <a:schemeClr val="bg1"/>
                </a:solidFill>
                <a:latin typeface="Segoe UI Semibold"/>
                <a:cs typeface="Segoe UI Semibold"/>
              </a:rPr>
              <a:t> </a:t>
            </a:r>
            <a:r>
              <a:rPr lang="en-US" sz="2800">
                <a:solidFill>
                  <a:schemeClr val="bg1"/>
                </a:solidFill>
                <a:latin typeface="Segoe UI Semibold"/>
                <a:cs typeface="Segoe UI Semibold"/>
              </a:rPr>
              <a:t>cut corners on accuracy!</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4" name="Picture 2" descr="Heidi Klum Reaction GIF by Amazon Prime Video"/>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553707" y="2306499"/>
            <a:ext cx="3915911" cy="2212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30696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2EA8"/>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411473" y="73413"/>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chemeClr val="bg1"/>
                </a:solidFill>
                <a:latin typeface="Segoe UI Black" panose="020B0A02040204020203" pitchFamily="34" charset="0"/>
                <a:ea typeface="Segoe UI Black" panose="020B0A02040204020203" pitchFamily="34" charset="0"/>
                <a:cs typeface="EB Garamond"/>
                <a:sym typeface="EB Garamond"/>
              </a:rPr>
              <a:t>RECOMMENDATION PROCESS PLAYBOOK</a:t>
            </a:r>
          </a:p>
        </p:txBody>
      </p:sp>
      <p:sp>
        <p:nvSpPr>
          <p:cNvPr id="7" name="TextBox 6"/>
          <p:cNvSpPr txBox="1"/>
          <p:nvPr/>
        </p:nvSpPr>
        <p:spPr>
          <a:xfrm>
            <a:off x="411473" y="1234619"/>
            <a:ext cx="11255594" cy="5175006"/>
          </a:xfrm>
          <a:prstGeom prst="rect">
            <a:avLst/>
          </a:prstGeom>
          <a:noFill/>
        </p:spPr>
        <p:txBody>
          <a:bodyPr wrap="square" lIns="91440" tIns="45720" rIns="91440" bIns="45720" rtlCol="0" anchor="t">
            <a:spAutoFit/>
          </a:bodyPr>
          <a:lstStyle/>
          <a:p>
            <a:pPr marL="608965" marR="0" lvl="0" indent="-60896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Semibold"/>
                <a:cs typeface="Segoe UI Semibold"/>
                <a:sym typeface="Arial"/>
              </a:rPr>
              <a:t>Create timeline with filing deadline and Association approvals</a:t>
            </a:r>
            <a:endParaRPr lang="en-US">
              <a:latin typeface="Segoe UI Semibold"/>
              <a:cs typeface="Segoe UI Semibold"/>
            </a:endParaRPr>
          </a:p>
          <a:p>
            <a:pPr marL="608965" indent="-608965" defTabSz="1219170">
              <a:lnSpc>
                <a:spcPts val="4000"/>
              </a:lnSpc>
              <a:buClr>
                <a:srgbClr val="FFFFFF"/>
              </a:buClr>
              <a:buFont typeface="Arial" panose="020B0604020202020204" pitchFamily="34" charset="0"/>
              <a:buChar char="•"/>
              <a:defRPr/>
            </a:pPr>
            <a:r>
              <a:rPr lang="en-US" sz="2800" kern="0">
                <a:solidFill>
                  <a:srgbClr val="FFFFFF"/>
                </a:solidFill>
                <a:latin typeface="Segoe UI Semibold"/>
                <a:cs typeface="Segoe UI Semibold"/>
                <a:sym typeface="Arial"/>
              </a:rPr>
              <a:t>Identify your key issues &amp; bargaining priorities</a:t>
            </a:r>
            <a:endParaRPr lang="en-US" sz="2800" b="0" i="0" u="none" strike="noStrike" kern="0" cap="none" spc="0" normalizeH="0" baseline="0" noProof="0">
              <a:ln>
                <a:noFill/>
              </a:ln>
              <a:solidFill>
                <a:srgbClr val="FFFFFF"/>
              </a:solidFill>
              <a:effectLst/>
              <a:uLnTx/>
              <a:uFillTx/>
              <a:latin typeface="Segoe UI Semibold"/>
              <a:cs typeface="Segoe UI Semibold"/>
            </a:endParaRPr>
          </a:p>
          <a:p>
            <a:pPr marL="608965" marR="0" lvl="0" indent="-60896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lang="en-US" sz="2800" kern="0">
                <a:solidFill>
                  <a:srgbClr val="FFFFFF"/>
                </a:solidFill>
                <a:latin typeface="Segoe UI Semibold"/>
                <a:cs typeface="Segoe UI Semibold"/>
                <a:sym typeface="Arial"/>
              </a:rPr>
              <a:t>Develop C</a:t>
            </a:r>
            <a:r>
              <a:rPr kumimoji="0" lang="en-US" sz="2800" b="0" i="0" u="none" strike="noStrike" kern="0" cap="none" spc="0" normalizeH="0" baseline="0" noProof="0">
                <a:ln>
                  <a:noFill/>
                </a:ln>
                <a:solidFill>
                  <a:srgbClr val="FFFFFF"/>
                </a:solidFill>
                <a:effectLst/>
                <a:uLnTx/>
                <a:uFillTx/>
                <a:latin typeface="Segoe UI Semibold"/>
                <a:cs typeface="Segoe UI Semibold"/>
                <a:sym typeface="Arial"/>
              </a:rPr>
              <a:t>andidate Questionnaire &amp; Interview Process</a:t>
            </a:r>
            <a:endParaRPr lang="en-US" sz="2800" b="0" i="0" u="none" strike="noStrike" kern="0" cap="none" spc="0" normalizeH="0" baseline="0" noProof="0">
              <a:ln>
                <a:noFill/>
              </a:ln>
              <a:solidFill>
                <a:srgbClr val="FFFFFF"/>
              </a:solidFill>
              <a:effectLst/>
              <a:uLnTx/>
              <a:uFillTx/>
              <a:latin typeface="Segoe UI Semibold"/>
              <a:cs typeface="Segoe UI Semibold"/>
            </a:endParaRPr>
          </a:p>
          <a:p>
            <a:pPr marL="608965" indent="-608965" defTabSz="1219170">
              <a:lnSpc>
                <a:spcPts val="4000"/>
              </a:lnSpc>
              <a:buClr>
                <a:srgbClr val="FFFFFF"/>
              </a:buClr>
              <a:buFont typeface="Arial" panose="020B0604020202020204" pitchFamily="34" charset="0"/>
              <a:buChar char="•"/>
              <a:defRPr/>
            </a:pPr>
            <a:r>
              <a:rPr lang="en-US" sz="2800" kern="0">
                <a:solidFill>
                  <a:srgbClr val="FFFFFF"/>
                </a:solidFill>
                <a:latin typeface="Segoe UI Semibold"/>
                <a:cs typeface="Segoe UI Semibold"/>
              </a:rPr>
              <a:t>Consider a joint process with other locals (ESP, Certified, etc.)</a:t>
            </a:r>
            <a:endParaRPr lang="en-US" sz="2800" b="0" i="0" u="none" strike="noStrike" kern="0" cap="none" spc="0" normalizeH="0" baseline="0" noProof="0">
              <a:ln>
                <a:noFill/>
              </a:ln>
              <a:solidFill>
                <a:srgbClr val="FFFFFF"/>
              </a:solidFill>
              <a:effectLst/>
              <a:uLnTx/>
              <a:uFillTx/>
              <a:latin typeface="Segoe UI Semibold"/>
              <a:cs typeface="Segoe UI Semibold"/>
            </a:endParaRPr>
          </a:p>
          <a:p>
            <a:pPr marL="608965" marR="0" lvl="0" indent="-60896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Semibold"/>
                <a:cs typeface="Segoe UI Semibold"/>
                <a:sym typeface="Arial"/>
              </a:rPr>
              <a:t>Create guidelines for Interview Team &amp;</a:t>
            </a:r>
            <a:r>
              <a:rPr lang="en-US" sz="2800" kern="0">
                <a:solidFill>
                  <a:srgbClr val="FFFFFF"/>
                </a:solidFill>
                <a:latin typeface="Segoe UI Semibold"/>
                <a:cs typeface="Segoe UI Semibold"/>
                <a:sym typeface="Arial"/>
              </a:rPr>
              <a:t> training set-up</a:t>
            </a:r>
            <a:endParaRPr lang="en-US" sz="2800" b="0" i="0" u="none" strike="noStrike" kern="0" cap="none" spc="0" normalizeH="0" baseline="0" noProof="0">
              <a:ln>
                <a:noFill/>
              </a:ln>
              <a:solidFill>
                <a:srgbClr val="FFFFFF"/>
              </a:solidFill>
              <a:effectLst/>
              <a:uLnTx/>
              <a:uFillTx/>
              <a:latin typeface="Segoe UI Semibold"/>
              <a:cs typeface="Segoe UI Semibold"/>
            </a:endParaRPr>
          </a:p>
          <a:p>
            <a:pPr marL="608965" marR="0" lvl="0" indent="-60896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Semibold"/>
                <a:cs typeface="Segoe UI Semibold"/>
                <a:sym typeface="Arial"/>
              </a:rPr>
              <a:t>Communicate </a:t>
            </a:r>
            <a:r>
              <a:rPr lang="en-US" sz="2800" kern="0">
                <a:solidFill>
                  <a:srgbClr val="FFFFFF"/>
                </a:solidFill>
                <a:latin typeface="Segoe UI Semibold"/>
                <a:cs typeface="Segoe UI Semibold"/>
                <a:sym typeface="Arial"/>
              </a:rPr>
              <a:t>endorsement decisions to all participating candidates.</a:t>
            </a:r>
          </a:p>
          <a:p>
            <a:pPr marL="608965" indent="-608965" defTabSz="1219170">
              <a:lnSpc>
                <a:spcPts val="4000"/>
              </a:lnSpc>
              <a:buClr>
                <a:srgbClr val="FFFFFF"/>
              </a:buClr>
              <a:buFont typeface="Arial,Sans-Serif" panose="020B0604020202020204" pitchFamily="34" charset="0"/>
              <a:buChar char="•"/>
              <a:defRPr/>
            </a:pPr>
            <a:r>
              <a:rPr lang="en-US" sz="2800" kern="0">
                <a:solidFill>
                  <a:srgbClr val="FFFFFF"/>
                </a:solidFill>
                <a:latin typeface="Segoe UI Semibold"/>
                <a:cs typeface="Segoe UI Semibold"/>
              </a:rPr>
              <a:t>Communicate post-recommendation &amp; logos/assistance you will offer to recommended candidates </a:t>
            </a:r>
            <a:endParaRPr lang="en-US" sz="2800" kern="0">
              <a:solidFill>
                <a:srgbClr val="000000"/>
              </a:solidFill>
              <a:latin typeface="Segoe UI Semibold"/>
              <a:cs typeface="Segoe UI Semibold"/>
            </a:endParaRPr>
          </a:p>
          <a:p>
            <a:pPr marL="608965" indent="-608965" defTabSz="1219170">
              <a:lnSpc>
                <a:spcPts val="4000"/>
              </a:lnSpc>
              <a:buClr>
                <a:srgbClr val="FFFFFF"/>
              </a:buClr>
              <a:buFont typeface="Arial" panose="020B0604020202020204" pitchFamily="34" charset="0"/>
              <a:buChar char="•"/>
              <a:defRPr/>
            </a:pPr>
            <a:endParaRPr lang="en-US" sz="2800" kern="0">
              <a:solidFill>
                <a:srgbClr val="FFFFFF"/>
              </a:solidFill>
              <a:latin typeface="Segoe UI Semibold"/>
              <a:cs typeface="Segoe UI Semibold"/>
            </a:endParaRPr>
          </a:p>
        </p:txBody>
      </p:sp>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135877603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2EA8"/>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411473" y="-23751"/>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chemeClr val="bg1"/>
                </a:solidFill>
                <a:latin typeface="Segoe UI Black" panose="020B0A02040204020203" pitchFamily="34" charset="0"/>
                <a:ea typeface="Segoe UI Black" panose="020B0A02040204020203" pitchFamily="34" charset="0"/>
                <a:cs typeface="EB Garamond"/>
                <a:sym typeface="EB Garamond"/>
              </a:rPr>
              <a:t>RECOMMENDATION PRO-TIPS</a:t>
            </a:r>
          </a:p>
        </p:txBody>
      </p:sp>
      <p:sp>
        <p:nvSpPr>
          <p:cNvPr id="7" name="TextBox 6"/>
          <p:cNvSpPr txBox="1"/>
          <p:nvPr/>
        </p:nvSpPr>
        <p:spPr>
          <a:xfrm>
            <a:off x="411472" y="1123097"/>
            <a:ext cx="11780527" cy="5734903"/>
          </a:xfrm>
          <a:prstGeom prst="rect">
            <a:avLst/>
          </a:prstGeom>
          <a:noFill/>
        </p:spPr>
        <p:txBody>
          <a:bodyPr wrap="square" rtlCol="0">
            <a:spAutoFit/>
          </a:bodyPr>
          <a:lstStyle/>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Interview candidates separately </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Send questionnaire certified mail + electronic receipts</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Train your interview committee &amp; divvy up roles/questions</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Same interview team for candidates running for same office</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Ask follow-up questions about unclear statements on questionnaire</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Avoid arguing</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Avoid letting the candidate interview you </a:t>
            </a: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Base your recommendation on policy </a:t>
            </a:r>
            <a:r>
              <a:rPr kumimoji="0" lang="en-US" sz="2800" b="0" i="0" u="sng"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&amp; viability </a:t>
            </a:r>
            <a:r>
              <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rPr>
              <a:t>– ask about their campaign and look up their fundraising numbers</a:t>
            </a:r>
          </a:p>
          <a:p>
            <a:pPr marL="0" marR="0" lvl="0" indent="0" algn="l" defTabSz="1219170" rtl="0" eaLnBrk="1" fontAlgn="auto" latinLnBrk="0" hangingPunct="1">
              <a:lnSpc>
                <a:spcPts val="4000"/>
              </a:lnSpc>
              <a:spcBef>
                <a:spcPts val="0"/>
              </a:spcBef>
              <a:spcAft>
                <a:spcPts val="0"/>
              </a:spcAft>
              <a:buClr>
                <a:srgbClr val="FFFFFF"/>
              </a:buClr>
              <a:buSzTx/>
              <a:buFontTx/>
              <a:buNone/>
              <a:tabLst/>
              <a:defRPr/>
            </a:pPr>
            <a:endPar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endParaRPr>
          </a:p>
          <a:p>
            <a:pPr marL="609585" marR="0" lvl="0" indent="-609585" algn="l" defTabSz="1219170" rtl="0" eaLnBrk="1" fontAlgn="auto" latinLnBrk="0" hangingPunct="1">
              <a:lnSpc>
                <a:spcPts val="4000"/>
              </a:lnSpc>
              <a:spcBef>
                <a:spcPts val="0"/>
              </a:spcBef>
              <a:spcAft>
                <a:spcPts val="0"/>
              </a:spcAft>
              <a:buClr>
                <a:srgbClr val="FFFFFF"/>
              </a:buClr>
              <a:buSzTx/>
              <a:buFont typeface="Arial" panose="020B0604020202020204" pitchFamily="34" charset="0"/>
              <a:buChar char="•"/>
              <a:tabLst/>
              <a:defRPr/>
            </a:pPr>
            <a:endParaRPr kumimoji="0" lang="en-US" sz="2800" b="0" i="0" u="none" strike="noStrike" kern="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sym typeface="Arial"/>
            </a:endParaRPr>
          </a:p>
        </p:txBody>
      </p:sp>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0526520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411473" y="439173"/>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CANDIDATE QUESTIONNAIRE &amp; </a:t>
            </a:r>
            <a:br>
              <a:rPr lang="en-US" sz="4000">
                <a:solidFill>
                  <a:srgbClr val="182EA1"/>
                </a:solidFill>
                <a:latin typeface="Segoe UI Black" panose="020B0A02040204020203" pitchFamily="34" charset="0"/>
                <a:ea typeface="Segoe UI Black" panose="020B0A02040204020203" pitchFamily="34" charset="0"/>
                <a:cs typeface="EB Garamond"/>
                <a:sym typeface="EB Garamond"/>
              </a:rPr>
            </a:b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INTERVIEW LOGISTICS</a:t>
            </a:r>
          </a:p>
        </p:txBody>
      </p:sp>
      <p:sp>
        <p:nvSpPr>
          <p:cNvPr id="6" name="TextBox 5">
            <a:extLst>
              <a:ext uri="{FF2B5EF4-FFF2-40B4-BE49-F238E27FC236}">
                <a16:creationId xmlns:a16="http://schemas.microsoft.com/office/drawing/2014/main" id="{02C238E5-FCB3-4964-B947-5DAEDB12C074}"/>
              </a:ext>
            </a:extLst>
          </p:cNvPr>
          <p:cNvSpPr txBox="1"/>
          <p:nvPr/>
        </p:nvSpPr>
        <p:spPr>
          <a:xfrm>
            <a:off x="533400" y="1708192"/>
            <a:ext cx="10363200" cy="5149808"/>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Dear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(Candidate Name),</a:t>
            </a:r>
            <a:endPar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As advocates for the students and employees of Maryland’s public schools, the Maryland State Education Association encourages its members to participate in the electoral process.  We urge them to work for the candidates of their choice and to vote for those candidates who will best represent them and their students.</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To help our members assess the candidates, we invite candidates considering office to complete candidate questionnaires and participate in our recommendation process. A PDF version of our Questionnaire is attached with this correspondence. I ask you to return the completed questionnaire by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(date)</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in order to be considered for a recommendation before the primary election.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Your completed questionnaire will be shared with members of our interviewing committee. They will conduct an in-person interview with you during the week of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(dates)</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Priority scheduling will be given based on the order in which questionnaires are returned. The interview team will make a recommendation to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(any governing body that has to vote on endorsements)</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for final action. We expect to complete this process by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(date)</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If you have any questions about our candidate recommendation process, please contact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(your name or UD)</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(phone)</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or </a:t>
            </a: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(email)</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We hope you will complete the questionnaire and participate in our process.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Sincerely,</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(Your Name)</a:t>
            </a:r>
            <a:endPar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President</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highlight>
                  <a:srgbClr val="FFFF00"/>
                </a:highlight>
                <a:uLnTx/>
                <a:uFillTx/>
                <a:latin typeface="Calibri" panose="020F0502020204030204" pitchFamily="34" charset="0"/>
                <a:ea typeface="Calibri" panose="020F0502020204030204" pitchFamily="34" charset="0"/>
                <a:cs typeface="Times New Roman" panose="02020603050405020304" pitchFamily="18" charset="0"/>
              </a:rPr>
              <a:t>(Your Local)</a:t>
            </a:r>
            <a:r>
              <a:rPr kumimoji="0" lang="en-US" sz="14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67050520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324846" y="0"/>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NEXT STEPS WITH CANDIDATES</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5" name="TextBox 4">
            <a:extLst>
              <a:ext uri="{FF2B5EF4-FFF2-40B4-BE49-F238E27FC236}">
                <a16:creationId xmlns:a16="http://schemas.microsoft.com/office/drawing/2014/main" id="{02C238E5-FCB3-4964-B947-5DAEDB12C074}"/>
              </a:ext>
            </a:extLst>
          </p:cNvPr>
          <p:cNvSpPr txBox="1"/>
          <p:nvPr/>
        </p:nvSpPr>
        <p:spPr>
          <a:xfrm>
            <a:off x="466382" y="1208117"/>
            <a:ext cx="9233338" cy="4960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[You can put on your letterhead or stick this in body of email]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[Date]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Calibri" panose="020F0502020204030204" pitchFamily="34" charset="0"/>
                <a:cs typeface="Times New Roman" panose="02020603050405020304" pitchFamily="18" charset="0"/>
              </a:rPr>
              <a:t>[Address of candidate here]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Dear [Candidate Name],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Congratulations! Based on the recommendation of the [Local] Interview Committee and the concurrence of the [any governing body that had to approve like local Board of Directors], </a:t>
            </a:r>
            <a:r>
              <a:rPr kumimoji="0" lang="en-US" sz="1400" b="0" i="0" u="none" strike="noStrike" kern="1200" cap="none" spc="0" normalizeH="0" baseline="0" noProof="0">
                <a:ln>
                  <a:noFill/>
                </a:ln>
                <a:solidFill>
                  <a:srgbClr val="000000"/>
                </a:solidFill>
                <a:effectLst/>
                <a:highlight>
                  <a:srgbClr val="FFFF00"/>
                </a:highlight>
                <a:uLnTx/>
                <a:uFillTx/>
                <a:latin typeface="Arial"/>
                <a:ea typeface="MS Mincho" panose="02020609040205080304" pitchFamily="49" charset="-128"/>
                <a:cs typeface="Times New Roman" panose="02020603050405020304" pitchFamily="18" charset="0"/>
              </a:rPr>
              <a:t>the [Local] recommends your candidacy for [Office] during the 2024 elections.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highlight>
                  <a:srgbClr val="FFFF00"/>
                </a:highlight>
                <a:uLnTx/>
                <a:uFillTx/>
                <a:latin typeface="Arial"/>
                <a:ea typeface="MS Mincho" panose="02020609040205080304" pitchFamily="49" charset="-128"/>
                <a:cs typeface="Times New Roman" panose="02020603050405020304" pitchFamily="18" charset="0"/>
              </a:rPr>
              <a:t>Attached you will find our trademarked “Educator Recommended” apple logo for use in your promotional materials. Please note this logo cannot be modified and is only for use during this election cycle.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I will be in touch soon to schedule a planning meeting to discuss how [Local] can assist with your campaign efforts.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Best wishes and good luck on your campaign.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Sincerely,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[name]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rial"/>
                <a:ea typeface="MS Mincho" panose="02020609040205080304" pitchFamily="49" charset="-128"/>
                <a:cs typeface="Times New Roman" panose="02020603050405020304" pitchFamily="18" charset="0"/>
              </a:rPr>
              <a:t>President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pic>
        <p:nvPicPr>
          <p:cNvPr id="7" name="Picture 6" descr="Logo, company name&#10;&#10;Description automatically generated">
            <a:extLst>
              <a:ext uri="{FF2B5EF4-FFF2-40B4-BE49-F238E27FC236}">
                <a16:creationId xmlns:a16="http://schemas.microsoft.com/office/drawing/2014/main" id="{9160F8AA-5E15-419B-A4CE-712BB7F7BC82}"/>
              </a:ext>
            </a:extLst>
          </p:cNvPr>
          <p:cNvPicPr>
            <a:picLocks noChangeAspect="1"/>
          </p:cNvPicPr>
          <p:nvPr/>
        </p:nvPicPr>
        <p:blipFill>
          <a:blip r:embed="rId4"/>
          <a:stretch>
            <a:fillRect/>
          </a:stretch>
        </p:blipFill>
        <p:spPr>
          <a:xfrm>
            <a:off x="9473920" y="3752403"/>
            <a:ext cx="2288589" cy="2288589"/>
          </a:xfrm>
          <a:prstGeom prst="rect">
            <a:avLst/>
          </a:prstGeom>
        </p:spPr>
      </p:pic>
      <p:pic>
        <p:nvPicPr>
          <p:cNvPr id="9" name="Picture 8" descr="Logo&#10;&#10;Description automatically generated">
            <a:extLst>
              <a:ext uri="{FF2B5EF4-FFF2-40B4-BE49-F238E27FC236}">
                <a16:creationId xmlns:a16="http://schemas.microsoft.com/office/drawing/2014/main" id="{29A1B033-9FF6-469E-B698-D30E7CB86B90}"/>
              </a:ext>
            </a:extLst>
          </p:cNvPr>
          <p:cNvPicPr>
            <a:picLocks noChangeAspect="1"/>
          </p:cNvPicPr>
          <p:nvPr/>
        </p:nvPicPr>
        <p:blipFill>
          <a:blip r:embed="rId5"/>
          <a:stretch>
            <a:fillRect/>
          </a:stretch>
        </p:blipFill>
        <p:spPr>
          <a:xfrm>
            <a:off x="9446977" y="1466403"/>
            <a:ext cx="2286000" cy="2286000"/>
          </a:xfrm>
          <a:prstGeom prst="rect">
            <a:avLst/>
          </a:prstGeom>
        </p:spPr>
      </p:pic>
    </p:spTree>
    <p:extLst>
      <p:ext uri="{BB962C8B-B14F-4D97-AF65-F5344CB8AC3E}">
        <p14:creationId xmlns:p14="http://schemas.microsoft.com/office/powerpoint/2010/main" val="279766164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p:cNvGrpSpPr/>
        <p:nvPr/>
      </p:nvGrpSpPr>
      <p:grpSpPr>
        <a:xfrm>
          <a:off x="0" y="0"/>
          <a:ext cx="0" cy="0"/>
          <a:chOff x="0" y="0"/>
          <a:chExt cx="0" cy="0"/>
        </a:xfrm>
      </p:grpSpPr>
      <p:sp>
        <p:nvSpPr>
          <p:cNvPr id="174" name="Google Shape;174;p31"/>
          <p:cNvSpPr txBox="1">
            <a:spLocks noGrp="1"/>
          </p:cNvSpPr>
          <p:nvPr>
            <p:ph type="title"/>
          </p:nvPr>
        </p:nvSpPr>
        <p:spPr>
          <a:xfrm>
            <a:off x="324846" y="0"/>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NEXT STEPS WITH CANDIDATES</a:t>
            </a:r>
          </a:p>
        </p:txBody>
      </p:sp>
      <p:pic>
        <p:nvPicPr>
          <p:cNvPr id="10" name="Picture 9" descr="Graphical user interface, application, website&#10;&#10;Description automatically generated">
            <a:extLst>
              <a:ext uri="{FF2B5EF4-FFF2-40B4-BE49-F238E27FC236}">
                <a16:creationId xmlns:a16="http://schemas.microsoft.com/office/drawing/2014/main" id="{FB228A6C-557F-4C53-8F32-DD6248088A27}"/>
              </a:ext>
            </a:extLst>
          </p:cNvPr>
          <p:cNvPicPr>
            <a:picLocks noChangeAspect="1"/>
          </p:cNvPicPr>
          <p:nvPr/>
        </p:nvPicPr>
        <p:blipFill>
          <a:blip r:embed="rId3"/>
          <a:srcRect l="-1255" r="48199" b="69403"/>
          <a:stretch/>
        </p:blipFill>
        <p:spPr>
          <a:xfrm>
            <a:off x="417813" y="1240118"/>
            <a:ext cx="3306693" cy="2123687"/>
          </a:xfrm>
          <a:prstGeom prst="rect">
            <a:avLst/>
          </a:prstGeom>
        </p:spPr>
      </p:pic>
      <p:sp>
        <p:nvSpPr>
          <p:cNvPr id="17" name="TextBox 16"/>
          <p:cNvSpPr txBox="1"/>
          <p:nvPr/>
        </p:nvSpPr>
        <p:spPr>
          <a:xfrm>
            <a:off x="8033796" y="3680713"/>
            <a:ext cx="3592213" cy="2246769"/>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182EA1"/>
                </a:solidFill>
                <a:effectLst/>
                <a:uLnTx/>
                <a:uFillTx/>
                <a:latin typeface="Segoe UI Semibold"/>
                <a:cs typeface="Segoe UI Semibold"/>
              </a:rPr>
              <a:t>Don’t wait to be asked, present your plan to </a:t>
            </a:r>
            <a:r>
              <a:rPr lang="en-US" sz="2800">
                <a:solidFill>
                  <a:srgbClr val="182EA1"/>
                </a:solidFill>
                <a:latin typeface="Segoe UI Semibold"/>
                <a:cs typeface="Segoe UI Semibold"/>
              </a:rPr>
              <a:t>the candidate</a:t>
            </a:r>
            <a:r>
              <a:rPr kumimoji="0" lang="en-US" sz="2800" b="0" i="0" u="none" strike="noStrike" kern="1200" cap="none" spc="0" normalizeH="0" baseline="0" noProof="0">
                <a:ln>
                  <a:noFill/>
                </a:ln>
                <a:solidFill>
                  <a:srgbClr val="182EA1"/>
                </a:solidFill>
                <a:effectLst/>
                <a:uLnTx/>
                <a:uFillTx/>
                <a:latin typeface="Segoe UI Semibold"/>
                <a:cs typeface="Segoe UI Semibold"/>
              </a:rPr>
              <a:t> on what </a:t>
            </a:r>
            <a:r>
              <a:rPr lang="en-US" sz="2800">
                <a:solidFill>
                  <a:srgbClr val="182EA1"/>
                </a:solidFill>
                <a:latin typeface="Segoe UI Semibold"/>
                <a:cs typeface="Segoe UI Semibold"/>
              </a:rPr>
              <a:t>the </a:t>
            </a:r>
            <a:r>
              <a:rPr kumimoji="0" lang="en-US" sz="2800" b="0" i="0" u="none" strike="noStrike" kern="1200" cap="none" spc="0" normalizeH="0" baseline="0" noProof="0">
                <a:ln>
                  <a:noFill/>
                </a:ln>
                <a:solidFill>
                  <a:srgbClr val="182EA1"/>
                </a:solidFill>
                <a:effectLst/>
                <a:uLnTx/>
                <a:uFillTx/>
                <a:latin typeface="Segoe UI Semibold"/>
                <a:cs typeface="Segoe UI Semibold"/>
              </a:rPr>
              <a:t>local wants to do</a:t>
            </a:r>
            <a:endParaRPr lang="en-US" sz="2800"/>
          </a:p>
        </p:txBody>
      </p:sp>
      <p:pic>
        <p:nvPicPr>
          <p:cNvPr id="2" name="Picture 1" descr="Graphical user interface, application, website&#10;&#10;Description automatically generated">
            <a:extLst>
              <a:ext uri="{FF2B5EF4-FFF2-40B4-BE49-F238E27FC236}">
                <a16:creationId xmlns:a16="http://schemas.microsoft.com/office/drawing/2014/main" id="{8ADA43E6-0A13-163E-7C4D-EB1D86CD3843}"/>
              </a:ext>
            </a:extLst>
          </p:cNvPr>
          <p:cNvPicPr>
            <a:picLocks noChangeAspect="1"/>
          </p:cNvPicPr>
          <p:nvPr/>
        </p:nvPicPr>
        <p:blipFill>
          <a:blip r:embed="rId3"/>
          <a:srcRect l="51555" r="1544" b="69403"/>
          <a:stretch/>
        </p:blipFill>
        <p:spPr>
          <a:xfrm>
            <a:off x="522099" y="3429943"/>
            <a:ext cx="3204199" cy="2308644"/>
          </a:xfrm>
          <a:prstGeom prst="rect">
            <a:avLst/>
          </a:prstGeom>
        </p:spPr>
      </p:pic>
      <p:pic>
        <p:nvPicPr>
          <p:cNvPr id="3" name="Picture 2" descr="Graphical user interface, application, website&#10;&#10;Description automatically generated">
            <a:extLst>
              <a:ext uri="{FF2B5EF4-FFF2-40B4-BE49-F238E27FC236}">
                <a16:creationId xmlns:a16="http://schemas.microsoft.com/office/drawing/2014/main" id="{FBD02FED-1237-E0F8-C1AD-C358768E2B76}"/>
              </a:ext>
            </a:extLst>
          </p:cNvPr>
          <p:cNvPicPr>
            <a:picLocks noChangeAspect="1"/>
          </p:cNvPicPr>
          <p:nvPr/>
        </p:nvPicPr>
        <p:blipFill>
          <a:blip r:embed="rId3"/>
          <a:srcRect l="967" t="33547" r="50662" b="35708"/>
          <a:stretch/>
        </p:blipFill>
        <p:spPr>
          <a:xfrm>
            <a:off x="4488285" y="1228711"/>
            <a:ext cx="3053095" cy="2120019"/>
          </a:xfrm>
          <a:prstGeom prst="rect">
            <a:avLst/>
          </a:prstGeom>
        </p:spPr>
      </p:pic>
      <p:pic>
        <p:nvPicPr>
          <p:cNvPr id="4" name="Picture 3" descr="Graphical user interface, application, website&#10;&#10;Description automatically generated">
            <a:extLst>
              <a:ext uri="{FF2B5EF4-FFF2-40B4-BE49-F238E27FC236}">
                <a16:creationId xmlns:a16="http://schemas.microsoft.com/office/drawing/2014/main" id="{FBE268A2-2978-CF03-D011-E0DB83467B5B}"/>
              </a:ext>
            </a:extLst>
          </p:cNvPr>
          <p:cNvPicPr>
            <a:picLocks noChangeAspect="1"/>
          </p:cNvPicPr>
          <p:nvPr/>
        </p:nvPicPr>
        <p:blipFill>
          <a:blip r:embed="rId3"/>
          <a:srcRect l="50897" t="33567" r="2902" b="35575"/>
          <a:stretch/>
        </p:blipFill>
        <p:spPr>
          <a:xfrm>
            <a:off x="4488284" y="3426141"/>
            <a:ext cx="3049599" cy="2305755"/>
          </a:xfrm>
          <a:prstGeom prst="rect">
            <a:avLst/>
          </a:prstGeom>
        </p:spPr>
      </p:pic>
      <p:pic>
        <p:nvPicPr>
          <p:cNvPr id="5" name="Picture 4" descr="Graphical user interface, application, website&#10;&#10;Description automatically generated">
            <a:extLst>
              <a:ext uri="{FF2B5EF4-FFF2-40B4-BE49-F238E27FC236}">
                <a16:creationId xmlns:a16="http://schemas.microsoft.com/office/drawing/2014/main" id="{C772FEA3-7C57-7FB2-7329-0B20F74A09D8}"/>
              </a:ext>
            </a:extLst>
          </p:cNvPr>
          <p:cNvPicPr>
            <a:picLocks noChangeAspect="1"/>
          </p:cNvPicPr>
          <p:nvPr/>
        </p:nvPicPr>
        <p:blipFill>
          <a:blip r:embed="rId3"/>
          <a:srcRect l="1345" t="70172" r="52354" b="1531"/>
          <a:stretch/>
        </p:blipFill>
        <p:spPr>
          <a:xfrm>
            <a:off x="8251805" y="1226763"/>
            <a:ext cx="3152380" cy="2143981"/>
          </a:xfrm>
          <a:prstGeom prst="rect">
            <a:avLst/>
          </a:prstGeom>
        </p:spPr>
      </p:pic>
    </p:spTree>
    <p:extLst>
      <p:ext uri="{BB962C8B-B14F-4D97-AF65-F5344CB8AC3E}">
        <p14:creationId xmlns:p14="http://schemas.microsoft.com/office/powerpoint/2010/main" val="189197309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a:extLst>
            <a:ext uri="{FF2B5EF4-FFF2-40B4-BE49-F238E27FC236}">
              <a16:creationId xmlns:a16="http://schemas.microsoft.com/office/drawing/2014/main" id="{350BFAC4-EB23-78B0-9669-63E4A74659C7}"/>
            </a:ext>
          </a:extLst>
        </p:cNvPr>
        <p:cNvGrpSpPr/>
        <p:nvPr/>
      </p:nvGrpSpPr>
      <p:grpSpPr>
        <a:xfrm>
          <a:off x="0" y="0"/>
          <a:ext cx="0" cy="0"/>
          <a:chOff x="0" y="0"/>
          <a:chExt cx="0" cy="0"/>
        </a:xfrm>
      </p:grpSpPr>
      <p:sp>
        <p:nvSpPr>
          <p:cNvPr id="174" name="Google Shape;174;p31">
            <a:extLst>
              <a:ext uri="{FF2B5EF4-FFF2-40B4-BE49-F238E27FC236}">
                <a16:creationId xmlns:a16="http://schemas.microsoft.com/office/drawing/2014/main" id="{94D84797-DC1A-51CA-B067-33BC66A9B473}"/>
              </a:ext>
            </a:extLst>
          </p:cNvPr>
          <p:cNvSpPr txBox="1">
            <a:spLocks noGrp="1"/>
          </p:cNvSpPr>
          <p:nvPr>
            <p:ph type="title"/>
          </p:nvPr>
        </p:nvSpPr>
        <p:spPr>
          <a:xfrm>
            <a:off x="324846" y="0"/>
            <a:ext cx="11571979" cy="1053200"/>
          </a:xfrm>
          <a:prstGeom prst="rect">
            <a:avLst/>
          </a:prstGeom>
          <a:noFill/>
          <a:ln>
            <a:noFill/>
          </a:ln>
        </p:spPr>
        <p:txBody>
          <a:bodyPr spcFirstLastPara="1" wrap="square" lIns="91433" tIns="45700" rIns="91433" bIns="45700" anchor="b" anchorCtr="0">
            <a:noAutofit/>
          </a:bodyPr>
          <a:lstStyle/>
          <a:p>
            <a:pPr>
              <a:buClr>
                <a:srgbClr val="067DA1"/>
              </a:buClr>
              <a:buSzPts val="4500"/>
            </a:pPr>
            <a:r>
              <a:rPr lang="en-US" sz="4000">
                <a:solidFill>
                  <a:srgbClr val="182EA1"/>
                </a:solidFill>
                <a:latin typeface="Segoe UI Black" panose="020B0A02040204020203" pitchFamily="34" charset="0"/>
                <a:ea typeface="Segoe UI Black" panose="020B0A02040204020203" pitchFamily="34" charset="0"/>
                <a:cs typeface="EB Garamond"/>
                <a:sym typeface="EB Garamond"/>
              </a:rPr>
              <a:t>NEXT STEPS WITH CANDIDATES</a:t>
            </a:r>
          </a:p>
        </p:txBody>
      </p:sp>
      <p:pic>
        <p:nvPicPr>
          <p:cNvPr id="8" name="Picture 7">
            <a:extLst>
              <a:ext uri="{FF2B5EF4-FFF2-40B4-BE49-F238E27FC236}">
                <a16:creationId xmlns:a16="http://schemas.microsoft.com/office/drawing/2014/main" id="{B32B2D70-6A80-C1C1-A9D9-0E1D9CE468D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2" name="Picture 11">
            <a:extLst>
              <a:ext uri="{FF2B5EF4-FFF2-40B4-BE49-F238E27FC236}">
                <a16:creationId xmlns:a16="http://schemas.microsoft.com/office/drawing/2014/main" id="{80FD1804-3FCB-45F5-A872-6F46848468A5}"/>
              </a:ext>
            </a:extLst>
          </p:cNvPr>
          <p:cNvPicPr>
            <a:picLocks noChangeAspect="1"/>
          </p:cNvPicPr>
          <p:nvPr/>
        </p:nvPicPr>
        <p:blipFill rotWithShape="1">
          <a:blip r:embed="rId4"/>
          <a:srcRect r="44750"/>
          <a:stretch/>
        </p:blipFill>
        <p:spPr>
          <a:xfrm>
            <a:off x="444033" y="1408106"/>
            <a:ext cx="1572381" cy="1272246"/>
          </a:xfrm>
          <a:prstGeom prst="rect">
            <a:avLst/>
          </a:prstGeom>
        </p:spPr>
      </p:pic>
      <p:sp>
        <p:nvSpPr>
          <p:cNvPr id="2" name="TextBox 1">
            <a:extLst>
              <a:ext uri="{FF2B5EF4-FFF2-40B4-BE49-F238E27FC236}">
                <a16:creationId xmlns:a16="http://schemas.microsoft.com/office/drawing/2014/main" id="{E0793271-4BAB-11CB-050F-2B5804D5DA42}"/>
              </a:ext>
            </a:extLst>
          </p:cNvPr>
          <p:cNvSpPr txBox="1"/>
          <p:nvPr/>
        </p:nvSpPr>
        <p:spPr>
          <a:xfrm>
            <a:off x="435647" y="4519602"/>
            <a:ext cx="3161533"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rPr>
              <a:t>Candidates need more than volunteers i.e. tools, paid media, photographs</a:t>
            </a:r>
          </a:p>
        </p:txBody>
      </p:sp>
      <p:pic>
        <p:nvPicPr>
          <p:cNvPr id="13" name="Picture 12">
            <a:extLst>
              <a:ext uri="{FF2B5EF4-FFF2-40B4-BE49-F238E27FC236}">
                <a16:creationId xmlns:a16="http://schemas.microsoft.com/office/drawing/2014/main" id="{77A2D400-9DD4-14D7-C934-DAE27F759AB4}"/>
              </a:ext>
            </a:extLst>
          </p:cNvPr>
          <p:cNvPicPr/>
          <p:nvPr/>
        </p:nvPicPr>
        <p:blipFill rotWithShape="1">
          <a:blip r:embed="rId5" cstate="print">
            <a:extLst>
              <a:ext uri="{28A0092B-C50C-407E-A947-70E740481C1C}">
                <a14:useLocalDpi xmlns:a14="http://schemas.microsoft.com/office/drawing/2010/main" val="0"/>
              </a:ext>
            </a:extLst>
          </a:blip>
          <a:srcRect b="15309"/>
          <a:stretch/>
        </p:blipFill>
        <p:spPr>
          <a:xfrm>
            <a:off x="2167641" y="1397764"/>
            <a:ext cx="1318299" cy="1658499"/>
          </a:xfrm>
          <a:prstGeom prst="rect">
            <a:avLst/>
          </a:prstGeom>
        </p:spPr>
      </p:pic>
      <p:pic>
        <p:nvPicPr>
          <p:cNvPr id="15" name="Picture 14" descr="A person pointing up to a board&#10;&#10;Description automatically generated">
            <a:extLst>
              <a:ext uri="{FF2B5EF4-FFF2-40B4-BE49-F238E27FC236}">
                <a16:creationId xmlns:a16="http://schemas.microsoft.com/office/drawing/2014/main" id="{D7418AC4-E52D-DC2D-330C-A9D63B4749E9}"/>
              </a:ext>
            </a:extLst>
          </p:cNvPr>
          <p:cNvPicPr>
            <a:picLocks noChangeAspect="1"/>
          </p:cNvPicPr>
          <p:nvPr/>
        </p:nvPicPr>
        <p:blipFill>
          <a:blip r:embed="rId6"/>
          <a:stretch>
            <a:fillRect/>
          </a:stretch>
        </p:blipFill>
        <p:spPr>
          <a:xfrm>
            <a:off x="444033" y="2797131"/>
            <a:ext cx="1603038" cy="1689970"/>
          </a:xfrm>
          <a:prstGeom prst="rect">
            <a:avLst/>
          </a:prstGeom>
          <a:noFill/>
        </p:spPr>
      </p:pic>
      <p:pic>
        <p:nvPicPr>
          <p:cNvPr id="16" name="Picture 15" descr="A person sitting on a stool in front of a screen&#10;&#10;Description automatically generated">
            <a:extLst>
              <a:ext uri="{FF2B5EF4-FFF2-40B4-BE49-F238E27FC236}">
                <a16:creationId xmlns:a16="http://schemas.microsoft.com/office/drawing/2014/main" id="{2B00C0A7-16E6-517C-FDA0-6C0DA3B4B18B}"/>
              </a:ext>
            </a:extLst>
          </p:cNvPr>
          <p:cNvPicPr>
            <a:picLocks noChangeAspect="1"/>
          </p:cNvPicPr>
          <p:nvPr/>
        </p:nvPicPr>
        <p:blipFill>
          <a:blip r:embed="rId7"/>
          <a:stretch>
            <a:fillRect/>
          </a:stretch>
        </p:blipFill>
        <p:spPr>
          <a:xfrm>
            <a:off x="2129206" y="3200149"/>
            <a:ext cx="1567423" cy="1175567"/>
          </a:xfrm>
          <a:prstGeom prst="rect">
            <a:avLst/>
          </a:prstGeom>
        </p:spPr>
      </p:pic>
      <p:sp>
        <p:nvSpPr>
          <p:cNvPr id="20" name="TextBox 19">
            <a:extLst>
              <a:ext uri="{FF2B5EF4-FFF2-40B4-BE49-F238E27FC236}">
                <a16:creationId xmlns:a16="http://schemas.microsoft.com/office/drawing/2014/main" id="{19285D57-E3BA-27A3-2B18-99C6248ED69D}"/>
              </a:ext>
            </a:extLst>
          </p:cNvPr>
          <p:cNvSpPr txBox="1"/>
          <p:nvPr/>
        </p:nvSpPr>
        <p:spPr>
          <a:xfrm>
            <a:off x="4732457" y="4438224"/>
            <a:ext cx="2707132"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rPr>
              <a:t>Invite candidates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82EA1"/>
                </a:solidFill>
                <a:effectLst/>
                <a:uLnTx/>
                <a:uFillTx/>
                <a:latin typeface="Segoe UI Semibold" panose="020B0702040204020203" pitchFamily="34" charset="0"/>
                <a:ea typeface="+mn-ea"/>
                <a:cs typeface="Segoe UI Semibold" panose="020B0702040204020203" pitchFamily="34" charset="0"/>
              </a:rPr>
              <a:t>RA, events, etc.</a:t>
            </a:r>
          </a:p>
        </p:txBody>
      </p:sp>
      <p:pic>
        <p:nvPicPr>
          <p:cNvPr id="21" name="Picture 4" descr="May be an image of 1 person">
            <a:extLst>
              <a:ext uri="{FF2B5EF4-FFF2-40B4-BE49-F238E27FC236}">
                <a16:creationId xmlns:a16="http://schemas.microsoft.com/office/drawing/2014/main" id="{AAF6387B-EDD4-FFBF-4B2B-D3C1866EEE7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811" r="12715"/>
          <a:stretch/>
        </p:blipFill>
        <p:spPr bwMode="auto">
          <a:xfrm>
            <a:off x="4883685" y="1326728"/>
            <a:ext cx="2404676" cy="30324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BEA2442-0A20-74BD-9E56-C6B949832433}"/>
              </a:ext>
            </a:extLst>
          </p:cNvPr>
          <p:cNvPicPr>
            <a:picLocks noChangeAspect="1"/>
          </p:cNvPicPr>
          <p:nvPr/>
        </p:nvPicPr>
        <p:blipFill>
          <a:blip r:embed="rId9"/>
          <a:stretch>
            <a:fillRect/>
          </a:stretch>
        </p:blipFill>
        <p:spPr>
          <a:xfrm>
            <a:off x="8638175" y="1301189"/>
            <a:ext cx="2407872" cy="3094967"/>
          </a:xfrm>
          <a:prstGeom prst="rect">
            <a:avLst/>
          </a:prstGeom>
        </p:spPr>
      </p:pic>
      <p:sp>
        <p:nvSpPr>
          <p:cNvPr id="18" name="TextBox 17">
            <a:extLst>
              <a:ext uri="{FF2B5EF4-FFF2-40B4-BE49-F238E27FC236}">
                <a16:creationId xmlns:a16="http://schemas.microsoft.com/office/drawing/2014/main" id="{CFFF26E2-1A8A-5646-3D1E-8B3C51041A44}"/>
              </a:ext>
            </a:extLst>
          </p:cNvPr>
          <p:cNvSpPr txBox="1"/>
          <p:nvPr/>
        </p:nvSpPr>
        <p:spPr>
          <a:xfrm>
            <a:off x="8527104" y="4442713"/>
            <a:ext cx="2707132" cy="101566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82EA1"/>
                </a:solidFill>
                <a:effectLst/>
                <a:uLnTx/>
                <a:uFillTx/>
                <a:latin typeface="Segoe UI Semibold"/>
                <a:cs typeface="Segoe UI Semibold"/>
              </a:rPr>
              <a:t>Make policy asks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82EA1"/>
                </a:solidFill>
                <a:effectLst/>
                <a:uLnTx/>
                <a:uFillTx/>
                <a:latin typeface="Segoe UI Semibold"/>
                <a:cs typeface="Segoe UI Semibold"/>
              </a:rPr>
              <a:t>BEFORE the election</a:t>
            </a:r>
            <a:endParaRPr lang="en-US" sz="2000" b="0" i="0" u="none" strike="noStrike" kern="1200" cap="none" spc="0" normalizeH="0" baseline="0" noProof="0">
              <a:ln>
                <a:noFill/>
              </a:ln>
              <a:solidFill>
                <a:srgbClr val="182EA1"/>
              </a:solidFill>
              <a:effectLst/>
              <a:uLnTx/>
              <a:uFillTx/>
              <a:latin typeface="Segoe UI Semibold"/>
              <a:cs typeface="Segoe UI Semibold"/>
            </a:endParaRPr>
          </a:p>
          <a:p>
            <a:pPr algn="ctr">
              <a:defRPr/>
            </a:pPr>
            <a:r>
              <a:rPr lang="en-US" sz="2000">
                <a:solidFill>
                  <a:srgbClr val="182EA1"/>
                </a:solidFill>
                <a:latin typeface="Segoe UI Semibold"/>
                <a:cs typeface="Segoe UI Semibold"/>
              </a:rPr>
              <a:t>p. 52-54</a:t>
            </a:r>
            <a:endParaRPr lang="en-US" sz="2000">
              <a:solidFill>
                <a:srgbClr val="182EA1"/>
              </a:solidFill>
              <a:latin typeface="Segoe UI Semibold" panose="020B0702040204020203" pitchFamily="34" charset="0"/>
              <a:cs typeface="Segoe UI Semibold" panose="020B0702040204020203" pitchFamily="34" charset="0"/>
            </a:endParaRPr>
          </a:p>
        </p:txBody>
      </p:sp>
    </p:spTree>
    <p:extLst>
      <p:ext uri="{BB962C8B-B14F-4D97-AF65-F5344CB8AC3E}">
        <p14:creationId xmlns:p14="http://schemas.microsoft.com/office/powerpoint/2010/main" val="12282075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182EA0"/>
        </a:solidFill>
        <a:effectLst/>
      </p:bgPr>
    </p:bg>
    <p:spTree>
      <p:nvGrpSpPr>
        <p:cNvPr id="1" name=""/>
        <p:cNvGrpSpPr/>
        <p:nvPr/>
      </p:nvGrpSpPr>
      <p:grpSpPr>
        <a:xfrm>
          <a:off x="0" y="0"/>
          <a:ext cx="0" cy="0"/>
          <a:chOff x="0" y="0"/>
          <a:chExt cx="0" cy="0"/>
        </a:xfrm>
      </p:grpSpPr>
      <p:sp>
        <p:nvSpPr>
          <p:cNvPr id="6" name="Rectangle 5"/>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367104" y="331587"/>
            <a:ext cx="4884671" cy="707886"/>
          </a:xfrm>
          <a:prstGeom prst="rect">
            <a:avLst/>
          </a:prstGeom>
          <a:noFill/>
        </p:spPr>
        <p:txBody>
          <a:bodyPr wrap="none" lIns="91440" tIns="45720" rIns="91440" bIns="45720" rtlCol="0" anchor="t">
            <a:spAutoFit/>
          </a:bodyPr>
          <a:lstStyle/>
          <a:p>
            <a:r>
              <a:rPr lang="en-US" sz="4000">
                <a:solidFill>
                  <a:schemeClr val="bg1"/>
                </a:solidFill>
                <a:latin typeface="Segoe UI Black"/>
                <a:ea typeface="Segoe UI Black"/>
              </a:rPr>
              <a:t>EXERCISE- page 39</a:t>
            </a:r>
            <a:endParaRPr lang="en-US" sz="4000">
              <a:solidFill>
                <a:schemeClr val="bg1"/>
              </a:solidFill>
              <a:latin typeface="Segoe UI Black" panose="020B0A02040204020203" pitchFamily="34" charset="0"/>
              <a:ea typeface="Segoe UI Black" panose="020B0A02040204020203" pitchFamily="34" charset="0"/>
            </a:endParaRPr>
          </a:p>
        </p:txBody>
      </p:sp>
      <p:sp>
        <p:nvSpPr>
          <p:cNvPr id="8" name="TextBox 7"/>
          <p:cNvSpPr txBox="1"/>
          <p:nvPr/>
        </p:nvSpPr>
        <p:spPr>
          <a:xfrm>
            <a:off x="-309787" y="943035"/>
            <a:ext cx="9166958" cy="5216718"/>
          </a:xfrm>
          <a:prstGeom prst="rect">
            <a:avLst/>
          </a:prstGeom>
          <a:noFill/>
        </p:spPr>
        <p:txBody>
          <a:bodyPr wrap="square" lIns="91440" tIns="45720" rIns="91440" bIns="45720" rtlCol="0" anchor="t">
            <a:spAutoFit/>
          </a:bodyPr>
          <a:lstStyle/>
          <a:p>
            <a:pPr marL="914400" lvl="1" indent="-457200">
              <a:lnSpc>
                <a:spcPct val="150000"/>
              </a:lnSpc>
              <a:buFont typeface="Arial" panose="020B0604020202020204" pitchFamily="34" charset="0"/>
              <a:buChar char="•"/>
            </a:pPr>
            <a:r>
              <a:rPr lang="en-US" sz="2800" b="1">
                <a:solidFill>
                  <a:schemeClr val="bg1"/>
                </a:solidFill>
                <a:latin typeface="Segoe UI Semibold"/>
                <a:ea typeface="Quattrocento Sans"/>
                <a:cs typeface="Segoe UI Semibold"/>
                <a:sym typeface="Quattrocento Sans"/>
              </a:rPr>
              <a:t>Your group will be the interview committee for some challenging candidates (you have scenario)</a:t>
            </a:r>
            <a:endParaRPr lang="en-US" sz="2800" b="1">
              <a:solidFill>
                <a:schemeClr val="bg1"/>
              </a:solidFill>
              <a:latin typeface="Segoe UI Semibold"/>
              <a:ea typeface="Quattrocento Sans"/>
              <a:cs typeface="Segoe UI Semibold"/>
            </a:endParaRPr>
          </a:p>
          <a:p>
            <a:pPr marL="914400" lvl="1" indent="-457200">
              <a:lnSpc>
                <a:spcPct val="150000"/>
              </a:lnSpc>
              <a:buFont typeface="Arial" panose="020B0604020202020204" pitchFamily="34" charset="0"/>
              <a:buChar char="•"/>
            </a:pPr>
            <a:r>
              <a:rPr lang="en-US" sz="2800" b="1">
                <a:solidFill>
                  <a:schemeClr val="bg1"/>
                </a:solidFill>
                <a:latin typeface="Segoe UI Semibold"/>
                <a:ea typeface="Quattrocento Sans"/>
                <a:cs typeface="Segoe UI Semibold"/>
              </a:rPr>
              <a:t>You will be put in groups – then in your groups </a:t>
            </a:r>
            <a:endParaRPr lang="en-US" sz="2800" b="1">
              <a:solidFill>
                <a:schemeClr val="bg1"/>
              </a:solidFill>
              <a:latin typeface="Segoe UI Semibold"/>
              <a:ea typeface="Quattrocento Sans"/>
              <a:cs typeface="Segoe UI Semibold"/>
              <a:sym typeface="Quattrocento Sans"/>
            </a:endParaRPr>
          </a:p>
          <a:p>
            <a:pPr marL="1371600" lvl="2" indent="-457200">
              <a:lnSpc>
                <a:spcPct val="150000"/>
              </a:lnSpc>
              <a:buFont typeface="Courier New" panose="020B0604020202020204" pitchFamily="34" charset="0"/>
              <a:buChar char="o"/>
            </a:pPr>
            <a:r>
              <a:rPr lang="en-US" sz="2800" b="1">
                <a:solidFill>
                  <a:schemeClr val="bg1"/>
                </a:solidFill>
                <a:latin typeface="Segoe UI Semibold"/>
                <a:ea typeface="Quattrocento Sans"/>
                <a:cs typeface="Segoe UI Semibold"/>
                <a:sym typeface="Quattrocento Sans"/>
              </a:rPr>
              <a:t>Create your agenda, questions you’ll ask, roles for your committee in the next 20 minutes</a:t>
            </a:r>
            <a:endParaRPr lang="en-US" sz="2800" b="1">
              <a:solidFill>
                <a:schemeClr val="bg1"/>
              </a:solidFill>
              <a:latin typeface="Segoe UI Semibold"/>
              <a:ea typeface="Quattrocento Sans"/>
              <a:cs typeface="Segoe UI Semibold"/>
            </a:endParaRPr>
          </a:p>
          <a:p>
            <a:pPr marL="1371600" lvl="2" indent="-457200">
              <a:lnSpc>
                <a:spcPct val="150000"/>
              </a:lnSpc>
              <a:buFont typeface="Courier New" panose="020B0604020202020204" pitchFamily="34" charset="0"/>
              <a:buChar char="o"/>
            </a:pPr>
            <a:r>
              <a:rPr lang="en-US" sz="2800" b="1">
                <a:solidFill>
                  <a:schemeClr val="bg1"/>
                </a:solidFill>
                <a:latin typeface="Segoe UI Semibold"/>
                <a:ea typeface="Quattrocento Sans"/>
                <a:cs typeface="Segoe UI Semibold"/>
                <a:sym typeface="Quattrocento Sans"/>
              </a:rPr>
              <a:t> Conduct the interview with your "Candidate Actor" </a:t>
            </a:r>
            <a:endParaRPr lang="en-US" sz="2800" b="1">
              <a:solidFill>
                <a:schemeClr val="bg1"/>
              </a:solidFill>
              <a:latin typeface="Segoe UI Semibold"/>
              <a:ea typeface="Quattrocento Sans"/>
              <a:cs typeface="Segoe UI Semibold"/>
            </a:endParaRPr>
          </a:p>
          <a:p>
            <a:pPr marL="914400" lvl="1" indent="-457200">
              <a:lnSpc>
                <a:spcPct val="150000"/>
              </a:lnSpc>
              <a:buFont typeface="Arial" panose="020B0604020202020204" pitchFamily="34" charset="0"/>
              <a:buChar char="•"/>
            </a:pPr>
            <a:endParaRPr lang="en-US" sz="2800" b="1">
              <a:solidFill>
                <a:schemeClr val="bg1"/>
              </a:solidFill>
              <a:latin typeface="Segoe UI Semibold" panose="020B0702040204020203" pitchFamily="34" charset="0"/>
              <a:ea typeface="Quattrocento Sans"/>
              <a:cs typeface="Segoe UI Semibold" panose="020B0702040204020203" pitchFamily="34" charset="0"/>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1026" name="Picture 2" descr="Exercise-animated GIFs - Get the best GIF on GIPHY"/>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022864" y="1156106"/>
            <a:ext cx="2524125" cy="1905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Body Pump Class: As Told Through Gifs – It's Not Hou It's Me">
            <a:extLst>
              <a:ext uri="{FF2B5EF4-FFF2-40B4-BE49-F238E27FC236}">
                <a16:creationId xmlns:a16="http://schemas.microsoft.com/office/drawing/2014/main" id="{C4AF29EC-6D40-D301-F75A-FB8D9D00488A}"/>
              </a:ext>
            </a:extLst>
          </p:cNvPr>
          <p:cNvPicPr>
            <a:picLocks noChangeAspect="1"/>
          </p:cNvPicPr>
          <p:nvPr/>
        </p:nvPicPr>
        <p:blipFill>
          <a:blip r:embed="rId4"/>
          <a:stretch>
            <a:fillRect/>
          </a:stretch>
        </p:blipFill>
        <p:spPr>
          <a:xfrm>
            <a:off x="9022672" y="3316726"/>
            <a:ext cx="2447924" cy="2199367"/>
          </a:xfrm>
          <a:prstGeom prst="rect">
            <a:avLst/>
          </a:prstGeom>
        </p:spPr>
      </p:pic>
    </p:spTree>
    <p:extLst>
      <p:ext uri="{BB962C8B-B14F-4D97-AF65-F5344CB8AC3E}">
        <p14:creationId xmlns:p14="http://schemas.microsoft.com/office/powerpoint/2010/main" val="395397889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71FBA-851B-C397-BD1B-E84E9E07C5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3799BD-23C1-F608-0FC0-B36EA35E8274}"/>
              </a:ext>
            </a:extLst>
          </p:cNvPr>
          <p:cNvSpPr txBox="1"/>
          <p:nvPr/>
        </p:nvSpPr>
        <p:spPr>
          <a:xfrm>
            <a:off x="336885" y="452387"/>
            <a:ext cx="7696466" cy="707886"/>
          </a:xfrm>
          <a:prstGeom prst="rect">
            <a:avLst/>
          </a:prstGeom>
          <a:noFill/>
        </p:spPr>
        <p:txBody>
          <a:bodyPr wrap="none" lIns="91440" tIns="45720" rIns="91440" bIns="45720" rtlCol="0" anchor="t">
            <a:spAutoFit/>
          </a:bodyPr>
          <a:lstStyle/>
          <a:p>
            <a:r>
              <a:rPr lang="en-US" sz="4000">
                <a:solidFill>
                  <a:srgbClr val="182EA0"/>
                </a:solidFill>
                <a:latin typeface="Arial Black"/>
              </a:rPr>
              <a:t>QUESTIONS TO CONSIDER</a:t>
            </a:r>
            <a:endParaRPr lang="en-US"/>
          </a:p>
        </p:txBody>
      </p:sp>
      <p:sp>
        <p:nvSpPr>
          <p:cNvPr id="5" name="TextBox 4">
            <a:extLst>
              <a:ext uri="{FF2B5EF4-FFF2-40B4-BE49-F238E27FC236}">
                <a16:creationId xmlns:a16="http://schemas.microsoft.com/office/drawing/2014/main" id="{79596BD5-8D03-D443-1BF1-E946C2B51B6F}"/>
              </a:ext>
            </a:extLst>
          </p:cNvPr>
          <p:cNvSpPr txBox="1"/>
          <p:nvPr/>
        </p:nvSpPr>
        <p:spPr>
          <a:xfrm>
            <a:off x="481031" y="1342792"/>
            <a:ext cx="11153541" cy="5495607"/>
          </a:xfrm>
          <a:prstGeom prst="rect">
            <a:avLst/>
          </a:prstGeom>
          <a:noFill/>
        </p:spPr>
        <p:txBody>
          <a:bodyPr wrap="square" lIns="91440" tIns="45720" rIns="91440" bIns="45720" rtlCol="0" anchor="t">
            <a:spAutoFit/>
          </a:bodyPr>
          <a:lstStyle/>
          <a:p>
            <a:pPr marL="457200" indent="-457200">
              <a:lnSpc>
                <a:spcPts val="3500"/>
              </a:lnSpc>
              <a:buFont typeface="Arial" panose="020B0604020202020204" pitchFamily="34" charset="0"/>
              <a:buChar char="•"/>
            </a:pPr>
            <a:r>
              <a:rPr lang="en-US" sz="2800" b="1">
                <a:solidFill>
                  <a:srgbClr val="182EA0"/>
                </a:solidFill>
                <a:latin typeface="Segoe UI Semibold"/>
                <a:cs typeface="Segoe UI Semibold"/>
              </a:rPr>
              <a:t>Group 1: Dr. Chatty Cathy</a:t>
            </a:r>
          </a:p>
          <a:p>
            <a:pPr marL="457200" indent="-457200">
              <a:lnSpc>
                <a:spcPts val="3500"/>
              </a:lnSpc>
              <a:buFont typeface="Arial" panose="020B0604020202020204" pitchFamily="34" charset="0"/>
              <a:buChar char="•"/>
            </a:pPr>
            <a:r>
              <a:rPr lang="en-US" sz="2800" b="1">
                <a:solidFill>
                  <a:srgbClr val="182EA0"/>
                </a:solidFill>
                <a:latin typeface="Segoe UI Semibold"/>
                <a:cs typeface="Segoe UI Semibold"/>
              </a:rPr>
              <a:t>Group 2: Big Momma Liber-Tay</a:t>
            </a:r>
            <a:endParaRPr lang="en-US" sz="2800" b="1">
              <a:solidFill>
                <a:srgbClr val="182EA0"/>
              </a:solidFill>
              <a:latin typeface="Segoe UI Semibold" panose="020B0702040204020203" pitchFamily="34" charset="0"/>
              <a:cs typeface="Segoe UI Semibold" panose="020B0702040204020203" pitchFamily="34" charset="0"/>
            </a:endParaRPr>
          </a:p>
          <a:p>
            <a:pPr marL="457200" indent="-457200">
              <a:lnSpc>
                <a:spcPts val="3500"/>
              </a:lnSpc>
              <a:buFont typeface="Arial" panose="020B0604020202020204" pitchFamily="34" charset="0"/>
              <a:buChar char="•"/>
            </a:pPr>
            <a:r>
              <a:rPr lang="en-US" sz="2800" b="1">
                <a:solidFill>
                  <a:srgbClr val="182EA0"/>
                </a:solidFill>
                <a:latin typeface="Segoe UI Semibold"/>
                <a:cs typeface="Segoe UI Semibold"/>
              </a:rPr>
              <a:t>Group 3: Bernita Saunders</a:t>
            </a:r>
            <a:endParaRPr lang="en-US" sz="2800" b="1">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r>
              <a:rPr lang="en-US" sz="2800">
                <a:solidFill>
                  <a:srgbClr val="182EA0"/>
                </a:solidFill>
                <a:latin typeface="Segoe UI Semibold"/>
                <a:cs typeface="Segoe UI Semibold"/>
              </a:rPr>
              <a:t>What was a good question you heard?</a:t>
            </a: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a:cs typeface="Segoe UI Semibold"/>
            </a:endParaRPr>
          </a:p>
          <a:p>
            <a:pPr>
              <a:lnSpc>
                <a:spcPts val="4000"/>
              </a:lnSpc>
            </a:pPr>
            <a:r>
              <a:rPr lang="en-US" sz="2800">
                <a:solidFill>
                  <a:srgbClr val="182EA0"/>
                </a:solidFill>
                <a:latin typeface="Segoe UI Semibold"/>
                <a:cs typeface="Segoe UI Semibold"/>
              </a:rPr>
              <a:t>Did a group do something outstanding to shout out?</a:t>
            </a:r>
            <a:endParaRPr lang="en-US" sz="2800">
              <a:solidFill>
                <a:srgbClr val="182EA0"/>
              </a:solidFill>
              <a:latin typeface="Segoe UI Semibold" panose="020B0702040204020203" pitchFamily="34" charset="0"/>
              <a:cs typeface="Segoe UI Semibold" panose="020B0702040204020203" pitchFamily="34" charset="0"/>
            </a:endParaRPr>
          </a:p>
          <a:p>
            <a:pPr>
              <a:lnSpc>
                <a:spcPts val="4000"/>
              </a:lnSpc>
            </a:pPr>
            <a:endParaRPr lang="en-US" sz="2800">
              <a:solidFill>
                <a:srgbClr val="182EA0"/>
              </a:solidFill>
              <a:latin typeface="Segoe UI Semibold"/>
              <a:cs typeface="Segoe UI Semibold"/>
            </a:endParaRPr>
          </a:p>
          <a:p>
            <a:pPr>
              <a:lnSpc>
                <a:spcPts val="4000"/>
              </a:lnSpc>
            </a:pPr>
            <a:r>
              <a:rPr lang="en-US" sz="2800">
                <a:solidFill>
                  <a:srgbClr val="182EA0"/>
                </a:solidFill>
                <a:latin typeface="Segoe UI Semibold"/>
                <a:cs typeface="Segoe UI Semibold"/>
              </a:rPr>
              <a:t>What guardrails can you put in place to ensure a successful interview process?</a:t>
            </a:r>
            <a:endParaRPr lang="en-US" sz="2800">
              <a:solidFill>
                <a:srgbClr val="182EA0"/>
              </a:solidFill>
              <a:latin typeface="Segoe UI Semibold" panose="020B0702040204020203" pitchFamily="34" charset="0"/>
              <a:cs typeface="Segoe UI Semibold" panose="020B0702040204020203" pitchFamily="34" charset="0"/>
            </a:endParaRPr>
          </a:p>
          <a:p>
            <a:pPr marL="457200" indent="-457200">
              <a:lnSpc>
                <a:spcPts val="4000"/>
              </a:lnSpc>
              <a:buFont typeface="Arial" panose="020B0604020202020204" pitchFamily="34" charset="0"/>
              <a:buChar char="•"/>
            </a:pPr>
            <a:endParaRPr lang="en-US" sz="2800">
              <a:solidFill>
                <a:srgbClr val="182EA0"/>
              </a:solidFill>
              <a:latin typeface="Segoe UI Semibold" panose="020B0702040204020203" pitchFamily="34" charset="0"/>
              <a:cs typeface="Segoe UI Semibold" panose="020B0702040204020203" pitchFamily="34" charset="0"/>
            </a:endParaRPr>
          </a:p>
        </p:txBody>
      </p:sp>
      <p:pic>
        <p:nvPicPr>
          <p:cNvPr id="6" name="Picture 5">
            <a:extLst>
              <a:ext uri="{FF2B5EF4-FFF2-40B4-BE49-F238E27FC236}">
                <a16:creationId xmlns:a16="http://schemas.microsoft.com/office/drawing/2014/main" id="{FF6E4D37-BA95-3747-6BE8-E5DCF5CDC25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pic>
        <p:nvPicPr>
          <p:cNvPr id="2" name="Picture 1" descr="End Scene GIFs | Tenor">
            <a:extLst>
              <a:ext uri="{FF2B5EF4-FFF2-40B4-BE49-F238E27FC236}">
                <a16:creationId xmlns:a16="http://schemas.microsoft.com/office/drawing/2014/main" id="{03DEEB12-1AE8-E3C2-11AC-99BB2D6F7EB4}"/>
              </a:ext>
            </a:extLst>
          </p:cNvPr>
          <p:cNvPicPr>
            <a:picLocks noChangeAspect="1"/>
          </p:cNvPicPr>
          <p:nvPr/>
        </p:nvPicPr>
        <p:blipFill>
          <a:blip r:embed="rId3"/>
          <a:stretch>
            <a:fillRect/>
          </a:stretch>
        </p:blipFill>
        <p:spPr>
          <a:xfrm>
            <a:off x="8484185" y="650104"/>
            <a:ext cx="2809875" cy="2781300"/>
          </a:xfrm>
          <a:prstGeom prst="rect">
            <a:avLst/>
          </a:prstGeom>
        </p:spPr>
      </p:pic>
    </p:spTree>
    <p:extLst>
      <p:ext uri="{BB962C8B-B14F-4D97-AF65-F5344CB8AC3E}">
        <p14:creationId xmlns:p14="http://schemas.microsoft.com/office/powerpoint/2010/main" val="238451566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KEY IDEAS</a:t>
            </a:r>
          </a:p>
        </p:txBody>
      </p:sp>
      <p:sp>
        <p:nvSpPr>
          <p:cNvPr id="8" name="TextBox 7"/>
          <p:cNvSpPr txBox="1"/>
          <p:nvPr/>
        </p:nvSpPr>
        <p:spPr>
          <a:xfrm>
            <a:off x="376691" y="1185832"/>
            <a:ext cx="7177212" cy="5670783"/>
          </a:xfrm>
          <a:prstGeom prst="rect">
            <a:avLst/>
          </a:prstGeom>
          <a:noFill/>
        </p:spPr>
        <p:txBody>
          <a:bodyPr wrap="square" lIns="91440" tIns="45720" rIns="91440" bIns="45720" numCol="1" rtlCol="0" anchor="t">
            <a:spAutoFit/>
          </a:bodyPr>
          <a:lstStyle/>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Look for candidates in your membership &amp; coalition partners</a:t>
            </a: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Get really specific about the qualities you are looking for in a candidate</a:t>
            </a: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Research what you need to get on the ballot &amp; make a plan</a:t>
            </a: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Use the persuasive recruitment conversation script </a:t>
            </a: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Hold a transparent recommendation process that is well-organized</a:t>
            </a:r>
            <a:endParaRPr lang="en-US" sz="2800" b="1">
              <a:solidFill>
                <a:srgbClr val="182EA0"/>
              </a:solidFill>
              <a:latin typeface="Segoe UI Semibold"/>
              <a:ea typeface="Quattrocento Sans"/>
              <a:cs typeface="Segoe UI Semibold"/>
            </a:endParaRPr>
          </a:p>
          <a:p>
            <a:pPr>
              <a:lnSpc>
                <a:spcPts val="3500"/>
              </a:lnSpc>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2041" y="6024527"/>
            <a:ext cx="3425585" cy="484381"/>
          </a:xfrm>
          <a:prstGeom prst="rect">
            <a:avLst/>
          </a:prstGeom>
        </p:spPr>
      </p:pic>
      <p:pic>
        <p:nvPicPr>
          <p:cNvPr id="12290" name="Picture 2" descr="Image result for in conclusion 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903" y="1987694"/>
            <a:ext cx="3810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392041" y="2096654"/>
            <a:ext cx="2295821"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12700">
                  <a:solidFill>
                    <a:prstClr val="black"/>
                  </a:solidFill>
                </a:ln>
                <a:solidFill>
                  <a:prstClr val="white"/>
                </a:solidFill>
                <a:effectLst/>
                <a:uLnTx/>
                <a:uFillTx/>
                <a:latin typeface="Segoe UI Black" panose="020B0A02040204020203" pitchFamily="34" charset="0"/>
                <a:ea typeface="Segoe UI Black" panose="020B0A02040204020203" pitchFamily="34" charset="0"/>
                <a:cs typeface="+mn-cs"/>
              </a:rPr>
              <a:t>KEY IDEAS</a:t>
            </a:r>
          </a:p>
        </p:txBody>
      </p:sp>
    </p:spTree>
    <p:extLst>
      <p:ext uri="{BB962C8B-B14F-4D97-AF65-F5344CB8AC3E}">
        <p14:creationId xmlns:p14="http://schemas.microsoft.com/office/powerpoint/2010/main" val="105273178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182EA1"/>
        </a:solidFill>
        <a:effectLst/>
      </p:bgPr>
    </p:bg>
    <p:spTree>
      <p:nvGrpSpPr>
        <p:cNvPr id="1" name=""/>
        <p:cNvGrpSpPr/>
        <p:nvPr/>
      </p:nvGrpSpPr>
      <p:grpSpPr>
        <a:xfrm>
          <a:off x="0" y="0"/>
          <a:ext cx="0" cy="0"/>
          <a:chOff x="0" y="0"/>
          <a:chExt cx="0" cy="0"/>
        </a:xfrm>
      </p:grpSpPr>
      <p:sp>
        <p:nvSpPr>
          <p:cNvPr id="4" name="Rectangle 3"/>
          <p:cNvSpPr/>
          <p:nvPr/>
        </p:nvSpPr>
        <p:spPr>
          <a:xfrm>
            <a:off x="0" y="5943600"/>
            <a:ext cx="12192000"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
        <p:nvSpPr>
          <p:cNvPr id="3" name="TextBox 2">
            <a:extLst>
              <a:ext uri="{FF2B5EF4-FFF2-40B4-BE49-F238E27FC236}">
                <a16:creationId xmlns:a16="http://schemas.microsoft.com/office/drawing/2014/main" id="{4652DA2A-24C8-CB40-1B09-2F825B1E4DE9}"/>
              </a:ext>
            </a:extLst>
          </p:cNvPr>
          <p:cNvSpPr txBox="1"/>
          <p:nvPr/>
        </p:nvSpPr>
        <p:spPr>
          <a:xfrm>
            <a:off x="7932614" y="2615583"/>
            <a:ext cx="2310248" cy="1015663"/>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0">
                <a:solidFill>
                  <a:prstClr val="white"/>
                </a:solidFill>
                <a:latin typeface="Segoe UI Black"/>
                <a:ea typeface="Segoe UI Black"/>
              </a:rPr>
              <a:t>HEDY</a:t>
            </a:r>
            <a:endParaRPr kumimoji="0" lang="en-US" sz="6000" b="0" i="0" u="none" strike="noStrike" kern="1200" cap="none" spc="0" normalizeH="0" baseline="0" noProof="0">
              <a:ln>
                <a:noFill/>
              </a:ln>
              <a:solidFill>
                <a:prstClr val="white"/>
              </a:solidFill>
              <a:effectLst/>
              <a:uLnTx/>
              <a:uFillTx/>
              <a:latin typeface="Segoe UI Black" panose="020B0A02040204020203" pitchFamily="34" charset="0"/>
              <a:ea typeface="Segoe UI Black" panose="020B0A02040204020203" pitchFamily="34" charset="0"/>
              <a:cs typeface="+mn-cs"/>
            </a:endParaRPr>
          </a:p>
        </p:txBody>
      </p:sp>
      <p:pic>
        <p:nvPicPr>
          <p:cNvPr id="3074" name="Picture 2" descr="99982436-04CE-409C-94D8-3EE2A9F2D0CB"/>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1401" y="781193"/>
            <a:ext cx="4714599" cy="4684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906586" y="1245704"/>
            <a:ext cx="3664227" cy="954107"/>
          </a:xfrm>
          <a:prstGeom prst="rect">
            <a:avLst/>
          </a:prstGeom>
          <a:solidFill>
            <a:schemeClr val="bg1"/>
          </a:solidFill>
        </p:spPr>
        <p:txBody>
          <a:bodyPr wrap="square" rtlCol="0">
            <a:spAutoFit/>
          </a:bodyPr>
          <a:lstStyle/>
          <a:p>
            <a:r>
              <a:rPr lang="en-US" sz="2800"/>
              <a:t>After Day 1 of Winning School Boards Academy</a:t>
            </a:r>
          </a:p>
        </p:txBody>
      </p:sp>
    </p:spTree>
    <p:extLst>
      <p:ext uri="{BB962C8B-B14F-4D97-AF65-F5344CB8AC3E}">
        <p14:creationId xmlns:p14="http://schemas.microsoft.com/office/powerpoint/2010/main" val="328792361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1027522"/>
          </a:xfrm>
          <a:prstGeom prst="rect">
            <a:avLst/>
          </a:prstGeom>
          <a:solidFill>
            <a:srgbClr val="182EA0"/>
          </a:solidFill>
          <a:ln>
            <a:solidFill>
              <a:srgbClr val="182E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a:solidFill>
                  <a:schemeClr val="bg1"/>
                </a:solidFill>
                <a:latin typeface="Segoe UI Black" panose="020B0A02040204020203" pitchFamily="34" charset="0"/>
                <a:ea typeface="Segoe UI Black" panose="020B0A02040204020203" pitchFamily="34" charset="0"/>
              </a:rPr>
              <a:t>  ENDING IT RIGHT</a:t>
            </a:r>
          </a:p>
        </p:txBody>
      </p:sp>
      <p:sp>
        <p:nvSpPr>
          <p:cNvPr id="8" name="TextBox 7"/>
          <p:cNvSpPr txBox="1"/>
          <p:nvPr/>
        </p:nvSpPr>
        <p:spPr>
          <a:xfrm>
            <a:off x="376691" y="1592067"/>
            <a:ext cx="6763540" cy="2049151"/>
          </a:xfrm>
          <a:prstGeom prst="rect">
            <a:avLst/>
          </a:prstGeom>
          <a:noFill/>
        </p:spPr>
        <p:txBody>
          <a:bodyPr wrap="square" lIns="91440" tIns="45720" rIns="91440" bIns="45720" numCol="1" rtlCol="0" anchor="t">
            <a:spAutoFit/>
          </a:bodyPr>
          <a:lstStyle/>
          <a:p>
            <a:pPr marL="457200" indent="-457200">
              <a:lnSpc>
                <a:spcPts val="4000"/>
              </a:lnSpc>
              <a:buFont typeface="Arial" panose="020B0604020202020204" pitchFamily="34" charset="0"/>
              <a:buChar char="•"/>
            </a:pPr>
            <a:endParaRPr lang="en-US" sz="2800" b="1">
              <a:solidFill>
                <a:srgbClr val="182EA0"/>
              </a:solidFill>
              <a:latin typeface="Segoe UI Semibold" panose="020B0702040204020203" pitchFamily="34" charset="0"/>
              <a:ea typeface="Quattrocento Sans"/>
              <a:cs typeface="Segoe UI Semibold" panose="020B0702040204020203" pitchFamily="34" charset="0"/>
            </a:endParaRP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Housekeeping</a:t>
            </a:r>
            <a:endParaRPr lang="en-US" sz="2800" b="1">
              <a:solidFill>
                <a:srgbClr val="182EA0"/>
              </a:solidFill>
              <a:latin typeface="Segoe UI Semibold"/>
              <a:ea typeface="Quattrocento Sans"/>
              <a:cs typeface="Segoe UI Semibold"/>
            </a:endParaRPr>
          </a:p>
          <a:p>
            <a:pPr marL="457200" indent="-457200">
              <a:lnSpc>
                <a:spcPts val="4000"/>
              </a:lnSpc>
              <a:buFont typeface="Arial" panose="020B0604020202020204" pitchFamily="34" charset="0"/>
              <a:buChar char="•"/>
            </a:pPr>
            <a:r>
              <a:rPr lang="en-US" sz="2800" b="1">
                <a:solidFill>
                  <a:srgbClr val="182EA0"/>
                </a:solidFill>
                <a:latin typeface="Segoe UI Semibold"/>
                <a:ea typeface="Quattrocento Sans"/>
                <a:cs typeface="Segoe UI Semibold"/>
                <a:sym typeface="Quattrocento Sans"/>
              </a:rPr>
              <a:t>Feedback via email</a:t>
            </a:r>
            <a:endParaRPr lang="en-US" sz="2800" b="1">
              <a:solidFill>
                <a:srgbClr val="182EA0"/>
              </a:solidFill>
              <a:latin typeface="Segoe UI Semibold"/>
              <a:ea typeface="Quattrocento Sans"/>
              <a:cs typeface="Segoe UI Semibold"/>
            </a:endParaRPr>
          </a:p>
          <a:p>
            <a:pPr>
              <a:lnSpc>
                <a:spcPts val="3500"/>
              </a:lnSpc>
            </a:pPr>
            <a:endParaRPr lang="en-US" sz="2800" b="1">
              <a:solidFill>
                <a:srgbClr val="182EA0"/>
              </a:solidFill>
              <a:latin typeface="Segoe UI Semibold"/>
              <a:ea typeface="Quattrocento Sans"/>
              <a:cs typeface="Segoe UI Semibold"/>
            </a:endParaRP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95950" y="6253127"/>
            <a:ext cx="3425585" cy="484381"/>
          </a:xfrm>
          <a:prstGeom prst="rect">
            <a:avLst/>
          </a:prstGeom>
        </p:spPr>
      </p:pic>
      <p:pic>
        <p:nvPicPr>
          <p:cNvPr id="11272" name="Picture 8" descr="Celebrity gif. Jason Momoa looks at us with a warm smile as he forms his hands into a heart shape. He then places his hands under his chin before going back to forming the heart."/>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7306486" y="1305732"/>
            <a:ext cx="42862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08125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ctrTitle"/>
          </p:nvPr>
        </p:nvSpPr>
        <p:spPr>
          <a:xfrm>
            <a:off x="419784" y="341105"/>
            <a:ext cx="11329850" cy="1108003"/>
          </a:xfrm>
        </p:spPr>
        <p:txBody>
          <a:bodyPr>
            <a:noAutofit/>
          </a:bodyPr>
          <a:lstStyle/>
          <a:p>
            <a:r>
              <a:rPr lang="en-US" sz="4400">
                <a:solidFill>
                  <a:srgbClr val="243B97"/>
                </a:solidFill>
                <a:latin typeface="Segoe UI Black" panose="020B0A02040204020203" pitchFamily="34" charset="0"/>
                <a:ea typeface="Segoe UI Black" panose="020B0A02040204020203" pitchFamily="34" charset="0"/>
              </a:rPr>
              <a:t>NEA MEMBERS AND SUPPORTERS</a:t>
            </a:r>
          </a:p>
        </p:txBody>
      </p:sp>
      <p:sp>
        <p:nvSpPr>
          <p:cNvPr id="7" name="Subtitle 2"/>
          <p:cNvSpPr>
            <a:spLocks noGrp="1"/>
          </p:cNvSpPr>
          <p:nvPr>
            <p:ph type="subTitle" idx="1"/>
          </p:nvPr>
        </p:nvSpPr>
        <p:spPr>
          <a:xfrm>
            <a:off x="592994" y="1613477"/>
            <a:ext cx="10983431" cy="4461933"/>
          </a:xfrm>
        </p:spPr>
        <p:txBody>
          <a:bodyPr>
            <a:noAutofit/>
          </a:bodyPr>
          <a:lstStyle/>
          <a:p>
            <a:pPr algn="l"/>
            <a:r>
              <a:rPr lang="en-US" sz="2800">
                <a:solidFill>
                  <a:srgbClr val="243B97"/>
                </a:solidFill>
                <a:latin typeface="Segoe UI Historic" panose="020B0502040204020203" pitchFamily="34" charset="0"/>
                <a:ea typeface="Segoe UI Historic" panose="020B0502040204020203" pitchFamily="34" charset="0"/>
                <a:cs typeface="Segoe UI Historic" panose="020B0502040204020203" pitchFamily="34" charset="0"/>
              </a:rPr>
              <a:t>By attending this training, you confirm that you are an NEA member. The information you receive here is only for your use in your capacity as an NEA member.</a:t>
            </a:r>
          </a:p>
          <a:p>
            <a:pPr algn="l"/>
            <a:r>
              <a:rPr lang="en-US" sz="2800">
                <a:solidFill>
                  <a:srgbClr val="243B97"/>
                </a:solidFill>
                <a:latin typeface="Segoe UI Historic" panose="020B0502040204020203" pitchFamily="34" charset="0"/>
                <a:ea typeface="Segoe UI Historic" panose="020B0502040204020203" pitchFamily="34" charset="0"/>
                <a:cs typeface="Segoe UI Historic" panose="020B0502040204020203" pitchFamily="34" charset="0"/>
              </a:rPr>
              <a:t>This presentation and its contents are confidential and may not be further distributed or passed on to any other person or published or reproduced, in whole or in part, by any medium or in any form, for any purpose.  Audio/video recording, copying of slides, and the use of AI note-taking tools are prohibited without the written consent from Meighan Davis. Violation of these terms may result in legal action.</a:t>
            </a:r>
          </a:p>
        </p:txBody>
      </p:sp>
      <p:pic>
        <p:nvPicPr>
          <p:cNvPr id="8" name="Picture 7">
            <a:extLst>
              <a:ext uri="{FF2B5EF4-FFF2-40B4-BE49-F238E27FC236}">
                <a16:creationId xmlns:a16="http://schemas.microsoft.com/office/drawing/2014/main" id="{99BCC4F4-2DEE-A9B9-B51F-DD6BDB85C9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6924" y="6168449"/>
            <a:ext cx="3425585" cy="484381"/>
          </a:xfrm>
          <a:prstGeom prst="rect">
            <a:avLst/>
          </a:prstGeom>
        </p:spPr>
      </p:pic>
    </p:spTree>
    <p:extLst>
      <p:ext uri="{BB962C8B-B14F-4D97-AF65-F5344CB8AC3E}">
        <p14:creationId xmlns:p14="http://schemas.microsoft.com/office/powerpoint/2010/main" val="3411356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F15A52AE31FEC4EB9E74AAFCF7B6AD7" ma:contentTypeVersion="17" ma:contentTypeDescription="Create a new document." ma:contentTypeScope="" ma:versionID="00d272b130e2c3a2420522a302055d7f">
  <xsd:schema xmlns:xsd="http://www.w3.org/2001/XMLSchema" xmlns:xs="http://www.w3.org/2001/XMLSchema" xmlns:p="http://schemas.microsoft.com/office/2006/metadata/properties" xmlns:ns2="05627597-0322-42fc-bc19-1d0dde15c694" xmlns:ns3="5ed5bd0d-9aa5-480d-8c58-25f9f57090c9" targetNamespace="http://schemas.microsoft.com/office/2006/metadata/properties" ma:root="true" ma:fieldsID="41381a998d04d9023369511c9781e803" ns2:_="" ns3:_="">
    <xsd:import namespace="05627597-0322-42fc-bc19-1d0dde15c694"/>
    <xsd:import namespace="5ed5bd0d-9aa5-480d-8c58-25f9f57090c9"/>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ObjectDetectorVersions" minOccurs="0"/>
                <xsd:element ref="ns2:MediaServiceLocation" minOccurs="0"/>
                <xsd:element ref="ns2:Sec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27597-0322-42fc-bc19-1d0dde15c6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565cbde-19fe-4772-9eab-df48b2eef6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Section" ma:index="22" nillable="true" ma:displayName="Section " ma:format="Dropdown" ma:internalName="Section" ma:percentage="FALSE">
      <xsd:simpleType>
        <xsd:restriction base="dms:Number"/>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d5bd0d-9aa5-480d-8c58-25f9f57090c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c8cdd5-1c68-4e1f-91cb-72d35c0d1364}" ma:internalName="TaxCatchAll" ma:showField="CatchAllData" ma:web="5ed5bd0d-9aa5-480d-8c58-25f9f57090c9">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05627597-0322-42fc-bc19-1d0dde15c694">
      <Terms xmlns="http://schemas.microsoft.com/office/infopath/2007/PartnerControls"/>
    </lcf76f155ced4ddcb4097134ff3c332f>
    <TaxCatchAll xmlns="5ed5bd0d-9aa5-480d-8c58-25f9f57090c9" xsi:nil="true"/>
    <Section xmlns="05627597-0322-42fc-bc19-1d0dde15c69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6717D0E-B53A-4F81-9554-78D6B7B08223}"/>
</file>

<file path=customXml/itemProps2.xml><?xml version="1.0" encoding="utf-8"?>
<ds:datastoreItem xmlns:ds="http://schemas.openxmlformats.org/officeDocument/2006/customXml" ds:itemID="{8EB88ABC-AE39-495B-B222-0949AC50921F}">
  <ds:schemaRefs>
    <ds:schemaRef ds:uri="5ed5bd0d-9aa5-480d-8c58-25f9f57090c9"/>
    <ds:schemaRef ds:uri="http://purl.org/dc/dcmitype/"/>
    <ds:schemaRef ds:uri="http://purl.org/dc/terms/"/>
    <ds:schemaRef ds:uri="http://purl.org/dc/elements/1.1/"/>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05627597-0322-42fc-bc19-1d0dde15c694"/>
    <ds:schemaRef ds:uri="http://schemas.microsoft.com/office/2006/metadata/properties"/>
  </ds:schemaRefs>
</ds:datastoreItem>
</file>

<file path=customXml/itemProps3.xml><?xml version="1.0" encoding="utf-8"?>
<ds:datastoreItem xmlns:ds="http://schemas.openxmlformats.org/officeDocument/2006/customXml" ds:itemID="{C8620B35-23E8-454C-AD01-FAEF9CC0482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71</TotalTime>
  <Words>3904</Words>
  <Application>Microsoft Office PowerPoint</Application>
  <PresentationFormat>Widescreen</PresentationFormat>
  <Paragraphs>688</Paragraphs>
  <Slides>89</Slides>
  <Notes>49</Notes>
  <HiddenSlides>0</HiddenSlides>
  <MMClips>6</MMClips>
  <ScaleCrop>false</ScaleCrop>
  <HeadingPairs>
    <vt:vector size="6" baseType="variant">
      <vt:variant>
        <vt:lpstr>Fonts Used</vt:lpstr>
      </vt:variant>
      <vt:variant>
        <vt:i4>19</vt:i4>
      </vt:variant>
      <vt:variant>
        <vt:lpstr>Theme</vt:lpstr>
      </vt:variant>
      <vt:variant>
        <vt:i4>2</vt:i4>
      </vt:variant>
      <vt:variant>
        <vt:lpstr>Slide Titles</vt:lpstr>
      </vt:variant>
      <vt:variant>
        <vt:i4>89</vt:i4>
      </vt:variant>
    </vt:vector>
  </HeadingPairs>
  <TitlesOfParts>
    <vt:vector size="110" baseType="lpstr">
      <vt:lpstr>Arial</vt:lpstr>
      <vt:lpstr>Arial Black</vt:lpstr>
      <vt:lpstr>Arial,Sans-Serif</vt:lpstr>
      <vt:lpstr>Calibri</vt:lpstr>
      <vt:lpstr>Calibri Light</vt:lpstr>
      <vt:lpstr>Courier New</vt:lpstr>
      <vt:lpstr>EB Garamond</vt:lpstr>
      <vt:lpstr>Ink Free</vt:lpstr>
      <vt:lpstr>MS Mincho</vt:lpstr>
      <vt:lpstr>Papyrus</vt:lpstr>
      <vt:lpstr>Quattrocento Sans</vt:lpstr>
      <vt:lpstr>Segoe UI</vt:lpstr>
      <vt:lpstr>Segoe UI Black</vt:lpstr>
      <vt:lpstr>Segoe UI Historic</vt:lpstr>
      <vt:lpstr>Segoe UI Semibold</vt:lpstr>
      <vt:lpstr>Symbol</vt:lpstr>
      <vt:lpstr>Symbol,Sans-Serif</vt:lpstr>
      <vt:lpstr>Times New Roman</vt:lpstr>
      <vt:lpstr>Wingdings</vt:lpstr>
      <vt:lpstr>Office Theme</vt:lpstr>
      <vt:lpstr>3_Office Theme</vt:lpstr>
      <vt:lpstr>PowerPoint Presentation</vt:lpstr>
      <vt:lpstr>NEA MEMBERS AND SUPPORTERS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 PROCESS PLAYBOOK</vt:lpstr>
      <vt:lpstr>RECOMMENDATION PRO-TIPS</vt:lpstr>
      <vt:lpstr>CANDIDATE QUESTIONNAIRE &amp;  INTERVIEW LOGISTICS</vt:lpstr>
      <vt:lpstr>NEXT STEPS WITH CANDIDATES</vt:lpstr>
      <vt:lpstr>NEXT STEPS WITH CANDIDATES</vt:lpstr>
      <vt:lpstr>NEXT STEPS WITH CANDIDATES</vt:lpstr>
      <vt:lpstr>PowerPoint Presentation</vt:lpstr>
      <vt:lpstr>PowerPoint Presentation</vt:lpstr>
      <vt:lpstr>PowerPoint Presentation</vt:lpstr>
      <vt:lpstr>PowerPoint Presentation</vt:lpstr>
      <vt:lpstr>PowerPoint Presentation</vt:lpstr>
      <vt:lpstr>NEA MEMBERS AND SUPPORTERS</vt:lpstr>
    </vt:vector>
  </TitlesOfParts>
  <Company>NEA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Davis, Meighan [HQ-CE]</dc:creator>
  <cp:lastModifiedBy>Davis, Meighan [HQ-CE]</cp:lastModifiedBy>
  <cp:revision>21</cp:revision>
  <dcterms:created xsi:type="dcterms:W3CDTF">2023-06-05T19:07:22Z</dcterms:created>
  <dcterms:modified xsi:type="dcterms:W3CDTF">2025-12-08T15:30:00Z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0x0101004F15A52AE31FEC4EB9E74AAFCF7B6AD7</vt:lpwstr>
  </property>
  <property fmtid="{D5CDD505-2E9C-101B-9397-08002B2CF9AE}" pid="3" name="MediaServiceImageTags">
    <vt:lpwstr/>
  </property>
</Properties>
</file>