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256" r:id="rId2"/>
    <p:sldId id="274" r:id="rId3"/>
    <p:sldId id="303" r:id="rId4"/>
    <p:sldId id="304" r:id="rId5"/>
    <p:sldId id="321" r:id="rId6"/>
    <p:sldId id="419" r:id="rId7"/>
    <p:sldId id="427" r:id="rId8"/>
    <p:sldId id="429" r:id="rId9"/>
    <p:sldId id="428" r:id="rId10"/>
    <p:sldId id="430" r:id="rId11"/>
    <p:sldId id="433" r:id="rId12"/>
    <p:sldId id="435" r:id="rId13"/>
    <p:sldId id="434" r:id="rId14"/>
    <p:sldId id="436" r:id="rId15"/>
    <p:sldId id="437" r:id="rId16"/>
    <p:sldId id="387" r:id="rId17"/>
    <p:sldId id="315" r:id="rId18"/>
    <p:sldId id="388" r:id="rId19"/>
    <p:sldId id="389" r:id="rId20"/>
    <p:sldId id="394" r:id="rId21"/>
    <p:sldId id="385" r:id="rId22"/>
    <p:sldId id="407" r:id="rId23"/>
    <p:sldId id="395" r:id="rId24"/>
    <p:sldId id="396" r:id="rId25"/>
    <p:sldId id="408" r:id="rId26"/>
    <p:sldId id="410" r:id="rId27"/>
    <p:sldId id="411" r:id="rId28"/>
    <p:sldId id="412" r:id="rId29"/>
    <p:sldId id="413" r:id="rId30"/>
    <p:sldId id="414" r:id="rId31"/>
    <p:sldId id="415" r:id="rId32"/>
    <p:sldId id="416" r:id="rId33"/>
    <p:sldId id="397" r:id="rId34"/>
    <p:sldId id="418" r:id="rId35"/>
    <p:sldId id="280" r:id="rId36"/>
    <p:sldId id="309" r:id="rId37"/>
    <p:sldId id="281" r:id="rId38"/>
    <p:sldId id="277" r:id="rId39"/>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AB028D-5C04-4277-B8E9-0FC7E3968B32}" v="1" dt="2023-04-05T13:46:00.01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62" autoAdjust="0"/>
    <p:restoredTop sz="94660"/>
  </p:normalViewPr>
  <p:slideViewPr>
    <p:cSldViewPr showGuides="1">
      <p:cViewPr varScale="1">
        <p:scale>
          <a:sx n="93" d="100"/>
          <a:sy n="93" d="100"/>
        </p:scale>
        <p:origin x="92" y="336"/>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929577ae0486b7e73fc7bfa6da82adaf647a8de70498aadc025407b33c20eb3::" providerId="AD" clId="Web-{0D7B544F-600E-CCC2-9830-55F54C975D01}"/>
    <pc:docChg chg="modSld">
      <pc:chgData name="Guest User" userId="S::urn:spo:anon#6929577ae0486b7e73fc7bfa6da82adaf647a8de70498aadc025407b33c20eb3::" providerId="AD" clId="Web-{0D7B544F-600E-CCC2-9830-55F54C975D01}" dt="2023-04-03T17:00:43.694" v="42" actId="20577"/>
      <pc:docMkLst>
        <pc:docMk/>
      </pc:docMkLst>
      <pc:sldChg chg="modSp">
        <pc:chgData name="Guest User" userId="S::urn:spo:anon#6929577ae0486b7e73fc7bfa6da82adaf647a8de70498aadc025407b33c20eb3::" providerId="AD" clId="Web-{0D7B544F-600E-CCC2-9830-55F54C975D01}" dt="2023-04-03T16:57:52.157" v="12" actId="20577"/>
        <pc:sldMkLst>
          <pc:docMk/>
          <pc:sldMk cId="3348859207" sldId="430"/>
        </pc:sldMkLst>
        <pc:spChg chg="mod">
          <ac:chgData name="Guest User" userId="S::urn:spo:anon#6929577ae0486b7e73fc7bfa6da82adaf647a8de70498aadc025407b33c20eb3::" providerId="AD" clId="Web-{0D7B544F-600E-CCC2-9830-55F54C975D01}" dt="2023-04-03T16:57:52.157" v="12" actId="20577"/>
          <ac:spMkLst>
            <pc:docMk/>
            <pc:sldMk cId="3348859207" sldId="430"/>
            <ac:spMk id="2" creationId="{5E926C06-E283-D879-CC47-B7BD4D65CC63}"/>
          </ac:spMkLst>
        </pc:spChg>
      </pc:sldChg>
      <pc:sldChg chg="modSp">
        <pc:chgData name="Guest User" userId="S::urn:spo:anon#6929577ae0486b7e73fc7bfa6da82adaf647a8de70498aadc025407b33c20eb3::" providerId="AD" clId="Web-{0D7B544F-600E-CCC2-9830-55F54C975D01}" dt="2023-04-03T16:59:10.941" v="26" actId="20577"/>
        <pc:sldMkLst>
          <pc:docMk/>
          <pc:sldMk cId="2456567461" sldId="433"/>
        </pc:sldMkLst>
        <pc:spChg chg="mod">
          <ac:chgData name="Guest User" userId="S::urn:spo:anon#6929577ae0486b7e73fc7bfa6da82adaf647a8de70498aadc025407b33c20eb3::" providerId="AD" clId="Web-{0D7B544F-600E-CCC2-9830-55F54C975D01}" dt="2023-04-03T16:59:10.941" v="26" actId="20577"/>
          <ac:spMkLst>
            <pc:docMk/>
            <pc:sldMk cId="2456567461" sldId="433"/>
            <ac:spMk id="2" creationId="{5E926C06-E283-D879-CC47-B7BD4D65CC63}"/>
          </ac:spMkLst>
        </pc:spChg>
      </pc:sldChg>
      <pc:sldChg chg="modSp">
        <pc:chgData name="Guest User" userId="S::urn:spo:anon#6929577ae0486b7e73fc7bfa6da82adaf647a8de70498aadc025407b33c20eb3::" providerId="AD" clId="Web-{0D7B544F-600E-CCC2-9830-55F54C975D01}" dt="2023-04-03T17:00:43.694" v="42" actId="20577"/>
        <pc:sldMkLst>
          <pc:docMk/>
          <pc:sldMk cId="3361824753" sldId="434"/>
        </pc:sldMkLst>
        <pc:spChg chg="mod">
          <ac:chgData name="Guest User" userId="S::urn:spo:anon#6929577ae0486b7e73fc7bfa6da82adaf647a8de70498aadc025407b33c20eb3::" providerId="AD" clId="Web-{0D7B544F-600E-CCC2-9830-55F54C975D01}" dt="2023-04-03T17:00:43.694" v="42" actId="20577"/>
          <ac:spMkLst>
            <pc:docMk/>
            <pc:sldMk cId="3361824753" sldId="434"/>
            <ac:spMk id="2" creationId="{5E926C06-E283-D879-CC47-B7BD4D65CC63}"/>
          </ac:spMkLst>
        </pc:spChg>
      </pc:sldChg>
      <pc:sldChg chg="modSp">
        <pc:chgData name="Guest User" userId="S::urn:spo:anon#6929577ae0486b7e73fc7bfa6da82adaf647a8de70498aadc025407b33c20eb3::" providerId="AD" clId="Web-{0D7B544F-600E-CCC2-9830-55F54C975D01}" dt="2023-04-03T17:00:08.568" v="34" actId="20577"/>
        <pc:sldMkLst>
          <pc:docMk/>
          <pc:sldMk cId="1168102605" sldId="435"/>
        </pc:sldMkLst>
        <pc:spChg chg="mod">
          <ac:chgData name="Guest User" userId="S::urn:spo:anon#6929577ae0486b7e73fc7bfa6da82adaf647a8de70498aadc025407b33c20eb3::" providerId="AD" clId="Web-{0D7B544F-600E-CCC2-9830-55F54C975D01}" dt="2023-04-03T17:00:08.568" v="34" actId="20577"/>
          <ac:spMkLst>
            <pc:docMk/>
            <pc:sldMk cId="1168102605" sldId="435"/>
            <ac:spMk id="2" creationId="{5E926C06-E283-D879-CC47-B7BD4D65CC63}"/>
          </ac:spMkLst>
        </pc:spChg>
      </pc:sldChg>
    </pc:docChg>
  </pc:docChgLst>
  <pc:docChgLst>
    <pc:chgData name="Guest User" userId="S::urn:spo:anon#6929577ae0486b7e73fc7bfa6da82adaf647a8de70498aadc025407b33c20eb3::" providerId="AD" clId="Web-{C5F6CFD5-8BAD-A44E-1881-29B7A7577F12}"/>
    <pc:docChg chg="addSld delSld modSld">
      <pc:chgData name="Guest User" userId="S::urn:spo:anon#6929577ae0486b7e73fc7bfa6da82adaf647a8de70498aadc025407b33c20eb3::" providerId="AD" clId="Web-{C5F6CFD5-8BAD-A44E-1881-29B7A7577F12}" dt="2023-03-29T14:40:15.215" v="751" actId="20577"/>
      <pc:docMkLst>
        <pc:docMk/>
      </pc:docMkLst>
      <pc:sldChg chg="del">
        <pc:chgData name="Guest User" userId="S::urn:spo:anon#6929577ae0486b7e73fc7bfa6da82adaf647a8de70498aadc025407b33c20eb3::" providerId="AD" clId="Web-{C5F6CFD5-8BAD-A44E-1881-29B7A7577F12}" dt="2023-03-29T12:59:58.698" v="59"/>
        <pc:sldMkLst>
          <pc:docMk/>
          <pc:sldMk cId="2467431770" sldId="384"/>
        </pc:sldMkLst>
      </pc:sldChg>
      <pc:sldChg chg="modSp add del">
        <pc:chgData name="Guest User" userId="S::urn:spo:anon#6929577ae0486b7e73fc7bfa6da82adaf647a8de70498aadc025407b33c20eb3::" providerId="AD" clId="Web-{C5F6CFD5-8BAD-A44E-1881-29B7A7577F12}" dt="2023-03-29T12:54:11.796" v="4"/>
        <pc:sldMkLst>
          <pc:docMk/>
          <pc:sldMk cId="3807132267" sldId="386"/>
        </pc:sldMkLst>
        <pc:spChg chg="mod">
          <ac:chgData name="Guest User" userId="S::urn:spo:anon#6929577ae0486b7e73fc7bfa6da82adaf647a8de70498aadc025407b33c20eb3::" providerId="AD" clId="Web-{C5F6CFD5-8BAD-A44E-1881-29B7A7577F12}" dt="2023-03-29T12:52:09.386" v="0" actId="20577"/>
          <ac:spMkLst>
            <pc:docMk/>
            <pc:sldMk cId="3807132267" sldId="386"/>
            <ac:spMk id="3" creationId="{00000000-0000-0000-0000-000000000000}"/>
          </ac:spMkLst>
        </pc:spChg>
      </pc:sldChg>
      <pc:sldChg chg="modSp">
        <pc:chgData name="Guest User" userId="S::urn:spo:anon#6929577ae0486b7e73fc7bfa6da82adaf647a8de70498aadc025407b33c20eb3::" providerId="AD" clId="Web-{C5F6CFD5-8BAD-A44E-1881-29B7A7577F12}" dt="2023-03-29T14:40:15.215" v="751" actId="20577"/>
        <pc:sldMkLst>
          <pc:docMk/>
          <pc:sldMk cId="3504326751" sldId="387"/>
        </pc:sldMkLst>
        <pc:spChg chg="mod">
          <ac:chgData name="Guest User" userId="S::urn:spo:anon#6929577ae0486b7e73fc7bfa6da82adaf647a8de70498aadc025407b33c20eb3::" providerId="AD" clId="Web-{C5F6CFD5-8BAD-A44E-1881-29B7A7577F12}" dt="2023-03-29T14:40:15.215" v="751" actId="20577"/>
          <ac:spMkLst>
            <pc:docMk/>
            <pc:sldMk cId="3504326751" sldId="387"/>
            <ac:spMk id="12" creationId="{00000000-0000-0000-0000-000000000000}"/>
          </ac:spMkLst>
        </pc:spChg>
      </pc:sldChg>
      <pc:sldChg chg="del">
        <pc:chgData name="Guest User" userId="S::urn:spo:anon#6929577ae0486b7e73fc7bfa6da82adaf647a8de70498aadc025407b33c20eb3::" providerId="AD" clId="Web-{C5F6CFD5-8BAD-A44E-1881-29B7A7577F12}" dt="2023-03-29T12:59:58.698" v="58"/>
        <pc:sldMkLst>
          <pc:docMk/>
          <pc:sldMk cId="2517683135" sldId="392"/>
        </pc:sldMkLst>
      </pc:sldChg>
      <pc:sldChg chg="del">
        <pc:chgData name="Guest User" userId="S::urn:spo:anon#6929577ae0486b7e73fc7bfa6da82adaf647a8de70498aadc025407b33c20eb3::" providerId="AD" clId="Web-{C5F6CFD5-8BAD-A44E-1881-29B7A7577F12}" dt="2023-03-29T13:00:06.088" v="60"/>
        <pc:sldMkLst>
          <pc:docMk/>
          <pc:sldMk cId="3507690452" sldId="393"/>
        </pc:sldMkLst>
      </pc:sldChg>
      <pc:sldChg chg="modSp add replId">
        <pc:chgData name="Guest User" userId="S::urn:spo:anon#6929577ae0486b7e73fc7bfa6da82adaf647a8de70498aadc025407b33c20eb3::" providerId="AD" clId="Web-{C5F6CFD5-8BAD-A44E-1881-29B7A7577F12}" dt="2023-03-29T12:55:56.362" v="35" actId="20577"/>
        <pc:sldMkLst>
          <pc:docMk/>
          <pc:sldMk cId="2191217385" sldId="419"/>
        </pc:sldMkLst>
        <pc:spChg chg="mod">
          <ac:chgData name="Guest User" userId="S::urn:spo:anon#6929577ae0486b7e73fc7bfa6da82adaf647a8de70498aadc025407b33c20eb3::" providerId="AD" clId="Web-{C5F6CFD5-8BAD-A44E-1881-29B7A7577F12}" dt="2023-03-29T12:55:56.362" v="35" actId="20577"/>
          <ac:spMkLst>
            <pc:docMk/>
            <pc:sldMk cId="2191217385" sldId="419"/>
            <ac:spMk id="3" creationId="{00000000-0000-0000-0000-000000000000}"/>
          </ac:spMkLst>
        </pc:spChg>
      </pc:sldChg>
      <pc:sldChg chg="addSp delSp modSp add del replId">
        <pc:chgData name="Guest User" userId="S::urn:spo:anon#6929577ae0486b7e73fc7bfa6da82adaf647a8de70498aadc025407b33c20eb3::" providerId="AD" clId="Web-{C5F6CFD5-8BAD-A44E-1881-29B7A7577F12}" dt="2023-03-29T12:59:40.900" v="57"/>
        <pc:sldMkLst>
          <pc:docMk/>
          <pc:sldMk cId="1896139910" sldId="420"/>
        </pc:sldMkLst>
        <pc:picChg chg="add del mod">
          <ac:chgData name="Guest User" userId="S::urn:spo:anon#6929577ae0486b7e73fc7bfa6da82adaf647a8de70498aadc025407b33c20eb3::" providerId="AD" clId="Web-{C5F6CFD5-8BAD-A44E-1881-29B7A7577F12}" dt="2023-03-29T12:57:33.053" v="44"/>
          <ac:picMkLst>
            <pc:docMk/>
            <pc:sldMk cId="1896139910" sldId="420"/>
            <ac:picMk id="4" creationId="{CEE026A8-337D-257B-F3AF-7ACE7F9066BB}"/>
          </ac:picMkLst>
        </pc:picChg>
        <pc:picChg chg="add del mod">
          <ac:chgData name="Guest User" userId="S::urn:spo:anon#6929577ae0486b7e73fc7bfa6da82adaf647a8de70498aadc025407b33c20eb3::" providerId="AD" clId="Web-{C5F6CFD5-8BAD-A44E-1881-29B7A7577F12}" dt="2023-03-29T12:57:41.990" v="46"/>
          <ac:picMkLst>
            <pc:docMk/>
            <pc:sldMk cId="1896139910" sldId="420"/>
            <ac:picMk id="6" creationId="{A40142CE-D586-AC4E-07DA-BF1ED78F4364}"/>
          </ac:picMkLst>
        </pc:picChg>
        <pc:picChg chg="add del mod">
          <ac:chgData name="Guest User" userId="S::urn:spo:anon#6929577ae0486b7e73fc7bfa6da82adaf647a8de70498aadc025407b33c20eb3::" providerId="AD" clId="Web-{C5F6CFD5-8BAD-A44E-1881-29B7A7577F12}" dt="2023-03-29T12:58:21.851" v="48"/>
          <ac:picMkLst>
            <pc:docMk/>
            <pc:sldMk cId="1896139910" sldId="420"/>
            <ac:picMk id="7" creationId="{BB79B955-50E4-BDCD-99E5-7BB6030F588F}"/>
          </ac:picMkLst>
        </pc:picChg>
      </pc:sldChg>
      <pc:sldChg chg="add del replId">
        <pc:chgData name="Guest User" userId="S::urn:spo:anon#6929577ae0486b7e73fc7bfa6da82adaf647a8de70498aadc025407b33c20eb3::" providerId="AD" clId="Web-{C5F6CFD5-8BAD-A44E-1881-29B7A7577F12}" dt="2023-03-29T12:59:40.900" v="56"/>
        <pc:sldMkLst>
          <pc:docMk/>
          <pc:sldMk cId="3175435729" sldId="421"/>
        </pc:sldMkLst>
      </pc:sldChg>
      <pc:sldChg chg="add del replId">
        <pc:chgData name="Guest User" userId="S::urn:spo:anon#6929577ae0486b7e73fc7bfa6da82adaf647a8de70498aadc025407b33c20eb3::" providerId="AD" clId="Web-{C5F6CFD5-8BAD-A44E-1881-29B7A7577F12}" dt="2023-03-29T12:59:40.885" v="55"/>
        <pc:sldMkLst>
          <pc:docMk/>
          <pc:sldMk cId="1913075724" sldId="422"/>
        </pc:sldMkLst>
      </pc:sldChg>
      <pc:sldChg chg="add del replId">
        <pc:chgData name="Guest User" userId="S::urn:spo:anon#6929577ae0486b7e73fc7bfa6da82adaf647a8de70498aadc025407b33c20eb3::" providerId="AD" clId="Web-{C5F6CFD5-8BAD-A44E-1881-29B7A7577F12}" dt="2023-03-29T12:59:40.885" v="54"/>
        <pc:sldMkLst>
          <pc:docMk/>
          <pc:sldMk cId="3651378357" sldId="423"/>
        </pc:sldMkLst>
      </pc:sldChg>
      <pc:sldChg chg="add del replId">
        <pc:chgData name="Guest User" userId="S::urn:spo:anon#6929577ae0486b7e73fc7bfa6da82adaf647a8de70498aadc025407b33c20eb3::" providerId="AD" clId="Web-{C5F6CFD5-8BAD-A44E-1881-29B7A7577F12}" dt="2023-03-29T12:59:40.885" v="53"/>
        <pc:sldMkLst>
          <pc:docMk/>
          <pc:sldMk cId="3636970225" sldId="424"/>
        </pc:sldMkLst>
      </pc:sldChg>
      <pc:sldChg chg="add del replId">
        <pc:chgData name="Guest User" userId="S::urn:spo:anon#6929577ae0486b7e73fc7bfa6da82adaf647a8de70498aadc025407b33c20eb3::" providerId="AD" clId="Web-{C5F6CFD5-8BAD-A44E-1881-29B7A7577F12}" dt="2023-03-29T12:59:40.885" v="52"/>
        <pc:sldMkLst>
          <pc:docMk/>
          <pc:sldMk cId="950275043" sldId="425"/>
        </pc:sldMkLst>
      </pc:sldChg>
      <pc:sldChg chg="add del replId">
        <pc:chgData name="Guest User" userId="S::urn:spo:anon#6929577ae0486b7e73fc7bfa6da82adaf647a8de70498aadc025407b33c20eb3::" providerId="AD" clId="Web-{C5F6CFD5-8BAD-A44E-1881-29B7A7577F12}" dt="2023-03-29T12:59:40.885" v="51"/>
        <pc:sldMkLst>
          <pc:docMk/>
          <pc:sldMk cId="2533144922" sldId="426"/>
        </pc:sldMkLst>
      </pc:sldChg>
      <pc:sldChg chg="modSp new">
        <pc:chgData name="Guest User" userId="S::urn:spo:anon#6929577ae0486b7e73fc7bfa6da82adaf647a8de70498aadc025407b33c20eb3::" providerId="AD" clId="Web-{C5F6CFD5-8BAD-A44E-1881-29B7A7577F12}" dt="2023-03-29T13:05:00.629" v="109" actId="14100"/>
        <pc:sldMkLst>
          <pc:docMk/>
          <pc:sldMk cId="2431434705" sldId="427"/>
        </pc:sldMkLst>
        <pc:spChg chg="mod">
          <ac:chgData name="Guest User" userId="S::urn:spo:anon#6929577ae0486b7e73fc7bfa6da82adaf647a8de70498aadc025407b33c20eb3::" providerId="AD" clId="Web-{C5F6CFD5-8BAD-A44E-1881-29B7A7577F12}" dt="2023-03-29T13:04:57.253" v="108" actId="14100"/>
          <ac:spMkLst>
            <pc:docMk/>
            <pc:sldMk cId="2431434705" sldId="427"/>
            <ac:spMk id="2" creationId="{CD9948D5-3074-4687-5476-2AD6D4437E8E}"/>
          </ac:spMkLst>
        </pc:spChg>
        <pc:spChg chg="mod">
          <ac:chgData name="Guest User" userId="S::urn:spo:anon#6929577ae0486b7e73fc7bfa6da82adaf647a8de70498aadc025407b33c20eb3::" providerId="AD" clId="Web-{C5F6CFD5-8BAD-A44E-1881-29B7A7577F12}" dt="2023-03-29T13:05:00.629" v="109" actId="14100"/>
          <ac:spMkLst>
            <pc:docMk/>
            <pc:sldMk cId="2431434705" sldId="427"/>
            <ac:spMk id="3" creationId="{64341B0A-4276-68D0-6F3F-641D55E79238}"/>
          </ac:spMkLst>
        </pc:spChg>
      </pc:sldChg>
      <pc:sldChg chg="addSp delSp modSp new">
        <pc:chgData name="Guest User" userId="S::urn:spo:anon#6929577ae0486b7e73fc7bfa6da82adaf647a8de70498aadc025407b33c20eb3::" providerId="AD" clId="Web-{C5F6CFD5-8BAD-A44E-1881-29B7A7577F12}" dt="2023-03-29T14:02:29.202" v="518" actId="20577"/>
        <pc:sldMkLst>
          <pc:docMk/>
          <pc:sldMk cId="4030334819" sldId="428"/>
        </pc:sldMkLst>
        <pc:spChg chg="mod">
          <ac:chgData name="Guest User" userId="S::urn:spo:anon#6929577ae0486b7e73fc7bfa6da82adaf647a8de70498aadc025407b33c20eb3::" providerId="AD" clId="Web-{C5F6CFD5-8BAD-A44E-1881-29B7A7577F12}" dt="2023-03-29T14:02:17.655" v="516" actId="14100"/>
          <ac:spMkLst>
            <pc:docMk/>
            <pc:sldMk cId="4030334819" sldId="428"/>
            <ac:spMk id="2" creationId="{6567E4B4-131B-306C-5FAB-06B5883BF616}"/>
          </ac:spMkLst>
        </pc:spChg>
        <pc:spChg chg="add del mod">
          <ac:chgData name="Guest User" userId="S::urn:spo:anon#6929577ae0486b7e73fc7bfa6da82adaf647a8de70498aadc025407b33c20eb3::" providerId="AD" clId="Web-{C5F6CFD5-8BAD-A44E-1881-29B7A7577F12}" dt="2023-03-29T14:02:29.202" v="518" actId="20577"/>
          <ac:spMkLst>
            <pc:docMk/>
            <pc:sldMk cId="4030334819" sldId="428"/>
            <ac:spMk id="3" creationId="{09A2E7BF-68AB-AA3F-B8C5-889D08DFD352}"/>
          </ac:spMkLst>
        </pc:spChg>
        <pc:picChg chg="add del mod ord">
          <ac:chgData name="Guest User" userId="S::urn:spo:anon#6929577ae0486b7e73fc7bfa6da82adaf647a8de70498aadc025407b33c20eb3::" providerId="AD" clId="Web-{C5F6CFD5-8BAD-A44E-1881-29B7A7577F12}" dt="2023-03-29T13:01:05.450" v="62"/>
          <ac:picMkLst>
            <pc:docMk/>
            <pc:sldMk cId="4030334819" sldId="428"/>
            <ac:picMk id="4" creationId="{21CA70C9-50E9-7FAD-D8B8-F878DEBA6C77}"/>
          </ac:picMkLst>
        </pc:picChg>
        <pc:picChg chg="add del mod ord">
          <ac:chgData name="Guest User" userId="S::urn:spo:anon#6929577ae0486b7e73fc7bfa6da82adaf647a8de70498aadc025407b33c20eb3::" providerId="AD" clId="Web-{C5F6CFD5-8BAD-A44E-1881-29B7A7577F12}" dt="2023-03-29T13:01:20.153" v="64"/>
          <ac:picMkLst>
            <pc:docMk/>
            <pc:sldMk cId="4030334819" sldId="428"/>
            <ac:picMk id="5" creationId="{5E6A2FBD-EACB-E5BC-618E-E4FAC9C6E0CF}"/>
          </ac:picMkLst>
        </pc:picChg>
      </pc:sldChg>
      <pc:sldChg chg="modSp add replId">
        <pc:chgData name="Guest User" userId="S::urn:spo:anon#6929577ae0486b7e73fc7bfa6da82adaf647a8de70498aadc025407b33c20eb3::" providerId="AD" clId="Web-{C5F6CFD5-8BAD-A44E-1881-29B7A7577F12}" dt="2023-03-29T13:07:50.087" v="128" actId="20577"/>
        <pc:sldMkLst>
          <pc:docMk/>
          <pc:sldMk cId="3031250757" sldId="429"/>
        </pc:sldMkLst>
        <pc:spChg chg="mod">
          <ac:chgData name="Guest User" userId="S::urn:spo:anon#6929577ae0486b7e73fc7bfa6da82adaf647a8de70498aadc025407b33c20eb3::" providerId="AD" clId="Web-{C5F6CFD5-8BAD-A44E-1881-29B7A7577F12}" dt="2023-03-29T13:07:50.087" v="128" actId="20577"/>
          <ac:spMkLst>
            <pc:docMk/>
            <pc:sldMk cId="3031250757" sldId="429"/>
            <ac:spMk id="3" creationId="{64341B0A-4276-68D0-6F3F-641D55E79238}"/>
          </ac:spMkLst>
        </pc:spChg>
      </pc:sldChg>
      <pc:sldChg chg="modSp new">
        <pc:chgData name="Guest User" userId="S::urn:spo:anon#6929577ae0486b7e73fc7bfa6da82adaf647a8de70498aadc025407b33c20eb3::" providerId="AD" clId="Web-{C5F6CFD5-8BAD-A44E-1881-29B7A7577F12}" dt="2023-03-29T13:50:08.445" v="445" actId="20577"/>
        <pc:sldMkLst>
          <pc:docMk/>
          <pc:sldMk cId="3348859207" sldId="430"/>
        </pc:sldMkLst>
        <pc:spChg chg="mod">
          <ac:chgData name="Guest User" userId="S::urn:spo:anon#6929577ae0486b7e73fc7bfa6da82adaf647a8de70498aadc025407b33c20eb3::" providerId="AD" clId="Web-{C5F6CFD5-8BAD-A44E-1881-29B7A7577F12}" dt="2023-03-29T13:25:32.494" v="227" actId="20577"/>
          <ac:spMkLst>
            <pc:docMk/>
            <pc:sldMk cId="3348859207" sldId="430"/>
            <ac:spMk id="2" creationId="{5E926C06-E283-D879-CC47-B7BD4D65CC63}"/>
          </ac:spMkLst>
        </pc:spChg>
        <pc:spChg chg="mod">
          <ac:chgData name="Guest User" userId="S::urn:spo:anon#6929577ae0486b7e73fc7bfa6da82adaf647a8de70498aadc025407b33c20eb3::" providerId="AD" clId="Web-{C5F6CFD5-8BAD-A44E-1881-29B7A7577F12}" dt="2023-03-29T13:50:08.445" v="445" actId="20577"/>
          <ac:spMkLst>
            <pc:docMk/>
            <pc:sldMk cId="3348859207" sldId="430"/>
            <ac:spMk id="3" creationId="{D46E8B76-75EB-B7B5-4235-F19E2F5DBD97}"/>
          </ac:spMkLst>
        </pc:spChg>
      </pc:sldChg>
      <pc:sldChg chg="new del">
        <pc:chgData name="Guest User" userId="S::urn:spo:anon#6929577ae0486b7e73fc7bfa6da82adaf647a8de70498aadc025407b33c20eb3::" providerId="AD" clId="Web-{C5F6CFD5-8BAD-A44E-1881-29B7A7577F12}" dt="2023-03-29T14:00:42.011" v="513"/>
        <pc:sldMkLst>
          <pc:docMk/>
          <pc:sldMk cId="1764121854" sldId="431"/>
        </pc:sldMkLst>
      </pc:sldChg>
      <pc:sldChg chg="new del">
        <pc:chgData name="Guest User" userId="S::urn:spo:anon#6929577ae0486b7e73fc7bfa6da82adaf647a8de70498aadc025407b33c20eb3::" providerId="AD" clId="Web-{C5F6CFD5-8BAD-A44E-1881-29B7A7577F12}" dt="2023-03-29T14:00:42.011" v="512"/>
        <pc:sldMkLst>
          <pc:docMk/>
          <pc:sldMk cId="249553157" sldId="432"/>
        </pc:sldMkLst>
      </pc:sldChg>
      <pc:sldChg chg="modSp add replId">
        <pc:chgData name="Guest User" userId="S::urn:spo:anon#6929577ae0486b7e73fc7bfa6da82adaf647a8de70498aadc025407b33c20eb3::" providerId="AD" clId="Web-{C5F6CFD5-8BAD-A44E-1881-29B7A7577F12}" dt="2023-03-29T13:58:51.992" v="492" actId="20577"/>
        <pc:sldMkLst>
          <pc:docMk/>
          <pc:sldMk cId="2456567461" sldId="433"/>
        </pc:sldMkLst>
        <pc:spChg chg="mod">
          <ac:chgData name="Guest User" userId="S::urn:spo:anon#6929577ae0486b7e73fc7bfa6da82adaf647a8de70498aadc025407b33c20eb3::" providerId="AD" clId="Web-{C5F6CFD5-8BAD-A44E-1881-29B7A7577F12}" dt="2023-03-29T13:58:51.992" v="492" actId="20577"/>
          <ac:spMkLst>
            <pc:docMk/>
            <pc:sldMk cId="2456567461" sldId="433"/>
            <ac:spMk id="3" creationId="{D46E8B76-75EB-B7B5-4235-F19E2F5DBD97}"/>
          </ac:spMkLst>
        </pc:spChg>
      </pc:sldChg>
      <pc:sldChg chg="modSp add del replId">
        <pc:chgData name="Guest User" userId="S::urn:spo:anon#6929577ae0486b7e73fc7bfa6da82adaf647a8de70498aadc025407b33c20eb3::" providerId="AD" clId="Web-{C5F6CFD5-8BAD-A44E-1881-29B7A7577F12}" dt="2023-03-29T13:47:01.221" v="423"/>
        <pc:sldMkLst>
          <pc:docMk/>
          <pc:sldMk cId="371002062" sldId="434"/>
        </pc:sldMkLst>
        <pc:spChg chg="mod">
          <ac:chgData name="Guest User" userId="S::urn:spo:anon#6929577ae0486b7e73fc7bfa6da82adaf647a8de70498aadc025407b33c20eb3::" providerId="AD" clId="Web-{C5F6CFD5-8BAD-A44E-1881-29B7A7577F12}" dt="2023-03-29T13:40:56.663" v="347" actId="20577"/>
          <ac:spMkLst>
            <pc:docMk/>
            <pc:sldMk cId="371002062" sldId="434"/>
            <ac:spMk id="3" creationId="{D46E8B76-75EB-B7B5-4235-F19E2F5DBD97}"/>
          </ac:spMkLst>
        </pc:spChg>
      </pc:sldChg>
      <pc:sldChg chg="modSp add replId">
        <pc:chgData name="Guest User" userId="S::urn:spo:anon#6929577ae0486b7e73fc7bfa6da82adaf647a8de70498aadc025407b33c20eb3::" providerId="AD" clId="Web-{C5F6CFD5-8BAD-A44E-1881-29B7A7577F12}" dt="2023-03-29T14:03:43.861" v="519" actId="20577"/>
        <pc:sldMkLst>
          <pc:docMk/>
          <pc:sldMk cId="3361824753" sldId="434"/>
        </pc:sldMkLst>
        <pc:spChg chg="mod">
          <ac:chgData name="Guest User" userId="S::urn:spo:anon#6929577ae0486b7e73fc7bfa6da82adaf647a8de70498aadc025407b33c20eb3::" providerId="AD" clId="Web-{C5F6CFD5-8BAD-A44E-1881-29B7A7577F12}" dt="2023-03-29T14:03:43.861" v="519" actId="20577"/>
          <ac:spMkLst>
            <pc:docMk/>
            <pc:sldMk cId="3361824753" sldId="434"/>
            <ac:spMk id="3" creationId="{D46E8B76-75EB-B7B5-4235-F19E2F5DBD97}"/>
          </ac:spMkLst>
        </pc:spChg>
      </pc:sldChg>
      <pc:sldChg chg="modSp add replId">
        <pc:chgData name="Guest User" userId="S::urn:spo:anon#6929577ae0486b7e73fc7bfa6da82adaf647a8de70498aadc025407b33c20eb3::" providerId="AD" clId="Web-{C5F6CFD5-8BAD-A44E-1881-29B7A7577F12}" dt="2023-03-29T13:59:17.540" v="497" actId="20577"/>
        <pc:sldMkLst>
          <pc:docMk/>
          <pc:sldMk cId="1168102605" sldId="435"/>
        </pc:sldMkLst>
        <pc:spChg chg="mod">
          <ac:chgData name="Guest User" userId="S::urn:spo:anon#6929577ae0486b7e73fc7bfa6da82adaf647a8de70498aadc025407b33c20eb3::" providerId="AD" clId="Web-{C5F6CFD5-8BAD-A44E-1881-29B7A7577F12}" dt="2023-03-29T13:59:17.540" v="497" actId="20577"/>
          <ac:spMkLst>
            <pc:docMk/>
            <pc:sldMk cId="1168102605" sldId="435"/>
            <ac:spMk id="3" creationId="{D46E8B76-75EB-B7B5-4235-F19E2F5DBD97}"/>
          </ac:spMkLst>
        </pc:spChg>
      </pc:sldChg>
      <pc:sldChg chg="modSp add replId">
        <pc:chgData name="Guest User" userId="S::urn:spo:anon#6929577ae0486b7e73fc7bfa6da82adaf647a8de70498aadc025407b33c20eb3::" providerId="AD" clId="Web-{C5F6CFD5-8BAD-A44E-1881-29B7A7577F12}" dt="2023-03-29T14:00:30.605" v="511" actId="20577"/>
        <pc:sldMkLst>
          <pc:docMk/>
          <pc:sldMk cId="980562168" sldId="436"/>
        </pc:sldMkLst>
        <pc:spChg chg="mod">
          <ac:chgData name="Guest User" userId="S::urn:spo:anon#6929577ae0486b7e73fc7bfa6da82adaf647a8de70498aadc025407b33c20eb3::" providerId="AD" clId="Web-{C5F6CFD5-8BAD-A44E-1881-29B7A7577F12}" dt="2023-03-29T14:00:30.605" v="511" actId="20577"/>
          <ac:spMkLst>
            <pc:docMk/>
            <pc:sldMk cId="980562168" sldId="436"/>
            <ac:spMk id="3" creationId="{D46E8B76-75EB-B7B5-4235-F19E2F5DBD97}"/>
          </ac:spMkLst>
        </pc:spChg>
      </pc:sldChg>
      <pc:sldChg chg="modSp new">
        <pc:chgData name="Guest User" userId="S::urn:spo:anon#6929577ae0486b7e73fc7bfa6da82adaf647a8de70498aadc025407b33c20eb3::" providerId="AD" clId="Web-{C5F6CFD5-8BAD-A44E-1881-29B7A7577F12}" dt="2023-03-29T14:11:47.501" v="593" actId="20577"/>
        <pc:sldMkLst>
          <pc:docMk/>
          <pc:sldMk cId="2033455297" sldId="437"/>
        </pc:sldMkLst>
        <pc:spChg chg="mod">
          <ac:chgData name="Guest User" userId="S::urn:spo:anon#6929577ae0486b7e73fc7bfa6da82adaf647a8de70498aadc025407b33c20eb3::" providerId="AD" clId="Web-{C5F6CFD5-8BAD-A44E-1881-29B7A7577F12}" dt="2023-03-29T14:09:20.684" v="533" actId="20577"/>
          <ac:spMkLst>
            <pc:docMk/>
            <pc:sldMk cId="2033455297" sldId="437"/>
            <ac:spMk id="2" creationId="{FF29F45C-11A4-1513-6F41-6822246FE5FF}"/>
          </ac:spMkLst>
        </pc:spChg>
        <pc:spChg chg="mod">
          <ac:chgData name="Guest User" userId="S::urn:spo:anon#6929577ae0486b7e73fc7bfa6da82adaf647a8de70498aadc025407b33c20eb3::" providerId="AD" clId="Web-{C5F6CFD5-8BAD-A44E-1881-29B7A7577F12}" dt="2023-03-29T14:11:47.501" v="593" actId="20577"/>
          <ac:spMkLst>
            <pc:docMk/>
            <pc:sldMk cId="2033455297" sldId="437"/>
            <ac:spMk id="3" creationId="{B5212D5B-1547-076F-978D-369C9A26B1B7}"/>
          </ac:spMkLst>
        </pc:spChg>
      </pc:sld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docChgLst>
    <pc:chgData name="Guest User" userId="S::urn:spo:anon#6929577ae0486b7e73fc7bfa6da82adaf647a8de70498aadc025407b33c20eb3::" providerId="AD" clId="Web-{BB4BF291-7903-E593-C57A-63142DF8A5DC}"/>
    <pc:docChg chg="modSld">
      <pc:chgData name="Guest User" userId="S::urn:spo:anon#6929577ae0486b7e73fc7bfa6da82adaf647a8de70498aadc025407b33c20eb3::" providerId="AD" clId="Web-{BB4BF291-7903-E593-C57A-63142DF8A5DC}" dt="2023-04-02T05:05:02.621" v="6" actId="20577"/>
      <pc:docMkLst>
        <pc:docMk/>
      </pc:docMkLst>
      <pc:sldChg chg="modSp">
        <pc:chgData name="Guest User" userId="S::urn:spo:anon#6929577ae0486b7e73fc7bfa6da82adaf647a8de70498aadc025407b33c20eb3::" providerId="AD" clId="Web-{BB4BF291-7903-E593-C57A-63142DF8A5DC}" dt="2023-04-02T05:05:02.621" v="6" actId="20577"/>
        <pc:sldMkLst>
          <pc:docMk/>
          <pc:sldMk cId="3504326751" sldId="387"/>
        </pc:sldMkLst>
        <pc:spChg chg="mod">
          <ac:chgData name="Guest User" userId="S::urn:spo:anon#6929577ae0486b7e73fc7bfa6da82adaf647a8de70498aadc025407b33c20eb3::" providerId="AD" clId="Web-{BB4BF291-7903-E593-C57A-63142DF8A5DC}" dt="2023-04-02T05:05:02.621" v="6" actId="20577"/>
          <ac:spMkLst>
            <pc:docMk/>
            <pc:sldMk cId="3504326751" sldId="387"/>
            <ac:spMk id="3" creationId="{00000000-0000-0000-0000-000000000000}"/>
          </ac:spMkLst>
        </pc:spChg>
      </pc:sldChg>
      <pc:sldChg chg="modSp">
        <pc:chgData name="Guest User" userId="S::urn:spo:anon#6929577ae0486b7e73fc7bfa6da82adaf647a8de70498aadc025407b33c20eb3::" providerId="AD" clId="Web-{BB4BF291-7903-E593-C57A-63142DF8A5DC}" dt="2023-04-02T04:55:30.493" v="1" actId="14100"/>
        <pc:sldMkLst>
          <pc:docMk/>
          <pc:sldMk cId="2431434705" sldId="427"/>
        </pc:sldMkLst>
        <pc:spChg chg="mod">
          <ac:chgData name="Guest User" userId="S::urn:spo:anon#6929577ae0486b7e73fc7bfa6da82adaf647a8de70498aadc025407b33c20eb3::" providerId="AD" clId="Web-{BB4BF291-7903-E593-C57A-63142DF8A5DC}" dt="2023-04-02T04:55:30.493" v="1" actId="14100"/>
          <ac:spMkLst>
            <pc:docMk/>
            <pc:sldMk cId="2431434705" sldId="427"/>
            <ac:spMk id="3" creationId="{64341B0A-4276-68D0-6F3F-641D55E79238}"/>
          </ac:spMkLst>
        </pc:spChg>
      </pc:sldChg>
    </pc:docChg>
  </pc:docChgLst>
  <pc:docChgLst>
    <pc:chgData name="Medina, Karla [NEA]" userId="9763a922-e48d-46f4-84af-71a162a1da64" providerId="ADAL" clId="{BAAB028D-5C04-4277-B8E9-0FC7E3968B32}"/>
    <pc:docChg chg="custSel modSld modNotesMaster modHandout">
      <pc:chgData name="Medina, Karla [NEA]" userId="9763a922-e48d-46f4-84af-71a162a1da64" providerId="ADAL" clId="{BAAB028D-5C04-4277-B8E9-0FC7E3968B32}" dt="2023-04-05T13:46:00.584" v="1" actId="27636"/>
      <pc:docMkLst>
        <pc:docMk/>
      </pc:docMkLst>
      <pc:sldChg chg="modSp mod">
        <pc:chgData name="Medina, Karla [NEA]" userId="9763a922-e48d-46f4-84af-71a162a1da64" providerId="ADAL" clId="{BAAB028D-5C04-4277-B8E9-0FC7E3968B32}" dt="2023-04-05T13:46:00.584" v="1" actId="27636"/>
        <pc:sldMkLst>
          <pc:docMk/>
          <pc:sldMk cId="2255332240" sldId="414"/>
        </pc:sldMkLst>
        <pc:spChg chg="mod">
          <ac:chgData name="Medina, Karla [NEA]" userId="9763a922-e48d-46f4-84af-71a162a1da64" providerId="ADAL" clId="{BAAB028D-5C04-4277-B8E9-0FC7E3968B32}" dt="2023-04-05T13:46:00.584" v="1" actId="27636"/>
          <ac:spMkLst>
            <pc:docMk/>
            <pc:sldMk cId="2255332240" sldId="414"/>
            <ac:spMk id="3" creationId="{00000000-0000-0000-0000-000000000000}"/>
          </ac:spMkLst>
        </pc:spChg>
      </pc:sldChg>
    </pc:docChg>
  </pc:docChgLst>
  <pc:docChgLst>
    <pc:chgData name="Guest User" userId="S::urn:spo:anon#6929577ae0486b7e73fc7bfa6da82adaf647a8de70498aadc025407b33c20eb3::" providerId="AD" clId="Web-{9676FF4E-4093-BC22-9575-557697442AB2}"/>
    <pc:docChg chg="modSld">
      <pc:chgData name="Guest User" userId="S::urn:spo:anon#6929577ae0486b7e73fc7bfa6da82adaf647a8de70498aadc025407b33c20eb3::" providerId="AD" clId="Web-{9676FF4E-4093-BC22-9575-557697442AB2}" dt="2023-04-03T20:32:22.867" v="20"/>
      <pc:docMkLst>
        <pc:docMk/>
      </pc:docMkLst>
      <pc:sldChg chg="addSp delSp modSp">
        <pc:chgData name="Guest User" userId="S::urn:spo:anon#6929577ae0486b7e73fc7bfa6da82adaf647a8de70498aadc025407b33c20eb3::" providerId="AD" clId="Web-{9676FF4E-4093-BC22-9575-557697442AB2}" dt="2023-04-03T20:32:07.913" v="19" actId="14100"/>
        <pc:sldMkLst>
          <pc:docMk/>
          <pc:sldMk cId="582578270" sldId="280"/>
        </pc:sldMkLst>
        <pc:picChg chg="add mod">
          <ac:chgData name="Guest User" userId="S::urn:spo:anon#6929577ae0486b7e73fc7bfa6da82adaf647a8de70498aadc025407b33c20eb3::" providerId="AD" clId="Web-{9676FF4E-4093-BC22-9575-557697442AB2}" dt="2023-04-03T20:32:07.913" v="19" actId="14100"/>
          <ac:picMkLst>
            <pc:docMk/>
            <pc:sldMk cId="582578270" sldId="280"/>
            <ac:picMk id="3" creationId="{D82EA487-9638-196A-4B70-75C4BD9229B3}"/>
          </ac:picMkLst>
        </pc:picChg>
        <pc:picChg chg="del mod">
          <ac:chgData name="Guest User" userId="S::urn:spo:anon#6929577ae0486b7e73fc7bfa6da82adaf647a8de70498aadc025407b33c20eb3::" providerId="AD" clId="Web-{9676FF4E-4093-BC22-9575-557697442AB2}" dt="2023-04-03T20:31:53.897" v="16"/>
          <ac:picMkLst>
            <pc:docMk/>
            <pc:sldMk cId="582578270" sldId="280"/>
            <ac:picMk id="7" creationId="{00000000-0000-0000-0000-000000000000}"/>
          </ac:picMkLst>
        </pc:picChg>
      </pc:sldChg>
      <pc:sldChg chg="modSp">
        <pc:chgData name="Guest User" userId="S::urn:spo:anon#6929577ae0486b7e73fc7bfa6da82adaf647a8de70498aadc025407b33c20eb3::" providerId="AD" clId="Web-{9676FF4E-4093-BC22-9575-557697442AB2}" dt="2023-04-03T20:25:36.968" v="10"/>
        <pc:sldMkLst>
          <pc:docMk/>
          <pc:sldMk cId="1500585507" sldId="281"/>
        </pc:sldMkLst>
        <pc:picChg chg="mod">
          <ac:chgData name="Guest User" userId="S::urn:spo:anon#6929577ae0486b7e73fc7bfa6da82adaf647a8de70498aadc025407b33c20eb3::" providerId="AD" clId="Web-{9676FF4E-4093-BC22-9575-557697442AB2}" dt="2023-04-03T20:25:36.968" v="10"/>
          <ac:picMkLst>
            <pc:docMk/>
            <pc:sldMk cId="1500585507" sldId="281"/>
            <ac:picMk id="6" creationId="{00000000-0000-0000-0000-000000000000}"/>
          </ac:picMkLst>
        </pc:picChg>
      </pc:sldChg>
      <pc:sldChg chg="modSp">
        <pc:chgData name="Guest User" userId="S::urn:spo:anon#6929577ae0486b7e73fc7bfa6da82adaf647a8de70498aadc025407b33c20eb3::" providerId="AD" clId="Web-{9676FF4E-4093-BC22-9575-557697442AB2}" dt="2023-04-03T20:09:55.060" v="5"/>
        <pc:sldMkLst>
          <pc:docMk/>
          <pc:sldMk cId="4181194022" sldId="309"/>
        </pc:sldMkLst>
        <pc:picChg chg="mod">
          <ac:chgData name="Guest User" userId="S::urn:spo:anon#6929577ae0486b7e73fc7bfa6da82adaf647a8de70498aadc025407b33c20eb3::" providerId="AD" clId="Web-{9676FF4E-4093-BC22-9575-557697442AB2}" dt="2023-04-03T20:09:55.060" v="5"/>
          <ac:picMkLst>
            <pc:docMk/>
            <pc:sldMk cId="4181194022" sldId="309"/>
            <ac:picMk id="11" creationId="{00000000-0000-0000-0000-000000000000}"/>
          </ac:picMkLst>
        </pc:picChg>
      </pc:sldChg>
      <pc:sldChg chg="modSp">
        <pc:chgData name="Guest User" userId="S::urn:spo:anon#6929577ae0486b7e73fc7bfa6da82adaf647a8de70498aadc025407b33c20eb3::" providerId="AD" clId="Web-{9676FF4E-4093-BC22-9575-557697442AB2}" dt="2023-04-03T20:23:48.060" v="8"/>
        <pc:sldMkLst>
          <pc:docMk/>
          <pc:sldMk cId="3808897005" sldId="315"/>
        </pc:sldMkLst>
        <pc:picChg chg="mod">
          <ac:chgData name="Guest User" userId="S::urn:spo:anon#6929577ae0486b7e73fc7bfa6da82adaf647a8de70498aadc025407b33c20eb3::" providerId="AD" clId="Web-{9676FF4E-4093-BC22-9575-557697442AB2}" dt="2023-04-03T20:23:48.060" v="8"/>
          <ac:picMkLst>
            <pc:docMk/>
            <pc:sldMk cId="3808897005" sldId="315"/>
            <ac:picMk id="6" creationId="{00000000-0000-0000-0000-000000000000}"/>
          </ac:picMkLst>
        </pc:picChg>
      </pc:sldChg>
      <pc:sldChg chg="modSp">
        <pc:chgData name="Guest User" userId="S::urn:spo:anon#6929577ae0486b7e73fc7bfa6da82adaf647a8de70498aadc025407b33c20eb3::" providerId="AD" clId="Web-{9676FF4E-4093-BC22-9575-557697442AB2}" dt="2023-04-03T20:09:06.606" v="0"/>
        <pc:sldMkLst>
          <pc:docMk/>
          <pc:sldMk cId="3504326751" sldId="387"/>
        </pc:sldMkLst>
        <pc:picChg chg="mod">
          <ac:chgData name="Guest User" userId="S::urn:spo:anon#6929577ae0486b7e73fc7bfa6da82adaf647a8de70498aadc025407b33c20eb3::" providerId="AD" clId="Web-{9676FF4E-4093-BC22-9575-557697442AB2}" dt="2023-04-03T20:09:06.606" v="0"/>
          <ac:picMkLst>
            <pc:docMk/>
            <pc:sldMk cId="3504326751" sldId="387"/>
            <ac:picMk id="11" creationId="{00000000-0000-0000-0000-000000000000}"/>
          </ac:picMkLst>
        </pc:picChg>
      </pc:sldChg>
      <pc:sldChg chg="modSp">
        <pc:chgData name="Guest User" userId="S::urn:spo:anon#6929577ae0486b7e73fc7bfa6da82adaf647a8de70498aadc025407b33c20eb3::" providerId="AD" clId="Web-{9676FF4E-4093-BC22-9575-557697442AB2}" dt="2023-04-03T20:09:20.403" v="1"/>
        <pc:sldMkLst>
          <pc:docMk/>
          <pc:sldMk cId="4256695854" sldId="394"/>
        </pc:sldMkLst>
        <pc:picChg chg="mod">
          <ac:chgData name="Guest User" userId="S::urn:spo:anon#6929577ae0486b7e73fc7bfa6da82adaf647a8de70498aadc025407b33c20eb3::" providerId="AD" clId="Web-{9676FF4E-4093-BC22-9575-557697442AB2}" dt="2023-04-03T20:09:20.403" v="1"/>
          <ac:picMkLst>
            <pc:docMk/>
            <pc:sldMk cId="4256695854" sldId="394"/>
            <ac:picMk id="11" creationId="{00000000-0000-0000-0000-000000000000}"/>
          </ac:picMkLst>
        </pc:picChg>
      </pc:sldChg>
      <pc:sldChg chg="modSp">
        <pc:chgData name="Guest User" userId="S::urn:spo:anon#6929577ae0486b7e73fc7bfa6da82adaf647a8de70498aadc025407b33c20eb3::" providerId="AD" clId="Web-{9676FF4E-4093-BC22-9575-557697442AB2}" dt="2023-04-03T20:09:31.029" v="2"/>
        <pc:sldMkLst>
          <pc:docMk/>
          <pc:sldMk cId="4262786237" sldId="395"/>
        </pc:sldMkLst>
        <pc:picChg chg="mod">
          <ac:chgData name="Guest User" userId="S::urn:spo:anon#6929577ae0486b7e73fc7bfa6da82adaf647a8de70498aadc025407b33c20eb3::" providerId="AD" clId="Web-{9676FF4E-4093-BC22-9575-557697442AB2}" dt="2023-04-03T20:09:31.029" v="2"/>
          <ac:picMkLst>
            <pc:docMk/>
            <pc:sldMk cId="4262786237" sldId="395"/>
            <ac:picMk id="11" creationId="{00000000-0000-0000-0000-000000000000}"/>
          </ac:picMkLst>
        </pc:picChg>
      </pc:sldChg>
      <pc:sldChg chg="modSp">
        <pc:chgData name="Guest User" userId="S::urn:spo:anon#6929577ae0486b7e73fc7bfa6da82adaf647a8de70498aadc025407b33c20eb3::" providerId="AD" clId="Web-{9676FF4E-4093-BC22-9575-557697442AB2}" dt="2023-04-03T20:09:37.748" v="3"/>
        <pc:sldMkLst>
          <pc:docMk/>
          <pc:sldMk cId="856589251" sldId="396"/>
        </pc:sldMkLst>
        <pc:picChg chg="mod">
          <ac:chgData name="Guest User" userId="S::urn:spo:anon#6929577ae0486b7e73fc7bfa6da82adaf647a8de70498aadc025407b33c20eb3::" providerId="AD" clId="Web-{9676FF4E-4093-BC22-9575-557697442AB2}" dt="2023-04-03T20:09:37.748" v="3"/>
          <ac:picMkLst>
            <pc:docMk/>
            <pc:sldMk cId="856589251" sldId="396"/>
            <ac:picMk id="11" creationId="{00000000-0000-0000-0000-000000000000}"/>
          </ac:picMkLst>
        </pc:picChg>
      </pc:sldChg>
      <pc:sldChg chg="modSp">
        <pc:chgData name="Guest User" userId="S::urn:spo:anon#6929577ae0486b7e73fc7bfa6da82adaf647a8de70498aadc025407b33c20eb3::" providerId="AD" clId="Web-{9676FF4E-4093-BC22-9575-557697442AB2}" dt="2023-04-03T20:32:22.867" v="20"/>
        <pc:sldMkLst>
          <pc:docMk/>
          <pc:sldMk cId="504424211" sldId="397"/>
        </pc:sldMkLst>
        <pc:picChg chg="mod">
          <ac:chgData name="Guest User" userId="S::urn:spo:anon#6929577ae0486b7e73fc7bfa6da82adaf647a8de70498aadc025407b33c20eb3::" providerId="AD" clId="Web-{9676FF4E-4093-BC22-9575-557697442AB2}" dt="2023-04-03T20:32:22.867" v="20"/>
          <ac:picMkLst>
            <pc:docMk/>
            <pc:sldMk cId="504424211" sldId="397"/>
            <ac:picMk id="6" creationId="{00000000-0000-0000-0000-000000000000}"/>
          </ac:picMkLst>
        </pc:picChg>
      </pc:sldChg>
      <pc:sldChg chg="modSp">
        <pc:chgData name="Guest User" userId="S::urn:spo:anon#6929577ae0486b7e73fc7bfa6da82adaf647a8de70498aadc025407b33c20eb3::" providerId="AD" clId="Web-{9676FF4E-4093-BC22-9575-557697442AB2}" dt="2023-04-03T20:23:37.216" v="7"/>
        <pc:sldMkLst>
          <pc:docMk/>
          <pc:sldMk cId="3730309327" sldId="408"/>
        </pc:sldMkLst>
        <pc:picChg chg="mod">
          <ac:chgData name="Guest User" userId="S::urn:spo:anon#6929577ae0486b7e73fc7bfa6da82adaf647a8de70498aadc025407b33c20eb3::" providerId="AD" clId="Web-{9676FF4E-4093-BC22-9575-557697442AB2}" dt="2023-04-03T20:23:37.216" v="7"/>
          <ac:picMkLst>
            <pc:docMk/>
            <pc:sldMk cId="3730309327" sldId="408"/>
            <ac:picMk id="6" creationId="{00000000-0000-0000-0000-000000000000}"/>
          </ac:picMkLst>
        </pc:picChg>
      </pc:sldChg>
      <pc:sldChg chg="modSp">
        <pc:chgData name="Guest User" userId="S::urn:spo:anon#6929577ae0486b7e73fc7bfa6da82adaf647a8de70498aadc025407b33c20eb3::" providerId="AD" clId="Web-{9676FF4E-4093-BC22-9575-557697442AB2}" dt="2023-04-03T20:09:46.920" v="4"/>
        <pc:sldMkLst>
          <pc:docMk/>
          <pc:sldMk cId="2192844734" sldId="415"/>
        </pc:sldMkLst>
        <pc:picChg chg="mod">
          <ac:chgData name="Guest User" userId="S::urn:spo:anon#6929577ae0486b7e73fc7bfa6da82adaf647a8de70498aadc025407b33c20eb3::" providerId="AD" clId="Web-{9676FF4E-4093-BC22-9575-557697442AB2}" dt="2023-04-03T20:09:46.920" v="4"/>
          <ac:picMkLst>
            <pc:docMk/>
            <pc:sldMk cId="2192844734" sldId="415"/>
            <ac:picMk id="11" creationId="{00000000-0000-0000-0000-000000000000}"/>
          </ac:picMkLst>
        </pc:picChg>
      </pc:sldChg>
      <pc:sldChg chg="modSp">
        <pc:chgData name="Guest User" userId="S::urn:spo:anon#6929577ae0486b7e73fc7bfa6da82adaf647a8de70498aadc025407b33c20eb3::" providerId="AD" clId="Web-{9676FF4E-4093-BC22-9575-557697442AB2}" dt="2023-04-03T20:10:09.561" v="6" actId="1076"/>
        <pc:sldMkLst>
          <pc:docMk/>
          <pc:sldMk cId="3434083632" sldId="416"/>
        </pc:sldMkLst>
        <pc:picChg chg="mod">
          <ac:chgData name="Guest User" userId="S::urn:spo:anon#6929577ae0486b7e73fc7bfa6da82adaf647a8de70498aadc025407b33c20eb3::" providerId="AD" clId="Web-{9676FF4E-4093-BC22-9575-557697442AB2}" dt="2023-04-03T20:10:09.561" v="6" actId="1076"/>
          <ac:picMkLst>
            <pc:docMk/>
            <pc:sldMk cId="3434083632" sldId="416"/>
            <ac:picMk id="9218" creationId="{00000000-0000-0000-0000-000000000000}"/>
          </ac:picMkLst>
        </pc:picChg>
      </pc:sldChg>
      <pc:sldChg chg="modSp">
        <pc:chgData name="Guest User" userId="S::urn:spo:anon#6929577ae0486b7e73fc7bfa6da82adaf647a8de70498aadc025407b33c20eb3::" providerId="AD" clId="Web-{9676FF4E-4093-BC22-9575-557697442AB2}" dt="2023-04-03T20:23:57.467" v="9"/>
        <pc:sldMkLst>
          <pc:docMk/>
          <pc:sldMk cId="2191217385" sldId="419"/>
        </pc:sldMkLst>
        <pc:picChg chg="mod">
          <ac:chgData name="Guest User" userId="S::urn:spo:anon#6929577ae0486b7e73fc7bfa6da82adaf647a8de70498aadc025407b33c20eb3::" providerId="AD" clId="Web-{9676FF4E-4093-BC22-9575-557697442AB2}" dt="2023-04-03T20:23:57.467" v="9"/>
          <ac:picMkLst>
            <pc:docMk/>
            <pc:sldMk cId="2191217385" sldId="419"/>
            <ac:picMk id="6" creationId="{00000000-0000-0000-0000-000000000000}"/>
          </ac:picMkLst>
        </pc:picChg>
      </pc:sldChg>
    </pc:docChg>
  </pc:docChgLst>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6e76b88568f605929b3b841f02cfd62d68d8e06b72b73bca916481412ff75bb1::" providerId="AD" clId="Web-{89A463EF-D51B-8E4C-48D1-179FFF5F51C6}"/>
    <pc:docChg chg="modSld">
      <pc:chgData name="Guest User" userId="S::urn:spo:anon#6e76b88568f605929b3b841f02cfd62d68d8e06b72b73bca916481412ff75bb1::" providerId="AD" clId="Web-{89A463EF-D51B-8E4C-48D1-179FFF5F51C6}" dt="2023-03-31T16:25:03.439" v="39"/>
      <pc:docMkLst>
        <pc:docMk/>
      </pc:docMkLst>
      <pc:sldChg chg="modNotes">
        <pc:chgData name="Guest User" userId="S::urn:spo:anon#6e76b88568f605929b3b841f02cfd62d68d8e06b72b73bca916481412ff75bb1::" providerId="AD" clId="Web-{89A463EF-D51B-8E4C-48D1-179FFF5F51C6}" dt="2023-03-31T16:24:26.908" v="28"/>
        <pc:sldMkLst>
          <pc:docMk/>
          <pc:sldMk cId="4262786237" sldId="395"/>
        </pc:sldMkLst>
      </pc:sldChg>
      <pc:sldChg chg="modNotes">
        <pc:chgData name="Guest User" userId="S::urn:spo:anon#6e76b88568f605929b3b841f02cfd62d68d8e06b72b73bca916481412ff75bb1::" providerId="AD" clId="Web-{89A463EF-D51B-8E4C-48D1-179FFF5F51C6}" dt="2023-03-31T16:25:03.439" v="39"/>
        <pc:sldMkLst>
          <pc:docMk/>
          <pc:sldMk cId="856589251" sldId="396"/>
        </pc:sldMkLst>
      </pc:sldChg>
    </pc:docChg>
  </pc:docChgLst>
  <pc:docChgLst>
    <pc:chgData name="Guest User" userId="S::urn:spo:anon#6929577ae0486b7e73fc7bfa6da82adaf647a8de70498aadc025407b33c20eb3::" providerId="AD" clId="Web-{674A2C53-B42D-A239-8F60-66950E931A46}"/>
    <pc:docChg chg="modSld">
      <pc:chgData name="Guest User" userId="S::urn:spo:anon#6929577ae0486b7e73fc7bfa6da82adaf647a8de70498aadc025407b33c20eb3::" providerId="AD" clId="Web-{674A2C53-B42D-A239-8F60-66950E931A46}" dt="2023-04-03T17:02:50.247" v="9" actId="20577"/>
      <pc:docMkLst>
        <pc:docMk/>
      </pc:docMkLst>
      <pc:sldChg chg="modSp">
        <pc:chgData name="Guest User" userId="S::urn:spo:anon#6929577ae0486b7e73fc7bfa6da82adaf647a8de70498aadc025407b33c20eb3::" providerId="AD" clId="Web-{674A2C53-B42D-A239-8F60-66950E931A46}" dt="2023-04-03T17:02:50.247" v="9" actId="20577"/>
        <pc:sldMkLst>
          <pc:docMk/>
          <pc:sldMk cId="980562168" sldId="436"/>
        </pc:sldMkLst>
        <pc:spChg chg="mod">
          <ac:chgData name="Guest User" userId="S::urn:spo:anon#6929577ae0486b7e73fc7bfa6da82adaf647a8de70498aadc025407b33c20eb3::" providerId="AD" clId="Web-{674A2C53-B42D-A239-8F60-66950E931A46}" dt="2023-04-03T17:02:50.247" v="9" actId="20577"/>
          <ac:spMkLst>
            <pc:docMk/>
            <pc:sldMk cId="980562168" sldId="436"/>
            <ac:spMk id="2" creationId="{5E926C06-E283-D879-CC47-B7BD4D65CC6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BDB7646E-8811-423A-9C42-2CBFADA00A96}" type="datetimeFigureOut">
              <a:rPr lang="en-US" smtClean="0"/>
              <a:t>4/5/2023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solidFill>
                  <a:schemeClr val="tx1"/>
                </a:solidFill>
              </a:defRPr>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solidFill>
                  <a:schemeClr val="tx1"/>
                </a:solidFill>
              </a:defRPr>
            </a:lvl1pPr>
          </a:lstStyle>
          <a:p>
            <a:fld id="{D677E230-58DD-43ED-96A1-552DDAB53532}" type="datetimeFigureOut">
              <a:rPr lang="en-US" smtClean="0"/>
              <a:pPr/>
              <a:t>4/5/2023</a:t>
            </a:fld>
            <a:endParaRPr lang="en-US"/>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solidFill>
                  <a:schemeClr val="tx1"/>
                </a:solidFill>
              </a:defRPr>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solidFill>
                  <a:schemeClr val="tx1"/>
                </a:solidFill>
              </a:rPr>
              <a:t>Community Agreements for Our Time</a:t>
            </a:r>
          </a:p>
          <a:p>
            <a:r>
              <a:rPr lang="en-US" sz="1300">
                <a:solidFill>
                  <a:schemeClr val="tx1"/>
                </a:solidFill>
              </a:rPr>
              <a:t> </a:t>
            </a:r>
          </a:p>
          <a:p>
            <a:r>
              <a:rPr lang="en-US" sz="1300" b="1" dirty="0">
                <a:solidFill>
                  <a:schemeClr val="tx1"/>
                </a:solidFill>
              </a:rPr>
              <a:t>Awareness and Self-Knowledge </a:t>
            </a:r>
            <a:endParaRPr lang="en-US" sz="1300">
              <a:solidFill>
                <a:schemeClr val="tx1"/>
              </a:solidFill>
            </a:endParaRPr>
          </a:p>
          <a:p>
            <a:r>
              <a:rPr lang="en-US" sz="1300" dirty="0">
                <a:solidFill>
                  <a:schemeClr val="tx1"/>
                </a:solidFill>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300">
                <a:solidFill>
                  <a:schemeClr val="tx1"/>
                </a:solidFill>
              </a:rPr>
              <a:t> </a:t>
            </a:r>
          </a:p>
          <a:p>
            <a:r>
              <a:rPr lang="en-US" sz="1300" b="1" dirty="0">
                <a:solidFill>
                  <a:schemeClr val="tx1"/>
                </a:solidFill>
              </a:rPr>
              <a:t>Listening for Understanding</a:t>
            </a:r>
            <a:endParaRPr lang="en-US" sz="1300">
              <a:solidFill>
                <a:schemeClr val="tx1"/>
              </a:solidFill>
            </a:endParaRPr>
          </a:p>
          <a:p>
            <a:r>
              <a:rPr lang="en-US" sz="1300" dirty="0">
                <a:solidFill>
                  <a:schemeClr val="tx1"/>
                </a:solidFill>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300" b="1">
                <a:solidFill>
                  <a:schemeClr val="tx1"/>
                </a:solidFill>
              </a:rPr>
              <a:t> </a:t>
            </a:r>
            <a:endParaRPr lang="en-US" sz="1300">
              <a:solidFill>
                <a:schemeClr val="tx1"/>
              </a:solidFill>
            </a:endParaRPr>
          </a:p>
          <a:p>
            <a:r>
              <a:rPr lang="en-US" sz="1300" b="1" dirty="0">
                <a:solidFill>
                  <a:schemeClr val="tx1"/>
                </a:solidFill>
              </a:rPr>
              <a:t>Being Gracious</a:t>
            </a:r>
            <a:endParaRPr lang="en-US" sz="1300">
              <a:solidFill>
                <a:schemeClr val="tx1"/>
              </a:solidFill>
            </a:endParaRPr>
          </a:p>
          <a:p>
            <a:r>
              <a:rPr lang="en-US" sz="1300" dirty="0">
                <a:solidFill>
                  <a:schemeClr val="tx1"/>
                </a:solidFill>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 includes following the COVID protocols that are in place to protect the health of this learning community. </a:t>
            </a:r>
          </a:p>
          <a:p>
            <a:r>
              <a:rPr lang="en-US" sz="1300">
                <a:solidFill>
                  <a:schemeClr val="tx1"/>
                </a:solidFill>
              </a:rPr>
              <a:t> </a:t>
            </a:r>
          </a:p>
          <a:p>
            <a:r>
              <a:rPr lang="en-US" sz="1300" b="1" dirty="0">
                <a:solidFill>
                  <a:schemeClr val="tx1"/>
                </a:solidFill>
              </a:rPr>
              <a:t>Stay Engaged</a:t>
            </a:r>
            <a:endParaRPr lang="en-US" sz="1300" dirty="0">
              <a:solidFill>
                <a:schemeClr val="tx1"/>
              </a:solidFill>
            </a:endParaRPr>
          </a:p>
          <a:p>
            <a:r>
              <a:rPr lang="en-US" sz="1300" dirty="0">
                <a:solidFill>
                  <a:schemeClr val="tx1"/>
                </a:solidFill>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 a commitment to keeping your electronic communications to a minimum with folks not present in this learning community.  </a:t>
            </a:r>
          </a:p>
          <a:p>
            <a:r>
              <a:rPr lang="en-US" sz="1300">
                <a:solidFill>
                  <a:schemeClr val="tx1"/>
                </a:solidFill>
              </a:rPr>
              <a:t> </a:t>
            </a:r>
          </a:p>
          <a:p>
            <a:r>
              <a:rPr lang="en-US" sz="1300" b="1" dirty="0">
                <a:solidFill>
                  <a:schemeClr val="tx1"/>
                </a:solidFill>
              </a:rPr>
              <a:t>Be Open and Suspend Judgment</a:t>
            </a:r>
            <a:endParaRPr lang="en-US" sz="1300">
              <a:solidFill>
                <a:schemeClr val="tx1"/>
              </a:solidFill>
            </a:endParaRPr>
          </a:p>
          <a:p>
            <a:r>
              <a:rPr lang="en-US" sz="1300" dirty="0">
                <a:solidFill>
                  <a:schemeClr val="tx1"/>
                </a:solidFill>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300">
                <a:solidFill>
                  <a:schemeClr val="tx1"/>
                </a:solidFill>
              </a:rPr>
              <a:t> </a:t>
            </a:r>
          </a:p>
          <a:p>
            <a:r>
              <a:rPr lang="en-US" sz="1300" b="1" dirty="0">
                <a:solidFill>
                  <a:schemeClr val="tx1"/>
                </a:solidFill>
              </a:rPr>
              <a:t>Say “I”- tell your truth</a:t>
            </a:r>
            <a:endParaRPr lang="en-US" sz="1300">
              <a:solidFill>
                <a:schemeClr val="tx1"/>
              </a:solidFill>
            </a:endParaRPr>
          </a:p>
          <a:p>
            <a:r>
              <a:rPr lang="en-US" sz="1300" dirty="0">
                <a:solidFill>
                  <a:schemeClr val="tx1"/>
                </a:solidFill>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300">
                <a:solidFill>
                  <a:schemeClr val="tx1"/>
                </a:solidFill>
              </a:rPr>
              <a:t> </a:t>
            </a:r>
          </a:p>
          <a:p>
            <a:r>
              <a:rPr lang="en-US" sz="1300" b="1" dirty="0">
                <a:solidFill>
                  <a:schemeClr val="tx1"/>
                </a:solidFill>
              </a:rPr>
              <a:t>Seek Discomfort </a:t>
            </a:r>
            <a:endParaRPr lang="en-US" sz="1300">
              <a:solidFill>
                <a:schemeClr val="tx1"/>
              </a:solidFill>
            </a:endParaRPr>
          </a:p>
          <a:p>
            <a:r>
              <a:rPr lang="en-US" sz="1300" dirty="0">
                <a:solidFill>
                  <a:schemeClr val="tx1"/>
                </a:solidFill>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300">
                <a:solidFill>
                  <a:schemeClr val="tx1"/>
                </a:solidFill>
              </a:rPr>
              <a:t> </a:t>
            </a:r>
          </a:p>
          <a:p>
            <a:r>
              <a:rPr lang="en-US" sz="1300" b="1" dirty="0">
                <a:solidFill>
                  <a:schemeClr val="tx1"/>
                </a:solidFill>
              </a:rPr>
              <a:t>Reaching Empathy</a:t>
            </a:r>
            <a:endParaRPr lang="en-US" sz="1300">
              <a:solidFill>
                <a:schemeClr val="tx1"/>
              </a:solidFill>
            </a:endParaRPr>
          </a:p>
          <a:p>
            <a:r>
              <a:rPr lang="en-US" sz="1300" dirty="0">
                <a:solidFill>
                  <a:schemeClr val="tx1"/>
                </a:solidFill>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300">
                <a:solidFill>
                  <a:schemeClr val="tx1"/>
                </a:solidFill>
              </a:rPr>
              <a:t> </a:t>
            </a:r>
          </a:p>
          <a:p>
            <a:r>
              <a:rPr lang="en-US" sz="1300" b="1" dirty="0">
                <a:solidFill>
                  <a:schemeClr val="tx1"/>
                </a:solidFill>
              </a:rPr>
              <a:t>Resolution and Closure</a:t>
            </a:r>
            <a:endParaRPr lang="en-US" sz="1300">
              <a:solidFill>
                <a:schemeClr val="tx1"/>
              </a:solidFill>
            </a:endParaRPr>
          </a:p>
          <a:p>
            <a:r>
              <a:rPr lang="en-US" sz="1300" dirty="0">
                <a:solidFill>
                  <a:schemeClr val="tx1"/>
                </a:solidFill>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300">
                <a:solidFill>
                  <a:schemeClr val="tx1"/>
                </a:solidFill>
              </a:rPr>
              <a:t> </a:t>
            </a:r>
          </a:p>
          <a:p>
            <a:r>
              <a:rPr lang="en-US" sz="1300" b="1" dirty="0">
                <a:solidFill>
                  <a:schemeClr val="tx1"/>
                </a:solidFill>
              </a:rPr>
              <a:t>*Adapted from “Embracing equity and inclusion”, Annie E. Casey Foundation</a:t>
            </a:r>
            <a:endParaRPr lang="en-US" sz="1300" dirty="0">
              <a:solidFill>
                <a:schemeClr val="tx1"/>
              </a:solidFill>
            </a:endParaRPr>
          </a:p>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a:t>
            </a:r>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1571095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This seems like too much for a slide and more like the talking points for slide 21 – Zac.</a:t>
            </a:r>
          </a:p>
        </p:txBody>
      </p:sp>
      <p:sp>
        <p:nvSpPr>
          <p:cNvPr id="4" name="Slide Number Placeholder 3"/>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128567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I like this as *the* key idea slide.</a:t>
            </a:r>
          </a:p>
        </p:txBody>
      </p:sp>
      <p:sp>
        <p:nvSpPr>
          <p:cNvPr id="4" name="Slide Number Placeholder 3"/>
          <p:cNvSpPr>
            <a:spLocks noGrp="1"/>
          </p:cNvSpPr>
          <p:nvPr>
            <p:ph type="sldNum" sz="quarter" idx="5"/>
          </p:nvPr>
        </p:nvSpPr>
        <p:spPr/>
        <p:txBody>
          <a:bodyPr/>
          <a:lstStyle/>
          <a:p>
            <a:fld id="{841221E5-7225-48EB-A4EE-420E7BFCF705}" type="slidenum">
              <a:rPr lang="en-US" smtClean="0"/>
              <a:pPr/>
              <a:t>24</a:t>
            </a:fld>
            <a:endParaRPr lang="en-US"/>
          </a:p>
        </p:txBody>
      </p:sp>
    </p:spTree>
    <p:extLst>
      <p:ext uri="{BB962C8B-B14F-4D97-AF65-F5344CB8AC3E}">
        <p14:creationId xmlns:p14="http://schemas.microsoft.com/office/powerpoint/2010/main" val="572814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a:t>
            </a:r>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1454587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38</a:t>
            </a:fld>
            <a:endParaRPr lang="en-US">
              <a:solidFill>
                <a:prstClr val="black"/>
              </a:solidFill>
              <a:latin typeface="Calibri" panose="020F0502020204030204"/>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a:t>4/5/2023</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4/5/2023</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4/5/2023</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4/5/2023</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4/5/2023</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freepngimg.com/png/91411-body-angle-jewelry-harper-roy-green-arro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onecommunityranch.org/community-consciousnes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picpedia.org/highway-signs/c/collective-bargaining.html"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dirty="0"/>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dirty="0"/>
              <a:t>Bargaining for All</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dirty="0"/>
              <a:t>Feedback on Feedback</a:t>
            </a:r>
          </a:p>
        </p:txBody>
      </p:sp>
      <p:sp>
        <p:nvSpPr>
          <p:cNvPr id="3" name="Content Placeholder 2"/>
          <p:cNvSpPr>
            <a:spLocks noGrp="1"/>
          </p:cNvSpPr>
          <p:nvPr>
            <p:ph idx="1"/>
          </p:nvPr>
        </p:nvSpPr>
        <p:spPr>
          <a:xfrm>
            <a:off x="531812" y="838200"/>
            <a:ext cx="11430000" cy="5334000"/>
          </a:xfrm>
        </p:spPr>
        <p:txBody>
          <a:bodyPr/>
          <a:lstStyle/>
          <a:p>
            <a:endParaRPr lang="en-US" sz="2400" dirty="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89000"/>
          </a:xfrm>
        </p:spPr>
        <p:txBody>
          <a:bodyPr/>
          <a:lstStyle/>
          <a:p>
            <a:r>
              <a:rPr lang="en-US" dirty="0"/>
              <a:t>Your Words on our work – </a:t>
            </a:r>
          </a:p>
        </p:txBody>
      </p:sp>
      <p:sp>
        <p:nvSpPr>
          <p:cNvPr id="3" name="Content Placeholder 2"/>
          <p:cNvSpPr>
            <a:spLocks noGrp="1"/>
          </p:cNvSpPr>
          <p:nvPr>
            <p:ph idx="1"/>
          </p:nvPr>
        </p:nvSpPr>
        <p:spPr>
          <a:xfrm>
            <a:off x="760412" y="1066801"/>
            <a:ext cx="10615825" cy="5105399"/>
          </a:xfrm>
        </p:spPr>
        <p:txBody>
          <a:bodyPr/>
          <a:lstStyle/>
          <a:p>
            <a:pPr marL="0" indent="0">
              <a:buNone/>
            </a:pPr>
            <a:endParaRPr lang="en-US" dirty="0"/>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endParaRPr lang="en-US" sz="3550"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32832" y="545624"/>
            <a:ext cx="5842028" cy="5625862"/>
          </a:xfrm>
        </p:spPr>
        <p:txBody>
          <a:bodyPr vert="horz" lIns="91440" tIns="45720" rIns="91440" bIns="45720" rtlCol="0" anchor="t">
            <a:normAutofit/>
          </a:bodyPr>
          <a:lstStyle/>
          <a:p>
            <a:pPr marL="0" indent="0">
              <a:buNone/>
            </a:pPr>
            <a:r>
              <a:rPr lang="en-US" sz="4400" dirty="0"/>
              <a:t>The Bargaining Team </a:t>
            </a:r>
          </a:p>
          <a:p>
            <a:pPr marL="0" indent="0">
              <a:buNone/>
            </a:pPr>
            <a:endParaRPr lang="en-US" sz="4400" dirty="0"/>
          </a:p>
          <a:p>
            <a:pPr marL="0" indent="0">
              <a:buNone/>
            </a:pPr>
            <a:r>
              <a:rPr lang="en-US" sz="4400" dirty="0"/>
              <a:t>       and </a:t>
            </a:r>
          </a:p>
          <a:p>
            <a:pPr marL="0" indent="0">
              <a:buNone/>
            </a:pPr>
            <a:endParaRPr lang="en-US" sz="4400" dirty="0"/>
          </a:p>
          <a:p>
            <a:pPr marL="0" indent="0">
              <a:buNone/>
            </a:pPr>
            <a:r>
              <a:rPr lang="en-US" sz="4400" dirty="0"/>
              <a:t>Important topics for the 1st contract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219121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48D5-3074-4687-5476-2AD6D4437E8E}"/>
              </a:ext>
            </a:extLst>
          </p:cNvPr>
          <p:cNvSpPr>
            <a:spLocks noGrp="1"/>
          </p:cNvSpPr>
          <p:nvPr>
            <p:ph type="title"/>
          </p:nvPr>
        </p:nvSpPr>
        <p:spPr>
          <a:xfrm>
            <a:off x="925090" y="87116"/>
            <a:ext cx="11040198" cy="1511889"/>
          </a:xfrm>
        </p:spPr>
        <p:txBody>
          <a:bodyPr>
            <a:normAutofit fontScale="90000"/>
          </a:bodyPr>
          <a:lstStyle/>
          <a:p>
            <a:pPr algn="ctr"/>
            <a:r>
              <a:rPr lang="en-US" b="1" dirty="0">
                <a:ea typeface="+mj-lt"/>
                <a:cs typeface="+mj-lt"/>
              </a:rPr>
              <a:t>Basic Bargaining concepts for </a:t>
            </a:r>
            <a:br>
              <a:rPr lang="en-US" b="1" dirty="0">
                <a:ea typeface="+mj-lt"/>
                <a:cs typeface="+mj-lt"/>
              </a:rPr>
            </a:br>
            <a:r>
              <a:rPr lang="en-US" b="1" dirty="0">
                <a:ea typeface="+mj-lt"/>
                <a:cs typeface="+mj-lt"/>
              </a:rPr>
              <a:t>local Bylaws</a:t>
            </a:r>
            <a:br>
              <a:rPr lang="en-US" b="1" dirty="0">
                <a:ea typeface="+mj-lt"/>
                <a:cs typeface="+mj-lt"/>
              </a:rPr>
            </a:br>
            <a:r>
              <a:rPr lang="en-US" b="1" dirty="0">
                <a:ea typeface="+mj-lt"/>
                <a:cs typeface="+mj-lt"/>
              </a:rPr>
              <a:t> </a:t>
            </a:r>
            <a:r>
              <a:rPr lang="en-US" b="1" i="1" dirty="0">
                <a:ea typeface="+mj-lt"/>
                <a:cs typeface="+mj-lt"/>
              </a:rPr>
              <a:t>(See Sample Bylaw language in your resources):</a:t>
            </a:r>
            <a:endParaRPr lang="en-US" dirty="0"/>
          </a:p>
        </p:txBody>
      </p:sp>
      <p:sp>
        <p:nvSpPr>
          <p:cNvPr id="3" name="Content Placeholder 2">
            <a:extLst>
              <a:ext uri="{FF2B5EF4-FFF2-40B4-BE49-F238E27FC236}">
                <a16:creationId xmlns:a16="http://schemas.microsoft.com/office/drawing/2014/main" id="{64341B0A-4276-68D0-6F3F-641D55E79238}"/>
              </a:ext>
            </a:extLst>
          </p:cNvPr>
          <p:cNvSpPr>
            <a:spLocks noGrp="1"/>
          </p:cNvSpPr>
          <p:nvPr>
            <p:ph idx="1"/>
          </p:nvPr>
        </p:nvSpPr>
        <p:spPr>
          <a:xfrm>
            <a:off x="925090" y="1713555"/>
            <a:ext cx="11040198" cy="4458645"/>
          </a:xfrm>
        </p:spPr>
        <p:txBody>
          <a:bodyPr vert="horz" lIns="91440" tIns="45720" rIns="91440" bIns="45720" rtlCol="0" anchor="t">
            <a:normAutofit/>
          </a:bodyPr>
          <a:lstStyle/>
          <a:p>
            <a:pPr marL="246380" indent="-246380">
              <a:buFont typeface="Wingdings" pitchFamily="34" charset="0"/>
              <a:buChar char="Ø"/>
            </a:pPr>
            <a:r>
              <a:rPr lang="en-US" sz="3200" dirty="0">
                <a:ea typeface="+mn-lt"/>
                <a:cs typeface="+mn-lt"/>
              </a:rPr>
              <a:t>Bargaining Team to be “elected” ..(or appointed)</a:t>
            </a:r>
            <a:endParaRPr lang="en-US" sz="3200"/>
          </a:p>
          <a:p>
            <a:pPr marL="977900" lvl="2" indent="-246380">
              <a:buFont typeface="Wingdings" pitchFamily="34" charset="0"/>
              <a:buChar char="q"/>
            </a:pPr>
            <a:r>
              <a:rPr lang="en-US" sz="3200" dirty="0">
                <a:ea typeface="+mn-lt"/>
                <a:cs typeface="+mn-lt"/>
              </a:rPr>
              <a:t> Racial Diversity</a:t>
            </a:r>
            <a:endParaRPr lang="en-US" sz="3200" dirty="0"/>
          </a:p>
          <a:p>
            <a:pPr marL="977900" lvl="2" indent="-246380">
              <a:buFont typeface="Wingdings" pitchFamily="34" charset="0"/>
              <a:buChar char="q"/>
            </a:pPr>
            <a:r>
              <a:rPr lang="en-US" sz="3200" dirty="0">
                <a:ea typeface="+mn-lt"/>
                <a:cs typeface="+mn-lt"/>
              </a:rPr>
              <a:t> Representative of bargaining unit job</a:t>
            </a:r>
          </a:p>
          <a:p>
            <a:pPr marL="731520" lvl="2" indent="0">
              <a:buNone/>
            </a:pPr>
            <a:r>
              <a:rPr lang="en-US" sz="3200" dirty="0">
                <a:ea typeface="+mn-lt"/>
                <a:cs typeface="+mn-lt"/>
              </a:rPr>
              <a:t>  assignments/classifications/specialists etc.</a:t>
            </a:r>
            <a:endParaRPr lang="en-US" sz="3200" dirty="0"/>
          </a:p>
          <a:p>
            <a:pPr marL="246380" indent="-246380">
              <a:buFont typeface="Wingdings" pitchFamily="34" charset="0"/>
              <a:buChar char="Ø"/>
            </a:pPr>
            <a:r>
              <a:rPr lang="en-US" sz="3200" dirty="0">
                <a:ea typeface="+mn-lt"/>
                <a:cs typeface="+mn-lt"/>
              </a:rPr>
              <a:t>Responsibilities of the bargaining team</a:t>
            </a:r>
            <a:endParaRPr lang="en-US" sz="3200"/>
          </a:p>
          <a:p>
            <a:pPr marL="246380" indent="-246380">
              <a:buFont typeface="Wingdings" pitchFamily="34" charset="0"/>
              <a:buChar char="Ø"/>
            </a:pPr>
            <a:r>
              <a:rPr lang="en-US" sz="3200" dirty="0">
                <a:ea typeface="+mn-lt"/>
                <a:cs typeface="+mn-lt"/>
              </a:rPr>
              <a:t>Communication with members including the proposals from both sides</a:t>
            </a:r>
            <a:endParaRPr lang="en-US" sz="3200" dirty="0"/>
          </a:p>
        </p:txBody>
      </p:sp>
    </p:spTree>
    <p:extLst>
      <p:ext uri="{BB962C8B-B14F-4D97-AF65-F5344CB8AC3E}">
        <p14:creationId xmlns:p14="http://schemas.microsoft.com/office/powerpoint/2010/main" val="2431434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48D5-3074-4687-5476-2AD6D4437E8E}"/>
              </a:ext>
            </a:extLst>
          </p:cNvPr>
          <p:cNvSpPr>
            <a:spLocks noGrp="1"/>
          </p:cNvSpPr>
          <p:nvPr>
            <p:ph type="title"/>
          </p:nvPr>
        </p:nvSpPr>
        <p:spPr>
          <a:xfrm>
            <a:off x="925090" y="87116"/>
            <a:ext cx="11040198" cy="1511889"/>
          </a:xfrm>
        </p:spPr>
        <p:txBody>
          <a:bodyPr>
            <a:normAutofit fontScale="90000"/>
          </a:bodyPr>
          <a:lstStyle/>
          <a:p>
            <a:pPr algn="ctr"/>
            <a:r>
              <a:rPr lang="en-US" b="1" dirty="0">
                <a:ea typeface="+mj-lt"/>
                <a:cs typeface="+mj-lt"/>
              </a:rPr>
              <a:t>Basic Bargaining concepts for </a:t>
            </a:r>
            <a:br>
              <a:rPr lang="en-US" b="1" dirty="0">
                <a:ea typeface="+mj-lt"/>
                <a:cs typeface="+mj-lt"/>
              </a:rPr>
            </a:br>
            <a:r>
              <a:rPr lang="en-US" b="1" dirty="0">
                <a:ea typeface="+mj-lt"/>
                <a:cs typeface="+mj-lt"/>
              </a:rPr>
              <a:t>local Bylaws</a:t>
            </a:r>
            <a:br>
              <a:rPr lang="en-US" b="1" dirty="0">
                <a:ea typeface="+mj-lt"/>
                <a:cs typeface="+mj-lt"/>
              </a:rPr>
            </a:br>
            <a:r>
              <a:rPr lang="en-US" b="1" dirty="0">
                <a:ea typeface="+mj-lt"/>
                <a:cs typeface="+mj-lt"/>
              </a:rPr>
              <a:t> </a:t>
            </a:r>
            <a:r>
              <a:rPr lang="en-US" b="1" i="1" dirty="0">
                <a:ea typeface="+mj-lt"/>
                <a:cs typeface="+mj-lt"/>
              </a:rPr>
              <a:t>(See Sample Bylaw language in your resources):</a:t>
            </a:r>
            <a:endParaRPr lang="en-US" dirty="0"/>
          </a:p>
        </p:txBody>
      </p:sp>
      <p:sp>
        <p:nvSpPr>
          <p:cNvPr id="3" name="Content Placeholder 2">
            <a:extLst>
              <a:ext uri="{FF2B5EF4-FFF2-40B4-BE49-F238E27FC236}">
                <a16:creationId xmlns:a16="http://schemas.microsoft.com/office/drawing/2014/main" id="{64341B0A-4276-68D0-6F3F-641D55E79238}"/>
              </a:ext>
            </a:extLst>
          </p:cNvPr>
          <p:cNvSpPr>
            <a:spLocks noGrp="1"/>
          </p:cNvSpPr>
          <p:nvPr>
            <p:ph idx="1"/>
          </p:nvPr>
        </p:nvSpPr>
        <p:spPr>
          <a:xfrm>
            <a:off x="811811" y="1713555"/>
            <a:ext cx="10949574" cy="4458645"/>
          </a:xfrm>
        </p:spPr>
        <p:txBody>
          <a:bodyPr vert="horz" lIns="91440" tIns="45720" rIns="91440" bIns="45720" rtlCol="0" anchor="t">
            <a:normAutofit/>
          </a:bodyPr>
          <a:lstStyle/>
          <a:p>
            <a:pPr marL="246380" indent="-246380">
              <a:buFont typeface="Wingdings" pitchFamily="34" charset="0"/>
              <a:buChar char="Ø"/>
            </a:pPr>
            <a:r>
              <a:rPr lang="en-US" sz="3200" dirty="0">
                <a:ea typeface="+mn-lt"/>
                <a:cs typeface="+mn-lt"/>
              </a:rPr>
              <a:t>Share ENTIRE Tentative Agreement (NOT just a summary)</a:t>
            </a:r>
            <a:endParaRPr lang="en-US" sz="3200" dirty="0"/>
          </a:p>
          <a:p>
            <a:pPr marL="0" indent="0">
              <a:buNone/>
            </a:pPr>
            <a:endParaRPr lang="en-US" sz="3200" dirty="0">
              <a:ea typeface="+mn-lt"/>
              <a:cs typeface="+mn-lt"/>
            </a:endParaRPr>
          </a:p>
          <a:p>
            <a:pPr marL="246380" indent="-246380">
              <a:buFont typeface="Wingdings" pitchFamily="34" charset="0"/>
              <a:buChar char="Ø"/>
            </a:pPr>
            <a:r>
              <a:rPr lang="en-US" sz="3200" dirty="0">
                <a:ea typeface="+mn-lt"/>
                <a:cs typeface="+mn-lt"/>
              </a:rPr>
              <a:t>Ratification Process</a:t>
            </a:r>
            <a:endParaRPr lang="en-US" dirty="0"/>
          </a:p>
          <a:p>
            <a:pPr marL="0" indent="0">
              <a:buNone/>
            </a:pPr>
            <a:endParaRPr lang="en-US" sz="3200" dirty="0">
              <a:ea typeface="+mn-lt"/>
              <a:cs typeface="+mn-lt"/>
            </a:endParaRPr>
          </a:p>
          <a:p>
            <a:pPr marL="246380" indent="-246380">
              <a:buFont typeface="Wingdings" pitchFamily="34" charset="0"/>
              <a:buChar char="Ø"/>
            </a:pPr>
            <a:r>
              <a:rPr lang="en-US" sz="3200" dirty="0">
                <a:ea typeface="+mn-lt"/>
                <a:cs typeface="+mn-lt"/>
              </a:rPr>
              <a:t>Quorum (members present …or…total membership)</a:t>
            </a:r>
            <a:endParaRPr lang="en-US" dirty="0"/>
          </a:p>
          <a:p>
            <a:pPr marL="246380" indent="-246380">
              <a:buFont typeface="Wingdings" pitchFamily="34" charset="0"/>
              <a:buChar char="Ø"/>
            </a:pPr>
            <a:endParaRPr lang="en-US" sz="3200" dirty="0"/>
          </a:p>
        </p:txBody>
      </p:sp>
    </p:spTree>
    <p:extLst>
      <p:ext uri="{BB962C8B-B14F-4D97-AF65-F5344CB8AC3E}">
        <p14:creationId xmlns:p14="http://schemas.microsoft.com/office/powerpoint/2010/main" val="303125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7E4B4-131B-306C-5FAB-06B5883BF616}"/>
              </a:ext>
            </a:extLst>
          </p:cNvPr>
          <p:cNvSpPr>
            <a:spLocks noGrp="1"/>
          </p:cNvSpPr>
          <p:nvPr>
            <p:ph type="title"/>
          </p:nvPr>
        </p:nvSpPr>
        <p:spPr>
          <a:xfrm>
            <a:off x="1593436" y="177800"/>
            <a:ext cx="9782801" cy="639055"/>
          </a:xfrm>
        </p:spPr>
        <p:txBody>
          <a:bodyPr/>
          <a:lstStyle/>
          <a:p>
            <a:pPr algn="ctr"/>
            <a:r>
              <a:rPr lang="en-US" b="1" dirty="0">
                <a:ea typeface="+mj-lt"/>
                <a:cs typeface="+mj-lt"/>
              </a:rPr>
              <a:t>Bargaining Table Team Member Roles</a:t>
            </a:r>
            <a:endParaRPr lang="en-US"/>
          </a:p>
        </p:txBody>
      </p:sp>
      <p:sp>
        <p:nvSpPr>
          <p:cNvPr id="3" name="Content Placeholder 2">
            <a:extLst>
              <a:ext uri="{FF2B5EF4-FFF2-40B4-BE49-F238E27FC236}">
                <a16:creationId xmlns:a16="http://schemas.microsoft.com/office/drawing/2014/main" id="{09A2E7BF-68AB-AA3F-B8C5-889D08DFD352}"/>
              </a:ext>
            </a:extLst>
          </p:cNvPr>
          <p:cNvSpPr>
            <a:spLocks noGrp="1"/>
          </p:cNvSpPr>
          <p:nvPr>
            <p:ph idx="1"/>
          </p:nvPr>
        </p:nvSpPr>
        <p:spPr>
          <a:xfrm>
            <a:off x="721188" y="818049"/>
            <a:ext cx="11119493" cy="5456170"/>
          </a:xfrm>
        </p:spPr>
        <p:txBody>
          <a:bodyPr vert="horz" lIns="91440" tIns="45720" rIns="91440" bIns="45720" rtlCol="0" anchor="t">
            <a:normAutofit/>
          </a:bodyPr>
          <a:lstStyle/>
          <a:p>
            <a:pPr marL="246380" indent="-246380">
              <a:buFont typeface="Wingdings" pitchFamily="34" charset="0"/>
              <a:buChar char="Ø"/>
            </a:pPr>
            <a:r>
              <a:rPr lang="en-US" sz="3200" b="1" u="sng" dirty="0">
                <a:ea typeface="+mn-lt"/>
                <a:cs typeface="+mn-lt"/>
              </a:rPr>
              <a:t>Spokesperson</a:t>
            </a:r>
            <a:r>
              <a:rPr lang="en-US" sz="3200" dirty="0">
                <a:ea typeface="+mn-lt"/>
                <a:cs typeface="+mn-lt"/>
              </a:rPr>
              <a:t>: Advocates the Association’s positions and responds to those of the employer</a:t>
            </a:r>
            <a:endParaRPr lang="en-US" sz="3200" dirty="0"/>
          </a:p>
          <a:p>
            <a:pPr marL="246380" indent="-246380">
              <a:buFont typeface="Wingdings" pitchFamily="34" charset="0"/>
              <a:buChar char="Ø"/>
            </a:pPr>
            <a:r>
              <a:rPr lang="en-US" sz="3200" b="1" u="sng" dirty="0">
                <a:ea typeface="+mn-lt"/>
                <a:cs typeface="+mn-lt"/>
              </a:rPr>
              <a:t>Communications Person</a:t>
            </a:r>
            <a:r>
              <a:rPr lang="en-US" sz="3200" dirty="0">
                <a:ea typeface="+mn-lt"/>
                <a:cs typeface="+mn-lt"/>
              </a:rPr>
              <a:t>: Sends updates to membership &amp; passes notes to Spokesperson</a:t>
            </a:r>
            <a:endParaRPr lang="en-US" sz="3200" dirty="0"/>
          </a:p>
          <a:p>
            <a:pPr marL="246380" indent="-246380">
              <a:buFont typeface="Wingdings" pitchFamily="34" charset="0"/>
              <a:buChar char="Ø"/>
            </a:pPr>
            <a:r>
              <a:rPr lang="en-US" sz="3200" b="1" u="sng" dirty="0">
                <a:ea typeface="+mn-lt"/>
                <a:cs typeface="+mn-lt"/>
              </a:rPr>
              <a:t>Official Note taker</a:t>
            </a:r>
            <a:r>
              <a:rPr lang="en-US" sz="3200" dirty="0">
                <a:ea typeface="+mn-lt"/>
                <a:cs typeface="+mn-lt"/>
              </a:rPr>
              <a:t>: Takes the official notes/including intent of the parties for record keeping </a:t>
            </a:r>
            <a:endParaRPr lang="en-US" sz="3200" dirty="0"/>
          </a:p>
          <a:p>
            <a:pPr marL="246380" indent="-246380">
              <a:buFont typeface="Wingdings" pitchFamily="34" charset="0"/>
              <a:buChar char="Ø"/>
            </a:pPr>
            <a:r>
              <a:rPr lang="en-US" sz="3200" b="1" u="sng" dirty="0">
                <a:ea typeface="+mn-lt"/>
                <a:cs typeface="+mn-lt"/>
              </a:rPr>
              <a:t>Numbers Person</a:t>
            </a:r>
            <a:r>
              <a:rPr lang="en-US" sz="3200" dirty="0">
                <a:ea typeface="+mn-lt"/>
                <a:cs typeface="+mn-lt"/>
              </a:rPr>
              <a:t>: Does quick math at the table/caucusing and might do the costing</a:t>
            </a:r>
            <a:endParaRPr lang="en-US" sz="3200" dirty="0"/>
          </a:p>
          <a:p>
            <a:pPr marL="246380" indent="-246380">
              <a:buFont typeface="Wingdings" pitchFamily="34" charset="0"/>
              <a:buChar char="Ø"/>
            </a:pPr>
            <a:r>
              <a:rPr lang="en-US" sz="3200" b="1" u="sng" dirty="0">
                <a:ea typeface="+mn-lt"/>
                <a:cs typeface="+mn-lt"/>
              </a:rPr>
              <a:t>Board Reaction Observer</a:t>
            </a:r>
            <a:r>
              <a:rPr lang="en-US" sz="3200" dirty="0">
                <a:ea typeface="+mn-lt"/>
                <a:cs typeface="+mn-lt"/>
              </a:rPr>
              <a:t>: Interpreting Board/District behaviors/reactions/reading upside down</a:t>
            </a:r>
            <a:endParaRPr lang="en-US" sz="3200" dirty="0"/>
          </a:p>
          <a:p>
            <a:pPr marL="246380" indent="-246380"/>
            <a:endParaRPr lang="en-US" sz="3200" dirty="0"/>
          </a:p>
        </p:txBody>
      </p:sp>
    </p:spTree>
    <p:extLst>
      <p:ext uri="{BB962C8B-B14F-4D97-AF65-F5344CB8AC3E}">
        <p14:creationId xmlns:p14="http://schemas.microsoft.com/office/powerpoint/2010/main" val="403033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a:t>
            </a:r>
            <a:br>
              <a:rPr lang="en-US" sz="2800" i="1" dirty="0">
                <a:highlight>
                  <a:srgbClr val="FFFF00"/>
                </a:highlight>
              </a:rPr>
            </a:br>
            <a:r>
              <a:rPr lang="en-US" sz="2800" i="1" dirty="0">
                <a:highlight>
                  <a:srgbClr val="FFFF00"/>
                </a:highlight>
              </a:rPr>
              <a:t>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834467" y="1498181"/>
            <a:ext cx="10541770" cy="4764703"/>
          </a:xfrm>
        </p:spPr>
        <p:txBody>
          <a:bodyPr vert="horz" lIns="91440" tIns="45720" rIns="91440" bIns="45720" rtlCol="0" anchor="t">
            <a:noAutofit/>
          </a:bodyPr>
          <a:lstStyle/>
          <a:p>
            <a:pPr marL="246380" indent="-246380">
              <a:buFont typeface="Wingdings" pitchFamily="34" charset="0"/>
              <a:buChar char="q"/>
            </a:pPr>
            <a:r>
              <a:rPr lang="en-US" sz="3200" dirty="0"/>
              <a:t>Recognition</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Workday/ workweek / work year</a:t>
            </a:r>
          </a:p>
          <a:p>
            <a:pPr marL="0" indent="0">
              <a:buNone/>
            </a:pPr>
            <a:endParaRPr lang="en-US" sz="3200" dirty="0"/>
          </a:p>
          <a:p>
            <a:pPr marL="246380" indent="-246380">
              <a:buFont typeface="Wingdings" pitchFamily="34" charset="0"/>
              <a:buChar char="q"/>
            </a:pPr>
            <a:r>
              <a:rPr lang="en-US" sz="3200" dirty="0"/>
              <a:t>Just Cause</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Grievance Procedure with Binding Arbitration</a:t>
            </a:r>
          </a:p>
          <a:p>
            <a:pPr marL="246380" indent="-246380">
              <a:buFont typeface="Wingdings" pitchFamily="34" charset="0"/>
              <a:buChar char="q"/>
            </a:pPr>
            <a:endParaRPr lang="en-US" dirty="0"/>
          </a:p>
          <a:p>
            <a:pPr marL="246380" indent="-246380">
              <a:buFont typeface="Wingdings" pitchFamily="34" charset="0"/>
              <a:buChar char="q"/>
            </a:pPr>
            <a:endParaRPr lang="en-US" dirty="0"/>
          </a:p>
        </p:txBody>
      </p:sp>
    </p:spTree>
    <p:extLst>
      <p:ext uri="{BB962C8B-B14F-4D97-AF65-F5344CB8AC3E}">
        <p14:creationId xmlns:p14="http://schemas.microsoft.com/office/powerpoint/2010/main" val="334885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 pitchFamily="34" charset="0"/>
              <a:buChar char="q"/>
            </a:pPr>
            <a:r>
              <a:rPr lang="en-US" sz="3200" dirty="0">
                <a:ea typeface="+mn-lt"/>
                <a:cs typeface="+mn-lt"/>
              </a:rPr>
              <a:t>Union Rights </a:t>
            </a:r>
            <a:endParaRPr lang="en-US" sz="3200" dirty="0"/>
          </a:p>
          <a:p>
            <a:pPr marL="246380" indent="-246380">
              <a:buFont typeface="Wingdings" pitchFamily="34" charset="0"/>
              <a:buChar char="q"/>
            </a:pPr>
            <a:endParaRPr lang="en-US" sz="3200" dirty="0"/>
          </a:p>
          <a:p>
            <a:pPr marL="246380" indent="-246380">
              <a:buFont typeface="Wingdings" pitchFamily="34" charset="0"/>
              <a:buChar char="q"/>
            </a:pPr>
            <a:r>
              <a:rPr lang="en-US" sz="3200" dirty="0"/>
              <a:t>Representation</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Nondiscrimination</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Duty-Free Lunch (might be statutory)</a:t>
            </a:r>
          </a:p>
          <a:p>
            <a:pPr marL="246380" indent="-246380"/>
            <a:endParaRPr lang="en-US" sz="3200" dirty="0"/>
          </a:p>
        </p:txBody>
      </p:sp>
    </p:spTree>
    <p:extLst>
      <p:ext uri="{BB962C8B-B14F-4D97-AF65-F5344CB8AC3E}">
        <p14:creationId xmlns:p14="http://schemas.microsoft.com/office/powerpoint/2010/main" val="2456567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Sans-Serif" pitchFamily="34" charset="0"/>
              <a:buChar char="q"/>
            </a:pPr>
            <a:r>
              <a:rPr lang="en-US" sz="3200" dirty="0">
                <a:ea typeface="+mn-lt"/>
                <a:cs typeface="+mn-lt"/>
              </a:rPr>
              <a:t>Transfers (voluntary &amp; involuntary)</a:t>
            </a:r>
          </a:p>
          <a:p>
            <a:pPr marL="246380" indent="-246380">
              <a:buFont typeface="Wingdings,Sans-Serif" pitchFamily="34" charset="0"/>
              <a:buChar char="q"/>
            </a:pPr>
            <a:endParaRPr lang="en-US" sz="3200" dirty="0">
              <a:ea typeface="+mn-lt"/>
              <a:cs typeface="+mn-lt"/>
            </a:endParaRPr>
          </a:p>
          <a:p>
            <a:pPr marL="246380" indent="-246380">
              <a:buFont typeface="Wingdings,Sans-Serif" pitchFamily="34" charset="0"/>
              <a:buChar char="q"/>
            </a:pPr>
            <a:r>
              <a:rPr lang="en-US" sz="3200" dirty="0">
                <a:ea typeface="+mn-lt"/>
                <a:cs typeface="+mn-lt"/>
              </a:rPr>
              <a:t>Seniority Rights</a:t>
            </a:r>
          </a:p>
          <a:p>
            <a:pPr marL="246380" indent="-246380">
              <a:buFont typeface="Wingdings,Sans-Serif" pitchFamily="34" charset="0"/>
              <a:buChar char="q"/>
            </a:pPr>
            <a:endParaRPr lang="en-US" sz="3200" dirty="0"/>
          </a:p>
          <a:p>
            <a:pPr marL="246380" indent="-246380">
              <a:buFont typeface="Wingdings" pitchFamily="34" charset="0"/>
              <a:buChar char="q"/>
            </a:pPr>
            <a:r>
              <a:rPr lang="en-US" sz="3200" dirty="0"/>
              <a:t>Reduction in Force/Layoffs/Recall Rights</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Personnel Files</a:t>
            </a:r>
          </a:p>
          <a:p>
            <a:pPr marL="246380" indent="-246380">
              <a:buFont typeface="Wingdings" pitchFamily="34" charset="0"/>
              <a:buChar char="q"/>
            </a:pPr>
            <a:endParaRPr lang="en-US" sz="3200" dirty="0"/>
          </a:p>
          <a:p>
            <a:pPr marL="246380" indent="-246380">
              <a:buFont typeface="Wingdings" pitchFamily="34" charset="0"/>
              <a:buChar char="q"/>
            </a:pPr>
            <a:endParaRPr lang="en-US" dirty="0"/>
          </a:p>
          <a:p>
            <a:pPr marL="246380" indent="-246380"/>
            <a:endParaRPr lang="en-US" dirty="0"/>
          </a:p>
        </p:txBody>
      </p:sp>
    </p:spTree>
    <p:extLst>
      <p:ext uri="{BB962C8B-B14F-4D97-AF65-F5344CB8AC3E}">
        <p14:creationId xmlns:p14="http://schemas.microsoft.com/office/powerpoint/2010/main" val="116810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 pitchFamily="34" charset="0"/>
              <a:buChar char="q"/>
            </a:pPr>
            <a:r>
              <a:rPr lang="en-US" sz="3200" dirty="0">
                <a:ea typeface="+mn-lt"/>
                <a:cs typeface="+mn-lt"/>
              </a:rPr>
              <a:t>Leave </a:t>
            </a:r>
          </a:p>
          <a:p>
            <a:pPr marL="246380" indent="-246380">
              <a:buFont typeface="Wingdings" pitchFamily="34" charset="0"/>
              <a:buChar char="q"/>
            </a:pPr>
            <a:endParaRPr lang="en-US" sz="3200" dirty="0">
              <a:ea typeface="+mn-lt"/>
              <a:cs typeface="+mn-lt"/>
            </a:endParaRPr>
          </a:p>
          <a:p>
            <a:pPr marL="246380" indent="-246380">
              <a:buFont typeface="Wingdings" pitchFamily="34" charset="0"/>
              <a:buChar char="q"/>
            </a:pPr>
            <a:r>
              <a:rPr lang="en-US" sz="3200" dirty="0">
                <a:ea typeface="+mn-lt"/>
                <a:cs typeface="+mn-lt"/>
              </a:rPr>
              <a:t>Holidays </a:t>
            </a:r>
            <a:endParaRPr lang="en-US" sz="3200" dirty="0"/>
          </a:p>
          <a:p>
            <a:pPr marL="0" indent="0">
              <a:buNone/>
            </a:pPr>
            <a:endParaRPr lang="en-US" sz="3200" dirty="0"/>
          </a:p>
          <a:p>
            <a:pPr marL="246380" indent="-246380">
              <a:buFont typeface="Wingdings" pitchFamily="34" charset="0"/>
              <a:buChar char="q"/>
            </a:pPr>
            <a:r>
              <a:rPr lang="en-US" sz="3200" dirty="0"/>
              <a:t>Health and Safety provisions</a:t>
            </a:r>
          </a:p>
          <a:p>
            <a:pPr marL="0" indent="0">
              <a:buNone/>
            </a:pPr>
            <a:endParaRPr lang="en-US" sz="3200" dirty="0"/>
          </a:p>
          <a:p>
            <a:pPr marL="246380" indent="-246380">
              <a:buFont typeface="Wingdings" pitchFamily="34" charset="0"/>
              <a:buChar char="q"/>
            </a:pPr>
            <a:r>
              <a:rPr lang="en-US" sz="3200" dirty="0"/>
              <a:t>Salary</a:t>
            </a:r>
          </a:p>
          <a:p>
            <a:pPr marL="246380" indent="-246380"/>
            <a:endParaRPr lang="en-US" sz="3200" dirty="0"/>
          </a:p>
        </p:txBody>
      </p:sp>
    </p:spTree>
    <p:extLst>
      <p:ext uri="{BB962C8B-B14F-4D97-AF65-F5344CB8AC3E}">
        <p14:creationId xmlns:p14="http://schemas.microsoft.com/office/powerpoint/2010/main" val="336182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 pitchFamily="34" charset="0"/>
              <a:buChar char="q"/>
            </a:pPr>
            <a:r>
              <a:rPr lang="en-US" sz="3200" dirty="0">
                <a:ea typeface="+mn-lt"/>
                <a:cs typeface="+mn-lt"/>
              </a:rPr>
              <a:t>Health Insurance</a:t>
            </a:r>
            <a:endParaRPr lang="en-US" dirty="0"/>
          </a:p>
          <a:p>
            <a:pPr marL="246380" indent="-246380">
              <a:buFont typeface="Wingdings" pitchFamily="34" charset="0"/>
              <a:buChar char="q"/>
            </a:pPr>
            <a:endParaRPr lang="en-US"/>
          </a:p>
          <a:p>
            <a:pPr marL="246380" indent="-246380">
              <a:buFont typeface="Wingdings" pitchFamily="34" charset="0"/>
              <a:buChar char="q"/>
            </a:pPr>
            <a:r>
              <a:rPr lang="en-US" sz="3200" dirty="0">
                <a:ea typeface="+mn-lt"/>
                <a:cs typeface="+mn-lt"/>
              </a:rPr>
              <a:t>Dues Deduction </a:t>
            </a:r>
            <a:endParaRPr lang="en-US" sz="3200" dirty="0"/>
          </a:p>
          <a:p>
            <a:pPr marL="0" indent="0">
              <a:buNone/>
            </a:pPr>
            <a:endParaRPr lang="en-US" sz="3200" dirty="0"/>
          </a:p>
          <a:p>
            <a:pPr marL="246380" indent="-246380">
              <a:buFont typeface="Wingdings" pitchFamily="34" charset="0"/>
              <a:buChar char="q"/>
            </a:pPr>
            <a:r>
              <a:rPr lang="en-US" sz="3200" dirty="0"/>
              <a:t>Successor Contract</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Duration Clause</a:t>
            </a:r>
          </a:p>
          <a:p>
            <a:pPr marL="246380" indent="-246380">
              <a:buFont typeface="Wingdings" pitchFamily="34" charset="0"/>
              <a:buChar char="q"/>
            </a:pPr>
            <a:endParaRPr lang="en-US" sz="3200" dirty="0"/>
          </a:p>
          <a:p>
            <a:pPr marL="246380" indent="-246380">
              <a:buFont typeface="Wingdings" pitchFamily="34" charset="0"/>
              <a:buChar char="q"/>
            </a:pPr>
            <a:endParaRPr lang="en-US" dirty="0"/>
          </a:p>
          <a:p>
            <a:pPr marL="246380" indent="-246380"/>
            <a:endParaRPr lang="en-US" dirty="0"/>
          </a:p>
        </p:txBody>
      </p:sp>
    </p:spTree>
    <p:extLst>
      <p:ext uri="{BB962C8B-B14F-4D97-AF65-F5344CB8AC3E}">
        <p14:creationId xmlns:p14="http://schemas.microsoft.com/office/powerpoint/2010/main" val="98056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F45C-11A4-1513-6F41-6822246FE5FF}"/>
              </a:ext>
            </a:extLst>
          </p:cNvPr>
          <p:cNvSpPr>
            <a:spLocks noGrp="1"/>
          </p:cNvSpPr>
          <p:nvPr>
            <p:ph type="title"/>
          </p:nvPr>
        </p:nvSpPr>
        <p:spPr/>
        <p:txBody>
          <a:bodyPr/>
          <a:lstStyle/>
          <a:p>
            <a:pPr algn="ctr"/>
            <a:r>
              <a:rPr lang="en-US" dirty="0"/>
              <a:t>Your Turn...Take 5 min...</a:t>
            </a:r>
          </a:p>
        </p:txBody>
      </p:sp>
      <p:sp>
        <p:nvSpPr>
          <p:cNvPr id="3" name="Content Placeholder 2">
            <a:extLst>
              <a:ext uri="{FF2B5EF4-FFF2-40B4-BE49-F238E27FC236}">
                <a16:creationId xmlns:a16="http://schemas.microsoft.com/office/drawing/2014/main" id="{B5212D5B-1547-076F-978D-369C9A26B1B7}"/>
              </a:ext>
            </a:extLst>
          </p:cNvPr>
          <p:cNvSpPr>
            <a:spLocks noGrp="1"/>
          </p:cNvSpPr>
          <p:nvPr>
            <p:ph idx="1"/>
          </p:nvPr>
        </p:nvSpPr>
        <p:spPr/>
        <p:txBody>
          <a:bodyPr vert="horz" lIns="91440" tIns="45720" rIns="91440" bIns="45720" rtlCol="0" anchor="t">
            <a:normAutofit/>
          </a:bodyPr>
          <a:lstStyle/>
          <a:p>
            <a:pPr marL="0" indent="0">
              <a:buNone/>
            </a:pPr>
            <a:endParaRPr lang="en-US"/>
          </a:p>
          <a:p>
            <a:pPr marL="0" indent="0">
              <a:buNone/>
            </a:pPr>
            <a:endParaRPr lang="en-US" dirty="0"/>
          </a:p>
          <a:p>
            <a:pPr marL="0" indent="0">
              <a:buNone/>
            </a:pPr>
            <a:r>
              <a:rPr lang="en-US" sz="3600" dirty="0"/>
              <a:t>….Take 5 min and write down 3 additional topics that have been areas of concern/need final written clarification regarding your local/district relations that must be in the 1st contract</a:t>
            </a:r>
            <a:endParaRPr lang="en-US"/>
          </a:p>
        </p:txBody>
      </p:sp>
    </p:spTree>
    <p:extLst>
      <p:ext uri="{BB962C8B-B14F-4D97-AF65-F5344CB8AC3E}">
        <p14:creationId xmlns:p14="http://schemas.microsoft.com/office/powerpoint/2010/main" val="203345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Take aways</a:t>
            </a:r>
          </a:p>
        </p:txBody>
      </p:sp>
      <p:sp>
        <p:nvSpPr>
          <p:cNvPr id="12" name="Content Placeholder 11"/>
          <p:cNvSpPr>
            <a:spLocks noGrp="1"/>
          </p:cNvSpPr>
          <p:nvPr>
            <p:ph idx="1"/>
          </p:nvPr>
        </p:nvSpPr>
        <p:spPr>
          <a:xfrm>
            <a:off x="5153207" y="133508"/>
            <a:ext cx="6351405" cy="6594031"/>
          </a:xfrm>
        </p:spPr>
        <p:txBody>
          <a:bodyPr vert="horz" lIns="91440" tIns="45720" rIns="91440" bIns="45720" rtlCol="0" anchor="t">
            <a:normAutofit/>
          </a:bodyPr>
          <a:lstStyle/>
          <a:p>
            <a:pPr marL="457200" indent="-457200">
              <a:buFont typeface="Wingdings" pitchFamily="34" charset="0"/>
              <a:buChar char="v"/>
            </a:pPr>
            <a:r>
              <a:rPr lang="en-US" dirty="0"/>
              <a:t>Internal concepts and protocols re Bargaining and the Bargaining Team must be in the Local Constitution and Bylaws</a:t>
            </a:r>
            <a:endParaRPr lang="en-US"/>
          </a:p>
          <a:p>
            <a:pPr marL="246380" indent="-246380"/>
            <a:endParaRPr lang="en-US" dirty="0"/>
          </a:p>
          <a:p>
            <a:pPr marL="457200" indent="-457200">
              <a:buFont typeface="Wingdings" pitchFamily="34" charset="0"/>
              <a:buChar char="v"/>
            </a:pPr>
            <a:r>
              <a:rPr lang="en-US" dirty="0"/>
              <a:t>Each person on the bargaining table team should have an active role</a:t>
            </a:r>
          </a:p>
          <a:p>
            <a:pPr marL="246380" indent="-246380"/>
            <a:endParaRPr lang="en-US" dirty="0"/>
          </a:p>
          <a:p>
            <a:pPr marL="457200" indent="-457200">
              <a:buFont typeface="Wingdings" pitchFamily="34" charset="0"/>
              <a:buChar char="v"/>
            </a:pPr>
            <a:r>
              <a:rPr lang="en-US" dirty="0"/>
              <a:t>There are important topics that must be in the 1st contract because the topics immediately and directly impact the lives of members on a daily basis during the school year</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3504326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81000"/>
            <a:ext cx="4038600" cy="1066800"/>
          </a:xfrm>
        </p:spPr>
        <p:txBody>
          <a:bodyPr>
            <a:normAutofit/>
          </a:bodyPr>
          <a:lstStyle/>
          <a:p>
            <a:r>
              <a:rPr lang="en-US" sz="4000" b="1" dirty="0"/>
              <a:t>Make a list</a:t>
            </a:r>
          </a:p>
        </p:txBody>
      </p:sp>
      <p:sp>
        <p:nvSpPr>
          <p:cNvPr id="4" name="Text Placeholder 3"/>
          <p:cNvSpPr>
            <a:spLocks noGrp="1"/>
          </p:cNvSpPr>
          <p:nvPr>
            <p:ph type="body" sz="half" idx="2"/>
          </p:nvPr>
        </p:nvSpPr>
        <p:spPr>
          <a:xfrm>
            <a:off x="684212" y="1828800"/>
            <a:ext cx="4038600" cy="4343400"/>
          </a:xfrm>
        </p:spPr>
        <p:txBody>
          <a:bodyPr vert="horz" lIns="91440" tIns="45720" rIns="91440" bIns="45720" rtlCol="0" anchor="t">
            <a:noAutofit/>
          </a:bodyPr>
          <a:lstStyle/>
          <a:p>
            <a:r>
              <a:rPr lang="en-US" sz="4400" dirty="0"/>
              <a:t>What are all the problems that the boss creates to  jack up and take advantage of the workers?</a:t>
            </a:r>
          </a:p>
        </p:txBody>
      </p:sp>
      <p:pic>
        <p:nvPicPr>
          <p:cNvPr id="6" name="Picture 5"/>
          <p:cNvPicPr>
            <a:picLocks noChangeAspect="1"/>
          </p:cNvPicPr>
          <p:nvPr/>
        </p:nvPicPr>
        <p:blipFill>
          <a:blip r:embed="rId2"/>
          <a:stretch>
            <a:fillRect/>
          </a:stretch>
        </p:blipFill>
        <p:spPr>
          <a:xfrm>
            <a:off x="5256212" y="76200"/>
            <a:ext cx="6248400" cy="6248400"/>
          </a:xfrm>
          <a:prstGeom prst="rect">
            <a:avLst/>
          </a:prstGeom>
        </p:spPr>
      </p:pic>
    </p:spTree>
    <p:extLst>
      <p:ext uri="{BB962C8B-B14F-4D97-AF65-F5344CB8AC3E}">
        <p14:creationId xmlns:p14="http://schemas.microsoft.com/office/powerpoint/2010/main" val="399992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986" y="177801"/>
            <a:ext cx="10765251" cy="812799"/>
          </a:xfrm>
        </p:spPr>
        <p:txBody>
          <a:bodyPr/>
          <a:lstStyle/>
          <a:p>
            <a:r>
              <a:rPr lang="en-US" dirty="0"/>
              <a:t>Boss Problems and Worker Solutions</a:t>
            </a:r>
          </a:p>
        </p:txBody>
      </p:sp>
      <p:sp>
        <p:nvSpPr>
          <p:cNvPr id="3" name="Content Placeholder 2"/>
          <p:cNvSpPr>
            <a:spLocks noGrp="1"/>
          </p:cNvSpPr>
          <p:nvPr>
            <p:ph idx="1"/>
          </p:nvPr>
        </p:nvSpPr>
        <p:spPr>
          <a:xfrm>
            <a:off x="610986" y="1412874"/>
            <a:ext cx="8531425" cy="4572000"/>
          </a:xfrm>
        </p:spPr>
        <p:txBody>
          <a:bodyPr vert="horz" lIns="91440" tIns="45720" rIns="91440" bIns="45720" rtlCol="0" anchor="t">
            <a:normAutofit lnSpcReduction="10000"/>
          </a:bodyPr>
          <a:lstStyle/>
          <a:p>
            <a:r>
              <a:rPr lang="en-US" sz="3600" dirty="0"/>
              <a:t>2 Columns  </a:t>
            </a:r>
          </a:p>
          <a:p>
            <a:pPr lvl="1"/>
            <a:r>
              <a:rPr lang="en-US" sz="3600" dirty="0"/>
              <a:t>1 Problems the boss creates</a:t>
            </a:r>
          </a:p>
          <a:p>
            <a:pPr lvl="1"/>
            <a:r>
              <a:rPr lang="en-US" sz="3600" dirty="0"/>
              <a:t> 2 Worker solution </a:t>
            </a:r>
          </a:p>
          <a:p>
            <a:r>
              <a:rPr lang="en-US" sz="3600" dirty="0"/>
              <a:t>Come to consensus on your top 4 issues. </a:t>
            </a:r>
          </a:p>
          <a:p>
            <a:r>
              <a:rPr lang="en-US" sz="3600" dirty="0"/>
              <a:t>For those 4 – Create a collective bargaining solution. </a:t>
            </a:r>
          </a:p>
          <a:p>
            <a:r>
              <a:rPr lang="en-US" sz="3600" dirty="0"/>
              <a:t>Share out. </a:t>
            </a:r>
          </a:p>
          <a:p>
            <a:pPr marL="0" indent="0">
              <a:buNone/>
            </a:pPr>
            <a:endParaRPr lang="en-US" dirty="0"/>
          </a:p>
        </p:txBody>
      </p:sp>
      <p:pic>
        <p:nvPicPr>
          <p:cNvPr id="5" name="Picture 4"/>
          <p:cNvPicPr>
            <a:picLocks noChangeAspect="1"/>
          </p:cNvPicPr>
          <p:nvPr/>
        </p:nvPicPr>
        <p:blipFill>
          <a:blip r:embed="rId2"/>
          <a:stretch>
            <a:fillRect/>
          </a:stretch>
        </p:blipFill>
        <p:spPr>
          <a:xfrm>
            <a:off x="8151812" y="2209800"/>
            <a:ext cx="3479800" cy="3479800"/>
          </a:xfrm>
          <a:prstGeom prst="rect">
            <a:avLst/>
          </a:prstGeom>
        </p:spPr>
      </p:pic>
    </p:spTree>
    <p:extLst>
      <p:ext uri="{BB962C8B-B14F-4D97-AF65-F5344CB8AC3E}">
        <p14:creationId xmlns:p14="http://schemas.microsoft.com/office/powerpoint/2010/main" val="2224068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r>
              <a:rPr lang="en-US" dirty="0"/>
              <a:t>Currently we tinker with Decisive Power and we capitulate to get what we want. </a:t>
            </a:r>
          </a:p>
          <a:p>
            <a:endParaRPr lang="en-US" dirty="0"/>
          </a:p>
          <a:p>
            <a:r>
              <a:rPr lang="en-US" dirty="0"/>
              <a:t>We want to move to a place where we have collective power to demand, win, and protect</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25669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27001"/>
            <a:ext cx="9782801" cy="711200"/>
          </a:xfrm>
        </p:spPr>
        <p:txBody>
          <a:bodyPr/>
          <a:lstStyle/>
          <a:p>
            <a:r>
              <a:rPr lang="en-US" dirty="0"/>
              <a:t>Roadmap to Collective Bargaining</a:t>
            </a:r>
          </a:p>
        </p:txBody>
      </p:sp>
      <p:sp>
        <p:nvSpPr>
          <p:cNvPr id="3" name="Content Placeholder 2"/>
          <p:cNvSpPr>
            <a:spLocks noGrp="1"/>
          </p:cNvSpPr>
          <p:nvPr>
            <p:ph idx="1"/>
          </p:nvPr>
        </p:nvSpPr>
        <p:spPr>
          <a:xfrm>
            <a:off x="760413" y="1066800"/>
            <a:ext cx="8763000" cy="5105400"/>
          </a:xfrm>
        </p:spPr>
        <p:txBody>
          <a:bodyPr>
            <a:normAutofit fontScale="70000" lnSpcReduction="20000"/>
          </a:bodyPr>
          <a:lstStyle/>
          <a:p>
            <a:r>
              <a:rPr lang="en-US" dirty="0"/>
              <a:t>Your map should clearly show the following: </a:t>
            </a:r>
          </a:p>
          <a:p>
            <a:pPr lvl="0"/>
            <a:r>
              <a:rPr lang="en-US" dirty="0"/>
              <a:t>Who are the decision maker (school board, state board, county council, etc.), what decision do they make?</a:t>
            </a:r>
          </a:p>
          <a:p>
            <a:pPr lvl="0"/>
            <a:r>
              <a:rPr lang="en-US" dirty="0"/>
              <a:t>How do the members indicate their support or interest (formally) with the decision makers? </a:t>
            </a:r>
          </a:p>
          <a:p>
            <a:pPr lvl="0"/>
            <a:r>
              <a:rPr lang="en-US" dirty="0"/>
              <a:t>What happens if you get denied on your petition for recognition? </a:t>
            </a:r>
          </a:p>
          <a:p>
            <a:pPr lvl="0"/>
            <a:r>
              <a:rPr lang="en-US" dirty="0"/>
              <a:t>What are the deadlines, if any? </a:t>
            </a:r>
          </a:p>
          <a:p>
            <a:pPr lvl="0"/>
            <a:r>
              <a:rPr lang="en-US" dirty="0"/>
              <a:t>What is the minimum support workers have to show to win recognition?</a:t>
            </a:r>
          </a:p>
          <a:p>
            <a:pPr lvl="0"/>
            <a:r>
              <a:rPr lang="en-US" dirty="0"/>
              <a:t>What do you have to do to be ready to get recognition? </a:t>
            </a:r>
          </a:p>
          <a:p>
            <a:pPr lvl="0"/>
            <a:r>
              <a:rPr lang="en-US" dirty="0"/>
              <a:t>Add some thoughts on time to do each step (1 month, 2 months, etc.)</a:t>
            </a:r>
          </a:p>
          <a:p>
            <a:pPr lvl="0"/>
            <a:r>
              <a:rPr lang="en-US" dirty="0"/>
              <a:t>How many members are in your unit? </a:t>
            </a:r>
          </a:p>
          <a:p>
            <a:pPr lvl="0"/>
            <a:r>
              <a:rPr lang="en-US" dirty="0"/>
              <a:t>How many work sites?</a:t>
            </a:r>
          </a:p>
          <a:p>
            <a:pPr lvl="0"/>
            <a:r>
              <a:rPr lang="en-US" dirty="0"/>
              <a:t>How many leaders do you need? </a:t>
            </a:r>
          </a:p>
          <a:p>
            <a:pPr lvl="0"/>
            <a:r>
              <a:rPr lang="en-US" dirty="0"/>
              <a:t>What will you do to test your leaderships team ability to move people? </a:t>
            </a:r>
          </a:p>
          <a:p>
            <a:endParaRPr lang="en-US" dirty="0"/>
          </a:p>
        </p:txBody>
      </p:sp>
      <p:pic>
        <p:nvPicPr>
          <p:cNvPr id="2050" name="Picture 2" descr="Free Roadmap Infographics for Google Slides and PowerPoint"/>
          <p:cNvPicPr>
            <a:picLocks noChangeAspect="1" noChangeArrowheads="1"/>
          </p:cNvPicPr>
          <p:nvPr/>
        </p:nvPicPr>
        <p:blipFill rotWithShape="1">
          <a:blip r:embed="rId2">
            <a:extLst>
              <a:ext uri="{28A0092B-C50C-407E-A947-70E740481C1C}">
                <a14:useLocalDpi xmlns:a14="http://schemas.microsoft.com/office/drawing/2010/main" val="0"/>
              </a:ext>
            </a:extLst>
          </a:blip>
          <a:srcRect l="48468" t="23111" r="7895"/>
          <a:stretch/>
        </p:blipFill>
        <p:spPr bwMode="auto">
          <a:xfrm>
            <a:off x="9218612" y="177800"/>
            <a:ext cx="3022456" cy="6085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2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DE67-016D-4EC0-BB48-172225F6A85C}"/>
              </a:ext>
            </a:extLst>
          </p:cNvPr>
          <p:cNvSpPr>
            <a:spLocks noGrp="1"/>
          </p:cNvSpPr>
          <p:nvPr>
            <p:ph type="title"/>
          </p:nvPr>
        </p:nvSpPr>
        <p:spPr>
          <a:xfrm>
            <a:off x="1787401" y="-401888"/>
            <a:ext cx="8442449" cy="1450379"/>
          </a:xfrm>
        </p:spPr>
        <p:txBody>
          <a:bodyPr>
            <a:normAutofit/>
          </a:bodyPr>
          <a:lstStyle/>
          <a:p>
            <a:r>
              <a:rPr lang="en-US" sz="5398" b="1" u="sng" dirty="0"/>
              <a:t>Start with the End Goal</a:t>
            </a:r>
          </a:p>
        </p:txBody>
      </p:sp>
      <p:sp>
        <p:nvSpPr>
          <p:cNvPr id="3" name="Content Placeholder 2">
            <a:extLst>
              <a:ext uri="{FF2B5EF4-FFF2-40B4-BE49-F238E27FC236}">
                <a16:creationId xmlns:a16="http://schemas.microsoft.com/office/drawing/2014/main" id="{CC555D5B-5C1F-4966-9D64-FB2CBA49BBA8}"/>
              </a:ext>
            </a:extLst>
          </p:cNvPr>
          <p:cNvSpPr>
            <a:spLocks noGrp="1"/>
          </p:cNvSpPr>
          <p:nvPr>
            <p:ph idx="1"/>
          </p:nvPr>
        </p:nvSpPr>
        <p:spPr>
          <a:xfrm>
            <a:off x="1982919" y="1430310"/>
            <a:ext cx="9237970" cy="4587679"/>
          </a:xfrm>
        </p:spPr>
        <p:txBody>
          <a:bodyPr>
            <a:normAutofit fontScale="92500" lnSpcReduction="10000"/>
          </a:bodyPr>
          <a:lstStyle/>
          <a:p>
            <a:pPr marL="341211" indent="-341211">
              <a:buFont typeface="Wingdings" panose="05000000000000000000" pitchFamily="2" charset="2"/>
              <a:buChar char="q"/>
            </a:pPr>
            <a:r>
              <a:rPr lang="en-US" sz="2399" dirty="0"/>
              <a:t>You win a Collective Bargaining Agreement</a:t>
            </a:r>
          </a:p>
          <a:p>
            <a:pPr marL="341211" indent="-341211">
              <a:buFont typeface="Wingdings" panose="05000000000000000000" pitchFamily="2" charset="2"/>
              <a:buChar char="q"/>
            </a:pPr>
            <a:r>
              <a:rPr lang="en-US" sz="2399" dirty="0"/>
              <a:t>Ratification vote by 95% of the members</a:t>
            </a:r>
          </a:p>
          <a:p>
            <a:pPr marL="341211" indent="-341211">
              <a:buFont typeface="Wingdings" panose="05000000000000000000" pitchFamily="2" charset="2"/>
              <a:buChar char="q"/>
            </a:pPr>
            <a:r>
              <a:rPr lang="en-US" sz="2399" dirty="0"/>
              <a:t>Bargaining process-Teams, Teams, Teams</a:t>
            </a:r>
          </a:p>
          <a:p>
            <a:pPr marL="341211" indent="-341211">
              <a:buFont typeface="Wingdings" panose="05000000000000000000" pitchFamily="2" charset="2"/>
              <a:buChar char="q"/>
            </a:pPr>
            <a:r>
              <a:rPr lang="en-US" sz="2399" dirty="0"/>
              <a:t>Support Collective Bargaining Card Signing (50% plus 1 minimum, but want at least 70% of ALL workers)</a:t>
            </a:r>
          </a:p>
          <a:p>
            <a:pPr marL="341211" indent="-341211">
              <a:buFont typeface="Wingdings" panose="05000000000000000000" pitchFamily="2" charset="2"/>
              <a:buChar char="q"/>
            </a:pPr>
            <a:r>
              <a:rPr lang="en-US" sz="2399" dirty="0"/>
              <a:t>Get an MOU signed with the School Board</a:t>
            </a:r>
          </a:p>
          <a:p>
            <a:pPr marL="341211" indent="-341211">
              <a:buFont typeface="Wingdings" panose="05000000000000000000" pitchFamily="2" charset="2"/>
              <a:buChar char="q"/>
            </a:pPr>
            <a:r>
              <a:rPr lang="en-US" sz="2399" dirty="0"/>
              <a:t>Worksite Teams-members or not-yet-members who are in a relationship with 90% of the workers in the worksite, are connected routinely to the leadership team, and have been trained on member-to-member conversations.</a:t>
            </a:r>
          </a:p>
          <a:p>
            <a:pPr marL="341211" indent="-341211">
              <a:buFont typeface="Wingdings" panose="05000000000000000000" pitchFamily="2" charset="2"/>
              <a:buChar char="q"/>
            </a:pPr>
            <a:r>
              <a:rPr lang="en-US" sz="2399" dirty="0"/>
              <a:t>Identify a Bargaining Leadership Team-members only, trusted and respected, great if they were elected.</a:t>
            </a:r>
          </a:p>
        </p:txBody>
      </p:sp>
      <p:pic>
        <p:nvPicPr>
          <p:cNvPr id="5" name="Picture 4" descr="Shape, arrow&#10;&#10;Description automatically generated">
            <a:extLst>
              <a:ext uri="{FF2B5EF4-FFF2-40B4-BE49-F238E27FC236}">
                <a16:creationId xmlns:a16="http://schemas.microsoft.com/office/drawing/2014/main" id="{263FA894-9C4C-410E-B49F-9793D42B5C2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1726278" y="2416140"/>
            <a:ext cx="5524655" cy="2025720"/>
          </a:xfrm>
          <a:prstGeom prst="rect">
            <a:avLst/>
          </a:prstGeom>
        </p:spPr>
      </p:pic>
    </p:spTree>
    <p:extLst>
      <p:ext uri="{BB962C8B-B14F-4D97-AF65-F5344CB8AC3E}">
        <p14:creationId xmlns:p14="http://schemas.microsoft.com/office/powerpoint/2010/main" val="3875533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381000"/>
            <a:ext cx="6477000" cy="6560024"/>
          </a:xfrm>
        </p:spPr>
        <p:txBody>
          <a:bodyPr>
            <a:normAutofit fontScale="92500" lnSpcReduction="20000"/>
          </a:bodyPr>
          <a:lstStyle/>
          <a:p>
            <a:pPr lvl="0"/>
            <a:r>
              <a:rPr lang="en-US" dirty="0"/>
              <a:t>You need a diverse, trusted/respected, large, stable, committed team to generate the power to make it to the bargaining table. </a:t>
            </a:r>
          </a:p>
          <a:p>
            <a:pPr lvl="0"/>
            <a:r>
              <a:rPr lang="en-US" dirty="0"/>
              <a:t>Knowing your pathway to win CB is critical to giving strategic and campaign advice to leaders. </a:t>
            </a:r>
          </a:p>
          <a:p>
            <a:pPr lvl="0"/>
            <a:r>
              <a:rPr lang="en-US" dirty="0"/>
              <a:t>You need to set deadlines for your work, especially where there are no statutory limits. Your team needs to know there is a timeline for this work. </a:t>
            </a:r>
          </a:p>
          <a:p>
            <a:pPr lvl="0"/>
            <a:r>
              <a:rPr lang="en-US" dirty="0"/>
              <a:t>More people invited, identified, and doing the work of the union</a:t>
            </a:r>
          </a:p>
          <a:p>
            <a:pPr lvl="0"/>
            <a:r>
              <a:rPr lang="en-US" dirty="0"/>
              <a:t>You can’t have power if your reach and ability to activate the entire unit is under 65%.</a:t>
            </a:r>
          </a:p>
          <a:p>
            <a:pPr lvl="0"/>
            <a:r>
              <a:rPr lang="en-US" dirty="0"/>
              <a:t>Power is built from shared relationships between workers doing authentic work on teams across worksites and with other allies.</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3"/>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26278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256212" y="609600"/>
            <a:ext cx="6248400" cy="6560024"/>
          </a:xfrm>
        </p:spPr>
        <p:txBody>
          <a:bodyPr>
            <a:normAutofit/>
          </a:bodyPr>
          <a:lstStyle/>
          <a:p>
            <a:r>
              <a:rPr lang="en-US" sz="4400" b="1" i="1" dirty="0"/>
              <a:t>The real win is not a bargaining agreement – it is a union with enough power to win the demands that materially improve the lives of members and students. </a:t>
            </a:r>
            <a:endParaRPr lang="en-US" sz="4400" dirty="0"/>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3"/>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85658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373030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812" y="1447800"/>
            <a:ext cx="9782801" cy="3657600"/>
          </a:xfrm>
        </p:spPr>
        <p:txBody>
          <a:bodyPr>
            <a:normAutofit fontScale="90000"/>
          </a:bodyPr>
          <a:lstStyle/>
          <a:p>
            <a:r>
              <a:rPr lang="en-US" sz="7200" dirty="0"/>
              <a:t>How do you get people engaged in the work of winning a campaign to bargain?</a:t>
            </a:r>
          </a:p>
        </p:txBody>
      </p:sp>
    </p:spTree>
    <p:extLst>
      <p:ext uri="{BB962C8B-B14F-4D97-AF65-F5344CB8AC3E}">
        <p14:creationId xmlns:p14="http://schemas.microsoft.com/office/powerpoint/2010/main" val="74705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1" y="223719"/>
            <a:ext cx="9865595" cy="799173"/>
          </a:xfrm>
        </p:spPr>
        <p:txBody>
          <a:bodyPr>
            <a:normAutofit/>
          </a:bodyPr>
          <a:lstStyle/>
          <a:p>
            <a:r>
              <a:rPr lang="en-US" dirty="0"/>
              <a:t>Writing a Theory of Change… </a:t>
            </a:r>
          </a:p>
        </p:txBody>
      </p:sp>
      <p:sp>
        <p:nvSpPr>
          <p:cNvPr id="3" name="Content Placeholder 2"/>
          <p:cNvSpPr>
            <a:spLocks noGrp="1"/>
          </p:cNvSpPr>
          <p:nvPr>
            <p:ph idx="1"/>
          </p:nvPr>
        </p:nvSpPr>
        <p:spPr>
          <a:xfrm>
            <a:off x="836611" y="1905000"/>
            <a:ext cx="10997643" cy="4038600"/>
          </a:xfrm>
          <a:solidFill>
            <a:schemeClr val="bg1"/>
          </a:solidFill>
        </p:spPr>
        <p:txBody>
          <a:bodyPr>
            <a:normAutofit/>
          </a:bodyPr>
          <a:lstStyle/>
          <a:p>
            <a:pPr marL="0" indent="0">
              <a:buNone/>
            </a:pPr>
            <a:r>
              <a:rPr lang="en-US" sz="6000" dirty="0"/>
              <a:t>IF we (</a:t>
            </a:r>
            <a:r>
              <a:rPr lang="en-US" sz="6000" dirty="0">
                <a:solidFill>
                  <a:srgbClr val="7030A0"/>
                </a:solidFill>
              </a:rPr>
              <a:t>do something(s)</a:t>
            </a:r>
            <a:r>
              <a:rPr lang="en-US" sz="6000" dirty="0"/>
              <a:t>) then we will achieve (</a:t>
            </a:r>
            <a:r>
              <a:rPr lang="en-US" sz="6000" dirty="0">
                <a:solidFill>
                  <a:schemeClr val="accent2">
                    <a:lumMod val="75000"/>
                  </a:schemeClr>
                </a:solidFill>
              </a:rPr>
              <a:t>outcome(s) </a:t>
            </a:r>
            <a:r>
              <a:rPr lang="en-US" sz="6000" dirty="0">
                <a:solidFill>
                  <a:schemeClr val="tx2"/>
                </a:solidFill>
              </a:rPr>
              <a:t>).</a:t>
            </a:r>
          </a:p>
        </p:txBody>
      </p:sp>
    </p:spTree>
    <p:extLst>
      <p:ext uri="{BB962C8B-B14F-4D97-AF65-F5344CB8AC3E}">
        <p14:creationId xmlns:p14="http://schemas.microsoft.com/office/powerpoint/2010/main" val="1585634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accessory&#10;&#10;Description automatically generated">
            <a:extLst>
              <a:ext uri="{FF2B5EF4-FFF2-40B4-BE49-F238E27FC236}">
                <a16:creationId xmlns:a16="http://schemas.microsoft.com/office/drawing/2014/main" id="{00A3A608-B87C-4941-B52F-95AD96A6F36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985" r="7955" b="5"/>
          <a:stretch/>
        </p:blipFill>
        <p:spPr>
          <a:xfrm>
            <a:off x="6922322" y="287422"/>
            <a:ext cx="5266502" cy="5830768"/>
          </a:xfrm>
          <a:prstGeom prst="rect">
            <a:avLst/>
          </a:prstGeom>
        </p:spPr>
      </p:pic>
      <p:sp>
        <p:nvSpPr>
          <p:cNvPr id="2" name="Title 1"/>
          <p:cNvSpPr>
            <a:spLocks noGrp="1"/>
          </p:cNvSpPr>
          <p:nvPr>
            <p:ph type="title"/>
          </p:nvPr>
        </p:nvSpPr>
        <p:spPr>
          <a:xfrm>
            <a:off x="1066522" y="-24731"/>
            <a:ext cx="10055781" cy="1450379"/>
          </a:xfrm>
        </p:spPr>
        <p:txBody>
          <a:bodyPr>
            <a:normAutofit/>
          </a:bodyPr>
          <a:lstStyle/>
          <a:p>
            <a:r>
              <a:rPr lang="en-US" u="sng" dirty="0"/>
              <a:t>Theory of Change (TOC)</a:t>
            </a:r>
          </a:p>
        </p:txBody>
      </p:sp>
      <p:sp>
        <p:nvSpPr>
          <p:cNvPr id="3" name="Content Placeholder 2"/>
          <p:cNvSpPr>
            <a:spLocks noGrp="1"/>
          </p:cNvSpPr>
          <p:nvPr>
            <p:ph idx="1"/>
          </p:nvPr>
        </p:nvSpPr>
        <p:spPr>
          <a:xfrm>
            <a:off x="1096994" y="1650844"/>
            <a:ext cx="5480512" cy="4280953"/>
          </a:xfrm>
        </p:spPr>
        <p:txBody>
          <a:bodyPr>
            <a:normAutofit/>
          </a:bodyPr>
          <a:lstStyle/>
          <a:p>
            <a:r>
              <a:rPr lang="en-US" sz="3199" dirty="0"/>
              <a:t>“If we </a:t>
            </a:r>
            <a:r>
              <a:rPr lang="en-US" sz="3199" dirty="0">
                <a:solidFill>
                  <a:srgbClr val="7030A0"/>
                </a:solidFill>
              </a:rPr>
              <a:t>invite people authentically into the work of the union, engage them authentically and earnestly, give them meaningful roles and tasks</a:t>
            </a:r>
            <a:r>
              <a:rPr lang="en-US" sz="3199" dirty="0"/>
              <a:t>, then we will </a:t>
            </a:r>
            <a:r>
              <a:rPr lang="en-US" sz="3199" dirty="0">
                <a:solidFill>
                  <a:srgbClr val="92D050"/>
                </a:solidFill>
              </a:rPr>
              <a:t>build the relationships and power to change our working conditions</a:t>
            </a:r>
            <a:r>
              <a:rPr lang="en-US" sz="3199" dirty="0"/>
              <a:t>.” </a:t>
            </a:r>
          </a:p>
        </p:txBody>
      </p:sp>
    </p:spTree>
    <p:extLst>
      <p:ext uri="{BB962C8B-B14F-4D97-AF65-F5344CB8AC3E}">
        <p14:creationId xmlns:p14="http://schemas.microsoft.com/office/powerpoint/2010/main" val="131877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1" y="223719"/>
            <a:ext cx="9865595" cy="799173"/>
          </a:xfrm>
        </p:spPr>
        <p:txBody>
          <a:bodyPr>
            <a:normAutofit/>
          </a:bodyPr>
          <a:lstStyle/>
          <a:p>
            <a:r>
              <a:rPr lang="en-US" dirty="0"/>
              <a:t>Writing an organizing theory of change… </a:t>
            </a:r>
          </a:p>
        </p:txBody>
      </p:sp>
      <p:sp>
        <p:nvSpPr>
          <p:cNvPr id="3" name="Content Placeholder 2"/>
          <p:cNvSpPr>
            <a:spLocks noGrp="1"/>
          </p:cNvSpPr>
          <p:nvPr>
            <p:ph idx="1"/>
          </p:nvPr>
        </p:nvSpPr>
        <p:spPr>
          <a:xfrm>
            <a:off x="836611" y="1295400"/>
            <a:ext cx="10997643" cy="4648200"/>
          </a:xfrm>
          <a:solidFill>
            <a:schemeClr val="bg1"/>
          </a:solidFill>
        </p:spPr>
        <p:txBody>
          <a:bodyPr>
            <a:normAutofit/>
          </a:bodyPr>
          <a:lstStyle/>
          <a:p>
            <a:pPr marL="0" indent="0">
              <a:buNone/>
            </a:pPr>
            <a:r>
              <a:rPr lang="en-US" sz="6000" dirty="0"/>
              <a:t>We are organizing </a:t>
            </a:r>
            <a:r>
              <a:rPr lang="en-US" sz="6000" dirty="0">
                <a:solidFill>
                  <a:srgbClr val="FF0000"/>
                </a:solidFill>
              </a:rPr>
              <a:t>who Specifically </a:t>
            </a:r>
            <a:r>
              <a:rPr lang="en-US" sz="6000" dirty="0"/>
              <a:t>who believe </a:t>
            </a:r>
            <a:r>
              <a:rPr lang="en-US" sz="6000" dirty="0">
                <a:solidFill>
                  <a:schemeClr val="accent6">
                    <a:lumMod val="75000"/>
                  </a:schemeClr>
                </a:solidFill>
              </a:rPr>
              <a:t>core value, beliefs </a:t>
            </a:r>
            <a:r>
              <a:rPr lang="en-US" sz="6000" dirty="0"/>
              <a:t>to </a:t>
            </a:r>
            <a:r>
              <a:rPr lang="en-US" sz="6000" dirty="0">
                <a:solidFill>
                  <a:srgbClr val="7030A0"/>
                </a:solidFill>
              </a:rPr>
              <a:t>do what specifically </a:t>
            </a:r>
            <a:r>
              <a:rPr lang="en-US" sz="6000" dirty="0"/>
              <a:t> to </a:t>
            </a:r>
            <a:r>
              <a:rPr lang="en-US" sz="6000" dirty="0">
                <a:solidFill>
                  <a:schemeClr val="accent2">
                    <a:lumMod val="75000"/>
                  </a:schemeClr>
                </a:solidFill>
              </a:rPr>
              <a:t>demand what outcome by when.</a:t>
            </a:r>
            <a:endParaRPr lang="en-US" sz="6000" dirty="0"/>
          </a:p>
        </p:txBody>
      </p:sp>
    </p:spTree>
    <p:extLst>
      <p:ext uri="{BB962C8B-B14F-4D97-AF65-F5344CB8AC3E}">
        <p14:creationId xmlns:p14="http://schemas.microsoft.com/office/powerpoint/2010/main" val="428316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45" y="223720"/>
            <a:ext cx="10512862" cy="681178"/>
          </a:xfrm>
        </p:spPr>
        <p:txBody>
          <a:bodyPr>
            <a:normAutofit/>
          </a:bodyPr>
          <a:lstStyle/>
          <a:p>
            <a:r>
              <a:rPr lang="en-US"/>
              <a:t>An </a:t>
            </a:r>
            <a:r>
              <a:rPr lang="en-US" dirty="0"/>
              <a:t>organizing theory of change… </a:t>
            </a:r>
          </a:p>
        </p:txBody>
      </p:sp>
      <p:sp>
        <p:nvSpPr>
          <p:cNvPr id="3" name="Content Placeholder 2"/>
          <p:cNvSpPr>
            <a:spLocks noGrp="1"/>
          </p:cNvSpPr>
          <p:nvPr>
            <p:ph idx="1"/>
          </p:nvPr>
        </p:nvSpPr>
        <p:spPr>
          <a:xfrm>
            <a:off x="637144" y="1371599"/>
            <a:ext cx="10997643" cy="4843747"/>
          </a:xfrm>
          <a:solidFill>
            <a:schemeClr val="bg1"/>
          </a:solidFill>
        </p:spPr>
        <p:txBody>
          <a:bodyPr>
            <a:normAutofit lnSpcReduction="10000"/>
          </a:bodyPr>
          <a:lstStyle/>
          <a:p>
            <a:pPr marL="0" indent="0">
              <a:buNone/>
            </a:pPr>
            <a:r>
              <a:rPr lang="en-US" sz="3999" dirty="0"/>
              <a:t>We are organizing </a:t>
            </a:r>
            <a:r>
              <a:rPr lang="en-US" sz="3999" dirty="0">
                <a:solidFill>
                  <a:srgbClr val="FF0000"/>
                </a:solidFill>
              </a:rPr>
              <a:t>the certified employees of this </a:t>
            </a:r>
            <a:r>
              <a:rPr lang="en-US" sz="3999" dirty="0" err="1">
                <a:solidFill>
                  <a:srgbClr val="FF0000"/>
                </a:solidFill>
              </a:rPr>
              <a:t>distric</a:t>
            </a:r>
            <a:r>
              <a:rPr lang="en-US" sz="3999" dirty="0">
                <a:solidFill>
                  <a:srgbClr val="FF0000"/>
                </a:solidFill>
              </a:rPr>
              <a:t> </a:t>
            </a:r>
            <a:r>
              <a:rPr lang="en-US" sz="3999" dirty="0"/>
              <a:t>who believe </a:t>
            </a:r>
            <a:r>
              <a:rPr lang="en-US" sz="3999" dirty="0">
                <a:solidFill>
                  <a:schemeClr val="accent6">
                    <a:lumMod val="75000"/>
                  </a:schemeClr>
                </a:solidFill>
              </a:rPr>
              <a:t>all students should experience teachers with safe and secure economic conditions </a:t>
            </a:r>
            <a:r>
              <a:rPr lang="en-US" sz="3999" dirty="0"/>
              <a:t>to </a:t>
            </a:r>
            <a:r>
              <a:rPr lang="en-US" sz="3999" dirty="0">
                <a:solidFill>
                  <a:srgbClr val="7030A0"/>
                </a:solidFill>
              </a:rPr>
              <a:t>join build action teams, to communicate needs with community, and engage in pressuring the school board to </a:t>
            </a:r>
            <a:r>
              <a:rPr lang="en-US" sz="3999" dirty="0"/>
              <a:t> </a:t>
            </a:r>
            <a:r>
              <a:rPr lang="en-US" sz="3999" dirty="0">
                <a:solidFill>
                  <a:schemeClr val="accent2">
                    <a:lumMod val="75000"/>
                  </a:schemeClr>
                </a:solidFill>
              </a:rPr>
              <a:t>demand an MOU outlining </a:t>
            </a:r>
            <a:r>
              <a:rPr lang="en-US" sz="3999" dirty="0" err="1">
                <a:solidFill>
                  <a:schemeClr val="accent2">
                    <a:lumMod val="75000"/>
                  </a:schemeClr>
                </a:solidFill>
              </a:rPr>
              <a:t>thier</a:t>
            </a:r>
            <a:r>
              <a:rPr lang="en-US" sz="3999" dirty="0">
                <a:solidFill>
                  <a:schemeClr val="accent2">
                    <a:lumMod val="75000"/>
                  </a:schemeClr>
                </a:solidFill>
              </a:rPr>
              <a:t> right to bargain collectively by December 2024 </a:t>
            </a:r>
            <a:r>
              <a:rPr lang="en-US" sz="3999" dirty="0"/>
              <a:t>. </a:t>
            </a:r>
          </a:p>
        </p:txBody>
      </p:sp>
    </p:spTree>
    <p:extLst>
      <p:ext uri="{BB962C8B-B14F-4D97-AF65-F5344CB8AC3E}">
        <p14:creationId xmlns:p14="http://schemas.microsoft.com/office/powerpoint/2010/main" val="225533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r>
              <a:rPr lang="en-US" sz="4800" dirty="0"/>
              <a:t>People need to know why they are engaging.</a:t>
            </a:r>
          </a:p>
          <a:p>
            <a:r>
              <a:rPr lang="en-US" sz="4800" dirty="0"/>
              <a:t>Theories of change succinctly describe why – they tell the story. </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219284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32</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36082" y="21632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08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50442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6401A1-4B48-4E41-997F-0F41CF3EE0FC}"/>
              </a:ext>
            </a:extLst>
          </p:cNvPr>
          <p:cNvSpPr>
            <a:spLocks noGrp="1"/>
          </p:cNvSpPr>
          <p:nvPr>
            <p:ph idx="1"/>
          </p:nvPr>
        </p:nvSpPr>
        <p:spPr>
          <a:xfrm>
            <a:off x="5484812" y="533400"/>
            <a:ext cx="6365887" cy="5715000"/>
          </a:xfrm>
        </p:spPr>
        <p:txBody>
          <a:bodyPr>
            <a:normAutofit fontScale="92500" lnSpcReduction="10000"/>
          </a:bodyPr>
          <a:lstStyle/>
          <a:p>
            <a:pPr lvl="0"/>
            <a:r>
              <a:rPr lang="en-US" dirty="0"/>
              <a:t>Top Left corner: things you will do before the end of the school year, who’s doing it, and resources needed to complete</a:t>
            </a:r>
          </a:p>
          <a:p>
            <a:pPr lvl="0"/>
            <a:r>
              <a:rPr lang="en-US" dirty="0"/>
              <a:t>Top right corner: things will you do between summer and the end of 1</a:t>
            </a:r>
            <a:r>
              <a:rPr lang="en-US" baseline="30000" dirty="0"/>
              <a:t>st</a:t>
            </a:r>
            <a:r>
              <a:rPr lang="en-US" dirty="0"/>
              <a:t> semester including who’s doing it, and resources needed to complete</a:t>
            </a:r>
          </a:p>
          <a:p>
            <a:pPr lvl="0"/>
            <a:r>
              <a:rPr lang="en-US" dirty="0"/>
              <a:t>Bottom left corner: things you will do in second semester or through the following summer, who’s doing it, and resources needed to complete</a:t>
            </a:r>
          </a:p>
          <a:p>
            <a:r>
              <a:rPr lang="en-US" dirty="0"/>
              <a:t>Bottom right corner: things that you don’t see the capacity to overcome before start of school 2024, including what the specific barriers are. </a:t>
            </a:r>
            <a:r>
              <a:rPr lang="en-US" sz="2399" dirty="0">
                <a:solidFill>
                  <a:schemeClr val="bg1"/>
                </a:solidFill>
              </a:rPr>
              <a:t>?</a:t>
            </a:r>
          </a:p>
        </p:txBody>
      </p:sp>
      <p:sp>
        <p:nvSpPr>
          <p:cNvPr id="18" name="Title 1">
            <a:extLst>
              <a:ext uri="{FF2B5EF4-FFF2-40B4-BE49-F238E27FC236}">
                <a16:creationId xmlns:a16="http://schemas.microsoft.com/office/drawing/2014/main" id="{CCD502A8-0B69-488A-BA33-05BE66124702}"/>
              </a:ext>
            </a:extLst>
          </p:cNvPr>
          <p:cNvSpPr txBox="1">
            <a:spLocks/>
          </p:cNvSpPr>
          <p:nvPr/>
        </p:nvSpPr>
        <p:spPr>
          <a:xfrm>
            <a:off x="1065212" y="118169"/>
            <a:ext cx="10331674" cy="1314654"/>
          </a:xfrm>
          <a:prstGeom prst="rect">
            <a:avLst/>
          </a:prstGeom>
        </p:spPr>
        <p:txBody>
          <a:bodyPr vert="horz" lIns="91416" tIns="45708" rIns="91416" bIns="45708"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799" dirty="0">
                <a:solidFill>
                  <a:schemeClr val="tx2"/>
                </a:solidFill>
              </a:rPr>
              <a:t>Chart Your Plan </a:t>
            </a:r>
            <a:br>
              <a:rPr lang="en-US" sz="4799" dirty="0">
                <a:solidFill>
                  <a:schemeClr val="tx2"/>
                </a:solidFill>
              </a:rPr>
            </a:br>
            <a:endParaRPr lang="en-US" sz="4799" dirty="0">
              <a:solidFill>
                <a:schemeClr val="tx2"/>
              </a:solidFill>
            </a:endParaRPr>
          </a:p>
        </p:txBody>
      </p:sp>
      <p:pic>
        <p:nvPicPr>
          <p:cNvPr id="5" name="Picture 4" descr="A picture containing text, sky, sign, outdoor&#10;&#10;Description automatically generated">
            <a:extLst>
              <a:ext uri="{FF2B5EF4-FFF2-40B4-BE49-F238E27FC236}">
                <a16:creationId xmlns:a16="http://schemas.microsoft.com/office/drawing/2014/main" id="{F99A5EA8-FAD7-4D7A-B2F9-299C8CB6B8B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793" r="8744"/>
          <a:stretch/>
        </p:blipFill>
        <p:spPr>
          <a:xfrm>
            <a:off x="582102" y="935378"/>
            <a:ext cx="4726897" cy="4779622"/>
          </a:xfrm>
          <a:prstGeom prst="rect">
            <a:avLst/>
          </a:prstGeom>
        </p:spPr>
      </p:pic>
    </p:spTree>
    <p:extLst>
      <p:ext uri="{BB962C8B-B14F-4D97-AF65-F5344CB8AC3E}">
        <p14:creationId xmlns:p14="http://schemas.microsoft.com/office/powerpoint/2010/main" val="28944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8537"/>
            <a:ext cx="9782801" cy="1239837"/>
          </a:xfrm>
        </p:spPr>
        <p:txBody>
          <a:bodyPr>
            <a:normAutofit/>
          </a:bodyPr>
          <a:lstStyle/>
          <a:p>
            <a:r>
              <a:rPr lang="en-US" sz="6000" dirty="0"/>
              <a:t>Coaching Your Plan</a:t>
            </a:r>
          </a:p>
        </p:txBody>
      </p:sp>
      <p:sp>
        <p:nvSpPr>
          <p:cNvPr id="5" name="AutoShape 4" descr="Creating &amp; Sustaining Effective Online Discussions - FIU Online Insider"/>
          <p:cNvSpPr>
            <a:spLocks noGrp="1" noChangeAspect="1" noChangeArrowheads="1"/>
          </p:cNvSpPr>
          <p:nvPr>
            <p:ph idx="1"/>
          </p:nvPr>
        </p:nvSpPr>
        <p:spPr bwMode="auto">
          <a:xfrm>
            <a:off x="836613" y="1607127"/>
            <a:ext cx="6858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lvl="0"/>
            <a:r>
              <a:rPr lang="en-US" sz="4400" dirty="0"/>
              <a:t>Get into threes with people not from your home state. </a:t>
            </a:r>
          </a:p>
          <a:p>
            <a:pPr lvl="0"/>
            <a:r>
              <a:rPr lang="en-US" sz="4400" dirty="0"/>
              <a:t>Present, ask questions. </a:t>
            </a:r>
          </a:p>
          <a:p>
            <a:r>
              <a:rPr lang="en-US" sz="4400" dirty="0"/>
              <a:t>Be specific in your feedback. </a:t>
            </a:r>
          </a:p>
        </p:txBody>
      </p:sp>
      <p:pic>
        <p:nvPicPr>
          <p:cNvPr id="3" name="Picture 3" descr="Icon&#10;&#10;Description automatically generated">
            <a:extLst>
              <a:ext uri="{FF2B5EF4-FFF2-40B4-BE49-F238E27FC236}">
                <a16:creationId xmlns:a16="http://schemas.microsoft.com/office/drawing/2014/main" id="{D82EA487-9638-196A-4B70-75C4BD9229B3}"/>
              </a:ext>
            </a:extLst>
          </p:cNvPr>
          <p:cNvPicPr>
            <a:picLocks noChangeAspect="1"/>
          </p:cNvPicPr>
          <p:nvPr/>
        </p:nvPicPr>
        <p:blipFill>
          <a:blip r:embed="rId2"/>
          <a:stretch>
            <a:fillRect/>
          </a:stretch>
        </p:blipFill>
        <p:spPr>
          <a:xfrm>
            <a:off x="7097981" y="1874359"/>
            <a:ext cx="5082305" cy="3546610"/>
          </a:xfrm>
          <a:prstGeom prst="rect">
            <a:avLst/>
          </a:prstGeom>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dirty="0"/>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dirty="0"/>
              <a:t>Lunch</a:t>
            </a:r>
            <a:endParaRPr lang="en-US" dirty="0"/>
          </a:p>
          <a:p>
            <a:pPr marL="246380" indent="-246380">
              <a:buFont typeface="Arial" panose="020B0604020202020204" pitchFamily="34" charset="0"/>
              <a:buChar char="•"/>
            </a:pPr>
            <a:r>
              <a:rPr lang="en-US" sz="4350" dirty="0"/>
              <a:t>Travel</a:t>
            </a:r>
          </a:p>
          <a:p>
            <a:pPr marL="246380" indent="-246380">
              <a:buFont typeface="Arial" panose="020B0604020202020204" pitchFamily="34" charset="0"/>
              <a:buChar char="•"/>
            </a:pPr>
            <a:r>
              <a:rPr lang="en-US" sz="4350" dirty="0"/>
              <a:t>Feedback via email</a:t>
            </a:r>
            <a:endParaRPr lang="en-US" sz="4350" dirty="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38</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031684BD-CA73-46D7-8A6C-6ED5A8151409}"/>
</file>

<file path=customXml/itemProps2.xml><?xml version="1.0" encoding="utf-8"?>
<ds:datastoreItem xmlns:ds="http://schemas.openxmlformats.org/officeDocument/2006/customXml" ds:itemID="{9C914852-338A-4984-9309-38A5FE94BEBA}"/>
</file>

<file path=customXml/itemProps3.xml><?xml version="1.0" encoding="utf-8"?>
<ds:datastoreItem xmlns:ds="http://schemas.openxmlformats.org/officeDocument/2006/customXml" ds:itemID="{390AB4FF-D8FE-4C4D-AFD1-334057B83BA7}"/>
</file>

<file path=docProps/app.xml><?xml version="1.0" encoding="utf-8"?>
<Properties xmlns="http://schemas.openxmlformats.org/officeDocument/2006/extended-properties" xmlns:vt="http://schemas.openxmlformats.org/officeDocument/2006/docPropsVTypes">
  <Template>Math education presentation with Pi  (widescreen)</Template>
  <TotalTime>318</TotalTime>
  <Words>2175</Words>
  <Application>Microsoft Office PowerPoint</Application>
  <PresentationFormat>Custom</PresentationFormat>
  <Paragraphs>204</Paragraphs>
  <Slides>38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Euphemia</vt:lpstr>
      <vt:lpstr>Wingdings</vt:lpstr>
      <vt:lpstr>Wingdings,Sans-Serif</vt:lpstr>
      <vt:lpstr>Math 16x9</vt:lpstr>
      <vt:lpstr>Bargaining for All</vt:lpstr>
      <vt:lpstr>Community Agreements pg 2-3 </vt:lpstr>
      <vt:lpstr>Feedback on Feedback</vt:lpstr>
      <vt:lpstr>Your Words on our work – </vt:lpstr>
      <vt:lpstr>Today’s Outcomes</vt:lpstr>
      <vt:lpstr>PowerPoint Presentation</vt:lpstr>
      <vt:lpstr>Basic Bargaining concepts for  local Bylaws  (See Sample Bylaw language in your resources):</vt:lpstr>
      <vt:lpstr>Basic Bargaining concepts for  local Bylaws  (See Sample Bylaw language in your resources):</vt:lpstr>
      <vt:lpstr>Bargaining Table Team Member Roles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Your Turn...Take 5 min...</vt:lpstr>
      <vt:lpstr>Key Take aways</vt:lpstr>
      <vt:lpstr>PowerPoint Presentation</vt:lpstr>
      <vt:lpstr>Make a list</vt:lpstr>
      <vt:lpstr>Boss Problems and Worker Solutions</vt:lpstr>
      <vt:lpstr>Key Ideas</vt:lpstr>
      <vt:lpstr>Roadmap to Collective Bargaining</vt:lpstr>
      <vt:lpstr>Start with the End Goal</vt:lpstr>
      <vt:lpstr>Key Ideas</vt:lpstr>
      <vt:lpstr>Key Ideas</vt:lpstr>
      <vt:lpstr>PowerPoint Presentation</vt:lpstr>
      <vt:lpstr>How do you get people engaged in the work of winning a campaign to bargain?</vt:lpstr>
      <vt:lpstr>Writing a Theory of Change… </vt:lpstr>
      <vt:lpstr>Theory of Change (TOC)</vt:lpstr>
      <vt:lpstr>Writing an organizing theory of change… </vt:lpstr>
      <vt:lpstr>An organizing theory of change… </vt:lpstr>
      <vt:lpstr>Key Ideas</vt:lpstr>
      <vt:lpstr>PowerPoint Presentation</vt:lpstr>
      <vt:lpstr>PowerPoint Presentation</vt:lpstr>
      <vt:lpstr>PowerPoint Presentation</vt:lpstr>
      <vt:lpstr>Coaching Your Plan</vt:lpstr>
      <vt:lpstr>Key Ideas</vt:lpstr>
      <vt:lpstr>PowerPoint Presentation</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Medina, Karla [NEA]</cp:lastModifiedBy>
  <cp:revision>567</cp:revision>
  <dcterms:created xsi:type="dcterms:W3CDTF">2022-09-14T20:21:53Z</dcterms:created>
  <dcterms:modified xsi:type="dcterms:W3CDTF">2023-04-05T13:46:08Z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