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2"/>
  </p:notesMasterIdLst>
  <p:handoutMasterIdLst>
    <p:handoutMasterId r:id="rId103"/>
  </p:handoutMasterIdLst>
  <p:sldIdLst>
    <p:sldId id="256" r:id="rId2"/>
    <p:sldId id="274" r:id="rId3"/>
    <p:sldId id="273" r:id="rId4"/>
    <p:sldId id="302" r:id="rId5"/>
    <p:sldId id="504" r:id="rId6"/>
    <p:sldId id="505" r:id="rId7"/>
    <p:sldId id="285" r:id="rId8"/>
    <p:sldId id="606" r:id="rId9"/>
    <p:sldId id="607" r:id="rId10"/>
    <p:sldId id="608" r:id="rId11"/>
    <p:sldId id="612" r:id="rId12"/>
    <p:sldId id="618" r:id="rId13"/>
    <p:sldId id="613" r:id="rId14"/>
    <p:sldId id="614" r:id="rId15"/>
    <p:sldId id="616" r:id="rId16"/>
    <p:sldId id="611" r:id="rId17"/>
    <p:sldId id="619" r:id="rId18"/>
    <p:sldId id="617" r:id="rId19"/>
    <p:sldId id="630" r:id="rId20"/>
    <p:sldId id="628" r:id="rId21"/>
    <p:sldId id="374" r:id="rId22"/>
    <p:sldId id="631" r:id="rId23"/>
    <p:sldId id="632" r:id="rId24"/>
    <p:sldId id="629" r:id="rId25"/>
    <p:sldId id="633" r:id="rId26"/>
    <p:sldId id="635" r:id="rId27"/>
    <p:sldId id="634" r:id="rId28"/>
    <p:sldId id="621" r:id="rId29"/>
    <p:sldId id="622" r:id="rId30"/>
    <p:sldId id="623" r:id="rId31"/>
    <p:sldId id="625" r:id="rId32"/>
    <p:sldId id="627" r:id="rId33"/>
    <p:sldId id="636" r:id="rId34"/>
    <p:sldId id="637" r:id="rId35"/>
    <p:sldId id="638" r:id="rId36"/>
    <p:sldId id="639" r:id="rId37"/>
    <p:sldId id="646" r:id="rId38"/>
    <p:sldId id="647" r:id="rId39"/>
    <p:sldId id="654" r:id="rId40"/>
    <p:sldId id="655" r:id="rId41"/>
    <p:sldId id="656" r:id="rId42"/>
    <p:sldId id="642" r:id="rId43"/>
    <p:sldId id="643" r:id="rId44"/>
    <p:sldId id="645" r:id="rId45"/>
    <p:sldId id="649" r:id="rId46"/>
    <p:sldId id="648" r:id="rId47"/>
    <p:sldId id="651" r:id="rId48"/>
    <p:sldId id="650" r:id="rId49"/>
    <p:sldId id="657" r:id="rId50"/>
    <p:sldId id="659" r:id="rId51"/>
    <p:sldId id="660" r:id="rId52"/>
    <p:sldId id="662" r:id="rId53"/>
    <p:sldId id="661" r:id="rId54"/>
    <p:sldId id="483" r:id="rId55"/>
    <p:sldId id="481" r:id="rId56"/>
    <p:sldId id="663" r:id="rId57"/>
    <p:sldId id="664" r:id="rId58"/>
    <p:sldId id="665" r:id="rId59"/>
    <p:sldId id="667" r:id="rId60"/>
    <p:sldId id="666" r:id="rId61"/>
    <p:sldId id="668" r:id="rId62"/>
    <p:sldId id="673" r:id="rId63"/>
    <p:sldId id="674" r:id="rId64"/>
    <p:sldId id="675" r:id="rId65"/>
    <p:sldId id="676" r:id="rId66"/>
    <p:sldId id="677" r:id="rId67"/>
    <p:sldId id="678" r:id="rId68"/>
    <p:sldId id="669" r:id="rId69"/>
    <p:sldId id="670" r:id="rId70"/>
    <p:sldId id="671" r:id="rId71"/>
    <p:sldId id="672" r:id="rId72"/>
    <p:sldId id="679" r:id="rId73"/>
    <p:sldId id="680" r:id="rId74"/>
    <p:sldId id="380" r:id="rId75"/>
    <p:sldId id="382" r:id="rId76"/>
    <p:sldId id="381" r:id="rId77"/>
    <p:sldId id="292" r:id="rId78"/>
    <p:sldId id="475" r:id="rId79"/>
    <p:sldId id="604" r:id="rId80"/>
    <p:sldId id="658" r:id="rId81"/>
    <p:sldId id="474" r:id="rId82"/>
    <p:sldId id="473" r:id="rId83"/>
    <p:sldId id="523" r:id="rId84"/>
    <p:sldId id="538" r:id="rId85"/>
    <p:sldId id="537" r:id="rId86"/>
    <p:sldId id="390" r:id="rId87"/>
    <p:sldId id="391" r:id="rId88"/>
    <p:sldId id="393" r:id="rId89"/>
    <p:sldId id="582" r:id="rId90"/>
    <p:sldId id="580" r:id="rId91"/>
    <p:sldId id="394" r:id="rId92"/>
    <p:sldId id="359" r:id="rId93"/>
    <p:sldId id="584" r:id="rId94"/>
    <p:sldId id="585" r:id="rId95"/>
    <p:sldId id="586" r:id="rId96"/>
    <p:sldId id="587" r:id="rId97"/>
    <p:sldId id="593" r:id="rId98"/>
    <p:sldId id="602" r:id="rId99"/>
    <p:sldId id="277" r:id="rId100"/>
    <p:sldId id="278" r:id="rId101"/>
  </p:sldIdLst>
  <p:sldSz cx="12188825"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3024" userDrawn="1">
          <p15:clr>
            <a:srgbClr val="A4A3A4"/>
          </p15:clr>
        </p15:guide>
        <p15:guide id="2" pos="2304"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B845"/>
    <a:srgbClr val="9BAA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D20F3A-F1DC-41B4-9382-CCC8D3610FE0}" v="1" dt="2023-04-05T14:11:08.437"/>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4" autoAdjust="0"/>
    <p:restoredTop sz="94660"/>
  </p:normalViewPr>
  <p:slideViewPr>
    <p:cSldViewPr snapToGrid="0">
      <p:cViewPr varScale="1">
        <p:scale>
          <a:sx n="91" d="100"/>
          <a:sy n="91" d="100"/>
        </p:scale>
        <p:origin x="56" y="364"/>
      </p:cViewPr>
      <p:guideLst>
        <p:guide orient="horz" pos="2160"/>
        <p:guide pos="3839"/>
        <p:guide pos="1007"/>
      </p:guideLst>
    </p:cSldViewPr>
  </p:slideViewPr>
  <p:notesTextViewPr>
    <p:cViewPr>
      <p:scale>
        <a:sx n="1" d="1"/>
        <a:sy n="1" d="1"/>
      </p:scale>
      <p:origin x="0" y="0"/>
    </p:cViewPr>
  </p:notesText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handoutMaster" Target="handoutMasters/handoutMaster1.xml"/><Relationship Id="rId108" Type="http://schemas.microsoft.com/office/2016/11/relationships/changesInfo" Target="changesInfos/changesInfo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microsoft.com/office/2015/10/relationships/revisionInfo" Target="revisionInfo.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customXml" Target="../customXml/item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customXml" Target="../customXml/item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6e76b88568f605929b3b841f02cfd62d68d8e06b72b73bca916481412ff75bb1::" providerId="AD" clId="Web-{4B06CCA8-0762-FC22-AEA3-84AA87DB526B}"/>
    <pc:docChg chg="addSld delSld modSld sldOrd">
      <pc:chgData name="Guest User" userId="S::urn:spo:anon#6e76b88568f605929b3b841f02cfd62d68d8e06b72b73bca916481412ff75bb1::" providerId="AD" clId="Web-{4B06CCA8-0762-FC22-AEA3-84AA87DB526B}" dt="2022-10-10T21:29:51.179" v="324" actId="20577"/>
      <pc:docMkLst>
        <pc:docMk/>
      </pc:docMkLst>
      <pc:sldChg chg="del">
        <pc:chgData name="Guest User" userId="S::urn:spo:anon#6e76b88568f605929b3b841f02cfd62d68d8e06b72b73bca916481412ff75bb1::" providerId="AD" clId="Web-{4B06CCA8-0762-FC22-AEA3-84AA87DB526B}" dt="2022-10-10T21:06:31.562" v="4"/>
        <pc:sldMkLst>
          <pc:docMk/>
          <pc:sldMk cId="2589095981" sldId="280"/>
        </pc:sldMkLst>
      </pc:sldChg>
      <pc:sldChg chg="modSp">
        <pc:chgData name="Guest User" userId="S::urn:spo:anon#6e76b88568f605929b3b841f02cfd62d68d8e06b72b73bca916481412ff75bb1::" providerId="AD" clId="Web-{4B06CCA8-0762-FC22-AEA3-84AA87DB526B}" dt="2022-10-10T21:07:13.797" v="11" actId="20577"/>
        <pc:sldMkLst>
          <pc:docMk/>
          <pc:sldMk cId="22042493" sldId="360"/>
        </pc:sldMkLst>
        <pc:spChg chg="mod">
          <ac:chgData name="Guest User" userId="S::urn:spo:anon#6e76b88568f605929b3b841f02cfd62d68d8e06b72b73bca916481412ff75bb1::" providerId="AD" clId="Web-{4B06CCA8-0762-FC22-AEA3-84AA87DB526B}" dt="2022-10-10T21:07:13.797" v="11" actId="20577"/>
          <ac:spMkLst>
            <pc:docMk/>
            <pc:sldMk cId="22042493" sldId="360"/>
            <ac:spMk id="3" creationId="{00000000-0000-0000-0000-000000000000}"/>
          </ac:spMkLst>
        </pc:spChg>
      </pc:sldChg>
      <pc:sldChg chg="del">
        <pc:chgData name="Guest User" userId="S::urn:spo:anon#6e76b88568f605929b3b841f02cfd62d68d8e06b72b73bca916481412ff75bb1::" providerId="AD" clId="Web-{4B06CCA8-0762-FC22-AEA3-84AA87DB526B}" dt="2022-10-10T21:26:49.237" v="185"/>
        <pc:sldMkLst>
          <pc:docMk/>
          <pc:sldMk cId="2206730594" sldId="361"/>
        </pc:sldMkLst>
      </pc:sldChg>
      <pc:sldChg chg="del">
        <pc:chgData name="Guest User" userId="S::urn:spo:anon#6e76b88568f605929b3b841f02cfd62d68d8e06b72b73bca916481412ff75bb1::" providerId="AD" clId="Web-{4B06CCA8-0762-FC22-AEA3-84AA87DB526B}" dt="2022-10-10T21:06:25.905" v="0"/>
        <pc:sldMkLst>
          <pc:docMk/>
          <pc:sldMk cId="1799769748" sldId="366"/>
        </pc:sldMkLst>
      </pc:sldChg>
      <pc:sldChg chg="del">
        <pc:chgData name="Guest User" userId="S::urn:spo:anon#6e76b88568f605929b3b841f02cfd62d68d8e06b72b73bca916481412ff75bb1::" providerId="AD" clId="Web-{4B06CCA8-0762-FC22-AEA3-84AA87DB526B}" dt="2022-10-10T21:06:30.593" v="3"/>
        <pc:sldMkLst>
          <pc:docMk/>
          <pc:sldMk cId="2906346525" sldId="367"/>
        </pc:sldMkLst>
      </pc:sldChg>
      <pc:sldChg chg="del">
        <pc:chgData name="Guest User" userId="S::urn:spo:anon#6e76b88568f605929b3b841f02cfd62d68d8e06b72b73bca916481412ff75bb1::" providerId="AD" clId="Web-{4B06CCA8-0762-FC22-AEA3-84AA87DB526B}" dt="2022-10-10T21:06:27.608" v="1"/>
        <pc:sldMkLst>
          <pc:docMk/>
          <pc:sldMk cId="919243721" sldId="443"/>
        </pc:sldMkLst>
      </pc:sldChg>
      <pc:sldChg chg="del">
        <pc:chgData name="Guest User" userId="S::urn:spo:anon#6e76b88568f605929b3b841f02cfd62d68d8e06b72b73bca916481412ff75bb1::" providerId="AD" clId="Web-{4B06CCA8-0762-FC22-AEA3-84AA87DB526B}" dt="2022-10-10T21:06:29.702" v="2"/>
        <pc:sldMkLst>
          <pc:docMk/>
          <pc:sldMk cId="935003715" sldId="444"/>
        </pc:sldMkLst>
      </pc:sldChg>
      <pc:sldChg chg="addSp delSp modSp del">
        <pc:chgData name="Guest User" userId="S::urn:spo:anon#6e76b88568f605929b3b841f02cfd62d68d8e06b72b73bca916481412ff75bb1::" providerId="AD" clId="Web-{4B06CCA8-0762-FC22-AEA3-84AA87DB526B}" dt="2022-10-10T21:14:38.013" v="92"/>
        <pc:sldMkLst>
          <pc:docMk/>
          <pc:sldMk cId="4282469762" sldId="497"/>
        </pc:sldMkLst>
        <pc:spChg chg="mod">
          <ac:chgData name="Guest User" userId="S::urn:spo:anon#6e76b88568f605929b3b841f02cfd62d68d8e06b72b73bca916481412ff75bb1::" providerId="AD" clId="Web-{4B06CCA8-0762-FC22-AEA3-84AA87DB526B}" dt="2022-10-10T21:07:43.361" v="43" actId="20577"/>
          <ac:spMkLst>
            <pc:docMk/>
            <pc:sldMk cId="4282469762" sldId="497"/>
            <ac:spMk id="2" creationId="{81DB89B1-11D8-BA43-EBB3-65012F04D7DB}"/>
          </ac:spMkLst>
        </pc:spChg>
        <pc:picChg chg="add del mod">
          <ac:chgData name="Guest User" userId="S::urn:spo:anon#6e76b88568f605929b3b841f02cfd62d68d8e06b72b73bca916481412ff75bb1::" providerId="AD" clId="Web-{4B06CCA8-0762-FC22-AEA3-84AA87DB526B}" dt="2022-10-10T21:07:44.095" v="44"/>
          <ac:picMkLst>
            <pc:docMk/>
            <pc:sldMk cId="4282469762" sldId="497"/>
            <ac:picMk id="4" creationId="{3D987673-529B-6A79-4C11-5246A624D922}"/>
          </ac:picMkLst>
        </pc:picChg>
      </pc:sldChg>
      <pc:sldChg chg="addSp delSp modSp new del ord">
        <pc:chgData name="Guest User" userId="S::urn:spo:anon#6e76b88568f605929b3b841f02cfd62d68d8e06b72b73bca916481412ff75bb1::" providerId="AD" clId="Web-{4B06CCA8-0762-FC22-AEA3-84AA87DB526B}" dt="2022-10-10T21:14:39.419" v="93"/>
        <pc:sldMkLst>
          <pc:docMk/>
          <pc:sldMk cId="590670937" sldId="525"/>
        </pc:sldMkLst>
        <pc:spChg chg="mod">
          <ac:chgData name="Guest User" userId="S::urn:spo:anon#6e76b88568f605929b3b841f02cfd62d68d8e06b72b73bca916481412ff75bb1::" providerId="AD" clId="Web-{4B06CCA8-0762-FC22-AEA3-84AA87DB526B}" dt="2022-10-10T21:08:39.050" v="68" actId="20577"/>
          <ac:spMkLst>
            <pc:docMk/>
            <pc:sldMk cId="590670937" sldId="525"/>
            <ac:spMk id="2" creationId="{C8220DDB-DF17-2A08-6C26-2CBEF48A1A51}"/>
          </ac:spMkLst>
        </pc:spChg>
        <pc:spChg chg="del">
          <ac:chgData name="Guest User" userId="S::urn:spo:anon#6e76b88568f605929b3b841f02cfd62d68d8e06b72b73bca916481412ff75bb1::" providerId="AD" clId="Web-{4B06CCA8-0762-FC22-AEA3-84AA87DB526B}" dt="2022-10-10T21:08:48.737" v="69"/>
          <ac:spMkLst>
            <pc:docMk/>
            <pc:sldMk cId="590670937" sldId="525"/>
            <ac:spMk id="3" creationId="{AE0BA4EB-0A4F-DEA6-8362-D7960A125F46}"/>
          </ac:spMkLst>
        </pc:spChg>
        <pc:picChg chg="add mod">
          <ac:chgData name="Guest User" userId="S::urn:spo:anon#6e76b88568f605929b3b841f02cfd62d68d8e06b72b73bca916481412ff75bb1::" providerId="AD" clId="Web-{4B06CCA8-0762-FC22-AEA3-84AA87DB526B}" dt="2022-10-10T21:08:58.832" v="72" actId="14100"/>
          <ac:picMkLst>
            <pc:docMk/>
            <pc:sldMk cId="590670937" sldId="525"/>
            <ac:picMk id="4" creationId="{F570FC10-58A2-DD6C-9EDB-D1017166CDC8}"/>
          </ac:picMkLst>
        </pc:picChg>
      </pc:sldChg>
      <pc:sldChg chg="addSp delSp modSp new del ord">
        <pc:chgData name="Guest User" userId="S::urn:spo:anon#6e76b88568f605929b3b841f02cfd62d68d8e06b72b73bca916481412ff75bb1::" providerId="AD" clId="Web-{4B06CCA8-0762-FC22-AEA3-84AA87DB526B}" dt="2022-10-10T21:14:41.294" v="94"/>
        <pc:sldMkLst>
          <pc:docMk/>
          <pc:sldMk cId="403410606" sldId="526"/>
        </pc:sldMkLst>
        <pc:spChg chg="del">
          <ac:chgData name="Guest User" userId="S::urn:spo:anon#6e76b88568f605929b3b841f02cfd62d68d8e06b72b73bca916481412ff75bb1::" providerId="AD" clId="Web-{4B06CCA8-0762-FC22-AEA3-84AA87DB526B}" dt="2022-10-10T21:10:07.380" v="80"/>
          <ac:spMkLst>
            <pc:docMk/>
            <pc:sldMk cId="403410606" sldId="526"/>
            <ac:spMk id="2" creationId="{45B5D496-EE6C-5029-3C25-EE0313DF4FA7}"/>
          </ac:spMkLst>
        </pc:spChg>
        <pc:spChg chg="mod">
          <ac:chgData name="Guest User" userId="S::urn:spo:anon#6e76b88568f605929b3b841f02cfd62d68d8e06b72b73bca916481412ff75bb1::" providerId="AD" clId="Web-{4B06CCA8-0762-FC22-AEA3-84AA87DB526B}" dt="2022-10-10T21:09:41.645" v="75" actId="20577"/>
          <ac:spMkLst>
            <pc:docMk/>
            <pc:sldMk cId="403410606" sldId="526"/>
            <ac:spMk id="3" creationId="{254F65D4-EA46-1481-3A70-AB7EA6EDDA15}"/>
          </ac:spMkLst>
        </pc:spChg>
        <pc:picChg chg="add mod">
          <ac:chgData name="Guest User" userId="S::urn:spo:anon#6e76b88568f605929b3b841f02cfd62d68d8e06b72b73bca916481412ff75bb1::" providerId="AD" clId="Web-{4B06CCA8-0762-FC22-AEA3-84AA87DB526B}" dt="2022-10-10T21:10:18.584" v="82" actId="14100"/>
          <ac:picMkLst>
            <pc:docMk/>
            <pc:sldMk cId="403410606" sldId="526"/>
            <ac:picMk id="4" creationId="{2B17CC0D-7B42-4173-B4FF-A9B0E147EBEF}"/>
          </ac:picMkLst>
        </pc:picChg>
      </pc:sldChg>
      <pc:sldChg chg="addSp delSp modSp new del ord">
        <pc:chgData name="Guest User" userId="S::urn:spo:anon#6e76b88568f605929b3b841f02cfd62d68d8e06b72b73bca916481412ff75bb1::" providerId="AD" clId="Web-{4B06CCA8-0762-FC22-AEA3-84AA87DB526B}" dt="2022-10-10T21:15:13.764" v="117"/>
        <pc:sldMkLst>
          <pc:docMk/>
          <pc:sldMk cId="270622967" sldId="527"/>
        </pc:sldMkLst>
        <pc:spChg chg="del">
          <ac:chgData name="Guest User" userId="S::urn:spo:anon#6e76b88568f605929b3b841f02cfd62d68d8e06b72b73bca916481412ff75bb1::" providerId="AD" clId="Web-{4B06CCA8-0762-FC22-AEA3-84AA87DB526B}" dt="2022-10-10T21:11:19.632" v="87"/>
          <ac:spMkLst>
            <pc:docMk/>
            <pc:sldMk cId="270622967" sldId="527"/>
            <ac:spMk id="2" creationId="{39911719-6ACC-F446-449D-B555D7919A97}"/>
          </ac:spMkLst>
        </pc:spChg>
        <pc:spChg chg="del">
          <ac:chgData name="Guest User" userId="S::urn:spo:anon#6e76b88568f605929b3b841f02cfd62d68d8e06b72b73bca916481412ff75bb1::" providerId="AD" clId="Web-{4B06CCA8-0762-FC22-AEA3-84AA87DB526B}" dt="2022-10-10T21:10:57.694" v="85"/>
          <ac:spMkLst>
            <pc:docMk/>
            <pc:sldMk cId="270622967" sldId="527"/>
            <ac:spMk id="3" creationId="{F7024319-ED45-4422-21DD-660101979DA9}"/>
          </ac:spMkLst>
        </pc:spChg>
        <pc:spChg chg="add del mod">
          <ac:chgData name="Guest User" userId="S::urn:spo:anon#6e76b88568f605929b3b841f02cfd62d68d8e06b72b73bca916481412ff75bb1::" providerId="AD" clId="Web-{4B06CCA8-0762-FC22-AEA3-84AA87DB526B}" dt="2022-10-10T21:14:49.154" v="96"/>
          <ac:spMkLst>
            <pc:docMk/>
            <pc:sldMk cId="270622967" sldId="527"/>
            <ac:spMk id="6" creationId="{BFB8B074-13B9-66A4-566E-B38F5EF9D624}"/>
          </ac:spMkLst>
        </pc:spChg>
        <pc:spChg chg="add mod">
          <ac:chgData name="Guest User" userId="S::urn:spo:anon#6e76b88568f605929b3b841f02cfd62d68d8e06b72b73bca916481412ff75bb1::" providerId="AD" clId="Web-{4B06CCA8-0762-FC22-AEA3-84AA87DB526B}" dt="2022-10-10T21:14:51.826" v="97"/>
          <ac:spMkLst>
            <pc:docMk/>
            <pc:sldMk cId="270622967" sldId="527"/>
            <ac:spMk id="9" creationId="{D171F99F-54C7-353B-9246-A4B1E047C6BA}"/>
          </ac:spMkLst>
        </pc:spChg>
        <pc:picChg chg="add del mod ord">
          <ac:chgData name="Guest User" userId="S::urn:spo:anon#6e76b88568f605929b3b841f02cfd62d68d8e06b72b73bca916481412ff75bb1::" providerId="AD" clId="Web-{4B06CCA8-0762-FC22-AEA3-84AA87DB526B}" dt="2022-10-10T21:14:44.169" v="95"/>
          <ac:picMkLst>
            <pc:docMk/>
            <pc:sldMk cId="270622967" sldId="527"/>
            <ac:picMk id="4" creationId="{768B4D25-5807-26EE-1A0F-E1096125E1FC}"/>
          </ac:picMkLst>
        </pc:picChg>
        <pc:picChg chg="add del mod ord">
          <ac:chgData name="Guest User" userId="S::urn:spo:anon#6e76b88568f605929b3b841f02cfd62d68d8e06b72b73bca916481412ff75bb1::" providerId="AD" clId="Web-{4B06CCA8-0762-FC22-AEA3-84AA87DB526B}" dt="2022-10-10T21:14:51.826" v="97"/>
          <ac:picMkLst>
            <pc:docMk/>
            <pc:sldMk cId="270622967" sldId="527"/>
            <ac:picMk id="7" creationId="{3129277B-F3BD-9948-5645-D0B36B1B49EB}"/>
          </ac:picMkLst>
        </pc:picChg>
      </pc:sldChg>
      <pc:sldChg chg="add">
        <pc:chgData name="Guest User" userId="S::urn:spo:anon#6e76b88568f605929b3b841f02cfd62d68d8e06b72b73bca916481412ff75bb1::" providerId="AD" clId="Web-{4B06CCA8-0762-FC22-AEA3-84AA87DB526B}" dt="2022-10-10T21:15:05.639" v="98"/>
        <pc:sldMkLst>
          <pc:docMk/>
          <pc:sldMk cId="679207307" sldId="528"/>
        </pc:sldMkLst>
      </pc:sldChg>
      <pc:sldChg chg="add">
        <pc:chgData name="Guest User" userId="S::urn:spo:anon#6e76b88568f605929b3b841f02cfd62d68d8e06b72b73bca916481412ff75bb1::" providerId="AD" clId="Web-{4B06CCA8-0762-FC22-AEA3-84AA87DB526B}" dt="2022-10-10T21:15:05.733" v="99"/>
        <pc:sldMkLst>
          <pc:docMk/>
          <pc:sldMk cId="3863546289" sldId="529"/>
        </pc:sldMkLst>
      </pc:sldChg>
      <pc:sldChg chg="add">
        <pc:chgData name="Guest User" userId="S::urn:spo:anon#6e76b88568f605929b3b841f02cfd62d68d8e06b72b73bca916481412ff75bb1::" providerId="AD" clId="Web-{4B06CCA8-0762-FC22-AEA3-84AA87DB526B}" dt="2022-10-10T21:15:05.811" v="100"/>
        <pc:sldMkLst>
          <pc:docMk/>
          <pc:sldMk cId="3974946560" sldId="530"/>
        </pc:sldMkLst>
      </pc:sldChg>
      <pc:sldChg chg="add">
        <pc:chgData name="Guest User" userId="S::urn:spo:anon#6e76b88568f605929b3b841f02cfd62d68d8e06b72b73bca916481412ff75bb1::" providerId="AD" clId="Web-{4B06CCA8-0762-FC22-AEA3-84AA87DB526B}" dt="2022-10-10T21:15:05.889" v="101"/>
        <pc:sldMkLst>
          <pc:docMk/>
          <pc:sldMk cId="1831259475" sldId="531"/>
        </pc:sldMkLst>
      </pc:sldChg>
      <pc:sldChg chg="add">
        <pc:chgData name="Guest User" userId="S::urn:spo:anon#6e76b88568f605929b3b841f02cfd62d68d8e06b72b73bca916481412ff75bb1::" providerId="AD" clId="Web-{4B06CCA8-0762-FC22-AEA3-84AA87DB526B}" dt="2022-10-10T21:15:05.967" v="102"/>
        <pc:sldMkLst>
          <pc:docMk/>
          <pc:sldMk cId="4026609160" sldId="532"/>
        </pc:sldMkLst>
      </pc:sldChg>
      <pc:sldChg chg="add">
        <pc:chgData name="Guest User" userId="S::urn:spo:anon#6e76b88568f605929b3b841f02cfd62d68d8e06b72b73bca916481412ff75bb1::" providerId="AD" clId="Web-{4B06CCA8-0762-FC22-AEA3-84AA87DB526B}" dt="2022-10-10T21:15:06.045" v="103"/>
        <pc:sldMkLst>
          <pc:docMk/>
          <pc:sldMk cId="1391041884" sldId="533"/>
        </pc:sldMkLst>
      </pc:sldChg>
      <pc:sldChg chg="add">
        <pc:chgData name="Guest User" userId="S::urn:spo:anon#6e76b88568f605929b3b841f02cfd62d68d8e06b72b73bca916481412ff75bb1::" providerId="AD" clId="Web-{4B06CCA8-0762-FC22-AEA3-84AA87DB526B}" dt="2022-10-10T21:15:06.170" v="104"/>
        <pc:sldMkLst>
          <pc:docMk/>
          <pc:sldMk cId="1048909237" sldId="534"/>
        </pc:sldMkLst>
      </pc:sldChg>
      <pc:sldChg chg="add">
        <pc:chgData name="Guest User" userId="S::urn:spo:anon#6e76b88568f605929b3b841f02cfd62d68d8e06b72b73bca916481412ff75bb1::" providerId="AD" clId="Web-{4B06CCA8-0762-FC22-AEA3-84AA87DB526B}" dt="2022-10-10T21:15:06.279" v="105"/>
        <pc:sldMkLst>
          <pc:docMk/>
          <pc:sldMk cId="4069220543" sldId="535"/>
        </pc:sldMkLst>
      </pc:sldChg>
      <pc:sldChg chg="add">
        <pc:chgData name="Guest User" userId="S::urn:spo:anon#6e76b88568f605929b3b841f02cfd62d68d8e06b72b73bca916481412ff75bb1::" providerId="AD" clId="Web-{4B06CCA8-0762-FC22-AEA3-84AA87DB526B}" dt="2022-10-10T21:15:06.342" v="106"/>
        <pc:sldMkLst>
          <pc:docMk/>
          <pc:sldMk cId="3291545474" sldId="536"/>
        </pc:sldMkLst>
      </pc:sldChg>
      <pc:sldChg chg="add">
        <pc:chgData name="Guest User" userId="S::urn:spo:anon#6e76b88568f605929b3b841f02cfd62d68d8e06b72b73bca916481412ff75bb1::" providerId="AD" clId="Web-{4B06CCA8-0762-FC22-AEA3-84AA87DB526B}" dt="2022-10-10T21:15:06.389" v="107"/>
        <pc:sldMkLst>
          <pc:docMk/>
          <pc:sldMk cId="2822023868" sldId="537"/>
        </pc:sldMkLst>
      </pc:sldChg>
      <pc:sldChg chg="add">
        <pc:chgData name="Guest User" userId="S::urn:spo:anon#6e76b88568f605929b3b841f02cfd62d68d8e06b72b73bca916481412ff75bb1::" providerId="AD" clId="Web-{4B06CCA8-0762-FC22-AEA3-84AA87DB526B}" dt="2022-10-10T21:15:06.467" v="108"/>
        <pc:sldMkLst>
          <pc:docMk/>
          <pc:sldMk cId="2274449729" sldId="538"/>
        </pc:sldMkLst>
      </pc:sldChg>
      <pc:sldChg chg="add">
        <pc:chgData name="Guest User" userId="S::urn:spo:anon#6e76b88568f605929b3b841f02cfd62d68d8e06b72b73bca916481412ff75bb1::" providerId="AD" clId="Web-{4B06CCA8-0762-FC22-AEA3-84AA87DB526B}" dt="2022-10-10T21:15:06.529" v="109"/>
        <pc:sldMkLst>
          <pc:docMk/>
          <pc:sldMk cId="3328905997" sldId="539"/>
        </pc:sldMkLst>
      </pc:sldChg>
      <pc:sldChg chg="add">
        <pc:chgData name="Guest User" userId="S::urn:spo:anon#6e76b88568f605929b3b841f02cfd62d68d8e06b72b73bca916481412ff75bb1::" providerId="AD" clId="Web-{4B06CCA8-0762-FC22-AEA3-84AA87DB526B}" dt="2022-10-10T21:15:06.592" v="110"/>
        <pc:sldMkLst>
          <pc:docMk/>
          <pc:sldMk cId="679165938" sldId="540"/>
        </pc:sldMkLst>
      </pc:sldChg>
      <pc:sldChg chg="add">
        <pc:chgData name="Guest User" userId="S::urn:spo:anon#6e76b88568f605929b3b841f02cfd62d68d8e06b72b73bca916481412ff75bb1::" providerId="AD" clId="Web-{4B06CCA8-0762-FC22-AEA3-84AA87DB526B}" dt="2022-10-10T21:15:06.654" v="111"/>
        <pc:sldMkLst>
          <pc:docMk/>
          <pc:sldMk cId="1197698665" sldId="541"/>
        </pc:sldMkLst>
      </pc:sldChg>
      <pc:sldChg chg="add">
        <pc:chgData name="Guest User" userId="S::urn:spo:anon#6e76b88568f605929b3b841f02cfd62d68d8e06b72b73bca916481412ff75bb1::" providerId="AD" clId="Web-{4B06CCA8-0762-FC22-AEA3-84AA87DB526B}" dt="2022-10-10T21:15:06.748" v="112"/>
        <pc:sldMkLst>
          <pc:docMk/>
          <pc:sldMk cId="2449636965" sldId="542"/>
        </pc:sldMkLst>
      </pc:sldChg>
      <pc:sldChg chg="add">
        <pc:chgData name="Guest User" userId="S::urn:spo:anon#6e76b88568f605929b3b841f02cfd62d68d8e06b72b73bca916481412ff75bb1::" providerId="AD" clId="Web-{4B06CCA8-0762-FC22-AEA3-84AA87DB526B}" dt="2022-10-10T21:15:06.811" v="113"/>
        <pc:sldMkLst>
          <pc:docMk/>
          <pc:sldMk cId="3863374116" sldId="543"/>
        </pc:sldMkLst>
      </pc:sldChg>
      <pc:sldChg chg="add">
        <pc:chgData name="Guest User" userId="S::urn:spo:anon#6e76b88568f605929b3b841f02cfd62d68d8e06b72b73bca916481412ff75bb1::" providerId="AD" clId="Web-{4B06CCA8-0762-FC22-AEA3-84AA87DB526B}" dt="2022-10-10T21:15:06.858" v="114"/>
        <pc:sldMkLst>
          <pc:docMk/>
          <pc:sldMk cId="1261206670" sldId="544"/>
        </pc:sldMkLst>
      </pc:sldChg>
      <pc:sldChg chg="add del">
        <pc:chgData name="Guest User" userId="S::urn:spo:anon#6e76b88568f605929b3b841f02cfd62d68d8e06b72b73bca916481412ff75bb1::" providerId="AD" clId="Web-{4B06CCA8-0762-FC22-AEA3-84AA87DB526B}" dt="2022-10-10T21:15:21.702" v="118"/>
        <pc:sldMkLst>
          <pc:docMk/>
          <pc:sldMk cId="2101668239" sldId="545"/>
        </pc:sldMkLst>
      </pc:sldChg>
      <pc:sldChg chg="add">
        <pc:chgData name="Guest User" userId="S::urn:spo:anon#6e76b88568f605929b3b841f02cfd62d68d8e06b72b73bca916481412ff75bb1::" providerId="AD" clId="Web-{4B06CCA8-0762-FC22-AEA3-84AA87DB526B}" dt="2022-10-10T21:15:06.951" v="116"/>
        <pc:sldMkLst>
          <pc:docMk/>
          <pc:sldMk cId="3565383900" sldId="546"/>
        </pc:sldMkLst>
      </pc:sldChg>
      <pc:sldChg chg="add">
        <pc:chgData name="Guest User" userId="S::urn:spo:anon#6e76b88568f605929b3b841f02cfd62d68d8e06b72b73bca916481412ff75bb1::" providerId="AD" clId="Web-{4B06CCA8-0762-FC22-AEA3-84AA87DB526B}" dt="2022-10-10T21:16:57.720" v="119"/>
        <pc:sldMkLst>
          <pc:docMk/>
          <pc:sldMk cId="1778883182" sldId="547"/>
        </pc:sldMkLst>
      </pc:sldChg>
      <pc:sldChg chg="add">
        <pc:chgData name="Guest User" userId="S::urn:spo:anon#6e76b88568f605929b3b841f02cfd62d68d8e06b72b73bca916481412ff75bb1::" providerId="AD" clId="Web-{4B06CCA8-0762-FC22-AEA3-84AA87DB526B}" dt="2022-10-10T21:16:57.798" v="120"/>
        <pc:sldMkLst>
          <pc:docMk/>
          <pc:sldMk cId="666724141" sldId="548"/>
        </pc:sldMkLst>
      </pc:sldChg>
      <pc:sldChg chg="add">
        <pc:chgData name="Guest User" userId="S::urn:spo:anon#6e76b88568f605929b3b841f02cfd62d68d8e06b72b73bca916481412ff75bb1::" providerId="AD" clId="Web-{4B06CCA8-0762-FC22-AEA3-84AA87DB526B}" dt="2022-10-10T21:16:57.892" v="121"/>
        <pc:sldMkLst>
          <pc:docMk/>
          <pc:sldMk cId="1902457408" sldId="549"/>
        </pc:sldMkLst>
      </pc:sldChg>
      <pc:sldChg chg="add">
        <pc:chgData name="Guest User" userId="S::urn:spo:anon#6e76b88568f605929b3b841f02cfd62d68d8e06b72b73bca916481412ff75bb1::" providerId="AD" clId="Web-{4B06CCA8-0762-FC22-AEA3-84AA87DB526B}" dt="2022-10-10T21:16:58.001" v="122"/>
        <pc:sldMkLst>
          <pc:docMk/>
          <pc:sldMk cId="129784489" sldId="550"/>
        </pc:sldMkLst>
      </pc:sldChg>
      <pc:sldChg chg="add">
        <pc:chgData name="Guest User" userId="S::urn:spo:anon#6e76b88568f605929b3b841f02cfd62d68d8e06b72b73bca916481412ff75bb1::" providerId="AD" clId="Web-{4B06CCA8-0762-FC22-AEA3-84AA87DB526B}" dt="2022-10-10T21:16:58.111" v="123"/>
        <pc:sldMkLst>
          <pc:docMk/>
          <pc:sldMk cId="4112487727" sldId="551"/>
        </pc:sldMkLst>
      </pc:sldChg>
      <pc:sldChg chg="add">
        <pc:chgData name="Guest User" userId="S::urn:spo:anon#6e76b88568f605929b3b841f02cfd62d68d8e06b72b73bca916481412ff75bb1::" providerId="AD" clId="Web-{4B06CCA8-0762-FC22-AEA3-84AA87DB526B}" dt="2022-10-10T21:16:58.173" v="124"/>
        <pc:sldMkLst>
          <pc:docMk/>
          <pc:sldMk cId="3558022624" sldId="552"/>
        </pc:sldMkLst>
      </pc:sldChg>
      <pc:sldChg chg="add">
        <pc:chgData name="Guest User" userId="S::urn:spo:anon#6e76b88568f605929b3b841f02cfd62d68d8e06b72b73bca916481412ff75bb1::" providerId="AD" clId="Web-{4B06CCA8-0762-FC22-AEA3-84AA87DB526B}" dt="2022-10-10T21:16:58.392" v="125"/>
        <pc:sldMkLst>
          <pc:docMk/>
          <pc:sldMk cId="3103767609" sldId="553"/>
        </pc:sldMkLst>
      </pc:sldChg>
      <pc:sldChg chg="add">
        <pc:chgData name="Guest User" userId="S::urn:spo:anon#6e76b88568f605929b3b841f02cfd62d68d8e06b72b73bca916481412ff75bb1::" providerId="AD" clId="Web-{4B06CCA8-0762-FC22-AEA3-84AA87DB526B}" dt="2022-10-10T21:16:58.548" v="126"/>
        <pc:sldMkLst>
          <pc:docMk/>
          <pc:sldMk cId="3500744550" sldId="554"/>
        </pc:sldMkLst>
      </pc:sldChg>
      <pc:sldChg chg="add">
        <pc:chgData name="Guest User" userId="S::urn:spo:anon#6e76b88568f605929b3b841f02cfd62d68d8e06b72b73bca916481412ff75bb1::" providerId="AD" clId="Web-{4B06CCA8-0762-FC22-AEA3-84AA87DB526B}" dt="2022-10-10T21:16:58.626" v="127"/>
        <pc:sldMkLst>
          <pc:docMk/>
          <pc:sldMk cId="1642691615" sldId="555"/>
        </pc:sldMkLst>
      </pc:sldChg>
      <pc:sldChg chg="add">
        <pc:chgData name="Guest User" userId="S::urn:spo:anon#6e76b88568f605929b3b841f02cfd62d68d8e06b72b73bca916481412ff75bb1::" providerId="AD" clId="Web-{4B06CCA8-0762-FC22-AEA3-84AA87DB526B}" dt="2022-10-10T21:16:58.689" v="128"/>
        <pc:sldMkLst>
          <pc:docMk/>
          <pc:sldMk cId="3798042643" sldId="556"/>
        </pc:sldMkLst>
      </pc:sldChg>
      <pc:sldChg chg="add">
        <pc:chgData name="Guest User" userId="S::urn:spo:anon#6e76b88568f605929b3b841f02cfd62d68d8e06b72b73bca916481412ff75bb1::" providerId="AD" clId="Web-{4B06CCA8-0762-FC22-AEA3-84AA87DB526B}" dt="2022-10-10T21:16:58.767" v="129"/>
        <pc:sldMkLst>
          <pc:docMk/>
          <pc:sldMk cId="2668379898" sldId="557"/>
        </pc:sldMkLst>
      </pc:sldChg>
      <pc:sldChg chg="add">
        <pc:chgData name="Guest User" userId="S::urn:spo:anon#6e76b88568f605929b3b841f02cfd62d68d8e06b72b73bca916481412ff75bb1::" providerId="AD" clId="Web-{4B06CCA8-0762-FC22-AEA3-84AA87DB526B}" dt="2022-10-10T21:16:58.814" v="130"/>
        <pc:sldMkLst>
          <pc:docMk/>
          <pc:sldMk cId="874229076" sldId="558"/>
        </pc:sldMkLst>
      </pc:sldChg>
      <pc:sldChg chg="add">
        <pc:chgData name="Guest User" userId="S::urn:spo:anon#6e76b88568f605929b3b841f02cfd62d68d8e06b72b73bca916481412ff75bb1::" providerId="AD" clId="Web-{4B06CCA8-0762-FC22-AEA3-84AA87DB526B}" dt="2022-10-10T21:16:58.876" v="131"/>
        <pc:sldMkLst>
          <pc:docMk/>
          <pc:sldMk cId="2279650083" sldId="559"/>
        </pc:sldMkLst>
      </pc:sldChg>
      <pc:sldChg chg="add">
        <pc:chgData name="Guest User" userId="S::urn:spo:anon#6e76b88568f605929b3b841f02cfd62d68d8e06b72b73bca916481412ff75bb1::" providerId="AD" clId="Web-{4B06CCA8-0762-FC22-AEA3-84AA87DB526B}" dt="2022-10-10T21:16:58.939" v="132"/>
        <pc:sldMkLst>
          <pc:docMk/>
          <pc:sldMk cId="2415162655" sldId="560"/>
        </pc:sldMkLst>
      </pc:sldChg>
      <pc:sldChg chg="add">
        <pc:chgData name="Guest User" userId="S::urn:spo:anon#6e76b88568f605929b3b841f02cfd62d68d8e06b72b73bca916481412ff75bb1::" providerId="AD" clId="Web-{4B06CCA8-0762-FC22-AEA3-84AA87DB526B}" dt="2022-10-10T21:16:59.017" v="133"/>
        <pc:sldMkLst>
          <pc:docMk/>
          <pc:sldMk cId="3595090049" sldId="561"/>
        </pc:sldMkLst>
      </pc:sldChg>
      <pc:sldChg chg="add">
        <pc:chgData name="Guest User" userId="S::urn:spo:anon#6e76b88568f605929b3b841f02cfd62d68d8e06b72b73bca916481412ff75bb1::" providerId="AD" clId="Web-{4B06CCA8-0762-FC22-AEA3-84AA87DB526B}" dt="2022-10-10T21:16:59.079" v="134"/>
        <pc:sldMkLst>
          <pc:docMk/>
          <pc:sldMk cId="3028568909" sldId="562"/>
        </pc:sldMkLst>
      </pc:sldChg>
      <pc:sldChg chg="add">
        <pc:chgData name="Guest User" userId="S::urn:spo:anon#6e76b88568f605929b3b841f02cfd62d68d8e06b72b73bca916481412ff75bb1::" providerId="AD" clId="Web-{4B06CCA8-0762-FC22-AEA3-84AA87DB526B}" dt="2022-10-10T21:16:59.126" v="135"/>
        <pc:sldMkLst>
          <pc:docMk/>
          <pc:sldMk cId="992180570" sldId="563"/>
        </pc:sldMkLst>
      </pc:sldChg>
      <pc:sldChg chg="add">
        <pc:chgData name="Guest User" userId="S::urn:spo:anon#6e76b88568f605929b3b841f02cfd62d68d8e06b72b73bca916481412ff75bb1::" providerId="AD" clId="Web-{4B06CCA8-0762-FC22-AEA3-84AA87DB526B}" dt="2022-10-10T21:16:59.517" v="136"/>
        <pc:sldMkLst>
          <pc:docMk/>
          <pc:sldMk cId="4265961696" sldId="564"/>
        </pc:sldMkLst>
      </pc:sldChg>
      <pc:sldChg chg="add">
        <pc:chgData name="Guest User" userId="S::urn:spo:anon#6e76b88568f605929b3b841f02cfd62d68d8e06b72b73bca916481412ff75bb1::" providerId="AD" clId="Web-{4B06CCA8-0762-FC22-AEA3-84AA87DB526B}" dt="2022-10-10T21:16:59.595" v="137"/>
        <pc:sldMkLst>
          <pc:docMk/>
          <pc:sldMk cId="1872739489" sldId="565"/>
        </pc:sldMkLst>
      </pc:sldChg>
      <pc:sldChg chg="add">
        <pc:chgData name="Guest User" userId="S::urn:spo:anon#6e76b88568f605929b3b841f02cfd62d68d8e06b72b73bca916481412ff75bb1::" providerId="AD" clId="Web-{4B06CCA8-0762-FC22-AEA3-84AA87DB526B}" dt="2022-10-10T21:16:59.689" v="138"/>
        <pc:sldMkLst>
          <pc:docMk/>
          <pc:sldMk cId="77790379" sldId="566"/>
        </pc:sldMkLst>
      </pc:sldChg>
      <pc:sldChg chg="add">
        <pc:chgData name="Guest User" userId="S::urn:spo:anon#6e76b88568f605929b3b841f02cfd62d68d8e06b72b73bca916481412ff75bb1::" providerId="AD" clId="Web-{4B06CCA8-0762-FC22-AEA3-84AA87DB526B}" dt="2022-10-10T21:16:59.767" v="139"/>
        <pc:sldMkLst>
          <pc:docMk/>
          <pc:sldMk cId="3461985918" sldId="567"/>
        </pc:sldMkLst>
      </pc:sldChg>
      <pc:sldChg chg="add">
        <pc:chgData name="Guest User" userId="S::urn:spo:anon#6e76b88568f605929b3b841f02cfd62d68d8e06b72b73bca916481412ff75bb1::" providerId="AD" clId="Web-{4B06CCA8-0762-FC22-AEA3-84AA87DB526B}" dt="2022-10-10T21:16:59.829" v="140"/>
        <pc:sldMkLst>
          <pc:docMk/>
          <pc:sldMk cId="3656409451" sldId="568"/>
        </pc:sldMkLst>
      </pc:sldChg>
      <pc:sldChg chg="add">
        <pc:chgData name="Guest User" userId="S::urn:spo:anon#6e76b88568f605929b3b841f02cfd62d68d8e06b72b73bca916481412ff75bb1::" providerId="AD" clId="Web-{4B06CCA8-0762-FC22-AEA3-84AA87DB526B}" dt="2022-10-10T21:16:59.892" v="141"/>
        <pc:sldMkLst>
          <pc:docMk/>
          <pc:sldMk cId="1671241504" sldId="569"/>
        </pc:sldMkLst>
      </pc:sldChg>
      <pc:sldChg chg="add">
        <pc:chgData name="Guest User" userId="S::urn:spo:anon#6e76b88568f605929b3b841f02cfd62d68d8e06b72b73bca916481412ff75bb1::" providerId="AD" clId="Web-{4B06CCA8-0762-FC22-AEA3-84AA87DB526B}" dt="2022-10-10T21:16:59.954" v="142"/>
        <pc:sldMkLst>
          <pc:docMk/>
          <pc:sldMk cId="866825898" sldId="570"/>
        </pc:sldMkLst>
      </pc:sldChg>
      <pc:sldChg chg="add">
        <pc:chgData name="Guest User" userId="S::urn:spo:anon#6e76b88568f605929b3b841f02cfd62d68d8e06b72b73bca916481412ff75bb1::" providerId="AD" clId="Web-{4B06CCA8-0762-FC22-AEA3-84AA87DB526B}" dt="2022-10-10T21:17:00.017" v="143"/>
        <pc:sldMkLst>
          <pc:docMk/>
          <pc:sldMk cId="330778098" sldId="571"/>
        </pc:sldMkLst>
      </pc:sldChg>
      <pc:sldChg chg="add replId">
        <pc:chgData name="Guest User" userId="S::urn:spo:anon#6e76b88568f605929b3b841f02cfd62d68d8e06b72b73bca916481412ff75bb1::" providerId="AD" clId="Web-{4B06CCA8-0762-FC22-AEA3-84AA87DB526B}" dt="2022-10-10T21:18:10.113" v="144"/>
        <pc:sldMkLst>
          <pc:docMk/>
          <pc:sldMk cId="1692537304" sldId="572"/>
        </pc:sldMkLst>
      </pc:sldChg>
      <pc:sldChg chg="modSp add replId">
        <pc:chgData name="Guest User" userId="S::urn:spo:anon#6e76b88568f605929b3b841f02cfd62d68d8e06b72b73bca916481412ff75bb1::" providerId="AD" clId="Web-{4B06CCA8-0762-FC22-AEA3-84AA87DB526B}" dt="2022-10-10T21:20:07.491" v="148" actId="20577"/>
        <pc:sldMkLst>
          <pc:docMk/>
          <pc:sldMk cId="4221029476" sldId="573"/>
        </pc:sldMkLst>
        <pc:spChg chg="mod">
          <ac:chgData name="Guest User" userId="S::urn:spo:anon#6e76b88568f605929b3b841f02cfd62d68d8e06b72b73bca916481412ff75bb1::" providerId="AD" clId="Web-{4B06CCA8-0762-FC22-AEA3-84AA87DB526B}" dt="2022-10-10T21:20:07.491" v="148" actId="20577"/>
          <ac:spMkLst>
            <pc:docMk/>
            <pc:sldMk cId="4221029476" sldId="573"/>
            <ac:spMk id="3" creationId="{00000000-0000-0000-0000-000000000000}"/>
          </ac:spMkLst>
        </pc:spChg>
      </pc:sldChg>
      <pc:sldChg chg="add replId">
        <pc:chgData name="Guest User" userId="S::urn:spo:anon#6e76b88568f605929b3b841f02cfd62d68d8e06b72b73bca916481412ff75bb1::" providerId="AD" clId="Web-{4B06CCA8-0762-FC22-AEA3-84AA87DB526B}" dt="2022-10-10T21:26:19.595" v="173"/>
        <pc:sldMkLst>
          <pc:docMk/>
          <pc:sldMk cId="2589909307" sldId="574"/>
        </pc:sldMkLst>
      </pc:sldChg>
      <pc:sldChg chg="add del replId">
        <pc:chgData name="Guest User" userId="S::urn:spo:anon#6e76b88568f605929b3b841f02cfd62d68d8e06b72b73bca916481412ff75bb1::" providerId="AD" clId="Web-{4B06CCA8-0762-FC22-AEA3-84AA87DB526B}" dt="2022-10-10T21:25:33.219" v="172"/>
        <pc:sldMkLst>
          <pc:docMk/>
          <pc:sldMk cId="3100144947" sldId="574"/>
        </pc:sldMkLst>
      </pc:sldChg>
      <pc:sldChg chg="add del replId">
        <pc:chgData name="Guest User" userId="S::urn:spo:anon#6e76b88568f605929b3b841f02cfd62d68d8e06b72b73bca916481412ff75bb1::" providerId="AD" clId="Web-{4B06CCA8-0762-FC22-AEA3-84AA87DB526B}" dt="2022-10-10T21:25:33.219" v="171"/>
        <pc:sldMkLst>
          <pc:docMk/>
          <pc:sldMk cId="699596411" sldId="575"/>
        </pc:sldMkLst>
      </pc:sldChg>
      <pc:sldChg chg="add replId">
        <pc:chgData name="Guest User" userId="S::urn:spo:anon#6e76b88568f605929b3b841f02cfd62d68d8e06b72b73bca916481412ff75bb1::" providerId="AD" clId="Web-{4B06CCA8-0762-FC22-AEA3-84AA87DB526B}" dt="2022-10-10T21:26:19.752" v="174"/>
        <pc:sldMkLst>
          <pc:docMk/>
          <pc:sldMk cId="2379308409" sldId="575"/>
        </pc:sldMkLst>
      </pc:sldChg>
      <pc:sldChg chg="add del replId">
        <pc:chgData name="Guest User" userId="S::urn:spo:anon#6e76b88568f605929b3b841f02cfd62d68d8e06b72b73bca916481412ff75bb1::" providerId="AD" clId="Web-{4B06CCA8-0762-FC22-AEA3-84AA87DB526B}" dt="2022-10-10T21:25:33.219" v="170"/>
        <pc:sldMkLst>
          <pc:docMk/>
          <pc:sldMk cId="28380252" sldId="576"/>
        </pc:sldMkLst>
      </pc:sldChg>
      <pc:sldChg chg="add replId">
        <pc:chgData name="Guest User" userId="S::urn:spo:anon#6e76b88568f605929b3b841f02cfd62d68d8e06b72b73bca916481412ff75bb1::" providerId="AD" clId="Web-{4B06CCA8-0762-FC22-AEA3-84AA87DB526B}" dt="2022-10-10T21:26:19.939" v="175"/>
        <pc:sldMkLst>
          <pc:docMk/>
          <pc:sldMk cId="981063179" sldId="576"/>
        </pc:sldMkLst>
      </pc:sldChg>
      <pc:sldChg chg="add del replId">
        <pc:chgData name="Guest User" userId="S::urn:spo:anon#6e76b88568f605929b3b841f02cfd62d68d8e06b72b73bca916481412ff75bb1::" providerId="AD" clId="Web-{4B06CCA8-0762-FC22-AEA3-84AA87DB526B}" dt="2022-10-10T21:25:33.219" v="169"/>
        <pc:sldMkLst>
          <pc:docMk/>
          <pc:sldMk cId="1349657986" sldId="577"/>
        </pc:sldMkLst>
      </pc:sldChg>
      <pc:sldChg chg="add replId">
        <pc:chgData name="Guest User" userId="S::urn:spo:anon#6e76b88568f605929b3b841f02cfd62d68d8e06b72b73bca916481412ff75bb1::" providerId="AD" clId="Web-{4B06CCA8-0762-FC22-AEA3-84AA87DB526B}" dt="2022-10-10T21:26:20.111" v="176"/>
        <pc:sldMkLst>
          <pc:docMk/>
          <pc:sldMk cId="3697344460" sldId="577"/>
        </pc:sldMkLst>
      </pc:sldChg>
      <pc:sldChg chg="add replId">
        <pc:chgData name="Guest User" userId="S::urn:spo:anon#6e76b88568f605929b3b841f02cfd62d68d8e06b72b73bca916481412ff75bb1::" providerId="AD" clId="Web-{4B06CCA8-0762-FC22-AEA3-84AA87DB526B}" dt="2022-10-10T21:26:20.283" v="177"/>
        <pc:sldMkLst>
          <pc:docMk/>
          <pc:sldMk cId="768897263" sldId="578"/>
        </pc:sldMkLst>
      </pc:sldChg>
      <pc:sldChg chg="add del replId">
        <pc:chgData name="Guest User" userId="S::urn:spo:anon#6e76b88568f605929b3b841f02cfd62d68d8e06b72b73bca916481412ff75bb1::" providerId="AD" clId="Web-{4B06CCA8-0762-FC22-AEA3-84AA87DB526B}" dt="2022-10-10T21:25:33.219" v="168"/>
        <pc:sldMkLst>
          <pc:docMk/>
          <pc:sldMk cId="2535066497" sldId="578"/>
        </pc:sldMkLst>
      </pc:sldChg>
      <pc:sldChg chg="add del replId">
        <pc:chgData name="Guest User" userId="S::urn:spo:anon#6e76b88568f605929b3b841f02cfd62d68d8e06b72b73bca916481412ff75bb1::" providerId="AD" clId="Web-{4B06CCA8-0762-FC22-AEA3-84AA87DB526B}" dt="2022-10-10T21:25:33.219" v="167"/>
        <pc:sldMkLst>
          <pc:docMk/>
          <pc:sldMk cId="2613846275" sldId="579"/>
        </pc:sldMkLst>
      </pc:sldChg>
      <pc:sldChg chg="add replId">
        <pc:chgData name="Guest User" userId="S::urn:spo:anon#6e76b88568f605929b3b841f02cfd62d68d8e06b72b73bca916481412ff75bb1::" providerId="AD" clId="Web-{4B06CCA8-0762-FC22-AEA3-84AA87DB526B}" dt="2022-10-10T21:26:20.611" v="178"/>
        <pc:sldMkLst>
          <pc:docMk/>
          <pc:sldMk cId="3513835265" sldId="579"/>
        </pc:sldMkLst>
      </pc:sldChg>
      <pc:sldChg chg="add replId">
        <pc:chgData name="Guest User" userId="S::urn:spo:anon#6e76b88568f605929b3b841f02cfd62d68d8e06b72b73bca916481412ff75bb1::" providerId="AD" clId="Web-{4B06CCA8-0762-FC22-AEA3-84AA87DB526B}" dt="2022-10-10T21:26:20.814" v="179"/>
        <pc:sldMkLst>
          <pc:docMk/>
          <pc:sldMk cId="9001134" sldId="580"/>
        </pc:sldMkLst>
      </pc:sldChg>
      <pc:sldChg chg="add del replId">
        <pc:chgData name="Guest User" userId="S::urn:spo:anon#6e76b88568f605929b3b841f02cfd62d68d8e06b72b73bca916481412ff75bb1::" providerId="AD" clId="Web-{4B06CCA8-0762-FC22-AEA3-84AA87DB526B}" dt="2022-10-10T21:25:33.219" v="166"/>
        <pc:sldMkLst>
          <pc:docMk/>
          <pc:sldMk cId="2217185373" sldId="580"/>
        </pc:sldMkLst>
      </pc:sldChg>
      <pc:sldChg chg="add replId">
        <pc:chgData name="Guest User" userId="S::urn:spo:anon#6e76b88568f605929b3b841f02cfd62d68d8e06b72b73bca916481412ff75bb1::" providerId="AD" clId="Web-{4B06CCA8-0762-FC22-AEA3-84AA87DB526B}" dt="2022-10-10T21:26:21.033" v="180"/>
        <pc:sldMkLst>
          <pc:docMk/>
          <pc:sldMk cId="1220063070" sldId="581"/>
        </pc:sldMkLst>
      </pc:sldChg>
      <pc:sldChg chg="add del replId">
        <pc:chgData name="Guest User" userId="S::urn:spo:anon#6e76b88568f605929b3b841f02cfd62d68d8e06b72b73bca916481412ff75bb1::" providerId="AD" clId="Web-{4B06CCA8-0762-FC22-AEA3-84AA87DB526B}" dt="2022-10-10T21:25:33.219" v="165"/>
        <pc:sldMkLst>
          <pc:docMk/>
          <pc:sldMk cId="2264737779" sldId="581"/>
        </pc:sldMkLst>
      </pc:sldChg>
      <pc:sldChg chg="add del replId">
        <pc:chgData name="Guest User" userId="S::urn:spo:anon#6e76b88568f605929b3b841f02cfd62d68d8e06b72b73bca916481412ff75bb1::" providerId="AD" clId="Web-{4B06CCA8-0762-FC22-AEA3-84AA87DB526B}" dt="2022-10-10T21:25:33.219" v="164"/>
        <pc:sldMkLst>
          <pc:docMk/>
          <pc:sldMk cId="1317417481" sldId="582"/>
        </pc:sldMkLst>
      </pc:sldChg>
      <pc:sldChg chg="add replId">
        <pc:chgData name="Guest User" userId="S::urn:spo:anon#6e76b88568f605929b3b841f02cfd62d68d8e06b72b73bca916481412ff75bb1::" providerId="AD" clId="Web-{4B06CCA8-0762-FC22-AEA3-84AA87DB526B}" dt="2022-10-10T21:26:21.236" v="181"/>
        <pc:sldMkLst>
          <pc:docMk/>
          <pc:sldMk cId="3803842188" sldId="582"/>
        </pc:sldMkLst>
      </pc:sldChg>
      <pc:sldChg chg="add del replId">
        <pc:chgData name="Guest User" userId="S::urn:spo:anon#6e76b88568f605929b3b841f02cfd62d68d8e06b72b73bca916481412ff75bb1::" providerId="AD" clId="Web-{4B06CCA8-0762-FC22-AEA3-84AA87DB526B}" dt="2022-10-10T21:25:33.219" v="163"/>
        <pc:sldMkLst>
          <pc:docMk/>
          <pc:sldMk cId="1194305991" sldId="583"/>
        </pc:sldMkLst>
      </pc:sldChg>
      <pc:sldChg chg="add replId">
        <pc:chgData name="Guest User" userId="S::urn:spo:anon#6e76b88568f605929b3b841f02cfd62d68d8e06b72b73bca916481412ff75bb1::" providerId="AD" clId="Web-{4B06CCA8-0762-FC22-AEA3-84AA87DB526B}" dt="2022-10-10T21:26:21.470" v="182"/>
        <pc:sldMkLst>
          <pc:docMk/>
          <pc:sldMk cId="4084909788" sldId="583"/>
        </pc:sldMkLst>
      </pc:sldChg>
      <pc:sldChg chg="add del replId">
        <pc:chgData name="Guest User" userId="S::urn:spo:anon#6e76b88568f605929b3b841f02cfd62d68d8e06b72b73bca916481412ff75bb1::" providerId="AD" clId="Web-{4B06CCA8-0762-FC22-AEA3-84AA87DB526B}" dt="2022-10-10T21:25:33.219" v="162"/>
        <pc:sldMkLst>
          <pc:docMk/>
          <pc:sldMk cId="468819780" sldId="584"/>
        </pc:sldMkLst>
      </pc:sldChg>
      <pc:sldChg chg="add replId">
        <pc:chgData name="Guest User" userId="S::urn:spo:anon#6e76b88568f605929b3b841f02cfd62d68d8e06b72b73bca916481412ff75bb1::" providerId="AD" clId="Web-{4B06CCA8-0762-FC22-AEA3-84AA87DB526B}" dt="2022-10-10T21:26:21.705" v="183"/>
        <pc:sldMkLst>
          <pc:docMk/>
          <pc:sldMk cId="3620265327" sldId="584"/>
        </pc:sldMkLst>
      </pc:sldChg>
      <pc:sldChg chg="add del replId">
        <pc:chgData name="Guest User" userId="S::urn:spo:anon#6e76b88568f605929b3b841f02cfd62d68d8e06b72b73bca916481412ff75bb1::" providerId="AD" clId="Web-{4B06CCA8-0762-FC22-AEA3-84AA87DB526B}" dt="2022-10-10T21:27:08.534" v="187"/>
        <pc:sldMkLst>
          <pc:docMk/>
          <pc:sldMk cId="2362077302" sldId="585"/>
        </pc:sldMkLst>
      </pc:sldChg>
      <pc:sldChg chg="add del replId">
        <pc:chgData name="Guest User" userId="S::urn:spo:anon#6e76b88568f605929b3b841f02cfd62d68d8e06b72b73bca916481412ff75bb1::" providerId="AD" clId="Web-{4B06CCA8-0762-FC22-AEA3-84AA87DB526B}" dt="2022-10-10T21:25:33.219" v="161"/>
        <pc:sldMkLst>
          <pc:docMk/>
          <pc:sldMk cId="3051012673" sldId="585"/>
        </pc:sldMkLst>
      </pc:sldChg>
      <pc:sldChg chg="add">
        <pc:chgData name="Guest User" userId="S::urn:spo:anon#6e76b88568f605929b3b841f02cfd62d68d8e06b72b73bca916481412ff75bb1::" providerId="AD" clId="Web-{4B06CCA8-0762-FC22-AEA3-84AA87DB526B}" dt="2022-10-10T21:27:04.347" v="186"/>
        <pc:sldMkLst>
          <pc:docMk/>
          <pc:sldMk cId="592204394" sldId="586"/>
        </pc:sldMkLst>
      </pc:sldChg>
      <pc:sldChg chg="add del">
        <pc:chgData name="Guest User" userId="S::urn:spo:anon#6e76b88568f605929b3b841f02cfd62d68d8e06b72b73bca916481412ff75bb1::" providerId="AD" clId="Web-{4B06CCA8-0762-FC22-AEA3-84AA87DB526B}" dt="2022-10-10T21:28:08.208" v="241"/>
        <pc:sldMkLst>
          <pc:docMk/>
          <pc:sldMk cId="1509480750" sldId="587"/>
        </pc:sldMkLst>
      </pc:sldChg>
      <pc:sldChg chg="add del">
        <pc:chgData name="Guest User" userId="S::urn:spo:anon#6e76b88568f605929b3b841f02cfd62d68d8e06b72b73bca916481412ff75bb1::" providerId="AD" clId="Web-{4B06CCA8-0762-FC22-AEA3-84AA87DB526B}" dt="2022-10-10T21:28:47.115" v="295"/>
        <pc:sldMkLst>
          <pc:docMk/>
          <pc:sldMk cId="2014608693" sldId="587"/>
        </pc:sldMkLst>
      </pc:sldChg>
      <pc:sldChg chg="modSp new">
        <pc:chgData name="Guest User" userId="S::urn:spo:anon#6e76b88568f605929b3b841f02cfd62d68d8e06b72b73bca916481412ff75bb1::" providerId="AD" clId="Web-{4B06CCA8-0762-FC22-AEA3-84AA87DB526B}" dt="2022-10-10T21:29:21.288" v="306" actId="20577"/>
        <pc:sldMkLst>
          <pc:docMk/>
          <pc:sldMk cId="2096152634" sldId="587"/>
        </pc:sldMkLst>
        <pc:spChg chg="mod">
          <ac:chgData name="Guest User" userId="S::urn:spo:anon#6e76b88568f605929b3b841f02cfd62d68d8e06b72b73bca916481412ff75bb1::" providerId="AD" clId="Web-{4B06CCA8-0762-FC22-AEA3-84AA87DB526B}" dt="2022-10-10T21:29:21.288" v="306" actId="20577"/>
          <ac:spMkLst>
            <pc:docMk/>
            <pc:sldMk cId="2096152634" sldId="587"/>
            <ac:spMk id="2" creationId="{5C2FB0B1-0C5D-4959-91E1-330A14A50776}"/>
          </ac:spMkLst>
        </pc:spChg>
      </pc:sldChg>
      <pc:sldChg chg="add del">
        <pc:chgData name="Guest User" userId="S::urn:spo:anon#6e76b88568f605929b3b841f02cfd62d68d8e06b72b73bca916481412ff75bb1::" providerId="AD" clId="Web-{4B06CCA8-0762-FC22-AEA3-84AA87DB526B}" dt="2022-10-10T21:28:07.770" v="240"/>
        <pc:sldMkLst>
          <pc:docMk/>
          <pc:sldMk cId="2444502052" sldId="588"/>
        </pc:sldMkLst>
      </pc:sldChg>
      <pc:sldChg chg="modSp new ord">
        <pc:chgData name="Guest User" userId="S::urn:spo:anon#6e76b88568f605929b3b841f02cfd62d68d8e06b72b73bca916481412ff75bb1::" providerId="AD" clId="Web-{4B06CCA8-0762-FC22-AEA3-84AA87DB526B}" dt="2022-10-10T21:29:51.179" v="324" actId="20577"/>
        <pc:sldMkLst>
          <pc:docMk/>
          <pc:sldMk cId="3230856669" sldId="588"/>
        </pc:sldMkLst>
        <pc:spChg chg="mod">
          <ac:chgData name="Guest User" userId="S::urn:spo:anon#6e76b88568f605929b3b841f02cfd62d68d8e06b72b73bca916481412ff75bb1::" providerId="AD" clId="Web-{4B06CCA8-0762-FC22-AEA3-84AA87DB526B}" dt="2022-10-10T21:29:51.179" v="324" actId="20577"/>
          <ac:spMkLst>
            <pc:docMk/>
            <pc:sldMk cId="3230856669" sldId="588"/>
            <ac:spMk id="3" creationId="{B6EFAB38-CD5A-5C74-F687-E187023FD0CD}"/>
          </ac:spMkLst>
        </pc:spChg>
      </pc:sldChg>
      <pc:sldChg chg="add del">
        <pc:chgData name="Guest User" userId="S::urn:spo:anon#6e76b88568f605929b3b841f02cfd62d68d8e06b72b73bca916481412ff75bb1::" providerId="AD" clId="Web-{4B06CCA8-0762-FC22-AEA3-84AA87DB526B}" dt="2022-10-10T21:28:46.693" v="294"/>
        <pc:sldMkLst>
          <pc:docMk/>
          <pc:sldMk cId="4015225370" sldId="588"/>
        </pc:sldMkLst>
      </pc:sldChg>
      <pc:sldChg chg="add del">
        <pc:chgData name="Guest User" userId="S::urn:spo:anon#6e76b88568f605929b3b841f02cfd62d68d8e06b72b73bca916481412ff75bb1::" providerId="AD" clId="Web-{4B06CCA8-0762-FC22-AEA3-84AA87DB526B}" dt="2022-10-10T21:28:46.693" v="293"/>
        <pc:sldMkLst>
          <pc:docMk/>
          <pc:sldMk cId="771317864" sldId="589"/>
        </pc:sldMkLst>
      </pc:sldChg>
      <pc:sldChg chg="add del">
        <pc:chgData name="Guest User" userId="S::urn:spo:anon#6e76b88568f605929b3b841f02cfd62d68d8e06b72b73bca916481412ff75bb1::" providerId="AD" clId="Web-{4B06CCA8-0762-FC22-AEA3-84AA87DB526B}" dt="2022-10-10T21:28:07.770" v="239"/>
        <pc:sldMkLst>
          <pc:docMk/>
          <pc:sldMk cId="3409245627" sldId="589"/>
        </pc:sldMkLst>
      </pc:sldChg>
      <pc:sldChg chg="add del">
        <pc:chgData name="Guest User" userId="S::urn:spo:anon#6e76b88568f605929b3b841f02cfd62d68d8e06b72b73bca916481412ff75bb1::" providerId="AD" clId="Web-{4B06CCA8-0762-FC22-AEA3-84AA87DB526B}" dt="2022-10-10T21:28:07.770" v="238"/>
        <pc:sldMkLst>
          <pc:docMk/>
          <pc:sldMk cId="714837098" sldId="590"/>
        </pc:sldMkLst>
      </pc:sldChg>
      <pc:sldChg chg="add del">
        <pc:chgData name="Guest User" userId="S::urn:spo:anon#6e76b88568f605929b3b841f02cfd62d68d8e06b72b73bca916481412ff75bb1::" providerId="AD" clId="Web-{4B06CCA8-0762-FC22-AEA3-84AA87DB526B}" dt="2022-10-10T21:28:46.693" v="292"/>
        <pc:sldMkLst>
          <pc:docMk/>
          <pc:sldMk cId="3143498417" sldId="590"/>
        </pc:sldMkLst>
      </pc:sldChg>
      <pc:sldChg chg="add del">
        <pc:chgData name="Guest User" userId="S::urn:spo:anon#6e76b88568f605929b3b841f02cfd62d68d8e06b72b73bca916481412ff75bb1::" providerId="AD" clId="Web-{4B06CCA8-0762-FC22-AEA3-84AA87DB526B}" dt="2022-10-10T21:28:46.693" v="291"/>
        <pc:sldMkLst>
          <pc:docMk/>
          <pc:sldMk cId="334639924" sldId="591"/>
        </pc:sldMkLst>
      </pc:sldChg>
      <pc:sldChg chg="add del">
        <pc:chgData name="Guest User" userId="S::urn:spo:anon#6e76b88568f605929b3b841f02cfd62d68d8e06b72b73bca916481412ff75bb1::" providerId="AD" clId="Web-{4B06CCA8-0762-FC22-AEA3-84AA87DB526B}" dt="2022-10-10T21:28:07.770" v="237"/>
        <pc:sldMkLst>
          <pc:docMk/>
          <pc:sldMk cId="3446737114" sldId="591"/>
        </pc:sldMkLst>
      </pc:sldChg>
      <pc:sldChg chg="add del">
        <pc:chgData name="Guest User" userId="S::urn:spo:anon#6e76b88568f605929b3b841f02cfd62d68d8e06b72b73bca916481412ff75bb1::" providerId="AD" clId="Web-{4B06CCA8-0762-FC22-AEA3-84AA87DB526B}" dt="2022-10-10T21:28:07.770" v="236"/>
        <pc:sldMkLst>
          <pc:docMk/>
          <pc:sldMk cId="1721842088" sldId="592"/>
        </pc:sldMkLst>
      </pc:sldChg>
      <pc:sldChg chg="add del">
        <pc:chgData name="Guest User" userId="S::urn:spo:anon#6e76b88568f605929b3b841f02cfd62d68d8e06b72b73bca916481412ff75bb1::" providerId="AD" clId="Web-{4B06CCA8-0762-FC22-AEA3-84AA87DB526B}" dt="2022-10-10T21:28:46.693" v="290"/>
        <pc:sldMkLst>
          <pc:docMk/>
          <pc:sldMk cId="4017736787" sldId="592"/>
        </pc:sldMkLst>
      </pc:sldChg>
      <pc:sldChg chg="add del">
        <pc:chgData name="Guest User" userId="S::urn:spo:anon#6e76b88568f605929b3b841f02cfd62d68d8e06b72b73bca916481412ff75bb1::" providerId="AD" clId="Web-{4B06CCA8-0762-FC22-AEA3-84AA87DB526B}" dt="2022-10-10T21:28:07.770" v="235"/>
        <pc:sldMkLst>
          <pc:docMk/>
          <pc:sldMk cId="2114870020" sldId="593"/>
        </pc:sldMkLst>
      </pc:sldChg>
      <pc:sldChg chg="add del">
        <pc:chgData name="Guest User" userId="S::urn:spo:anon#6e76b88568f605929b3b841f02cfd62d68d8e06b72b73bca916481412ff75bb1::" providerId="AD" clId="Web-{4B06CCA8-0762-FC22-AEA3-84AA87DB526B}" dt="2022-10-10T21:28:46.693" v="289"/>
        <pc:sldMkLst>
          <pc:docMk/>
          <pc:sldMk cId="3577164787" sldId="593"/>
        </pc:sldMkLst>
      </pc:sldChg>
      <pc:sldChg chg="add del">
        <pc:chgData name="Guest User" userId="S::urn:spo:anon#6e76b88568f605929b3b841f02cfd62d68d8e06b72b73bca916481412ff75bb1::" providerId="AD" clId="Web-{4B06CCA8-0762-FC22-AEA3-84AA87DB526B}" dt="2022-10-10T21:28:07.755" v="234"/>
        <pc:sldMkLst>
          <pc:docMk/>
          <pc:sldMk cId="3539527383" sldId="594"/>
        </pc:sldMkLst>
      </pc:sldChg>
      <pc:sldChg chg="add del">
        <pc:chgData name="Guest User" userId="S::urn:spo:anon#6e76b88568f605929b3b841f02cfd62d68d8e06b72b73bca916481412ff75bb1::" providerId="AD" clId="Web-{4B06CCA8-0762-FC22-AEA3-84AA87DB526B}" dt="2022-10-10T21:28:46.693" v="288"/>
        <pc:sldMkLst>
          <pc:docMk/>
          <pc:sldMk cId="3602808217" sldId="594"/>
        </pc:sldMkLst>
      </pc:sldChg>
      <pc:sldChg chg="add del">
        <pc:chgData name="Guest User" userId="S::urn:spo:anon#6e76b88568f605929b3b841f02cfd62d68d8e06b72b73bca916481412ff75bb1::" providerId="AD" clId="Web-{4B06CCA8-0762-FC22-AEA3-84AA87DB526B}" dt="2022-10-10T21:28:46.693" v="287"/>
        <pc:sldMkLst>
          <pc:docMk/>
          <pc:sldMk cId="276052228" sldId="595"/>
        </pc:sldMkLst>
      </pc:sldChg>
      <pc:sldChg chg="add del">
        <pc:chgData name="Guest User" userId="S::urn:spo:anon#6e76b88568f605929b3b841f02cfd62d68d8e06b72b73bca916481412ff75bb1::" providerId="AD" clId="Web-{4B06CCA8-0762-FC22-AEA3-84AA87DB526B}" dt="2022-10-10T21:28:07.755" v="233"/>
        <pc:sldMkLst>
          <pc:docMk/>
          <pc:sldMk cId="4136841763" sldId="595"/>
        </pc:sldMkLst>
      </pc:sldChg>
      <pc:sldChg chg="add del">
        <pc:chgData name="Guest User" userId="S::urn:spo:anon#6e76b88568f605929b3b841f02cfd62d68d8e06b72b73bca916481412ff75bb1::" providerId="AD" clId="Web-{4B06CCA8-0762-FC22-AEA3-84AA87DB526B}" dt="2022-10-10T21:28:46.693" v="286"/>
        <pc:sldMkLst>
          <pc:docMk/>
          <pc:sldMk cId="310649376" sldId="596"/>
        </pc:sldMkLst>
      </pc:sldChg>
      <pc:sldChg chg="add del">
        <pc:chgData name="Guest User" userId="S::urn:spo:anon#6e76b88568f605929b3b841f02cfd62d68d8e06b72b73bca916481412ff75bb1::" providerId="AD" clId="Web-{4B06CCA8-0762-FC22-AEA3-84AA87DB526B}" dt="2022-10-10T21:28:07.755" v="232"/>
        <pc:sldMkLst>
          <pc:docMk/>
          <pc:sldMk cId="2241707792" sldId="596"/>
        </pc:sldMkLst>
      </pc:sldChg>
      <pc:sldChg chg="add del">
        <pc:chgData name="Guest User" userId="S::urn:spo:anon#6e76b88568f605929b3b841f02cfd62d68d8e06b72b73bca916481412ff75bb1::" providerId="AD" clId="Web-{4B06CCA8-0762-FC22-AEA3-84AA87DB526B}" dt="2022-10-10T21:28:46.693" v="285"/>
        <pc:sldMkLst>
          <pc:docMk/>
          <pc:sldMk cId="2695690165" sldId="597"/>
        </pc:sldMkLst>
      </pc:sldChg>
      <pc:sldChg chg="add del">
        <pc:chgData name="Guest User" userId="S::urn:spo:anon#6e76b88568f605929b3b841f02cfd62d68d8e06b72b73bca916481412ff75bb1::" providerId="AD" clId="Web-{4B06CCA8-0762-FC22-AEA3-84AA87DB526B}" dt="2022-10-10T21:28:07.755" v="231"/>
        <pc:sldMkLst>
          <pc:docMk/>
          <pc:sldMk cId="3165384130" sldId="597"/>
        </pc:sldMkLst>
      </pc:sldChg>
      <pc:sldChg chg="add del">
        <pc:chgData name="Guest User" userId="S::urn:spo:anon#6e76b88568f605929b3b841f02cfd62d68d8e06b72b73bca916481412ff75bb1::" providerId="AD" clId="Web-{4B06CCA8-0762-FC22-AEA3-84AA87DB526B}" dt="2022-10-10T21:28:46.678" v="284"/>
        <pc:sldMkLst>
          <pc:docMk/>
          <pc:sldMk cId="2040585387" sldId="598"/>
        </pc:sldMkLst>
      </pc:sldChg>
      <pc:sldChg chg="add del">
        <pc:chgData name="Guest User" userId="S::urn:spo:anon#6e76b88568f605929b3b841f02cfd62d68d8e06b72b73bca916481412ff75bb1::" providerId="AD" clId="Web-{4B06CCA8-0762-FC22-AEA3-84AA87DB526B}" dt="2022-10-10T21:28:07.755" v="230"/>
        <pc:sldMkLst>
          <pc:docMk/>
          <pc:sldMk cId="2927361013" sldId="598"/>
        </pc:sldMkLst>
      </pc:sldChg>
      <pc:sldChg chg="add del">
        <pc:chgData name="Guest User" userId="S::urn:spo:anon#6e76b88568f605929b3b841f02cfd62d68d8e06b72b73bca916481412ff75bb1::" providerId="AD" clId="Web-{4B06CCA8-0762-FC22-AEA3-84AA87DB526B}" dt="2022-10-10T21:28:07.755" v="229"/>
        <pc:sldMkLst>
          <pc:docMk/>
          <pc:sldMk cId="1547008939" sldId="599"/>
        </pc:sldMkLst>
      </pc:sldChg>
      <pc:sldChg chg="add del">
        <pc:chgData name="Guest User" userId="S::urn:spo:anon#6e76b88568f605929b3b841f02cfd62d68d8e06b72b73bca916481412ff75bb1::" providerId="AD" clId="Web-{4B06CCA8-0762-FC22-AEA3-84AA87DB526B}" dt="2022-10-10T21:28:46.678" v="283"/>
        <pc:sldMkLst>
          <pc:docMk/>
          <pc:sldMk cId="3878661875" sldId="599"/>
        </pc:sldMkLst>
      </pc:sldChg>
      <pc:sldChg chg="add del">
        <pc:chgData name="Guest User" userId="S::urn:spo:anon#6e76b88568f605929b3b841f02cfd62d68d8e06b72b73bca916481412ff75bb1::" providerId="AD" clId="Web-{4B06CCA8-0762-FC22-AEA3-84AA87DB526B}" dt="2022-10-10T21:28:07.755" v="228"/>
        <pc:sldMkLst>
          <pc:docMk/>
          <pc:sldMk cId="1995689473" sldId="600"/>
        </pc:sldMkLst>
      </pc:sldChg>
      <pc:sldChg chg="add del">
        <pc:chgData name="Guest User" userId="S::urn:spo:anon#6e76b88568f605929b3b841f02cfd62d68d8e06b72b73bca916481412ff75bb1::" providerId="AD" clId="Web-{4B06CCA8-0762-FC22-AEA3-84AA87DB526B}" dt="2022-10-10T21:28:46.678" v="282"/>
        <pc:sldMkLst>
          <pc:docMk/>
          <pc:sldMk cId="2463795518" sldId="600"/>
        </pc:sldMkLst>
      </pc:sldChg>
      <pc:sldChg chg="add del">
        <pc:chgData name="Guest User" userId="S::urn:spo:anon#6e76b88568f605929b3b841f02cfd62d68d8e06b72b73bca916481412ff75bb1::" providerId="AD" clId="Web-{4B06CCA8-0762-FC22-AEA3-84AA87DB526B}" dt="2022-10-10T21:28:46.678" v="281"/>
        <pc:sldMkLst>
          <pc:docMk/>
          <pc:sldMk cId="1592579772" sldId="601"/>
        </pc:sldMkLst>
      </pc:sldChg>
      <pc:sldChg chg="add del">
        <pc:chgData name="Guest User" userId="S::urn:spo:anon#6e76b88568f605929b3b841f02cfd62d68d8e06b72b73bca916481412ff75bb1::" providerId="AD" clId="Web-{4B06CCA8-0762-FC22-AEA3-84AA87DB526B}" dt="2022-10-10T21:28:07.755" v="227"/>
        <pc:sldMkLst>
          <pc:docMk/>
          <pc:sldMk cId="2630760352" sldId="601"/>
        </pc:sldMkLst>
      </pc:sldChg>
      <pc:sldChg chg="add del">
        <pc:chgData name="Guest User" userId="S::urn:spo:anon#6e76b88568f605929b3b841f02cfd62d68d8e06b72b73bca916481412ff75bb1::" providerId="AD" clId="Web-{4B06CCA8-0762-FC22-AEA3-84AA87DB526B}" dt="2022-10-10T21:28:46.678" v="280"/>
        <pc:sldMkLst>
          <pc:docMk/>
          <pc:sldMk cId="737908392" sldId="602"/>
        </pc:sldMkLst>
      </pc:sldChg>
      <pc:sldChg chg="add del">
        <pc:chgData name="Guest User" userId="S::urn:spo:anon#6e76b88568f605929b3b841f02cfd62d68d8e06b72b73bca916481412ff75bb1::" providerId="AD" clId="Web-{4B06CCA8-0762-FC22-AEA3-84AA87DB526B}" dt="2022-10-10T21:28:07.755" v="226"/>
        <pc:sldMkLst>
          <pc:docMk/>
          <pc:sldMk cId="4183954087" sldId="602"/>
        </pc:sldMkLst>
      </pc:sldChg>
      <pc:sldChg chg="add del">
        <pc:chgData name="Guest User" userId="S::urn:spo:anon#6e76b88568f605929b3b841f02cfd62d68d8e06b72b73bca916481412ff75bb1::" providerId="AD" clId="Web-{4B06CCA8-0762-FC22-AEA3-84AA87DB526B}" dt="2022-10-10T21:28:07.755" v="225"/>
        <pc:sldMkLst>
          <pc:docMk/>
          <pc:sldMk cId="3705548509" sldId="603"/>
        </pc:sldMkLst>
      </pc:sldChg>
      <pc:sldChg chg="add del">
        <pc:chgData name="Guest User" userId="S::urn:spo:anon#6e76b88568f605929b3b841f02cfd62d68d8e06b72b73bca916481412ff75bb1::" providerId="AD" clId="Web-{4B06CCA8-0762-FC22-AEA3-84AA87DB526B}" dt="2022-10-10T21:28:46.678" v="279"/>
        <pc:sldMkLst>
          <pc:docMk/>
          <pc:sldMk cId="4149040199" sldId="603"/>
        </pc:sldMkLst>
      </pc:sldChg>
      <pc:sldChg chg="add del">
        <pc:chgData name="Guest User" userId="S::urn:spo:anon#6e76b88568f605929b3b841f02cfd62d68d8e06b72b73bca916481412ff75bb1::" providerId="AD" clId="Web-{4B06CCA8-0762-FC22-AEA3-84AA87DB526B}" dt="2022-10-10T21:28:46.678" v="278"/>
        <pc:sldMkLst>
          <pc:docMk/>
          <pc:sldMk cId="550571369" sldId="604"/>
        </pc:sldMkLst>
      </pc:sldChg>
      <pc:sldChg chg="add del">
        <pc:chgData name="Guest User" userId="S::urn:spo:anon#6e76b88568f605929b3b841f02cfd62d68d8e06b72b73bca916481412ff75bb1::" providerId="AD" clId="Web-{4B06CCA8-0762-FC22-AEA3-84AA87DB526B}" dt="2022-10-10T21:28:07.755" v="224"/>
        <pc:sldMkLst>
          <pc:docMk/>
          <pc:sldMk cId="3514243579" sldId="604"/>
        </pc:sldMkLst>
      </pc:sldChg>
      <pc:sldChg chg="add del">
        <pc:chgData name="Guest User" userId="S::urn:spo:anon#6e76b88568f605929b3b841f02cfd62d68d8e06b72b73bca916481412ff75bb1::" providerId="AD" clId="Web-{4B06CCA8-0762-FC22-AEA3-84AA87DB526B}" dt="2022-10-10T21:28:46.678" v="277"/>
        <pc:sldMkLst>
          <pc:docMk/>
          <pc:sldMk cId="1476595580" sldId="605"/>
        </pc:sldMkLst>
      </pc:sldChg>
      <pc:sldChg chg="add del">
        <pc:chgData name="Guest User" userId="S::urn:spo:anon#6e76b88568f605929b3b841f02cfd62d68d8e06b72b73bca916481412ff75bb1::" providerId="AD" clId="Web-{4B06CCA8-0762-FC22-AEA3-84AA87DB526B}" dt="2022-10-10T21:28:07.755" v="223"/>
        <pc:sldMkLst>
          <pc:docMk/>
          <pc:sldMk cId="2394716911" sldId="605"/>
        </pc:sldMkLst>
      </pc:sldChg>
      <pc:sldChg chg="add del">
        <pc:chgData name="Guest User" userId="S::urn:spo:anon#6e76b88568f605929b3b841f02cfd62d68d8e06b72b73bca916481412ff75bb1::" providerId="AD" clId="Web-{4B06CCA8-0762-FC22-AEA3-84AA87DB526B}" dt="2022-10-10T21:28:07.755" v="222"/>
        <pc:sldMkLst>
          <pc:docMk/>
          <pc:sldMk cId="3676063098" sldId="606"/>
        </pc:sldMkLst>
      </pc:sldChg>
      <pc:sldChg chg="add del">
        <pc:chgData name="Guest User" userId="S::urn:spo:anon#6e76b88568f605929b3b841f02cfd62d68d8e06b72b73bca916481412ff75bb1::" providerId="AD" clId="Web-{4B06CCA8-0762-FC22-AEA3-84AA87DB526B}" dt="2022-10-10T21:28:46.678" v="276"/>
        <pc:sldMkLst>
          <pc:docMk/>
          <pc:sldMk cId="4279410681" sldId="606"/>
        </pc:sldMkLst>
      </pc:sldChg>
      <pc:sldChg chg="add del">
        <pc:chgData name="Guest User" userId="S::urn:spo:anon#6e76b88568f605929b3b841f02cfd62d68d8e06b72b73bca916481412ff75bb1::" providerId="AD" clId="Web-{4B06CCA8-0762-FC22-AEA3-84AA87DB526B}" dt="2022-10-10T21:28:46.678" v="275"/>
        <pc:sldMkLst>
          <pc:docMk/>
          <pc:sldMk cId="1506219277" sldId="607"/>
        </pc:sldMkLst>
      </pc:sldChg>
      <pc:sldChg chg="add del">
        <pc:chgData name="Guest User" userId="S::urn:spo:anon#6e76b88568f605929b3b841f02cfd62d68d8e06b72b73bca916481412ff75bb1::" providerId="AD" clId="Web-{4B06CCA8-0762-FC22-AEA3-84AA87DB526B}" dt="2022-10-10T21:28:07.755" v="221"/>
        <pc:sldMkLst>
          <pc:docMk/>
          <pc:sldMk cId="3669454207" sldId="607"/>
        </pc:sldMkLst>
      </pc:sldChg>
      <pc:sldChg chg="add del">
        <pc:chgData name="Guest User" userId="S::urn:spo:anon#6e76b88568f605929b3b841f02cfd62d68d8e06b72b73bca916481412ff75bb1::" providerId="AD" clId="Web-{4B06CCA8-0762-FC22-AEA3-84AA87DB526B}" dt="2022-10-10T21:28:07.739" v="220"/>
        <pc:sldMkLst>
          <pc:docMk/>
          <pc:sldMk cId="973525163" sldId="608"/>
        </pc:sldMkLst>
      </pc:sldChg>
      <pc:sldChg chg="add del">
        <pc:chgData name="Guest User" userId="S::urn:spo:anon#6e76b88568f605929b3b841f02cfd62d68d8e06b72b73bca916481412ff75bb1::" providerId="AD" clId="Web-{4B06CCA8-0762-FC22-AEA3-84AA87DB526B}" dt="2022-10-10T21:28:46.678" v="274"/>
        <pc:sldMkLst>
          <pc:docMk/>
          <pc:sldMk cId="2053799534" sldId="608"/>
        </pc:sldMkLst>
      </pc:sldChg>
      <pc:sldChg chg="add del">
        <pc:chgData name="Guest User" userId="S::urn:spo:anon#6e76b88568f605929b3b841f02cfd62d68d8e06b72b73bca916481412ff75bb1::" providerId="AD" clId="Web-{4B06CCA8-0762-FC22-AEA3-84AA87DB526B}" dt="2022-10-10T21:28:07.739" v="219"/>
        <pc:sldMkLst>
          <pc:docMk/>
          <pc:sldMk cId="1585116138" sldId="609"/>
        </pc:sldMkLst>
      </pc:sldChg>
      <pc:sldChg chg="add del">
        <pc:chgData name="Guest User" userId="S::urn:spo:anon#6e76b88568f605929b3b841f02cfd62d68d8e06b72b73bca916481412ff75bb1::" providerId="AD" clId="Web-{4B06CCA8-0762-FC22-AEA3-84AA87DB526B}" dt="2022-10-10T21:28:46.678" v="273"/>
        <pc:sldMkLst>
          <pc:docMk/>
          <pc:sldMk cId="2813898249" sldId="609"/>
        </pc:sldMkLst>
      </pc:sldChg>
      <pc:sldChg chg="add del">
        <pc:chgData name="Guest User" userId="S::urn:spo:anon#6e76b88568f605929b3b841f02cfd62d68d8e06b72b73bca916481412ff75bb1::" providerId="AD" clId="Web-{4B06CCA8-0762-FC22-AEA3-84AA87DB526B}" dt="2022-10-10T21:28:46.678" v="272"/>
        <pc:sldMkLst>
          <pc:docMk/>
          <pc:sldMk cId="1284323655" sldId="610"/>
        </pc:sldMkLst>
      </pc:sldChg>
      <pc:sldChg chg="add del">
        <pc:chgData name="Guest User" userId="S::urn:spo:anon#6e76b88568f605929b3b841f02cfd62d68d8e06b72b73bca916481412ff75bb1::" providerId="AD" clId="Web-{4B06CCA8-0762-FC22-AEA3-84AA87DB526B}" dt="2022-10-10T21:28:07.739" v="218"/>
        <pc:sldMkLst>
          <pc:docMk/>
          <pc:sldMk cId="2275833485" sldId="610"/>
        </pc:sldMkLst>
      </pc:sldChg>
      <pc:sldChg chg="add del">
        <pc:chgData name="Guest User" userId="S::urn:spo:anon#6e76b88568f605929b3b841f02cfd62d68d8e06b72b73bca916481412ff75bb1::" providerId="AD" clId="Web-{4B06CCA8-0762-FC22-AEA3-84AA87DB526B}" dt="2022-10-10T21:28:46.662" v="271"/>
        <pc:sldMkLst>
          <pc:docMk/>
          <pc:sldMk cId="72654400" sldId="611"/>
        </pc:sldMkLst>
      </pc:sldChg>
      <pc:sldChg chg="add del">
        <pc:chgData name="Guest User" userId="S::urn:spo:anon#6e76b88568f605929b3b841f02cfd62d68d8e06b72b73bca916481412ff75bb1::" providerId="AD" clId="Web-{4B06CCA8-0762-FC22-AEA3-84AA87DB526B}" dt="2022-10-10T21:28:07.739" v="217"/>
        <pc:sldMkLst>
          <pc:docMk/>
          <pc:sldMk cId="2228305224" sldId="611"/>
        </pc:sldMkLst>
      </pc:sldChg>
      <pc:sldChg chg="add del">
        <pc:chgData name="Guest User" userId="S::urn:spo:anon#6e76b88568f605929b3b841f02cfd62d68d8e06b72b73bca916481412ff75bb1::" providerId="AD" clId="Web-{4B06CCA8-0762-FC22-AEA3-84AA87DB526B}" dt="2022-10-10T21:28:07.739" v="216"/>
        <pc:sldMkLst>
          <pc:docMk/>
          <pc:sldMk cId="1203555457" sldId="612"/>
        </pc:sldMkLst>
      </pc:sldChg>
      <pc:sldChg chg="add del">
        <pc:chgData name="Guest User" userId="S::urn:spo:anon#6e76b88568f605929b3b841f02cfd62d68d8e06b72b73bca916481412ff75bb1::" providerId="AD" clId="Web-{4B06CCA8-0762-FC22-AEA3-84AA87DB526B}" dt="2022-10-10T21:28:46.662" v="270"/>
        <pc:sldMkLst>
          <pc:docMk/>
          <pc:sldMk cId="3664034974" sldId="612"/>
        </pc:sldMkLst>
      </pc:sldChg>
      <pc:sldChg chg="add del">
        <pc:chgData name="Guest User" userId="S::urn:spo:anon#6e76b88568f605929b3b841f02cfd62d68d8e06b72b73bca916481412ff75bb1::" providerId="AD" clId="Web-{4B06CCA8-0762-FC22-AEA3-84AA87DB526B}" dt="2022-10-10T21:28:07.739" v="215"/>
        <pc:sldMkLst>
          <pc:docMk/>
          <pc:sldMk cId="373744872" sldId="613"/>
        </pc:sldMkLst>
      </pc:sldChg>
      <pc:sldChg chg="add del">
        <pc:chgData name="Guest User" userId="S::urn:spo:anon#6e76b88568f605929b3b841f02cfd62d68d8e06b72b73bca916481412ff75bb1::" providerId="AD" clId="Web-{4B06CCA8-0762-FC22-AEA3-84AA87DB526B}" dt="2022-10-10T21:28:46.662" v="269"/>
        <pc:sldMkLst>
          <pc:docMk/>
          <pc:sldMk cId="3165329364" sldId="613"/>
        </pc:sldMkLst>
      </pc:sldChg>
    </pc:docChg>
  </pc:docChgLst>
  <pc:docChgLst>
    <pc:chgData name="Guest User" userId="S::urn:spo:anon#6e76b88568f605929b3b841f02cfd62d68d8e06b72b73bca916481412ff75bb1::" providerId="AD" clId="Web-{F78B3843-33EC-BD87-B449-22627985D579}"/>
    <pc:docChg chg="addSld delSld">
      <pc:chgData name="Guest User" userId="S::urn:spo:anon#6e76b88568f605929b3b841f02cfd62d68d8e06b72b73bca916481412ff75bb1::" providerId="AD" clId="Web-{F78B3843-33EC-BD87-B449-22627985D579}" dt="2022-10-10T20:58:25.393" v="13"/>
      <pc:docMkLst>
        <pc:docMk/>
      </pc:docMkLst>
      <pc:sldChg chg="del">
        <pc:chgData name="Guest User" userId="S::urn:spo:anon#6e76b88568f605929b3b841f02cfd62d68d8e06b72b73bca916481412ff75bb1::" providerId="AD" clId="Web-{F78B3843-33EC-BD87-B449-22627985D579}" dt="2022-10-10T20:58:05.799" v="0"/>
        <pc:sldMkLst>
          <pc:docMk/>
          <pc:sldMk cId="2589128344" sldId="464"/>
        </pc:sldMkLst>
      </pc:sldChg>
      <pc:sldChg chg="del">
        <pc:chgData name="Guest User" userId="S::urn:spo:anon#6e76b88568f605929b3b841f02cfd62d68d8e06b72b73bca916481412ff75bb1::" providerId="AD" clId="Web-{F78B3843-33EC-BD87-B449-22627985D579}" dt="2022-10-10T20:58:05.799" v="1"/>
        <pc:sldMkLst>
          <pc:docMk/>
          <pc:sldMk cId="241681068" sldId="498"/>
        </pc:sldMkLst>
      </pc:sldChg>
      <pc:sldChg chg="del">
        <pc:chgData name="Guest User" userId="S::urn:spo:anon#6e76b88568f605929b3b841f02cfd62d68d8e06b72b73bca916481412ff75bb1::" providerId="AD" clId="Web-{F78B3843-33EC-BD87-B449-22627985D579}" dt="2022-10-10T20:58:05.799" v="2"/>
        <pc:sldMkLst>
          <pc:docMk/>
          <pc:sldMk cId="110989759" sldId="499"/>
        </pc:sldMkLst>
      </pc:sldChg>
      <pc:sldChg chg="del">
        <pc:chgData name="Guest User" userId="S::urn:spo:anon#6e76b88568f605929b3b841f02cfd62d68d8e06b72b73bca916481412ff75bb1::" providerId="AD" clId="Web-{F78B3843-33EC-BD87-B449-22627985D579}" dt="2022-10-10T20:58:05.799" v="3"/>
        <pc:sldMkLst>
          <pc:docMk/>
          <pc:sldMk cId="447670277" sldId="500"/>
        </pc:sldMkLst>
      </pc:sldChg>
      <pc:sldChg chg="del">
        <pc:chgData name="Guest User" userId="S::urn:spo:anon#6e76b88568f605929b3b841f02cfd62d68d8e06b72b73bca916481412ff75bb1::" providerId="AD" clId="Web-{F78B3843-33EC-BD87-B449-22627985D579}" dt="2022-10-10T20:58:05.799" v="4"/>
        <pc:sldMkLst>
          <pc:docMk/>
          <pc:sldMk cId="1150081025" sldId="501"/>
        </pc:sldMkLst>
      </pc:sldChg>
      <pc:sldChg chg="del">
        <pc:chgData name="Guest User" userId="S::urn:spo:anon#6e76b88568f605929b3b841f02cfd62d68d8e06b72b73bca916481412ff75bb1::" providerId="AD" clId="Web-{F78B3843-33EC-BD87-B449-22627985D579}" dt="2022-10-10T20:58:05.799" v="5"/>
        <pc:sldMkLst>
          <pc:docMk/>
          <pc:sldMk cId="3150025866" sldId="502"/>
        </pc:sldMkLst>
      </pc:sldChg>
      <pc:sldChg chg="del">
        <pc:chgData name="Guest User" userId="S::urn:spo:anon#6e76b88568f605929b3b841f02cfd62d68d8e06b72b73bca916481412ff75bb1::" providerId="AD" clId="Web-{F78B3843-33EC-BD87-B449-22627985D579}" dt="2022-10-10T20:58:05.799" v="6"/>
        <pc:sldMkLst>
          <pc:docMk/>
          <pc:sldMk cId="3196242750" sldId="503"/>
        </pc:sldMkLst>
      </pc:sldChg>
      <pc:sldChg chg="add">
        <pc:chgData name="Guest User" userId="S::urn:spo:anon#6e76b88568f605929b3b841f02cfd62d68d8e06b72b73bca916481412ff75bb1::" providerId="AD" clId="Web-{F78B3843-33EC-BD87-B449-22627985D579}" dt="2022-10-10T20:58:24.877" v="7"/>
        <pc:sldMkLst>
          <pc:docMk/>
          <pc:sldMk cId="399435019" sldId="517"/>
        </pc:sldMkLst>
      </pc:sldChg>
      <pc:sldChg chg="add">
        <pc:chgData name="Guest User" userId="S::urn:spo:anon#6e76b88568f605929b3b841f02cfd62d68d8e06b72b73bca916481412ff75bb1::" providerId="AD" clId="Web-{F78B3843-33EC-BD87-B449-22627985D579}" dt="2022-10-10T20:58:24.940" v="8"/>
        <pc:sldMkLst>
          <pc:docMk/>
          <pc:sldMk cId="4283271617" sldId="518"/>
        </pc:sldMkLst>
      </pc:sldChg>
      <pc:sldChg chg="add">
        <pc:chgData name="Guest User" userId="S::urn:spo:anon#6e76b88568f605929b3b841f02cfd62d68d8e06b72b73bca916481412ff75bb1::" providerId="AD" clId="Web-{F78B3843-33EC-BD87-B449-22627985D579}" dt="2022-10-10T20:58:25.033" v="9"/>
        <pc:sldMkLst>
          <pc:docMk/>
          <pc:sldMk cId="184155094" sldId="519"/>
        </pc:sldMkLst>
      </pc:sldChg>
      <pc:sldChg chg="add">
        <pc:chgData name="Guest User" userId="S::urn:spo:anon#6e76b88568f605929b3b841f02cfd62d68d8e06b72b73bca916481412ff75bb1::" providerId="AD" clId="Web-{F78B3843-33EC-BD87-B449-22627985D579}" dt="2022-10-10T20:58:25.096" v="10"/>
        <pc:sldMkLst>
          <pc:docMk/>
          <pc:sldMk cId="3254163083" sldId="520"/>
        </pc:sldMkLst>
      </pc:sldChg>
      <pc:sldChg chg="add">
        <pc:chgData name="Guest User" userId="S::urn:spo:anon#6e76b88568f605929b3b841f02cfd62d68d8e06b72b73bca916481412ff75bb1::" providerId="AD" clId="Web-{F78B3843-33EC-BD87-B449-22627985D579}" dt="2022-10-10T20:58:25.205" v="11"/>
        <pc:sldMkLst>
          <pc:docMk/>
          <pc:sldMk cId="3877498560" sldId="521"/>
        </pc:sldMkLst>
      </pc:sldChg>
      <pc:sldChg chg="add">
        <pc:chgData name="Guest User" userId="S::urn:spo:anon#6e76b88568f605929b3b841f02cfd62d68d8e06b72b73bca916481412ff75bb1::" providerId="AD" clId="Web-{F78B3843-33EC-BD87-B449-22627985D579}" dt="2022-10-10T20:58:25.330" v="12"/>
        <pc:sldMkLst>
          <pc:docMk/>
          <pc:sldMk cId="1902210966" sldId="522"/>
        </pc:sldMkLst>
      </pc:sldChg>
      <pc:sldChg chg="add">
        <pc:chgData name="Guest User" userId="S::urn:spo:anon#6e76b88568f605929b3b841f02cfd62d68d8e06b72b73bca916481412ff75bb1::" providerId="AD" clId="Web-{F78B3843-33EC-BD87-B449-22627985D579}" dt="2022-10-10T20:58:25.393" v="13"/>
        <pc:sldMkLst>
          <pc:docMk/>
          <pc:sldMk cId="425993431" sldId="523"/>
        </pc:sldMkLst>
      </pc:sldChg>
    </pc:docChg>
  </pc:docChgLst>
  <pc:docChgLst>
    <pc:chgData name="Guest User" userId="S::urn:spo:anon#6e76b88568f605929b3b841f02cfd62d68d8e06b72b73bca916481412ff75bb1::" providerId="AD" clId="Web-{A96D42D0-A5A5-CC5C-22E5-D050D3D940DC}"/>
    <pc:docChg chg="addSld delSld modSld sldOrd">
      <pc:chgData name="Guest User" userId="S::urn:spo:anon#6e76b88568f605929b3b841f02cfd62d68d8e06b72b73bca916481412ff75bb1::" providerId="AD" clId="Web-{A96D42D0-A5A5-CC5C-22E5-D050D3D940DC}" dt="2022-10-11T22:55:27.930" v="26"/>
      <pc:docMkLst>
        <pc:docMk/>
      </pc:docMkLst>
      <pc:sldChg chg="modSp">
        <pc:chgData name="Guest User" userId="S::urn:spo:anon#6e76b88568f605929b3b841f02cfd62d68d8e06b72b73bca916481412ff75bb1::" providerId="AD" clId="Web-{A96D42D0-A5A5-CC5C-22E5-D050D3D940DC}" dt="2022-10-11T22:39:53.838" v="14" actId="20577"/>
        <pc:sldMkLst>
          <pc:docMk/>
          <pc:sldMk cId="22042493" sldId="360"/>
        </pc:sldMkLst>
        <pc:spChg chg="mod">
          <ac:chgData name="Guest User" userId="S::urn:spo:anon#6e76b88568f605929b3b841f02cfd62d68d8e06b72b73bca916481412ff75bb1::" providerId="AD" clId="Web-{A96D42D0-A5A5-CC5C-22E5-D050D3D940DC}" dt="2022-10-11T22:39:53.838" v="14" actId="20577"/>
          <ac:spMkLst>
            <pc:docMk/>
            <pc:sldMk cId="22042493" sldId="360"/>
            <ac:spMk id="3" creationId="{00000000-0000-0000-0000-000000000000}"/>
          </ac:spMkLst>
        </pc:spChg>
      </pc:sldChg>
      <pc:sldChg chg="ord">
        <pc:chgData name="Guest User" userId="S::urn:spo:anon#6e76b88568f605929b3b841f02cfd62d68d8e06b72b73bca916481412ff75bb1::" providerId="AD" clId="Web-{A96D42D0-A5A5-CC5C-22E5-D050D3D940DC}" dt="2022-10-11T22:55:27.930" v="26"/>
        <pc:sldMkLst>
          <pc:docMk/>
          <pc:sldMk cId="4132133106" sldId="396"/>
        </pc:sldMkLst>
      </pc:sldChg>
      <pc:sldChg chg="modSp">
        <pc:chgData name="Guest User" userId="S::urn:spo:anon#6e76b88568f605929b3b841f02cfd62d68d8e06b72b73bca916481412ff75bb1::" providerId="AD" clId="Web-{A96D42D0-A5A5-CC5C-22E5-D050D3D940DC}" dt="2022-10-11T22:21:29.925" v="0" actId="20577"/>
        <pc:sldMkLst>
          <pc:docMk/>
          <pc:sldMk cId="4143039178" sldId="495"/>
        </pc:sldMkLst>
        <pc:spChg chg="mod">
          <ac:chgData name="Guest User" userId="S::urn:spo:anon#6e76b88568f605929b3b841f02cfd62d68d8e06b72b73bca916481412ff75bb1::" providerId="AD" clId="Web-{A96D42D0-A5A5-CC5C-22E5-D050D3D940DC}" dt="2022-10-11T22:21:29.925" v="0" actId="20577"/>
          <ac:spMkLst>
            <pc:docMk/>
            <pc:sldMk cId="4143039178" sldId="495"/>
            <ac:spMk id="3" creationId="{00000000-0000-0000-0000-000000000000}"/>
          </ac:spMkLst>
        </pc:spChg>
      </pc:sldChg>
      <pc:sldChg chg="modSp">
        <pc:chgData name="Guest User" userId="S::urn:spo:anon#6e76b88568f605929b3b841f02cfd62d68d8e06b72b73bca916481412ff75bb1::" providerId="AD" clId="Web-{A96D42D0-A5A5-CC5C-22E5-D050D3D940DC}" dt="2022-10-11T22:43:29.626" v="21" actId="20577"/>
        <pc:sldMkLst>
          <pc:docMk/>
          <pc:sldMk cId="2449636965" sldId="542"/>
        </pc:sldMkLst>
        <pc:spChg chg="mod">
          <ac:chgData name="Guest User" userId="S::urn:spo:anon#6e76b88568f605929b3b841f02cfd62d68d8e06b72b73bca916481412ff75bb1::" providerId="AD" clId="Web-{A96D42D0-A5A5-CC5C-22E5-D050D3D940DC}" dt="2022-10-11T22:43:29.626" v="21" actId="20577"/>
          <ac:spMkLst>
            <pc:docMk/>
            <pc:sldMk cId="2449636965" sldId="542"/>
            <ac:spMk id="2" creationId="{00000000-0000-0000-0000-000000000000}"/>
          </ac:spMkLst>
        </pc:spChg>
      </pc:sldChg>
      <pc:sldChg chg="modSp">
        <pc:chgData name="Guest User" userId="S::urn:spo:anon#6e76b88568f605929b3b841f02cfd62d68d8e06b72b73bca916481412ff75bb1::" providerId="AD" clId="Web-{A96D42D0-A5A5-CC5C-22E5-D050D3D940DC}" dt="2022-10-11T22:43:05.266" v="19" actId="20577"/>
        <pc:sldMkLst>
          <pc:docMk/>
          <pc:sldMk cId="3863374116" sldId="543"/>
        </pc:sldMkLst>
        <pc:spChg chg="mod">
          <ac:chgData name="Guest User" userId="S::urn:spo:anon#6e76b88568f605929b3b841f02cfd62d68d8e06b72b73bca916481412ff75bb1::" providerId="AD" clId="Web-{A96D42D0-A5A5-CC5C-22E5-D050D3D940DC}" dt="2022-10-11T22:43:05.266" v="19" actId="20577"/>
          <ac:spMkLst>
            <pc:docMk/>
            <pc:sldMk cId="3863374116" sldId="543"/>
            <ac:spMk id="934" creationId="{00000000-0000-0000-0000-000000000000}"/>
          </ac:spMkLst>
        </pc:spChg>
      </pc:sldChg>
      <pc:sldChg chg="add del">
        <pc:chgData name="Guest User" userId="S::urn:spo:anon#6e76b88568f605929b3b841f02cfd62d68d8e06b72b73bca916481412ff75bb1::" providerId="AD" clId="Web-{A96D42D0-A5A5-CC5C-22E5-D050D3D940DC}" dt="2022-10-11T22:46:28.178" v="25"/>
        <pc:sldMkLst>
          <pc:docMk/>
          <pc:sldMk cId="3595090049" sldId="561"/>
        </pc:sldMkLst>
      </pc:sldChg>
      <pc:sldChg chg="ord">
        <pc:chgData name="Guest User" userId="S::urn:spo:anon#6e76b88568f605929b3b841f02cfd62d68d8e06b72b73bca916481412ff75bb1::" providerId="AD" clId="Web-{A96D42D0-A5A5-CC5C-22E5-D050D3D940DC}" dt="2022-10-11T22:45:55.130" v="22"/>
        <pc:sldMkLst>
          <pc:docMk/>
          <pc:sldMk cId="3028568909" sldId="562"/>
        </pc:sldMkLst>
      </pc:sldChg>
      <pc:sldChg chg="del">
        <pc:chgData name="Guest User" userId="S::urn:spo:anon#6e76b88568f605929b3b841f02cfd62d68d8e06b72b73bca916481412ff75bb1::" providerId="AD" clId="Web-{A96D42D0-A5A5-CC5C-22E5-D050D3D940DC}" dt="2022-10-11T22:46:14.162" v="23"/>
        <pc:sldMkLst>
          <pc:docMk/>
          <pc:sldMk cId="77790379" sldId="566"/>
        </pc:sldMkLst>
      </pc:sldChg>
    </pc:docChg>
  </pc:docChgLst>
  <pc:docChgLst>
    <pc:chgData name="Guest User" userId="S::urn:spo:anon#6e76b88568f605929b3b841f02cfd62d68d8e06b72b73bca916481412ff75bb1::" providerId="AD" clId="Web-{CF8CC0F1-85F4-7989-F541-AE52A7624F32}"/>
    <pc:docChg chg="addSld delSld modSld sldOrd">
      <pc:chgData name="Guest User" userId="S::urn:spo:anon#6e76b88568f605929b3b841f02cfd62d68d8e06b72b73bca916481412ff75bb1::" providerId="AD" clId="Web-{CF8CC0F1-85F4-7989-F541-AE52A7624F32}" dt="2022-10-10T15:14:45.827" v="70"/>
      <pc:docMkLst>
        <pc:docMk/>
      </pc:docMkLst>
      <pc:sldChg chg="ord">
        <pc:chgData name="Guest User" userId="S::urn:spo:anon#6e76b88568f605929b3b841f02cfd62d68d8e06b72b73bca916481412ff75bb1::" providerId="AD" clId="Web-{CF8CC0F1-85F4-7989-F541-AE52A7624F32}" dt="2022-10-10T14:56:24.822" v="56"/>
        <pc:sldMkLst>
          <pc:docMk/>
          <pc:sldMk cId="1683226923" sldId="281"/>
        </pc:sldMkLst>
      </pc:sldChg>
      <pc:sldChg chg="ord">
        <pc:chgData name="Guest User" userId="S::urn:spo:anon#6e76b88568f605929b3b841f02cfd62d68d8e06b72b73bca916481412ff75bb1::" providerId="AD" clId="Web-{CF8CC0F1-85F4-7989-F541-AE52A7624F32}" dt="2022-10-10T15:11:48.416" v="58"/>
        <pc:sldMkLst>
          <pc:docMk/>
          <pc:sldMk cId="22042493" sldId="360"/>
        </pc:sldMkLst>
      </pc:sldChg>
      <pc:sldChg chg="del">
        <pc:chgData name="Guest User" userId="S::urn:spo:anon#6e76b88568f605929b3b841f02cfd62d68d8e06b72b73bca916481412ff75bb1::" providerId="AD" clId="Web-{CF8CC0F1-85F4-7989-F541-AE52A7624F32}" dt="2022-10-10T14:43:38.203" v="32"/>
        <pc:sldMkLst>
          <pc:docMk/>
          <pc:sldMk cId="1694484399" sldId="364"/>
        </pc:sldMkLst>
      </pc:sldChg>
      <pc:sldChg chg="del ord">
        <pc:chgData name="Guest User" userId="S::urn:spo:anon#6e76b88568f605929b3b841f02cfd62d68d8e06b72b73bca916481412ff75bb1::" providerId="AD" clId="Web-{CF8CC0F1-85F4-7989-F541-AE52A7624F32}" dt="2022-10-10T14:43:38.188" v="10"/>
        <pc:sldMkLst>
          <pc:docMk/>
          <pc:sldMk cId="3213589019" sldId="365"/>
        </pc:sldMkLst>
      </pc:sldChg>
      <pc:sldChg chg="del">
        <pc:chgData name="Guest User" userId="S::urn:spo:anon#6e76b88568f605929b3b841f02cfd62d68d8e06b72b73bca916481412ff75bb1::" providerId="AD" clId="Web-{CF8CC0F1-85F4-7989-F541-AE52A7624F32}" dt="2022-10-10T14:43:38.203" v="28"/>
        <pc:sldMkLst>
          <pc:docMk/>
          <pc:sldMk cId="902954751" sldId="421"/>
        </pc:sldMkLst>
      </pc:sldChg>
      <pc:sldChg chg="del">
        <pc:chgData name="Guest User" userId="S::urn:spo:anon#6e76b88568f605929b3b841f02cfd62d68d8e06b72b73bca916481412ff75bb1::" providerId="AD" clId="Web-{CF8CC0F1-85F4-7989-F541-AE52A7624F32}" dt="2022-10-10T14:43:38.203" v="26"/>
        <pc:sldMkLst>
          <pc:docMk/>
          <pc:sldMk cId="3191115708" sldId="422"/>
        </pc:sldMkLst>
      </pc:sldChg>
      <pc:sldChg chg="del">
        <pc:chgData name="Guest User" userId="S::urn:spo:anon#6e76b88568f605929b3b841f02cfd62d68d8e06b72b73bca916481412ff75bb1::" providerId="AD" clId="Web-{CF8CC0F1-85F4-7989-F541-AE52A7624F32}" dt="2022-10-10T14:43:38.203" v="27"/>
        <pc:sldMkLst>
          <pc:docMk/>
          <pc:sldMk cId="2176450604" sldId="423"/>
        </pc:sldMkLst>
      </pc:sldChg>
      <pc:sldChg chg="del">
        <pc:chgData name="Guest User" userId="S::urn:spo:anon#6e76b88568f605929b3b841f02cfd62d68d8e06b72b73bca916481412ff75bb1::" providerId="AD" clId="Web-{CF8CC0F1-85F4-7989-F541-AE52A7624F32}" dt="2022-10-10T14:43:38.203" v="25"/>
        <pc:sldMkLst>
          <pc:docMk/>
          <pc:sldMk cId="1524343776" sldId="424"/>
        </pc:sldMkLst>
      </pc:sldChg>
      <pc:sldChg chg="del">
        <pc:chgData name="Guest User" userId="S::urn:spo:anon#6e76b88568f605929b3b841f02cfd62d68d8e06b72b73bca916481412ff75bb1::" providerId="AD" clId="Web-{CF8CC0F1-85F4-7989-F541-AE52A7624F32}" dt="2022-10-10T14:43:38.203" v="24"/>
        <pc:sldMkLst>
          <pc:docMk/>
          <pc:sldMk cId="513687849" sldId="425"/>
        </pc:sldMkLst>
      </pc:sldChg>
      <pc:sldChg chg="del">
        <pc:chgData name="Guest User" userId="S::urn:spo:anon#6e76b88568f605929b3b841f02cfd62d68d8e06b72b73bca916481412ff75bb1::" providerId="AD" clId="Web-{CF8CC0F1-85F4-7989-F541-AE52A7624F32}" dt="2022-10-10T14:43:38.203" v="23"/>
        <pc:sldMkLst>
          <pc:docMk/>
          <pc:sldMk cId="1581741942" sldId="426"/>
        </pc:sldMkLst>
      </pc:sldChg>
      <pc:sldChg chg="del">
        <pc:chgData name="Guest User" userId="S::urn:spo:anon#6e76b88568f605929b3b841f02cfd62d68d8e06b72b73bca916481412ff75bb1::" providerId="AD" clId="Web-{CF8CC0F1-85F4-7989-F541-AE52A7624F32}" dt="2022-10-10T14:43:38.203" v="22"/>
        <pc:sldMkLst>
          <pc:docMk/>
          <pc:sldMk cId="1727013935" sldId="427"/>
        </pc:sldMkLst>
      </pc:sldChg>
      <pc:sldChg chg="del">
        <pc:chgData name="Guest User" userId="S::urn:spo:anon#6e76b88568f605929b3b841f02cfd62d68d8e06b72b73bca916481412ff75bb1::" providerId="AD" clId="Web-{CF8CC0F1-85F4-7989-F541-AE52A7624F32}" dt="2022-10-10T14:43:38.188" v="21"/>
        <pc:sldMkLst>
          <pc:docMk/>
          <pc:sldMk cId="3698285852" sldId="429"/>
        </pc:sldMkLst>
      </pc:sldChg>
      <pc:sldChg chg="del">
        <pc:chgData name="Guest User" userId="S::urn:spo:anon#6e76b88568f605929b3b841f02cfd62d68d8e06b72b73bca916481412ff75bb1::" providerId="AD" clId="Web-{CF8CC0F1-85F4-7989-F541-AE52A7624F32}" dt="2022-10-10T14:43:38.188" v="18"/>
        <pc:sldMkLst>
          <pc:docMk/>
          <pc:sldMk cId="758099478" sldId="430"/>
        </pc:sldMkLst>
      </pc:sldChg>
      <pc:sldChg chg="del">
        <pc:chgData name="Guest User" userId="S::urn:spo:anon#6e76b88568f605929b3b841f02cfd62d68d8e06b72b73bca916481412ff75bb1::" providerId="AD" clId="Web-{CF8CC0F1-85F4-7989-F541-AE52A7624F32}" dt="2022-10-10T14:43:38.188" v="17"/>
        <pc:sldMkLst>
          <pc:docMk/>
          <pc:sldMk cId="3731623293" sldId="431"/>
        </pc:sldMkLst>
      </pc:sldChg>
      <pc:sldChg chg="del ord">
        <pc:chgData name="Guest User" userId="S::urn:spo:anon#6e76b88568f605929b3b841f02cfd62d68d8e06b72b73bca916481412ff75bb1::" providerId="AD" clId="Web-{CF8CC0F1-85F4-7989-F541-AE52A7624F32}" dt="2022-10-10T14:43:38.188" v="16"/>
        <pc:sldMkLst>
          <pc:docMk/>
          <pc:sldMk cId="4072376693" sldId="432"/>
        </pc:sldMkLst>
      </pc:sldChg>
      <pc:sldChg chg="del">
        <pc:chgData name="Guest User" userId="S::urn:spo:anon#6e76b88568f605929b3b841f02cfd62d68d8e06b72b73bca916481412ff75bb1::" providerId="AD" clId="Web-{CF8CC0F1-85F4-7989-F541-AE52A7624F32}" dt="2022-10-10T14:43:38.188" v="15"/>
        <pc:sldMkLst>
          <pc:docMk/>
          <pc:sldMk cId="621787768" sldId="433"/>
        </pc:sldMkLst>
      </pc:sldChg>
      <pc:sldChg chg="del">
        <pc:chgData name="Guest User" userId="S::urn:spo:anon#6e76b88568f605929b3b841f02cfd62d68d8e06b72b73bca916481412ff75bb1::" providerId="AD" clId="Web-{CF8CC0F1-85F4-7989-F541-AE52A7624F32}" dt="2022-10-10T14:43:38.188" v="14"/>
        <pc:sldMkLst>
          <pc:docMk/>
          <pc:sldMk cId="607378905" sldId="434"/>
        </pc:sldMkLst>
      </pc:sldChg>
      <pc:sldChg chg="del ord">
        <pc:chgData name="Guest User" userId="S::urn:spo:anon#6e76b88568f605929b3b841f02cfd62d68d8e06b72b73bca916481412ff75bb1::" providerId="AD" clId="Web-{CF8CC0F1-85F4-7989-F541-AE52A7624F32}" dt="2022-10-10T14:43:38.188" v="13"/>
        <pc:sldMkLst>
          <pc:docMk/>
          <pc:sldMk cId="2958210249" sldId="435"/>
        </pc:sldMkLst>
      </pc:sldChg>
      <pc:sldChg chg="del ord">
        <pc:chgData name="Guest User" userId="S::urn:spo:anon#6e76b88568f605929b3b841f02cfd62d68d8e06b72b73bca916481412ff75bb1::" providerId="AD" clId="Web-{CF8CC0F1-85F4-7989-F541-AE52A7624F32}" dt="2022-10-10T14:43:38.188" v="12"/>
        <pc:sldMkLst>
          <pc:docMk/>
          <pc:sldMk cId="3364779318" sldId="436"/>
        </pc:sldMkLst>
      </pc:sldChg>
      <pc:sldChg chg="del">
        <pc:chgData name="Guest User" userId="S::urn:spo:anon#6e76b88568f605929b3b841f02cfd62d68d8e06b72b73bca916481412ff75bb1::" providerId="AD" clId="Web-{CF8CC0F1-85F4-7989-F541-AE52A7624F32}" dt="2022-10-10T14:43:38.188" v="20"/>
        <pc:sldMkLst>
          <pc:docMk/>
          <pc:sldMk cId="2793198151" sldId="437"/>
        </pc:sldMkLst>
      </pc:sldChg>
      <pc:sldChg chg="del">
        <pc:chgData name="Guest User" userId="S::urn:spo:anon#6e76b88568f605929b3b841f02cfd62d68d8e06b72b73bca916481412ff75bb1::" providerId="AD" clId="Web-{CF8CC0F1-85F4-7989-F541-AE52A7624F32}" dt="2022-10-10T14:43:38.203" v="30"/>
        <pc:sldMkLst>
          <pc:docMk/>
          <pc:sldMk cId="1354656717" sldId="438"/>
        </pc:sldMkLst>
      </pc:sldChg>
      <pc:sldChg chg="del">
        <pc:chgData name="Guest User" userId="S::urn:spo:anon#6e76b88568f605929b3b841f02cfd62d68d8e06b72b73bca916481412ff75bb1::" providerId="AD" clId="Web-{CF8CC0F1-85F4-7989-F541-AE52A7624F32}" dt="2022-10-10T14:43:38.203" v="29"/>
        <pc:sldMkLst>
          <pc:docMk/>
          <pc:sldMk cId="4041239807" sldId="439"/>
        </pc:sldMkLst>
      </pc:sldChg>
      <pc:sldChg chg="del">
        <pc:chgData name="Guest User" userId="S::urn:spo:anon#6e76b88568f605929b3b841f02cfd62d68d8e06b72b73bca916481412ff75bb1::" providerId="AD" clId="Web-{CF8CC0F1-85F4-7989-F541-AE52A7624F32}" dt="2022-10-10T14:43:38.203" v="31"/>
        <pc:sldMkLst>
          <pc:docMk/>
          <pc:sldMk cId="3718619117" sldId="440"/>
        </pc:sldMkLst>
      </pc:sldChg>
      <pc:sldChg chg="del">
        <pc:chgData name="Guest User" userId="S::urn:spo:anon#6e76b88568f605929b3b841f02cfd62d68d8e06b72b73bca916481412ff75bb1::" providerId="AD" clId="Web-{CF8CC0F1-85F4-7989-F541-AE52A7624F32}" dt="2022-10-10T14:43:38.188" v="19"/>
        <pc:sldMkLst>
          <pc:docMk/>
          <pc:sldMk cId="828737662" sldId="441"/>
        </pc:sldMkLst>
      </pc:sldChg>
      <pc:sldChg chg="del ord">
        <pc:chgData name="Guest User" userId="S::urn:spo:anon#6e76b88568f605929b3b841f02cfd62d68d8e06b72b73bca916481412ff75bb1::" providerId="AD" clId="Web-{CF8CC0F1-85F4-7989-F541-AE52A7624F32}" dt="2022-10-10T14:43:38.188" v="11"/>
        <pc:sldMkLst>
          <pc:docMk/>
          <pc:sldMk cId="3861266901" sldId="442"/>
        </pc:sldMkLst>
      </pc:sldChg>
      <pc:sldChg chg="add">
        <pc:chgData name="Guest User" userId="S::urn:spo:anon#6e76b88568f605929b3b841f02cfd62d68d8e06b72b73bca916481412ff75bb1::" providerId="AD" clId="Web-{CF8CC0F1-85F4-7989-F541-AE52A7624F32}" dt="2022-10-10T14:44:13.126" v="33"/>
        <pc:sldMkLst>
          <pc:docMk/>
          <pc:sldMk cId="546651495" sldId="473"/>
        </pc:sldMkLst>
      </pc:sldChg>
      <pc:sldChg chg="add">
        <pc:chgData name="Guest User" userId="S::urn:spo:anon#6e76b88568f605929b3b841f02cfd62d68d8e06b72b73bca916481412ff75bb1::" providerId="AD" clId="Web-{CF8CC0F1-85F4-7989-F541-AE52A7624F32}" dt="2022-10-10T14:44:13.204" v="34"/>
        <pc:sldMkLst>
          <pc:docMk/>
          <pc:sldMk cId="3880122052" sldId="474"/>
        </pc:sldMkLst>
      </pc:sldChg>
      <pc:sldChg chg="add">
        <pc:chgData name="Guest User" userId="S::urn:spo:anon#6e76b88568f605929b3b841f02cfd62d68d8e06b72b73bca916481412ff75bb1::" providerId="AD" clId="Web-{CF8CC0F1-85F4-7989-F541-AE52A7624F32}" dt="2022-10-10T14:44:13.298" v="35"/>
        <pc:sldMkLst>
          <pc:docMk/>
          <pc:sldMk cId="2911012683" sldId="475"/>
        </pc:sldMkLst>
      </pc:sldChg>
      <pc:sldChg chg="add">
        <pc:chgData name="Guest User" userId="S::urn:spo:anon#6e76b88568f605929b3b841f02cfd62d68d8e06b72b73bca916481412ff75bb1::" providerId="AD" clId="Web-{CF8CC0F1-85F4-7989-F541-AE52A7624F32}" dt="2022-10-10T14:44:13.407" v="36"/>
        <pc:sldMkLst>
          <pc:docMk/>
          <pc:sldMk cId="2100440137" sldId="476"/>
        </pc:sldMkLst>
      </pc:sldChg>
      <pc:sldChg chg="add">
        <pc:chgData name="Guest User" userId="S::urn:spo:anon#6e76b88568f605929b3b841f02cfd62d68d8e06b72b73bca916481412ff75bb1::" providerId="AD" clId="Web-{CF8CC0F1-85F4-7989-F541-AE52A7624F32}" dt="2022-10-10T14:44:13.485" v="37"/>
        <pc:sldMkLst>
          <pc:docMk/>
          <pc:sldMk cId="1316310122" sldId="477"/>
        </pc:sldMkLst>
      </pc:sldChg>
      <pc:sldChg chg="add">
        <pc:chgData name="Guest User" userId="S::urn:spo:anon#6e76b88568f605929b3b841f02cfd62d68d8e06b72b73bca916481412ff75bb1::" providerId="AD" clId="Web-{CF8CC0F1-85F4-7989-F541-AE52A7624F32}" dt="2022-10-10T14:44:13.563" v="38"/>
        <pc:sldMkLst>
          <pc:docMk/>
          <pc:sldMk cId="250497320" sldId="478"/>
        </pc:sldMkLst>
      </pc:sldChg>
      <pc:sldChg chg="add">
        <pc:chgData name="Guest User" userId="S::urn:spo:anon#6e76b88568f605929b3b841f02cfd62d68d8e06b72b73bca916481412ff75bb1::" providerId="AD" clId="Web-{CF8CC0F1-85F4-7989-F541-AE52A7624F32}" dt="2022-10-10T14:44:13.626" v="39"/>
        <pc:sldMkLst>
          <pc:docMk/>
          <pc:sldMk cId="277672125" sldId="479"/>
        </pc:sldMkLst>
      </pc:sldChg>
      <pc:sldChg chg="add">
        <pc:chgData name="Guest User" userId="S::urn:spo:anon#6e76b88568f605929b3b841f02cfd62d68d8e06b72b73bca916481412ff75bb1::" providerId="AD" clId="Web-{CF8CC0F1-85F4-7989-F541-AE52A7624F32}" dt="2022-10-10T14:44:13.720" v="40"/>
        <pc:sldMkLst>
          <pc:docMk/>
          <pc:sldMk cId="2276212573" sldId="480"/>
        </pc:sldMkLst>
      </pc:sldChg>
      <pc:sldChg chg="add">
        <pc:chgData name="Guest User" userId="S::urn:spo:anon#6e76b88568f605929b3b841f02cfd62d68d8e06b72b73bca916481412ff75bb1::" providerId="AD" clId="Web-{CF8CC0F1-85F4-7989-F541-AE52A7624F32}" dt="2022-10-10T14:44:13.814" v="41"/>
        <pc:sldMkLst>
          <pc:docMk/>
          <pc:sldMk cId="520280700" sldId="481"/>
        </pc:sldMkLst>
      </pc:sldChg>
      <pc:sldChg chg="add">
        <pc:chgData name="Guest User" userId="S::urn:spo:anon#6e76b88568f605929b3b841f02cfd62d68d8e06b72b73bca916481412ff75bb1::" providerId="AD" clId="Web-{CF8CC0F1-85F4-7989-F541-AE52A7624F32}" dt="2022-10-10T14:44:13.876" v="42"/>
        <pc:sldMkLst>
          <pc:docMk/>
          <pc:sldMk cId="468403334" sldId="482"/>
        </pc:sldMkLst>
      </pc:sldChg>
      <pc:sldChg chg="add">
        <pc:chgData name="Guest User" userId="S::urn:spo:anon#6e76b88568f605929b3b841f02cfd62d68d8e06b72b73bca916481412ff75bb1::" providerId="AD" clId="Web-{CF8CC0F1-85F4-7989-F541-AE52A7624F32}" dt="2022-10-10T14:44:14.001" v="43"/>
        <pc:sldMkLst>
          <pc:docMk/>
          <pc:sldMk cId="4069129219" sldId="483"/>
        </pc:sldMkLst>
      </pc:sldChg>
      <pc:sldChg chg="add">
        <pc:chgData name="Guest User" userId="S::urn:spo:anon#6e76b88568f605929b3b841f02cfd62d68d8e06b72b73bca916481412ff75bb1::" providerId="AD" clId="Web-{CF8CC0F1-85F4-7989-F541-AE52A7624F32}" dt="2022-10-10T14:44:14.067" v="44"/>
        <pc:sldMkLst>
          <pc:docMk/>
          <pc:sldMk cId="3953716907" sldId="484"/>
        </pc:sldMkLst>
      </pc:sldChg>
      <pc:sldChg chg="add">
        <pc:chgData name="Guest User" userId="S::urn:spo:anon#6e76b88568f605929b3b841f02cfd62d68d8e06b72b73bca916481412ff75bb1::" providerId="AD" clId="Web-{CF8CC0F1-85F4-7989-F541-AE52A7624F32}" dt="2022-10-10T14:44:14.142" v="45"/>
        <pc:sldMkLst>
          <pc:docMk/>
          <pc:sldMk cId="2029815045" sldId="485"/>
        </pc:sldMkLst>
      </pc:sldChg>
      <pc:sldChg chg="add">
        <pc:chgData name="Guest User" userId="S::urn:spo:anon#6e76b88568f605929b3b841f02cfd62d68d8e06b72b73bca916481412ff75bb1::" providerId="AD" clId="Web-{CF8CC0F1-85F4-7989-F541-AE52A7624F32}" dt="2022-10-10T14:44:14.235" v="46"/>
        <pc:sldMkLst>
          <pc:docMk/>
          <pc:sldMk cId="1993299461" sldId="486"/>
        </pc:sldMkLst>
      </pc:sldChg>
      <pc:sldChg chg="add">
        <pc:chgData name="Guest User" userId="S::urn:spo:anon#6e76b88568f605929b3b841f02cfd62d68d8e06b72b73bca916481412ff75bb1::" providerId="AD" clId="Web-{CF8CC0F1-85F4-7989-F541-AE52A7624F32}" dt="2022-10-10T14:44:14.298" v="47"/>
        <pc:sldMkLst>
          <pc:docMk/>
          <pc:sldMk cId="3438432173" sldId="487"/>
        </pc:sldMkLst>
      </pc:sldChg>
      <pc:sldChg chg="add">
        <pc:chgData name="Guest User" userId="S::urn:spo:anon#6e76b88568f605929b3b841f02cfd62d68d8e06b72b73bca916481412ff75bb1::" providerId="AD" clId="Web-{CF8CC0F1-85F4-7989-F541-AE52A7624F32}" dt="2022-10-10T14:44:14.376" v="48"/>
        <pc:sldMkLst>
          <pc:docMk/>
          <pc:sldMk cId="406893254" sldId="488"/>
        </pc:sldMkLst>
      </pc:sldChg>
      <pc:sldChg chg="add">
        <pc:chgData name="Guest User" userId="S::urn:spo:anon#6e76b88568f605929b3b841f02cfd62d68d8e06b72b73bca916481412ff75bb1::" providerId="AD" clId="Web-{CF8CC0F1-85F4-7989-F541-AE52A7624F32}" dt="2022-10-10T14:44:14.454" v="49"/>
        <pc:sldMkLst>
          <pc:docMk/>
          <pc:sldMk cId="1717665504" sldId="489"/>
        </pc:sldMkLst>
      </pc:sldChg>
      <pc:sldChg chg="add">
        <pc:chgData name="Guest User" userId="S::urn:spo:anon#6e76b88568f605929b3b841f02cfd62d68d8e06b72b73bca916481412ff75bb1::" providerId="AD" clId="Web-{CF8CC0F1-85F4-7989-F541-AE52A7624F32}" dt="2022-10-10T14:44:14.548" v="50"/>
        <pc:sldMkLst>
          <pc:docMk/>
          <pc:sldMk cId="3686225213" sldId="490"/>
        </pc:sldMkLst>
      </pc:sldChg>
      <pc:sldChg chg="add">
        <pc:chgData name="Guest User" userId="S::urn:spo:anon#6e76b88568f605929b3b841f02cfd62d68d8e06b72b73bca916481412ff75bb1::" providerId="AD" clId="Web-{CF8CC0F1-85F4-7989-F541-AE52A7624F32}" dt="2022-10-10T14:44:14.626" v="51"/>
        <pc:sldMkLst>
          <pc:docMk/>
          <pc:sldMk cId="3958153760" sldId="491"/>
        </pc:sldMkLst>
      </pc:sldChg>
      <pc:sldChg chg="add">
        <pc:chgData name="Guest User" userId="S::urn:spo:anon#6e76b88568f605929b3b841f02cfd62d68d8e06b72b73bca916481412ff75bb1::" providerId="AD" clId="Web-{CF8CC0F1-85F4-7989-F541-AE52A7624F32}" dt="2022-10-10T14:44:14.704" v="52"/>
        <pc:sldMkLst>
          <pc:docMk/>
          <pc:sldMk cId="2361464289" sldId="492"/>
        </pc:sldMkLst>
      </pc:sldChg>
      <pc:sldChg chg="add">
        <pc:chgData name="Guest User" userId="S::urn:spo:anon#6e76b88568f605929b3b841f02cfd62d68d8e06b72b73bca916481412ff75bb1::" providerId="AD" clId="Web-{CF8CC0F1-85F4-7989-F541-AE52A7624F32}" dt="2022-10-10T14:44:14.767" v="53"/>
        <pc:sldMkLst>
          <pc:docMk/>
          <pc:sldMk cId="3061619629" sldId="493"/>
        </pc:sldMkLst>
      </pc:sldChg>
      <pc:sldChg chg="add">
        <pc:chgData name="Guest User" userId="S::urn:spo:anon#6e76b88568f605929b3b841f02cfd62d68d8e06b72b73bca916481412ff75bb1::" providerId="AD" clId="Web-{CF8CC0F1-85F4-7989-F541-AE52A7624F32}" dt="2022-10-10T14:44:14.845" v="54"/>
        <pc:sldMkLst>
          <pc:docMk/>
          <pc:sldMk cId="3559321393" sldId="494"/>
        </pc:sldMkLst>
      </pc:sldChg>
      <pc:sldChg chg="add">
        <pc:chgData name="Guest User" userId="S::urn:spo:anon#6e76b88568f605929b3b841f02cfd62d68d8e06b72b73bca916481412ff75bb1::" providerId="AD" clId="Web-{CF8CC0F1-85F4-7989-F541-AE52A7624F32}" dt="2022-10-10T14:44:14.923" v="55"/>
        <pc:sldMkLst>
          <pc:docMk/>
          <pc:sldMk cId="4143039178" sldId="495"/>
        </pc:sldMkLst>
      </pc:sldChg>
      <pc:sldChg chg="new del">
        <pc:chgData name="Guest User" userId="S::urn:spo:anon#6e76b88568f605929b3b841f02cfd62d68d8e06b72b73bca916481412ff75bb1::" providerId="AD" clId="Web-{CF8CC0F1-85F4-7989-F541-AE52A7624F32}" dt="2022-10-10T15:12:39.120" v="64"/>
        <pc:sldMkLst>
          <pc:docMk/>
          <pc:sldMk cId="1145406158" sldId="496"/>
        </pc:sldMkLst>
      </pc:sldChg>
      <pc:sldChg chg="modSp new">
        <pc:chgData name="Guest User" userId="S::urn:spo:anon#6e76b88568f605929b3b841f02cfd62d68d8e06b72b73bca916481412ff75bb1::" providerId="AD" clId="Web-{CF8CC0F1-85F4-7989-F541-AE52A7624F32}" dt="2022-10-10T15:12:37.011" v="63" actId="20577"/>
        <pc:sldMkLst>
          <pc:docMk/>
          <pc:sldMk cId="4282469762" sldId="497"/>
        </pc:sldMkLst>
        <pc:spChg chg="mod">
          <ac:chgData name="Guest User" userId="S::urn:spo:anon#6e76b88568f605929b3b841f02cfd62d68d8e06b72b73bca916481412ff75bb1::" providerId="AD" clId="Web-{CF8CC0F1-85F4-7989-F541-AE52A7624F32}" dt="2022-10-10T15:12:37.011" v="63" actId="20577"/>
          <ac:spMkLst>
            <pc:docMk/>
            <pc:sldMk cId="4282469762" sldId="497"/>
            <ac:spMk id="2" creationId="{81DB89B1-11D8-BA43-EBB3-65012F04D7DB}"/>
          </ac:spMkLst>
        </pc:spChg>
      </pc:sldChg>
      <pc:sldChg chg="add">
        <pc:chgData name="Guest User" userId="S::urn:spo:anon#6e76b88568f605929b3b841f02cfd62d68d8e06b72b73bca916481412ff75bb1::" providerId="AD" clId="Web-{CF8CC0F1-85F4-7989-F541-AE52A7624F32}" dt="2022-10-10T15:14:45.390" v="65"/>
        <pc:sldMkLst>
          <pc:docMk/>
          <pc:sldMk cId="241681068" sldId="498"/>
        </pc:sldMkLst>
      </pc:sldChg>
      <pc:sldChg chg="add">
        <pc:chgData name="Guest User" userId="S::urn:spo:anon#6e76b88568f605929b3b841f02cfd62d68d8e06b72b73bca916481412ff75bb1::" providerId="AD" clId="Web-{CF8CC0F1-85F4-7989-F541-AE52A7624F32}" dt="2022-10-10T15:14:45.499" v="66"/>
        <pc:sldMkLst>
          <pc:docMk/>
          <pc:sldMk cId="110989759" sldId="499"/>
        </pc:sldMkLst>
      </pc:sldChg>
      <pc:sldChg chg="add">
        <pc:chgData name="Guest User" userId="S::urn:spo:anon#6e76b88568f605929b3b841f02cfd62d68d8e06b72b73bca916481412ff75bb1::" providerId="AD" clId="Web-{CF8CC0F1-85F4-7989-F541-AE52A7624F32}" dt="2022-10-10T15:14:45.546" v="67"/>
        <pc:sldMkLst>
          <pc:docMk/>
          <pc:sldMk cId="447670277" sldId="500"/>
        </pc:sldMkLst>
      </pc:sldChg>
      <pc:sldChg chg="add">
        <pc:chgData name="Guest User" userId="S::urn:spo:anon#6e76b88568f605929b3b841f02cfd62d68d8e06b72b73bca916481412ff75bb1::" providerId="AD" clId="Web-{CF8CC0F1-85F4-7989-F541-AE52A7624F32}" dt="2022-10-10T15:14:45.640" v="68"/>
        <pc:sldMkLst>
          <pc:docMk/>
          <pc:sldMk cId="1150081025" sldId="501"/>
        </pc:sldMkLst>
      </pc:sldChg>
      <pc:sldChg chg="add">
        <pc:chgData name="Guest User" userId="S::urn:spo:anon#6e76b88568f605929b3b841f02cfd62d68d8e06b72b73bca916481412ff75bb1::" providerId="AD" clId="Web-{CF8CC0F1-85F4-7989-F541-AE52A7624F32}" dt="2022-10-10T15:14:45.765" v="69"/>
        <pc:sldMkLst>
          <pc:docMk/>
          <pc:sldMk cId="3150025866" sldId="502"/>
        </pc:sldMkLst>
      </pc:sldChg>
      <pc:sldChg chg="add">
        <pc:chgData name="Guest User" userId="S::urn:spo:anon#6e76b88568f605929b3b841f02cfd62d68d8e06b72b73bca916481412ff75bb1::" providerId="AD" clId="Web-{CF8CC0F1-85F4-7989-F541-AE52A7624F32}" dt="2022-10-10T15:14:45.827" v="70"/>
        <pc:sldMkLst>
          <pc:docMk/>
          <pc:sldMk cId="3196242750" sldId="503"/>
        </pc:sldMkLst>
      </pc:sldChg>
    </pc:docChg>
  </pc:docChgLst>
  <pc:docChgLst>
    <pc:chgData name="Guest User" userId="S::urn:spo:anon#ebdf795c8e2d6fd32446da65bca556d22cff5c6eba4d47c1e3b10aa72dd140f7::" providerId="AD" clId="Web-{52E9F1CE-3B38-69F2-08FA-6A108F14519F}"/>
    <pc:docChg chg="modSld sldOrd">
      <pc:chgData name="Guest User" userId="S::urn:spo:anon#ebdf795c8e2d6fd32446da65bca556d22cff5c6eba4d47c1e3b10aa72dd140f7::" providerId="AD" clId="Web-{52E9F1CE-3B38-69F2-08FA-6A108F14519F}" dt="2022-10-10T20:53:11.545" v="129"/>
      <pc:docMkLst>
        <pc:docMk/>
      </pc:docMkLst>
      <pc:sldChg chg="ord">
        <pc:chgData name="Guest User" userId="S::urn:spo:anon#ebdf795c8e2d6fd32446da65bca556d22cff5c6eba4d47c1e3b10aa72dd140f7::" providerId="AD" clId="Web-{52E9F1CE-3B38-69F2-08FA-6A108F14519F}" dt="2022-10-10T20:53:11.545" v="129"/>
        <pc:sldMkLst>
          <pc:docMk/>
          <pc:sldMk cId="1683226923" sldId="281"/>
        </pc:sldMkLst>
      </pc:sldChg>
      <pc:sldChg chg="modSp">
        <pc:chgData name="Guest User" userId="S::urn:spo:anon#ebdf795c8e2d6fd32446da65bca556d22cff5c6eba4d47c1e3b10aa72dd140f7::" providerId="AD" clId="Web-{52E9F1CE-3B38-69F2-08FA-6A108F14519F}" dt="2022-10-10T20:37:27.897" v="108" actId="20577"/>
        <pc:sldMkLst>
          <pc:docMk/>
          <pc:sldMk cId="2487671349" sldId="376"/>
        </pc:sldMkLst>
        <pc:spChg chg="mod">
          <ac:chgData name="Guest User" userId="S::urn:spo:anon#ebdf795c8e2d6fd32446da65bca556d22cff5c6eba4d47c1e3b10aa72dd140f7::" providerId="AD" clId="Web-{52E9F1CE-3B38-69F2-08FA-6A108F14519F}" dt="2022-10-10T20:37:27.897" v="108" actId="20577"/>
          <ac:spMkLst>
            <pc:docMk/>
            <pc:sldMk cId="2487671349" sldId="376"/>
            <ac:spMk id="6" creationId="{00000000-0000-0000-0000-000000000000}"/>
          </ac:spMkLst>
        </pc:spChg>
      </pc:sldChg>
      <pc:sldChg chg="modSp">
        <pc:chgData name="Guest User" userId="S::urn:spo:anon#ebdf795c8e2d6fd32446da65bca556d22cff5c6eba4d47c1e3b10aa72dd140f7::" providerId="AD" clId="Web-{52E9F1CE-3B38-69F2-08FA-6A108F14519F}" dt="2022-10-10T20:25:27.005" v="92" actId="20577"/>
        <pc:sldMkLst>
          <pc:docMk/>
          <pc:sldMk cId="3736253635" sldId="381"/>
        </pc:sldMkLst>
        <pc:spChg chg="mod">
          <ac:chgData name="Guest User" userId="S::urn:spo:anon#ebdf795c8e2d6fd32446da65bca556d22cff5c6eba4d47c1e3b10aa72dd140f7::" providerId="AD" clId="Web-{52E9F1CE-3B38-69F2-08FA-6A108F14519F}" dt="2022-10-10T20:25:27.005" v="92" actId="20577"/>
          <ac:spMkLst>
            <pc:docMk/>
            <pc:sldMk cId="3736253635" sldId="381"/>
            <ac:spMk id="3" creationId="{00000000-0000-0000-0000-000000000000}"/>
          </ac:spMkLst>
        </pc:spChg>
      </pc:sldChg>
      <pc:sldChg chg="modSp ord">
        <pc:chgData name="Guest User" userId="S::urn:spo:anon#ebdf795c8e2d6fd32446da65bca556d22cff5c6eba4d47c1e3b10aa72dd140f7::" providerId="AD" clId="Web-{52E9F1CE-3B38-69F2-08FA-6A108F14519F}" dt="2022-10-10T20:26:50.101" v="95"/>
        <pc:sldMkLst>
          <pc:docMk/>
          <pc:sldMk cId="277049372" sldId="387"/>
        </pc:sldMkLst>
        <pc:spChg chg="mod">
          <ac:chgData name="Guest User" userId="S::urn:spo:anon#ebdf795c8e2d6fd32446da65bca556d22cff5c6eba4d47c1e3b10aa72dd140f7::" providerId="AD" clId="Web-{52E9F1CE-3B38-69F2-08FA-6A108F14519F}" dt="2022-10-10T20:26:49.960" v="94" actId="20577"/>
          <ac:spMkLst>
            <pc:docMk/>
            <pc:sldMk cId="277049372" sldId="387"/>
            <ac:spMk id="3" creationId="{00000000-0000-0000-0000-000000000000}"/>
          </ac:spMkLst>
        </pc:spChg>
      </pc:sldChg>
      <pc:sldChg chg="modSp">
        <pc:chgData name="Guest User" userId="S::urn:spo:anon#ebdf795c8e2d6fd32446da65bca556d22cff5c6eba4d47c1e3b10aa72dd140f7::" providerId="AD" clId="Web-{52E9F1CE-3B38-69F2-08FA-6A108F14519F}" dt="2022-10-10T20:50:38.057" v="120" actId="20577"/>
        <pc:sldMkLst>
          <pc:docMk/>
          <pc:sldMk cId="1316310122" sldId="477"/>
        </pc:sldMkLst>
        <pc:spChg chg="mod">
          <ac:chgData name="Guest User" userId="S::urn:spo:anon#ebdf795c8e2d6fd32446da65bca556d22cff5c6eba4d47c1e3b10aa72dd140f7::" providerId="AD" clId="Web-{52E9F1CE-3B38-69F2-08FA-6A108F14519F}" dt="2022-10-10T20:50:38.057" v="120" actId="20577"/>
          <ac:spMkLst>
            <pc:docMk/>
            <pc:sldMk cId="1316310122" sldId="477"/>
            <ac:spMk id="2" creationId="{00000000-0000-0000-0000-000000000000}"/>
          </ac:spMkLst>
        </pc:spChg>
      </pc:sldChg>
      <pc:sldChg chg="modSp">
        <pc:chgData name="Guest User" userId="S::urn:spo:anon#ebdf795c8e2d6fd32446da65bca556d22cff5c6eba4d47c1e3b10aa72dd140f7::" providerId="AD" clId="Web-{52E9F1CE-3B38-69F2-08FA-6A108F14519F}" dt="2022-10-10T20:49:50.587" v="118" actId="20577"/>
        <pc:sldMkLst>
          <pc:docMk/>
          <pc:sldMk cId="250497320" sldId="478"/>
        </pc:sldMkLst>
        <pc:spChg chg="mod">
          <ac:chgData name="Guest User" userId="S::urn:spo:anon#ebdf795c8e2d6fd32446da65bca556d22cff5c6eba4d47c1e3b10aa72dd140f7::" providerId="AD" clId="Web-{52E9F1CE-3B38-69F2-08FA-6A108F14519F}" dt="2022-10-10T20:49:50.587" v="118" actId="20577"/>
          <ac:spMkLst>
            <pc:docMk/>
            <pc:sldMk cId="250497320" sldId="478"/>
            <ac:spMk id="2" creationId="{00000000-0000-0000-0000-000000000000}"/>
          </ac:spMkLst>
        </pc:spChg>
      </pc:sldChg>
      <pc:sldChg chg="modSp">
        <pc:chgData name="Guest User" userId="S::urn:spo:anon#ebdf795c8e2d6fd32446da65bca556d22cff5c6eba4d47c1e3b10aa72dd140f7::" providerId="AD" clId="Web-{52E9F1CE-3B38-69F2-08FA-6A108F14519F}" dt="2022-10-10T20:49:40.790" v="116" actId="20577"/>
        <pc:sldMkLst>
          <pc:docMk/>
          <pc:sldMk cId="277672125" sldId="479"/>
        </pc:sldMkLst>
        <pc:spChg chg="mod">
          <ac:chgData name="Guest User" userId="S::urn:spo:anon#ebdf795c8e2d6fd32446da65bca556d22cff5c6eba4d47c1e3b10aa72dd140f7::" providerId="AD" clId="Web-{52E9F1CE-3B38-69F2-08FA-6A108F14519F}" dt="2022-10-10T20:49:40.790" v="116" actId="20577"/>
          <ac:spMkLst>
            <pc:docMk/>
            <pc:sldMk cId="277672125" sldId="479"/>
            <ac:spMk id="2" creationId="{00000000-0000-0000-0000-000000000000}"/>
          </ac:spMkLst>
        </pc:spChg>
      </pc:sldChg>
      <pc:sldChg chg="modSp">
        <pc:chgData name="Guest User" userId="S::urn:spo:anon#ebdf795c8e2d6fd32446da65bca556d22cff5c6eba4d47c1e3b10aa72dd140f7::" providerId="AD" clId="Web-{52E9F1CE-3B38-69F2-08FA-6A108F14519F}" dt="2022-10-10T20:46:43.832" v="114" actId="20577"/>
        <pc:sldMkLst>
          <pc:docMk/>
          <pc:sldMk cId="3953716907" sldId="484"/>
        </pc:sldMkLst>
        <pc:spChg chg="mod">
          <ac:chgData name="Guest User" userId="S::urn:spo:anon#ebdf795c8e2d6fd32446da65bca556d22cff5c6eba4d47c1e3b10aa72dd140f7::" providerId="AD" clId="Web-{52E9F1CE-3B38-69F2-08FA-6A108F14519F}" dt="2022-10-10T20:46:43.832" v="114" actId="20577"/>
          <ac:spMkLst>
            <pc:docMk/>
            <pc:sldMk cId="3953716907" sldId="484"/>
            <ac:spMk id="3" creationId="{00000000-0000-0000-0000-000000000000}"/>
          </ac:spMkLst>
        </pc:spChg>
      </pc:sldChg>
      <pc:sldChg chg="ord">
        <pc:chgData name="Guest User" userId="S::urn:spo:anon#ebdf795c8e2d6fd32446da65bca556d22cff5c6eba4d47c1e3b10aa72dd140f7::" providerId="AD" clId="Web-{52E9F1CE-3B38-69F2-08FA-6A108F14519F}" dt="2022-10-10T20:45:31.206" v="111"/>
        <pc:sldMkLst>
          <pc:docMk/>
          <pc:sldMk cId="3686225213" sldId="490"/>
        </pc:sldMkLst>
      </pc:sldChg>
      <pc:sldChg chg="modSp">
        <pc:chgData name="Guest User" userId="S::urn:spo:anon#ebdf795c8e2d6fd32446da65bca556d22cff5c6eba4d47c1e3b10aa72dd140f7::" providerId="AD" clId="Web-{52E9F1CE-3B38-69F2-08FA-6A108F14519F}" dt="2022-10-10T20:42:57.483" v="110" actId="20577"/>
        <pc:sldMkLst>
          <pc:docMk/>
          <pc:sldMk cId="3559321393" sldId="494"/>
        </pc:sldMkLst>
        <pc:spChg chg="mod">
          <ac:chgData name="Guest User" userId="S::urn:spo:anon#ebdf795c8e2d6fd32446da65bca556d22cff5c6eba4d47c1e3b10aa72dd140f7::" providerId="AD" clId="Web-{52E9F1CE-3B38-69F2-08FA-6A108F14519F}" dt="2022-10-10T20:42:57.483" v="110" actId="20577"/>
          <ac:spMkLst>
            <pc:docMk/>
            <pc:sldMk cId="3559321393" sldId="494"/>
            <ac:spMk id="3" creationId="{00000000-0000-0000-0000-000000000000}"/>
          </ac:spMkLst>
        </pc:spChg>
      </pc:sldChg>
      <pc:sldChg chg="modSp">
        <pc:chgData name="Guest User" userId="S::urn:spo:anon#ebdf795c8e2d6fd32446da65bca556d22cff5c6eba4d47c1e3b10aa72dd140f7::" providerId="AD" clId="Web-{52E9F1CE-3B38-69F2-08FA-6A108F14519F}" dt="2022-10-10T20:52:34.638" v="128" actId="20577"/>
        <pc:sldMkLst>
          <pc:docMk/>
          <pc:sldMk cId="4143039178" sldId="495"/>
        </pc:sldMkLst>
        <pc:spChg chg="mod">
          <ac:chgData name="Guest User" userId="S::urn:spo:anon#ebdf795c8e2d6fd32446da65bca556d22cff5c6eba4d47c1e3b10aa72dd140f7::" providerId="AD" clId="Web-{52E9F1CE-3B38-69F2-08FA-6A108F14519F}" dt="2022-10-10T20:52:34.638" v="128" actId="20577"/>
          <ac:spMkLst>
            <pc:docMk/>
            <pc:sldMk cId="4143039178" sldId="495"/>
            <ac:spMk id="3" creationId="{00000000-0000-0000-0000-000000000000}"/>
          </ac:spMkLst>
        </pc:spChg>
      </pc:sldChg>
      <pc:sldChg chg="addSp modSp">
        <pc:chgData name="Guest User" userId="S::urn:spo:anon#ebdf795c8e2d6fd32446da65bca556d22cff5c6eba4d47c1e3b10aa72dd140f7::" providerId="AD" clId="Web-{52E9F1CE-3B38-69F2-08FA-6A108F14519F}" dt="2022-10-10T20:01:09.830" v="15" actId="20577"/>
        <pc:sldMkLst>
          <pc:docMk/>
          <pc:sldMk cId="224770852" sldId="510"/>
        </pc:sldMkLst>
        <pc:spChg chg="add mod">
          <ac:chgData name="Guest User" userId="S::urn:spo:anon#ebdf795c8e2d6fd32446da65bca556d22cff5c6eba4d47c1e3b10aa72dd140f7::" providerId="AD" clId="Web-{52E9F1CE-3B38-69F2-08FA-6A108F14519F}" dt="2022-10-10T20:01:09.830" v="15" actId="20577"/>
          <ac:spMkLst>
            <pc:docMk/>
            <pc:sldMk cId="224770852" sldId="510"/>
            <ac:spMk id="5" creationId="{6B8AB945-DA4B-6F63-8E11-FA9893C5D016}"/>
          </ac:spMkLst>
        </pc:spChg>
        <pc:picChg chg="mod">
          <ac:chgData name="Guest User" userId="S::urn:spo:anon#ebdf795c8e2d6fd32446da65bca556d22cff5c6eba4d47c1e3b10aa72dd140f7::" providerId="AD" clId="Web-{52E9F1CE-3B38-69F2-08FA-6A108F14519F}" dt="2022-10-10T20:00:32.688" v="0" actId="1076"/>
          <ac:picMkLst>
            <pc:docMk/>
            <pc:sldMk cId="224770852" sldId="510"/>
            <ac:picMk id="4" creationId="{F48ABAD7-928F-4DBB-9079-3E3996DDF636}"/>
          </ac:picMkLst>
        </pc:picChg>
      </pc:sldChg>
      <pc:sldChg chg="modSp">
        <pc:chgData name="Guest User" userId="S::urn:spo:anon#ebdf795c8e2d6fd32446da65bca556d22cff5c6eba4d47c1e3b10aa72dd140f7::" providerId="AD" clId="Web-{52E9F1CE-3B38-69F2-08FA-6A108F14519F}" dt="2022-10-10T20:02:58.020" v="18" actId="20577"/>
        <pc:sldMkLst>
          <pc:docMk/>
          <pc:sldMk cId="907783510" sldId="511"/>
        </pc:sldMkLst>
        <pc:spChg chg="mod">
          <ac:chgData name="Guest User" userId="S::urn:spo:anon#ebdf795c8e2d6fd32446da65bca556d22cff5c6eba4d47c1e3b10aa72dd140f7::" providerId="AD" clId="Web-{52E9F1CE-3B38-69F2-08FA-6A108F14519F}" dt="2022-10-10T20:02:58.020" v="18" actId="20577"/>
          <ac:spMkLst>
            <pc:docMk/>
            <pc:sldMk cId="907783510" sldId="511"/>
            <ac:spMk id="2" creationId="{BB19B3A2-809D-4298-908C-CAB19BA5F9F4}"/>
          </ac:spMkLst>
        </pc:spChg>
      </pc:sldChg>
      <pc:sldChg chg="modSp">
        <pc:chgData name="Guest User" userId="S::urn:spo:anon#ebdf795c8e2d6fd32446da65bca556d22cff5c6eba4d47c1e3b10aa72dd140f7::" providerId="AD" clId="Web-{52E9F1CE-3B38-69F2-08FA-6A108F14519F}" dt="2022-10-10T20:04:13.631" v="23" actId="20577"/>
        <pc:sldMkLst>
          <pc:docMk/>
          <pc:sldMk cId="2695704014" sldId="512"/>
        </pc:sldMkLst>
        <pc:spChg chg="mod">
          <ac:chgData name="Guest User" userId="S::urn:spo:anon#ebdf795c8e2d6fd32446da65bca556d22cff5c6eba4d47c1e3b10aa72dd140f7::" providerId="AD" clId="Web-{52E9F1CE-3B38-69F2-08FA-6A108F14519F}" dt="2022-10-10T20:04:13.631" v="23" actId="20577"/>
          <ac:spMkLst>
            <pc:docMk/>
            <pc:sldMk cId="2695704014" sldId="512"/>
            <ac:spMk id="2" creationId="{4E5F634D-142A-4B52-B85C-2C494BD67E40}"/>
          </ac:spMkLst>
        </pc:spChg>
      </pc:sldChg>
      <pc:sldChg chg="modSp">
        <pc:chgData name="Guest User" userId="S::urn:spo:anon#ebdf795c8e2d6fd32446da65bca556d22cff5c6eba4d47c1e3b10aa72dd140f7::" providerId="AD" clId="Web-{52E9F1CE-3B38-69F2-08FA-6A108F14519F}" dt="2022-10-10T20:11:24.532" v="54" actId="20577"/>
        <pc:sldMkLst>
          <pc:docMk/>
          <pc:sldMk cId="4002663734" sldId="514"/>
        </pc:sldMkLst>
        <pc:spChg chg="mod">
          <ac:chgData name="Guest User" userId="S::urn:spo:anon#ebdf795c8e2d6fd32446da65bca556d22cff5c6eba4d47c1e3b10aa72dd140f7::" providerId="AD" clId="Web-{52E9F1CE-3B38-69F2-08FA-6A108F14519F}" dt="2022-10-10T20:11:24.532" v="54" actId="20577"/>
          <ac:spMkLst>
            <pc:docMk/>
            <pc:sldMk cId="4002663734" sldId="514"/>
            <ac:spMk id="3" creationId="{00000000-0000-0000-0000-000000000000}"/>
          </ac:spMkLst>
        </pc:spChg>
      </pc:sldChg>
      <pc:sldChg chg="modSp ord">
        <pc:chgData name="Guest User" userId="S::urn:spo:anon#ebdf795c8e2d6fd32446da65bca556d22cff5c6eba4d47c1e3b10aa72dd140f7::" providerId="AD" clId="Web-{52E9F1CE-3B38-69F2-08FA-6A108F14519F}" dt="2022-10-10T20:06:46.838" v="44" actId="14100"/>
        <pc:sldMkLst>
          <pc:docMk/>
          <pc:sldMk cId="372987953" sldId="516"/>
        </pc:sldMkLst>
        <pc:spChg chg="mod">
          <ac:chgData name="Guest User" userId="S::urn:spo:anon#ebdf795c8e2d6fd32446da65bca556d22cff5c6eba4d47c1e3b10aa72dd140f7::" providerId="AD" clId="Web-{52E9F1CE-3B38-69F2-08FA-6A108F14519F}" dt="2022-10-10T20:06:46.838" v="44" actId="14100"/>
          <ac:spMkLst>
            <pc:docMk/>
            <pc:sldMk cId="372987953" sldId="516"/>
            <ac:spMk id="4" creationId="{123459CE-6D74-4142-837A-65628BA62C33}"/>
          </ac:spMkLst>
        </pc:spChg>
      </pc:sldChg>
    </pc:docChg>
  </pc:docChgLst>
  <pc:docChgLst>
    <pc:chgData name="Medina, Karla [NEA]" userId="9763a922-e48d-46f4-84af-71a162a1da64" providerId="ADAL" clId="{E5D20F3A-F1DC-41B4-9382-CCC8D3610FE0}"/>
    <pc:docChg chg="custSel modSld modNotesMaster modHandout">
      <pc:chgData name="Medina, Karla [NEA]" userId="9763a922-e48d-46f4-84af-71a162a1da64" providerId="ADAL" clId="{E5D20F3A-F1DC-41B4-9382-CCC8D3610FE0}" dt="2023-04-05T14:11:10.096" v="7" actId="27636"/>
      <pc:docMkLst>
        <pc:docMk/>
      </pc:docMkLst>
      <pc:sldChg chg="modNotes">
        <pc:chgData name="Medina, Karla [NEA]" userId="9763a922-e48d-46f4-84af-71a162a1da64" providerId="ADAL" clId="{E5D20F3A-F1DC-41B4-9382-CCC8D3610FE0}" dt="2023-04-05T14:11:08.437" v="0"/>
        <pc:sldMkLst>
          <pc:docMk/>
          <pc:sldMk cId="3526927104" sldId="302"/>
        </pc:sldMkLst>
      </pc:sldChg>
      <pc:sldChg chg="modSp mod">
        <pc:chgData name="Medina, Karla [NEA]" userId="9763a922-e48d-46f4-84af-71a162a1da64" providerId="ADAL" clId="{E5D20F3A-F1DC-41B4-9382-CCC8D3610FE0}" dt="2023-04-05T14:11:08.677" v="2" actId="27636"/>
        <pc:sldMkLst>
          <pc:docMk/>
          <pc:sldMk cId="558631684" sldId="606"/>
        </pc:sldMkLst>
        <pc:spChg chg="mod">
          <ac:chgData name="Medina, Karla [NEA]" userId="9763a922-e48d-46f4-84af-71a162a1da64" providerId="ADAL" clId="{E5D20F3A-F1DC-41B4-9382-CCC8D3610FE0}" dt="2023-04-05T14:11:08.677" v="2" actId="27636"/>
          <ac:spMkLst>
            <pc:docMk/>
            <pc:sldMk cId="558631684" sldId="606"/>
            <ac:spMk id="2" creationId="{00000000-0000-0000-0000-000000000000}"/>
          </ac:spMkLst>
        </pc:spChg>
        <pc:spChg chg="mod">
          <ac:chgData name="Medina, Karla [NEA]" userId="9763a922-e48d-46f4-84af-71a162a1da64" providerId="ADAL" clId="{E5D20F3A-F1DC-41B4-9382-CCC8D3610FE0}" dt="2023-04-05T14:11:08.674" v="1" actId="27636"/>
          <ac:spMkLst>
            <pc:docMk/>
            <pc:sldMk cId="558631684" sldId="606"/>
            <ac:spMk id="3" creationId="{00000000-0000-0000-0000-000000000000}"/>
          </ac:spMkLst>
        </pc:spChg>
      </pc:sldChg>
      <pc:sldChg chg="modSp mod">
        <pc:chgData name="Medina, Karla [NEA]" userId="9763a922-e48d-46f4-84af-71a162a1da64" providerId="ADAL" clId="{E5D20F3A-F1DC-41B4-9382-CCC8D3610FE0}" dt="2023-04-05T14:11:09.071" v="3" actId="27636"/>
        <pc:sldMkLst>
          <pc:docMk/>
          <pc:sldMk cId="243666602" sldId="627"/>
        </pc:sldMkLst>
        <pc:spChg chg="mod">
          <ac:chgData name="Medina, Karla [NEA]" userId="9763a922-e48d-46f4-84af-71a162a1da64" providerId="ADAL" clId="{E5D20F3A-F1DC-41B4-9382-CCC8D3610FE0}" dt="2023-04-05T14:11:09.071" v="3" actId="27636"/>
          <ac:spMkLst>
            <pc:docMk/>
            <pc:sldMk cId="243666602" sldId="627"/>
            <ac:spMk id="12" creationId="{00000000-0000-0000-0000-000000000000}"/>
          </ac:spMkLst>
        </pc:spChg>
      </pc:sldChg>
      <pc:sldChg chg="modSp mod">
        <pc:chgData name="Medina, Karla [NEA]" userId="9763a922-e48d-46f4-84af-71a162a1da64" providerId="ADAL" clId="{E5D20F3A-F1DC-41B4-9382-CCC8D3610FE0}" dt="2023-04-05T14:11:09.480" v="5" actId="27636"/>
        <pc:sldMkLst>
          <pc:docMk/>
          <pc:sldMk cId="3165430683" sldId="648"/>
        </pc:sldMkLst>
        <pc:spChg chg="mod">
          <ac:chgData name="Medina, Karla [NEA]" userId="9763a922-e48d-46f4-84af-71a162a1da64" providerId="ADAL" clId="{E5D20F3A-F1DC-41B4-9382-CCC8D3610FE0}" dt="2023-04-05T14:11:09.480" v="5" actId="27636"/>
          <ac:spMkLst>
            <pc:docMk/>
            <pc:sldMk cId="3165430683" sldId="648"/>
            <ac:spMk id="3" creationId="{00000000-0000-0000-0000-000000000000}"/>
          </ac:spMkLst>
        </pc:spChg>
      </pc:sldChg>
      <pc:sldChg chg="modSp mod">
        <pc:chgData name="Medina, Karla [NEA]" userId="9763a922-e48d-46f4-84af-71a162a1da64" providerId="ADAL" clId="{E5D20F3A-F1DC-41B4-9382-CCC8D3610FE0}" dt="2023-04-05T14:11:09.272" v="4" actId="27636"/>
        <pc:sldMkLst>
          <pc:docMk/>
          <pc:sldMk cId="3321948133" sldId="655"/>
        </pc:sldMkLst>
        <pc:spChg chg="mod">
          <ac:chgData name="Medina, Karla [NEA]" userId="9763a922-e48d-46f4-84af-71a162a1da64" providerId="ADAL" clId="{E5D20F3A-F1DC-41B4-9382-CCC8D3610FE0}" dt="2023-04-05T14:11:09.272" v="4" actId="27636"/>
          <ac:spMkLst>
            <pc:docMk/>
            <pc:sldMk cId="3321948133" sldId="655"/>
            <ac:spMk id="2" creationId="{00000000-0000-0000-0000-000000000000}"/>
          </ac:spMkLst>
        </pc:spChg>
      </pc:sldChg>
      <pc:sldChg chg="modSp mod">
        <pc:chgData name="Medina, Karla [NEA]" userId="9763a922-e48d-46f4-84af-71a162a1da64" providerId="ADAL" clId="{E5D20F3A-F1DC-41B4-9382-CCC8D3610FE0}" dt="2023-04-05T14:11:09.685" v="6" actId="27636"/>
        <pc:sldMkLst>
          <pc:docMk/>
          <pc:sldMk cId="22286872" sldId="664"/>
        </pc:sldMkLst>
        <pc:spChg chg="mod">
          <ac:chgData name="Medina, Karla [NEA]" userId="9763a922-e48d-46f4-84af-71a162a1da64" providerId="ADAL" clId="{E5D20F3A-F1DC-41B4-9382-CCC8D3610FE0}" dt="2023-04-05T14:11:09.685" v="6" actId="27636"/>
          <ac:spMkLst>
            <pc:docMk/>
            <pc:sldMk cId="22286872" sldId="664"/>
            <ac:spMk id="2" creationId="{00000000-0000-0000-0000-000000000000}"/>
          </ac:spMkLst>
        </pc:spChg>
      </pc:sldChg>
      <pc:sldChg chg="modSp mod">
        <pc:chgData name="Medina, Karla [NEA]" userId="9763a922-e48d-46f4-84af-71a162a1da64" providerId="ADAL" clId="{E5D20F3A-F1DC-41B4-9382-CCC8D3610FE0}" dt="2023-04-05T14:11:10.096" v="7" actId="27636"/>
        <pc:sldMkLst>
          <pc:docMk/>
          <pc:sldMk cId="3901713164" sldId="672"/>
        </pc:sldMkLst>
        <pc:spChg chg="mod">
          <ac:chgData name="Medina, Karla [NEA]" userId="9763a922-e48d-46f4-84af-71a162a1da64" providerId="ADAL" clId="{E5D20F3A-F1DC-41B4-9382-CCC8D3610FE0}" dt="2023-04-05T14:11:10.096" v="7" actId="27636"/>
          <ac:spMkLst>
            <pc:docMk/>
            <pc:sldMk cId="3901713164" sldId="672"/>
            <ac:spMk id="12" creationId="{00000000-0000-0000-0000-000000000000}"/>
          </ac:spMkLst>
        </pc:spChg>
      </pc:sldChg>
    </pc:docChg>
  </pc:docChgLst>
  <pc:docChgLst>
    <pc:chgData name="Guest User" userId="S::urn:spo:anon#ebdf795c8e2d6fd32446da65bca556d22cff5c6eba4d47c1e3b10aa72dd140f7::" providerId="AD" clId="Web-{92A47C61-F97F-6FF2-5745-1D380F309AA2}"/>
    <pc:docChg chg="addSld delSld modSld sldOrd">
      <pc:chgData name="Guest User" userId="S::urn:spo:anon#ebdf795c8e2d6fd32446da65bca556d22cff5c6eba4d47c1e3b10aa72dd140f7::" providerId="AD" clId="Web-{92A47C61-F97F-6FF2-5745-1D380F309AA2}" dt="2022-10-10T22:40:04.327" v="317"/>
      <pc:docMkLst>
        <pc:docMk/>
      </pc:docMkLst>
      <pc:sldChg chg="del">
        <pc:chgData name="Guest User" userId="S::urn:spo:anon#ebdf795c8e2d6fd32446da65bca556d22cff5c6eba4d47c1e3b10aa72dd140f7::" providerId="AD" clId="Web-{92A47C61-F97F-6FF2-5745-1D380F309AA2}" dt="2022-10-10T22:40:04.327" v="317"/>
        <pc:sldMkLst>
          <pc:docMk/>
          <pc:sldMk cId="2879127702" sldId="270"/>
        </pc:sldMkLst>
      </pc:sldChg>
      <pc:sldChg chg="del">
        <pc:chgData name="Guest User" userId="S::urn:spo:anon#ebdf795c8e2d6fd32446da65bca556d22cff5c6eba4d47c1e3b10aa72dd140f7::" providerId="AD" clId="Web-{92A47C61-F97F-6FF2-5745-1D380F309AA2}" dt="2022-10-10T22:40:00.092" v="315"/>
        <pc:sldMkLst>
          <pc:docMk/>
          <pc:sldMk cId="3455306325" sldId="271"/>
        </pc:sldMkLst>
      </pc:sldChg>
      <pc:sldChg chg="del">
        <pc:chgData name="Guest User" userId="S::urn:spo:anon#ebdf795c8e2d6fd32446da65bca556d22cff5c6eba4d47c1e3b10aa72dd140f7::" providerId="AD" clId="Web-{92A47C61-F97F-6FF2-5745-1D380F309AA2}" dt="2022-10-10T22:30:08.603" v="160"/>
        <pc:sldMkLst>
          <pc:docMk/>
          <pc:sldMk cId="3523301598" sldId="279"/>
        </pc:sldMkLst>
      </pc:sldChg>
      <pc:sldChg chg="del">
        <pc:chgData name="Guest User" userId="S::urn:spo:anon#ebdf795c8e2d6fd32446da65bca556d22cff5c6eba4d47c1e3b10aa72dd140f7::" providerId="AD" clId="Web-{92A47C61-F97F-6FF2-5745-1D380F309AA2}" dt="2022-10-10T22:29:28.539" v="134"/>
        <pc:sldMkLst>
          <pc:docMk/>
          <pc:sldMk cId="611093294" sldId="362"/>
        </pc:sldMkLst>
      </pc:sldChg>
      <pc:sldChg chg="del">
        <pc:chgData name="Guest User" userId="S::urn:spo:anon#ebdf795c8e2d6fd32446da65bca556d22cff5c6eba4d47c1e3b10aa72dd140f7::" providerId="AD" clId="Web-{92A47C61-F97F-6FF2-5745-1D380F309AA2}" dt="2022-10-10T22:30:09.290" v="161"/>
        <pc:sldMkLst>
          <pc:docMk/>
          <pc:sldMk cId="3227542319" sldId="370"/>
        </pc:sldMkLst>
      </pc:sldChg>
      <pc:sldChg chg="del">
        <pc:chgData name="Guest User" userId="S::urn:spo:anon#ebdf795c8e2d6fd32446da65bca556d22cff5c6eba4d47c1e3b10aa72dd140f7::" providerId="AD" clId="Web-{92A47C61-F97F-6FF2-5745-1D380F309AA2}" dt="2022-10-10T22:30:25.056" v="171"/>
        <pc:sldMkLst>
          <pc:docMk/>
          <pc:sldMk cId="1247685350" sldId="371"/>
        </pc:sldMkLst>
      </pc:sldChg>
      <pc:sldChg chg="modSp">
        <pc:chgData name="Guest User" userId="S::urn:spo:anon#ebdf795c8e2d6fd32446da65bca556d22cff5c6eba4d47c1e3b10aa72dd140f7::" providerId="AD" clId="Web-{92A47C61-F97F-6FF2-5745-1D380F309AA2}" dt="2022-10-10T22:11:52.909" v="89" actId="20577"/>
        <pc:sldMkLst>
          <pc:docMk/>
          <pc:sldMk cId="2805872402" sldId="394"/>
        </pc:sldMkLst>
        <pc:spChg chg="mod">
          <ac:chgData name="Guest User" userId="S::urn:spo:anon#ebdf795c8e2d6fd32446da65bca556d22cff5c6eba4d47c1e3b10aa72dd140f7::" providerId="AD" clId="Web-{92A47C61-F97F-6FF2-5745-1D380F309AA2}" dt="2022-10-10T22:11:52.909" v="89" actId="20577"/>
          <ac:spMkLst>
            <pc:docMk/>
            <pc:sldMk cId="2805872402" sldId="394"/>
            <ac:spMk id="15" creationId="{00000000-0000-0000-0000-000000000000}"/>
          </ac:spMkLst>
        </pc:spChg>
      </pc:sldChg>
      <pc:sldChg chg="del">
        <pc:chgData name="Guest User" userId="S::urn:spo:anon#ebdf795c8e2d6fd32446da65bca556d22cff5c6eba4d47c1e3b10aa72dd140f7::" providerId="AD" clId="Web-{92A47C61-F97F-6FF2-5745-1D380F309AA2}" dt="2022-10-10T22:29:56.508" v="150"/>
        <pc:sldMkLst>
          <pc:docMk/>
          <pc:sldMk cId="1384326360" sldId="397"/>
        </pc:sldMkLst>
      </pc:sldChg>
      <pc:sldChg chg="del">
        <pc:chgData name="Guest User" userId="S::urn:spo:anon#ebdf795c8e2d6fd32446da65bca556d22cff5c6eba4d47c1e3b10aa72dd140f7::" providerId="AD" clId="Web-{92A47C61-F97F-6FF2-5745-1D380F309AA2}" dt="2022-10-10T22:29:52.133" v="148"/>
        <pc:sldMkLst>
          <pc:docMk/>
          <pc:sldMk cId="1143187325" sldId="398"/>
        </pc:sldMkLst>
      </pc:sldChg>
      <pc:sldChg chg="del">
        <pc:chgData name="Guest User" userId="S::urn:spo:anon#ebdf795c8e2d6fd32446da65bca556d22cff5c6eba4d47c1e3b10aa72dd140f7::" providerId="AD" clId="Web-{92A47C61-F97F-6FF2-5745-1D380F309AA2}" dt="2022-10-10T22:29:55.524" v="149"/>
        <pc:sldMkLst>
          <pc:docMk/>
          <pc:sldMk cId="2059638603" sldId="399"/>
        </pc:sldMkLst>
      </pc:sldChg>
      <pc:sldChg chg="del">
        <pc:chgData name="Guest User" userId="S::urn:spo:anon#ebdf795c8e2d6fd32446da65bca556d22cff5c6eba4d47c1e3b10aa72dd140f7::" providerId="AD" clId="Web-{92A47C61-F97F-6FF2-5745-1D380F309AA2}" dt="2022-10-10T22:29:57.040" v="151"/>
        <pc:sldMkLst>
          <pc:docMk/>
          <pc:sldMk cId="418455032" sldId="401"/>
        </pc:sldMkLst>
      </pc:sldChg>
      <pc:sldChg chg="del">
        <pc:chgData name="Guest User" userId="S::urn:spo:anon#ebdf795c8e2d6fd32446da65bca556d22cff5c6eba4d47c1e3b10aa72dd140f7::" providerId="AD" clId="Web-{92A47C61-F97F-6FF2-5745-1D380F309AA2}" dt="2022-10-10T22:29:57.805" v="152"/>
        <pc:sldMkLst>
          <pc:docMk/>
          <pc:sldMk cId="2975119522" sldId="402"/>
        </pc:sldMkLst>
      </pc:sldChg>
      <pc:sldChg chg="del">
        <pc:chgData name="Guest User" userId="S::urn:spo:anon#ebdf795c8e2d6fd32446da65bca556d22cff5c6eba4d47c1e3b10aa72dd140f7::" providerId="AD" clId="Web-{92A47C61-F97F-6FF2-5745-1D380F309AA2}" dt="2022-10-10T22:29:59.290" v="153"/>
        <pc:sldMkLst>
          <pc:docMk/>
          <pc:sldMk cId="64848492" sldId="403"/>
        </pc:sldMkLst>
      </pc:sldChg>
      <pc:sldChg chg="del">
        <pc:chgData name="Guest User" userId="S::urn:spo:anon#ebdf795c8e2d6fd32446da65bca556d22cff5c6eba4d47c1e3b10aa72dd140f7::" providerId="AD" clId="Web-{92A47C61-F97F-6FF2-5745-1D380F309AA2}" dt="2022-10-10T22:30:00.446" v="154"/>
        <pc:sldMkLst>
          <pc:docMk/>
          <pc:sldMk cId="366475292" sldId="404"/>
        </pc:sldMkLst>
      </pc:sldChg>
      <pc:sldChg chg="del">
        <pc:chgData name="Guest User" userId="S::urn:spo:anon#ebdf795c8e2d6fd32446da65bca556d22cff5c6eba4d47c1e3b10aa72dd140f7::" providerId="AD" clId="Web-{92A47C61-F97F-6FF2-5745-1D380F309AA2}" dt="2022-10-10T22:30:01.212" v="155"/>
        <pc:sldMkLst>
          <pc:docMk/>
          <pc:sldMk cId="3000072461" sldId="405"/>
        </pc:sldMkLst>
      </pc:sldChg>
      <pc:sldChg chg="del">
        <pc:chgData name="Guest User" userId="S::urn:spo:anon#ebdf795c8e2d6fd32446da65bca556d22cff5c6eba4d47c1e3b10aa72dd140f7::" providerId="AD" clId="Web-{92A47C61-F97F-6FF2-5745-1D380F309AA2}" dt="2022-10-10T22:30:03.571" v="156"/>
        <pc:sldMkLst>
          <pc:docMk/>
          <pc:sldMk cId="449648563" sldId="406"/>
        </pc:sldMkLst>
      </pc:sldChg>
      <pc:sldChg chg="del">
        <pc:chgData name="Guest User" userId="S::urn:spo:anon#ebdf795c8e2d6fd32446da65bca556d22cff5c6eba4d47c1e3b10aa72dd140f7::" providerId="AD" clId="Web-{92A47C61-F97F-6FF2-5745-1D380F309AA2}" dt="2022-10-10T22:30:04.118" v="157"/>
        <pc:sldMkLst>
          <pc:docMk/>
          <pc:sldMk cId="2964637957" sldId="407"/>
        </pc:sldMkLst>
      </pc:sldChg>
      <pc:sldChg chg="del">
        <pc:chgData name="Guest User" userId="S::urn:spo:anon#ebdf795c8e2d6fd32446da65bca556d22cff5c6eba4d47c1e3b10aa72dd140f7::" providerId="AD" clId="Web-{92A47C61-F97F-6FF2-5745-1D380F309AA2}" dt="2022-10-10T22:30:05.806" v="158"/>
        <pc:sldMkLst>
          <pc:docMk/>
          <pc:sldMk cId="17853359" sldId="408"/>
        </pc:sldMkLst>
      </pc:sldChg>
      <pc:sldChg chg="del">
        <pc:chgData name="Guest User" userId="S::urn:spo:anon#ebdf795c8e2d6fd32446da65bca556d22cff5c6eba4d47c1e3b10aa72dd140f7::" providerId="AD" clId="Web-{92A47C61-F97F-6FF2-5745-1D380F309AA2}" dt="2022-10-10T22:30:08.087" v="159"/>
        <pc:sldMkLst>
          <pc:docMk/>
          <pc:sldMk cId="193630162" sldId="409"/>
        </pc:sldMkLst>
      </pc:sldChg>
      <pc:sldChg chg="del">
        <pc:chgData name="Guest User" userId="S::urn:spo:anon#ebdf795c8e2d6fd32446da65bca556d22cff5c6eba4d47c1e3b10aa72dd140f7::" providerId="AD" clId="Web-{92A47C61-F97F-6FF2-5745-1D380F309AA2}" dt="2022-10-10T22:29:35.133" v="138"/>
        <pc:sldMkLst>
          <pc:docMk/>
          <pc:sldMk cId="4146003600" sldId="410"/>
        </pc:sldMkLst>
      </pc:sldChg>
      <pc:sldChg chg="del">
        <pc:chgData name="Guest User" userId="S::urn:spo:anon#ebdf795c8e2d6fd32446da65bca556d22cff5c6eba4d47c1e3b10aa72dd140f7::" providerId="AD" clId="Web-{92A47C61-F97F-6FF2-5745-1D380F309AA2}" dt="2022-10-10T22:29:36.195" v="139"/>
        <pc:sldMkLst>
          <pc:docMk/>
          <pc:sldMk cId="2788944660" sldId="411"/>
        </pc:sldMkLst>
      </pc:sldChg>
      <pc:sldChg chg="del">
        <pc:chgData name="Guest User" userId="S::urn:spo:anon#ebdf795c8e2d6fd32446da65bca556d22cff5c6eba4d47c1e3b10aa72dd140f7::" providerId="AD" clId="Web-{92A47C61-F97F-6FF2-5745-1D380F309AA2}" dt="2022-10-10T22:29:37.242" v="140"/>
        <pc:sldMkLst>
          <pc:docMk/>
          <pc:sldMk cId="2179718256" sldId="412"/>
        </pc:sldMkLst>
      </pc:sldChg>
      <pc:sldChg chg="del">
        <pc:chgData name="Guest User" userId="S::urn:spo:anon#ebdf795c8e2d6fd32446da65bca556d22cff5c6eba4d47c1e3b10aa72dd140f7::" providerId="AD" clId="Web-{92A47C61-F97F-6FF2-5745-1D380F309AA2}" dt="2022-10-10T22:29:37.414" v="141"/>
        <pc:sldMkLst>
          <pc:docMk/>
          <pc:sldMk cId="2273508469" sldId="413"/>
        </pc:sldMkLst>
      </pc:sldChg>
      <pc:sldChg chg="del">
        <pc:chgData name="Guest User" userId="S::urn:spo:anon#ebdf795c8e2d6fd32446da65bca556d22cff5c6eba4d47c1e3b10aa72dd140f7::" providerId="AD" clId="Web-{92A47C61-F97F-6FF2-5745-1D380F309AA2}" dt="2022-10-10T22:29:38.430" v="142"/>
        <pc:sldMkLst>
          <pc:docMk/>
          <pc:sldMk cId="1068197065" sldId="414"/>
        </pc:sldMkLst>
      </pc:sldChg>
      <pc:sldChg chg="del">
        <pc:chgData name="Guest User" userId="S::urn:spo:anon#ebdf795c8e2d6fd32446da65bca556d22cff5c6eba4d47c1e3b10aa72dd140f7::" providerId="AD" clId="Web-{92A47C61-F97F-6FF2-5745-1D380F309AA2}" dt="2022-10-10T22:29:33.258" v="137"/>
        <pc:sldMkLst>
          <pc:docMk/>
          <pc:sldMk cId="3239675181" sldId="415"/>
        </pc:sldMkLst>
      </pc:sldChg>
      <pc:sldChg chg="del">
        <pc:chgData name="Guest User" userId="S::urn:spo:anon#ebdf795c8e2d6fd32446da65bca556d22cff5c6eba4d47c1e3b10aa72dd140f7::" providerId="AD" clId="Web-{92A47C61-F97F-6FF2-5745-1D380F309AA2}" dt="2022-10-10T22:29:38.773" v="143"/>
        <pc:sldMkLst>
          <pc:docMk/>
          <pc:sldMk cId="3811441563" sldId="416"/>
        </pc:sldMkLst>
      </pc:sldChg>
      <pc:sldChg chg="del">
        <pc:chgData name="Guest User" userId="S::urn:spo:anon#ebdf795c8e2d6fd32446da65bca556d22cff5c6eba4d47c1e3b10aa72dd140f7::" providerId="AD" clId="Web-{92A47C61-F97F-6FF2-5745-1D380F309AA2}" dt="2022-10-10T22:29:41.367" v="147"/>
        <pc:sldMkLst>
          <pc:docMk/>
          <pc:sldMk cId="4267703661" sldId="417"/>
        </pc:sldMkLst>
      </pc:sldChg>
      <pc:sldChg chg="del">
        <pc:chgData name="Guest User" userId="S::urn:spo:anon#ebdf795c8e2d6fd32446da65bca556d22cff5c6eba4d47c1e3b10aa72dd140f7::" providerId="AD" clId="Web-{92A47C61-F97F-6FF2-5745-1D380F309AA2}" dt="2022-10-10T22:29:39.492" v="144"/>
        <pc:sldMkLst>
          <pc:docMk/>
          <pc:sldMk cId="3415057769" sldId="418"/>
        </pc:sldMkLst>
      </pc:sldChg>
      <pc:sldChg chg="del">
        <pc:chgData name="Guest User" userId="S::urn:spo:anon#ebdf795c8e2d6fd32446da65bca556d22cff5c6eba4d47c1e3b10aa72dd140f7::" providerId="AD" clId="Web-{92A47C61-F97F-6FF2-5745-1D380F309AA2}" dt="2022-10-10T22:29:40.070" v="145"/>
        <pc:sldMkLst>
          <pc:docMk/>
          <pc:sldMk cId="1964945736" sldId="419"/>
        </pc:sldMkLst>
      </pc:sldChg>
      <pc:sldChg chg="del">
        <pc:chgData name="Guest User" userId="S::urn:spo:anon#ebdf795c8e2d6fd32446da65bca556d22cff5c6eba4d47c1e3b10aa72dd140f7::" providerId="AD" clId="Web-{92A47C61-F97F-6FF2-5745-1D380F309AA2}" dt="2022-10-10T22:29:40.617" v="146"/>
        <pc:sldMkLst>
          <pc:docMk/>
          <pc:sldMk cId="3652401614" sldId="420"/>
        </pc:sldMkLst>
      </pc:sldChg>
      <pc:sldChg chg="del">
        <pc:chgData name="Guest User" userId="S::urn:spo:anon#ebdf795c8e2d6fd32446da65bca556d22cff5c6eba4d47c1e3b10aa72dd140f7::" providerId="AD" clId="Web-{92A47C61-F97F-6FF2-5745-1D380F309AA2}" dt="2022-10-10T22:30:09.728" v="162"/>
        <pc:sldMkLst>
          <pc:docMk/>
          <pc:sldMk cId="547931149" sldId="460"/>
        </pc:sldMkLst>
      </pc:sldChg>
      <pc:sldChg chg="del">
        <pc:chgData name="Guest User" userId="S::urn:spo:anon#ebdf795c8e2d6fd32446da65bca556d22cff5c6eba4d47c1e3b10aa72dd140f7::" providerId="AD" clId="Web-{92A47C61-F97F-6FF2-5745-1D380F309AA2}" dt="2022-10-10T22:30:14.743" v="166"/>
        <pc:sldMkLst>
          <pc:docMk/>
          <pc:sldMk cId="2656199510" sldId="462"/>
        </pc:sldMkLst>
      </pc:sldChg>
      <pc:sldChg chg="del">
        <pc:chgData name="Guest User" userId="S::urn:spo:anon#ebdf795c8e2d6fd32446da65bca556d22cff5c6eba4d47c1e3b10aa72dd140f7::" providerId="AD" clId="Web-{92A47C61-F97F-6FF2-5745-1D380F309AA2}" dt="2022-10-10T22:30:19.619" v="167"/>
        <pc:sldMkLst>
          <pc:docMk/>
          <pc:sldMk cId="381750469" sldId="463"/>
        </pc:sldMkLst>
      </pc:sldChg>
      <pc:sldChg chg="del">
        <pc:chgData name="Guest User" userId="S::urn:spo:anon#ebdf795c8e2d6fd32446da65bca556d22cff5c6eba4d47c1e3b10aa72dd140f7::" providerId="AD" clId="Web-{92A47C61-F97F-6FF2-5745-1D380F309AA2}" dt="2022-10-10T22:30:23.822" v="170"/>
        <pc:sldMkLst>
          <pc:docMk/>
          <pc:sldMk cId="357223544" sldId="465"/>
        </pc:sldMkLst>
      </pc:sldChg>
      <pc:sldChg chg="del">
        <pc:chgData name="Guest User" userId="S::urn:spo:anon#ebdf795c8e2d6fd32446da65bca556d22cff5c6eba4d47c1e3b10aa72dd140f7::" providerId="AD" clId="Web-{92A47C61-F97F-6FF2-5745-1D380F309AA2}" dt="2022-10-10T22:30:23.353" v="169"/>
        <pc:sldMkLst>
          <pc:docMk/>
          <pc:sldMk cId="1728973720" sldId="466"/>
        </pc:sldMkLst>
      </pc:sldChg>
      <pc:sldChg chg="del">
        <pc:chgData name="Guest User" userId="S::urn:spo:anon#ebdf795c8e2d6fd32446da65bca556d22cff5c6eba4d47c1e3b10aa72dd140f7::" providerId="AD" clId="Web-{92A47C61-F97F-6FF2-5745-1D380F309AA2}" dt="2022-10-10T22:30:11.478" v="163"/>
        <pc:sldMkLst>
          <pc:docMk/>
          <pc:sldMk cId="2083492383" sldId="467"/>
        </pc:sldMkLst>
      </pc:sldChg>
      <pc:sldChg chg="del">
        <pc:chgData name="Guest User" userId="S::urn:spo:anon#ebdf795c8e2d6fd32446da65bca556d22cff5c6eba4d47c1e3b10aa72dd140f7::" providerId="AD" clId="Web-{92A47C61-F97F-6FF2-5745-1D380F309AA2}" dt="2022-10-10T22:30:13.525" v="165"/>
        <pc:sldMkLst>
          <pc:docMk/>
          <pc:sldMk cId="2891572996" sldId="468"/>
        </pc:sldMkLst>
      </pc:sldChg>
      <pc:sldChg chg="del">
        <pc:chgData name="Guest User" userId="S::urn:spo:anon#ebdf795c8e2d6fd32446da65bca556d22cff5c6eba4d47c1e3b10aa72dd140f7::" providerId="AD" clId="Web-{92A47C61-F97F-6FF2-5745-1D380F309AA2}" dt="2022-10-10T22:30:12.931" v="164"/>
        <pc:sldMkLst>
          <pc:docMk/>
          <pc:sldMk cId="763981890" sldId="469"/>
        </pc:sldMkLst>
      </pc:sldChg>
      <pc:sldChg chg="modSp">
        <pc:chgData name="Guest User" userId="S::urn:spo:anon#ebdf795c8e2d6fd32446da65bca556d22cff5c6eba4d47c1e3b10aa72dd140f7::" providerId="AD" clId="Web-{92A47C61-F97F-6FF2-5745-1D380F309AA2}" dt="2022-10-10T22:31:17.714" v="178" actId="20577"/>
        <pc:sldMkLst>
          <pc:docMk/>
          <pc:sldMk cId="3289168987" sldId="470"/>
        </pc:sldMkLst>
        <pc:spChg chg="mod">
          <ac:chgData name="Guest User" userId="S::urn:spo:anon#ebdf795c8e2d6fd32446da65bca556d22cff5c6eba4d47c1e3b10aa72dd140f7::" providerId="AD" clId="Web-{92A47C61-F97F-6FF2-5745-1D380F309AA2}" dt="2022-10-10T22:31:17.714" v="178" actId="20577"/>
          <ac:spMkLst>
            <pc:docMk/>
            <pc:sldMk cId="3289168987" sldId="470"/>
            <ac:spMk id="3" creationId="{00000000-0000-0000-0000-000000000000}"/>
          </ac:spMkLst>
        </pc:spChg>
      </pc:sldChg>
      <pc:sldChg chg="modSp">
        <pc:chgData name="Guest User" userId="S::urn:spo:anon#ebdf795c8e2d6fd32446da65bca556d22cff5c6eba4d47c1e3b10aa72dd140f7::" providerId="AD" clId="Web-{92A47C61-F97F-6FF2-5745-1D380F309AA2}" dt="2022-10-10T22:33:58.017" v="314" actId="20577"/>
        <pc:sldMkLst>
          <pc:docMk/>
          <pc:sldMk cId="2956553384" sldId="472"/>
        </pc:sldMkLst>
        <pc:spChg chg="mod">
          <ac:chgData name="Guest User" userId="S::urn:spo:anon#ebdf795c8e2d6fd32446da65bca556d22cff5c6eba4d47c1e3b10aa72dd140f7::" providerId="AD" clId="Web-{92A47C61-F97F-6FF2-5745-1D380F309AA2}" dt="2022-10-10T22:33:58.017" v="314" actId="20577"/>
          <ac:spMkLst>
            <pc:docMk/>
            <pc:sldMk cId="2956553384" sldId="472"/>
            <ac:spMk id="3" creationId="{00000000-0000-0000-0000-000000000000}"/>
          </ac:spMkLst>
        </pc:spChg>
      </pc:sldChg>
      <pc:sldChg chg="del">
        <pc:chgData name="Guest User" userId="S::urn:spo:anon#ebdf795c8e2d6fd32446da65bca556d22cff5c6eba4d47c1e3b10aa72dd140f7::" providerId="AD" clId="Web-{92A47C61-F97F-6FF2-5745-1D380F309AA2}" dt="2022-10-10T22:30:22.556" v="168"/>
        <pc:sldMkLst>
          <pc:docMk/>
          <pc:sldMk cId="1155178505" sldId="524"/>
        </pc:sldMkLst>
      </pc:sldChg>
      <pc:sldChg chg="modSp">
        <pc:chgData name="Guest User" userId="S::urn:spo:anon#ebdf795c8e2d6fd32446da65bca556d22cff5c6eba4d47c1e3b10aa72dd140f7::" providerId="AD" clId="Web-{92A47C61-F97F-6FF2-5745-1D380F309AA2}" dt="2022-10-10T21:49:48.816" v="6" actId="20577"/>
        <pc:sldMkLst>
          <pc:docMk/>
          <pc:sldMk cId="679207307" sldId="528"/>
        </pc:sldMkLst>
        <pc:spChg chg="mod">
          <ac:chgData name="Guest User" userId="S::urn:spo:anon#ebdf795c8e2d6fd32446da65bca556d22cff5c6eba4d47c1e3b10aa72dd140f7::" providerId="AD" clId="Web-{92A47C61-F97F-6FF2-5745-1D380F309AA2}" dt="2022-10-10T21:49:48.816" v="6" actId="20577"/>
          <ac:spMkLst>
            <pc:docMk/>
            <pc:sldMk cId="679207307" sldId="528"/>
            <ac:spMk id="998" creationId="{00000000-0000-0000-0000-000000000000}"/>
          </ac:spMkLst>
        </pc:spChg>
      </pc:sldChg>
      <pc:sldChg chg="modSp">
        <pc:chgData name="Guest User" userId="S::urn:spo:anon#ebdf795c8e2d6fd32446da65bca556d22cff5c6eba4d47c1e3b10aa72dd140f7::" providerId="AD" clId="Web-{92A47C61-F97F-6FF2-5745-1D380F309AA2}" dt="2022-10-10T21:40:52.579" v="2" actId="20577"/>
        <pc:sldMkLst>
          <pc:docMk/>
          <pc:sldMk cId="1197698665" sldId="541"/>
        </pc:sldMkLst>
        <pc:spChg chg="mod">
          <ac:chgData name="Guest User" userId="S::urn:spo:anon#ebdf795c8e2d6fd32446da65bca556d22cff5c6eba4d47c1e3b10aa72dd140f7::" providerId="AD" clId="Web-{92A47C61-F97F-6FF2-5745-1D380F309AA2}" dt="2022-10-10T21:40:52.579" v="2" actId="20577"/>
          <ac:spMkLst>
            <pc:docMk/>
            <pc:sldMk cId="1197698665" sldId="541"/>
            <ac:spMk id="12" creationId="{00000000-0000-0000-0000-000000000000}"/>
          </ac:spMkLst>
        </pc:spChg>
      </pc:sldChg>
      <pc:sldChg chg="del">
        <pc:chgData name="Guest User" userId="S::urn:spo:anon#ebdf795c8e2d6fd32446da65bca556d22cff5c6eba4d47c1e3b10aa72dd140f7::" providerId="AD" clId="Web-{92A47C61-F97F-6FF2-5745-1D380F309AA2}" dt="2022-10-10T21:35:46.068" v="0"/>
        <pc:sldMkLst>
          <pc:docMk/>
          <pc:sldMk cId="3565383900" sldId="546"/>
        </pc:sldMkLst>
      </pc:sldChg>
      <pc:sldChg chg="ord">
        <pc:chgData name="Guest User" userId="S::urn:spo:anon#ebdf795c8e2d6fd32446da65bca556d22cff5c6eba4d47c1e3b10aa72dd140f7::" providerId="AD" clId="Web-{92A47C61-F97F-6FF2-5745-1D380F309AA2}" dt="2022-10-10T22:03:54.299" v="78"/>
        <pc:sldMkLst>
          <pc:docMk/>
          <pc:sldMk cId="1778883182" sldId="547"/>
        </pc:sldMkLst>
      </pc:sldChg>
      <pc:sldChg chg="modSp">
        <pc:chgData name="Guest User" userId="S::urn:spo:anon#ebdf795c8e2d6fd32446da65bca556d22cff5c6eba4d47c1e3b10aa72dd140f7::" providerId="AD" clId="Web-{92A47C61-F97F-6FF2-5745-1D380F309AA2}" dt="2022-10-10T22:00:55.714" v="77" actId="20577"/>
        <pc:sldMkLst>
          <pc:docMk/>
          <pc:sldMk cId="2668379898" sldId="557"/>
        </pc:sldMkLst>
        <pc:spChg chg="mod">
          <ac:chgData name="Guest User" userId="S::urn:spo:anon#ebdf795c8e2d6fd32446da65bca556d22cff5c6eba4d47c1e3b10aa72dd140f7::" providerId="AD" clId="Web-{92A47C61-F97F-6FF2-5745-1D380F309AA2}" dt="2022-10-10T22:00:55.714" v="77" actId="20577"/>
          <ac:spMkLst>
            <pc:docMk/>
            <pc:sldMk cId="2668379898" sldId="557"/>
            <ac:spMk id="234" creationId="{00000000-0000-0000-0000-000000000000}"/>
          </ac:spMkLst>
        </pc:spChg>
      </pc:sldChg>
      <pc:sldChg chg="modSp add del">
        <pc:chgData name="Guest User" userId="S::urn:spo:anon#ebdf795c8e2d6fd32446da65bca556d22cff5c6eba4d47c1e3b10aa72dd140f7::" providerId="AD" clId="Web-{92A47C61-F97F-6FF2-5745-1D380F309AA2}" dt="2022-10-10T21:57:07.160" v="20" actId="1076"/>
        <pc:sldMkLst>
          <pc:docMk/>
          <pc:sldMk cId="3028568909" sldId="562"/>
        </pc:sldMkLst>
        <pc:spChg chg="mod">
          <ac:chgData name="Guest User" userId="S::urn:spo:anon#ebdf795c8e2d6fd32446da65bca556d22cff5c6eba4d47c1e3b10aa72dd140f7::" providerId="AD" clId="Web-{92A47C61-F97F-6FF2-5745-1D380F309AA2}" dt="2022-10-10T21:57:07.160" v="20" actId="1076"/>
          <ac:spMkLst>
            <pc:docMk/>
            <pc:sldMk cId="3028568909" sldId="562"/>
            <ac:spMk id="921" creationId="{00000000-0000-0000-0000-000000000000}"/>
          </ac:spMkLst>
        </pc:spChg>
      </pc:sldChg>
      <pc:sldChg chg="del">
        <pc:chgData name="Guest User" userId="S::urn:spo:anon#ebdf795c8e2d6fd32446da65bca556d22cff5c6eba4d47c1e3b10aa72dd140f7::" providerId="AD" clId="Web-{92A47C61-F97F-6FF2-5745-1D380F309AA2}" dt="2022-10-10T21:56:02.470" v="16"/>
        <pc:sldMkLst>
          <pc:docMk/>
          <pc:sldMk cId="992180570" sldId="563"/>
        </pc:sldMkLst>
      </pc:sldChg>
      <pc:sldChg chg="del">
        <pc:chgData name="Guest User" userId="S::urn:spo:anon#ebdf795c8e2d6fd32446da65bca556d22cff5c6eba4d47c1e3b10aa72dd140f7::" providerId="AD" clId="Web-{92A47C61-F97F-6FF2-5745-1D380F309AA2}" dt="2022-10-10T21:56:58.503" v="19"/>
        <pc:sldMkLst>
          <pc:docMk/>
          <pc:sldMk cId="4265961696" sldId="564"/>
        </pc:sldMkLst>
      </pc:sldChg>
      <pc:sldChg chg="ord">
        <pc:chgData name="Guest User" userId="S::urn:spo:anon#ebdf795c8e2d6fd32446da65bca556d22cff5c6eba4d47c1e3b10aa72dd140f7::" providerId="AD" clId="Web-{92A47C61-F97F-6FF2-5745-1D380F309AA2}" dt="2022-10-10T21:55:39.172" v="15"/>
        <pc:sldMkLst>
          <pc:docMk/>
          <pc:sldMk cId="1872739489" sldId="565"/>
        </pc:sldMkLst>
      </pc:sldChg>
      <pc:sldChg chg="modSp">
        <pc:chgData name="Guest User" userId="S::urn:spo:anon#ebdf795c8e2d6fd32446da65bca556d22cff5c6eba4d47c1e3b10aa72dd140f7::" providerId="AD" clId="Web-{92A47C61-F97F-6FF2-5745-1D380F309AA2}" dt="2022-10-10T21:52:05.134" v="13" actId="20577"/>
        <pc:sldMkLst>
          <pc:docMk/>
          <pc:sldMk cId="3461985918" sldId="567"/>
        </pc:sldMkLst>
        <pc:spChg chg="mod">
          <ac:chgData name="Guest User" userId="S::urn:spo:anon#ebdf795c8e2d6fd32446da65bca556d22cff5c6eba4d47c1e3b10aa72dd140f7::" providerId="AD" clId="Web-{92A47C61-F97F-6FF2-5745-1D380F309AA2}" dt="2022-10-10T21:52:05.134" v="13" actId="20577"/>
          <ac:spMkLst>
            <pc:docMk/>
            <pc:sldMk cId="3461985918" sldId="567"/>
            <ac:spMk id="1031" creationId="{00000000-0000-0000-0000-000000000000}"/>
          </ac:spMkLst>
        </pc:spChg>
      </pc:sldChg>
      <pc:sldChg chg="del">
        <pc:chgData name="Guest User" userId="S::urn:spo:anon#ebdf795c8e2d6fd32446da65bca556d22cff5c6eba4d47c1e3b10aa72dd140f7::" providerId="AD" clId="Web-{92A47C61-F97F-6FF2-5745-1D380F309AA2}" dt="2022-10-10T22:28:47.084" v="133"/>
        <pc:sldMkLst>
          <pc:docMk/>
          <pc:sldMk cId="2379308409" sldId="575"/>
        </pc:sldMkLst>
      </pc:sldChg>
      <pc:sldChg chg="del">
        <pc:chgData name="Guest User" userId="S::urn:spo:anon#ebdf795c8e2d6fd32446da65bca556d22cff5c6eba4d47c1e3b10aa72dd140f7::" providerId="AD" clId="Web-{92A47C61-F97F-6FF2-5745-1D380F309AA2}" dt="2022-10-10T22:28:45.006" v="132"/>
        <pc:sldMkLst>
          <pc:docMk/>
          <pc:sldMk cId="981063179" sldId="576"/>
        </pc:sldMkLst>
      </pc:sldChg>
      <pc:sldChg chg="modSp">
        <pc:chgData name="Guest User" userId="S::urn:spo:anon#ebdf795c8e2d6fd32446da65bca556d22cff5c6eba4d47c1e3b10aa72dd140f7::" providerId="AD" clId="Web-{92A47C61-F97F-6FF2-5745-1D380F309AA2}" dt="2022-10-10T22:26:21.751" v="131" actId="20577"/>
        <pc:sldMkLst>
          <pc:docMk/>
          <pc:sldMk cId="3697344460" sldId="577"/>
        </pc:sldMkLst>
        <pc:spChg chg="mod">
          <ac:chgData name="Guest User" userId="S::urn:spo:anon#ebdf795c8e2d6fd32446da65bca556d22cff5c6eba4d47c1e3b10aa72dd140f7::" providerId="AD" clId="Web-{92A47C61-F97F-6FF2-5745-1D380F309AA2}" dt="2022-10-10T22:26:21.751" v="131" actId="20577"/>
          <ac:spMkLst>
            <pc:docMk/>
            <pc:sldMk cId="3697344460" sldId="577"/>
            <ac:spMk id="2" creationId="{00000000-0000-0000-0000-000000000000}"/>
          </ac:spMkLst>
        </pc:spChg>
      </pc:sldChg>
      <pc:sldChg chg="modSp">
        <pc:chgData name="Guest User" userId="S::urn:spo:anon#ebdf795c8e2d6fd32446da65bca556d22cff5c6eba4d47c1e3b10aa72dd140f7::" providerId="AD" clId="Web-{92A47C61-F97F-6FF2-5745-1D380F309AA2}" dt="2022-10-10T22:22:51.478" v="106" actId="20577"/>
        <pc:sldMkLst>
          <pc:docMk/>
          <pc:sldMk cId="768897263" sldId="578"/>
        </pc:sldMkLst>
        <pc:spChg chg="mod">
          <ac:chgData name="Guest User" userId="S::urn:spo:anon#ebdf795c8e2d6fd32446da65bca556d22cff5c6eba4d47c1e3b10aa72dd140f7::" providerId="AD" clId="Web-{92A47C61-F97F-6FF2-5745-1D380F309AA2}" dt="2022-10-10T22:22:51.478" v="106" actId="20577"/>
          <ac:spMkLst>
            <pc:docMk/>
            <pc:sldMk cId="768897263" sldId="578"/>
            <ac:spMk id="3" creationId="{00000000-0000-0000-0000-000000000000}"/>
          </ac:spMkLst>
        </pc:spChg>
      </pc:sldChg>
      <pc:sldChg chg="del">
        <pc:chgData name="Guest User" userId="S::urn:spo:anon#ebdf795c8e2d6fd32446da65bca556d22cff5c6eba4d47c1e3b10aa72dd140f7::" providerId="AD" clId="Web-{92A47C61-F97F-6FF2-5745-1D380F309AA2}" dt="2022-10-10T22:25:27.890" v="115"/>
        <pc:sldMkLst>
          <pc:docMk/>
          <pc:sldMk cId="3513835265" sldId="579"/>
        </pc:sldMkLst>
      </pc:sldChg>
      <pc:sldChg chg="ord">
        <pc:chgData name="Guest User" userId="S::urn:spo:anon#ebdf795c8e2d6fd32446da65bca556d22cff5c6eba4d47c1e3b10aa72dd140f7::" providerId="AD" clId="Web-{92A47C61-F97F-6FF2-5745-1D380F309AA2}" dt="2022-10-10T22:25:11.092" v="114"/>
        <pc:sldMkLst>
          <pc:docMk/>
          <pc:sldMk cId="9001134" sldId="580"/>
        </pc:sldMkLst>
      </pc:sldChg>
      <pc:sldChg chg="del ord">
        <pc:chgData name="Guest User" userId="S::urn:spo:anon#ebdf795c8e2d6fd32446da65bca556d22cff5c6eba4d47c1e3b10aa72dd140f7::" providerId="AD" clId="Web-{92A47C61-F97F-6FF2-5745-1D380F309AA2}" dt="2022-10-10T22:40:03.483" v="316"/>
        <pc:sldMkLst>
          <pc:docMk/>
          <pc:sldMk cId="1220063070" sldId="581"/>
        </pc:sldMkLst>
      </pc:sldChg>
      <pc:sldChg chg="ord">
        <pc:chgData name="Guest User" userId="S::urn:spo:anon#ebdf795c8e2d6fd32446da65bca556d22cff5c6eba4d47c1e3b10aa72dd140f7::" providerId="AD" clId="Web-{92A47C61-F97F-6FF2-5745-1D380F309AA2}" dt="2022-10-10T22:23:54.777" v="112"/>
        <pc:sldMkLst>
          <pc:docMk/>
          <pc:sldMk cId="3803842188" sldId="582"/>
        </pc:sldMkLst>
      </pc:sldChg>
      <pc:sldChg chg="del">
        <pc:chgData name="Guest User" userId="S::urn:spo:anon#ebdf795c8e2d6fd32446da65bca556d22cff5c6eba4d47c1e3b10aa72dd140f7::" providerId="AD" clId="Web-{92A47C61-F97F-6FF2-5745-1D380F309AA2}" dt="2022-10-10T22:23:25.573" v="110"/>
        <pc:sldMkLst>
          <pc:docMk/>
          <pc:sldMk cId="4084909788" sldId="583"/>
        </pc:sldMkLst>
      </pc:sldChg>
      <pc:sldChg chg="modSp">
        <pc:chgData name="Guest User" userId="S::urn:spo:anon#ebdf795c8e2d6fd32446da65bca556d22cff5c6eba4d47c1e3b10aa72dd140f7::" providerId="AD" clId="Web-{92A47C61-F97F-6FF2-5745-1D380F309AA2}" dt="2022-10-10T22:23:15.182" v="109" actId="20577"/>
        <pc:sldMkLst>
          <pc:docMk/>
          <pc:sldMk cId="3620265327" sldId="584"/>
        </pc:sldMkLst>
        <pc:spChg chg="mod">
          <ac:chgData name="Guest User" userId="S::urn:spo:anon#ebdf795c8e2d6fd32446da65bca556d22cff5c6eba4d47c1e3b10aa72dd140f7::" providerId="AD" clId="Web-{92A47C61-F97F-6FF2-5745-1D380F309AA2}" dt="2022-10-10T22:23:15.182" v="109" actId="20577"/>
          <ac:spMkLst>
            <pc:docMk/>
            <pc:sldMk cId="3620265327" sldId="584"/>
            <ac:spMk id="3" creationId="{00000000-0000-0000-0000-000000000000}"/>
          </ac:spMkLst>
        </pc:spChg>
      </pc:sldChg>
      <pc:sldChg chg="del">
        <pc:chgData name="Guest User" userId="S::urn:spo:anon#ebdf795c8e2d6fd32446da65bca556d22cff5c6eba4d47c1e3b10aa72dd140f7::" providerId="AD" clId="Web-{92A47C61-F97F-6FF2-5745-1D380F309AA2}" dt="2022-10-10T22:29:31.945" v="136"/>
        <pc:sldMkLst>
          <pc:docMk/>
          <pc:sldMk cId="2096152634" sldId="587"/>
        </pc:sldMkLst>
      </pc:sldChg>
      <pc:sldChg chg="del">
        <pc:chgData name="Guest User" userId="S::urn:spo:anon#ebdf795c8e2d6fd32446da65bca556d22cff5c6eba4d47c1e3b10aa72dd140f7::" providerId="AD" clId="Web-{92A47C61-F97F-6FF2-5745-1D380F309AA2}" dt="2022-10-10T22:29:29.367" v="135"/>
        <pc:sldMkLst>
          <pc:docMk/>
          <pc:sldMk cId="3230856669" sldId="588"/>
        </pc:sldMkLst>
      </pc:sldChg>
      <pc:sldChg chg="add">
        <pc:chgData name="Guest User" userId="S::urn:spo:anon#ebdf795c8e2d6fd32446da65bca556d22cff5c6eba4d47c1e3b10aa72dd140f7::" providerId="AD" clId="Web-{92A47C61-F97F-6FF2-5745-1D380F309AA2}" dt="2022-10-10T21:53:56.262" v="14"/>
        <pc:sldMkLst>
          <pc:docMk/>
          <pc:sldMk cId="3875860290" sldId="589"/>
        </pc:sldMkLst>
      </pc:sldChg>
    </pc:docChg>
  </pc:docChgLst>
  <pc:docChgLst>
    <pc:chgData name="Guest User" userId="S::urn:spo:anon#6e76b88568f605929b3b841f02cfd62d68d8e06b72b73bca916481412ff75bb1::" providerId="AD" clId="Web-{21AA31D9-16D0-ACCC-8A0D-5A1A09DE1AFE}"/>
    <pc:docChg chg="modSld">
      <pc:chgData name="Guest User" userId="S::urn:spo:anon#6e76b88568f605929b3b841f02cfd62d68d8e06b72b73bca916481412ff75bb1::" providerId="AD" clId="Web-{21AA31D9-16D0-ACCC-8A0D-5A1A09DE1AFE}" dt="2022-10-10T21:50:34.651" v="116" actId="14100"/>
      <pc:docMkLst>
        <pc:docMk/>
      </pc:docMkLst>
      <pc:sldChg chg="addSp delSp modSp">
        <pc:chgData name="Guest User" userId="S::urn:spo:anon#6e76b88568f605929b3b841f02cfd62d68d8e06b72b73bca916481412ff75bb1::" providerId="AD" clId="Web-{21AA31D9-16D0-ACCC-8A0D-5A1A09DE1AFE}" dt="2022-10-10T21:50:34.651" v="116" actId="14100"/>
        <pc:sldMkLst>
          <pc:docMk/>
          <pc:sldMk cId="1831259475" sldId="531"/>
        </pc:sldMkLst>
        <pc:spChg chg="del">
          <ac:chgData name="Guest User" userId="S::urn:spo:anon#6e76b88568f605929b3b841f02cfd62d68d8e06b72b73bca916481412ff75bb1::" providerId="AD" clId="Web-{21AA31D9-16D0-ACCC-8A0D-5A1A09DE1AFE}" dt="2022-10-10T21:49:24.368" v="106"/>
          <ac:spMkLst>
            <pc:docMk/>
            <pc:sldMk cId="1831259475" sldId="531"/>
            <ac:spMk id="4" creationId="{00000000-0000-0000-0000-000000000000}"/>
          </ac:spMkLst>
        </pc:spChg>
        <pc:spChg chg="del">
          <ac:chgData name="Guest User" userId="S::urn:spo:anon#6e76b88568f605929b3b841f02cfd62d68d8e06b72b73bca916481412ff75bb1::" providerId="AD" clId="Web-{21AA31D9-16D0-ACCC-8A0D-5A1A09DE1AFE}" dt="2022-10-10T21:47:15.755" v="104"/>
          <ac:spMkLst>
            <pc:docMk/>
            <pc:sldMk cId="1831259475" sldId="531"/>
            <ac:spMk id="5" creationId="{00000000-0000-0000-0000-000000000000}"/>
          </ac:spMkLst>
        </pc:spChg>
        <pc:spChg chg="mod">
          <ac:chgData name="Guest User" userId="S::urn:spo:anon#6e76b88568f605929b3b841f02cfd62d68d8e06b72b73bca916481412ff75bb1::" providerId="AD" clId="Web-{21AA31D9-16D0-ACCC-8A0D-5A1A09DE1AFE}" dt="2022-10-10T21:50:34.651" v="116" actId="14100"/>
          <ac:spMkLst>
            <pc:docMk/>
            <pc:sldMk cId="1831259475" sldId="531"/>
            <ac:spMk id="976" creationId="{00000000-0000-0000-0000-000000000000}"/>
          </ac:spMkLst>
        </pc:spChg>
        <pc:picChg chg="del">
          <ac:chgData name="Guest User" userId="S::urn:spo:anon#6e76b88568f605929b3b841f02cfd62d68d8e06b72b73bca916481412ff75bb1::" providerId="AD" clId="Web-{21AA31D9-16D0-ACCC-8A0D-5A1A09DE1AFE}" dt="2022-10-10T21:45:23.830" v="0"/>
          <ac:picMkLst>
            <pc:docMk/>
            <pc:sldMk cId="1831259475" sldId="531"/>
            <ac:picMk id="2" creationId="{3B8A809C-20B5-F8DB-4F8D-15ACDB971AB3}"/>
          </ac:picMkLst>
        </pc:picChg>
        <pc:picChg chg="add mod ord modCrop">
          <ac:chgData name="Guest User" userId="S::urn:spo:anon#6e76b88568f605929b3b841f02cfd62d68d8e06b72b73bca916481412ff75bb1::" providerId="AD" clId="Web-{21AA31D9-16D0-ACCC-8A0D-5A1A09DE1AFE}" dt="2022-10-10T21:49:32.712" v="108" actId="1076"/>
          <ac:picMkLst>
            <pc:docMk/>
            <pc:sldMk cId="1831259475" sldId="531"/>
            <ac:picMk id="3" creationId="{EDBE795C-667E-3641-5BA9-F8787C4F629B}"/>
          </ac:picMkLst>
        </pc:picChg>
        <pc:picChg chg="add mod">
          <ac:chgData name="Guest User" userId="S::urn:spo:anon#6e76b88568f605929b3b841f02cfd62d68d8e06b72b73bca916481412ff75bb1::" providerId="AD" clId="Web-{21AA31D9-16D0-ACCC-8A0D-5A1A09DE1AFE}" dt="2022-10-10T21:50:16.791" v="114" actId="14100"/>
          <ac:picMkLst>
            <pc:docMk/>
            <pc:sldMk cId="1831259475" sldId="531"/>
            <ac:picMk id="6" creationId="{1D076F00-AB76-07E3-FEA6-CB440DF8C401}"/>
          </ac:picMkLst>
        </pc:picChg>
      </pc:sldChg>
    </pc:docChg>
  </pc:docChgLst>
  <pc:docChgLst>
    <pc:chgData name="Guest User" userId="S::urn:spo:anon#6e76b88568f605929b3b841f02cfd62d68d8e06b72b73bca916481412ff75bb1::" providerId="AD" clId="Web-{0C4C3230-239D-7CF0-BDFD-1FB560B26CDF}"/>
    <pc:docChg chg="addSld delSld sldOrd">
      <pc:chgData name="Guest User" userId="S::urn:spo:anon#6e76b88568f605929b3b841f02cfd62d68d8e06b72b73bca916481412ff75bb1::" providerId="AD" clId="Web-{0C4C3230-239D-7CF0-BDFD-1FB560B26CDF}" dt="2022-10-10T21:01:56.483" v="4"/>
      <pc:docMkLst>
        <pc:docMk/>
      </pc:docMkLst>
      <pc:sldChg chg="del">
        <pc:chgData name="Guest User" userId="S::urn:spo:anon#6e76b88568f605929b3b841f02cfd62d68d8e06b72b73bca916481412ff75bb1::" providerId="AD" clId="Web-{0C4C3230-239D-7CF0-BDFD-1FB560B26CDF}" dt="2022-10-10T21:01:14.903" v="0"/>
        <pc:sldMkLst>
          <pc:docMk/>
          <pc:sldMk cId="399435019" sldId="517"/>
        </pc:sldMkLst>
      </pc:sldChg>
      <pc:sldChg chg="add del">
        <pc:chgData name="Guest User" userId="S::urn:spo:anon#6e76b88568f605929b3b841f02cfd62d68d8e06b72b73bca916481412ff75bb1::" providerId="AD" clId="Web-{0C4C3230-239D-7CF0-BDFD-1FB560B26CDF}" dt="2022-10-10T21:01:40.670" v="2"/>
        <pc:sldMkLst>
          <pc:docMk/>
          <pc:sldMk cId="871535234" sldId="524"/>
        </pc:sldMkLst>
      </pc:sldChg>
      <pc:sldChg chg="add ord">
        <pc:chgData name="Guest User" userId="S::urn:spo:anon#6e76b88568f605929b3b841f02cfd62d68d8e06b72b73bca916481412ff75bb1::" providerId="AD" clId="Web-{0C4C3230-239D-7CF0-BDFD-1FB560B26CDF}" dt="2022-10-10T21:01:56.483" v="4"/>
        <pc:sldMkLst>
          <pc:docMk/>
          <pc:sldMk cId="1155178505" sldId="524"/>
        </pc:sldMkLst>
      </pc:sldChg>
    </pc:docChg>
  </pc:docChgLst>
  <pc:docChgLst>
    <pc:chgData name="Guest User" userId="S::urn:spo:anon#ebdf795c8e2d6fd32446da65bca556d22cff5c6eba4d47c1e3b10aa72dd140f7::" providerId="AD" clId="Web-{3D6CDAA3-86D7-04F2-19F4-2A71CEB9D437}"/>
    <pc:docChg chg="modSld">
      <pc:chgData name="Guest User" userId="S::urn:spo:anon#ebdf795c8e2d6fd32446da65bca556d22cff5c6eba4d47c1e3b10aa72dd140f7::" providerId="AD" clId="Web-{3D6CDAA3-86D7-04F2-19F4-2A71CEB9D437}" dt="2022-10-11T16:27:09.648" v="0" actId="1076"/>
      <pc:docMkLst>
        <pc:docMk/>
      </pc:docMkLst>
      <pc:sldChg chg="modSp">
        <pc:chgData name="Guest User" userId="S::urn:spo:anon#ebdf795c8e2d6fd32446da65bca556d22cff5c6eba4d47c1e3b10aa72dd140f7::" providerId="AD" clId="Web-{3D6CDAA3-86D7-04F2-19F4-2A71CEB9D437}" dt="2022-10-11T16:27:09.648" v="0" actId="1076"/>
        <pc:sldMkLst>
          <pc:docMk/>
          <pc:sldMk cId="1692537304" sldId="572"/>
        </pc:sldMkLst>
        <pc:picChg chg="mod">
          <ac:chgData name="Guest User" userId="S::urn:spo:anon#ebdf795c8e2d6fd32446da65bca556d22cff5c6eba4d47c1e3b10aa72dd140f7::" providerId="AD" clId="Web-{3D6CDAA3-86D7-04F2-19F4-2A71CEB9D437}" dt="2022-10-11T16:27:09.648" v="0" actId="1076"/>
          <ac:picMkLst>
            <pc:docMk/>
            <pc:sldMk cId="1692537304" sldId="572"/>
            <ac:picMk id="9218" creationId="{00000000-0000-0000-0000-000000000000}"/>
          </ac:picMkLst>
        </pc:picChg>
      </pc:sldChg>
    </pc:docChg>
  </pc:docChgLst>
  <pc:docChgLst>
    <pc:chgData name="Guest User" userId="S::urn:spo:anon#6e76b88568f605929b3b841f02cfd62d68d8e06b72b73bca916481412ff75bb1::" providerId="AD" clId="Web-{661975D1-0FEC-318B-B161-391DB312BD3A}"/>
    <pc:docChg chg="modSld sldOrd">
      <pc:chgData name="Guest User" userId="S::urn:spo:anon#6e76b88568f605929b3b841f02cfd62d68d8e06b72b73bca916481412ff75bb1::" providerId="AD" clId="Web-{661975D1-0FEC-318B-B161-391DB312BD3A}" dt="2022-10-11T22:58:59.112" v="8"/>
      <pc:docMkLst>
        <pc:docMk/>
      </pc:docMkLst>
      <pc:sldChg chg="modSp">
        <pc:chgData name="Guest User" userId="S::urn:spo:anon#6e76b88568f605929b3b841f02cfd62d68d8e06b72b73bca916481412ff75bb1::" providerId="AD" clId="Web-{661975D1-0FEC-318B-B161-391DB312BD3A}" dt="2022-10-11T22:56:50.765" v="7" actId="20577"/>
        <pc:sldMkLst>
          <pc:docMk/>
          <pc:sldMk cId="3697344460" sldId="577"/>
        </pc:sldMkLst>
        <pc:spChg chg="mod">
          <ac:chgData name="Guest User" userId="S::urn:spo:anon#6e76b88568f605929b3b841f02cfd62d68d8e06b72b73bca916481412ff75bb1::" providerId="AD" clId="Web-{661975D1-0FEC-318B-B161-391DB312BD3A}" dt="2022-10-11T22:56:50.765" v="7" actId="20577"/>
          <ac:spMkLst>
            <pc:docMk/>
            <pc:sldMk cId="3697344460" sldId="577"/>
            <ac:spMk id="3" creationId="{00000000-0000-0000-0000-000000000000}"/>
          </ac:spMkLst>
        </pc:spChg>
      </pc:sldChg>
      <pc:sldChg chg="ord">
        <pc:chgData name="Guest User" userId="S::urn:spo:anon#6e76b88568f605929b3b841f02cfd62d68d8e06b72b73bca916481412ff75bb1::" providerId="AD" clId="Web-{661975D1-0FEC-318B-B161-391DB312BD3A}" dt="2022-10-11T22:58:59.112" v="8"/>
        <pc:sldMkLst>
          <pc:docMk/>
          <pc:sldMk cId="768897263" sldId="578"/>
        </pc:sldMkLst>
      </pc:sldChg>
    </pc:docChg>
  </pc:docChgLst>
  <pc:docChgLst>
    <pc:chgData name="Guest User" userId="S::urn:spo:anon#ebdf795c8e2d6fd32446da65bca556d22cff5c6eba4d47c1e3b10aa72dd140f7::" providerId="AD" clId="Web-{CECF475B-8092-5083-B552-B33860A1F34F}"/>
    <pc:docChg chg="delSld">
      <pc:chgData name="Guest User" userId="S::urn:spo:anon#ebdf795c8e2d6fd32446da65bca556d22cff5c6eba4d47c1e3b10aa72dd140f7::" providerId="AD" clId="Web-{CECF475B-8092-5083-B552-B33860A1F34F}" dt="2022-10-10T14:45:11.638" v="16"/>
      <pc:docMkLst>
        <pc:docMk/>
      </pc:docMkLst>
      <pc:sldChg chg="del">
        <pc:chgData name="Guest User" userId="S::urn:spo:anon#ebdf795c8e2d6fd32446da65bca556d22cff5c6eba4d47c1e3b10aa72dd140f7::" providerId="AD" clId="Web-{CECF475B-8092-5083-B552-B33860A1F34F}" dt="2022-10-10T14:45:11.638" v="16"/>
        <pc:sldMkLst>
          <pc:docMk/>
          <pc:sldMk cId="3478880744" sldId="272"/>
        </pc:sldMkLst>
      </pc:sldChg>
      <pc:sldChg chg="del">
        <pc:chgData name="Guest User" userId="S::urn:spo:anon#ebdf795c8e2d6fd32446da65bca556d22cff5c6eba4d47c1e3b10aa72dd140f7::" providerId="AD" clId="Web-{CECF475B-8092-5083-B552-B33860A1F34F}" dt="2022-10-10T14:45:11.638" v="15"/>
        <pc:sldMkLst>
          <pc:docMk/>
          <pc:sldMk cId="3313757304" sldId="368"/>
        </pc:sldMkLst>
      </pc:sldChg>
      <pc:sldChg chg="del">
        <pc:chgData name="Guest User" userId="S::urn:spo:anon#ebdf795c8e2d6fd32446da65bca556d22cff5c6eba4d47c1e3b10aa72dd140f7::" providerId="AD" clId="Web-{CECF475B-8092-5083-B552-B33860A1F34F}" dt="2022-10-10T14:45:11.638" v="4"/>
        <pc:sldMkLst>
          <pc:docMk/>
          <pc:sldMk cId="262419695" sldId="369"/>
        </pc:sldMkLst>
      </pc:sldChg>
      <pc:sldChg chg="del">
        <pc:chgData name="Guest User" userId="S::urn:spo:anon#ebdf795c8e2d6fd32446da65bca556d22cff5c6eba4d47c1e3b10aa72dd140f7::" providerId="AD" clId="Web-{CECF475B-8092-5083-B552-B33860A1F34F}" dt="2022-10-10T14:45:11.638" v="14"/>
        <pc:sldMkLst>
          <pc:docMk/>
          <pc:sldMk cId="1067920619" sldId="445"/>
        </pc:sldMkLst>
      </pc:sldChg>
      <pc:sldChg chg="del">
        <pc:chgData name="Guest User" userId="S::urn:spo:anon#ebdf795c8e2d6fd32446da65bca556d22cff5c6eba4d47c1e3b10aa72dd140f7::" providerId="AD" clId="Web-{CECF475B-8092-5083-B552-B33860A1F34F}" dt="2022-10-10T14:45:11.638" v="3"/>
        <pc:sldMkLst>
          <pc:docMk/>
          <pc:sldMk cId="77159798" sldId="447"/>
        </pc:sldMkLst>
      </pc:sldChg>
      <pc:sldChg chg="del">
        <pc:chgData name="Guest User" userId="S::urn:spo:anon#ebdf795c8e2d6fd32446da65bca556d22cff5c6eba4d47c1e3b10aa72dd140f7::" providerId="AD" clId="Web-{CECF475B-8092-5083-B552-B33860A1F34F}" dt="2022-10-10T14:45:11.638" v="12"/>
        <pc:sldMkLst>
          <pc:docMk/>
          <pc:sldMk cId="1236160040" sldId="448"/>
        </pc:sldMkLst>
      </pc:sldChg>
      <pc:sldChg chg="del">
        <pc:chgData name="Guest User" userId="S::urn:spo:anon#ebdf795c8e2d6fd32446da65bca556d22cff5c6eba4d47c1e3b10aa72dd140f7::" providerId="AD" clId="Web-{CECF475B-8092-5083-B552-B33860A1F34F}" dt="2022-10-10T14:45:11.638" v="11"/>
        <pc:sldMkLst>
          <pc:docMk/>
          <pc:sldMk cId="2118055429" sldId="449"/>
        </pc:sldMkLst>
      </pc:sldChg>
      <pc:sldChg chg="del">
        <pc:chgData name="Guest User" userId="S::urn:spo:anon#ebdf795c8e2d6fd32446da65bca556d22cff5c6eba4d47c1e3b10aa72dd140f7::" providerId="AD" clId="Web-{CECF475B-8092-5083-B552-B33860A1F34F}" dt="2022-10-10T14:45:11.638" v="10"/>
        <pc:sldMkLst>
          <pc:docMk/>
          <pc:sldMk cId="620659713" sldId="450"/>
        </pc:sldMkLst>
      </pc:sldChg>
      <pc:sldChg chg="del">
        <pc:chgData name="Guest User" userId="S::urn:spo:anon#ebdf795c8e2d6fd32446da65bca556d22cff5c6eba4d47c1e3b10aa72dd140f7::" providerId="AD" clId="Web-{CECF475B-8092-5083-B552-B33860A1F34F}" dt="2022-10-10T14:45:11.638" v="9"/>
        <pc:sldMkLst>
          <pc:docMk/>
          <pc:sldMk cId="2262062627" sldId="451"/>
        </pc:sldMkLst>
      </pc:sldChg>
      <pc:sldChg chg="del">
        <pc:chgData name="Guest User" userId="S::urn:spo:anon#ebdf795c8e2d6fd32446da65bca556d22cff5c6eba4d47c1e3b10aa72dd140f7::" providerId="AD" clId="Web-{CECF475B-8092-5083-B552-B33860A1F34F}" dt="2022-10-10T14:45:11.638" v="8"/>
        <pc:sldMkLst>
          <pc:docMk/>
          <pc:sldMk cId="4070548697" sldId="452"/>
        </pc:sldMkLst>
      </pc:sldChg>
      <pc:sldChg chg="del">
        <pc:chgData name="Guest User" userId="S::urn:spo:anon#ebdf795c8e2d6fd32446da65bca556d22cff5c6eba4d47c1e3b10aa72dd140f7::" providerId="AD" clId="Web-{CECF475B-8092-5083-B552-B33860A1F34F}" dt="2022-10-10T14:45:11.638" v="5"/>
        <pc:sldMkLst>
          <pc:docMk/>
          <pc:sldMk cId="2160693049" sldId="453"/>
        </pc:sldMkLst>
      </pc:sldChg>
      <pc:sldChg chg="del">
        <pc:chgData name="Guest User" userId="S::urn:spo:anon#ebdf795c8e2d6fd32446da65bca556d22cff5c6eba4d47c1e3b10aa72dd140f7::" providerId="AD" clId="Web-{CECF475B-8092-5083-B552-B33860A1F34F}" dt="2022-10-10T14:45:11.638" v="13"/>
        <pc:sldMkLst>
          <pc:docMk/>
          <pc:sldMk cId="1617977759" sldId="454"/>
        </pc:sldMkLst>
      </pc:sldChg>
      <pc:sldChg chg="del">
        <pc:chgData name="Guest User" userId="S::urn:spo:anon#ebdf795c8e2d6fd32446da65bca556d22cff5c6eba4d47c1e3b10aa72dd140f7::" providerId="AD" clId="Web-{CECF475B-8092-5083-B552-B33860A1F34F}" dt="2022-10-10T14:45:11.638" v="2"/>
        <pc:sldMkLst>
          <pc:docMk/>
          <pc:sldMk cId="675250485" sldId="455"/>
        </pc:sldMkLst>
      </pc:sldChg>
      <pc:sldChg chg="del">
        <pc:chgData name="Guest User" userId="S::urn:spo:anon#ebdf795c8e2d6fd32446da65bca556d22cff5c6eba4d47c1e3b10aa72dd140f7::" providerId="AD" clId="Web-{CECF475B-8092-5083-B552-B33860A1F34F}" dt="2022-10-10T14:45:11.623" v="1"/>
        <pc:sldMkLst>
          <pc:docMk/>
          <pc:sldMk cId="372584153" sldId="456"/>
        </pc:sldMkLst>
      </pc:sldChg>
      <pc:sldChg chg="del">
        <pc:chgData name="Guest User" userId="S::urn:spo:anon#ebdf795c8e2d6fd32446da65bca556d22cff5c6eba4d47c1e3b10aa72dd140f7::" providerId="AD" clId="Web-{CECF475B-8092-5083-B552-B33860A1F34F}" dt="2022-10-10T14:45:11.623" v="0"/>
        <pc:sldMkLst>
          <pc:docMk/>
          <pc:sldMk cId="1708747714" sldId="457"/>
        </pc:sldMkLst>
      </pc:sldChg>
      <pc:sldChg chg="del">
        <pc:chgData name="Guest User" userId="S::urn:spo:anon#ebdf795c8e2d6fd32446da65bca556d22cff5c6eba4d47c1e3b10aa72dd140f7::" providerId="AD" clId="Web-{CECF475B-8092-5083-B552-B33860A1F34F}" dt="2022-10-10T14:45:11.638" v="7"/>
        <pc:sldMkLst>
          <pc:docMk/>
          <pc:sldMk cId="2002945058" sldId="458"/>
        </pc:sldMkLst>
      </pc:sldChg>
      <pc:sldChg chg="del">
        <pc:chgData name="Guest User" userId="S::urn:spo:anon#ebdf795c8e2d6fd32446da65bca556d22cff5c6eba4d47c1e3b10aa72dd140f7::" providerId="AD" clId="Web-{CECF475B-8092-5083-B552-B33860A1F34F}" dt="2022-10-10T14:45:11.638" v="6"/>
        <pc:sldMkLst>
          <pc:docMk/>
          <pc:sldMk cId="3551425897" sldId="459"/>
        </pc:sldMkLst>
      </pc:sldChg>
    </pc:docChg>
  </pc:docChgLst>
  <pc:docChgLst>
    <pc:chgData name="Guest User" userId="S::urn:spo:anon#ebdf795c8e2d6fd32446da65bca556d22cff5c6eba4d47c1e3b10aa72dd140f7::" providerId="AD" clId="Web-{C7B066E8-DADF-AA81-F05C-2C8AD4E9AA7F}"/>
    <pc:docChg chg="modSld">
      <pc:chgData name="Guest User" userId="S::urn:spo:anon#ebdf795c8e2d6fd32446da65bca556d22cff5c6eba4d47c1e3b10aa72dd140f7::" providerId="AD" clId="Web-{C7B066E8-DADF-AA81-F05C-2C8AD4E9AA7F}" dt="2022-10-10T21:01:08.630" v="8" actId="20577"/>
      <pc:docMkLst>
        <pc:docMk/>
      </pc:docMkLst>
      <pc:sldChg chg="modSp">
        <pc:chgData name="Guest User" userId="S::urn:spo:anon#ebdf795c8e2d6fd32446da65bca556d22cff5c6eba4d47c1e3b10aa72dd140f7::" providerId="AD" clId="Web-{C7B066E8-DADF-AA81-F05C-2C8AD4E9AA7F}" dt="2022-10-10T21:01:08.630" v="8" actId="20577"/>
        <pc:sldMkLst>
          <pc:docMk/>
          <pc:sldMk cId="425993431" sldId="523"/>
        </pc:sldMkLst>
        <pc:spChg chg="mod">
          <ac:chgData name="Guest User" userId="S::urn:spo:anon#ebdf795c8e2d6fd32446da65bca556d22cff5c6eba4d47c1e3b10aa72dd140f7::" providerId="AD" clId="Web-{C7B066E8-DADF-AA81-F05C-2C8AD4E9AA7F}" dt="2022-10-10T21:01:08.630" v="8" actId="20577"/>
          <ac:spMkLst>
            <pc:docMk/>
            <pc:sldMk cId="425993431" sldId="523"/>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CBFDD4-9392-4534-88F3-2CFDF8ABCA1C}" type="doc">
      <dgm:prSet loTypeId="urn:microsoft.com/office/officeart/2005/8/layout/cycle8" loCatId="cycle" qsTypeId="urn:microsoft.com/office/officeart/2005/8/quickstyle/simple1" qsCatId="simple" csTypeId="urn:microsoft.com/office/officeart/2005/8/colors/colorful5" csCatId="colorful" phldr="1"/>
      <dgm:spPr/>
    </dgm:pt>
    <dgm:pt modelId="{1E38F255-C02A-40DA-B739-28F9A88851FF}">
      <dgm:prSet phldrT="[Text]"/>
      <dgm:spPr/>
      <dgm:t>
        <a:bodyPr/>
        <a:lstStyle/>
        <a:p>
          <a:r>
            <a:rPr lang="en-US" dirty="0"/>
            <a:t>Recruit</a:t>
          </a:r>
        </a:p>
      </dgm:t>
    </dgm:pt>
    <dgm:pt modelId="{6221F729-CD7B-43D2-8C83-57B84A70D0D7}" type="parTrans" cxnId="{F497EA57-5D7E-4420-9661-A8B5E2762ADA}">
      <dgm:prSet/>
      <dgm:spPr/>
      <dgm:t>
        <a:bodyPr/>
        <a:lstStyle/>
        <a:p>
          <a:endParaRPr lang="en-US"/>
        </a:p>
      </dgm:t>
    </dgm:pt>
    <dgm:pt modelId="{F1C9AC24-3B01-4EF7-B1C8-4A21ABA98C03}" type="sibTrans" cxnId="{F497EA57-5D7E-4420-9661-A8B5E2762ADA}">
      <dgm:prSet/>
      <dgm:spPr/>
      <dgm:t>
        <a:bodyPr/>
        <a:lstStyle/>
        <a:p>
          <a:endParaRPr lang="en-US"/>
        </a:p>
      </dgm:t>
    </dgm:pt>
    <dgm:pt modelId="{8EF624BF-115C-4B2E-96DC-AFE548E4B488}">
      <dgm:prSet phldrT="[Text]"/>
      <dgm:spPr/>
      <dgm:t>
        <a:bodyPr/>
        <a:lstStyle/>
        <a:p>
          <a:r>
            <a:rPr lang="en-US" dirty="0"/>
            <a:t>Develop </a:t>
          </a:r>
        </a:p>
      </dgm:t>
    </dgm:pt>
    <dgm:pt modelId="{721037EF-9235-4215-8012-4C78411B0B78}" type="parTrans" cxnId="{602B6177-183D-42AD-A1EE-A647BE1E4DF2}">
      <dgm:prSet/>
      <dgm:spPr/>
      <dgm:t>
        <a:bodyPr/>
        <a:lstStyle/>
        <a:p>
          <a:endParaRPr lang="en-US"/>
        </a:p>
      </dgm:t>
    </dgm:pt>
    <dgm:pt modelId="{60E627CE-A3CB-406E-9489-81B4D6E1CD6E}" type="sibTrans" cxnId="{602B6177-183D-42AD-A1EE-A647BE1E4DF2}">
      <dgm:prSet/>
      <dgm:spPr/>
      <dgm:t>
        <a:bodyPr/>
        <a:lstStyle/>
        <a:p>
          <a:endParaRPr lang="en-US"/>
        </a:p>
      </dgm:t>
    </dgm:pt>
    <dgm:pt modelId="{33F60A4C-6C9D-45CA-A561-42246701A095}">
      <dgm:prSet phldrT="[Text]"/>
      <dgm:spPr/>
      <dgm:t>
        <a:bodyPr/>
        <a:lstStyle/>
        <a:p>
          <a:r>
            <a:rPr lang="en-US" dirty="0"/>
            <a:t>Identify</a:t>
          </a:r>
        </a:p>
      </dgm:t>
    </dgm:pt>
    <dgm:pt modelId="{39A94B16-DECA-41C9-BAAC-FA828D480B36}" type="parTrans" cxnId="{6221E0B3-A7BC-4E5E-8491-290F1322A687}">
      <dgm:prSet/>
      <dgm:spPr/>
      <dgm:t>
        <a:bodyPr/>
        <a:lstStyle/>
        <a:p>
          <a:endParaRPr lang="en-US"/>
        </a:p>
      </dgm:t>
    </dgm:pt>
    <dgm:pt modelId="{F3CCABC3-5B23-4A10-82B2-F9EFDDC82262}" type="sibTrans" cxnId="{6221E0B3-A7BC-4E5E-8491-290F1322A687}">
      <dgm:prSet/>
      <dgm:spPr/>
      <dgm:t>
        <a:bodyPr/>
        <a:lstStyle/>
        <a:p>
          <a:endParaRPr lang="en-US"/>
        </a:p>
      </dgm:t>
    </dgm:pt>
    <dgm:pt modelId="{FF7CED77-439E-4234-A834-19C0D5C4E480}" type="pres">
      <dgm:prSet presAssocID="{57CBFDD4-9392-4534-88F3-2CFDF8ABCA1C}" presName="compositeShape" presStyleCnt="0">
        <dgm:presLayoutVars>
          <dgm:chMax val="7"/>
          <dgm:dir/>
          <dgm:resizeHandles val="exact"/>
        </dgm:presLayoutVars>
      </dgm:prSet>
      <dgm:spPr/>
    </dgm:pt>
    <dgm:pt modelId="{E56529DA-D734-4A3A-BB80-FBA41AEB6169}" type="pres">
      <dgm:prSet presAssocID="{57CBFDD4-9392-4534-88F3-2CFDF8ABCA1C}" presName="wedge1" presStyleLbl="node1" presStyleIdx="0" presStyleCnt="3"/>
      <dgm:spPr/>
    </dgm:pt>
    <dgm:pt modelId="{F09966A6-FDDE-4651-8D1D-43674F851437}" type="pres">
      <dgm:prSet presAssocID="{57CBFDD4-9392-4534-88F3-2CFDF8ABCA1C}" presName="dummy1a" presStyleCnt="0"/>
      <dgm:spPr/>
    </dgm:pt>
    <dgm:pt modelId="{33EF73F5-C2FF-4197-8BD7-E92A2ABD33D2}" type="pres">
      <dgm:prSet presAssocID="{57CBFDD4-9392-4534-88F3-2CFDF8ABCA1C}" presName="dummy1b" presStyleCnt="0"/>
      <dgm:spPr/>
    </dgm:pt>
    <dgm:pt modelId="{4165FF1B-56C1-4435-A2A5-86432323EDFC}" type="pres">
      <dgm:prSet presAssocID="{57CBFDD4-9392-4534-88F3-2CFDF8ABCA1C}" presName="wedge1Tx" presStyleLbl="node1" presStyleIdx="0" presStyleCnt="3">
        <dgm:presLayoutVars>
          <dgm:chMax val="0"/>
          <dgm:chPref val="0"/>
          <dgm:bulletEnabled val="1"/>
        </dgm:presLayoutVars>
      </dgm:prSet>
      <dgm:spPr/>
    </dgm:pt>
    <dgm:pt modelId="{3CBE808B-C350-4A6C-BFC4-31282B86617A}" type="pres">
      <dgm:prSet presAssocID="{57CBFDD4-9392-4534-88F3-2CFDF8ABCA1C}" presName="wedge2" presStyleLbl="node1" presStyleIdx="1" presStyleCnt="3"/>
      <dgm:spPr/>
    </dgm:pt>
    <dgm:pt modelId="{F34663AF-B617-4725-88F3-260126BE0D31}" type="pres">
      <dgm:prSet presAssocID="{57CBFDD4-9392-4534-88F3-2CFDF8ABCA1C}" presName="dummy2a" presStyleCnt="0"/>
      <dgm:spPr/>
    </dgm:pt>
    <dgm:pt modelId="{D67A0977-6FD8-4DBF-8403-2189C4AA0128}" type="pres">
      <dgm:prSet presAssocID="{57CBFDD4-9392-4534-88F3-2CFDF8ABCA1C}" presName="dummy2b" presStyleCnt="0"/>
      <dgm:spPr/>
    </dgm:pt>
    <dgm:pt modelId="{12868486-996D-43E3-B907-EF0BE9C7BF40}" type="pres">
      <dgm:prSet presAssocID="{57CBFDD4-9392-4534-88F3-2CFDF8ABCA1C}" presName="wedge2Tx" presStyleLbl="node1" presStyleIdx="1" presStyleCnt="3">
        <dgm:presLayoutVars>
          <dgm:chMax val="0"/>
          <dgm:chPref val="0"/>
          <dgm:bulletEnabled val="1"/>
        </dgm:presLayoutVars>
      </dgm:prSet>
      <dgm:spPr/>
    </dgm:pt>
    <dgm:pt modelId="{A9DBD5E4-6F6A-457C-8A69-904F87687A29}" type="pres">
      <dgm:prSet presAssocID="{57CBFDD4-9392-4534-88F3-2CFDF8ABCA1C}" presName="wedge3" presStyleLbl="node1" presStyleIdx="2" presStyleCnt="3"/>
      <dgm:spPr/>
    </dgm:pt>
    <dgm:pt modelId="{CE5975A7-6E98-491E-BD03-4EA319A0268D}" type="pres">
      <dgm:prSet presAssocID="{57CBFDD4-9392-4534-88F3-2CFDF8ABCA1C}" presName="dummy3a" presStyleCnt="0"/>
      <dgm:spPr/>
    </dgm:pt>
    <dgm:pt modelId="{6F18B020-B037-45E3-A2E3-29E8A51DA812}" type="pres">
      <dgm:prSet presAssocID="{57CBFDD4-9392-4534-88F3-2CFDF8ABCA1C}" presName="dummy3b" presStyleCnt="0"/>
      <dgm:spPr/>
    </dgm:pt>
    <dgm:pt modelId="{1E0D5C99-9DF1-4286-94C0-9A996B32E2DE}" type="pres">
      <dgm:prSet presAssocID="{57CBFDD4-9392-4534-88F3-2CFDF8ABCA1C}" presName="wedge3Tx" presStyleLbl="node1" presStyleIdx="2" presStyleCnt="3">
        <dgm:presLayoutVars>
          <dgm:chMax val="0"/>
          <dgm:chPref val="0"/>
          <dgm:bulletEnabled val="1"/>
        </dgm:presLayoutVars>
      </dgm:prSet>
      <dgm:spPr/>
    </dgm:pt>
    <dgm:pt modelId="{64193810-4D0C-4FA2-99E8-2B727D9B02DD}" type="pres">
      <dgm:prSet presAssocID="{F1C9AC24-3B01-4EF7-B1C8-4A21ABA98C03}" presName="arrowWedge1" presStyleLbl="fgSibTrans2D1" presStyleIdx="0" presStyleCnt="3"/>
      <dgm:spPr/>
    </dgm:pt>
    <dgm:pt modelId="{D2729962-418B-412E-AF43-2E6D2A5BABB7}" type="pres">
      <dgm:prSet presAssocID="{60E627CE-A3CB-406E-9489-81B4D6E1CD6E}" presName="arrowWedge2" presStyleLbl="fgSibTrans2D1" presStyleIdx="1" presStyleCnt="3"/>
      <dgm:spPr/>
    </dgm:pt>
    <dgm:pt modelId="{37E08A3B-E9D7-40C1-87DE-E53229C05C79}" type="pres">
      <dgm:prSet presAssocID="{F3CCABC3-5B23-4A10-82B2-F9EFDDC82262}" presName="arrowWedge3" presStyleLbl="fgSibTrans2D1" presStyleIdx="2" presStyleCnt="3"/>
      <dgm:spPr/>
    </dgm:pt>
  </dgm:ptLst>
  <dgm:cxnLst>
    <dgm:cxn modelId="{63F27A73-FC6E-4590-9FAE-1EE95B48701B}" type="presOf" srcId="{8EF624BF-115C-4B2E-96DC-AFE548E4B488}" destId="{12868486-996D-43E3-B907-EF0BE9C7BF40}" srcOrd="1" destOrd="0" presId="urn:microsoft.com/office/officeart/2005/8/layout/cycle8"/>
    <dgm:cxn modelId="{602B6177-183D-42AD-A1EE-A647BE1E4DF2}" srcId="{57CBFDD4-9392-4534-88F3-2CFDF8ABCA1C}" destId="{8EF624BF-115C-4B2E-96DC-AFE548E4B488}" srcOrd="1" destOrd="0" parTransId="{721037EF-9235-4215-8012-4C78411B0B78}" sibTransId="{60E627CE-A3CB-406E-9489-81B4D6E1CD6E}"/>
    <dgm:cxn modelId="{F497EA57-5D7E-4420-9661-A8B5E2762ADA}" srcId="{57CBFDD4-9392-4534-88F3-2CFDF8ABCA1C}" destId="{1E38F255-C02A-40DA-B739-28F9A88851FF}" srcOrd="0" destOrd="0" parTransId="{6221F729-CD7B-43D2-8C83-57B84A70D0D7}" sibTransId="{F1C9AC24-3B01-4EF7-B1C8-4A21ABA98C03}"/>
    <dgm:cxn modelId="{B0B99A7B-78DF-44E1-863B-5BEA82078722}" type="presOf" srcId="{57CBFDD4-9392-4534-88F3-2CFDF8ABCA1C}" destId="{FF7CED77-439E-4234-A834-19C0D5C4E480}" srcOrd="0" destOrd="0" presId="urn:microsoft.com/office/officeart/2005/8/layout/cycle8"/>
    <dgm:cxn modelId="{BE49F37B-9F04-435D-AF97-77657BA4B7D7}" type="presOf" srcId="{1E38F255-C02A-40DA-B739-28F9A88851FF}" destId="{4165FF1B-56C1-4435-A2A5-86432323EDFC}" srcOrd="1" destOrd="0" presId="urn:microsoft.com/office/officeart/2005/8/layout/cycle8"/>
    <dgm:cxn modelId="{4A6808A1-693F-47CA-B76E-DCD86D8E7B9B}" type="presOf" srcId="{8EF624BF-115C-4B2E-96DC-AFE548E4B488}" destId="{3CBE808B-C350-4A6C-BFC4-31282B86617A}" srcOrd="0" destOrd="0" presId="urn:microsoft.com/office/officeart/2005/8/layout/cycle8"/>
    <dgm:cxn modelId="{CA6790AC-F194-47F2-87E5-628B66FD50B1}" type="presOf" srcId="{33F60A4C-6C9D-45CA-A561-42246701A095}" destId="{A9DBD5E4-6F6A-457C-8A69-904F87687A29}" srcOrd="0" destOrd="0" presId="urn:microsoft.com/office/officeart/2005/8/layout/cycle8"/>
    <dgm:cxn modelId="{6221E0B3-A7BC-4E5E-8491-290F1322A687}" srcId="{57CBFDD4-9392-4534-88F3-2CFDF8ABCA1C}" destId="{33F60A4C-6C9D-45CA-A561-42246701A095}" srcOrd="2" destOrd="0" parTransId="{39A94B16-DECA-41C9-BAAC-FA828D480B36}" sibTransId="{F3CCABC3-5B23-4A10-82B2-F9EFDDC82262}"/>
    <dgm:cxn modelId="{2648FCCC-2791-410D-98F4-C461B012F559}" type="presOf" srcId="{33F60A4C-6C9D-45CA-A561-42246701A095}" destId="{1E0D5C99-9DF1-4286-94C0-9A996B32E2DE}" srcOrd="1" destOrd="0" presId="urn:microsoft.com/office/officeart/2005/8/layout/cycle8"/>
    <dgm:cxn modelId="{CA0E2BD0-2E69-45CA-AF0A-0ECBA0A4FD46}" type="presOf" srcId="{1E38F255-C02A-40DA-B739-28F9A88851FF}" destId="{E56529DA-D734-4A3A-BB80-FBA41AEB6169}" srcOrd="0" destOrd="0" presId="urn:microsoft.com/office/officeart/2005/8/layout/cycle8"/>
    <dgm:cxn modelId="{FAE21356-25F4-4918-8C7E-4787CD78C10F}" type="presParOf" srcId="{FF7CED77-439E-4234-A834-19C0D5C4E480}" destId="{E56529DA-D734-4A3A-BB80-FBA41AEB6169}" srcOrd="0" destOrd="0" presId="urn:microsoft.com/office/officeart/2005/8/layout/cycle8"/>
    <dgm:cxn modelId="{26DC45E1-AFFC-40A8-8275-B59E692E288D}" type="presParOf" srcId="{FF7CED77-439E-4234-A834-19C0D5C4E480}" destId="{F09966A6-FDDE-4651-8D1D-43674F851437}" srcOrd="1" destOrd="0" presId="urn:microsoft.com/office/officeart/2005/8/layout/cycle8"/>
    <dgm:cxn modelId="{6189F959-1C2F-4D43-80F5-26B061C10A7D}" type="presParOf" srcId="{FF7CED77-439E-4234-A834-19C0D5C4E480}" destId="{33EF73F5-C2FF-4197-8BD7-E92A2ABD33D2}" srcOrd="2" destOrd="0" presId="urn:microsoft.com/office/officeart/2005/8/layout/cycle8"/>
    <dgm:cxn modelId="{BD5C9738-7BAB-4DEB-8B4C-7FB0446BCA68}" type="presParOf" srcId="{FF7CED77-439E-4234-A834-19C0D5C4E480}" destId="{4165FF1B-56C1-4435-A2A5-86432323EDFC}" srcOrd="3" destOrd="0" presId="urn:microsoft.com/office/officeart/2005/8/layout/cycle8"/>
    <dgm:cxn modelId="{1B4FD7AB-C882-4DB9-B4EB-C383FD2A6848}" type="presParOf" srcId="{FF7CED77-439E-4234-A834-19C0D5C4E480}" destId="{3CBE808B-C350-4A6C-BFC4-31282B86617A}" srcOrd="4" destOrd="0" presId="urn:microsoft.com/office/officeart/2005/8/layout/cycle8"/>
    <dgm:cxn modelId="{2C04756F-B40B-4789-899D-A7E141E8852C}" type="presParOf" srcId="{FF7CED77-439E-4234-A834-19C0D5C4E480}" destId="{F34663AF-B617-4725-88F3-260126BE0D31}" srcOrd="5" destOrd="0" presId="urn:microsoft.com/office/officeart/2005/8/layout/cycle8"/>
    <dgm:cxn modelId="{60EA9B1D-3CDA-40AD-B0DE-97FEE548CCA6}" type="presParOf" srcId="{FF7CED77-439E-4234-A834-19C0D5C4E480}" destId="{D67A0977-6FD8-4DBF-8403-2189C4AA0128}" srcOrd="6" destOrd="0" presId="urn:microsoft.com/office/officeart/2005/8/layout/cycle8"/>
    <dgm:cxn modelId="{7F9B8C2F-E229-4C05-B9B6-BD64F2511280}" type="presParOf" srcId="{FF7CED77-439E-4234-A834-19C0D5C4E480}" destId="{12868486-996D-43E3-B907-EF0BE9C7BF40}" srcOrd="7" destOrd="0" presId="urn:microsoft.com/office/officeart/2005/8/layout/cycle8"/>
    <dgm:cxn modelId="{CB3D7475-9685-40D8-87A7-8E7BD7B0B2F4}" type="presParOf" srcId="{FF7CED77-439E-4234-A834-19C0D5C4E480}" destId="{A9DBD5E4-6F6A-457C-8A69-904F87687A29}" srcOrd="8" destOrd="0" presId="urn:microsoft.com/office/officeart/2005/8/layout/cycle8"/>
    <dgm:cxn modelId="{BE17C198-82A7-4636-9610-F951376BA0A8}" type="presParOf" srcId="{FF7CED77-439E-4234-A834-19C0D5C4E480}" destId="{CE5975A7-6E98-491E-BD03-4EA319A0268D}" srcOrd="9" destOrd="0" presId="urn:microsoft.com/office/officeart/2005/8/layout/cycle8"/>
    <dgm:cxn modelId="{182E119C-3A13-4504-B3C7-7A9836BA3C16}" type="presParOf" srcId="{FF7CED77-439E-4234-A834-19C0D5C4E480}" destId="{6F18B020-B037-45E3-A2E3-29E8A51DA812}" srcOrd="10" destOrd="0" presId="urn:microsoft.com/office/officeart/2005/8/layout/cycle8"/>
    <dgm:cxn modelId="{8A3F346F-4D42-4526-B846-ECE592D8EAC3}" type="presParOf" srcId="{FF7CED77-439E-4234-A834-19C0D5C4E480}" destId="{1E0D5C99-9DF1-4286-94C0-9A996B32E2DE}" srcOrd="11" destOrd="0" presId="urn:microsoft.com/office/officeart/2005/8/layout/cycle8"/>
    <dgm:cxn modelId="{84D7237F-4A70-4115-9949-B01AD012AC6B}" type="presParOf" srcId="{FF7CED77-439E-4234-A834-19C0D5C4E480}" destId="{64193810-4D0C-4FA2-99E8-2B727D9B02DD}" srcOrd="12" destOrd="0" presId="urn:microsoft.com/office/officeart/2005/8/layout/cycle8"/>
    <dgm:cxn modelId="{66240329-5549-44D5-A214-6ED3A45B0954}" type="presParOf" srcId="{FF7CED77-439E-4234-A834-19C0D5C4E480}" destId="{D2729962-418B-412E-AF43-2E6D2A5BABB7}" srcOrd="13" destOrd="0" presId="urn:microsoft.com/office/officeart/2005/8/layout/cycle8"/>
    <dgm:cxn modelId="{EAEEBB73-0C15-48A5-BB91-40B87AF3F632}" type="presParOf" srcId="{FF7CED77-439E-4234-A834-19C0D5C4E480}" destId="{37E08A3B-E9D7-40C1-87DE-E53229C05C79}"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F25FDD-6493-496D-99EF-939C661F9247}" type="doc">
      <dgm:prSet loTypeId="urn:microsoft.com/office/officeart/2005/8/layout/radial6" loCatId="cycle" qsTypeId="urn:microsoft.com/office/officeart/2005/8/quickstyle/simple1" qsCatId="simple" csTypeId="urn:microsoft.com/office/officeart/2005/8/colors/colorful5" csCatId="colorful" phldr="1"/>
      <dgm:spPr/>
      <dgm:t>
        <a:bodyPr/>
        <a:lstStyle/>
        <a:p>
          <a:endParaRPr lang="en-US"/>
        </a:p>
      </dgm:t>
    </dgm:pt>
    <dgm:pt modelId="{80E28EB7-BB8C-44FC-B0B2-12599D97CBC5}">
      <dgm:prSet phldrT="[Text]"/>
      <dgm:spPr/>
      <dgm:t>
        <a:bodyPr/>
        <a:lstStyle/>
        <a:p>
          <a:r>
            <a:rPr lang="en-US" dirty="0"/>
            <a:t>Leader Growth</a:t>
          </a:r>
        </a:p>
      </dgm:t>
    </dgm:pt>
    <dgm:pt modelId="{59DCC8CF-3D21-4EFB-945B-9C93E2CC54D3}" type="parTrans" cxnId="{9A591DDE-FC13-45B0-8278-F924DC234E25}">
      <dgm:prSet/>
      <dgm:spPr/>
      <dgm:t>
        <a:bodyPr/>
        <a:lstStyle/>
        <a:p>
          <a:endParaRPr lang="en-US"/>
        </a:p>
      </dgm:t>
    </dgm:pt>
    <dgm:pt modelId="{1BDE8E24-2F0F-4921-8942-23F70C35B949}" type="sibTrans" cxnId="{9A591DDE-FC13-45B0-8278-F924DC234E25}">
      <dgm:prSet/>
      <dgm:spPr/>
      <dgm:t>
        <a:bodyPr/>
        <a:lstStyle/>
        <a:p>
          <a:endParaRPr lang="en-US"/>
        </a:p>
      </dgm:t>
    </dgm:pt>
    <dgm:pt modelId="{FCF35B23-1D4F-4230-9F75-6A7BA5824900}">
      <dgm:prSet phldrT="[Text]"/>
      <dgm:spPr/>
      <dgm:t>
        <a:bodyPr/>
        <a:lstStyle/>
        <a:p>
          <a:r>
            <a:rPr lang="en-US" dirty="0"/>
            <a:t>Accountable</a:t>
          </a:r>
        </a:p>
      </dgm:t>
    </dgm:pt>
    <dgm:pt modelId="{75CA2E28-6A70-4EF7-9F24-FF2B621E2B49}" type="parTrans" cxnId="{DB91C7D9-8E16-409E-B72D-B6488D48DE44}">
      <dgm:prSet/>
      <dgm:spPr/>
      <dgm:t>
        <a:bodyPr/>
        <a:lstStyle/>
        <a:p>
          <a:endParaRPr lang="en-US"/>
        </a:p>
      </dgm:t>
    </dgm:pt>
    <dgm:pt modelId="{45C3A599-6C1F-41A7-8656-F307EF8BE633}" type="sibTrans" cxnId="{DB91C7D9-8E16-409E-B72D-B6488D48DE44}">
      <dgm:prSet/>
      <dgm:spPr/>
      <dgm:t>
        <a:bodyPr/>
        <a:lstStyle/>
        <a:p>
          <a:endParaRPr lang="en-US"/>
        </a:p>
      </dgm:t>
    </dgm:pt>
    <dgm:pt modelId="{B8781219-2F89-417F-864E-30D29AA6F67E}">
      <dgm:prSet phldrT="[Text]"/>
      <dgm:spPr/>
      <dgm:t>
        <a:bodyPr/>
        <a:lstStyle/>
        <a:p>
          <a:r>
            <a:rPr lang="en-US" dirty="0"/>
            <a:t>Implement</a:t>
          </a:r>
        </a:p>
      </dgm:t>
    </dgm:pt>
    <dgm:pt modelId="{6DC0D2B8-BECC-4AFF-A658-0EA826E660CE}" type="parTrans" cxnId="{893481B5-7813-43C1-97AF-B7BF6EF2494B}">
      <dgm:prSet/>
      <dgm:spPr/>
      <dgm:t>
        <a:bodyPr/>
        <a:lstStyle/>
        <a:p>
          <a:endParaRPr lang="en-US"/>
        </a:p>
      </dgm:t>
    </dgm:pt>
    <dgm:pt modelId="{2D0CC23C-66FF-4A42-AE24-396C8D95AACE}" type="sibTrans" cxnId="{893481B5-7813-43C1-97AF-B7BF6EF2494B}">
      <dgm:prSet/>
      <dgm:spPr/>
      <dgm:t>
        <a:bodyPr/>
        <a:lstStyle/>
        <a:p>
          <a:endParaRPr lang="en-US"/>
        </a:p>
      </dgm:t>
    </dgm:pt>
    <dgm:pt modelId="{43F5B00C-3484-4545-908B-DCCF13FC58D1}">
      <dgm:prSet phldrT="[Text]"/>
      <dgm:spPr/>
      <dgm:t>
        <a:bodyPr/>
        <a:lstStyle/>
        <a:p>
          <a:r>
            <a:rPr lang="en-US" dirty="0"/>
            <a:t>Reflect Assess</a:t>
          </a:r>
        </a:p>
      </dgm:t>
    </dgm:pt>
    <dgm:pt modelId="{566126E2-A32F-4696-9C4A-7027605FA862}" type="parTrans" cxnId="{CBE61EE3-8AA7-401E-94A5-054539BB20D1}">
      <dgm:prSet/>
      <dgm:spPr/>
      <dgm:t>
        <a:bodyPr/>
        <a:lstStyle/>
        <a:p>
          <a:endParaRPr lang="en-US"/>
        </a:p>
      </dgm:t>
    </dgm:pt>
    <dgm:pt modelId="{8D4D6170-B1E4-4AE5-BDC5-3BFBE37CBC0F}" type="sibTrans" cxnId="{CBE61EE3-8AA7-401E-94A5-054539BB20D1}">
      <dgm:prSet/>
      <dgm:spPr/>
      <dgm:t>
        <a:bodyPr/>
        <a:lstStyle/>
        <a:p>
          <a:endParaRPr lang="en-US"/>
        </a:p>
      </dgm:t>
    </dgm:pt>
    <dgm:pt modelId="{E3450E4F-DBE1-4DD6-8254-1DD86FA5204F}">
      <dgm:prSet phldrT="[Text]"/>
      <dgm:spPr/>
      <dgm:t>
        <a:bodyPr/>
        <a:lstStyle/>
        <a:p>
          <a:r>
            <a:rPr lang="en-US" dirty="0"/>
            <a:t>Proceed</a:t>
          </a:r>
        </a:p>
        <a:p>
          <a:r>
            <a:rPr lang="en-US" dirty="0"/>
            <a:t>Make Change</a:t>
          </a:r>
        </a:p>
        <a:p>
          <a:r>
            <a:rPr lang="en-US" dirty="0"/>
            <a:t>Stop</a:t>
          </a:r>
        </a:p>
      </dgm:t>
    </dgm:pt>
    <dgm:pt modelId="{0358FEB1-DA75-455A-B25C-BEDA5B05DA4E}" type="parTrans" cxnId="{E2043B72-6A8D-4C2A-9841-2955CEA3D055}">
      <dgm:prSet/>
      <dgm:spPr/>
      <dgm:t>
        <a:bodyPr/>
        <a:lstStyle/>
        <a:p>
          <a:endParaRPr lang="en-US"/>
        </a:p>
      </dgm:t>
    </dgm:pt>
    <dgm:pt modelId="{F9EF3084-AD3F-423B-B8A3-AAF03BB1E17D}" type="sibTrans" cxnId="{E2043B72-6A8D-4C2A-9841-2955CEA3D055}">
      <dgm:prSet/>
      <dgm:spPr/>
      <dgm:t>
        <a:bodyPr/>
        <a:lstStyle/>
        <a:p>
          <a:endParaRPr lang="en-US"/>
        </a:p>
      </dgm:t>
    </dgm:pt>
    <dgm:pt modelId="{DB067885-BE9E-40CD-9995-DBF04C53282E}" type="pres">
      <dgm:prSet presAssocID="{91F25FDD-6493-496D-99EF-939C661F9247}" presName="Name0" presStyleCnt="0">
        <dgm:presLayoutVars>
          <dgm:chMax val="1"/>
          <dgm:dir/>
          <dgm:animLvl val="ctr"/>
          <dgm:resizeHandles val="exact"/>
        </dgm:presLayoutVars>
      </dgm:prSet>
      <dgm:spPr/>
    </dgm:pt>
    <dgm:pt modelId="{A22555CE-F5CB-411D-BA31-5BFF1FD5AE53}" type="pres">
      <dgm:prSet presAssocID="{80E28EB7-BB8C-44FC-B0B2-12599D97CBC5}" presName="centerShape" presStyleLbl="node0" presStyleIdx="0" presStyleCnt="1"/>
      <dgm:spPr/>
    </dgm:pt>
    <dgm:pt modelId="{4FD05002-F5F8-45A4-B6A8-B436B18B01DF}" type="pres">
      <dgm:prSet presAssocID="{FCF35B23-1D4F-4230-9F75-6A7BA5824900}" presName="node" presStyleLbl="node1" presStyleIdx="0" presStyleCnt="4" custRadScaleRad="82258" custRadScaleInc="4674">
        <dgm:presLayoutVars>
          <dgm:bulletEnabled val="1"/>
        </dgm:presLayoutVars>
      </dgm:prSet>
      <dgm:spPr/>
    </dgm:pt>
    <dgm:pt modelId="{A9DACB0C-5228-4749-B7BB-769372F5886A}" type="pres">
      <dgm:prSet presAssocID="{FCF35B23-1D4F-4230-9F75-6A7BA5824900}" presName="dummy" presStyleCnt="0"/>
      <dgm:spPr/>
    </dgm:pt>
    <dgm:pt modelId="{C67EF03D-4807-440E-9B5C-B6391D7393F2}" type="pres">
      <dgm:prSet presAssocID="{45C3A599-6C1F-41A7-8656-F307EF8BE633}" presName="sibTrans" presStyleLbl="sibTrans2D1" presStyleIdx="0" presStyleCnt="4"/>
      <dgm:spPr/>
    </dgm:pt>
    <dgm:pt modelId="{64EAAC7A-DC8F-4884-9C6D-CD5292787ED2}" type="pres">
      <dgm:prSet presAssocID="{B8781219-2F89-417F-864E-30D29AA6F67E}" presName="node" presStyleLbl="node1" presStyleIdx="1" presStyleCnt="4" custRadScaleRad="82797" custRadScaleInc="-9753">
        <dgm:presLayoutVars>
          <dgm:bulletEnabled val="1"/>
        </dgm:presLayoutVars>
      </dgm:prSet>
      <dgm:spPr/>
    </dgm:pt>
    <dgm:pt modelId="{AC6941D6-6CCC-4732-97AD-A00BB3329A4D}" type="pres">
      <dgm:prSet presAssocID="{B8781219-2F89-417F-864E-30D29AA6F67E}" presName="dummy" presStyleCnt="0"/>
      <dgm:spPr/>
    </dgm:pt>
    <dgm:pt modelId="{293D5F0F-3234-48E0-B04D-CAF2AD09BE80}" type="pres">
      <dgm:prSet presAssocID="{2D0CC23C-66FF-4A42-AE24-396C8D95AACE}" presName="sibTrans" presStyleLbl="sibTrans2D1" presStyleIdx="1" presStyleCnt="4"/>
      <dgm:spPr/>
    </dgm:pt>
    <dgm:pt modelId="{D2E24B25-13AB-4E4D-AEEC-FF3479739FC8}" type="pres">
      <dgm:prSet presAssocID="{43F5B00C-3484-4545-908B-DCCF13FC58D1}" presName="node" presStyleLbl="node1" presStyleIdx="2" presStyleCnt="4" custRadScaleRad="81517" custRadScaleInc="-4513">
        <dgm:presLayoutVars>
          <dgm:bulletEnabled val="1"/>
        </dgm:presLayoutVars>
      </dgm:prSet>
      <dgm:spPr/>
    </dgm:pt>
    <dgm:pt modelId="{4209CA72-33EC-4109-8AE3-9A229E68A359}" type="pres">
      <dgm:prSet presAssocID="{43F5B00C-3484-4545-908B-DCCF13FC58D1}" presName="dummy" presStyleCnt="0"/>
      <dgm:spPr/>
    </dgm:pt>
    <dgm:pt modelId="{10506DC8-E1D9-4FC2-A28C-7C24DFC55DB2}" type="pres">
      <dgm:prSet presAssocID="{8D4D6170-B1E4-4AE5-BDC5-3BFBE37CBC0F}" presName="sibTrans" presStyleLbl="sibTrans2D1" presStyleIdx="2" presStyleCnt="4"/>
      <dgm:spPr/>
    </dgm:pt>
    <dgm:pt modelId="{1BF9196F-A061-4360-9C10-D5597F6C9B3F}" type="pres">
      <dgm:prSet presAssocID="{E3450E4F-DBE1-4DD6-8254-1DD86FA5204F}" presName="node" presStyleLbl="node1" presStyleIdx="3" presStyleCnt="4" custRadScaleRad="84592">
        <dgm:presLayoutVars>
          <dgm:bulletEnabled val="1"/>
        </dgm:presLayoutVars>
      </dgm:prSet>
      <dgm:spPr/>
    </dgm:pt>
    <dgm:pt modelId="{941EABE1-7C00-4BA3-A9A7-90A6391998C4}" type="pres">
      <dgm:prSet presAssocID="{E3450E4F-DBE1-4DD6-8254-1DD86FA5204F}" presName="dummy" presStyleCnt="0"/>
      <dgm:spPr/>
    </dgm:pt>
    <dgm:pt modelId="{1EBF98FA-0BDD-4634-98EA-A1BEA773FCF8}" type="pres">
      <dgm:prSet presAssocID="{F9EF3084-AD3F-423B-B8A3-AAF03BB1E17D}" presName="sibTrans" presStyleLbl="sibTrans2D1" presStyleIdx="3" presStyleCnt="4"/>
      <dgm:spPr/>
    </dgm:pt>
  </dgm:ptLst>
  <dgm:cxnLst>
    <dgm:cxn modelId="{4E0CD711-4867-4F1A-941E-E43EF2572CC5}" type="presOf" srcId="{B8781219-2F89-417F-864E-30D29AA6F67E}" destId="{64EAAC7A-DC8F-4884-9C6D-CD5292787ED2}" srcOrd="0" destOrd="0" presId="urn:microsoft.com/office/officeart/2005/8/layout/radial6"/>
    <dgm:cxn modelId="{B850AA33-E374-4C8B-B2D6-FD725D3EE90C}" type="presOf" srcId="{80E28EB7-BB8C-44FC-B0B2-12599D97CBC5}" destId="{A22555CE-F5CB-411D-BA31-5BFF1FD5AE53}" srcOrd="0" destOrd="0" presId="urn:microsoft.com/office/officeart/2005/8/layout/radial6"/>
    <dgm:cxn modelId="{FC9F8D5C-7750-4D8A-B483-88E1C8B25094}" type="presOf" srcId="{43F5B00C-3484-4545-908B-DCCF13FC58D1}" destId="{D2E24B25-13AB-4E4D-AEEC-FF3479739FC8}" srcOrd="0" destOrd="0" presId="urn:microsoft.com/office/officeart/2005/8/layout/radial6"/>
    <dgm:cxn modelId="{5694FF48-7C98-4017-B26C-DDAA1EC931D1}" type="presOf" srcId="{45C3A599-6C1F-41A7-8656-F307EF8BE633}" destId="{C67EF03D-4807-440E-9B5C-B6391D7393F2}" srcOrd="0" destOrd="0" presId="urn:microsoft.com/office/officeart/2005/8/layout/radial6"/>
    <dgm:cxn modelId="{E2043B72-6A8D-4C2A-9841-2955CEA3D055}" srcId="{80E28EB7-BB8C-44FC-B0B2-12599D97CBC5}" destId="{E3450E4F-DBE1-4DD6-8254-1DD86FA5204F}" srcOrd="3" destOrd="0" parTransId="{0358FEB1-DA75-455A-B25C-BEDA5B05DA4E}" sibTransId="{F9EF3084-AD3F-423B-B8A3-AAF03BB1E17D}"/>
    <dgm:cxn modelId="{6E47BA78-FA5E-4EFF-896D-CE97096F351C}" type="presOf" srcId="{E3450E4F-DBE1-4DD6-8254-1DD86FA5204F}" destId="{1BF9196F-A061-4360-9C10-D5597F6C9B3F}" srcOrd="0" destOrd="0" presId="urn:microsoft.com/office/officeart/2005/8/layout/radial6"/>
    <dgm:cxn modelId="{9CBE4999-82F8-470E-9A83-7730FF46249E}" type="presOf" srcId="{F9EF3084-AD3F-423B-B8A3-AAF03BB1E17D}" destId="{1EBF98FA-0BDD-4634-98EA-A1BEA773FCF8}" srcOrd="0" destOrd="0" presId="urn:microsoft.com/office/officeart/2005/8/layout/radial6"/>
    <dgm:cxn modelId="{893481B5-7813-43C1-97AF-B7BF6EF2494B}" srcId="{80E28EB7-BB8C-44FC-B0B2-12599D97CBC5}" destId="{B8781219-2F89-417F-864E-30D29AA6F67E}" srcOrd="1" destOrd="0" parTransId="{6DC0D2B8-BECC-4AFF-A658-0EA826E660CE}" sibTransId="{2D0CC23C-66FF-4A42-AE24-396C8D95AACE}"/>
    <dgm:cxn modelId="{AF51DCB9-C849-4CAF-9868-DCE053685E6B}" type="presOf" srcId="{91F25FDD-6493-496D-99EF-939C661F9247}" destId="{DB067885-BE9E-40CD-9995-DBF04C53282E}" srcOrd="0" destOrd="0" presId="urn:microsoft.com/office/officeart/2005/8/layout/radial6"/>
    <dgm:cxn modelId="{2A7666C6-B6B0-47F8-BEDB-7FEFC17A2E5A}" type="presOf" srcId="{8D4D6170-B1E4-4AE5-BDC5-3BFBE37CBC0F}" destId="{10506DC8-E1D9-4FC2-A28C-7C24DFC55DB2}" srcOrd="0" destOrd="0" presId="urn:microsoft.com/office/officeart/2005/8/layout/radial6"/>
    <dgm:cxn modelId="{DB91C7D9-8E16-409E-B72D-B6488D48DE44}" srcId="{80E28EB7-BB8C-44FC-B0B2-12599D97CBC5}" destId="{FCF35B23-1D4F-4230-9F75-6A7BA5824900}" srcOrd="0" destOrd="0" parTransId="{75CA2E28-6A70-4EF7-9F24-FF2B621E2B49}" sibTransId="{45C3A599-6C1F-41A7-8656-F307EF8BE633}"/>
    <dgm:cxn modelId="{9A591DDE-FC13-45B0-8278-F924DC234E25}" srcId="{91F25FDD-6493-496D-99EF-939C661F9247}" destId="{80E28EB7-BB8C-44FC-B0B2-12599D97CBC5}" srcOrd="0" destOrd="0" parTransId="{59DCC8CF-3D21-4EFB-945B-9C93E2CC54D3}" sibTransId="{1BDE8E24-2F0F-4921-8942-23F70C35B949}"/>
    <dgm:cxn modelId="{F5383BDF-4F86-4C0D-9C62-D4B844CF5A51}" type="presOf" srcId="{FCF35B23-1D4F-4230-9F75-6A7BA5824900}" destId="{4FD05002-F5F8-45A4-B6A8-B436B18B01DF}" srcOrd="0" destOrd="0" presId="urn:microsoft.com/office/officeart/2005/8/layout/radial6"/>
    <dgm:cxn modelId="{CBE61EE3-8AA7-401E-94A5-054539BB20D1}" srcId="{80E28EB7-BB8C-44FC-B0B2-12599D97CBC5}" destId="{43F5B00C-3484-4545-908B-DCCF13FC58D1}" srcOrd="2" destOrd="0" parTransId="{566126E2-A32F-4696-9C4A-7027605FA862}" sibTransId="{8D4D6170-B1E4-4AE5-BDC5-3BFBE37CBC0F}"/>
    <dgm:cxn modelId="{415B2DF8-430F-418B-AFEC-5193ED340B1D}" type="presOf" srcId="{2D0CC23C-66FF-4A42-AE24-396C8D95AACE}" destId="{293D5F0F-3234-48E0-B04D-CAF2AD09BE80}" srcOrd="0" destOrd="0" presId="urn:microsoft.com/office/officeart/2005/8/layout/radial6"/>
    <dgm:cxn modelId="{8D4C723E-A5CE-4528-B342-67AC7BFD2809}" type="presParOf" srcId="{DB067885-BE9E-40CD-9995-DBF04C53282E}" destId="{A22555CE-F5CB-411D-BA31-5BFF1FD5AE53}" srcOrd="0" destOrd="0" presId="urn:microsoft.com/office/officeart/2005/8/layout/radial6"/>
    <dgm:cxn modelId="{0F079808-ADE3-4772-90F4-B70E851A8CB4}" type="presParOf" srcId="{DB067885-BE9E-40CD-9995-DBF04C53282E}" destId="{4FD05002-F5F8-45A4-B6A8-B436B18B01DF}" srcOrd="1" destOrd="0" presId="urn:microsoft.com/office/officeart/2005/8/layout/radial6"/>
    <dgm:cxn modelId="{0B60CED8-A3E6-41D1-9842-3DBA18856179}" type="presParOf" srcId="{DB067885-BE9E-40CD-9995-DBF04C53282E}" destId="{A9DACB0C-5228-4749-B7BB-769372F5886A}" srcOrd="2" destOrd="0" presId="urn:microsoft.com/office/officeart/2005/8/layout/radial6"/>
    <dgm:cxn modelId="{C353FA2E-D687-4893-BEDC-6A791075B42D}" type="presParOf" srcId="{DB067885-BE9E-40CD-9995-DBF04C53282E}" destId="{C67EF03D-4807-440E-9B5C-B6391D7393F2}" srcOrd="3" destOrd="0" presId="urn:microsoft.com/office/officeart/2005/8/layout/radial6"/>
    <dgm:cxn modelId="{F49B244A-A852-4E74-819F-AC6EB9715A77}" type="presParOf" srcId="{DB067885-BE9E-40CD-9995-DBF04C53282E}" destId="{64EAAC7A-DC8F-4884-9C6D-CD5292787ED2}" srcOrd="4" destOrd="0" presId="urn:microsoft.com/office/officeart/2005/8/layout/radial6"/>
    <dgm:cxn modelId="{2B664F2B-B2F3-4755-BE36-FDAC87F94D38}" type="presParOf" srcId="{DB067885-BE9E-40CD-9995-DBF04C53282E}" destId="{AC6941D6-6CCC-4732-97AD-A00BB3329A4D}" srcOrd="5" destOrd="0" presId="urn:microsoft.com/office/officeart/2005/8/layout/radial6"/>
    <dgm:cxn modelId="{084DEA4B-1E93-433A-B860-38CAC8621DCA}" type="presParOf" srcId="{DB067885-BE9E-40CD-9995-DBF04C53282E}" destId="{293D5F0F-3234-48E0-B04D-CAF2AD09BE80}" srcOrd="6" destOrd="0" presId="urn:microsoft.com/office/officeart/2005/8/layout/radial6"/>
    <dgm:cxn modelId="{67BA4771-0162-4BD6-9C8C-B1F5C053874F}" type="presParOf" srcId="{DB067885-BE9E-40CD-9995-DBF04C53282E}" destId="{D2E24B25-13AB-4E4D-AEEC-FF3479739FC8}" srcOrd="7" destOrd="0" presId="urn:microsoft.com/office/officeart/2005/8/layout/radial6"/>
    <dgm:cxn modelId="{7DE3E5B3-BDBC-4AC1-BCD5-A88155C707F5}" type="presParOf" srcId="{DB067885-BE9E-40CD-9995-DBF04C53282E}" destId="{4209CA72-33EC-4109-8AE3-9A229E68A359}" srcOrd="8" destOrd="0" presId="urn:microsoft.com/office/officeart/2005/8/layout/radial6"/>
    <dgm:cxn modelId="{DE73429C-EA81-47CF-A06C-418020D47D49}" type="presParOf" srcId="{DB067885-BE9E-40CD-9995-DBF04C53282E}" destId="{10506DC8-E1D9-4FC2-A28C-7C24DFC55DB2}" srcOrd="9" destOrd="0" presId="urn:microsoft.com/office/officeart/2005/8/layout/radial6"/>
    <dgm:cxn modelId="{B3DDE7EA-F4BD-414E-814C-8ED707733BB9}" type="presParOf" srcId="{DB067885-BE9E-40CD-9995-DBF04C53282E}" destId="{1BF9196F-A061-4360-9C10-D5597F6C9B3F}" srcOrd="10" destOrd="0" presId="urn:microsoft.com/office/officeart/2005/8/layout/radial6"/>
    <dgm:cxn modelId="{C3E7A83B-D2D4-4434-A5C5-B6E1B973222A}" type="presParOf" srcId="{DB067885-BE9E-40CD-9995-DBF04C53282E}" destId="{941EABE1-7C00-4BA3-A9A7-90A6391998C4}" srcOrd="11" destOrd="0" presId="urn:microsoft.com/office/officeart/2005/8/layout/radial6"/>
    <dgm:cxn modelId="{6A42D65C-9B05-4770-9F60-5F313E500085}" type="presParOf" srcId="{DB067885-BE9E-40CD-9995-DBF04C53282E}" destId="{1EBF98FA-0BDD-4634-98EA-A1BEA773FCF8}" srcOrd="12" destOrd="0" presId="urn:microsoft.com/office/officeart/2005/8/layout/radial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6529DA-D734-4A3A-BB80-FBA41AEB6169}">
      <dsp:nvSpPr>
        <dsp:cNvPr id="0" name=""/>
        <dsp:cNvSpPr/>
      </dsp:nvSpPr>
      <dsp:spPr>
        <a:xfrm>
          <a:off x="3088253" y="361784"/>
          <a:ext cx="4675365" cy="4675365"/>
        </a:xfrm>
        <a:prstGeom prst="pie">
          <a:avLst>
            <a:gd name="adj1" fmla="val 16200000"/>
            <a:gd name="adj2" fmla="val 18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marL="0" lvl="0" indent="0" algn="ctr" defTabSz="1689100">
            <a:lnSpc>
              <a:spcPct val="90000"/>
            </a:lnSpc>
            <a:spcBef>
              <a:spcPct val="0"/>
            </a:spcBef>
            <a:spcAft>
              <a:spcPct val="35000"/>
            </a:spcAft>
            <a:buNone/>
          </a:pPr>
          <a:r>
            <a:rPr lang="en-US" sz="3800" kern="1200" dirty="0"/>
            <a:t>Recruit</a:t>
          </a:r>
        </a:p>
      </dsp:txBody>
      <dsp:txXfrm>
        <a:off x="5552281" y="1352516"/>
        <a:ext cx="1669773" cy="1391477"/>
      </dsp:txXfrm>
    </dsp:sp>
    <dsp:sp modelId="{3CBE808B-C350-4A6C-BFC4-31282B86617A}">
      <dsp:nvSpPr>
        <dsp:cNvPr id="0" name=""/>
        <dsp:cNvSpPr/>
      </dsp:nvSpPr>
      <dsp:spPr>
        <a:xfrm>
          <a:off x="2991962" y="528761"/>
          <a:ext cx="4675365" cy="4675365"/>
        </a:xfrm>
        <a:prstGeom prst="pie">
          <a:avLst>
            <a:gd name="adj1" fmla="val 1800000"/>
            <a:gd name="adj2" fmla="val 9000000"/>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marL="0" lvl="0" indent="0" algn="ctr" defTabSz="1689100">
            <a:lnSpc>
              <a:spcPct val="90000"/>
            </a:lnSpc>
            <a:spcBef>
              <a:spcPct val="0"/>
            </a:spcBef>
            <a:spcAft>
              <a:spcPct val="35000"/>
            </a:spcAft>
            <a:buNone/>
          </a:pPr>
          <a:r>
            <a:rPr lang="en-US" sz="3800" kern="1200" dirty="0"/>
            <a:t>Develop </a:t>
          </a:r>
        </a:p>
      </dsp:txBody>
      <dsp:txXfrm>
        <a:off x="4105145" y="3562183"/>
        <a:ext cx="2504659" cy="1224500"/>
      </dsp:txXfrm>
    </dsp:sp>
    <dsp:sp modelId="{A9DBD5E4-6F6A-457C-8A69-904F87687A29}">
      <dsp:nvSpPr>
        <dsp:cNvPr id="0" name=""/>
        <dsp:cNvSpPr/>
      </dsp:nvSpPr>
      <dsp:spPr>
        <a:xfrm>
          <a:off x="2895672" y="361784"/>
          <a:ext cx="4675365" cy="4675365"/>
        </a:xfrm>
        <a:prstGeom prst="pie">
          <a:avLst>
            <a:gd name="adj1" fmla="val 9000000"/>
            <a:gd name="adj2" fmla="val 16200000"/>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marL="0" lvl="0" indent="0" algn="ctr" defTabSz="1689100">
            <a:lnSpc>
              <a:spcPct val="90000"/>
            </a:lnSpc>
            <a:spcBef>
              <a:spcPct val="0"/>
            </a:spcBef>
            <a:spcAft>
              <a:spcPct val="35000"/>
            </a:spcAft>
            <a:buNone/>
          </a:pPr>
          <a:r>
            <a:rPr lang="en-US" sz="3800" kern="1200" dirty="0"/>
            <a:t>Identify</a:t>
          </a:r>
        </a:p>
      </dsp:txBody>
      <dsp:txXfrm>
        <a:off x="3437235" y="1352516"/>
        <a:ext cx="1669773" cy="1391477"/>
      </dsp:txXfrm>
    </dsp:sp>
    <dsp:sp modelId="{64193810-4D0C-4FA2-99E8-2B727D9B02DD}">
      <dsp:nvSpPr>
        <dsp:cNvPr id="0" name=""/>
        <dsp:cNvSpPr/>
      </dsp:nvSpPr>
      <dsp:spPr>
        <a:xfrm>
          <a:off x="2799211" y="72356"/>
          <a:ext cx="5254219" cy="5254219"/>
        </a:xfrm>
        <a:prstGeom prst="circularArrow">
          <a:avLst>
            <a:gd name="adj1" fmla="val 5085"/>
            <a:gd name="adj2" fmla="val 327528"/>
            <a:gd name="adj3" fmla="val 1472472"/>
            <a:gd name="adj4" fmla="val 16199432"/>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2729962-418B-412E-AF43-2E6D2A5BABB7}">
      <dsp:nvSpPr>
        <dsp:cNvPr id="0" name=""/>
        <dsp:cNvSpPr/>
      </dsp:nvSpPr>
      <dsp:spPr>
        <a:xfrm>
          <a:off x="2702535" y="239038"/>
          <a:ext cx="5254219" cy="5254219"/>
        </a:xfrm>
        <a:prstGeom prst="circularArrow">
          <a:avLst>
            <a:gd name="adj1" fmla="val 5085"/>
            <a:gd name="adj2" fmla="val 327528"/>
            <a:gd name="adj3" fmla="val 8671970"/>
            <a:gd name="adj4" fmla="val 1800502"/>
            <a:gd name="adj5" fmla="val 5932"/>
          </a:avLst>
        </a:prstGeom>
        <a:solidFill>
          <a:schemeClr val="accent5">
            <a:hueOff val="-9741157"/>
            <a:satOff val="-10120"/>
            <a:lumOff val="29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7E08A3B-E9D7-40C1-87DE-E53229C05C79}">
      <dsp:nvSpPr>
        <dsp:cNvPr id="0" name=""/>
        <dsp:cNvSpPr/>
      </dsp:nvSpPr>
      <dsp:spPr>
        <a:xfrm>
          <a:off x="2605859" y="72356"/>
          <a:ext cx="5254219" cy="5254219"/>
        </a:xfrm>
        <a:prstGeom prst="circularArrow">
          <a:avLst>
            <a:gd name="adj1" fmla="val 5085"/>
            <a:gd name="adj2" fmla="val 327528"/>
            <a:gd name="adj3" fmla="val 15873039"/>
            <a:gd name="adj4" fmla="val 9000000"/>
            <a:gd name="adj5" fmla="val 5932"/>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F98FA-0BDD-4634-98EA-A1BEA773FCF8}">
      <dsp:nvSpPr>
        <dsp:cNvPr id="0" name=""/>
        <dsp:cNvSpPr/>
      </dsp:nvSpPr>
      <dsp:spPr>
        <a:xfrm>
          <a:off x="2354307" y="1097248"/>
          <a:ext cx="4703508" cy="4703508"/>
        </a:xfrm>
        <a:prstGeom prst="blockArc">
          <a:avLst>
            <a:gd name="adj1" fmla="val 11389097"/>
            <a:gd name="adj2" fmla="val 15788882"/>
            <a:gd name="adj3" fmla="val 4640"/>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506DC8-E1D9-4FC2-A28C-7C24DFC55DB2}">
      <dsp:nvSpPr>
        <dsp:cNvPr id="0" name=""/>
        <dsp:cNvSpPr/>
      </dsp:nvSpPr>
      <dsp:spPr>
        <a:xfrm>
          <a:off x="2351281" y="296691"/>
          <a:ext cx="4703508" cy="4703508"/>
        </a:xfrm>
        <a:prstGeom prst="blockArc">
          <a:avLst>
            <a:gd name="adj1" fmla="val 5809563"/>
            <a:gd name="adj2" fmla="val 10184911"/>
            <a:gd name="adj3" fmla="val 4640"/>
          </a:avLst>
        </a:prstGeom>
        <a:solidFill>
          <a:schemeClr val="accent5">
            <a:hueOff val="-12988209"/>
            <a:satOff val="-13493"/>
            <a:lumOff val="392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93D5F0F-3234-48E0-B04D-CAF2AD09BE80}">
      <dsp:nvSpPr>
        <dsp:cNvPr id="0" name=""/>
        <dsp:cNvSpPr/>
      </dsp:nvSpPr>
      <dsp:spPr>
        <a:xfrm>
          <a:off x="1654538" y="319821"/>
          <a:ext cx="4703508" cy="4703508"/>
        </a:xfrm>
        <a:prstGeom prst="blockArc">
          <a:avLst>
            <a:gd name="adj1" fmla="val 433052"/>
            <a:gd name="adj2" fmla="val 4762269"/>
            <a:gd name="adj3" fmla="val 4640"/>
          </a:avLst>
        </a:prstGeom>
        <a:solidFill>
          <a:schemeClr val="accent5">
            <a:hueOff val="-6494105"/>
            <a:satOff val="-6746"/>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67EF03D-4807-440E-9B5C-B6391D7393F2}">
      <dsp:nvSpPr>
        <dsp:cNvPr id="0" name=""/>
        <dsp:cNvSpPr/>
      </dsp:nvSpPr>
      <dsp:spPr>
        <a:xfrm>
          <a:off x="1685136" y="1079422"/>
          <a:ext cx="4703508" cy="4703508"/>
        </a:xfrm>
        <a:prstGeom prst="blockArc">
          <a:avLst>
            <a:gd name="adj1" fmla="val 16794228"/>
            <a:gd name="adj2" fmla="val 20890134"/>
            <a:gd name="adj3" fmla="val 464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22555CE-F5CB-411D-BA31-5BFF1FD5AE53}">
      <dsp:nvSpPr>
        <dsp:cNvPr id="0" name=""/>
        <dsp:cNvSpPr/>
      </dsp:nvSpPr>
      <dsp:spPr>
        <a:xfrm>
          <a:off x="3303236" y="1974756"/>
          <a:ext cx="2165038" cy="2165038"/>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n-US" sz="3500" kern="1200" dirty="0"/>
            <a:t>Leader Growth</a:t>
          </a:r>
        </a:p>
      </dsp:txBody>
      <dsp:txXfrm>
        <a:off x="3620298" y="2291818"/>
        <a:ext cx="1530914" cy="1530914"/>
      </dsp:txXfrm>
    </dsp:sp>
    <dsp:sp modelId="{4FD05002-F5F8-45A4-B6A8-B436B18B01DF}">
      <dsp:nvSpPr>
        <dsp:cNvPr id="0" name=""/>
        <dsp:cNvSpPr/>
      </dsp:nvSpPr>
      <dsp:spPr>
        <a:xfrm>
          <a:off x="3674232" y="410450"/>
          <a:ext cx="1515527" cy="1515527"/>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Accountable</a:t>
          </a:r>
        </a:p>
      </dsp:txBody>
      <dsp:txXfrm>
        <a:off x="3896176" y="632394"/>
        <a:ext cx="1071639" cy="1071639"/>
      </dsp:txXfrm>
    </dsp:sp>
    <dsp:sp modelId="{64EAAC7A-DC8F-4884-9C6D-CD5292787ED2}">
      <dsp:nvSpPr>
        <dsp:cNvPr id="0" name=""/>
        <dsp:cNvSpPr/>
      </dsp:nvSpPr>
      <dsp:spPr>
        <a:xfrm>
          <a:off x="5527521" y="2202425"/>
          <a:ext cx="1515527" cy="1515527"/>
        </a:xfrm>
        <a:prstGeom prst="ellipse">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Implement</a:t>
          </a:r>
        </a:p>
      </dsp:txBody>
      <dsp:txXfrm>
        <a:off x="5749465" y="2424369"/>
        <a:ext cx="1071639" cy="1071639"/>
      </dsp:txXfrm>
    </dsp:sp>
    <dsp:sp modelId="{D2E24B25-13AB-4E4D-AEEC-FF3479739FC8}">
      <dsp:nvSpPr>
        <dsp:cNvPr id="0" name=""/>
        <dsp:cNvSpPr/>
      </dsp:nvSpPr>
      <dsp:spPr>
        <a:xfrm>
          <a:off x="3672237" y="4171593"/>
          <a:ext cx="1515527" cy="1515527"/>
        </a:xfrm>
        <a:prstGeom prst="ellipse">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Reflect Assess</a:t>
          </a:r>
        </a:p>
      </dsp:txBody>
      <dsp:txXfrm>
        <a:off x="3894181" y="4393537"/>
        <a:ext cx="1071639" cy="1071639"/>
      </dsp:txXfrm>
    </dsp:sp>
    <dsp:sp modelId="{1BF9196F-A061-4360-9C10-D5597F6C9B3F}">
      <dsp:nvSpPr>
        <dsp:cNvPr id="0" name=""/>
        <dsp:cNvSpPr/>
      </dsp:nvSpPr>
      <dsp:spPr>
        <a:xfrm>
          <a:off x="1684749" y="2299511"/>
          <a:ext cx="1515527" cy="1515527"/>
        </a:xfrm>
        <a:prstGeom prst="ellips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Proceed</a:t>
          </a:r>
        </a:p>
        <a:p>
          <a:pPr marL="0" lvl="0" indent="0" algn="ctr" defTabSz="622300">
            <a:lnSpc>
              <a:spcPct val="90000"/>
            </a:lnSpc>
            <a:spcBef>
              <a:spcPct val="0"/>
            </a:spcBef>
            <a:spcAft>
              <a:spcPct val="35000"/>
            </a:spcAft>
            <a:buNone/>
          </a:pPr>
          <a:r>
            <a:rPr lang="en-US" sz="1400" kern="1200" dirty="0"/>
            <a:t>Make Change</a:t>
          </a:r>
        </a:p>
        <a:p>
          <a:pPr marL="0" lvl="0" indent="0" algn="ctr" defTabSz="622300">
            <a:lnSpc>
              <a:spcPct val="90000"/>
            </a:lnSpc>
            <a:spcBef>
              <a:spcPct val="0"/>
            </a:spcBef>
            <a:spcAft>
              <a:spcPct val="35000"/>
            </a:spcAft>
            <a:buNone/>
          </a:pPr>
          <a:r>
            <a:rPr lang="en-US" sz="1400" kern="1200" dirty="0"/>
            <a:t>Stop</a:t>
          </a:r>
        </a:p>
      </dsp:txBody>
      <dsp:txXfrm>
        <a:off x="1906693" y="2521455"/>
        <a:ext cx="1071639" cy="1071639"/>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BDB7646E-8811-423A-9C42-2CBFADA00A96}" type="datetimeFigureOut">
              <a:rPr lang="en-US" smtClean="0"/>
              <a:t>4/5/2023</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solidFill>
                  <a:schemeClr val="tx1"/>
                </a:solidFill>
              </a:defRPr>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solidFill>
                  <a:schemeClr val="tx1"/>
                </a:solidFill>
              </a:defRPr>
            </a:lvl1pPr>
          </a:lstStyle>
          <a:p>
            <a:fld id="{D677E230-58DD-43ED-96A1-552DDAB53532}" type="datetimeFigureOut">
              <a:rPr lang="en-US" smtClean="0"/>
              <a:pPr/>
              <a:t>4/5/2023</a:t>
            </a:fld>
            <a:endParaRPr lang="en-US"/>
          </a:p>
        </p:txBody>
      </p:sp>
      <p:sp>
        <p:nvSpPr>
          <p:cNvPr id="4" name="Slide Image Placeholder 3"/>
          <p:cNvSpPr>
            <a:spLocks noGrp="1" noRot="1" noChangeAspect="1"/>
          </p:cNvSpPr>
          <p:nvPr>
            <p:ph type="sldImg" idx="2"/>
          </p:nvPr>
        </p:nvSpPr>
        <p:spPr>
          <a:xfrm>
            <a:off x="458788" y="720725"/>
            <a:ext cx="6397625"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solidFill>
                  <a:schemeClr val="tx1"/>
                </a:solidFill>
              </a:defRPr>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300">
                <a:solidFill>
                  <a:schemeClr val="tx1"/>
                </a:solidFill>
              </a:rPr>
              <a:t>Community Agreements for Our Time</a:t>
            </a:r>
          </a:p>
          <a:p>
            <a:r>
              <a:rPr lang="en-US" sz="1300">
                <a:solidFill>
                  <a:schemeClr val="tx1"/>
                </a:solidFill>
              </a:rPr>
              <a:t> </a:t>
            </a:r>
          </a:p>
          <a:p>
            <a:r>
              <a:rPr lang="en-US" sz="1300" b="1">
                <a:solidFill>
                  <a:schemeClr val="tx1"/>
                </a:solidFill>
              </a:rPr>
              <a:t>Awareness and Self-Knowledge </a:t>
            </a:r>
            <a:endParaRPr lang="en-US" sz="1300">
              <a:solidFill>
                <a:schemeClr val="tx1"/>
              </a:solidFill>
            </a:endParaRPr>
          </a:p>
          <a:p>
            <a:r>
              <a:rPr lang="en-US" sz="1300">
                <a:solidFill>
                  <a:schemeClr val="tx1"/>
                </a:solidFill>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300">
                <a:solidFill>
                  <a:schemeClr val="tx1"/>
                </a:solidFill>
              </a:rPr>
              <a:t> </a:t>
            </a:r>
          </a:p>
          <a:p>
            <a:r>
              <a:rPr lang="en-US" sz="1300" b="1">
                <a:solidFill>
                  <a:schemeClr val="tx1"/>
                </a:solidFill>
              </a:rPr>
              <a:t>Listening for Understanding</a:t>
            </a:r>
            <a:endParaRPr lang="en-US" sz="1300">
              <a:solidFill>
                <a:schemeClr val="tx1"/>
              </a:solidFill>
            </a:endParaRPr>
          </a:p>
          <a:p>
            <a:r>
              <a:rPr lang="en-US" sz="1300">
                <a:solidFill>
                  <a:schemeClr val="tx1"/>
                </a:solidFill>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300" b="1">
                <a:solidFill>
                  <a:schemeClr val="tx1"/>
                </a:solidFill>
              </a:rPr>
              <a:t> </a:t>
            </a:r>
            <a:endParaRPr lang="en-US" sz="1300">
              <a:solidFill>
                <a:schemeClr val="tx1"/>
              </a:solidFill>
            </a:endParaRPr>
          </a:p>
          <a:p>
            <a:r>
              <a:rPr lang="en-US" sz="1300" b="1">
                <a:solidFill>
                  <a:schemeClr val="tx1"/>
                </a:solidFill>
              </a:rPr>
              <a:t>Being Gracious</a:t>
            </a:r>
            <a:endParaRPr lang="en-US" sz="1300">
              <a:solidFill>
                <a:schemeClr val="tx1"/>
              </a:solidFill>
            </a:endParaRPr>
          </a:p>
          <a:p>
            <a:r>
              <a:rPr lang="en-US" sz="1300">
                <a:solidFill>
                  <a:schemeClr val="tx1"/>
                </a:solidFill>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 includes following the COVID protocols that are in place to protect the health of this learning community. </a:t>
            </a:r>
          </a:p>
          <a:p>
            <a:r>
              <a:rPr lang="en-US" sz="1300">
                <a:solidFill>
                  <a:schemeClr val="tx1"/>
                </a:solidFill>
              </a:rPr>
              <a:t> </a:t>
            </a:r>
          </a:p>
          <a:p>
            <a:r>
              <a:rPr lang="en-US" sz="1300" b="1">
                <a:solidFill>
                  <a:schemeClr val="tx1"/>
                </a:solidFill>
              </a:rPr>
              <a:t>Stay Engaged</a:t>
            </a:r>
            <a:endParaRPr lang="en-US" sz="1300">
              <a:solidFill>
                <a:schemeClr val="tx1"/>
              </a:solidFill>
            </a:endParaRPr>
          </a:p>
          <a:p>
            <a:r>
              <a:rPr lang="en-US" sz="1300">
                <a:solidFill>
                  <a:schemeClr val="tx1"/>
                </a:solidFill>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 a commitment to keeping your electronic communications to a minimum with folks not present in this learning community.  </a:t>
            </a:r>
          </a:p>
          <a:p>
            <a:r>
              <a:rPr lang="en-US" sz="1300">
                <a:solidFill>
                  <a:schemeClr val="tx1"/>
                </a:solidFill>
              </a:rPr>
              <a:t> </a:t>
            </a:r>
          </a:p>
          <a:p>
            <a:r>
              <a:rPr lang="en-US" sz="1300" b="1">
                <a:solidFill>
                  <a:schemeClr val="tx1"/>
                </a:solidFill>
              </a:rPr>
              <a:t>Be Open and Suspend Judgment</a:t>
            </a:r>
            <a:endParaRPr lang="en-US" sz="1300">
              <a:solidFill>
                <a:schemeClr val="tx1"/>
              </a:solidFill>
            </a:endParaRPr>
          </a:p>
          <a:p>
            <a:r>
              <a:rPr lang="en-US" sz="1300">
                <a:solidFill>
                  <a:schemeClr val="tx1"/>
                </a:solidFill>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300">
                <a:solidFill>
                  <a:schemeClr val="tx1"/>
                </a:solidFill>
              </a:rPr>
              <a:t> </a:t>
            </a:r>
          </a:p>
          <a:p>
            <a:r>
              <a:rPr lang="en-US" sz="1300" b="1">
                <a:solidFill>
                  <a:schemeClr val="tx1"/>
                </a:solidFill>
              </a:rPr>
              <a:t>Say “I”- tell your truth</a:t>
            </a:r>
            <a:endParaRPr lang="en-US" sz="1300">
              <a:solidFill>
                <a:schemeClr val="tx1"/>
              </a:solidFill>
            </a:endParaRPr>
          </a:p>
          <a:p>
            <a:r>
              <a:rPr lang="en-US" sz="1300">
                <a:solidFill>
                  <a:schemeClr val="tx1"/>
                </a:solidFill>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300">
                <a:solidFill>
                  <a:schemeClr val="tx1"/>
                </a:solidFill>
              </a:rPr>
              <a:t> </a:t>
            </a:r>
          </a:p>
          <a:p>
            <a:r>
              <a:rPr lang="en-US" sz="1300" b="1">
                <a:solidFill>
                  <a:schemeClr val="tx1"/>
                </a:solidFill>
              </a:rPr>
              <a:t>Seek Discomfort </a:t>
            </a:r>
            <a:endParaRPr lang="en-US" sz="1300">
              <a:solidFill>
                <a:schemeClr val="tx1"/>
              </a:solidFill>
            </a:endParaRPr>
          </a:p>
          <a:p>
            <a:r>
              <a:rPr lang="en-US" sz="1300">
                <a:solidFill>
                  <a:schemeClr val="tx1"/>
                </a:solidFill>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300">
                <a:solidFill>
                  <a:schemeClr val="tx1"/>
                </a:solidFill>
              </a:rPr>
              <a:t> </a:t>
            </a:r>
          </a:p>
          <a:p>
            <a:r>
              <a:rPr lang="en-US" sz="1300" b="1">
                <a:solidFill>
                  <a:schemeClr val="tx1"/>
                </a:solidFill>
              </a:rPr>
              <a:t>Reaching Empathy</a:t>
            </a:r>
            <a:endParaRPr lang="en-US" sz="1300">
              <a:solidFill>
                <a:schemeClr val="tx1"/>
              </a:solidFill>
            </a:endParaRPr>
          </a:p>
          <a:p>
            <a:r>
              <a:rPr lang="en-US" sz="1300">
                <a:solidFill>
                  <a:schemeClr val="tx1"/>
                </a:solidFill>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300">
                <a:solidFill>
                  <a:schemeClr val="tx1"/>
                </a:solidFill>
              </a:rPr>
              <a:t> </a:t>
            </a:r>
          </a:p>
          <a:p>
            <a:r>
              <a:rPr lang="en-US" sz="1300" b="1">
                <a:solidFill>
                  <a:schemeClr val="tx1"/>
                </a:solidFill>
              </a:rPr>
              <a:t>Resolution and Closure</a:t>
            </a:r>
            <a:endParaRPr lang="en-US" sz="1300">
              <a:solidFill>
                <a:schemeClr val="tx1"/>
              </a:solidFill>
            </a:endParaRPr>
          </a:p>
          <a:p>
            <a:r>
              <a:rPr lang="en-US" sz="1300">
                <a:solidFill>
                  <a:schemeClr val="tx1"/>
                </a:solidFill>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300">
                <a:solidFill>
                  <a:schemeClr val="tx1"/>
                </a:solidFill>
              </a:rPr>
              <a:t> </a:t>
            </a:r>
          </a:p>
          <a:p>
            <a:r>
              <a:rPr lang="en-US" sz="1300" b="1">
                <a:solidFill>
                  <a:schemeClr val="tx1"/>
                </a:solidFill>
              </a:rPr>
              <a:t>*Adapted from “Embracing equity and inclusion”, Annie E. Casey Foundation</a:t>
            </a:r>
            <a:endParaRPr lang="en-US" sz="1300">
              <a:solidFill>
                <a:schemeClr val="tx1"/>
              </a:solidFill>
            </a:endParaRPr>
          </a:p>
          <a:p>
            <a:endParaRPr lang="en-US"/>
          </a:p>
        </p:txBody>
      </p:sp>
      <p:sp>
        <p:nvSpPr>
          <p:cNvPr id="4" name="Slide Number Placeholder 3"/>
          <p:cNvSpPr>
            <a:spLocks noGrp="1"/>
          </p:cNvSpPr>
          <p:nvPr>
            <p:ph type="sldNum" sz="quarter" idx="5"/>
          </p:nvPr>
        </p:nvSpPr>
        <p:spPr/>
        <p:txBody>
          <a:bodyPr/>
          <a:lstStyle/>
          <a:p>
            <a:pPr defTabSz="483306">
              <a:defRPr/>
            </a:pPr>
            <a:fld id="{979DA763-8D56-48F7-A1A9-3B4AE30C1F04}" type="slidenum">
              <a:rPr lang="en-US">
                <a:solidFill>
                  <a:prstClr val="black"/>
                </a:solidFill>
                <a:latin typeface="Calibri" panose="020F0502020204030204"/>
              </a:rPr>
              <a:pPr defTabSz="483306">
                <a:defRPr/>
              </a:pPr>
              <a:t>2</a:t>
            </a:fld>
            <a:endParaRPr lang="en-US">
              <a:solidFill>
                <a:prstClr val="black"/>
              </a:solidFill>
              <a:latin typeface="Calibri" panose="020F0502020204030204"/>
            </a:endParaRPr>
          </a:p>
        </p:txBody>
      </p:sp>
    </p:spTree>
    <p:extLst>
      <p:ext uri="{BB962C8B-B14F-4D97-AF65-F5344CB8AC3E}">
        <p14:creationId xmlns:p14="http://schemas.microsoft.com/office/powerpoint/2010/main" val="357724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777875" y="1200150"/>
            <a:ext cx="5759450" cy="32400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731520" y="4620578"/>
            <a:ext cx="5852160" cy="3780630"/>
          </a:xfrm>
          <a:prstGeom prst="rect">
            <a:avLst/>
          </a:prstGeom>
        </p:spPr>
        <p:txBody>
          <a:bodyPr spcFirstLastPara="1" wrap="square" lIns="96645" tIns="48309" rIns="96645" bIns="48309" anchor="t" anchorCtr="0">
            <a:noAutofit/>
          </a:bodyPr>
          <a:lstStyle/>
          <a:p>
            <a:endParaRPr/>
          </a:p>
        </p:txBody>
      </p:sp>
      <p:sp>
        <p:nvSpPr>
          <p:cNvPr id="196" name="Google Shape;196;g135435d5bc1_0_38:notes"/>
          <p:cNvSpPr txBox="1">
            <a:spLocks noGrp="1"/>
          </p:cNvSpPr>
          <p:nvPr>
            <p:ph type="sldNum" idx="12"/>
          </p:nvPr>
        </p:nvSpPr>
        <p:spPr>
          <a:xfrm>
            <a:off x="4143587" y="9119474"/>
            <a:ext cx="3169920" cy="481635"/>
          </a:xfrm>
          <a:prstGeom prst="rect">
            <a:avLst/>
          </a:prstGeom>
        </p:spPr>
        <p:txBody>
          <a:bodyPr spcFirstLastPara="1" wrap="square" lIns="96645" tIns="48309" rIns="96645" bIns="48309" anchor="b" anchorCtr="0">
            <a:noAutofit/>
          </a:bodyPr>
          <a:lstStyle/>
          <a:p>
            <a:pPr>
              <a:buClr>
                <a:srgbClr val="000000"/>
              </a:buClr>
              <a:buSzPts val="1200"/>
            </a:pPr>
            <a:fld id="{00000000-1234-1234-1234-123412341234}" type="slidenum">
              <a:rPr lang="en-US"/>
              <a:pPr>
                <a:buClr>
                  <a:srgbClr val="000000"/>
                </a:buClr>
                <a:buSzPts val="1200"/>
              </a:pPr>
              <a:t>4</a:t>
            </a:fld>
            <a:endParaRPr/>
          </a:p>
        </p:txBody>
      </p:sp>
    </p:spTree>
    <p:extLst>
      <p:ext uri="{BB962C8B-B14F-4D97-AF65-F5344CB8AC3E}">
        <p14:creationId xmlns:p14="http://schemas.microsoft.com/office/powerpoint/2010/main" val="3243339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11</a:t>
            </a:fld>
            <a:endParaRPr lang="en-US"/>
          </a:p>
        </p:txBody>
      </p:sp>
    </p:spTree>
    <p:extLst>
      <p:ext uri="{BB962C8B-B14F-4D97-AF65-F5344CB8AC3E}">
        <p14:creationId xmlns:p14="http://schemas.microsoft.com/office/powerpoint/2010/main" val="865332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MS PGothic" panose="020B0600070205080204" pitchFamily="34" charset="-128"/>
              </a:rPr>
              <a:t>Sara</a:t>
            </a:r>
          </a:p>
          <a:p>
            <a:r>
              <a:rPr lang="en-US" altLang="en-US" dirty="0">
                <a:ea typeface="MS PGothic" panose="020B0600070205080204" pitchFamily="34" charset="-128"/>
              </a:rPr>
              <a:t>Resources are what your</a:t>
            </a:r>
            <a:r>
              <a:rPr lang="en-US" altLang="en-US" baseline="0" dirty="0">
                <a:ea typeface="MS PGothic" panose="020B0600070205080204" pitchFamily="34" charset="-128"/>
              </a:rPr>
              <a:t> people have to help them make change.  These are resources that are limited and are reduced as you use them.  </a:t>
            </a:r>
            <a:endParaRPr lang="en-US" altLang="en-US" dirty="0">
              <a:ea typeface="MS PGothic" panose="020B0600070205080204" pitchFamily="34" charset="-128"/>
            </a:endParaRPr>
          </a:p>
        </p:txBody>
      </p:sp>
      <p:sp>
        <p:nvSpPr>
          <p:cNvPr id="136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94404" indent="-305540">
              <a:defRPr>
                <a:solidFill>
                  <a:schemeClr val="tx1"/>
                </a:solidFill>
                <a:latin typeface="Arial" panose="020B0604020202020204" pitchFamily="34" charset="0"/>
                <a:cs typeface="Arial" panose="020B0604020202020204" pitchFamily="34" charset="0"/>
              </a:defRPr>
            </a:lvl2pPr>
            <a:lvl3pPr marL="1222161" indent="-244432">
              <a:defRPr>
                <a:solidFill>
                  <a:schemeClr val="tx1"/>
                </a:solidFill>
                <a:latin typeface="Arial" panose="020B0604020202020204" pitchFamily="34" charset="0"/>
                <a:cs typeface="Arial" panose="020B0604020202020204" pitchFamily="34" charset="0"/>
              </a:defRPr>
            </a:lvl3pPr>
            <a:lvl4pPr marL="1711024" indent="-244432">
              <a:defRPr>
                <a:solidFill>
                  <a:schemeClr val="tx1"/>
                </a:solidFill>
                <a:latin typeface="Arial" panose="020B0604020202020204" pitchFamily="34" charset="0"/>
                <a:cs typeface="Arial" panose="020B0604020202020204" pitchFamily="34" charset="0"/>
              </a:defRPr>
            </a:lvl4pPr>
            <a:lvl5pPr marL="2199889" indent="-244432">
              <a:defRPr>
                <a:solidFill>
                  <a:schemeClr val="tx1"/>
                </a:solidFill>
                <a:latin typeface="Arial" panose="020B0604020202020204" pitchFamily="34" charset="0"/>
                <a:cs typeface="Arial" panose="020B0604020202020204" pitchFamily="34" charset="0"/>
              </a:defRPr>
            </a:lvl5pPr>
            <a:lvl6pPr marL="2688753" indent="-2444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77617" indent="-2444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66482" indent="-2444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55345" indent="-2444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66612">
              <a:defRPr/>
            </a:pPr>
            <a:fld id="{02D9F550-0193-4415-ADB2-CCF1A5C12BFD}" type="slidenum">
              <a:rPr lang="en-US" altLang="en-US">
                <a:solidFill>
                  <a:srgbClr val="000000"/>
                </a:solidFill>
                <a:ea typeface="MS PGothic" panose="020B0600070205080204" pitchFamily="34" charset="-128"/>
              </a:rPr>
              <a:pPr defTabSz="966612">
                <a:defRPr/>
              </a:pPr>
              <a:t>13</a:t>
            </a:fld>
            <a:endParaRPr lang="en-US" altLang="en-US">
              <a:solidFill>
                <a:srgbClr val="000000"/>
              </a:solidFill>
              <a:ea typeface="MS PGothic" panose="020B0600070205080204" pitchFamily="34" charset="-128"/>
            </a:endParaRPr>
          </a:p>
        </p:txBody>
      </p:sp>
    </p:spTree>
    <p:extLst>
      <p:ext uri="{BB962C8B-B14F-4D97-AF65-F5344CB8AC3E}">
        <p14:creationId xmlns:p14="http://schemas.microsoft.com/office/powerpoint/2010/main" val="4061699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Sara</a:t>
            </a:r>
          </a:p>
          <a:p>
            <a:r>
              <a:rPr lang="en-US" dirty="0"/>
              <a:t>These</a:t>
            </a:r>
            <a:r>
              <a:rPr lang="en-US" baseline="0" dirty="0"/>
              <a:t> resources are the most important.  The more you use relationships,  the more you trust, the more that you coach people in using their skills the more capacity they develop for action- these resources grow.  </a:t>
            </a:r>
            <a:endParaRPr lang="en-US" dirty="0"/>
          </a:p>
        </p:txBody>
      </p:sp>
      <p:sp>
        <p:nvSpPr>
          <p:cNvPr id="4" name="Slide Number Placeholder 3"/>
          <p:cNvSpPr>
            <a:spLocks noGrp="1"/>
          </p:cNvSpPr>
          <p:nvPr>
            <p:ph type="sldNum" sz="quarter" idx="10"/>
          </p:nvPr>
        </p:nvSpPr>
        <p:spPr/>
        <p:txBody>
          <a:bodyPr/>
          <a:lstStyle/>
          <a:p>
            <a:pPr defTabSz="966612">
              <a:defRPr/>
            </a:pPr>
            <a:fld id="{5445BC7F-458E-45F7-A6B4-7C108DDEA11B}" type="slidenum">
              <a:rPr lang="en-US">
                <a:solidFill>
                  <a:prstClr val="black"/>
                </a:solidFill>
                <a:latin typeface="Calibri"/>
              </a:rPr>
              <a:pPr defTabSz="966612">
                <a:defRPr/>
              </a:pPr>
              <a:t>14</a:t>
            </a:fld>
            <a:endParaRPr lang="en-US">
              <a:solidFill>
                <a:prstClr val="black"/>
              </a:solidFill>
              <a:latin typeface="Calibri"/>
            </a:endParaRPr>
          </a:p>
        </p:txBody>
      </p:sp>
    </p:spTree>
    <p:extLst>
      <p:ext uri="{BB962C8B-B14F-4D97-AF65-F5344CB8AC3E}">
        <p14:creationId xmlns:p14="http://schemas.microsoft.com/office/powerpoint/2010/main" val="3503076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MS PGothic" panose="020B0600070205080204" pitchFamily="34" charset="-128"/>
              </a:rPr>
              <a:t>Sara</a:t>
            </a:r>
          </a:p>
          <a:p>
            <a:r>
              <a:rPr lang="en-US" altLang="en-US" dirty="0">
                <a:ea typeface="MS PGothic" panose="020B0600070205080204" pitchFamily="34" charset="-128"/>
              </a:rPr>
              <a:t>Resources are what your</a:t>
            </a:r>
            <a:r>
              <a:rPr lang="en-US" altLang="en-US" baseline="0" dirty="0">
                <a:ea typeface="MS PGothic" panose="020B0600070205080204" pitchFamily="34" charset="-128"/>
              </a:rPr>
              <a:t> people have to help them make change.  These are resources that are limited and are reduced as you use them.  </a:t>
            </a:r>
            <a:endParaRPr lang="en-US" altLang="en-US" dirty="0">
              <a:ea typeface="MS PGothic" panose="020B0600070205080204" pitchFamily="34" charset="-128"/>
            </a:endParaRPr>
          </a:p>
        </p:txBody>
      </p:sp>
      <p:sp>
        <p:nvSpPr>
          <p:cNvPr id="136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94404" indent="-305540">
              <a:defRPr>
                <a:solidFill>
                  <a:schemeClr val="tx1"/>
                </a:solidFill>
                <a:latin typeface="Arial" panose="020B0604020202020204" pitchFamily="34" charset="0"/>
                <a:cs typeface="Arial" panose="020B0604020202020204" pitchFamily="34" charset="0"/>
              </a:defRPr>
            </a:lvl2pPr>
            <a:lvl3pPr marL="1222161" indent="-244432">
              <a:defRPr>
                <a:solidFill>
                  <a:schemeClr val="tx1"/>
                </a:solidFill>
                <a:latin typeface="Arial" panose="020B0604020202020204" pitchFamily="34" charset="0"/>
                <a:cs typeface="Arial" panose="020B0604020202020204" pitchFamily="34" charset="0"/>
              </a:defRPr>
            </a:lvl3pPr>
            <a:lvl4pPr marL="1711024" indent="-244432">
              <a:defRPr>
                <a:solidFill>
                  <a:schemeClr val="tx1"/>
                </a:solidFill>
                <a:latin typeface="Arial" panose="020B0604020202020204" pitchFamily="34" charset="0"/>
                <a:cs typeface="Arial" panose="020B0604020202020204" pitchFamily="34" charset="0"/>
              </a:defRPr>
            </a:lvl4pPr>
            <a:lvl5pPr marL="2199889" indent="-244432">
              <a:defRPr>
                <a:solidFill>
                  <a:schemeClr val="tx1"/>
                </a:solidFill>
                <a:latin typeface="Arial" panose="020B0604020202020204" pitchFamily="34" charset="0"/>
                <a:cs typeface="Arial" panose="020B0604020202020204" pitchFamily="34" charset="0"/>
              </a:defRPr>
            </a:lvl5pPr>
            <a:lvl6pPr marL="2688753" indent="-2444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177617" indent="-2444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666482" indent="-2444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4155345" indent="-244432"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defTabSz="966612">
              <a:defRPr/>
            </a:pPr>
            <a:fld id="{02D9F550-0193-4415-ADB2-CCF1A5C12BFD}" type="slidenum">
              <a:rPr lang="en-US" altLang="en-US">
                <a:solidFill>
                  <a:srgbClr val="000000"/>
                </a:solidFill>
                <a:ea typeface="MS PGothic" panose="020B0600070205080204" pitchFamily="34" charset="-128"/>
              </a:rPr>
              <a:pPr defTabSz="966612">
                <a:defRPr/>
              </a:pPr>
              <a:t>15</a:t>
            </a:fld>
            <a:endParaRPr lang="en-US" altLang="en-US">
              <a:solidFill>
                <a:srgbClr val="000000"/>
              </a:solidFill>
              <a:ea typeface="MS PGothic" panose="020B0600070205080204" pitchFamily="34" charset="-128"/>
            </a:endParaRPr>
          </a:p>
        </p:txBody>
      </p:sp>
    </p:spTree>
    <p:extLst>
      <p:ext uri="{BB962C8B-B14F-4D97-AF65-F5344CB8AC3E}">
        <p14:creationId xmlns:p14="http://schemas.microsoft.com/office/powerpoint/2010/main" val="3812085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83306">
              <a:defRPr/>
            </a:pPr>
            <a:fld id="{979DA763-8D56-48F7-A1A9-3B4AE30C1F04}" type="slidenum">
              <a:rPr lang="en-US">
                <a:solidFill>
                  <a:prstClr val="black"/>
                </a:solidFill>
                <a:latin typeface="Calibri" panose="020F0502020204030204"/>
              </a:rPr>
              <a:pPr defTabSz="483306">
                <a:defRPr/>
              </a:pPr>
              <a:t>99</a:t>
            </a:fld>
            <a:endParaRPr lang="en-US">
              <a:solidFill>
                <a:prstClr val="black"/>
              </a:solidFill>
              <a:latin typeface="Calibri" panose="020F0502020204030204"/>
            </a:endParaRPr>
          </a:p>
        </p:txBody>
      </p:sp>
    </p:spTree>
    <p:extLst>
      <p:ext uri="{BB962C8B-B14F-4D97-AF65-F5344CB8AC3E}">
        <p14:creationId xmlns:p14="http://schemas.microsoft.com/office/powerpoint/2010/main" val="40288601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83306">
              <a:defRPr/>
            </a:pPr>
            <a:fld id="{979DA763-8D56-48F7-A1A9-3B4AE30C1F04}" type="slidenum">
              <a:rPr lang="en-US">
                <a:solidFill>
                  <a:prstClr val="black"/>
                </a:solidFill>
                <a:latin typeface="Calibri" panose="020F0502020204030204"/>
              </a:rPr>
              <a:pPr defTabSz="483306">
                <a:defRPr/>
              </a:pPr>
              <a:t>100</a:t>
            </a:fld>
            <a:endParaRPr lang="en-US">
              <a:solidFill>
                <a:prstClr val="black"/>
              </a:solidFill>
              <a:latin typeface="Calibri" panose="020F0502020204030204"/>
            </a:endParaRPr>
          </a:p>
        </p:txBody>
      </p:sp>
    </p:spTree>
    <p:extLst>
      <p:ext uri="{BB962C8B-B14F-4D97-AF65-F5344CB8AC3E}">
        <p14:creationId xmlns:p14="http://schemas.microsoft.com/office/powerpoint/2010/main" val="25914260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4/5/2023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4/5/2023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4/5/2023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4/5/2023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4/5/2023</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4/5/2023</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4/5/2023</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4/5/2023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4/5/2023</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4/5/2023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4/5/2023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4/5/2023</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12" Type="http://schemas.openxmlformats.org/officeDocument/2006/relationships/image" Target="../media/image20.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jpe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43.png"/></Relationships>
</file>

<file path=ppt/slides/_rels/slide5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9.xml"/></Relationships>
</file>

<file path=ppt/slides/_rels/slide7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9.xml"/></Relationships>
</file>

<file path=ppt/slides/_rels/slide7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9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9.xml"/></Relationships>
</file>

<file path=ppt/slides/_rels/slide9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9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9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3.wdp"/></Relationships>
</file>

<file path=ppt/slides/_rels/slide10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8955689" cy="2680127"/>
          </a:xfrm>
        </p:spPr>
        <p:txBody>
          <a:bodyPr/>
          <a:lstStyle/>
          <a:p>
            <a:r>
              <a:rPr lang="en-US" dirty="0"/>
              <a:t>Constituency Organizing:</a:t>
            </a:r>
            <a:br>
              <a:rPr lang="en-US" dirty="0"/>
            </a:br>
            <a:r>
              <a:rPr lang="en-US" dirty="0"/>
              <a:t>From Club to Fighting Union</a:t>
            </a:r>
          </a:p>
        </p:txBody>
      </p:sp>
      <p:sp>
        <p:nvSpPr>
          <p:cNvPr id="3" name="Subtitle 2"/>
          <p:cNvSpPr>
            <a:spLocks noGrp="1"/>
          </p:cNvSpPr>
          <p:nvPr>
            <p:ph type="subTitle" idx="1"/>
          </p:nvPr>
        </p:nvSpPr>
        <p:spPr/>
        <p:txBody>
          <a:bodyPr/>
          <a:lstStyle/>
          <a:p>
            <a:r>
              <a:rPr lang="en-US"/>
              <a:t>Day 2</a:t>
            </a: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r>
              <a:rPr lang="en-US" b="1" err="1"/>
              <a:t>pg</a:t>
            </a:r>
            <a:r>
              <a:rPr lang="en-US" b="1"/>
              <a:t> 2-3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8457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a:normAutofit/>
          </a:bodyPr>
          <a:lstStyle/>
          <a:p>
            <a:pPr marL="0" indent="0">
              <a:buNone/>
            </a:pPr>
            <a:endParaRPr lang="en-US" sz="3599" dirty="0">
              <a:solidFill>
                <a:schemeClr val="tx2"/>
              </a:solidFill>
            </a:endParaRPr>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3</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240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spcBef>
                <a:spcPts val="0"/>
              </a:spcBef>
            </a:pPr>
            <a:r>
              <a:rPr lang="en-US">
                <a:solidFill>
                  <a:srgbClr val="404040"/>
                </a:solidFill>
              </a:rPr>
              <a:t>Feedback on Feedback</a:t>
            </a:r>
            <a:endParaRPr/>
          </a:p>
        </p:txBody>
      </p:sp>
      <p:sp>
        <p:nvSpPr>
          <p:cNvPr id="199" name="Google Shape;199;g135435d5bc1_0_38"/>
          <p:cNvSpPr txBox="1">
            <a:spLocks noGrp="1"/>
          </p:cNvSpPr>
          <p:nvPr>
            <p:ph type="body" idx="1"/>
          </p:nvPr>
        </p:nvSpPr>
        <p:spPr>
          <a:xfrm>
            <a:off x="760412" y="914400"/>
            <a:ext cx="11125200" cy="5105400"/>
          </a:xfrm>
          <a:prstGeom prst="rect">
            <a:avLst/>
          </a:prstGeom>
        </p:spPr>
        <p:txBody>
          <a:bodyPr spcFirstLastPara="1" vert="horz" wrap="square" lIns="91425" tIns="45700" rIns="91425" bIns="45700" rtlCol="0" anchor="t" anchorCtr="0">
            <a:noAutofit/>
          </a:bodyPr>
          <a:lstStyle/>
          <a:p>
            <a:pPr marL="0" indent="0">
              <a:spcBef>
                <a:spcPts val="640"/>
              </a:spcBef>
              <a:buNone/>
            </a:pPr>
            <a:endParaRPr dirty="0">
              <a:solidFill>
                <a:schemeClr val="dk1"/>
              </a:solidFill>
            </a:endParaRPr>
          </a:p>
        </p:txBody>
      </p:sp>
    </p:spTree>
    <p:extLst>
      <p:ext uri="{BB962C8B-B14F-4D97-AF65-F5344CB8AC3E}">
        <p14:creationId xmlns:p14="http://schemas.microsoft.com/office/powerpoint/2010/main" val="3526927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a:normAutofit/>
          </a:bodyPr>
          <a:lstStyle/>
          <a:p>
            <a:pPr marL="0" indent="0">
              <a:buNone/>
            </a:pPr>
            <a:endParaRPr lang="en-US" sz="4799"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3221539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376" y="163773"/>
            <a:ext cx="11738449" cy="2588916"/>
          </a:xfrm>
        </p:spPr>
        <p:txBody>
          <a:bodyPr>
            <a:normAutofit/>
          </a:bodyPr>
          <a:lstStyle/>
          <a:p>
            <a:r>
              <a:rPr lang="en-US" dirty="0"/>
              <a:t>Go to the picture that best describes your work.</a:t>
            </a:r>
            <a:br>
              <a:rPr lang="en-US" dirty="0"/>
            </a:br>
            <a:r>
              <a:rPr lang="en-US" dirty="0" err="1"/>
              <a:t>Gather,greet</a:t>
            </a:r>
            <a:r>
              <a:rPr lang="en-US" dirty="0"/>
              <a:t>.</a:t>
            </a:r>
            <a:br>
              <a:rPr lang="en-US" dirty="0"/>
            </a:br>
            <a:r>
              <a:rPr lang="en-US" dirty="0"/>
              <a:t>Share why.</a:t>
            </a:r>
            <a:br>
              <a:rPr lang="en-US" dirty="0"/>
            </a:br>
            <a:r>
              <a:rPr lang="en-US" dirty="0"/>
              <a:t>One person</a:t>
            </a:r>
            <a:br>
              <a:rPr lang="en-US" dirty="0"/>
            </a:br>
            <a:r>
              <a:rPr lang="en-US" dirty="0"/>
              <a:t>report out. </a:t>
            </a:r>
          </a:p>
        </p:txBody>
      </p:sp>
      <p:pic>
        <p:nvPicPr>
          <p:cNvPr id="5" name="Picture 4" descr="1,701 Crazy Heels Images, Stock Photos &amp; Vectors | Shutterstock"/>
          <p:cNvPicPr/>
          <p:nvPr/>
        </p:nvPicPr>
        <p:blipFill rotWithShape="1">
          <a:blip r:embed="rId2">
            <a:extLst>
              <a:ext uri="{28A0092B-C50C-407E-A947-70E740481C1C}">
                <a14:useLocalDpi xmlns:a14="http://schemas.microsoft.com/office/drawing/2010/main" val="0"/>
              </a:ext>
            </a:extLst>
          </a:blip>
          <a:srcRect b="10526"/>
          <a:stretch/>
        </p:blipFill>
        <p:spPr bwMode="auto">
          <a:xfrm>
            <a:off x="3277905" y="929263"/>
            <a:ext cx="2932259" cy="1823426"/>
          </a:xfrm>
          <a:prstGeom prst="rect">
            <a:avLst/>
          </a:prstGeom>
          <a:noFill/>
          <a:ln>
            <a:noFill/>
          </a:ln>
          <a:extLst>
            <a:ext uri="{53640926-AAD7-44D8-BBD7-CCE9431645EC}">
              <a14:shadowObscured xmlns:a14="http://schemas.microsoft.com/office/drawing/2010/main"/>
            </a:ext>
          </a:extLst>
        </p:spPr>
      </p:pic>
      <p:pic>
        <p:nvPicPr>
          <p:cNvPr id="6" name="Picture 5" descr="C:\Users\eholmes\AppData\Local\Microsoft\Windows\INetCache\Content.MSO\7D4B46F8.tmp"/>
          <p:cNvPicPr/>
          <p:nvPr/>
        </p:nvPicPr>
        <p:blipFill>
          <a:blip r:embed="rId3">
            <a:extLst>
              <a:ext uri="{28A0092B-C50C-407E-A947-70E740481C1C}">
                <a14:useLocalDpi xmlns:a14="http://schemas.microsoft.com/office/drawing/2010/main" val="0"/>
              </a:ext>
            </a:extLst>
          </a:blip>
          <a:srcRect/>
          <a:stretch>
            <a:fillRect/>
          </a:stretch>
        </p:blipFill>
        <p:spPr bwMode="auto">
          <a:xfrm>
            <a:off x="339062" y="2855000"/>
            <a:ext cx="2801789" cy="1819405"/>
          </a:xfrm>
          <a:prstGeom prst="rect">
            <a:avLst/>
          </a:prstGeom>
          <a:noFill/>
          <a:ln>
            <a:noFill/>
          </a:ln>
        </p:spPr>
      </p:pic>
      <p:pic>
        <p:nvPicPr>
          <p:cNvPr id="7" name="Picture 6" descr="Your Circus; Your Monkeys — Henry Novak"/>
          <p:cNvPicPr/>
          <p:nvPr/>
        </p:nvPicPr>
        <p:blipFill>
          <a:blip r:embed="rId4">
            <a:extLst>
              <a:ext uri="{28A0092B-C50C-407E-A947-70E740481C1C}">
                <a14:useLocalDpi xmlns:a14="http://schemas.microsoft.com/office/drawing/2010/main" val="0"/>
              </a:ext>
            </a:extLst>
          </a:blip>
          <a:srcRect/>
          <a:stretch>
            <a:fillRect/>
          </a:stretch>
        </p:blipFill>
        <p:spPr bwMode="auto">
          <a:xfrm>
            <a:off x="9313173" y="929263"/>
            <a:ext cx="2761613" cy="1823426"/>
          </a:xfrm>
          <a:prstGeom prst="rect">
            <a:avLst/>
          </a:prstGeom>
          <a:noFill/>
          <a:ln>
            <a:noFill/>
          </a:ln>
        </p:spPr>
      </p:pic>
      <p:pic>
        <p:nvPicPr>
          <p:cNvPr id="8" name="Picture 7" descr="Los Angeles Marathon – The McCourt Foundation"/>
          <p:cNvPicPr/>
          <p:nvPr/>
        </p:nvPicPr>
        <p:blipFill>
          <a:blip r:embed="rId5">
            <a:extLst>
              <a:ext uri="{28A0092B-C50C-407E-A947-70E740481C1C}">
                <a14:useLocalDpi xmlns:a14="http://schemas.microsoft.com/office/drawing/2010/main" val="0"/>
              </a:ext>
            </a:extLst>
          </a:blip>
          <a:srcRect/>
          <a:stretch>
            <a:fillRect/>
          </a:stretch>
        </p:blipFill>
        <p:spPr bwMode="auto">
          <a:xfrm>
            <a:off x="9313173" y="2855000"/>
            <a:ext cx="2761613" cy="1810451"/>
          </a:xfrm>
          <a:prstGeom prst="rect">
            <a:avLst/>
          </a:prstGeom>
          <a:noFill/>
          <a:ln>
            <a:noFill/>
          </a:ln>
        </p:spPr>
      </p:pic>
      <p:pic>
        <p:nvPicPr>
          <p:cNvPr id="9" name="Picture 8" descr="Feature Profile: Adam Ondra - Gym Climber"/>
          <p:cNvPicPr/>
          <p:nvPr/>
        </p:nvPicPr>
        <p:blipFill>
          <a:blip r:embed="rId6">
            <a:extLst>
              <a:ext uri="{28A0092B-C50C-407E-A947-70E740481C1C}">
                <a14:useLocalDpi xmlns:a14="http://schemas.microsoft.com/office/drawing/2010/main" val="0"/>
              </a:ext>
            </a:extLst>
          </a:blip>
          <a:srcRect/>
          <a:stretch>
            <a:fillRect/>
          </a:stretch>
        </p:blipFill>
        <p:spPr bwMode="auto">
          <a:xfrm>
            <a:off x="339062" y="4776716"/>
            <a:ext cx="2844794" cy="1909437"/>
          </a:xfrm>
          <a:prstGeom prst="rect">
            <a:avLst/>
          </a:prstGeom>
          <a:noFill/>
          <a:ln>
            <a:noFill/>
          </a:ln>
        </p:spPr>
      </p:pic>
      <p:pic>
        <p:nvPicPr>
          <p:cNvPr id="10" name="Picture 9" descr="people, mopping, floor, teamwork, scrubbing, flight, deck, aircraft  carrier, sailors, crew | Pxfuel"/>
          <p:cNvPicPr/>
          <p:nvPr/>
        </p:nvPicPr>
        <p:blipFill>
          <a:blip r:embed="rId7">
            <a:extLst>
              <a:ext uri="{28A0092B-C50C-407E-A947-70E740481C1C}">
                <a14:useLocalDpi xmlns:a14="http://schemas.microsoft.com/office/drawing/2010/main" val="0"/>
              </a:ext>
            </a:extLst>
          </a:blip>
          <a:srcRect/>
          <a:stretch>
            <a:fillRect/>
          </a:stretch>
        </p:blipFill>
        <p:spPr bwMode="auto">
          <a:xfrm>
            <a:off x="3260440" y="4776715"/>
            <a:ext cx="2926949" cy="1909437"/>
          </a:xfrm>
          <a:prstGeom prst="rect">
            <a:avLst/>
          </a:prstGeom>
          <a:noFill/>
          <a:ln>
            <a:noFill/>
          </a:ln>
        </p:spPr>
      </p:pic>
      <p:pic>
        <p:nvPicPr>
          <p:cNvPr id="11" name="Picture 10" descr="C:\Users\eholmes\AppData\Local\Microsoft\Windows\INetCache\Content.MSO\79E0CF50.tmp"/>
          <p:cNvPicPr/>
          <p:nvPr/>
        </p:nvPicPr>
        <p:blipFill>
          <a:blip r:embed="rId8">
            <a:extLst>
              <a:ext uri="{28A0092B-C50C-407E-A947-70E740481C1C}">
                <a14:useLocalDpi xmlns:a14="http://schemas.microsoft.com/office/drawing/2010/main" val="0"/>
              </a:ext>
            </a:extLst>
          </a:blip>
          <a:srcRect/>
          <a:stretch>
            <a:fillRect/>
          </a:stretch>
        </p:blipFill>
        <p:spPr bwMode="auto">
          <a:xfrm>
            <a:off x="6306977" y="4743552"/>
            <a:ext cx="2822687" cy="1909437"/>
          </a:xfrm>
          <a:prstGeom prst="rect">
            <a:avLst/>
          </a:prstGeom>
          <a:noFill/>
          <a:ln>
            <a:noFill/>
          </a:ln>
        </p:spPr>
      </p:pic>
      <p:pic>
        <p:nvPicPr>
          <p:cNvPr id="12" name="Picture 11" descr="C:\Users\eholmes\AppData\Local\Microsoft\Windows\INetCache\Content.MSO\C98301DE.tmp"/>
          <p:cNvPicPr/>
          <p:nvPr/>
        </p:nvPicPr>
        <p:blipFill>
          <a:blip r:embed="rId9">
            <a:extLst>
              <a:ext uri="{28A0092B-C50C-407E-A947-70E740481C1C}">
                <a14:useLocalDpi xmlns:a14="http://schemas.microsoft.com/office/drawing/2010/main" val="0"/>
              </a:ext>
            </a:extLst>
          </a:blip>
          <a:srcRect/>
          <a:stretch>
            <a:fillRect/>
          </a:stretch>
        </p:blipFill>
        <p:spPr bwMode="auto">
          <a:xfrm>
            <a:off x="9226475" y="4579777"/>
            <a:ext cx="2838198" cy="2073212"/>
          </a:xfrm>
          <a:prstGeom prst="rect">
            <a:avLst/>
          </a:prstGeom>
          <a:noFill/>
          <a:ln>
            <a:noFill/>
          </a:ln>
        </p:spPr>
      </p:pic>
      <p:pic>
        <p:nvPicPr>
          <p:cNvPr id="14" name="Picture 13" descr="Oil Just Hit Another Low"/>
          <p:cNvPicPr/>
          <p:nvPr/>
        </p:nvPicPr>
        <p:blipFill>
          <a:blip r:embed="rId10">
            <a:extLst>
              <a:ext uri="{28A0092B-C50C-407E-A947-70E740481C1C}">
                <a14:useLocalDpi xmlns:a14="http://schemas.microsoft.com/office/drawing/2010/main" val="0"/>
              </a:ext>
            </a:extLst>
          </a:blip>
          <a:srcRect/>
          <a:stretch>
            <a:fillRect/>
          </a:stretch>
        </p:blipFill>
        <p:spPr bwMode="auto">
          <a:xfrm>
            <a:off x="3277905" y="2863954"/>
            <a:ext cx="2909484" cy="1810451"/>
          </a:xfrm>
          <a:prstGeom prst="rect">
            <a:avLst/>
          </a:prstGeom>
          <a:noFill/>
          <a:ln>
            <a:noFill/>
          </a:ln>
        </p:spPr>
      </p:pic>
      <p:pic>
        <p:nvPicPr>
          <p:cNvPr id="15" name="Picture 14" descr="Cincinnati's Roller Skating Community Breeds Inspiration, Entrepreneurship  and a Few Thrown Elbows | Cincinnati CityBeat"/>
          <p:cNvPicPr/>
          <p:nvPr/>
        </p:nvPicPr>
        <p:blipFill>
          <a:blip r:embed="rId11">
            <a:extLst>
              <a:ext uri="{28A0092B-C50C-407E-A947-70E740481C1C}">
                <a14:useLocalDpi xmlns:a14="http://schemas.microsoft.com/office/drawing/2010/main" val="0"/>
              </a:ext>
            </a:extLst>
          </a:blip>
          <a:srcRect/>
          <a:stretch>
            <a:fillRect/>
          </a:stretch>
        </p:blipFill>
        <p:spPr bwMode="auto">
          <a:xfrm>
            <a:off x="6296865" y="2855000"/>
            <a:ext cx="2919497" cy="1828357"/>
          </a:xfrm>
          <a:prstGeom prst="rect">
            <a:avLst/>
          </a:prstGeom>
          <a:noFill/>
          <a:ln>
            <a:noFill/>
          </a:ln>
        </p:spPr>
      </p:pic>
      <p:pic>
        <p:nvPicPr>
          <p:cNvPr id="16" name="Picture 15" descr="Bee Hives For Sale | Ben's Bees"/>
          <p:cNvPicPr/>
          <p:nvPr/>
        </p:nvPicPr>
        <p:blipFill>
          <a:blip r:embed="rId12">
            <a:extLst>
              <a:ext uri="{28A0092B-C50C-407E-A947-70E740481C1C}">
                <a14:useLocalDpi xmlns:a14="http://schemas.microsoft.com/office/drawing/2010/main" val="0"/>
              </a:ext>
            </a:extLst>
          </a:blip>
          <a:srcRect/>
          <a:stretch>
            <a:fillRect/>
          </a:stretch>
        </p:blipFill>
        <p:spPr bwMode="auto">
          <a:xfrm>
            <a:off x="6306976" y="929263"/>
            <a:ext cx="2909385" cy="1830040"/>
          </a:xfrm>
          <a:prstGeom prst="rect">
            <a:avLst/>
          </a:prstGeom>
          <a:noFill/>
          <a:ln>
            <a:noFill/>
          </a:ln>
        </p:spPr>
      </p:pic>
    </p:spTree>
    <p:extLst>
      <p:ext uri="{BB962C8B-B14F-4D97-AF65-F5344CB8AC3E}">
        <p14:creationId xmlns:p14="http://schemas.microsoft.com/office/powerpoint/2010/main" val="3594169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804827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501" y="0"/>
            <a:ext cx="8925635" cy="881962"/>
          </a:xfrm>
        </p:spPr>
        <p:txBody>
          <a:bodyPr>
            <a:normAutofit fontScale="90000"/>
          </a:bodyPr>
          <a:lstStyle/>
          <a:p>
            <a:r>
              <a:rPr lang="en-US" dirty="0"/>
              <a:t>Why People Join their Union – Group Work  </a:t>
            </a:r>
          </a:p>
        </p:txBody>
      </p:sp>
      <p:sp>
        <p:nvSpPr>
          <p:cNvPr id="3" name="Content Placeholder 2"/>
          <p:cNvSpPr>
            <a:spLocks noGrp="1"/>
          </p:cNvSpPr>
          <p:nvPr>
            <p:ph idx="1"/>
          </p:nvPr>
        </p:nvSpPr>
        <p:spPr>
          <a:xfrm>
            <a:off x="600502" y="1091821"/>
            <a:ext cx="7644545" cy="5080379"/>
          </a:xfrm>
        </p:spPr>
        <p:txBody>
          <a:bodyPr>
            <a:normAutofit fontScale="92500" lnSpcReduction="10000"/>
          </a:bodyPr>
          <a:lstStyle/>
          <a:p>
            <a:pPr marL="0" indent="0">
              <a:buNone/>
            </a:pPr>
            <a:r>
              <a:rPr lang="en-US" dirty="0"/>
              <a:t>P. 5 Member Retention Research Memo</a:t>
            </a:r>
          </a:p>
          <a:p>
            <a:pPr marL="0" indent="0">
              <a:buNone/>
            </a:pPr>
            <a:r>
              <a:rPr lang="en-US" b="1" dirty="0"/>
              <a:t>Need</a:t>
            </a:r>
            <a:r>
              <a:rPr lang="en-US" dirty="0"/>
              <a:t> </a:t>
            </a:r>
            <a:r>
              <a:rPr lang="en-US" dirty="0" err="1"/>
              <a:t>BWhy</a:t>
            </a:r>
            <a:r>
              <a:rPr lang="en-US" dirty="0"/>
              <a:t> People Join Their Union Handout (separate)</a:t>
            </a:r>
          </a:p>
          <a:p>
            <a:pPr marL="0" indent="0">
              <a:buNone/>
            </a:pPr>
            <a:r>
              <a:rPr lang="en-US" dirty="0"/>
              <a:t>Use the chart to analyze the levels of expectation and connection for each reason for joining. Add others that your table might think.</a:t>
            </a:r>
          </a:p>
          <a:p>
            <a:pPr marL="0" indent="0">
              <a:buNone/>
            </a:pPr>
            <a:r>
              <a:rPr lang="en-US" b="1" dirty="0"/>
              <a:t>Be Prepared to Discuss:</a:t>
            </a:r>
          </a:p>
          <a:p>
            <a:r>
              <a:rPr lang="en-US" dirty="0"/>
              <a:t>What do you notice?</a:t>
            </a:r>
          </a:p>
          <a:p>
            <a:r>
              <a:rPr lang="en-US" dirty="0"/>
              <a:t>Which ones were harder to analyze than others?</a:t>
            </a:r>
          </a:p>
          <a:p>
            <a:r>
              <a:rPr lang="en-US" dirty="0"/>
              <a:t>Were there any that you added?   </a:t>
            </a:r>
          </a:p>
          <a:p>
            <a:pPr marL="0" indent="0">
              <a:buNone/>
            </a:pPr>
            <a:endParaRPr lang="en-US" dirty="0"/>
          </a:p>
        </p:txBody>
      </p:sp>
      <p:pic>
        <p:nvPicPr>
          <p:cNvPr id="5" name="Picture 4"/>
          <p:cNvPicPr>
            <a:picLocks noChangeAspect="1"/>
          </p:cNvPicPr>
          <p:nvPr/>
        </p:nvPicPr>
        <p:blipFill rotWithShape="1">
          <a:blip r:embed="rId2"/>
          <a:srcRect l="21630" t="10359" r="19146" b="13860"/>
          <a:stretch/>
        </p:blipFill>
        <p:spPr>
          <a:xfrm>
            <a:off x="8147714" y="1091821"/>
            <a:ext cx="4134389" cy="5290238"/>
          </a:xfrm>
          <a:prstGeom prst="rect">
            <a:avLst/>
          </a:prstGeom>
        </p:spPr>
      </p:pic>
    </p:spTree>
    <p:extLst>
      <p:ext uri="{BB962C8B-B14F-4D97-AF65-F5344CB8AC3E}">
        <p14:creationId xmlns:p14="http://schemas.microsoft.com/office/powerpoint/2010/main" val="558631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2" y="297976"/>
            <a:ext cx="7083189" cy="6560024"/>
          </a:xfrm>
        </p:spPr>
        <p:txBody>
          <a:bodyPr>
            <a:normAutofit fontScale="77500" lnSpcReduction="20000"/>
          </a:bodyPr>
          <a:lstStyle/>
          <a:p>
            <a:pPr marL="0" indent="0">
              <a:buNone/>
            </a:pPr>
            <a:r>
              <a:rPr lang="en-US" sz="3300" dirty="0"/>
              <a:t>The more connection (solidarity, shared value/purpose/issue) and the more meaningful expectations there are – the more likely that members stay and are engaged. </a:t>
            </a:r>
          </a:p>
          <a:p>
            <a:pPr marL="0" indent="0">
              <a:buNone/>
            </a:pPr>
            <a:endParaRPr lang="en-US" sz="3300" dirty="0"/>
          </a:p>
          <a:p>
            <a:pPr marL="0" indent="0">
              <a:buNone/>
            </a:pPr>
            <a:r>
              <a:rPr lang="en-US" sz="3300" dirty="0"/>
              <a:t>From the Member Retention Research P. 5, </a:t>
            </a:r>
          </a:p>
          <a:p>
            <a:pPr marL="0" indent="0">
              <a:buNone/>
            </a:pPr>
            <a:r>
              <a:rPr lang="en-US" sz="3300" i="1" dirty="0"/>
              <a:t>“Our research consistently finds that a member’s bond with the association (how connected a member feels to his/her local) is the best predictor of a member’s intention to remain in the union when given the opportunity to drop. Members who rate their connectedness at 10 are significantly more likely to remain in the union than those who rate their level of connection at 7, 8, or even 9. Merely connecting with our members is not enough. Instead, we must build— and maintain— strong relationships and deep connections with our members.”</a:t>
            </a:r>
          </a:p>
          <a:p>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772094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729252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006465-7D6A-48C2-A8BF-40EBAE08F7C5}"/>
              </a:ext>
            </a:extLst>
          </p:cNvPr>
          <p:cNvSpPr>
            <a:spLocks noGrp="1"/>
          </p:cNvSpPr>
          <p:nvPr>
            <p:ph idx="1"/>
          </p:nvPr>
        </p:nvSpPr>
        <p:spPr>
          <a:xfrm>
            <a:off x="923047" y="945108"/>
            <a:ext cx="10234825" cy="4572000"/>
          </a:xfrm>
        </p:spPr>
        <p:txBody>
          <a:bodyPr>
            <a:normAutofit/>
          </a:bodyPr>
          <a:lstStyle/>
          <a:p>
            <a:pPr marL="0" indent="0" algn="ctr">
              <a:buNone/>
            </a:pPr>
            <a:r>
              <a:rPr lang="en-US" sz="8797" dirty="0"/>
              <a:t>What is your people’s most precious resource ?</a:t>
            </a:r>
          </a:p>
        </p:txBody>
      </p:sp>
    </p:spTree>
    <p:extLst>
      <p:ext uri="{BB962C8B-B14F-4D97-AF65-F5344CB8AC3E}">
        <p14:creationId xmlns:p14="http://schemas.microsoft.com/office/powerpoint/2010/main" val="2638785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1593436" y="354842"/>
            <a:ext cx="8925513" cy="5685646"/>
          </a:xfrm>
          <a:prstGeom prst="rect">
            <a:avLst/>
          </a:prstGeom>
        </p:spPr>
      </p:pic>
    </p:spTree>
    <p:extLst>
      <p:ext uri="{BB962C8B-B14F-4D97-AF65-F5344CB8AC3E}">
        <p14:creationId xmlns:p14="http://schemas.microsoft.com/office/powerpoint/2010/main" val="1583657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Box 18"/>
          <p:cNvSpPr txBox="1">
            <a:spLocks noChangeArrowheads="1"/>
          </p:cNvSpPr>
          <p:nvPr/>
        </p:nvSpPr>
        <p:spPr bwMode="auto">
          <a:xfrm>
            <a:off x="915200" y="390149"/>
            <a:ext cx="6529368" cy="1630791"/>
          </a:xfrm>
          <a:prstGeom prst="rect">
            <a:avLst/>
          </a:prstGeom>
          <a:solidFill>
            <a:schemeClr val="bg1"/>
          </a:solid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4999" b="1" dirty="0">
                <a:solidFill>
                  <a:srgbClr val="5B9BD5">
                    <a:lumMod val="50000"/>
                  </a:srgbClr>
                </a:solidFill>
                <a:latin typeface="Candara" panose="020E0502030303020204" pitchFamily="34" charset="0"/>
                <a:ea typeface="MS PGothic" panose="020B0600070205080204" pitchFamily="34" charset="-128"/>
                <a:cs typeface="Century Gothic" panose="020B0502020202020204" pitchFamily="34" charset="0"/>
              </a:rPr>
              <a:t>Resources that shrink as you use them.  </a:t>
            </a:r>
          </a:p>
        </p:txBody>
      </p:sp>
      <p:pic>
        <p:nvPicPr>
          <p:cNvPr id="17" name="Picture 16" descr="Blow-Molded-Plastic-Folding-Chair.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673168" y="545912"/>
            <a:ext cx="3768267" cy="31186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TextBox 20"/>
          <p:cNvSpPr txBox="1">
            <a:spLocks noChangeArrowheads="1"/>
          </p:cNvSpPr>
          <p:nvPr/>
        </p:nvSpPr>
        <p:spPr bwMode="auto">
          <a:xfrm>
            <a:off x="8821226" y="284043"/>
            <a:ext cx="2367933" cy="523739"/>
          </a:xfrm>
          <a:prstGeom prst="rect">
            <a:avLst/>
          </a:prstGeom>
          <a:solidFill>
            <a:schemeClr val="bg2"/>
          </a:solidFill>
          <a:ln w="28575">
            <a:solidFill>
              <a:schemeClr val="tx1"/>
            </a:solidFill>
            <a:miter lim="800000"/>
            <a:headEnd/>
            <a:tailEnd/>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dirty="0">
                <a:solidFill>
                  <a:srgbClr val="000000"/>
                </a:solidFill>
                <a:ea typeface="MS PGothic" panose="020B0600070205080204" pitchFamily="34" charset="-128"/>
              </a:rPr>
              <a:t>Tangibles</a:t>
            </a:r>
          </a:p>
        </p:txBody>
      </p:sp>
      <p:pic>
        <p:nvPicPr>
          <p:cNvPr id="25" name="Picture 24" descr="MakingTim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33785" y="3068419"/>
            <a:ext cx="5071731" cy="33287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p:cNvPicPr>
            <a:picLocks noChangeAspect="1"/>
          </p:cNvPicPr>
          <p:nvPr/>
        </p:nvPicPr>
        <p:blipFill>
          <a:blip r:embed="rId5"/>
          <a:stretch>
            <a:fillRect/>
          </a:stretch>
        </p:blipFill>
        <p:spPr>
          <a:xfrm>
            <a:off x="7444568" y="4214608"/>
            <a:ext cx="3874404" cy="24444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TextBox 19"/>
          <p:cNvSpPr txBox="1">
            <a:spLocks noChangeArrowheads="1"/>
          </p:cNvSpPr>
          <p:nvPr/>
        </p:nvSpPr>
        <p:spPr bwMode="auto">
          <a:xfrm>
            <a:off x="1236946" y="2489532"/>
            <a:ext cx="2585364" cy="523739"/>
          </a:xfrm>
          <a:prstGeom prst="rect">
            <a:avLst/>
          </a:prstGeom>
          <a:solidFill>
            <a:schemeClr val="bg2">
              <a:lumMod val="90000"/>
            </a:schemeClr>
          </a:solidFill>
          <a:ln w="28575">
            <a:solidFill>
              <a:schemeClr val="tx1"/>
            </a:solidFill>
            <a:miter lim="800000"/>
            <a:headEnd/>
            <a:tailEnd/>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dirty="0">
                <a:solidFill>
                  <a:srgbClr val="000000"/>
                </a:solidFill>
                <a:ea typeface="MS PGothic" panose="020B0600070205080204" pitchFamily="34" charset="-128"/>
              </a:rPr>
              <a:t>Time/Energy</a:t>
            </a:r>
          </a:p>
        </p:txBody>
      </p:sp>
      <p:sp>
        <p:nvSpPr>
          <p:cNvPr id="16" name="TextBox 15"/>
          <p:cNvSpPr txBox="1">
            <a:spLocks noChangeArrowheads="1"/>
          </p:cNvSpPr>
          <p:nvPr/>
        </p:nvSpPr>
        <p:spPr bwMode="auto">
          <a:xfrm>
            <a:off x="7218171" y="4005603"/>
            <a:ext cx="1814040" cy="523739"/>
          </a:xfrm>
          <a:prstGeom prst="rect">
            <a:avLst/>
          </a:prstGeom>
          <a:solidFill>
            <a:schemeClr val="bg2">
              <a:lumMod val="90000"/>
            </a:schemeClr>
          </a:solidFill>
          <a:ln w="28575">
            <a:solidFill>
              <a:schemeClr val="tx1"/>
            </a:solidFill>
            <a:miter lim="800000"/>
            <a:headEnd/>
            <a:tailEnd/>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dirty="0">
                <a:solidFill>
                  <a:srgbClr val="000000"/>
                </a:solidFill>
                <a:ea typeface="MS PGothic" panose="020B0600070205080204" pitchFamily="34" charset="-128"/>
              </a:rPr>
              <a:t>Money</a:t>
            </a:r>
          </a:p>
        </p:txBody>
      </p:sp>
    </p:spTree>
    <p:extLst>
      <p:ext uri="{BB962C8B-B14F-4D97-AF65-F5344CB8AC3E}">
        <p14:creationId xmlns:p14="http://schemas.microsoft.com/office/powerpoint/2010/main" val="2487231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758" y="70589"/>
            <a:ext cx="11112366" cy="681178"/>
          </a:xfrm>
        </p:spPr>
        <p:txBody>
          <a:bodyPr>
            <a:normAutofit/>
          </a:bodyPr>
          <a:lstStyle/>
          <a:p>
            <a:r>
              <a:rPr lang="en-US" dirty="0"/>
              <a:t>Resources that Grow as You Use Them</a:t>
            </a:r>
          </a:p>
        </p:txBody>
      </p:sp>
      <p:pic>
        <p:nvPicPr>
          <p:cNvPr id="1026" name="Picture 2" descr="http://www.familyfriendpoems.com/images/hero/life-hope.jpg"/>
          <p:cNvPicPr>
            <a:picLocks noChangeAspect="1" noChangeArrowheads="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694337" y="1048040"/>
            <a:ext cx="5230786" cy="523078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5556634" y="1048040"/>
            <a:ext cx="6263701" cy="5016734"/>
          </a:xfrm>
          <a:prstGeom prst="rect">
            <a:avLst/>
          </a:prstGeom>
          <a:noFill/>
        </p:spPr>
        <p:txBody>
          <a:bodyPr wrap="square" lIns="91416" tIns="45708" rIns="91416" bIns="45708">
            <a:spAutoFit/>
          </a:bodyPr>
          <a:lstStyle/>
          <a:p>
            <a:pPr algn="ctr" defTabSz="914126">
              <a:defRPr/>
            </a:pPr>
            <a:r>
              <a:rPr lang="en-US" sz="8000" b="1" dirty="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Relationships</a:t>
            </a:r>
          </a:p>
          <a:p>
            <a:pPr algn="ctr" defTabSz="914126">
              <a:defRPr/>
            </a:pPr>
            <a:r>
              <a:rPr lang="en-US" sz="8000" b="1" dirty="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Skills</a:t>
            </a:r>
          </a:p>
          <a:p>
            <a:pPr algn="ctr" defTabSz="914126">
              <a:defRPr/>
            </a:pPr>
            <a:r>
              <a:rPr lang="en-US" sz="8000" b="1" dirty="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Hope</a:t>
            </a:r>
          </a:p>
          <a:p>
            <a:pPr algn="ctr" defTabSz="914126">
              <a:defRPr/>
            </a:pPr>
            <a:r>
              <a:rPr lang="en-US" sz="8000" b="1" dirty="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Trust</a:t>
            </a:r>
          </a:p>
        </p:txBody>
      </p:sp>
    </p:spTree>
    <p:extLst>
      <p:ext uri="{BB962C8B-B14F-4D97-AF65-F5344CB8AC3E}">
        <p14:creationId xmlns:p14="http://schemas.microsoft.com/office/powerpoint/2010/main" val="1500627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Box 18"/>
          <p:cNvSpPr txBox="1">
            <a:spLocks noChangeArrowheads="1"/>
          </p:cNvSpPr>
          <p:nvPr/>
        </p:nvSpPr>
        <p:spPr bwMode="auto">
          <a:xfrm>
            <a:off x="982640" y="-1"/>
            <a:ext cx="9949218" cy="2442950"/>
          </a:xfrm>
          <a:prstGeom prst="rect">
            <a:avLst/>
          </a:prstGeom>
          <a:solidFill>
            <a:schemeClr val="bg1"/>
          </a:solid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4999" b="1" dirty="0">
                <a:solidFill>
                  <a:srgbClr val="5B9BD5">
                    <a:lumMod val="50000"/>
                  </a:srgbClr>
                </a:solidFill>
                <a:latin typeface="Candara" panose="020E0502030303020204" pitchFamily="34" charset="0"/>
                <a:ea typeface="MS PGothic" panose="020B0600070205080204" pitchFamily="34" charset="-128"/>
                <a:cs typeface="Century Gothic" panose="020B0502020202020204" pitchFamily="34" charset="0"/>
              </a:rPr>
              <a:t>These resources are most precious, because they are priorities that people make decisions about.</a:t>
            </a:r>
          </a:p>
        </p:txBody>
      </p:sp>
      <p:pic>
        <p:nvPicPr>
          <p:cNvPr id="25" name="Picture 24" descr="MakingTim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17157" y="2683515"/>
            <a:ext cx="6634489" cy="40162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TextBox 19"/>
          <p:cNvSpPr txBox="1">
            <a:spLocks noChangeArrowheads="1"/>
          </p:cNvSpPr>
          <p:nvPr/>
        </p:nvSpPr>
        <p:spPr bwMode="auto">
          <a:xfrm>
            <a:off x="1173707" y="2884379"/>
            <a:ext cx="2879677" cy="953851"/>
          </a:xfrm>
          <a:prstGeom prst="rect">
            <a:avLst/>
          </a:prstGeom>
          <a:solidFill>
            <a:schemeClr val="bg2">
              <a:lumMod val="90000"/>
            </a:schemeClr>
          </a:solidFill>
          <a:ln w="28575">
            <a:solidFill>
              <a:schemeClr val="tx1"/>
            </a:solidFill>
            <a:miter lim="800000"/>
            <a:headEnd/>
            <a:tailEnd/>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dirty="0">
                <a:solidFill>
                  <a:srgbClr val="000000"/>
                </a:solidFill>
                <a:ea typeface="MS PGothic" panose="020B0600070205080204" pitchFamily="34" charset="-128"/>
              </a:rPr>
              <a:t>Time</a:t>
            </a:r>
          </a:p>
          <a:p>
            <a:pPr algn="ctr" defTabSz="914126">
              <a:defRPr/>
            </a:pPr>
            <a:r>
              <a:rPr lang="en-US" altLang="en-US" sz="2799" b="1" dirty="0">
                <a:solidFill>
                  <a:srgbClr val="000000"/>
                </a:solidFill>
                <a:ea typeface="MS PGothic" panose="020B0600070205080204" pitchFamily="34" charset="-128"/>
              </a:rPr>
              <a:t>Energy</a:t>
            </a:r>
          </a:p>
        </p:txBody>
      </p:sp>
    </p:spTree>
    <p:extLst>
      <p:ext uri="{BB962C8B-B14F-4D97-AF65-F5344CB8AC3E}">
        <p14:creationId xmlns:p14="http://schemas.microsoft.com/office/powerpoint/2010/main" val="3338588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684" y="177801"/>
            <a:ext cx="10666553" cy="750248"/>
          </a:xfrm>
        </p:spPr>
        <p:txBody>
          <a:bodyPr/>
          <a:lstStyle/>
          <a:p>
            <a:r>
              <a:rPr lang="en-US" dirty="0"/>
              <a:t>Resource Analysis P. 50-52</a:t>
            </a:r>
          </a:p>
        </p:txBody>
      </p:sp>
      <p:sp>
        <p:nvSpPr>
          <p:cNvPr id="3" name="Content Placeholder 2"/>
          <p:cNvSpPr>
            <a:spLocks noGrp="1"/>
          </p:cNvSpPr>
          <p:nvPr>
            <p:ph idx="1"/>
          </p:nvPr>
        </p:nvSpPr>
        <p:spPr>
          <a:xfrm>
            <a:off x="846162" y="1201003"/>
            <a:ext cx="10530076" cy="4971197"/>
          </a:xfrm>
        </p:spPr>
        <p:txBody>
          <a:bodyPr>
            <a:normAutofit/>
          </a:bodyPr>
          <a:lstStyle/>
          <a:p>
            <a:pPr marL="0" indent="0">
              <a:buNone/>
            </a:pPr>
            <a:r>
              <a:rPr lang="en-US" dirty="0"/>
              <a:t>4 Groups, each with one of the cases found on P. 53-82</a:t>
            </a:r>
          </a:p>
          <a:p>
            <a:pPr marL="0" indent="0">
              <a:buNone/>
            </a:pPr>
            <a:r>
              <a:rPr lang="en-US" dirty="0"/>
              <a:t>Refer to the case study notes you completed prior to on P. 50-52</a:t>
            </a:r>
          </a:p>
          <a:p>
            <a:pPr marL="0" indent="0">
              <a:buNone/>
            </a:pPr>
            <a:r>
              <a:rPr lang="en-US" dirty="0"/>
              <a:t>Each team completes the chart on P. 49 and prepares to share what they found. </a:t>
            </a:r>
          </a:p>
        </p:txBody>
      </p:sp>
      <p:pic>
        <p:nvPicPr>
          <p:cNvPr id="3074" name="Picture 2" descr="Resources - DOIT STEAM"/>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1424734" y="3686601"/>
            <a:ext cx="9372931" cy="2406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4095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684" y="177801"/>
            <a:ext cx="10666553" cy="750248"/>
          </a:xfrm>
        </p:spPr>
        <p:txBody>
          <a:bodyPr/>
          <a:lstStyle/>
          <a:p>
            <a:r>
              <a:rPr lang="en-US" dirty="0"/>
              <a:t>Report Out and then Final Reflections</a:t>
            </a:r>
          </a:p>
        </p:txBody>
      </p:sp>
      <p:sp>
        <p:nvSpPr>
          <p:cNvPr id="3" name="Content Placeholder 2"/>
          <p:cNvSpPr>
            <a:spLocks noGrp="1"/>
          </p:cNvSpPr>
          <p:nvPr>
            <p:ph idx="1"/>
          </p:nvPr>
        </p:nvSpPr>
        <p:spPr>
          <a:xfrm>
            <a:off x="846161" y="1201003"/>
            <a:ext cx="11342663" cy="4971197"/>
          </a:xfrm>
        </p:spPr>
        <p:txBody>
          <a:bodyPr>
            <a:normAutofit/>
          </a:bodyPr>
          <a:lstStyle/>
          <a:p>
            <a:pPr marL="0" indent="0">
              <a:buNone/>
            </a:pPr>
            <a:r>
              <a:rPr lang="en-US" dirty="0"/>
              <a:t>Each team shares for 2-3 minutes what they discovered about their case. </a:t>
            </a:r>
          </a:p>
          <a:p>
            <a:pPr marL="0" indent="0">
              <a:buNone/>
            </a:pPr>
            <a:r>
              <a:rPr lang="en-US" dirty="0"/>
              <a:t>Final reflections – </a:t>
            </a:r>
          </a:p>
          <a:p>
            <a:r>
              <a:rPr lang="en-US" dirty="0"/>
              <a:t>How do your groups think about resources at home?  </a:t>
            </a:r>
          </a:p>
          <a:p>
            <a:r>
              <a:rPr lang="en-US" dirty="0"/>
              <a:t>How do they get them? </a:t>
            </a:r>
          </a:p>
        </p:txBody>
      </p:sp>
      <p:pic>
        <p:nvPicPr>
          <p:cNvPr id="3074" name="Picture 2" descr="Resources - DOIT STEAM"/>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2815893" y="3686601"/>
            <a:ext cx="9372931" cy="2406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1501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2" y="297976"/>
            <a:ext cx="7083189" cy="6560024"/>
          </a:xfrm>
        </p:spPr>
        <p:txBody>
          <a:bodyPr>
            <a:normAutofit/>
          </a:bodyPr>
          <a:lstStyle/>
          <a:p>
            <a:pPr marL="0" indent="0">
              <a:buNone/>
            </a:pPr>
            <a:r>
              <a:rPr lang="en-US" dirty="0"/>
              <a:t>For any campaign to be effective, the leadership team needs to assess the constituents’ resources and capabilities and those of the “boss” or target of the campaign. </a:t>
            </a:r>
          </a:p>
          <a:p>
            <a:pPr marL="0" lvl="0" indent="0">
              <a:buNone/>
            </a:pPr>
            <a:r>
              <a:rPr lang="en-US" dirty="0"/>
              <a:t>The bigger the win, the more resource you need.</a:t>
            </a:r>
          </a:p>
          <a:p>
            <a:pPr marL="0" indent="0">
              <a:buNone/>
            </a:pPr>
            <a:r>
              <a:rPr lang="en-US" dirty="0"/>
              <a:t>Adding new people adds new and varied resources.</a:t>
            </a:r>
          </a:p>
          <a:p>
            <a:pPr marL="0" indent="0">
              <a:buNone/>
            </a:pPr>
            <a:r>
              <a:rPr lang="en-US" dirty="0"/>
              <a:t>Money is a vital resource, but time, connections, and relationships of a constituency’s members are the strongest resource they have. </a:t>
            </a:r>
          </a:p>
          <a:p>
            <a:pPr marL="0" lvl="0" indent="0">
              <a:buNone/>
            </a:pPr>
            <a:endParaRPr lang="en-US" dirty="0"/>
          </a:p>
          <a:p>
            <a:pPr marL="0" lvl="0" indent="0">
              <a:buNone/>
            </a:pPr>
            <a:endParaRPr lang="en-US" dirty="0"/>
          </a:p>
          <a:p>
            <a:pPr marL="0" lv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193833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19</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093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2970352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22714" y="0"/>
            <a:ext cx="11547998" cy="6858000"/>
            <a:chOff x="0" y="185739"/>
            <a:chExt cx="12344399" cy="6343650"/>
          </a:xfrm>
        </p:grpSpPr>
        <p:pic>
          <p:nvPicPr>
            <p:cNvPr id="2" name="Picture 2" descr="A screenshot of a cell phone&#10;&#10;Description generated with high confidence">
              <a:extLst>
                <a:ext uri="{FF2B5EF4-FFF2-40B4-BE49-F238E27FC236}">
                  <a16:creationId xmlns:a16="http://schemas.microsoft.com/office/drawing/2014/main" id="{C451CD0A-1648-47DA-B511-A6DC4FDE3542}"/>
                </a:ext>
              </a:extLst>
            </p:cNvPr>
            <p:cNvPicPr>
              <a:picLocks noChangeAspect="1"/>
            </p:cNvPicPr>
            <p:nvPr/>
          </p:nvPicPr>
          <p:blipFill>
            <a:blip r:embed="rId2"/>
            <a:stretch>
              <a:fillRect/>
            </a:stretch>
          </p:blipFill>
          <p:spPr>
            <a:xfrm>
              <a:off x="0" y="185739"/>
              <a:ext cx="12344399" cy="6343650"/>
            </a:xfrm>
            <a:prstGeom prst="rect">
              <a:avLst/>
            </a:prstGeom>
          </p:spPr>
        </p:pic>
        <p:pic>
          <p:nvPicPr>
            <p:cNvPr id="3" name="Picture 2" descr="A screenshot of a cell phone&#10;&#10;Description generated with high confidence">
              <a:extLst>
                <a:ext uri="{FF2B5EF4-FFF2-40B4-BE49-F238E27FC236}">
                  <a16:creationId xmlns:a16="http://schemas.microsoft.com/office/drawing/2014/main" id="{C451CD0A-1648-47DA-B511-A6DC4FDE3542}"/>
                </a:ext>
              </a:extLst>
            </p:cNvPr>
            <p:cNvPicPr>
              <a:picLocks noChangeAspect="1"/>
            </p:cNvPicPr>
            <p:nvPr/>
          </p:nvPicPr>
          <p:blipFill rotWithShape="1">
            <a:blip r:embed="rId2"/>
            <a:srcRect t="91629" r="92207"/>
            <a:stretch/>
          </p:blipFill>
          <p:spPr>
            <a:xfrm>
              <a:off x="11229975" y="5998369"/>
              <a:ext cx="1050131" cy="531020"/>
            </a:xfrm>
            <a:prstGeom prst="rect">
              <a:avLst/>
            </a:prstGeom>
          </p:spPr>
        </p:pic>
      </p:grpSp>
    </p:spTree>
    <p:extLst>
      <p:ext uri="{BB962C8B-B14F-4D97-AF65-F5344CB8AC3E}">
        <p14:creationId xmlns:p14="http://schemas.microsoft.com/office/powerpoint/2010/main" val="2689157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5206" y="-496388"/>
            <a:ext cx="9782801" cy="1239837"/>
          </a:xfrm>
        </p:spPr>
        <p:txBody>
          <a:bodyPr/>
          <a:lstStyle/>
          <a:p>
            <a:r>
              <a:rPr lang="en-US" dirty="0"/>
              <a:t>Leadership Cycle and Leadership Spiral </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248921317"/>
              </p:ext>
            </p:extLst>
          </p:nvPr>
        </p:nvGraphicFramePr>
        <p:xfrm>
          <a:off x="-1933303" y="743449"/>
          <a:ext cx="10659291" cy="55659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p:cNvGraphicFramePr/>
          <p:nvPr>
            <p:extLst>
              <p:ext uri="{D42A27DB-BD31-4B8C-83A1-F6EECF244321}">
                <p14:modId xmlns:p14="http://schemas.microsoft.com/office/powerpoint/2010/main" val="1628889220"/>
              </p:ext>
            </p:extLst>
          </p:nvPr>
        </p:nvGraphicFramePr>
        <p:xfrm>
          <a:off x="4967706" y="469128"/>
          <a:ext cx="8771512" cy="611455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929575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616" y="177800"/>
            <a:ext cx="10857622" cy="818487"/>
          </a:xfrm>
        </p:spPr>
        <p:txBody>
          <a:bodyPr/>
          <a:lstStyle/>
          <a:p>
            <a:r>
              <a:rPr lang="en-US" dirty="0"/>
              <a:t>Whole Room Discussion </a:t>
            </a:r>
          </a:p>
        </p:txBody>
      </p:sp>
      <p:sp>
        <p:nvSpPr>
          <p:cNvPr id="3" name="Content Placeholder 2"/>
          <p:cNvSpPr>
            <a:spLocks noGrp="1"/>
          </p:cNvSpPr>
          <p:nvPr>
            <p:ph idx="1"/>
          </p:nvPr>
        </p:nvSpPr>
        <p:spPr>
          <a:xfrm>
            <a:off x="518616" y="1600200"/>
            <a:ext cx="6182435" cy="4572000"/>
          </a:xfrm>
        </p:spPr>
        <p:txBody>
          <a:bodyPr/>
          <a:lstStyle/>
          <a:p>
            <a:pPr marL="0" indent="0">
              <a:buNone/>
            </a:pPr>
            <a:r>
              <a:rPr lang="en-US" dirty="0"/>
              <a:t>How do you identify and track leaders in your state?</a:t>
            </a:r>
          </a:p>
          <a:p>
            <a:pPr marL="0" indent="0">
              <a:buNone/>
            </a:pPr>
            <a:endParaRPr lang="en-US" dirty="0"/>
          </a:p>
          <a:p>
            <a:pPr marL="0" indent="0">
              <a:buNone/>
            </a:pPr>
            <a:r>
              <a:rPr lang="en-US" dirty="0"/>
              <a:t>Resources on Leaders</a:t>
            </a:r>
          </a:p>
          <a:p>
            <a:pPr marL="0" indent="0">
              <a:buNone/>
            </a:pPr>
            <a:r>
              <a:rPr lang="en-US" dirty="0"/>
              <a:t>Trusted and Respected, P. 87-95</a:t>
            </a:r>
          </a:p>
          <a:p>
            <a:pPr marL="0" indent="0">
              <a:buNone/>
            </a:pPr>
            <a:r>
              <a:rPr lang="en-US" dirty="0"/>
              <a:t>He was Fired by Amazon…, P. 96-97</a:t>
            </a:r>
          </a:p>
          <a:p>
            <a:pPr marL="0" indent="0">
              <a:buNone/>
            </a:pPr>
            <a:r>
              <a:rPr lang="en-US" dirty="0"/>
              <a:t>These are the Workers…, P. 98-120</a:t>
            </a:r>
          </a:p>
          <a:p>
            <a:pPr marL="0" indent="0">
              <a:buNone/>
            </a:pPr>
            <a:endParaRPr lang="en-US" dirty="0"/>
          </a:p>
        </p:txBody>
      </p:sp>
      <p:pic>
        <p:nvPicPr>
          <p:cNvPr id="1026" name="Picture 2" descr="Effective Change Requires Proximate Leaders -- People Who are Guided by  Commun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5893" y="853342"/>
            <a:ext cx="5037398" cy="5037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226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Solid Gaines Through Solidarity 1920x1080">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191353" y="339862"/>
            <a:ext cx="10586965" cy="5955168"/>
          </a:xfrm>
        </p:spPr>
      </p:pic>
    </p:spTree>
    <p:extLst>
      <p:ext uri="{BB962C8B-B14F-4D97-AF65-F5344CB8AC3E}">
        <p14:creationId xmlns:p14="http://schemas.microsoft.com/office/powerpoint/2010/main" val="314108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0606" y="2306851"/>
            <a:ext cx="4971137" cy="1239837"/>
          </a:xfrm>
        </p:spPr>
        <p:txBody>
          <a:bodyPr/>
          <a:lstStyle/>
          <a:p>
            <a:r>
              <a:rPr lang="en-US" dirty="0"/>
              <a:t>What did you notice as you watched? </a:t>
            </a:r>
          </a:p>
        </p:txBody>
      </p:sp>
      <p:sp>
        <p:nvSpPr>
          <p:cNvPr id="3" name="Content Placeholder 2"/>
          <p:cNvSpPr>
            <a:spLocks noGrp="1"/>
          </p:cNvSpPr>
          <p:nvPr>
            <p:ph idx="1"/>
          </p:nvPr>
        </p:nvSpPr>
        <p:spPr>
          <a:xfrm>
            <a:off x="569855" y="1417637"/>
            <a:ext cx="6308618" cy="4572000"/>
          </a:xfrm>
        </p:spPr>
        <p:txBody>
          <a:bodyPr/>
          <a:lstStyle/>
          <a:p>
            <a:pPr marL="0" indent="0">
              <a:buNone/>
            </a:pPr>
            <a:endParaRPr lang="en-US" dirty="0"/>
          </a:p>
        </p:txBody>
      </p:sp>
      <p:pic>
        <p:nvPicPr>
          <p:cNvPr id="4" name="Picture 2" descr="Effective Change Requires Proximate Leaders -- People Who are Guided by  Commun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5893" y="853342"/>
            <a:ext cx="5037398" cy="5037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1238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206" y="96945"/>
            <a:ext cx="6499687" cy="619919"/>
          </a:xfrm>
        </p:spPr>
        <p:txBody>
          <a:bodyPr/>
          <a:lstStyle/>
          <a:p>
            <a:r>
              <a:rPr lang="en-US" dirty="0"/>
              <a:t>Why Trusted AND Respected? </a:t>
            </a:r>
          </a:p>
        </p:txBody>
      </p:sp>
      <p:sp>
        <p:nvSpPr>
          <p:cNvPr id="3" name="Content Placeholder 2"/>
          <p:cNvSpPr>
            <a:spLocks noGrp="1"/>
          </p:cNvSpPr>
          <p:nvPr>
            <p:ph idx="1"/>
          </p:nvPr>
        </p:nvSpPr>
        <p:spPr>
          <a:xfrm>
            <a:off x="627798" y="853342"/>
            <a:ext cx="6168787" cy="5274503"/>
          </a:xfrm>
        </p:spPr>
        <p:txBody>
          <a:bodyPr>
            <a:noAutofit/>
          </a:bodyPr>
          <a:lstStyle/>
          <a:p>
            <a:pPr marL="0" indent="0">
              <a:buNone/>
            </a:pPr>
            <a:r>
              <a:rPr lang="en-US" sz="3600" dirty="0"/>
              <a:t>Trusted: </a:t>
            </a:r>
            <a:br>
              <a:rPr lang="en-US" sz="3600" dirty="0"/>
            </a:br>
            <a:r>
              <a:rPr lang="en-US" sz="3600" dirty="0"/>
              <a:t>They will have your back</a:t>
            </a:r>
          </a:p>
          <a:p>
            <a:pPr marL="0" indent="0">
              <a:buNone/>
            </a:pPr>
            <a:r>
              <a:rPr lang="en-US" sz="3600" dirty="0"/>
              <a:t>Respected: </a:t>
            </a:r>
            <a:br>
              <a:rPr lang="en-US" sz="3600" dirty="0"/>
            </a:br>
            <a:r>
              <a:rPr lang="en-US" sz="3600" dirty="0"/>
              <a:t>Their work or visible beliefs have value to you. </a:t>
            </a:r>
          </a:p>
          <a:p>
            <a:pPr marL="0" indent="0">
              <a:buNone/>
            </a:pPr>
            <a:endParaRPr lang="en-US" sz="3600" dirty="0"/>
          </a:p>
          <a:p>
            <a:pPr marL="0" indent="0">
              <a:buNone/>
            </a:pPr>
            <a:r>
              <a:rPr lang="en-US" sz="3600" dirty="0"/>
              <a:t>Trusted AND Respected have the resource we need most – relationship and connections between people. </a:t>
            </a:r>
          </a:p>
          <a:p>
            <a:pPr marL="0" indent="0">
              <a:buNone/>
            </a:pPr>
            <a:endParaRPr lang="en-US" sz="3600" dirty="0"/>
          </a:p>
        </p:txBody>
      </p:sp>
      <p:pic>
        <p:nvPicPr>
          <p:cNvPr id="4" name="Picture 2" descr="Effective Change Requires Proximate Leaders -- People Who are Guided by  Commun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5893" y="853342"/>
            <a:ext cx="5037398" cy="5037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1200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3" y="297976"/>
            <a:ext cx="6782938" cy="6560024"/>
          </a:xfrm>
        </p:spPr>
        <p:txBody>
          <a:bodyPr>
            <a:normAutofit/>
          </a:bodyPr>
          <a:lstStyle/>
          <a:p>
            <a:pPr marL="0" indent="0">
              <a:buNone/>
            </a:pPr>
            <a:r>
              <a:rPr lang="en-US" sz="4000" dirty="0"/>
              <a:t>Leaders are not fixed to a certain characteristic, have been trained by the organization, or must be members of the union. </a:t>
            </a:r>
          </a:p>
          <a:p>
            <a:pPr marL="0" indent="0">
              <a:buNone/>
            </a:pPr>
            <a:endParaRPr lang="en-US" sz="4000" dirty="0"/>
          </a:p>
          <a:p>
            <a:pPr marL="0" indent="0">
              <a:buNone/>
            </a:pPr>
            <a:r>
              <a:rPr lang="en-US" sz="4000" dirty="0"/>
              <a:t>Leaders are those people who are trusted and respected by their colleagues. </a:t>
            </a:r>
          </a:p>
          <a:p>
            <a:pPr marL="0" lvl="0" indent="0">
              <a:buNone/>
            </a:pPr>
            <a:endParaRPr lang="en-US" dirty="0"/>
          </a:p>
          <a:p>
            <a:pPr marL="0" lvl="0" indent="0">
              <a:buNone/>
            </a:pPr>
            <a:endParaRPr lang="en-US" dirty="0"/>
          </a:p>
          <a:p>
            <a:pPr marL="0" lv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466344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2359" y="893"/>
            <a:ext cx="11032885" cy="795660"/>
          </a:xfrm>
        </p:spPr>
        <p:txBody>
          <a:bodyPr>
            <a:normAutofit/>
          </a:bodyPr>
          <a:lstStyle/>
          <a:p>
            <a:r>
              <a:rPr lang="en-US" b="1" dirty="0"/>
              <a:t>Some Definitions for Group Work</a:t>
            </a:r>
          </a:p>
        </p:txBody>
      </p:sp>
      <p:sp>
        <p:nvSpPr>
          <p:cNvPr id="3" name="Content Placeholder 2"/>
          <p:cNvSpPr>
            <a:spLocks noGrp="1"/>
          </p:cNvSpPr>
          <p:nvPr>
            <p:ph idx="1"/>
          </p:nvPr>
        </p:nvSpPr>
        <p:spPr>
          <a:xfrm>
            <a:off x="684212" y="796553"/>
            <a:ext cx="11369181" cy="5146495"/>
          </a:xfrm>
        </p:spPr>
        <p:txBody>
          <a:bodyPr vert="horz" lIns="0" tIns="45708" rIns="0" bIns="45708" rtlCol="0" anchor="t">
            <a:noAutofit/>
          </a:bodyPr>
          <a:lstStyle/>
          <a:p>
            <a:r>
              <a:rPr lang="en-US" sz="3599" b="1" dirty="0"/>
              <a:t>Leaders –</a:t>
            </a:r>
            <a:r>
              <a:rPr lang="en-US" sz="3599" dirty="0"/>
              <a:t> Trusted and respected by their colleagues in ways that cut across communities of workers- are connected by values and influential relationships with mobilizers, activists, and those not yet part of the work. Get people to move their thinking and take action. </a:t>
            </a:r>
          </a:p>
          <a:p>
            <a:r>
              <a:rPr lang="en-US" sz="3599" b="1" dirty="0"/>
              <a:t>Mobilizers –</a:t>
            </a:r>
            <a:r>
              <a:rPr lang="en-US" sz="3599" dirty="0"/>
              <a:t> Are already convinced members, who are already willing to take action. They are connected to the other already convinced. </a:t>
            </a:r>
          </a:p>
          <a:p>
            <a:r>
              <a:rPr lang="en-US" sz="3599" b="1" dirty="0"/>
              <a:t>Activists – </a:t>
            </a:r>
            <a:r>
              <a:rPr lang="en-US" sz="3599" dirty="0"/>
              <a:t>Supportive and willing to act if invited but not able to move others. </a:t>
            </a:r>
          </a:p>
        </p:txBody>
      </p:sp>
      <p:sp>
        <p:nvSpPr>
          <p:cNvPr id="4" name="Slide Number Placeholder 3"/>
          <p:cNvSpPr>
            <a:spLocks noGrp="1"/>
          </p:cNvSpPr>
          <p:nvPr>
            <p:ph type="sldNum" sz="quarter" idx="12"/>
          </p:nvPr>
        </p:nvSpPr>
        <p:spPr/>
        <p:txBody>
          <a:bodyPr/>
          <a:lstStyle/>
          <a:p>
            <a:fld id="{5414DF46-E7D2-4146-95BA-57A23C39CF98}" type="slidenum">
              <a:rPr lang="en-US" smtClean="0"/>
              <a:t>28</a:t>
            </a:fld>
            <a:endParaRPr lang="en-US"/>
          </a:p>
        </p:txBody>
      </p:sp>
    </p:spTree>
    <p:extLst>
      <p:ext uri="{BB962C8B-B14F-4D97-AF65-F5344CB8AC3E}">
        <p14:creationId xmlns:p14="http://schemas.microsoft.com/office/powerpoint/2010/main" val="4290356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694438"/>
            <a:ext cx="11032885" cy="822455"/>
          </a:xfrm>
        </p:spPr>
        <p:txBody>
          <a:bodyPr>
            <a:normAutofit fontScale="90000"/>
          </a:bodyPr>
          <a:lstStyle/>
          <a:p>
            <a:r>
              <a:rPr lang="en-US" dirty="0"/>
              <a:t>Leaders, Mobilizers, and Activists – Scenarios </a:t>
            </a:r>
            <a:r>
              <a:rPr lang="en-US" dirty="0" err="1"/>
              <a:t>pg</a:t>
            </a:r>
            <a:r>
              <a:rPr lang="en-US" dirty="0"/>
              <a:t> 121-122</a:t>
            </a:r>
            <a:br>
              <a:rPr lang="en-US" dirty="0"/>
            </a:br>
            <a:endParaRPr lang="en-US" dirty="0"/>
          </a:p>
        </p:txBody>
      </p:sp>
      <p:pic>
        <p:nvPicPr>
          <p:cNvPr id="6" name="Picture 5"/>
          <p:cNvPicPr>
            <a:picLocks noChangeAspect="1"/>
          </p:cNvPicPr>
          <p:nvPr/>
        </p:nvPicPr>
        <p:blipFill rotWithShape="1">
          <a:blip r:embed="rId2"/>
          <a:srcRect l="24142"/>
          <a:stretch/>
        </p:blipFill>
        <p:spPr>
          <a:xfrm>
            <a:off x="608012" y="1954604"/>
            <a:ext cx="3682355" cy="3053240"/>
          </a:xfrm>
          <a:prstGeom prst="rect">
            <a:avLst/>
          </a:prstGeom>
        </p:spPr>
      </p:pic>
      <p:pic>
        <p:nvPicPr>
          <p:cNvPr id="8" name="Picture 7"/>
          <p:cNvPicPr>
            <a:picLocks noChangeAspect="1"/>
          </p:cNvPicPr>
          <p:nvPr/>
        </p:nvPicPr>
        <p:blipFill rotWithShape="1">
          <a:blip r:embed="rId3"/>
          <a:srcRect l="33698" r="-1"/>
          <a:stretch/>
        </p:blipFill>
        <p:spPr>
          <a:xfrm>
            <a:off x="7814552" y="1747697"/>
            <a:ext cx="3445561" cy="3465096"/>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3674101" y="3287147"/>
            <a:ext cx="4140450" cy="2978905"/>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29</a:t>
            </a:fld>
            <a:endParaRPr lang="en-US"/>
          </a:p>
        </p:txBody>
      </p:sp>
    </p:spTree>
    <p:extLst>
      <p:ext uri="{BB962C8B-B14F-4D97-AF65-F5344CB8AC3E}">
        <p14:creationId xmlns:p14="http://schemas.microsoft.com/office/powerpoint/2010/main" val="3822017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0454" y="176560"/>
            <a:ext cx="9279043" cy="1065386"/>
          </a:xfrm>
        </p:spPr>
        <p:txBody>
          <a:bodyPr>
            <a:normAutofit fontScale="90000"/>
          </a:bodyPr>
          <a:lstStyle/>
          <a:p>
            <a:r>
              <a:rPr lang="en-US" dirty="0"/>
              <a:t>Team Work Leaders, Mobilizers, and Activists</a:t>
            </a:r>
            <a:br>
              <a:rPr lang="en-US" dirty="0"/>
            </a:br>
            <a:endParaRPr lang="en-US" dirty="0"/>
          </a:p>
        </p:txBody>
      </p:sp>
      <p:pic>
        <p:nvPicPr>
          <p:cNvPr id="6" name="Picture 5"/>
          <p:cNvPicPr>
            <a:picLocks noChangeAspect="1"/>
          </p:cNvPicPr>
          <p:nvPr/>
        </p:nvPicPr>
        <p:blipFill rotWithShape="1">
          <a:blip r:embed="rId2"/>
          <a:srcRect l="24142"/>
          <a:stretch/>
        </p:blipFill>
        <p:spPr>
          <a:xfrm>
            <a:off x="608012" y="1019374"/>
            <a:ext cx="1950853" cy="1617558"/>
          </a:xfrm>
          <a:prstGeom prst="rect">
            <a:avLst/>
          </a:prstGeom>
        </p:spPr>
      </p:pic>
      <p:pic>
        <p:nvPicPr>
          <p:cNvPr id="8" name="Picture 7"/>
          <p:cNvPicPr>
            <a:picLocks noChangeAspect="1"/>
          </p:cNvPicPr>
          <p:nvPr/>
        </p:nvPicPr>
        <p:blipFill rotWithShape="1">
          <a:blip r:embed="rId3"/>
          <a:srcRect l="33698" r="-1"/>
          <a:stretch/>
        </p:blipFill>
        <p:spPr>
          <a:xfrm>
            <a:off x="639601" y="4412911"/>
            <a:ext cx="1950853" cy="1961913"/>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616425" y="2806463"/>
            <a:ext cx="1997203" cy="1436916"/>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30</a:t>
            </a:fld>
            <a:endParaRPr lang="en-US"/>
          </a:p>
        </p:txBody>
      </p:sp>
      <p:sp>
        <p:nvSpPr>
          <p:cNvPr id="7" name="Content Placeholder 2"/>
          <p:cNvSpPr txBox="1">
            <a:spLocks/>
          </p:cNvSpPr>
          <p:nvPr/>
        </p:nvSpPr>
        <p:spPr>
          <a:xfrm>
            <a:off x="2708628" y="1524000"/>
            <a:ext cx="8551485" cy="4419048"/>
          </a:xfrm>
          <a:prstGeom prst="rect">
            <a:avLst/>
          </a:prstGeom>
        </p:spPr>
        <p:txBody>
          <a:bodyPr vert="horz" lIns="0" tIns="45708" rIns="0" bIns="45708"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399"/>
              <a:t>Who is a leader, a mobilizer, and an activist? How do you know? </a:t>
            </a:r>
          </a:p>
          <a:p>
            <a:endParaRPr lang="en-US" sz="4399"/>
          </a:p>
          <a:p>
            <a:r>
              <a:rPr lang="en-US" sz="4399"/>
              <a:t>In what order would you want to invite them into your cause and why? </a:t>
            </a:r>
          </a:p>
        </p:txBody>
      </p:sp>
    </p:spTree>
    <p:extLst>
      <p:ext uri="{BB962C8B-B14F-4D97-AF65-F5344CB8AC3E}">
        <p14:creationId xmlns:p14="http://schemas.microsoft.com/office/powerpoint/2010/main" val="3787530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8628" y="48458"/>
            <a:ext cx="8978619" cy="822455"/>
          </a:xfrm>
        </p:spPr>
        <p:txBody>
          <a:bodyPr>
            <a:normAutofit/>
          </a:bodyPr>
          <a:lstStyle/>
          <a:p>
            <a:r>
              <a:rPr lang="en-US" dirty="0"/>
              <a:t>How Recruitment Grows Your Base</a:t>
            </a:r>
          </a:p>
        </p:txBody>
      </p:sp>
      <p:pic>
        <p:nvPicPr>
          <p:cNvPr id="6" name="Picture 5"/>
          <p:cNvPicPr>
            <a:picLocks noChangeAspect="1"/>
          </p:cNvPicPr>
          <p:nvPr/>
        </p:nvPicPr>
        <p:blipFill rotWithShape="1">
          <a:blip r:embed="rId2"/>
          <a:srcRect l="24142"/>
          <a:stretch/>
        </p:blipFill>
        <p:spPr>
          <a:xfrm>
            <a:off x="608012" y="990600"/>
            <a:ext cx="1950853" cy="1617558"/>
          </a:xfrm>
          <a:prstGeom prst="rect">
            <a:avLst/>
          </a:prstGeom>
        </p:spPr>
      </p:pic>
      <p:pic>
        <p:nvPicPr>
          <p:cNvPr id="8" name="Picture 7"/>
          <p:cNvPicPr>
            <a:picLocks noChangeAspect="1"/>
          </p:cNvPicPr>
          <p:nvPr/>
        </p:nvPicPr>
        <p:blipFill rotWithShape="1">
          <a:blip r:embed="rId3"/>
          <a:srcRect l="33698" r="-1"/>
          <a:stretch/>
        </p:blipFill>
        <p:spPr>
          <a:xfrm>
            <a:off x="654362" y="4420686"/>
            <a:ext cx="1950853" cy="1961913"/>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608012" y="2925420"/>
            <a:ext cx="1997203" cy="1436916"/>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31</a:t>
            </a:fld>
            <a:endParaRPr lang="en-US"/>
          </a:p>
        </p:txBody>
      </p:sp>
      <p:sp>
        <p:nvSpPr>
          <p:cNvPr id="7" name="Content Placeholder 2"/>
          <p:cNvSpPr txBox="1">
            <a:spLocks/>
          </p:cNvSpPr>
          <p:nvPr/>
        </p:nvSpPr>
        <p:spPr>
          <a:xfrm>
            <a:off x="2708628" y="1241945"/>
            <a:ext cx="8551485" cy="4159697"/>
          </a:xfrm>
          <a:prstGeom prst="rect">
            <a:avLst/>
          </a:prstGeom>
        </p:spPr>
        <p:txBody>
          <a:bodyPr vert="horz" lIns="0" tIns="45708" rIns="0" bIns="45708"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599" dirty="0"/>
              <a:t>Leaders bring their followers.</a:t>
            </a:r>
          </a:p>
          <a:p>
            <a:endParaRPr lang="en-US" sz="3599" dirty="0"/>
          </a:p>
          <a:p>
            <a:br>
              <a:rPr lang="en-US" sz="3599" dirty="0"/>
            </a:br>
            <a:r>
              <a:rPr lang="en-US" sz="3599" dirty="0"/>
              <a:t>Mobilizers bring their loyalty to leaders and their reputation with colleagues. </a:t>
            </a:r>
          </a:p>
          <a:p>
            <a:br>
              <a:rPr lang="en-US" sz="3599" dirty="0"/>
            </a:br>
            <a:r>
              <a:rPr lang="en-US" sz="3599" dirty="0"/>
              <a:t>Activists bring their potential. </a:t>
            </a:r>
          </a:p>
        </p:txBody>
      </p:sp>
    </p:spTree>
    <p:extLst>
      <p:ext uri="{BB962C8B-B14F-4D97-AF65-F5344CB8AC3E}">
        <p14:creationId xmlns:p14="http://schemas.microsoft.com/office/powerpoint/2010/main" val="1928575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482600"/>
            <a:ext cx="6705361" cy="5689600"/>
          </a:xfrm>
        </p:spPr>
        <p:txBody>
          <a:bodyPr vert="horz" lIns="91440" tIns="45720" rIns="91440" bIns="45720" rtlCol="0" anchor="t">
            <a:normAutofit fontScale="85000" lnSpcReduction="20000"/>
          </a:bodyPr>
          <a:lstStyle/>
          <a:p>
            <a:pPr marL="246380" lvl="0" indent="-246380"/>
            <a:r>
              <a:rPr lang="en-US" sz="3600" dirty="0"/>
              <a:t>Title does not indicate the leader.</a:t>
            </a:r>
            <a:endParaRPr lang="en-US" dirty="0"/>
          </a:p>
          <a:p>
            <a:pPr marL="246380" indent="-246380"/>
            <a:r>
              <a:rPr lang="en-US" sz="3600" dirty="0"/>
              <a:t>Leadership characteristics (think True Colors do not make natural leaders. </a:t>
            </a:r>
          </a:p>
          <a:p>
            <a:pPr marL="246380" indent="-246380"/>
            <a:r>
              <a:rPr lang="en-US" sz="3600" dirty="0"/>
              <a:t>Our primary job is to identify leaders who can build shared power, responsibility, and authority.</a:t>
            </a:r>
          </a:p>
          <a:p>
            <a:pPr marL="246380" indent="-246380"/>
            <a:r>
              <a:rPr lang="en-US" sz="3600" dirty="0"/>
              <a:t>We grow our constituency’s resources for action by intentionally and continually increasing the base of people.</a:t>
            </a:r>
          </a:p>
          <a:p>
            <a:pPr marL="246380" indent="-246380"/>
            <a:r>
              <a:rPr lang="en-US" sz="3600" dirty="0"/>
              <a:t>Leaders are our greatest resource.</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43666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Jane McAlevey on Deep Organizing">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766783" y="177800"/>
            <a:ext cx="10738280" cy="6049735"/>
          </a:xfrm>
        </p:spPr>
      </p:pic>
    </p:spTree>
    <p:extLst>
      <p:ext uri="{BB962C8B-B14F-4D97-AF65-F5344CB8AC3E}">
        <p14:creationId xmlns:p14="http://schemas.microsoft.com/office/powerpoint/2010/main" val="2809287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8971" y="2238612"/>
            <a:ext cx="9782801" cy="1239837"/>
          </a:xfrm>
        </p:spPr>
        <p:txBody>
          <a:bodyPr/>
          <a:lstStyle/>
          <a:p>
            <a:r>
              <a:rPr lang="en-US" dirty="0"/>
              <a:t>What did you hear that you want to highlight? </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877877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5" y="399576"/>
            <a:ext cx="6999712" cy="6375400"/>
          </a:xfrm>
        </p:spPr>
        <p:txBody>
          <a:bodyPr vert="horz" lIns="91440" tIns="45720" rIns="91440" bIns="45720" rtlCol="0" anchor="t">
            <a:normAutofit fontScale="92500" lnSpcReduction="20000"/>
          </a:bodyPr>
          <a:lstStyle/>
          <a:p>
            <a:r>
              <a:rPr lang="en-US" dirty="0"/>
              <a:t>Patient and persistent identification of the trusted and respected leaders. And it may not be someone who is with us. </a:t>
            </a:r>
          </a:p>
          <a:p>
            <a:r>
              <a:rPr lang="en-US" dirty="0"/>
              <a:t>Members pick their leaders, we cannot pick them for them. </a:t>
            </a:r>
          </a:p>
          <a:p>
            <a:r>
              <a:rPr lang="en-US" dirty="0"/>
              <a:t>We cannot grow and become a fighting union without bringing in new leaders. The identification and inclusion of new leaders is the core of a fighting union. </a:t>
            </a:r>
          </a:p>
          <a:p>
            <a:r>
              <a:rPr lang="en-US" dirty="0"/>
              <a:t>Then we have to figure out what matters to them. </a:t>
            </a:r>
          </a:p>
          <a:p>
            <a:r>
              <a:rPr lang="en-US" dirty="0"/>
              <a:t>Cannot shy away from really hard conversations- they are critical to making the change we need. </a:t>
            </a:r>
          </a:p>
          <a:p>
            <a:r>
              <a:rPr lang="en-US" dirty="0"/>
              <a:t>Unity is the basis of our power and without mass involvement and engagement of our constituency- we do not have the power we need to make the change we cannot alone.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642387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89348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2185988" y="1600200"/>
            <a:ext cx="9190249" cy="4572000"/>
          </a:xfrm>
        </p:spPr>
        <p:txBody>
          <a:bodyPr/>
          <a:lstStyle/>
          <a:p>
            <a:pPr marL="0" indent="0">
              <a:buNone/>
            </a:pPr>
            <a:r>
              <a:rPr lang="en-US" sz="5400" dirty="0"/>
              <a:t>What are some of the activities that you typically ask members to do?</a:t>
            </a:r>
            <a:r>
              <a:rPr lang="en-US" dirty="0"/>
              <a:t> </a:t>
            </a:r>
          </a:p>
        </p:txBody>
      </p:sp>
    </p:spTree>
    <p:extLst>
      <p:ext uri="{BB962C8B-B14F-4D97-AF65-F5344CB8AC3E}">
        <p14:creationId xmlns:p14="http://schemas.microsoft.com/office/powerpoint/2010/main" val="750770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2185988" y="1600200"/>
            <a:ext cx="9190249" cy="4572000"/>
          </a:xfrm>
        </p:spPr>
        <p:txBody>
          <a:bodyPr/>
          <a:lstStyle/>
          <a:p>
            <a:pPr marL="0" indent="0">
              <a:buNone/>
            </a:pPr>
            <a:r>
              <a:rPr lang="en-US" sz="5400" dirty="0"/>
              <a:t>Do you ask your members to do activities that require them to lead others in the face of uncertainty?</a:t>
            </a:r>
            <a:endParaRPr lang="en-US" dirty="0"/>
          </a:p>
        </p:txBody>
      </p:sp>
    </p:spTree>
    <p:extLst>
      <p:ext uri="{BB962C8B-B14F-4D97-AF65-F5344CB8AC3E}">
        <p14:creationId xmlns:p14="http://schemas.microsoft.com/office/powerpoint/2010/main" val="1343320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2185988" y="1600200"/>
            <a:ext cx="9190249" cy="4572000"/>
          </a:xfrm>
        </p:spPr>
        <p:txBody>
          <a:bodyPr/>
          <a:lstStyle/>
          <a:p>
            <a:pPr marL="0" indent="0">
              <a:buNone/>
            </a:pPr>
            <a:r>
              <a:rPr lang="en-US" sz="5400" dirty="0"/>
              <a:t>Even clubs, form around a shared sense of purpose and shared values. </a:t>
            </a:r>
            <a:endParaRPr lang="en-US" dirty="0"/>
          </a:p>
        </p:txBody>
      </p:sp>
    </p:spTree>
    <p:extLst>
      <p:ext uri="{BB962C8B-B14F-4D97-AF65-F5344CB8AC3E}">
        <p14:creationId xmlns:p14="http://schemas.microsoft.com/office/powerpoint/2010/main" val="3775226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228600"/>
            <a:ext cx="10850563" cy="1239837"/>
          </a:xfrm>
        </p:spPr>
        <p:txBody>
          <a:bodyPr>
            <a:normAutofit fontScale="90000"/>
          </a:bodyPr>
          <a:lstStyle/>
          <a:p>
            <a:r>
              <a:rPr lang="en-US" sz="5400" dirty="0"/>
              <a:t>Definition Reminder: Values P. 145</a:t>
            </a:r>
          </a:p>
        </p:txBody>
      </p:sp>
      <p:sp>
        <p:nvSpPr>
          <p:cNvPr id="3" name="Content Placeholder 2"/>
          <p:cNvSpPr>
            <a:spLocks noGrp="1"/>
          </p:cNvSpPr>
          <p:nvPr>
            <p:ph idx="1"/>
          </p:nvPr>
        </p:nvSpPr>
        <p:spPr>
          <a:xfrm>
            <a:off x="836612" y="1011237"/>
            <a:ext cx="11201400" cy="4953000"/>
          </a:xfrm>
        </p:spPr>
        <p:txBody>
          <a:bodyPr>
            <a:noAutofit/>
          </a:bodyPr>
          <a:lstStyle/>
          <a:p>
            <a:pPr marL="0" indent="0">
              <a:buNone/>
            </a:pPr>
            <a:r>
              <a:rPr lang="en-US" sz="3600" i="1">
                <a:latin typeface="Calibri" panose="020F0502020204030204" pitchFamily="34" charset="0"/>
                <a:cs typeface="Calibri" panose="020F0502020204030204" pitchFamily="34" charset="0"/>
              </a:rPr>
              <a:t>Values are fundamental beliefs that dictate behavior</a:t>
            </a:r>
            <a:endParaRPr lang="en-US" sz="3600">
              <a:latin typeface="Calibri" panose="020F0502020204030204" pitchFamily="34" charset="0"/>
              <a:cs typeface="Calibri" panose="020F0502020204030204" pitchFamily="34" charset="0"/>
            </a:endParaRPr>
          </a:p>
          <a:p>
            <a:pPr marL="0" indent="0">
              <a:buNone/>
            </a:pPr>
            <a:r>
              <a:rPr lang="en-US" sz="3600">
                <a:latin typeface="Calibri" panose="020F0502020204030204" pitchFamily="34" charset="0"/>
                <a:cs typeface="Calibri" panose="020F0502020204030204" pitchFamily="34" charset="0"/>
              </a:rPr>
              <a:t>Ideally, Unions advance the welfare of all workers. </a:t>
            </a:r>
          </a:p>
          <a:p>
            <a:pPr marL="0" indent="0">
              <a:buNone/>
            </a:pPr>
            <a:r>
              <a:rPr lang="en-US" sz="3600">
                <a:latin typeface="Calibri" panose="020F0502020204030204" pitchFamily="34" charset="0"/>
                <a:cs typeface="Calibri" panose="020F0502020204030204" pitchFamily="34" charset="0"/>
              </a:rPr>
              <a:t>They are based on the universal ideal of human rights, the idea of justice, progress, and betterment of self and of society. </a:t>
            </a:r>
          </a:p>
          <a:p>
            <a:pPr marL="0" indent="0">
              <a:buNone/>
            </a:pPr>
            <a:r>
              <a:rPr lang="en-US" sz="3600">
                <a:latin typeface="Calibri" panose="020F0502020204030204" pitchFamily="34" charset="0"/>
                <a:cs typeface="Calibri" panose="020F0502020204030204" pitchFamily="34" charset="0"/>
              </a:rPr>
              <a:t>Through shared values, workers build solidarity and commit to active participation in the labor movement.</a:t>
            </a:r>
          </a:p>
          <a:p>
            <a:pPr marL="0" indent="0">
              <a:buNone/>
            </a:pPr>
            <a:r>
              <a:rPr lang="en-US" sz="3600">
                <a:latin typeface="Calibri" panose="020F0502020204030204" pitchFamily="34" charset="0"/>
                <a:cs typeface="Calibri" panose="020F0502020204030204" pitchFamily="34" charset="0"/>
              </a:rPr>
              <a:t>Shared values transform individual members into part of something larger than themselves.</a:t>
            </a:r>
          </a:p>
          <a:p>
            <a:r>
              <a:rPr lang="en-US" sz="360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321948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012" y="0"/>
            <a:ext cx="9782801" cy="1239837"/>
          </a:xfrm>
        </p:spPr>
        <p:txBody>
          <a:bodyPr>
            <a:normAutofit/>
          </a:bodyPr>
          <a:lstStyle/>
          <a:p>
            <a:r>
              <a:rPr lang="en-US" sz="4400"/>
              <a:t>Some Union Values</a:t>
            </a:r>
          </a:p>
        </p:txBody>
      </p:sp>
      <p:sp>
        <p:nvSpPr>
          <p:cNvPr id="3" name="Content Placeholder 2"/>
          <p:cNvSpPr>
            <a:spLocks noGrp="1"/>
          </p:cNvSpPr>
          <p:nvPr>
            <p:ph idx="1"/>
          </p:nvPr>
        </p:nvSpPr>
        <p:spPr>
          <a:xfrm>
            <a:off x="684212" y="1600200"/>
            <a:ext cx="10692025" cy="4572000"/>
          </a:xfrm>
        </p:spPr>
        <p:txBody>
          <a:bodyPr/>
          <a:lstStyle/>
          <a:p>
            <a:pPr marL="0" indent="0">
              <a:buNone/>
            </a:pPr>
            <a:r>
              <a:rPr lang="en-US" sz="4000">
                <a:latin typeface="Calibri" panose="020F0502020204030204" pitchFamily="34" charset="0"/>
                <a:cs typeface="Calibri" panose="020F0502020204030204" pitchFamily="34" charset="0"/>
              </a:rPr>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a:p>
            <a:endParaRPr lang="en-US"/>
          </a:p>
        </p:txBody>
      </p:sp>
    </p:spTree>
    <p:extLst>
      <p:ext uri="{BB962C8B-B14F-4D97-AF65-F5344CB8AC3E}">
        <p14:creationId xmlns:p14="http://schemas.microsoft.com/office/powerpoint/2010/main" val="1570974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E0055A8F-F2E9-4E3A-8D99-71D99DCA3E45}"/>
              </a:ext>
            </a:extLst>
          </p:cNvPr>
          <p:cNvSpPr txBox="1"/>
          <p:nvPr/>
        </p:nvSpPr>
        <p:spPr>
          <a:xfrm>
            <a:off x="1119771" y="1620837"/>
            <a:ext cx="3145841" cy="3538533"/>
          </a:xfrm>
          <a:prstGeom prst="rect">
            <a:avLst/>
          </a:prstGeom>
          <a:noFill/>
        </p:spPr>
        <p:txBody>
          <a:bodyPr wrap="square" rtlCol="0">
            <a:spAutoFit/>
          </a:bodyPr>
          <a:lstStyle/>
          <a:p>
            <a:pPr defTabSz="457063">
              <a:defRPr/>
            </a:pPr>
            <a:r>
              <a:rPr lang="en-US" sz="3199">
                <a:solidFill>
                  <a:prstClr val="black"/>
                </a:solidFill>
                <a:latin typeface="Calibri" panose="020F0502020204030204"/>
              </a:rPr>
              <a:t>What are typical things that members and leaders do in a union? </a:t>
            </a:r>
          </a:p>
          <a:p>
            <a:pPr defTabSz="457063">
              <a:defRPr/>
            </a:pPr>
            <a:endParaRPr lang="en-US" sz="3199">
              <a:solidFill>
                <a:prstClr val="black"/>
              </a:solidFill>
              <a:latin typeface="Calibri" panose="020F0502020204030204"/>
            </a:endParaRPr>
          </a:p>
          <a:p>
            <a:pPr defTabSz="457063">
              <a:defRPr/>
            </a:pPr>
            <a:r>
              <a:rPr lang="en-US" sz="3199">
                <a:solidFill>
                  <a:prstClr val="black"/>
                </a:solidFill>
                <a:latin typeface="Calibri" panose="020F0502020204030204"/>
              </a:rPr>
              <a:t>…Let’s sort it out</a:t>
            </a:r>
          </a:p>
        </p:txBody>
      </p:sp>
      <p:pic>
        <p:nvPicPr>
          <p:cNvPr id="16" name="Picture 15">
            <a:extLst>
              <a:ext uri="{FF2B5EF4-FFF2-40B4-BE49-F238E27FC236}">
                <a16:creationId xmlns:a16="http://schemas.microsoft.com/office/drawing/2014/main" id="{825FF14F-AD72-48E4-80FB-6F7D5F866F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7457" y="714597"/>
            <a:ext cx="6915115" cy="5924466"/>
          </a:xfrm>
          <a:prstGeom prst="rect">
            <a:avLst/>
          </a:prstGeom>
        </p:spPr>
      </p:pic>
      <p:sp>
        <p:nvSpPr>
          <p:cNvPr id="4" name="Title 1"/>
          <p:cNvSpPr txBox="1">
            <a:spLocks/>
          </p:cNvSpPr>
          <p:nvPr/>
        </p:nvSpPr>
        <p:spPr>
          <a:xfrm>
            <a:off x="1119771" y="381000"/>
            <a:ext cx="9782801" cy="1239837"/>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dirty="0"/>
              <a:t>Engagement Grid  pg. 124</a:t>
            </a:r>
          </a:p>
        </p:txBody>
      </p:sp>
    </p:spTree>
    <p:extLst>
      <p:ext uri="{BB962C8B-B14F-4D97-AF65-F5344CB8AC3E}">
        <p14:creationId xmlns:p14="http://schemas.microsoft.com/office/powerpoint/2010/main" val="4052698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1064146"/>
          </a:xfrm>
        </p:spPr>
        <p:txBody>
          <a:bodyPr/>
          <a:lstStyle/>
          <a:p>
            <a:r>
              <a:rPr lang="en-US"/>
              <a:t>Bringing it back to our Work</a:t>
            </a:r>
          </a:p>
        </p:txBody>
      </p:sp>
      <p:sp>
        <p:nvSpPr>
          <p:cNvPr id="3" name="Content Placeholder 2"/>
          <p:cNvSpPr>
            <a:spLocks noGrp="1"/>
          </p:cNvSpPr>
          <p:nvPr>
            <p:ph idx="1"/>
          </p:nvPr>
        </p:nvSpPr>
        <p:spPr>
          <a:xfrm>
            <a:off x="991727" y="1752279"/>
            <a:ext cx="5551142" cy="4438149"/>
          </a:xfrm>
        </p:spPr>
        <p:txBody>
          <a:bodyPr vert="horz" lIns="91440" tIns="45720" rIns="91440" bIns="45720" rtlCol="0" anchor="t">
            <a:normAutofit/>
          </a:bodyPr>
          <a:lstStyle/>
          <a:p>
            <a:pPr marL="0" indent="0" fontAlgn="base">
              <a:buNone/>
            </a:pPr>
            <a:endParaRPr lang="en-US" sz="2999"/>
          </a:p>
          <a:p>
            <a:pPr marL="0" indent="0" fontAlgn="base">
              <a:buNone/>
            </a:pPr>
            <a:r>
              <a:rPr lang="en-US" sz="2950"/>
              <a:t>What aspects of the activity do you change to move it through the quadrants? How do you help move them into quadrants with more leadership and ownership?  </a:t>
            </a:r>
          </a:p>
          <a:p>
            <a:pPr marL="0" indent="0">
              <a:buNone/>
            </a:pPr>
            <a:endParaRPr lang="en-US"/>
          </a:p>
        </p:txBody>
      </p:sp>
      <p:pic>
        <p:nvPicPr>
          <p:cNvPr id="18" name="Picture 17">
            <a:extLst>
              <a:ext uri="{FF2B5EF4-FFF2-40B4-BE49-F238E27FC236}">
                <a16:creationId xmlns:a16="http://schemas.microsoft.com/office/drawing/2014/main" id="{30B5635D-05E8-4C3B-8BB2-2C001CEE5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4219" y="1752279"/>
            <a:ext cx="4805698" cy="4117242"/>
          </a:xfrm>
          <a:prstGeom prst="rect">
            <a:avLst/>
          </a:prstGeom>
        </p:spPr>
      </p:pic>
    </p:spTree>
    <p:extLst>
      <p:ext uri="{BB962C8B-B14F-4D97-AF65-F5344CB8AC3E}">
        <p14:creationId xmlns:p14="http://schemas.microsoft.com/office/powerpoint/2010/main" val="3086387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482600"/>
            <a:ext cx="6649799" cy="6146800"/>
          </a:xfrm>
        </p:spPr>
        <p:txBody>
          <a:bodyPr>
            <a:normAutofit/>
          </a:bodyPr>
          <a:lstStyle/>
          <a:p>
            <a:pPr fontAlgn="base">
              <a:buFont typeface="Arial" panose="020B0604020202020204" pitchFamily="34" charset="0"/>
              <a:buChar char="•"/>
            </a:pPr>
            <a:r>
              <a:rPr lang="en-US" sz="3200" dirty="0"/>
              <a:t>People grow when they have to stretch.  When the </a:t>
            </a:r>
            <a:r>
              <a:rPr lang="en-US" sz="3200" b="1" u="sng" dirty="0"/>
              <a:t>union staff step back</a:t>
            </a:r>
            <a:r>
              <a:rPr lang="en-US" sz="3200" dirty="0"/>
              <a:t>, members can step forward.   </a:t>
            </a:r>
          </a:p>
          <a:p>
            <a:pPr fontAlgn="base">
              <a:buFont typeface="Arial" panose="020B0604020202020204" pitchFamily="34" charset="0"/>
              <a:buChar char="•"/>
            </a:pPr>
            <a:r>
              <a:rPr lang="en-US" sz="3200" dirty="0"/>
              <a:t>Tasks have to be meaningful and members need to own them. </a:t>
            </a:r>
          </a:p>
          <a:p>
            <a:pPr fontAlgn="base">
              <a:buFont typeface="Arial" panose="020B0604020202020204" pitchFamily="34" charset="0"/>
              <a:buChar char="•"/>
            </a:pPr>
            <a:r>
              <a:rPr lang="en-US" sz="3200" dirty="0"/>
              <a:t>Our job is to look for opportunities to coach people towards taking risks and raising expectations for what they can do with their union.</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400720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198" y="-214312"/>
            <a:ext cx="9782801" cy="1239837"/>
          </a:xfrm>
        </p:spPr>
        <p:txBody>
          <a:bodyPr/>
          <a:lstStyle/>
          <a:p>
            <a:r>
              <a:rPr lang="en-US" dirty="0"/>
              <a:t>Constituency Teams</a:t>
            </a:r>
          </a:p>
        </p:txBody>
      </p:sp>
      <p:sp>
        <p:nvSpPr>
          <p:cNvPr id="3" name="Content Placeholder 2"/>
          <p:cNvSpPr>
            <a:spLocks noGrp="1"/>
          </p:cNvSpPr>
          <p:nvPr>
            <p:ph idx="1"/>
          </p:nvPr>
        </p:nvSpPr>
        <p:spPr>
          <a:xfrm>
            <a:off x="836198" y="1314450"/>
            <a:ext cx="5929312" cy="4857750"/>
          </a:xfrm>
        </p:spPr>
        <p:txBody>
          <a:bodyPr/>
          <a:lstStyle/>
          <a:p>
            <a:pPr marL="0" indent="0">
              <a:buNone/>
            </a:pPr>
            <a:r>
              <a:rPr lang="en-US" dirty="0"/>
              <a:t>Early Career Educators</a:t>
            </a:r>
          </a:p>
          <a:p>
            <a:pPr marL="0" indent="0">
              <a:buNone/>
            </a:pPr>
            <a:r>
              <a:rPr lang="en-US" dirty="0"/>
              <a:t>Retirees</a:t>
            </a:r>
          </a:p>
          <a:p>
            <a:pPr marL="0" indent="0">
              <a:buNone/>
            </a:pPr>
            <a:r>
              <a:rPr lang="en-US" dirty="0"/>
              <a:t>LGBTQ group</a:t>
            </a:r>
          </a:p>
          <a:p>
            <a:pPr marL="0" indent="0">
              <a:buNone/>
            </a:pPr>
            <a:r>
              <a:rPr lang="en-US" dirty="0"/>
              <a:t>ESP’s</a:t>
            </a:r>
          </a:p>
          <a:p>
            <a:pPr marL="0" indent="0">
              <a:buNone/>
            </a:pPr>
            <a:r>
              <a:rPr lang="en-US" dirty="0"/>
              <a:t>Aspiring Educators </a:t>
            </a:r>
          </a:p>
          <a:p>
            <a:pPr marL="0" indent="0">
              <a:buNone/>
            </a:pPr>
            <a:r>
              <a:rPr lang="en-US" dirty="0"/>
              <a:t>Members of Color / Social Justice</a:t>
            </a:r>
          </a:p>
          <a:p>
            <a:pPr marL="0" indent="0">
              <a:buNone/>
            </a:pPr>
            <a:r>
              <a:rPr lang="en-US" dirty="0"/>
              <a:t>Professional Issues  </a:t>
            </a:r>
          </a:p>
        </p:txBody>
      </p:sp>
      <p:pic>
        <p:nvPicPr>
          <p:cNvPr id="4" name="Picture 4" descr="How to Build a Successful Team - Business Guides - The New York Times"/>
          <p:cNvPicPr>
            <a:picLocks noChangeAspect="1" noChangeArrowheads="1"/>
          </p:cNvPicPr>
          <p:nvPr/>
        </p:nvPicPr>
        <p:blipFill>
          <a:blip r:embed="rId2">
            <a:extLst>
              <a:ext uri="{28A0092B-C50C-407E-A947-70E740481C1C}">
                <a14:useLocalDpi xmlns:a14="http://schemas.microsoft.com/office/drawing/2010/main" val="0"/>
              </a:ext>
            </a:extLst>
          </a:blip>
          <a:srcRect l="13766" r="13766"/>
          <a:stretch>
            <a:fillRect/>
          </a:stretch>
        </p:blipFill>
        <p:spPr bwMode="auto">
          <a:xfrm>
            <a:off x="7090877" y="882650"/>
            <a:ext cx="4997935" cy="4589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3245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9111" y="6351"/>
            <a:ext cx="9782801" cy="565149"/>
          </a:xfrm>
        </p:spPr>
        <p:txBody>
          <a:bodyPr>
            <a:normAutofit fontScale="90000"/>
          </a:bodyPr>
          <a:lstStyle/>
          <a:p>
            <a:r>
              <a:rPr lang="en-US" dirty="0"/>
              <a:t>Constituency Teams</a:t>
            </a:r>
          </a:p>
        </p:txBody>
      </p:sp>
      <p:sp>
        <p:nvSpPr>
          <p:cNvPr id="3" name="Content Placeholder 2"/>
          <p:cNvSpPr>
            <a:spLocks noGrp="1"/>
          </p:cNvSpPr>
          <p:nvPr>
            <p:ph idx="1"/>
          </p:nvPr>
        </p:nvSpPr>
        <p:spPr>
          <a:xfrm>
            <a:off x="785811" y="742949"/>
            <a:ext cx="8058151" cy="5447479"/>
          </a:xfrm>
        </p:spPr>
        <p:txBody>
          <a:bodyPr vert="horz" lIns="91440" tIns="45720" rIns="91440" bIns="45720" rtlCol="0" anchor="t">
            <a:normAutofit fontScale="92500"/>
          </a:bodyPr>
          <a:lstStyle/>
          <a:p>
            <a:pPr marL="0" indent="0">
              <a:buNone/>
            </a:pPr>
            <a:r>
              <a:rPr lang="en-US" dirty="0"/>
              <a:t>Step 1 - What is the usual purpose of your assigned group? What are the typical values or issues that bind this group together?  (Keep this secret for now)</a:t>
            </a:r>
          </a:p>
          <a:p>
            <a:pPr marL="0" indent="0">
              <a:buNone/>
            </a:pPr>
            <a:r>
              <a:rPr lang="en-US" dirty="0"/>
              <a:t>Step 2 Brainstorm list of  “tasks” or “asks” that your assigned group performs and sort them into each quadrant- (socialize, tasks, service, organize) be specific about the activities they would do.  (chart with quadrants and list of activities) </a:t>
            </a:r>
          </a:p>
          <a:p>
            <a:pPr marL="0" indent="0">
              <a:buNone/>
            </a:pPr>
            <a:r>
              <a:rPr lang="en-US" dirty="0"/>
              <a:t>Step 3 - Choose 3 of the tasks from step 2 to turn them into something that would be considered as living in the “organizing Quadrant” </a:t>
            </a:r>
          </a:p>
          <a:p>
            <a:pPr marL="0" indent="0">
              <a:buNone/>
            </a:pPr>
            <a:r>
              <a:rPr lang="en-US" dirty="0"/>
              <a:t> </a:t>
            </a:r>
          </a:p>
        </p:txBody>
      </p:sp>
      <p:pic>
        <p:nvPicPr>
          <p:cNvPr id="18" name="Picture 17">
            <a:extLst>
              <a:ext uri="{FF2B5EF4-FFF2-40B4-BE49-F238E27FC236}">
                <a16:creationId xmlns:a16="http://schemas.microsoft.com/office/drawing/2014/main" id="{30B5635D-05E8-4C3B-8BB2-2C001CEE5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43962" y="163513"/>
            <a:ext cx="3034533" cy="2783421"/>
          </a:xfrm>
          <a:prstGeom prst="rect">
            <a:avLst/>
          </a:prstGeom>
        </p:spPr>
      </p:pic>
      <p:pic>
        <p:nvPicPr>
          <p:cNvPr id="5" name="Picture 4"/>
          <p:cNvPicPr>
            <a:picLocks noChangeAspect="1"/>
          </p:cNvPicPr>
          <p:nvPr/>
        </p:nvPicPr>
        <p:blipFill rotWithShape="1">
          <a:blip r:embed="rId3"/>
          <a:srcRect l="11191" t="13268" r="10472" b="9805"/>
          <a:stretch/>
        </p:blipFill>
        <p:spPr>
          <a:xfrm>
            <a:off x="9271138" y="3157537"/>
            <a:ext cx="2462073" cy="3141877"/>
          </a:xfrm>
          <a:prstGeom prst="rect">
            <a:avLst/>
          </a:prstGeom>
        </p:spPr>
      </p:pic>
    </p:spTree>
    <p:extLst>
      <p:ext uri="{BB962C8B-B14F-4D97-AF65-F5344CB8AC3E}">
        <p14:creationId xmlns:p14="http://schemas.microsoft.com/office/powerpoint/2010/main" val="3165430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198" y="-357187"/>
            <a:ext cx="9782801" cy="1239837"/>
          </a:xfrm>
        </p:spPr>
        <p:txBody>
          <a:bodyPr/>
          <a:lstStyle/>
          <a:p>
            <a:r>
              <a:rPr lang="en-US" dirty="0"/>
              <a:t>Constituency Teams Report Out</a:t>
            </a:r>
          </a:p>
        </p:txBody>
      </p:sp>
      <p:sp>
        <p:nvSpPr>
          <p:cNvPr id="3" name="Content Placeholder 2"/>
          <p:cNvSpPr>
            <a:spLocks noGrp="1"/>
          </p:cNvSpPr>
          <p:nvPr>
            <p:ph idx="1"/>
          </p:nvPr>
        </p:nvSpPr>
        <p:spPr>
          <a:xfrm>
            <a:off x="836198" y="1314450"/>
            <a:ext cx="5929312" cy="4857750"/>
          </a:xfrm>
        </p:spPr>
        <p:txBody>
          <a:bodyPr/>
          <a:lstStyle/>
          <a:p>
            <a:pPr marL="0" indent="0">
              <a:buNone/>
            </a:pPr>
            <a:r>
              <a:rPr lang="en-US" dirty="0"/>
              <a:t>Early Career Educators</a:t>
            </a:r>
          </a:p>
          <a:p>
            <a:pPr marL="0" indent="0">
              <a:buNone/>
            </a:pPr>
            <a:r>
              <a:rPr lang="en-US" dirty="0"/>
              <a:t>Retirees</a:t>
            </a:r>
          </a:p>
          <a:p>
            <a:pPr marL="0" indent="0">
              <a:buNone/>
            </a:pPr>
            <a:r>
              <a:rPr lang="en-US" dirty="0"/>
              <a:t>LGBTQ group</a:t>
            </a:r>
          </a:p>
          <a:p>
            <a:pPr marL="0" indent="0">
              <a:buNone/>
            </a:pPr>
            <a:r>
              <a:rPr lang="en-US" dirty="0"/>
              <a:t>ESP’s</a:t>
            </a:r>
          </a:p>
          <a:p>
            <a:pPr marL="0" indent="0">
              <a:buNone/>
            </a:pPr>
            <a:r>
              <a:rPr lang="en-US" dirty="0"/>
              <a:t>Aspiring Educators </a:t>
            </a:r>
          </a:p>
          <a:p>
            <a:pPr marL="0" indent="0">
              <a:buNone/>
            </a:pPr>
            <a:r>
              <a:rPr lang="en-US" dirty="0"/>
              <a:t>Members of Color / Social Justice</a:t>
            </a:r>
          </a:p>
          <a:p>
            <a:pPr marL="0" indent="0">
              <a:buNone/>
            </a:pPr>
            <a:r>
              <a:rPr lang="en-US" dirty="0"/>
              <a:t>Professional Issues  </a:t>
            </a:r>
          </a:p>
        </p:txBody>
      </p:sp>
      <p:pic>
        <p:nvPicPr>
          <p:cNvPr id="4" name="Picture 4" descr="How to Build a Successful Team - Business Guides - The New York Times"/>
          <p:cNvPicPr>
            <a:picLocks noChangeAspect="1" noChangeArrowheads="1"/>
          </p:cNvPicPr>
          <p:nvPr/>
        </p:nvPicPr>
        <p:blipFill>
          <a:blip r:embed="rId2">
            <a:extLst>
              <a:ext uri="{28A0092B-C50C-407E-A947-70E740481C1C}">
                <a14:useLocalDpi xmlns:a14="http://schemas.microsoft.com/office/drawing/2010/main" val="0"/>
              </a:ext>
            </a:extLst>
          </a:blip>
          <a:srcRect l="13766" r="13766"/>
          <a:stretch>
            <a:fillRect/>
          </a:stretch>
        </p:blipFill>
        <p:spPr bwMode="auto">
          <a:xfrm>
            <a:off x="7090877" y="882650"/>
            <a:ext cx="4997935" cy="4589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8634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fontScale="92500" lnSpcReduction="10000"/>
          </a:bodyPr>
          <a:lstStyle/>
          <a:p>
            <a:pPr marL="0" indent="0">
              <a:buNone/>
            </a:pPr>
            <a:r>
              <a:rPr lang="en-US" sz="3600" dirty="0"/>
              <a:t>How and what we invite members to do, sets the tone for the relationship and the expectations of what is possible in their union. </a:t>
            </a:r>
          </a:p>
          <a:p>
            <a:pPr marL="0" indent="0">
              <a:buNone/>
            </a:pPr>
            <a:r>
              <a:rPr lang="en-US" sz="3600" dirty="0"/>
              <a:t>If we never move on from BBQ’s and info-meetings, we get stuck in a non growth, risk averse culture. </a:t>
            </a:r>
          </a:p>
          <a:p>
            <a:pPr marL="0" indent="0">
              <a:buNone/>
            </a:pPr>
            <a:r>
              <a:rPr lang="en-US" sz="3600" dirty="0"/>
              <a:t>Once a culture is set, it requires disciplined, intentional, methods for changing the levels of engagement. </a:t>
            </a:r>
            <a:endParaRPr lang="en-US" dirty="0"/>
          </a:p>
          <a:p>
            <a:pPr mar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517513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Do You Have a Lunch-Break Policy for Technicians? - CE Pro"/>
          <p:cNvPicPr>
            <a:picLocks noChangeAspect="1" noChangeArrowheads="1"/>
          </p:cNvPicPr>
          <p:nvPr/>
        </p:nvPicPr>
        <p:blipFill rotWithShape="1">
          <a:blip r:embed="rId2">
            <a:extLst>
              <a:ext uri="{28A0092B-C50C-407E-A947-70E740481C1C}">
                <a14:useLocalDpi xmlns:a14="http://schemas.microsoft.com/office/drawing/2010/main" val="0"/>
              </a:ext>
            </a:extLst>
          </a:blip>
          <a:srcRect l="-123" t="12267" r="123" b="-12267"/>
          <a:stretch/>
        </p:blipFill>
        <p:spPr bwMode="auto">
          <a:xfrm>
            <a:off x="912812" y="609600"/>
            <a:ext cx="10056812" cy="574675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49</a:t>
            </a:fld>
            <a:endParaRPr lang="en-US"/>
          </a:p>
        </p:txBody>
      </p:sp>
    </p:spTree>
    <p:extLst>
      <p:ext uri="{BB962C8B-B14F-4D97-AF65-F5344CB8AC3E}">
        <p14:creationId xmlns:p14="http://schemas.microsoft.com/office/powerpoint/2010/main" val="4046899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50353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0" indent="0">
              <a:buNone/>
            </a:pPr>
            <a:r>
              <a:rPr lang="en-US" sz="6000" dirty="0"/>
              <a:t>“Organizing is a fancy word for relationship-building.”</a:t>
            </a:r>
          </a:p>
        </p:txBody>
      </p:sp>
    </p:spTree>
    <p:extLst>
      <p:ext uri="{BB962C8B-B14F-4D97-AF65-F5344CB8AC3E}">
        <p14:creationId xmlns:p14="http://schemas.microsoft.com/office/powerpoint/2010/main" val="3654835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Definition Review</a:t>
            </a:r>
          </a:p>
        </p:txBody>
      </p:sp>
      <p:sp>
        <p:nvSpPr>
          <p:cNvPr id="3" name="Content Placeholder 2"/>
          <p:cNvSpPr>
            <a:spLocks noGrp="1"/>
          </p:cNvSpPr>
          <p:nvPr>
            <p:ph idx="1"/>
          </p:nvPr>
        </p:nvSpPr>
        <p:spPr/>
        <p:txBody>
          <a:bodyPr/>
          <a:lstStyle/>
          <a:p>
            <a:pPr marL="0" indent="0">
              <a:buNone/>
            </a:pPr>
            <a:r>
              <a:rPr lang="en-US" dirty="0"/>
              <a:t>Organizing is shared leadership that enables people to turn the resources they have into the power they need to make the change they want. </a:t>
            </a:r>
          </a:p>
          <a:p>
            <a:pPr marL="0" indent="0">
              <a:buNone/>
            </a:pPr>
            <a:r>
              <a:rPr lang="en-US" dirty="0"/>
              <a:t>Power comes from the shared commitment of that community to risk their resources in order to achieve a common purpose.</a:t>
            </a:r>
          </a:p>
          <a:p>
            <a:pPr marL="0" indent="0">
              <a:buNone/>
            </a:pPr>
            <a:r>
              <a:rPr lang="en-US" dirty="0"/>
              <a:t>Commitment is developed through visible, public relationships.</a:t>
            </a:r>
          </a:p>
        </p:txBody>
      </p:sp>
    </p:spTree>
    <p:extLst>
      <p:ext uri="{BB962C8B-B14F-4D97-AF65-F5344CB8AC3E}">
        <p14:creationId xmlns:p14="http://schemas.microsoft.com/office/powerpoint/2010/main" val="3675367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4388" y="177801"/>
            <a:ext cx="10561849" cy="679450"/>
          </a:xfrm>
        </p:spPr>
        <p:txBody>
          <a:bodyPr/>
          <a:lstStyle/>
          <a:p>
            <a:r>
              <a:rPr lang="en-US" dirty="0"/>
              <a:t>What is a public relationship?</a:t>
            </a:r>
          </a:p>
        </p:txBody>
      </p:sp>
      <p:sp>
        <p:nvSpPr>
          <p:cNvPr id="3" name="Content Placeholder 2"/>
          <p:cNvSpPr>
            <a:spLocks noGrp="1"/>
          </p:cNvSpPr>
          <p:nvPr>
            <p:ph idx="1"/>
          </p:nvPr>
        </p:nvSpPr>
        <p:spPr>
          <a:xfrm>
            <a:off x="1685925" y="1157288"/>
            <a:ext cx="9690312" cy="5014912"/>
          </a:xfrm>
        </p:spPr>
        <p:txBody>
          <a:bodyPr>
            <a:normAutofit/>
          </a:bodyPr>
          <a:lstStyle/>
          <a:p>
            <a:pPr marL="0" indent="0">
              <a:buNone/>
            </a:pPr>
            <a:r>
              <a:rPr lang="en-US" sz="4000" dirty="0"/>
              <a:t>Public Relationships are visible and build shared understanding through a focus on:</a:t>
            </a:r>
          </a:p>
          <a:p>
            <a:pPr lvl="1"/>
            <a:r>
              <a:rPr lang="en-US" sz="4000" dirty="0"/>
              <a:t>Shared Work</a:t>
            </a:r>
          </a:p>
          <a:p>
            <a:pPr lvl="1"/>
            <a:r>
              <a:rPr lang="en-US" sz="4000" dirty="0"/>
              <a:t>Shared Values</a:t>
            </a:r>
          </a:p>
          <a:p>
            <a:pPr lvl="1"/>
            <a:r>
              <a:rPr lang="en-US" sz="4000" dirty="0"/>
              <a:t>Shared Interests</a:t>
            </a:r>
          </a:p>
        </p:txBody>
      </p:sp>
    </p:spTree>
    <p:extLst>
      <p:ext uri="{BB962C8B-B14F-4D97-AF65-F5344CB8AC3E}">
        <p14:creationId xmlns:p14="http://schemas.microsoft.com/office/powerpoint/2010/main" val="2536596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4240" y="381000"/>
            <a:ext cx="3293422" cy="838200"/>
          </a:xfrm>
        </p:spPr>
        <p:txBody>
          <a:bodyPr/>
          <a:lstStyle/>
          <a:p>
            <a:r>
              <a:rPr lang="en-US"/>
              <a:t>Group work</a:t>
            </a:r>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normAutofit/>
          </a:bodyPr>
          <a:lstStyle/>
          <a:p>
            <a:r>
              <a:rPr lang="en-US" sz="3200" dirty="0"/>
              <a:t>Review P. 135</a:t>
            </a:r>
          </a:p>
          <a:p>
            <a:r>
              <a:rPr lang="en-US" sz="3200" dirty="0"/>
              <a:t>Where is most of your work completed?</a:t>
            </a:r>
          </a:p>
          <a:p>
            <a:r>
              <a:rPr lang="en-US" sz="3200" dirty="0"/>
              <a:t>Recruitment, Maintenance, or Mobilizing? </a:t>
            </a:r>
          </a:p>
        </p:txBody>
      </p:sp>
      <p:pic>
        <p:nvPicPr>
          <p:cNvPr id="6" name="Picture 5"/>
          <p:cNvPicPr>
            <a:picLocks noChangeAspect="1"/>
          </p:cNvPicPr>
          <p:nvPr/>
        </p:nvPicPr>
        <p:blipFill>
          <a:blip r:embed="rId2"/>
          <a:stretch>
            <a:fillRect/>
          </a:stretch>
        </p:blipFill>
        <p:spPr>
          <a:xfrm>
            <a:off x="5180251" y="1600200"/>
            <a:ext cx="6187402" cy="4117435"/>
          </a:xfrm>
          <a:prstGeom prst="rect">
            <a:avLst/>
          </a:prstGeom>
        </p:spPr>
      </p:pic>
    </p:spTree>
    <p:extLst>
      <p:ext uri="{BB962C8B-B14F-4D97-AF65-F5344CB8AC3E}">
        <p14:creationId xmlns:p14="http://schemas.microsoft.com/office/powerpoint/2010/main" val="4069129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977" y="-307993"/>
            <a:ext cx="9782801" cy="1239837"/>
          </a:xfrm>
        </p:spPr>
        <p:txBody>
          <a:bodyPr/>
          <a:lstStyle/>
          <a:p>
            <a:r>
              <a:rPr lang="en-US" dirty="0"/>
              <a:t>Organizing Conversation Review P. 140</a:t>
            </a:r>
          </a:p>
        </p:txBody>
      </p:sp>
      <p:sp>
        <p:nvSpPr>
          <p:cNvPr id="3" name="Content Placeholder 2"/>
          <p:cNvSpPr>
            <a:spLocks noGrp="1"/>
          </p:cNvSpPr>
          <p:nvPr>
            <p:ph idx="1"/>
          </p:nvPr>
        </p:nvSpPr>
        <p:spPr>
          <a:xfrm>
            <a:off x="836612" y="1417636"/>
            <a:ext cx="9782801" cy="5012987"/>
          </a:xfrm>
        </p:spPr>
        <p:txBody>
          <a:bodyPr>
            <a:noAutofit/>
          </a:bodyPr>
          <a:lstStyle/>
          <a:p>
            <a:pPr marL="0" indent="0">
              <a:buNone/>
            </a:pPr>
            <a:r>
              <a:rPr lang="en-US" sz="3600" dirty="0"/>
              <a:t>Introduce</a:t>
            </a:r>
          </a:p>
          <a:p>
            <a:pPr marL="0" indent="0">
              <a:buNone/>
            </a:pPr>
            <a:r>
              <a:rPr lang="en-US" sz="3600" dirty="0"/>
              <a:t>Exchange</a:t>
            </a:r>
          </a:p>
          <a:p>
            <a:pPr marL="0" indent="0">
              <a:buNone/>
            </a:pPr>
            <a:r>
              <a:rPr lang="en-US" sz="3600" dirty="0"/>
              <a:t>Educate, Agitate</a:t>
            </a:r>
          </a:p>
          <a:p>
            <a:pPr marL="0" indent="0">
              <a:buNone/>
            </a:pPr>
            <a:r>
              <a:rPr lang="en-US" sz="3600" dirty="0"/>
              <a:t>Seek Commitment</a:t>
            </a:r>
          </a:p>
          <a:p>
            <a:pPr marL="0" indent="0">
              <a:buNone/>
            </a:pPr>
            <a:r>
              <a:rPr lang="en-US" sz="3600" dirty="0"/>
              <a:t>Who here is trusted and respected? </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756321" y="3687424"/>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0280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7624" y="-250826"/>
            <a:ext cx="9782801" cy="1239837"/>
          </a:xfrm>
        </p:spPr>
        <p:txBody>
          <a:bodyPr/>
          <a:lstStyle/>
          <a:p>
            <a:r>
              <a:rPr lang="en-US" dirty="0"/>
              <a:t>Leadership Conversations</a:t>
            </a:r>
          </a:p>
        </p:txBody>
      </p:sp>
      <p:sp>
        <p:nvSpPr>
          <p:cNvPr id="3" name="Content Placeholder 2"/>
          <p:cNvSpPr>
            <a:spLocks noGrp="1"/>
          </p:cNvSpPr>
          <p:nvPr>
            <p:ph idx="1"/>
          </p:nvPr>
        </p:nvSpPr>
        <p:spPr/>
        <p:txBody>
          <a:bodyPr>
            <a:normAutofit/>
          </a:bodyPr>
          <a:lstStyle/>
          <a:p>
            <a:pPr marL="0" indent="0">
              <a:buNone/>
            </a:pPr>
            <a:r>
              <a:rPr lang="en-US" sz="4000" dirty="0"/>
              <a:t>What do we actually do with all that leadership ID data?</a:t>
            </a:r>
          </a:p>
          <a:p>
            <a:pPr marL="0" indent="0">
              <a:buNone/>
            </a:pPr>
            <a:r>
              <a:rPr lang="en-US" sz="4000" dirty="0"/>
              <a:t>How do we authentically follow up?</a:t>
            </a:r>
          </a:p>
          <a:p>
            <a:pPr marL="0" indent="0">
              <a:buNone/>
            </a:pPr>
            <a:r>
              <a:rPr lang="en-US" sz="4000" dirty="0"/>
              <a:t>Who follows up? </a:t>
            </a:r>
          </a:p>
        </p:txBody>
      </p:sp>
    </p:spTree>
    <p:extLst>
      <p:ext uri="{BB962C8B-B14F-4D97-AF65-F5344CB8AC3E}">
        <p14:creationId xmlns:p14="http://schemas.microsoft.com/office/powerpoint/2010/main" val="4147765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177800"/>
            <a:ext cx="11544299" cy="665163"/>
          </a:xfrm>
        </p:spPr>
        <p:txBody>
          <a:bodyPr>
            <a:normAutofit fontScale="90000"/>
          </a:bodyPr>
          <a:lstStyle/>
          <a:p>
            <a:r>
              <a:rPr lang="en-US" dirty="0"/>
              <a:t>What do you hear that you think is important to share?</a:t>
            </a:r>
          </a:p>
        </p:txBody>
      </p:sp>
      <p:pic>
        <p:nvPicPr>
          <p:cNvPr id="3" name="Ernesto Cortes on Relational Meeting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85887" y="782521"/>
            <a:ext cx="9970433" cy="5603991"/>
          </a:xfrm>
          <a:prstGeom prst="rect">
            <a:avLst/>
          </a:prstGeom>
        </p:spPr>
      </p:pic>
      <p:pic>
        <p:nvPicPr>
          <p:cNvPr id="4" name="Ernesto Cortes on Relational Meeting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38287" y="934921"/>
            <a:ext cx="9970433" cy="5603991"/>
          </a:xfrm>
          <a:prstGeom prst="rect">
            <a:avLst/>
          </a:prstGeom>
        </p:spPr>
      </p:pic>
    </p:spTree>
    <p:extLst>
      <p:ext uri="{BB962C8B-B14F-4D97-AF65-F5344CB8AC3E}">
        <p14:creationId xmlns:p14="http://schemas.microsoft.com/office/powerpoint/2010/main" val="22286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video>
              <p:cMediaNode vol="80000">
                <p:cTn id="13" fill="hold" display="0">
                  <p:stCondLst>
                    <p:cond delay="indefinite"/>
                  </p:stCondLst>
                </p:cTn>
                <p:tgtEl>
                  <p:spTgt spid="4"/>
                </p:tgtEl>
              </p:cMediaNode>
            </p:vide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977" y="-307993"/>
            <a:ext cx="9782801" cy="1239837"/>
          </a:xfrm>
        </p:spPr>
        <p:txBody>
          <a:bodyPr/>
          <a:lstStyle/>
          <a:p>
            <a:r>
              <a:rPr lang="en-US" dirty="0"/>
              <a:t>Organizing Conversation Report Out</a:t>
            </a:r>
          </a:p>
        </p:txBody>
      </p:sp>
      <p:sp>
        <p:nvSpPr>
          <p:cNvPr id="3" name="Content Placeholder 2"/>
          <p:cNvSpPr>
            <a:spLocks noGrp="1"/>
          </p:cNvSpPr>
          <p:nvPr>
            <p:ph idx="1"/>
          </p:nvPr>
        </p:nvSpPr>
        <p:spPr>
          <a:xfrm>
            <a:off x="836612" y="1417636"/>
            <a:ext cx="9782801" cy="5012987"/>
          </a:xfrm>
        </p:spPr>
        <p:txBody>
          <a:bodyPr>
            <a:noAutofit/>
          </a:bodyPr>
          <a:lstStyle/>
          <a:p>
            <a:pPr marL="0" indent="0">
              <a:buNone/>
            </a:pPr>
            <a:r>
              <a:rPr lang="en-US" sz="3600" dirty="0"/>
              <a:t>What did you notice? </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756321" y="3687424"/>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1661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29187" y="381000"/>
            <a:ext cx="6986587" cy="6477000"/>
          </a:xfrm>
        </p:spPr>
        <p:txBody>
          <a:bodyPr>
            <a:normAutofit lnSpcReduction="10000"/>
          </a:bodyPr>
          <a:lstStyle/>
          <a:p>
            <a:pPr marL="0" lvl="0" indent="0">
              <a:buNone/>
            </a:pPr>
            <a:r>
              <a:rPr lang="en-US" dirty="0"/>
              <a:t>Listen and ignore the qualities that you think people have to check. </a:t>
            </a:r>
          </a:p>
          <a:p>
            <a:pPr marL="0" lvl="0" indent="0">
              <a:buNone/>
            </a:pPr>
            <a:r>
              <a:rPr lang="en-US" dirty="0"/>
              <a:t>Organizing is selective, and must be if we are to build the structures that move people forward. But you must be able to check your own bias in this work, or you will continue to pick people that you like. </a:t>
            </a:r>
          </a:p>
          <a:p>
            <a:pPr marL="0" lvl="0" indent="0">
              <a:buNone/>
            </a:pPr>
            <a:r>
              <a:rPr lang="en-US" dirty="0"/>
              <a:t>Relational meetings for those you want to dig deeper with, the wide net is 2-3 minutes with other people. </a:t>
            </a:r>
          </a:p>
          <a:p>
            <a:pPr marL="0" lvl="0" indent="0">
              <a:buNone/>
            </a:pPr>
            <a:r>
              <a:rPr lang="en-US" dirty="0"/>
              <a:t>You also need to share in these conversations, reflect a little on your own story and what you share as part of your public life. </a:t>
            </a:r>
          </a:p>
          <a:p>
            <a:pPr marL="0" lvl="0" indent="0">
              <a:buNone/>
            </a:pPr>
            <a:r>
              <a:rPr lang="en-US" dirty="0"/>
              <a:t>Tension is not a negative, it is energy. Where does energy come from? </a:t>
            </a:r>
          </a:p>
          <a:p>
            <a:pPr mar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020609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9013496" y="1257300"/>
            <a:ext cx="3505201" cy="2743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00977" y="-307993"/>
            <a:ext cx="9782801" cy="1239837"/>
          </a:xfrm>
        </p:spPr>
        <p:txBody>
          <a:bodyPr/>
          <a:lstStyle/>
          <a:p>
            <a:r>
              <a:rPr lang="en-US" dirty="0"/>
              <a:t>Communication Shut Downs P. 143</a:t>
            </a:r>
          </a:p>
        </p:txBody>
      </p:sp>
      <p:sp>
        <p:nvSpPr>
          <p:cNvPr id="3" name="Content Placeholder 2"/>
          <p:cNvSpPr>
            <a:spLocks noGrp="1"/>
          </p:cNvSpPr>
          <p:nvPr>
            <p:ph idx="1"/>
          </p:nvPr>
        </p:nvSpPr>
        <p:spPr>
          <a:xfrm>
            <a:off x="593724" y="931844"/>
            <a:ext cx="9782801" cy="5173323"/>
          </a:xfrm>
        </p:spPr>
        <p:txBody>
          <a:bodyPr>
            <a:noAutofit/>
          </a:bodyPr>
          <a:lstStyle/>
          <a:p>
            <a:pPr marL="0" indent="0">
              <a:buNone/>
            </a:pPr>
            <a:r>
              <a:rPr lang="en-US" sz="4000" dirty="0"/>
              <a:t>Generate at least one effective direct/redirect to the communication shutdown.   </a:t>
            </a:r>
          </a:p>
          <a:p>
            <a:pPr marL="0" indent="0">
              <a:buNone/>
            </a:pPr>
            <a:r>
              <a:rPr lang="en-US" sz="4000" dirty="0"/>
              <a:t>If you get stuck move on. </a:t>
            </a:r>
          </a:p>
          <a:p>
            <a:pPr marL="0" indent="0">
              <a:buNone/>
            </a:pPr>
            <a:r>
              <a:rPr lang="en-US" sz="4000" dirty="0"/>
              <a:t>Your goal is for your group to get at least one redirect for each shut down.</a:t>
            </a:r>
          </a:p>
          <a:p>
            <a:pPr marL="0" indent="0">
              <a:buNone/>
            </a:pPr>
            <a:endParaRPr lang="en-US" sz="4000" dirty="0"/>
          </a:p>
          <a:p>
            <a:pPr marL="0" indent="0">
              <a:buNone/>
            </a:pPr>
            <a:r>
              <a:rPr lang="en-US" sz="4000" dirty="0"/>
              <a:t>15 minutes</a:t>
            </a:r>
          </a:p>
        </p:txBody>
      </p:sp>
    </p:spTree>
    <p:extLst>
      <p:ext uri="{BB962C8B-B14F-4D97-AF65-F5344CB8AC3E}">
        <p14:creationId xmlns:p14="http://schemas.microsoft.com/office/powerpoint/2010/main" val="35651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977" y="-307993"/>
            <a:ext cx="9782801" cy="1239837"/>
          </a:xfrm>
        </p:spPr>
        <p:txBody>
          <a:bodyPr/>
          <a:lstStyle/>
          <a:p>
            <a:r>
              <a:rPr lang="en-US" dirty="0"/>
              <a:t>Communications Shut Down Report Out</a:t>
            </a:r>
          </a:p>
        </p:txBody>
      </p:sp>
      <p:sp>
        <p:nvSpPr>
          <p:cNvPr id="3" name="Content Placeholder 2"/>
          <p:cNvSpPr>
            <a:spLocks noGrp="1"/>
          </p:cNvSpPr>
          <p:nvPr>
            <p:ph idx="1"/>
          </p:nvPr>
        </p:nvSpPr>
        <p:spPr>
          <a:xfrm>
            <a:off x="836612" y="1417636"/>
            <a:ext cx="9782801" cy="5012987"/>
          </a:xfrm>
        </p:spPr>
        <p:txBody>
          <a:bodyPr>
            <a:noAutofit/>
          </a:bodyPr>
          <a:lstStyle/>
          <a:p>
            <a:pPr marL="0" indent="0">
              <a:buNone/>
            </a:pPr>
            <a:r>
              <a:rPr lang="en-US" sz="3600" dirty="0"/>
              <a:t>Did any team get a response for all? </a:t>
            </a:r>
          </a:p>
          <a:p>
            <a:pPr marL="0" indent="0">
              <a:buNone/>
            </a:pPr>
            <a:r>
              <a:rPr lang="en-US" sz="3600" dirty="0"/>
              <a:t>Who has a one that they had to skip?</a:t>
            </a:r>
          </a:p>
          <a:p>
            <a:pPr marL="0" indent="0">
              <a:buNone/>
            </a:pPr>
            <a:r>
              <a:rPr lang="en-US" sz="3600" dirty="0"/>
              <a:t>Who has a way to respond?</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756321" y="3687424"/>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4706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rgbClr val="FFFF00"/>
          </a:solidFill>
        </p:spPr>
        <p:txBody>
          <a:bodyPr/>
          <a:lstStyle/>
          <a:p>
            <a:r>
              <a:rPr lang="en-US" dirty="0"/>
              <a:t>SHOULD WE INCLUDE THESE Next Slides Here? </a:t>
            </a:r>
          </a:p>
        </p:txBody>
      </p:sp>
    </p:spTree>
    <p:extLst>
      <p:ext uri="{BB962C8B-B14F-4D97-AF65-F5344CB8AC3E}">
        <p14:creationId xmlns:p14="http://schemas.microsoft.com/office/powerpoint/2010/main" val="2729751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dirty="0"/>
              <a:t>Handling Objections: AAR</a:t>
            </a:r>
          </a:p>
        </p:txBody>
      </p:sp>
      <p:sp>
        <p:nvSpPr>
          <p:cNvPr id="3" name="Content Placeholder 2"/>
          <p:cNvSpPr>
            <a:spLocks noGrp="1"/>
          </p:cNvSpPr>
          <p:nvPr>
            <p:ph idx="1"/>
          </p:nvPr>
        </p:nvSpPr>
        <p:spPr>
          <a:xfrm>
            <a:off x="983836" y="1600200"/>
            <a:ext cx="7320376" cy="4572000"/>
          </a:xfrm>
        </p:spPr>
        <p:txBody>
          <a:bodyPr>
            <a:normAutofit/>
          </a:bodyPr>
          <a:lstStyle/>
          <a:p>
            <a:pPr marL="0" indent="0">
              <a:buNone/>
            </a:pPr>
            <a:r>
              <a:rPr lang="en-US" b="1"/>
              <a:t> Acknowledge/Affirm</a:t>
            </a:r>
          </a:p>
          <a:p>
            <a:pPr marL="0" indent="0">
              <a:buNone/>
            </a:pPr>
            <a:r>
              <a:rPr lang="en-US"/>
              <a:t>– Affirm their feeling without legitimizing the excuse</a:t>
            </a:r>
          </a:p>
          <a:p>
            <a:pPr marL="0" indent="0">
              <a:buNone/>
            </a:pPr>
            <a:r>
              <a:rPr lang="en-US" b="1"/>
              <a:t>Answer</a:t>
            </a:r>
          </a:p>
          <a:p>
            <a:pPr marL="0" indent="0">
              <a:buNone/>
            </a:pPr>
            <a:r>
              <a:rPr lang="en-US"/>
              <a:t>– Answer the question and address the issue they’ve raised concisely</a:t>
            </a:r>
          </a:p>
          <a:p>
            <a:pPr marL="0" indent="0">
              <a:buNone/>
            </a:pPr>
            <a:r>
              <a:rPr lang="en-US" b="1"/>
              <a:t>Redirect</a:t>
            </a:r>
          </a:p>
          <a:p>
            <a:pPr marL="0" indent="0">
              <a:buNone/>
            </a:pPr>
            <a:r>
              <a:rPr lang="en-US"/>
              <a:t>– ASK a question that takes them back to THEIR issues</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304212" y="3611563"/>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5208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dirty="0"/>
              <a:t>“Nothing will ever change”</a:t>
            </a:r>
          </a:p>
        </p:txBody>
      </p:sp>
      <p:sp>
        <p:nvSpPr>
          <p:cNvPr id="3" name="Content Placeholder 2"/>
          <p:cNvSpPr>
            <a:spLocks noGrp="1"/>
          </p:cNvSpPr>
          <p:nvPr>
            <p:ph idx="1"/>
          </p:nvPr>
        </p:nvSpPr>
        <p:spPr/>
        <p:txBody>
          <a:bodyPr/>
          <a:lstStyle/>
          <a:p>
            <a:pPr marL="0" indent="0">
              <a:buNone/>
            </a:pPr>
            <a:r>
              <a:rPr lang="en-US"/>
              <a:t>Acknowledge/Affirm</a:t>
            </a:r>
          </a:p>
          <a:p>
            <a:pPr marL="0" indent="0">
              <a:buNone/>
            </a:pPr>
            <a:r>
              <a:rPr lang="en-US"/>
              <a:t>– “I understand you feel that way right now, especially since the boss never talks to any of us about the changes they are making before they make them…”</a:t>
            </a:r>
          </a:p>
        </p:txBody>
      </p:sp>
      <p:pic>
        <p:nvPicPr>
          <p:cNvPr id="6146" name="Picture 2" descr="Free Printable Black and White Banner Letters - Paper Trail Desi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80612" y="3771697"/>
            <a:ext cx="1914525" cy="23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545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113489"/>
            <a:ext cx="9782801" cy="1239837"/>
          </a:xfrm>
          <a:solidFill>
            <a:srgbClr val="FFFF00"/>
          </a:solidFill>
        </p:spPr>
        <p:txBody>
          <a:bodyPr/>
          <a:lstStyle/>
          <a:p>
            <a:r>
              <a:rPr lang="en-US" dirty="0"/>
              <a:t>“Nothing will ever change”</a:t>
            </a:r>
          </a:p>
        </p:txBody>
      </p:sp>
      <p:sp>
        <p:nvSpPr>
          <p:cNvPr id="3" name="Content Placeholder 2"/>
          <p:cNvSpPr>
            <a:spLocks noGrp="1"/>
          </p:cNvSpPr>
          <p:nvPr>
            <p:ph idx="1"/>
          </p:nvPr>
        </p:nvSpPr>
        <p:spPr>
          <a:xfrm>
            <a:off x="1033511" y="1600200"/>
            <a:ext cx="8489901" cy="4572000"/>
          </a:xfrm>
        </p:spPr>
        <p:txBody>
          <a:bodyPr>
            <a:normAutofit/>
          </a:bodyPr>
          <a:lstStyle/>
          <a:p>
            <a:pPr marL="0" indent="0">
              <a:buNone/>
            </a:pPr>
            <a:r>
              <a:rPr lang="en-US"/>
              <a:t>Answer</a:t>
            </a:r>
          </a:p>
          <a:p>
            <a:pPr marL="0" indent="0">
              <a:buNone/>
            </a:pPr>
            <a:r>
              <a:rPr lang="en-US"/>
              <a:t>– While things don’t change overnight, the reality is if teachers choose to do nothing then nothing will ever change.</a:t>
            </a:r>
          </a:p>
          <a:p>
            <a:pPr marL="0" indent="0">
              <a:buNone/>
            </a:pPr>
            <a:r>
              <a:rPr lang="en-US"/>
              <a:t>When we come together as a union we have a chance to make improvements to these types of things because we have more power as a group than we do on our own.</a:t>
            </a:r>
          </a:p>
        </p:txBody>
      </p:sp>
      <p:pic>
        <p:nvPicPr>
          <p:cNvPr id="14338" name="Picture 2" descr="Free Printable Black and White Banner Letters - Paper Trail Desi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4412" y="3763591"/>
            <a:ext cx="1914525" cy="23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5615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dirty="0"/>
              <a:t>“Nothing will ever change”</a:t>
            </a:r>
          </a:p>
        </p:txBody>
      </p:sp>
      <p:sp>
        <p:nvSpPr>
          <p:cNvPr id="3" name="Content Placeholder 2"/>
          <p:cNvSpPr>
            <a:spLocks noGrp="1"/>
          </p:cNvSpPr>
          <p:nvPr>
            <p:ph idx="1"/>
          </p:nvPr>
        </p:nvSpPr>
        <p:spPr/>
        <p:txBody>
          <a:bodyPr/>
          <a:lstStyle/>
          <a:p>
            <a:pPr marL="0" indent="0">
              <a:buNone/>
            </a:pPr>
            <a:r>
              <a:rPr lang="en-US"/>
              <a:t>Redirect</a:t>
            </a:r>
          </a:p>
          <a:p>
            <a:pPr marL="0" indent="0">
              <a:buNone/>
            </a:pPr>
            <a:r>
              <a:rPr lang="en-US"/>
              <a:t>– If you and the other teachers at your school had a say in the evaluations, what would be the first thing you’d improve?”</a:t>
            </a:r>
          </a:p>
        </p:txBody>
      </p:sp>
      <p:pic>
        <p:nvPicPr>
          <p:cNvPr id="15362" name="Picture 2" descr="Free Printable Black and White Banner Letters - Paper Trail Desi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4412" y="3750621"/>
            <a:ext cx="1914525" cy="23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2993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1" y="-77821"/>
            <a:ext cx="9782801" cy="1239837"/>
          </a:xfrm>
          <a:solidFill>
            <a:srgbClr val="FFFF00"/>
          </a:solidFill>
        </p:spPr>
        <p:txBody>
          <a:bodyPr/>
          <a:lstStyle/>
          <a:p>
            <a:r>
              <a:rPr lang="en-US" dirty="0"/>
              <a:t>Best Practices on Objections</a:t>
            </a:r>
          </a:p>
        </p:txBody>
      </p:sp>
      <p:sp>
        <p:nvSpPr>
          <p:cNvPr id="3" name="Content Placeholder 2"/>
          <p:cNvSpPr>
            <a:spLocks noGrp="1"/>
          </p:cNvSpPr>
          <p:nvPr>
            <p:ph idx="1"/>
          </p:nvPr>
        </p:nvSpPr>
        <p:spPr>
          <a:xfrm>
            <a:off x="684212" y="1417637"/>
            <a:ext cx="9782801" cy="4572000"/>
          </a:xfrm>
        </p:spPr>
        <p:txBody>
          <a:bodyPr>
            <a:noAutofit/>
          </a:bodyPr>
          <a:lstStyle/>
          <a:p>
            <a:pPr marL="0" indent="0">
              <a:buNone/>
            </a:pPr>
            <a:r>
              <a:rPr lang="en-US" sz="4000"/>
              <a:t>If they say “no” or “maybe” when you call the question,</a:t>
            </a:r>
          </a:p>
          <a:p>
            <a:pPr marL="0" indent="0">
              <a:buNone/>
            </a:pPr>
            <a:r>
              <a:rPr lang="en-US" sz="4000"/>
              <a:t>ask, “What’s holding you back?”</a:t>
            </a:r>
          </a:p>
          <a:p>
            <a:pPr marL="0" indent="0">
              <a:buNone/>
            </a:pPr>
            <a:r>
              <a:rPr lang="en-US" sz="4000"/>
              <a:t>Don’t spend a lot of time on the objection</a:t>
            </a:r>
          </a:p>
          <a:p>
            <a:pPr marL="0" indent="0">
              <a:buNone/>
            </a:pPr>
            <a:r>
              <a:rPr lang="en-US" sz="4000"/>
              <a:t>Don’t let them off the hook</a:t>
            </a:r>
          </a:p>
          <a:p>
            <a:pPr marL="0" indent="0">
              <a:buNone/>
            </a:pPr>
            <a:r>
              <a:rPr lang="en-US" sz="4000"/>
              <a:t>Don’t ignore the objection</a:t>
            </a:r>
          </a:p>
          <a:p>
            <a:pPr marL="0" indent="0">
              <a:buNone/>
            </a:pPr>
            <a:r>
              <a:rPr lang="en-US" sz="4000"/>
              <a:t>Come back to their issues</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990012" y="4148275"/>
            <a:ext cx="2819401" cy="2206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9339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075" y="-307975"/>
            <a:ext cx="10776162" cy="1239837"/>
          </a:xfrm>
        </p:spPr>
        <p:txBody>
          <a:bodyPr/>
          <a:lstStyle/>
          <a:p>
            <a:r>
              <a:rPr lang="en-US" dirty="0"/>
              <a:t>Organizing Conversation Fish Bowl Tag Team </a:t>
            </a:r>
          </a:p>
        </p:txBody>
      </p:sp>
      <p:sp>
        <p:nvSpPr>
          <p:cNvPr id="3" name="Content Placeholder 2"/>
          <p:cNvSpPr>
            <a:spLocks noGrp="1"/>
          </p:cNvSpPr>
          <p:nvPr>
            <p:ph idx="1"/>
          </p:nvPr>
        </p:nvSpPr>
        <p:spPr>
          <a:xfrm>
            <a:off x="714376" y="1143000"/>
            <a:ext cx="10661862" cy="5029200"/>
          </a:xfrm>
        </p:spPr>
        <p:txBody>
          <a:bodyPr>
            <a:normAutofit fontScale="92500" lnSpcReduction="10000"/>
          </a:bodyPr>
          <a:lstStyle/>
          <a:p>
            <a:pPr lvl="0"/>
            <a:r>
              <a:rPr lang="en-US" dirty="0"/>
              <a:t>One trainer will be the leader that is the target of an organizing conversation. </a:t>
            </a:r>
          </a:p>
          <a:p>
            <a:pPr lvl="0"/>
            <a:r>
              <a:rPr lang="en-US" dirty="0"/>
              <a:t>Another trainer will be the facilitator who moves participants into and out of the “bowl” to serve as the organizer in the middle. </a:t>
            </a:r>
          </a:p>
          <a:p>
            <a:pPr lvl="0"/>
            <a:r>
              <a:rPr lang="en-US" dirty="0"/>
              <a:t>The “leader” will put up three objections each round. After the ”organizer” gives a response to the objection- the facilitator will say stop, thank the current participant, and have another “organizer” jump in where the other person left off.  (This will mean the member/trainer will have to respond to the previous person- but it allows the person to pivot and have to practice). </a:t>
            </a:r>
          </a:p>
          <a:p>
            <a:pPr lvl="0"/>
            <a:r>
              <a:rPr lang="en-US" dirty="0"/>
              <a:t>After three objections and responses- stop and reset. Ask the group what went well and what did not. </a:t>
            </a:r>
          </a:p>
          <a:p>
            <a:pPr lvl="0"/>
            <a:r>
              <a:rPr lang="en-US" dirty="0"/>
              <a:t> Total of 3 Rounds</a:t>
            </a:r>
          </a:p>
          <a:p>
            <a:pPr marL="0" indent="0">
              <a:buNone/>
            </a:pPr>
            <a:endParaRPr lang="en-US" dirty="0"/>
          </a:p>
        </p:txBody>
      </p:sp>
    </p:spTree>
    <p:extLst>
      <p:ext uri="{BB962C8B-B14F-4D97-AF65-F5344CB8AC3E}">
        <p14:creationId xmlns:p14="http://schemas.microsoft.com/office/powerpoint/2010/main" val="153178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8664" y="177800"/>
            <a:ext cx="10647573" cy="608013"/>
          </a:xfrm>
        </p:spPr>
        <p:txBody>
          <a:bodyPr/>
          <a:lstStyle/>
          <a:p>
            <a:r>
              <a:rPr lang="en-US" dirty="0"/>
              <a:t>Background for the Leader</a:t>
            </a:r>
          </a:p>
        </p:txBody>
      </p:sp>
      <p:sp>
        <p:nvSpPr>
          <p:cNvPr id="3" name="Content Placeholder 2"/>
          <p:cNvSpPr>
            <a:spLocks noGrp="1"/>
          </p:cNvSpPr>
          <p:nvPr>
            <p:ph idx="1"/>
          </p:nvPr>
        </p:nvSpPr>
        <p:spPr>
          <a:xfrm>
            <a:off x="728664" y="1328738"/>
            <a:ext cx="10647574" cy="4843462"/>
          </a:xfrm>
        </p:spPr>
        <p:txBody>
          <a:bodyPr>
            <a:normAutofit fontScale="92500"/>
          </a:bodyPr>
          <a:lstStyle/>
          <a:p>
            <a:pPr marL="0" lvl="0" indent="0">
              <a:buNone/>
            </a:pPr>
            <a:r>
              <a:rPr lang="en-US" sz="3600" dirty="0"/>
              <a:t>You are a leader who has not been very involved in the union but you are very involved in your worksite. You are 9 years into your profession.  You have thought about being a union member, but time has passed and you have not see a reason to join at this point. You do not particularly care about professional issues, and are worried about your pay and being able to afford to stay in the profession. Maybe a few years ago you would have been interested in professional issues. </a:t>
            </a:r>
          </a:p>
          <a:p>
            <a:pPr marL="0" indent="0">
              <a:buNone/>
            </a:pPr>
            <a:r>
              <a:rPr lang="en-US" dirty="0"/>
              <a:t> </a:t>
            </a:r>
          </a:p>
          <a:p>
            <a:endParaRPr lang="en-US" dirty="0"/>
          </a:p>
        </p:txBody>
      </p:sp>
    </p:spTree>
    <p:extLst>
      <p:ext uri="{BB962C8B-B14F-4D97-AF65-F5344CB8AC3E}">
        <p14:creationId xmlns:p14="http://schemas.microsoft.com/office/powerpoint/2010/main" val="3142923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0" y="177801"/>
            <a:ext cx="10404687" cy="750888"/>
          </a:xfrm>
        </p:spPr>
        <p:txBody>
          <a:bodyPr/>
          <a:lstStyle/>
          <a:p>
            <a:r>
              <a:rPr lang="en-US" dirty="0"/>
              <a:t>Background for the Organizers</a:t>
            </a:r>
          </a:p>
        </p:txBody>
      </p:sp>
      <p:sp>
        <p:nvSpPr>
          <p:cNvPr id="3" name="Content Placeholder 2"/>
          <p:cNvSpPr>
            <a:spLocks noGrp="1"/>
          </p:cNvSpPr>
          <p:nvPr>
            <p:ph idx="1"/>
          </p:nvPr>
        </p:nvSpPr>
        <p:spPr>
          <a:xfrm>
            <a:off x="971550" y="1357313"/>
            <a:ext cx="10404687" cy="4814887"/>
          </a:xfrm>
        </p:spPr>
        <p:txBody>
          <a:bodyPr>
            <a:normAutofit/>
          </a:bodyPr>
          <a:lstStyle/>
          <a:p>
            <a:pPr marL="0" lvl="0" indent="0">
              <a:buNone/>
            </a:pPr>
            <a:r>
              <a:rPr lang="en-US" sz="3600" dirty="0"/>
              <a:t>You have done the 1-1's in the building and this person was ID-</a:t>
            </a:r>
            <a:r>
              <a:rPr lang="en-US" sz="3600" dirty="0" err="1"/>
              <a:t>ed</a:t>
            </a:r>
            <a:r>
              <a:rPr lang="en-US" sz="3600" dirty="0"/>
              <a:t> as the most respected person. You got this person to  to agree to another meeting with you. You want them to join your professional issues leadership team. The team wants to demand that they have the professional autonomy to design and run a peer mentoring and support program that helps new and struggling classroom educators.  </a:t>
            </a:r>
          </a:p>
        </p:txBody>
      </p:sp>
      <p:sp>
        <p:nvSpPr>
          <p:cNvPr id="4" name="Rectangle 3"/>
          <p:cNvSpPr/>
          <p:nvPr/>
        </p:nvSpPr>
        <p:spPr>
          <a:xfrm>
            <a:off x="3048000" y="2790107"/>
            <a:ext cx="6092825" cy="1277786"/>
          </a:xfrm>
          <a:prstGeom prst="rect">
            <a:avLst/>
          </a:prstGeom>
        </p:spPr>
        <p:txBody>
          <a:bodyPr>
            <a:spAutoFit/>
          </a:bodyPr>
          <a:lstStyle/>
          <a:p>
            <a:pPr marL="342900" marR="0" lvl="0" indent="-342900">
              <a:lnSpc>
                <a:spcPct val="107000"/>
              </a:lnSpc>
              <a:spcBef>
                <a:spcPts val="0"/>
              </a:spcBef>
              <a:spcAft>
                <a:spcPts val="800"/>
              </a:spcAft>
              <a:buFont typeface="Calibri" panose="020F0502020204030204" pitchFamily="34" charset="0"/>
              <a:buChar char="-"/>
            </a:pP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You have done the 1-1's in the building and this person was ID-</a:t>
            </a:r>
            <a:r>
              <a:rPr lang="en-US"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ed</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 as the most respected person. You got them to agree to another meeting. You want them to join your professional issues team. </a:t>
            </a:r>
          </a:p>
        </p:txBody>
      </p:sp>
    </p:spTree>
    <p:extLst>
      <p:ext uri="{BB962C8B-B14F-4D97-AF65-F5344CB8AC3E}">
        <p14:creationId xmlns:p14="http://schemas.microsoft.com/office/powerpoint/2010/main" val="151645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000625" y="200025"/>
            <a:ext cx="6915149" cy="6657975"/>
          </a:xfrm>
        </p:spPr>
        <p:txBody>
          <a:bodyPr>
            <a:normAutofit lnSpcReduction="10000"/>
          </a:bodyPr>
          <a:lstStyle/>
          <a:p>
            <a:pPr lvl="0"/>
            <a:r>
              <a:rPr lang="en-US" sz="3200" dirty="0"/>
              <a:t>Relational Meetings are not just ‘get to know you’. They are intentional, targeted to specific people. </a:t>
            </a:r>
          </a:p>
          <a:p>
            <a:pPr lvl="0"/>
            <a:r>
              <a:rPr lang="en-US" sz="3200" dirty="0"/>
              <a:t>The goal is to walk away with the foundation of a public relationship and commitment to keep working together. </a:t>
            </a:r>
          </a:p>
          <a:p>
            <a:pPr lvl="0"/>
            <a:r>
              <a:rPr lang="en-US" sz="3200" dirty="0"/>
              <a:t>We have to pivot and focus on what members care about ignoring our personal agendas and biases. </a:t>
            </a:r>
          </a:p>
          <a:p>
            <a:pPr lvl="0"/>
            <a:r>
              <a:rPr lang="en-US" sz="3200" dirty="0"/>
              <a:t>If we keep agitating on our interests and not theirs we lose the chance to learn more and go deeper. </a:t>
            </a:r>
          </a:p>
          <a:p>
            <a:pPr mar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901713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154101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39942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889000"/>
          </a:xfrm>
        </p:spPr>
        <p:txBody>
          <a:bodyPr/>
          <a:lstStyle/>
          <a:p>
            <a:r>
              <a:rPr lang="en-US"/>
              <a:t>Stand up Masterpiece</a:t>
            </a:r>
          </a:p>
        </p:txBody>
      </p:sp>
      <p:sp>
        <p:nvSpPr>
          <p:cNvPr id="3" name="Content Placeholder 2"/>
          <p:cNvSpPr>
            <a:spLocks noGrp="1"/>
          </p:cNvSpPr>
          <p:nvPr>
            <p:ph idx="1"/>
          </p:nvPr>
        </p:nvSpPr>
        <p:spPr>
          <a:xfrm>
            <a:off x="760412" y="1066801"/>
            <a:ext cx="5815225" cy="5105399"/>
          </a:xfrm>
        </p:spPr>
        <p:txBody>
          <a:bodyPr/>
          <a:lstStyle/>
          <a:p>
            <a:r>
              <a:rPr lang="en-US" dirty="0"/>
              <a:t>Make three columns</a:t>
            </a:r>
          </a:p>
          <a:p>
            <a:endParaRPr lang="en-US" dirty="0"/>
          </a:p>
        </p:txBody>
      </p:sp>
      <p:pic>
        <p:nvPicPr>
          <p:cNvPr id="6" name="Picture 5"/>
          <p:cNvPicPr>
            <a:picLocks noChangeAspect="1"/>
          </p:cNvPicPr>
          <p:nvPr/>
        </p:nvPicPr>
        <p:blipFill rotWithShape="1">
          <a:blip r:embed="rId2"/>
          <a:srcRect l="11191" t="13268" r="10472" b="9805"/>
          <a:stretch/>
        </p:blipFill>
        <p:spPr>
          <a:xfrm>
            <a:off x="6932612" y="173319"/>
            <a:ext cx="4800600" cy="6126096"/>
          </a:xfrm>
          <a:prstGeom prst="rect">
            <a:avLst/>
          </a:prstGeom>
        </p:spPr>
      </p:pic>
    </p:spTree>
    <p:extLst>
      <p:ext uri="{BB962C8B-B14F-4D97-AF65-F5344CB8AC3E}">
        <p14:creationId xmlns:p14="http://schemas.microsoft.com/office/powerpoint/2010/main" val="524725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74240" y="381000"/>
            <a:ext cx="3293422" cy="609600"/>
          </a:xfrm>
        </p:spPr>
        <p:txBody>
          <a:bodyPr/>
          <a:lstStyle/>
          <a:p>
            <a:r>
              <a:rPr lang="en-US"/>
              <a:t>Gallery Walk</a:t>
            </a:r>
          </a:p>
        </p:txBody>
      </p:sp>
      <p:sp>
        <p:nvSpPr>
          <p:cNvPr id="5" name="Picture Placeholder 4"/>
          <p:cNvSpPr>
            <a:spLocks noGrp="1"/>
          </p:cNvSpPr>
          <p:nvPr>
            <p:ph type="pic" idx="1"/>
          </p:nvPr>
        </p:nvSpPr>
        <p:spPr/>
      </p:sp>
      <p:sp>
        <p:nvSpPr>
          <p:cNvPr id="6" name="Text Placeholder 5"/>
          <p:cNvSpPr>
            <a:spLocks noGrp="1"/>
          </p:cNvSpPr>
          <p:nvPr>
            <p:ph type="body" sz="half" idx="2"/>
          </p:nvPr>
        </p:nvSpPr>
        <p:spPr>
          <a:xfrm>
            <a:off x="836611" y="990600"/>
            <a:ext cx="4038601" cy="5867400"/>
          </a:xfrm>
        </p:spPr>
        <p:txBody>
          <a:bodyPr>
            <a:normAutofit/>
          </a:bodyPr>
          <a:lstStyle/>
          <a:p>
            <a:r>
              <a:rPr lang="en-US" dirty="0"/>
              <a:t> </a:t>
            </a:r>
          </a:p>
        </p:txBody>
      </p:sp>
      <p:pic>
        <p:nvPicPr>
          <p:cNvPr id="5122" name="Picture 2" descr="PD: The Movement Gallery | teachingthroughmove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8663" y="3144611"/>
            <a:ext cx="6781800" cy="3027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8587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118" y="0"/>
            <a:ext cx="9782801" cy="1239837"/>
          </a:xfrm>
        </p:spPr>
        <p:txBody>
          <a:bodyPr/>
          <a:lstStyle/>
          <a:p>
            <a:r>
              <a:rPr lang="en-US"/>
              <a:t>Whole group discussion:</a:t>
            </a:r>
          </a:p>
        </p:txBody>
      </p:sp>
      <p:sp>
        <p:nvSpPr>
          <p:cNvPr id="3" name="Content Placeholder 2"/>
          <p:cNvSpPr>
            <a:spLocks noGrp="1"/>
          </p:cNvSpPr>
          <p:nvPr>
            <p:ph idx="1"/>
          </p:nvPr>
        </p:nvSpPr>
        <p:spPr>
          <a:xfrm>
            <a:off x="531812" y="1600200"/>
            <a:ext cx="11657013" cy="4572000"/>
          </a:xfrm>
        </p:spPr>
        <p:txBody>
          <a:bodyPr vert="horz" lIns="91440" tIns="45720" rIns="91440" bIns="45720" rtlCol="0" anchor="t">
            <a:normAutofit/>
          </a:bodyPr>
          <a:lstStyle/>
          <a:p>
            <a:pPr marL="0" indent="0">
              <a:buNone/>
            </a:pPr>
            <a:endParaRPr lang="en-US" sz="3200" dirty="0"/>
          </a:p>
        </p:txBody>
      </p:sp>
      <p:pic>
        <p:nvPicPr>
          <p:cNvPr id="4098" name="Picture 2" descr="Alpha's Big Conversation - Alph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812" y="4191000"/>
            <a:ext cx="11631707" cy="2140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253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a:bodyPr>
          <a:lstStyle/>
          <a:p>
            <a:pPr marL="0" indent="0">
              <a:buNone/>
            </a:pPr>
            <a:r>
              <a:rPr lang="en-US" dirty="0"/>
              <a:t>Risk is required to move from club to fighting union and from advocacy to organizing. </a:t>
            </a:r>
          </a:p>
          <a:p>
            <a:pPr marL="0" indent="0">
              <a:buNone/>
            </a:pPr>
            <a:endParaRPr lang="en-US" dirty="0"/>
          </a:p>
          <a:p>
            <a:pPr marL="0" indent="0">
              <a:buNone/>
            </a:pPr>
            <a:endParaRPr lang="en-US" dirty="0"/>
          </a:p>
          <a:p>
            <a:pPr mar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747414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TeamWork</a:t>
            </a:r>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en-US" err="1"/>
              <a:t>Pg</a:t>
            </a:r>
            <a:r>
              <a:rPr lang="en-US"/>
              <a:t> 163, 164</a:t>
            </a:r>
          </a:p>
          <a:p>
            <a:endParaRPr lang="en-US"/>
          </a:p>
          <a:p>
            <a:r>
              <a:rPr lang="en-US"/>
              <a:t>Some of you are Organizers</a:t>
            </a:r>
          </a:p>
          <a:p>
            <a:endParaRPr lang="en-US"/>
          </a:p>
          <a:p>
            <a:r>
              <a:rPr lang="en-US"/>
              <a:t>Some of you are one of the Characters</a:t>
            </a:r>
          </a:p>
          <a:p>
            <a:endParaRPr lang="en-US"/>
          </a:p>
          <a:p>
            <a:r>
              <a:rPr lang="en-US"/>
              <a:t>Your task is to get a commitment. </a:t>
            </a:r>
          </a:p>
        </p:txBody>
      </p:sp>
      <p:pic>
        <p:nvPicPr>
          <p:cNvPr id="5" name="Picture 4"/>
          <p:cNvPicPr>
            <a:picLocks noChangeAspect="1"/>
          </p:cNvPicPr>
          <p:nvPr/>
        </p:nvPicPr>
        <p:blipFill>
          <a:blip r:embed="rId2"/>
          <a:stretch>
            <a:fillRect/>
          </a:stretch>
        </p:blipFill>
        <p:spPr>
          <a:xfrm>
            <a:off x="5180251" y="1600200"/>
            <a:ext cx="6187402" cy="4117435"/>
          </a:xfrm>
          <a:prstGeom prst="rect">
            <a:avLst/>
          </a:prstGeom>
        </p:spPr>
      </p:pic>
    </p:spTree>
    <p:extLst>
      <p:ext uri="{BB962C8B-B14F-4D97-AF65-F5344CB8AC3E}">
        <p14:creationId xmlns:p14="http://schemas.microsoft.com/office/powerpoint/2010/main" val="2911012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Do You Have a Lunch-Break Policy for Technicians? - CE Pro"/>
          <p:cNvPicPr>
            <a:picLocks noChangeAspect="1" noChangeArrowheads="1"/>
          </p:cNvPicPr>
          <p:nvPr/>
        </p:nvPicPr>
        <p:blipFill rotWithShape="1">
          <a:blip r:embed="rId2">
            <a:extLst>
              <a:ext uri="{28A0092B-C50C-407E-A947-70E740481C1C}">
                <a14:useLocalDpi xmlns:a14="http://schemas.microsoft.com/office/drawing/2010/main" val="0"/>
              </a:ext>
            </a:extLst>
          </a:blip>
          <a:srcRect l="-123" t="12267" r="123" b="-12267"/>
          <a:stretch/>
        </p:blipFill>
        <p:spPr bwMode="auto">
          <a:xfrm>
            <a:off x="912812" y="609600"/>
            <a:ext cx="10056812" cy="574675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79</a:t>
            </a:fld>
            <a:endParaRPr lang="en-US"/>
          </a:p>
        </p:txBody>
      </p:sp>
    </p:spTree>
    <p:extLst>
      <p:ext uri="{BB962C8B-B14F-4D97-AF65-F5344CB8AC3E}">
        <p14:creationId xmlns:p14="http://schemas.microsoft.com/office/powerpoint/2010/main" val="3706392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703432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Debrief</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880122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Autofit/>
          </a:bodyPr>
          <a:lstStyle/>
          <a:p>
            <a:pPr marL="0" indent="0">
              <a:buNone/>
            </a:pPr>
            <a:r>
              <a:rPr lang="en-US" sz="3600"/>
              <a:t>How we speak about the work either centers worker agency or it does not. </a:t>
            </a:r>
          </a:p>
          <a:p>
            <a:pPr marL="0" indent="0">
              <a:buNone/>
            </a:pPr>
            <a:endParaRPr lang="en-US" sz="3600"/>
          </a:p>
          <a:p>
            <a:pPr marL="0" indent="0">
              <a:buNone/>
            </a:pPr>
            <a:r>
              <a:rPr lang="en-US" sz="3600"/>
              <a:t>We have to be able to TEACH MEMBERS TO DO THIS WORK</a:t>
            </a:r>
          </a:p>
          <a:p>
            <a:pPr marL="0" indent="0">
              <a:buNone/>
            </a:pPr>
            <a:endParaRPr lang="en-US" sz="3600"/>
          </a:p>
          <a:p>
            <a:pPr marL="0" indent="0">
              <a:buNone/>
            </a:pPr>
            <a:r>
              <a:rPr lang="en-US" sz="3600"/>
              <a:t>We need a continuous plan for working with the folks not already part of our base.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546651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Renita</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425993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228600"/>
            <a:ext cx="9782801" cy="1239837"/>
          </a:xfrm>
        </p:spPr>
        <p:txBody>
          <a:bodyPr>
            <a:normAutofit/>
          </a:bodyPr>
          <a:lstStyle/>
          <a:p>
            <a:r>
              <a:rPr lang="en-US" sz="5400"/>
              <a:t>Values</a:t>
            </a:r>
          </a:p>
        </p:txBody>
      </p:sp>
      <p:sp>
        <p:nvSpPr>
          <p:cNvPr id="3" name="Content Placeholder 2"/>
          <p:cNvSpPr>
            <a:spLocks noGrp="1"/>
          </p:cNvSpPr>
          <p:nvPr>
            <p:ph idx="1"/>
          </p:nvPr>
        </p:nvSpPr>
        <p:spPr>
          <a:xfrm>
            <a:off x="836612" y="1011237"/>
            <a:ext cx="11201400" cy="4953000"/>
          </a:xfrm>
        </p:spPr>
        <p:txBody>
          <a:bodyPr>
            <a:noAutofit/>
          </a:bodyPr>
          <a:lstStyle/>
          <a:p>
            <a:pPr marL="0" indent="0">
              <a:buNone/>
            </a:pPr>
            <a:r>
              <a:rPr lang="en-US" sz="3600" i="1">
                <a:latin typeface="Calibri" panose="020F0502020204030204" pitchFamily="34" charset="0"/>
                <a:cs typeface="Calibri" panose="020F0502020204030204" pitchFamily="34" charset="0"/>
              </a:rPr>
              <a:t>Values are fundamental beliefs that dictate behavior</a:t>
            </a:r>
            <a:endParaRPr lang="en-US" sz="3600">
              <a:latin typeface="Calibri" panose="020F0502020204030204" pitchFamily="34" charset="0"/>
              <a:cs typeface="Calibri" panose="020F0502020204030204" pitchFamily="34" charset="0"/>
            </a:endParaRPr>
          </a:p>
          <a:p>
            <a:pPr marL="0" indent="0">
              <a:buNone/>
            </a:pPr>
            <a:r>
              <a:rPr lang="en-US" sz="3600">
                <a:latin typeface="Calibri" panose="020F0502020204030204" pitchFamily="34" charset="0"/>
                <a:cs typeface="Calibri" panose="020F0502020204030204" pitchFamily="34" charset="0"/>
              </a:rPr>
              <a:t>Ideally, Unions advance the welfare of all workers. </a:t>
            </a:r>
          </a:p>
          <a:p>
            <a:pPr marL="0" indent="0">
              <a:buNone/>
            </a:pPr>
            <a:r>
              <a:rPr lang="en-US" sz="3600">
                <a:latin typeface="Calibri" panose="020F0502020204030204" pitchFamily="34" charset="0"/>
                <a:cs typeface="Calibri" panose="020F0502020204030204" pitchFamily="34" charset="0"/>
              </a:rPr>
              <a:t>They are based on the universal ideal of human rights, the idea of justice, progress, and betterment of self and of society. </a:t>
            </a:r>
          </a:p>
          <a:p>
            <a:pPr marL="0" indent="0">
              <a:buNone/>
            </a:pPr>
            <a:r>
              <a:rPr lang="en-US" sz="3600">
                <a:latin typeface="Calibri" panose="020F0502020204030204" pitchFamily="34" charset="0"/>
                <a:cs typeface="Calibri" panose="020F0502020204030204" pitchFamily="34" charset="0"/>
              </a:rPr>
              <a:t>Through shared values, workers build solidarity and commit to active participation in the labor movement.</a:t>
            </a:r>
          </a:p>
          <a:p>
            <a:pPr marL="0" indent="0">
              <a:buNone/>
            </a:pPr>
            <a:r>
              <a:rPr lang="en-US" sz="3600">
                <a:latin typeface="Calibri" panose="020F0502020204030204" pitchFamily="34" charset="0"/>
                <a:cs typeface="Calibri" panose="020F0502020204030204" pitchFamily="34" charset="0"/>
              </a:rPr>
              <a:t>Shared values transform individual members into part of something larger than themselves.</a:t>
            </a:r>
          </a:p>
          <a:p>
            <a:r>
              <a:rPr lang="en-US" sz="360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274449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012" y="0"/>
            <a:ext cx="9782801" cy="1239837"/>
          </a:xfrm>
        </p:spPr>
        <p:txBody>
          <a:bodyPr>
            <a:normAutofit/>
          </a:bodyPr>
          <a:lstStyle/>
          <a:p>
            <a:r>
              <a:rPr lang="en-US" sz="4400"/>
              <a:t>Some Union Values</a:t>
            </a:r>
          </a:p>
        </p:txBody>
      </p:sp>
      <p:sp>
        <p:nvSpPr>
          <p:cNvPr id="3" name="Content Placeholder 2"/>
          <p:cNvSpPr>
            <a:spLocks noGrp="1"/>
          </p:cNvSpPr>
          <p:nvPr>
            <p:ph idx="1"/>
          </p:nvPr>
        </p:nvSpPr>
        <p:spPr>
          <a:xfrm>
            <a:off x="684212" y="1600200"/>
            <a:ext cx="10692025" cy="4572000"/>
          </a:xfrm>
        </p:spPr>
        <p:txBody>
          <a:bodyPr/>
          <a:lstStyle/>
          <a:p>
            <a:pPr marL="0" indent="0">
              <a:buNone/>
            </a:pPr>
            <a:r>
              <a:rPr lang="en-US" sz="4000">
                <a:latin typeface="Calibri" panose="020F0502020204030204" pitchFamily="34" charset="0"/>
                <a:cs typeface="Calibri" panose="020F0502020204030204" pitchFamily="34" charset="0"/>
              </a:rPr>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a:p>
            <a:endParaRPr lang="en-US"/>
          </a:p>
        </p:txBody>
      </p:sp>
    </p:spTree>
    <p:extLst>
      <p:ext uri="{BB962C8B-B14F-4D97-AF65-F5344CB8AC3E}">
        <p14:creationId xmlns:p14="http://schemas.microsoft.com/office/powerpoint/2010/main" val="2822023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35895" y="594283"/>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p:cNvSpPr/>
          <p:nvPr/>
        </p:nvSpPr>
        <p:spPr>
          <a:xfrm flipH="1">
            <a:off x="3161205"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rot="14109909">
            <a:off x="4432222"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665412" y="959969"/>
            <a:ext cx="7391400" cy="516829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3209" y="756081"/>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6109" y="1248370"/>
            <a:ext cx="1295400" cy="923330"/>
          </a:xfrm>
          <a:prstGeom prst="rect">
            <a:avLst/>
          </a:prstGeom>
          <a:noFill/>
        </p:spPr>
        <p:txBody>
          <a:bodyPr wrap="square" rtlCol="0">
            <a:spAutoFit/>
          </a:bodyPr>
          <a:lstStyle/>
          <a:p>
            <a:pPr algn="ctr"/>
            <a:r>
              <a:rPr lang="en-US"/>
              <a:t>Our Ultimate Power </a:t>
            </a:r>
          </a:p>
        </p:txBody>
      </p:sp>
      <p:sp>
        <p:nvSpPr>
          <p:cNvPr id="27" name="Title 1"/>
          <p:cNvSpPr txBox="1">
            <a:spLocks/>
          </p:cNvSpPr>
          <p:nvPr/>
        </p:nvSpPr>
        <p:spPr>
          <a:xfrm>
            <a:off x="1293812" y="223369"/>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Power is a function of Courage and Unity</a:t>
            </a:r>
          </a:p>
        </p:txBody>
      </p:sp>
    </p:spTree>
    <p:extLst>
      <p:ext uri="{BB962C8B-B14F-4D97-AF65-F5344CB8AC3E}">
        <p14:creationId xmlns:p14="http://schemas.microsoft.com/office/powerpoint/2010/main" val="1531868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rot="5400000">
            <a:off x="3335895"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16"/>
          <p:cNvSpPr/>
          <p:nvPr/>
        </p:nvSpPr>
        <p:spPr>
          <a:xfrm flipH="1">
            <a:off x="3161206"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p:nvSpPr>
        <p:spPr>
          <a:xfrm rot="14109909">
            <a:off x="4432223"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513012" y="5240485"/>
            <a:ext cx="7924800" cy="27410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8228012" y="3953692"/>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607424" y="4449748"/>
            <a:ext cx="1295400" cy="923330"/>
          </a:xfrm>
          <a:prstGeom prst="rect">
            <a:avLst/>
          </a:prstGeom>
          <a:noFill/>
        </p:spPr>
        <p:txBody>
          <a:bodyPr wrap="square" rtlCol="0">
            <a:spAutoFit/>
          </a:bodyPr>
          <a:lstStyle/>
          <a:p>
            <a:pPr algn="ctr"/>
            <a:r>
              <a:rPr lang="en-US" b="1"/>
              <a:t>Sign an online Petition</a:t>
            </a:r>
          </a:p>
        </p:txBody>
      </p:sp>
      <p:sp>
        <p:nvSpPr>
          <p:cNvPr id="27" name="Title 1"/>
          <p:cNvSpPr txBox="1">
            <a:spLocks/>
          </p:cNvSpPr>
          <p:nvPr/>
        </p:nvSpPr>
        <p:spPr>
          <a:xfrm>
            <a:off x="1293812" y="223369"/>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Low level of courage and high number of actors…</a:t>
            </a:r>
          </a:p>
        </p:txBody>
      </p:sp>
    </p:spTree>
    <p:extLst>
      <p:ext uri="{BB962C8B-B14F-4D97-AF65-F5344CB8AC3E}">
        <p14:creationId xmlns:p14="http://schemas.microsoft.com/office/powerpoint/2010/main" val="59144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ight Triangle 12"/>
          <p:cNvSpPr/>
          <p:nvPr/>
        </p:nvSpPr>
        <p:spPr>
          <a:xfrm rot="5400000">
            <a:off x="3270079"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p:cNvSpPr/>
          <p:nvPr/>
        </p:nvSpPr>
        <p:spPr>
          <a:xfrm flipH="1">
            <a:off x="3161205" y="2080049"/>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p:nvSpPr>
        <p:spPr>
          <a:xfrm rot="14109909">
            <a:off x="4432222" y="-577833"/>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3188432" y="1532709"/>
            <a:ext cx="238980" cy="4780223"/>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2818304" y="1691308"/>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778124" y="2125617"/>
            <a:ext cx="2057400" cy="923330"/>
          </a:xfrm>
          <a:prstGeom prst="rect">
            <a:avLst/>
          </a:prstGeom>
          <a:noFill/>
        </p:spPr>
        <p:txBody>
          <a:bodyPr wrap="square" rtlCol="0">
            <a:spAutoFit/>
          </a:bodyPr>
          <a:lstStyle/>
          <a:p>
            <a:pPr algn="ctr"/>
            <a:r>
              <a:rPr lang="en-US" b="1"/>
              <a:t>Storm the Superintendent’s Office</a:t>
            </a:r>
          </a:p>
        </p:txBody>
      </p:sp>
      <p:sp>
        <p:nvSpPr>
          <p:cNvPr id="27" name="Title 1"/>
          <p:cNvSpPr txBox="1">
            <a:spLocks/>
          </p:cNvSpPr>
          <p:nvPr/>
        </p:nvSpPr>
        <p:spPr>
          <a:xfrm>
            <a:off x="989012" y="223369"/>
            <a:ext cx="10439400"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High level of courage and low number of actors…</a:t>
            </a:r>
          </a:p>
        </p:txBody>
      </p:sp>
    </p:spTree>
    <p:extLst>
      <p:ext uri="{BB962C8B-B14F-4D97-AF65-F5344CB8AC3E}">
        <p14:creationId xmlns:p14="http://schemas.microsoft.com/office/powerpoint/2010/main" val="3067090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6600"/>
              <a:t>High Participation Is a Prerequisite to Power  - Super Majority of Workers Engaged</a:t>
            </a:r>
          </a:p>
        </p:txBody>
      </p:sp>
    </p:spTree>
    <p:extLst>
      <p:ext uri="{BB962C8B-B14F-4D97-AF65-F5344CB8AC3E}">
        <p14:creationId xmlns:p14="http://schemas.microsoft.com/office/powerpoint/2010/main" val="3803842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5400"/>
              <a:t>But Also Need…</a:t>
            </a:r>
          </a:p>
          <a:p>
            <a:pPr marL="0" indent="0">
              <a:buNone/>
            </a:pPr>
            <a:r>
              <a:rPr lang="en-US" sz="5400"/>
              <a:t>Unity (against division) TIGHT STRUCTURE Demonstrable &amp; Sustainable Super-Majorities</a:t>
            </a:r>
          </a:p>
        </p:txBody>
      </p:sp>
    </p:spTree>
    <p:extLst>
      <p:ext uri="{BB962C8B-B14F-4D97-AF65-F5344CB8AC3E}">
        <p14:creationId xmlns:p14="http://schemas.microsoft.com/office/powerpoint/2010/main" val="9001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17091" y="513335"/>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p:cNvSpPr/>
          <p:nvPr/>
        </p:nvSpPr>
        <p:spPr>
          <a:xfrm flipH="1">
            <a:off x="3161205"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rot="14109909">
            <a:off x="4432222"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665412" y="959969"/>
            <a:ext cx="7391400" cy="5168297"/>
          </a:xfrm>
          <a:prstGeom prst="straightConnector1">
            <a:avLst/>
          </a:prstGeom>
          <a:ln w="57150">
            <a:solidFill>
              <a:srgbClr val="95B845">
                <a:alpha val="23922"/>
              </a:srgb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solidFill>
              <a:srgbClr val="9BAAB7">
                <a:alpha val="27059"/>
              </a:srgbClr>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solidFill>
              <a:srgbClr val="9BAAB7">
                <a:alpha val="27059"/>
              </a:srgbClr>
            </a:solidFill>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3209" y="756081"/>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6109" y="1248370"/>
            <a:ext cx="1295400" cy="923330"/>
          </a:xfrm>
          <a:prstGeom prst="rect">
            <a:avLst/>
          </a:prstGeom>
          <a:noFill/>
        </p:spPr>
        <p:txBody>
          <a:bodyPr wrap="square" rtlCol="0">
            <a:spAutoFit/>
          </a:bodyPr>
          <a:lstStyle/>
          <a:p>
            <a:pPr algn="ctr"/>
            <a:r>
              <a:rPr lang="en-US"/>
              <a:t>Our Ultimate Power </a:t>
            </a:r>
          </a:p>
        </p:txBody>
      </p:sp>
      <p:sp>
        <p:nvSpPr>
          <p:cNvPr id="27" name="Title 1"/>
          <p:cNvSpPr txBox="1">
            <a:spLocks/>
          </p:cNvSpPr>
          <p:nvPr/>
        </p:nvSpPr>
        <p:spPr>
          <a:xfrm>
            <a:off x="836608" y="182426"/>
            <a:ext cx="10744203" cy="1250283"/>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It’s your turn – </a:t>
            </a:r>
          </a:p>
        </p:txBody>
      </p:sp>
      <p:sp>
        <p:nvSpPr>
          <p:cNvPr id="15" name="Content Placeholder 2"/>
          <p:cNvSpPr txBox="1">
            <a:spLocks/>
          </p:cNvSpPr>
          <p:nvPr/>
        </p:nvSpPr>
        <p:spPr>
          <a:xfrm>
            <a:off x="1254247" y="1583939"/>
            <a:ext cx="6973756" cy="5898032"/>
          </a:xfrm>
          <a:prstGeom prst="rect">
            <a:avLst/>
          </a:prstGeom>
        </p:spPr>
        <p:txBody>
          <a:bodyPr lIns="91440" tIns="45720" rIns="91440" bIns="45720" anchor="t"/>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000"/>
              <a:t>Where is each scenario on this graph (p.16)?</a:t>
            </a:r>
          </a:p>
          <a:p>
            <a:pPr marL="0" indent="0">
              <a:buFont typeface="Euphemia" pitchFamily="34" charset="0"/>
              <a:buNone/>
            </a:pPr>
            <a:r>
              <a:rPr lang="en-US" sz="4000"/>
              <a:t>Do they have the power to achieve their demand? Why?</a:t>
            </a:r>
          </a:p>
          <a:p>
            <a:pPr marL="0" indent="0">
              <a:buNone/>
            </a:pPr>
            <a:r>
              <a:rPr lang="en-US" sz="4000"/>
              <a:t>What would you do to increase the power needed to achieve their demand? </a:t>
            </a:r>
          </a:p>
          <a:p>
            <a:pPr marL="246380" indent="-246380"/>
            <a:endParaRPr lang="en-US"/>
          </a:p>
        </p:txBody>
      </p:sp>
    </p:spTree>
    <p:extLst>
      <p:ext uri="{BB962C8B-B14F-4D97-AF65-F5344CB8AC3E}">
        <p14:creationId xmlns:p14="http://schemas.microsoft.com/office/powerpoint/2010/main" val="2805872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r>
              <a:rPr lang="en-US" sz="4800"/>
              <a:t>Ellen </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4139462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4240" y="381000"/>
            <a:ext cx="3648572" cy="1066800"/>
          </a:xfrm>
        </p:spPr>
        <p:txBody>
          <a:bodyPr>
            <a:normAutofit/>
          </a:bodyPr>
          <a:lstStyle/>
          <a:p>
            <a:r>
              <a:rPr lang="en-US" sz="4000" b="1"/>
              <a:t>Make a list</a:t>
            </a:r>
          </a:p>
        </p:txBody>
      </p:sp>
      <p:sp>
        <p:nvSpPr>
          <p:cNvPr id="4" name="Text Placeholder 3"/>
          <p:cNvSpPr>
            <a:spLocks noGrp="1"/>
          </p:cNvSpPr>
          <p:nvPr>
            <p:ph type="body" sz="half" idx="2"/>
          </p:nvPr>
        </p:nvSpPr>
        <p:spPr/>
        <p:txBody>
          <a:bodyPr vert="horz" lIns="91440" tIns="45720" rIns="91440" bIns="45720" rtlCol="0" anchor="t">
            <a:normAutofit/>
          </a:bodyPr>
          <a:lstStyle/>
          <a:p>
            <a:r>
              <a:rPr lang="en-US" sz="3600"/>
              <a:t>What are some objectionable things that bosses have done to the workers of your at-home campaign? </a:t>
            </a:r>
          </a:p>
        </p:txBody>
      </p:sp>
      <p:pic>
        <p:nvPicPr>
          <p:cNvPr id="6" name="Picture 5"/>
          <p:cNvPicPr>
            <a:picLocks noChangeAspect="1"/>
          </p:cNvPicPr>
          <p:nvPr/>
        </p:nvPicPr>
        <p:blipFill>
          <a:blip r:embed="rId2"/>
          <a:stretch>
            <a:fillRect/>
          </a:stretch>
        </p:blipFill>
        <p:spPr>
          <a:xfrm>
            <a:off x="5713412" y="533400"/>
            <a:ext cx="5410200" cy="5410200"/>
          </a:xfrm>
          <a:prstGeom prst="rect">
            <a:avLst/>
          </a:prstGeom>
        </p:spPr>
      </p:pic>
    </p:spTree>
    <p:extLst>
      <p:ext uri="{BB962C8B-B14F-4D97-AF65-F5344CB8AC3E}">
        <p14:creationId xmlns:p14="http://schemas.microsoft.com/office/powerpoint/2010/main" val="553690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do you identify a worker issue? </a:t>
            </a:r>
          </a:p>
        </p:txBody>
      </p:sp>
      <p:sp>
        <p:nvSpPr>
          <p:cNvPr id="3" name="Content Placeholder 2"/>
          <p:cNvSpPr>
            <a:spLocks noGrp="1"/>
          </p:cNvSpPr>
          <p:nvPr>
            <p:ph idx="1"/>
          </p:nvPr>
        </p:nvSpPr>
        <p:spPr>
          <a:xfrm>
            <a:off x="1593437" y="1600200"/>
            <a:ext cx="6558375" cy="4572000"/>
          </a:xfrm>
        </p:spPr>
        <p:txBody>
          <a:bodyPr vert="horz" lIns="91440" tIns="45720" rIns="91440" bIns="45720" rtlCol="0" anchor="t">
            <a:normAutofit/>
          </a:bodyPr>
          <a:lstStyle/>
          <a:p>
            <a:pPr marL="246380" indent="-246380"/>
            <a:r>
              <a:rPr lang="en-US"/>
              <a:t>As a group – put a check next to each of the issues you think would be great for collective action. </a:t>
            </a:r>
          </a:p>
          <a:p>
            <a:pPr marL="246380" indent="-246380"/>
            <a:endParaRPr lang="en-US"/>
          </a:p>
          <a:p>
            <a:pPr marL="246380" indent="-246380"/>
            <a:r>
              <a:rPr lang="en-US"/>
              <a:t>How did you decide? </a:t>
            </a:r>
          </a:p>
          <a:p>
            <a:pPr marL="0" indent="0">
              <a:buNone/>
            </a:pPr>
            <a:endParaRPr lang="en-US"/>
          </a:p>
        </p:txBody>
      </p:sp>
      <p:pic>
        <p:nvPicPr>
          <p:cNvPr id="5" name="Picture 4"/>
          <p:cNvPicPr>
            <a:picLocks noChangeAspect="1"/>
          </p:cNvPicPr>
          <p:nvPr/>
        </p:nvPicPr>
        <p:blipFill>
          <a:blip r:embed="rId2"/>
          <a:stretch>
            <a:fillRect/>
          </a:stretch>
        </p:blipFill>
        <p:spPr>
          <a:xfrm>
            <a:off x="9752012" y="177800"/>
            <a:ext cx="2143125" cy="2143125"/>
          </a:xfrm>
          <a:prstGeom prst="rect">
            <a:avLst/>
          </a:prstGeom>
        </p:spPr>
      </p:pic>
    </p:spTree>
    <p:extLst>
      <p:ext uri="{BB962C8B-B14F-4D97-AF65-F5344CB8AC3E}">
        <p14:creationId xmlns:p14="http://schemas.microsoft.com/office/powerpoint/2010/main" val="1904652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do you identify a worker issue? Round 2</a:t>
            </a:r>
          </a:p>
        </p:txBody>
      </p:sp>
      <p:sp>
        <p:nvSpPr>
          <p:cNvPr id="3" name="Content Placeholder 2"/>
          <p:cNvSpPr>
            <a:spLocks noGrp="1"/>
          </p:cNvSpPr>
          <p:nvPr>
            <p:ph idx="1"/>
          </p:nvPr>
        </p:nvSpPr>
        <p:spPr>
          <a:xfrm>
            <a:off x="3732212" y="1600200"/>
            <a:ext cx="6705600" cy="4572000"/>
          </a:xfrm>
        </p:spPr>
        <p:txBody>
          <a:bodyPr vert="horz" lIns="91440" tIns="45720" rIns="91440" bIns="45720" rtlCol="0" anchor="t">
            <a:normAutofit/>
          </a:bodyPr>
          <a:lstStyle/>
          <a:p>
            <a:pPr marL="246380" indent="-246380"/>
            <a:r>
              <a:rPr lang="en-US"/>
              <a:t>Now, use the Assessment Tool on Page 6 of your handouts, identify which of these issues is ready for collective action.</a:t>
            </a:r>
          </a:p>
          <a:p>
            <a:pPr marL="246380" indent="-246380"/>
            <a:endParaRPr lang="en-US"/>
          </a:p>
          <a:p>
            <a:pPr marL="246380" indent="-246380"/>
            <a:r>
              <a:rPr lang="en-US"/>
              <a:t>Were there differences?  </a:t>
            </a:r>
          </a:p>
        </p:txBody>
      </p:sp>
      <p:pic>
        <p:nvPicPr>
          <p:cNvPr id="5" name="Picture 4"/>
          <p:cNvPicPr>
            <a:picLocks noChangeAspect="1"/>
          </p:cNvPicPr>
          <p:nvPr/>
        </p:nvPicPr>
        <p:blipFill>
          <a:blip r:embed="rId2"/>
          <a:stretch>
            <a:fillRect/>
          </a:stretch>
        </p:blipFill>
        <p:spPr>
          <a:xfrm>
            <a:off x="912812" y="4029075"/>
            <a:ext cx="2143125" cy="2143125"/>
          </a:xfrm>
          <a:prstGeom prst="rect">
            <a:avLst/>
          </a:prstGeom>
        </p:spPr>
      </p:pic>
    </p:spTree>
    <p:extLst>
      <p:ext uri="{BB962C8B-B14F-4D97-AF65-F5344CB8AC3E}">
        <p14:creationId xmlns:p14="http://schemas.microsoft.com/office/powerpoint/2010/main" val="2460113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lnSpcReduction="10000"/>
          </a:bodyPr>
          <a:lstStyle/>
          <a:p>
            <a:r>
              <a:rPr lang="en-US"/>
              <a:t>If you don’t know the issue – ask the people.</a:t>
            </a:r>
          </a:p>
          <a:p>
            <a:r>
              <a:rPr lang="en-US"/>
              <a:t>Issues should meet the criteria of</a:t>
            </a:r>
          </a:p>
          <a:p>
            <a:pPr lvl="1"/>
            <a:r>
              <a:rPr lang="en-US" sz="2800"/>
              <a:t>Widely and Deeply Felt by the people</a:t>
            </a:r>
          </a:p>
          <a:p>
            <a:pPr lvl="1"/>
            <a:r>
              <a:rPr lang="en-US" sz="2800"/>
              <a:t>Is Winnable – the demand needs to make sense given the amount of power your base has</a:t>
            </a:r>
          </a:p>
          <a:p>
            <a:pPr lvl="1"/>
            <a:r>
              <a:rPr lang="en-US" sz="2800"/>
              <a:t>Brings more people to the cause</a:t>
            </a:r>
          </a:p>
          <a:p>
            <a:pPr lvl="1"/>
            <a:r>
              <a:rPr lang="en-US" sz="2800"/>
              <a:t>Is connected to students and the public</a:t>
            </a:r>
          </a:p>
          <a:p>
            <a:r>
              <a:rPr lang="en-US"/>
              <a:t>You can’t care about winning the issue more than the people. </a:t>
            </a:r>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999156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177800"/>
            <a:ext cx="11504613" cy="1239837"/>
          </a:xfrm>
        </p:spPr>
        <p:txBody>
          <a:bodyPr/>
          <a:lstStyle/>
          <a:p>
            <a:r>
              <a:rPr lang="en-US"/>
              <a:t>We are coaching towards the Interdependent Structure – Leadership and Ownership Rich</a:t>
            </a:r>
          </a:p>
        </p:txBody>
      </p:sp>
      <p:sp>
        <p:nvSpPr>
          <p:cNvPr id="3" name="Content Placeholder 2"/>
          <p:cNvSpPr>
            <a:spLocks noGrp="1"/>
          </p:cNvSpPr>
          <p:nvPr>
            <p:ph idx="1"/>
          </p:nvPr>
        </p:nvSpPr>
        <p:spPr>
          <a:xfrm>
            <a:off x="1656522" y="1563757"/>
            <a:ext cx="9719715" cy="4608443"/>
          </a:xfrm>
        </p:spPr>
        <p:txBody>
          <a:bodyPr/>
          <a:lstStyle/>
          <a:p>
            <a:endParaRPr lang="en-US"/>
          </a:p>
        </p:txBody>
      </p:sp>
      <p:pic>
        <p:nvPicPr>
          <p:cNvPr id="3074" name="Picture 2" descr="Aditi Parekh on Twitter: &quot;there's a lot more here, taken from a  semester-long course on grassroots community organizing by Marshall Ganz. I  am seeing it applies to all internet communities too :)"/>
          <p:cNvPicPr>
            <a:picLocks noChangeAspect="1" noChangeArrowheads="1"/>
          </p:cNvPicPr>
          <p:nvPr/>
        </p:nvPicPr>
        <p:blipFill rotWithShape="1">
          <a:blip r:embed="rId2">
            <a:extLst>
              <a:ext uri="{28A0092B-C50C-407E-A947-70E740481C1C}">
                <a14:useLocalDpi xmlns:a14="http://schemas.microsoft.com/office/drawing/2010/main" val="0"/>
              </a:ext>
            </a:extLst>
          </a:blip>
          <a:srcRect t="6018"/>
          <a:stretch/>
        </p:blipFill>
        <p:spPr bwMode="auto">
          <a:xfrm>
            <a:off x="1217612" y="1524000"/>
            <a:ext cx="8986838" cy="4760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309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r>
              <a:rPr lang="en-US" sz="4800"/>
              <a:t>Renita and Ellen</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2483054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1730" y="2631102"/>
            <a:ext cx="6573261" cy="3669224"/>
          </a:xfrm>
        </p:spPr>
        <p:txBody>
          <a:bodyPr vert="horz" lIns="0" tIns="45708" rIns="0" bIns="45708" rtlCol="0" anchor="t">
            <a:normAutofit/>
          </a:bodyPr>
          <a:lstStyle/>
          <a:p>
            <a:pPr>
              <a:buFont typeface="Arial" panose="020B0604020202020204" pitchFamily="34" charset="0"/>
              <a:buChar char="•"/>
            </a:pPr>
            <a:r>
              <a:rPr lang="en-US" sz="4399"/>
              <a:t>Choice Networking</a:t>
            </a:r>
          </a:p>
          <a:p>
            <a:pPr>
              <a:buFont typeface="Arial" panose="020B0604020202020204" pitchFamily="34" charset="0"/>
              <a:buChar char="•"/>
            </a:pPr>
            <a:r>
              <a:rPr lang="en-US" sz="4399"/>
              <a:t>Housekeeping</a:t>
            </a:r>
          </a:p>
          <a:p>
            <a:pPr>
              <a:buFont typeface="Arial" panose="020B0604020202020204" pitchFamily="34" charset="0"/>
              <a:buChar char="•"/>
            </a:pPr>
            <a:r>
              <a:rPr lang="en-US" sz="4399"/>
              <a:t>Feedback via email</a:t>
            </a:r>
            <a:endParaRPr lang="en-US" sz="4399">
              <a:cs typeface="Calibri"/>
            </a:endParaRPr>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99</a:t>
            </a:fld>
            <a:endParaRPr lang="en-US"/>
          </a:p>
        </p:txBody>
      </p:sp>
    </p:spTree>
    <p:extLst>
      <p:ext uri="{BB962C8B-B14F-4D97-AF65-F5344CB8AC3E}">
        <p14:creationId xmlns:p14="http://schemas.microsoft.com/office/powerpoint/2010/main" val="4138570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38990" y="639824"/>
            <a:ext cx="3401075" cy="3685055"/>
          </a:xfrm>
        </p:spPr>
        <p:txBody>
          <a:bodyPr vert="horz" lIns="91416" tIns="45708" rIns="91416" bIns="45708" rtlCol="0" anchor="b">
            <a:normAutofit/>
          </a:bodyPr>
          <a:lstStyle/>
          <a:p>
            <a:r>
              <a:rPr lang="en-US" sz="6598">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834" y="722668"/>
            <a:ext cx="6910417" cy="488911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414DF46-E7D2-4146-95BA-57A23C39CF98}" type="slidenum">
              <a:rPr lang="en-US" smtClean="0"/>
              <a:t>100</a:t>
            </a:fld>
            <a:endParaRPr lang="en-US"/>
          </a:p>
        </p:txBody>
      </p:sp>
    </p:spTree>
    <p:extLst>
      <p:ext uri="{BB962C8B-B14F-4D97-AF65-F5344CB8AC3E}">
        <p14:creationId xmlns:p14="http://schemas.microsoft.com/office/powerpoint/2010/main" val="1755304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0" ma:contentTypeDescription="Create a new document." ma:contentTypeScope="" ma:versionID="ef00656f6a8e9fc056474b9147c6b32e">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0850f52d612b4f3f08f380a1da667ee5"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8D6645E-73F8-4997-B5A2-7135AEFAB2E3}"/>
</file>

<file path=customXml/itemProps2.xml><?xml version="1.0" encoding="utf-8"?>
<ds:datastoreItem xmlns:ds="http://schemas.openxmlformats.org/officeDocument/2006/customXml" ds:itemID="{8AAE9F09-5268-4688-AED0-D0BA791384F1}"/>
</file>

<file path=docProps/app.xml><?xml version="1.0" encoding="utf-8"?>
<Properties xmlns="http://schemas.openxmlformats.org/officeDocument/2006/extended-properties" xmlns:vt="http://schemas.openxmlformats.org/officeDocument/2006/docPropsVTypes">
  <Template>Math education presentation with Pi  (widescreen)</Template>
  <TotalTime>1366</TotalTime>
  <Words>4097</Words>
  <Application>Microsoft Office PowerPoint</Application>
  <PresentationFormat>Custom</PresentationFormat>
  <Paragraphs>381</Paragraphs>
  <Slides>100</Slides>
  <Notes>8</Notes>
  <HiddenSlides>0</HiddenSlides>
  <MMClips>4</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100</vt:i4>
      </vt:variant>
    </vt:vector>
  </HeadingPairs>
  <TitlesOfParts>
    <vt:vector size="105" baseType="lpstr">
      <vt:lpstr>Arial</vt:lpstr>
      <vt:lpstr>Calibri</vt:lpstr>
      <vt:lpstr>Candara</vt:lpstr>
      <vt:lpstr>Euphemia</vt:lpstr>
      <vt:lpstr>Math 16x9</vt:lpstr>
      <vt:lpstr>Constituency Organizing: From Club to Fighting Union</vt:lpstr>
      <vt:lpstr>Community Agreements pg 2-3 </vt:lpstr>
      <vt:lpstr>Today’s Outcomes</vt:lpstr>
      <vt:lpstr>Feedback on Feedback</vt:lpstr>
      <vt:lpstr>PowerPoint Presentation</vt:lpstr>
      <vt:lpstr>Go to the picture that best describes your work. Gather,greet. Share why. One person report out. </vt:lpstr>
      <vt:lpstr>PowerPoint Presentation</vt:lpstr>
      <vt:lpstr>Why People Join their Union – Group Work  </vt:lpstr>
      <vt:lpstr>Key Ideas</vt:lpstr>
      <vt:lpstr>PowerPoint Presentation</vt:lpstr>
      <vt:lpstr>PowerPoint Presentation</vt:lpstr>
      <vt:lpstr>PowerPoint Presentation</vt:lpstr>
      <vt:lpstr>PowerPoint Presentation</vt:lpstr>
      <vt:lpstr>Resources that Grow as You Use Them</vt:lpstr>
      <vt:lpstr>PowerPoint Presentation</vt:lpstr>
      <vt:lpstr>Resource Analysis P. 50-52</vt:lpstr>
      <vt:lpstr>Report Out and then Final Reflections</vt:lpstr>
      <vt:lpstr>Key Ideas</vt:lpstr>
      <vt:lpstr>PowerPoint Presentation</vt:lpstr>
      <vt:lpstr>PowerPoint Presentation</vt:lpstr>
      <vt:lpstr>PowerPoint Presentation</vt:lpstr>
      <vt:lpstr>Leadership Cycle and Leadership Spiral </vt:lpstr>
      <vt:lpstr>Whole Room Discussion </vt:lpstr>
      <vt:lpstr>PowerPoint Presentation</vt:lpstr>
      <vt:lpstr>What did you notice as you watched? </vt:lpstr>
      <vt:lpstr>Why Trusted AND Respected? </vt:lpstr>
      <vt:lpstr>Key Ideas</vt:lpstr>
      <vt:lpstr>Some Definitions for Group Work</vt:lpstr>
      <vt:lpstr>Leaders, Mobilizers, and Activists – Scenarios pg 121-122 </vt:lpstr>
      <vt:lpstr>Team Work Leaders, Mobilizers, and Activists </vt:lpstr>
      <vt:lpstr>How Recruitment Grows Your Base</vt:lpstr>
      <vt:lpstr>Key Ideas</vt:lpstr>
      <vt:lpstr>PowerPoint Presentation</vt:lpstr>
      <vt:lpstr>What did you hear that you want to highlight? </vt:lpstr>
      <vt:lpstr>Key Ideas</vt:lpstr>
      <vt:lpstr>PowerPoint Presentation</vt:lpstr>
      <vt:lpstr>PowerPoint Presentation</vt:lpstr>
      <vt:lpstr>PowerPoint Presentation</vt:lpstr>
      <vt:lpstr>PowerPoint Presentation</vt:lpstr>
      <vt:lpstr>Definition Reminder: Values P. 145</vt:lpstr>
      <vt:lpstr>Some Union Values</vt:lpstr>
      <vt:lpstr>PowerPoint Presentation</vt:lpstr>
      <vt:lpstr>Bringing it back to our Work</vt:lpstr>
      <vt:lpstr>Key Ideas</vt:lpstr>
      <vt:lpstr>Constituency Teams</vt:lpstr>
      <vt:lpstr>Constituency Teams</vt:lpstr>
      <vt:lpstr>Constituency Teams Report Out</vt:lpstr>
      <vt:lpstr>Key Ideas</vt:lpstr>
      <vt:lpstr>PowerPoint Presentation</vt:lpstr>
      <vt:lpstr>PowerPoint Presentation</vt:lpstr>
      <vt:lpstr>PowerPoint Presentation</vt:lpstr>
      <vt:lpstr>Definition Review</vt:lpstr>
      <vt:lpstr>What is a public relationship?</vt:lpstr>
      <vt:lpstr>Group work</vt:lpstr>
      <vt:lpstr>Organizing Conversation Review P. 140</vt:lpstr>
      <vt:lpstr>Leadership Conversations</vt:lpstr>
      <vt:lpstr>What do you hear that you think is important to share?</vt:lpstr>
      <vt:lpstr>Organizing Conversation Report Out</vt:lpstr>
      <vt:lpstr>Key Ideas</vt:lpstr>
      <vt:lpstr>Communication Shut Downs P. 143</vt:lpstr>
      <vt:lpstr>Communications Shut Down Report Out</vt:lpstr>
      <vt:lpstr>PowerPoint Presentation</vt:lpstr>
      <vt:lpstr>Handling Objections: AAR</vt:lpstr>
      <vt:lpstr>“Nothing will ever change”</vt:lpstr>
      <vt:lpstr>“Nothing will ever change”</vt:lpstr>
      <vt:lpstr>“Nothing will ever change”</vt:lpstr>
      <vt:lpstr>Best Practices on Objections</vt:lpstr>
      <vt:lpstr>Organizing Conversation Fish Bowl Tag Team </vt:lpstr>
      <vt:lpstr>Background for the Leader</vt:lpstr>
      <vt:lpstr>Background for the Organizers</vt:lpstr>
      <vt:lpstr>Key Ideas</vt:lpstr>
      <vt:lpstr>PowerPoint Presentation</vt:lpstr>
      <vt:lpstr>PowerPoint Presentation</vt:lpstr>
      <vt:lpstr>Stand up Masterpiece</vt:lpstr>
      <vt:lpstr>Gallery Walk</vt:lpstr>
      <vt:lpstr>Whole group discussion:</vt:lpstr>
      <vt:lpstr>Key Ideas</vt:lpstr>
      <vt:lpstr>TeamWork</vt:lpstr>
      <vt:lpstr>PowerPoint Presentation</vt:lpstr>
      <vt:lpstr>PowerPoint Presentation</vt:lpstr>
      <vt:lpstr>Debrief</vt:lpstr>
      <vt:lpstr>Key Ideas</vt:lpstr>
      <vt:lpstr>PowerPoint Presentation</vt:lpstr>
      <vt:lpstr>Values</vt:lpstr>
      <vt:lpstr>Some Union Values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Make a list</vt:lpstr>
      <vt:lpstr>How do you identify a worker issue? </vt:lpstr>
      <vt:lpstr>How do you identify a worker issue? Round 2</vt:lpstr>
      <vt:lpstr>Key Ideas</vt:lpstr>
      <vt:lpstr>We are coaching towards the Interdependent Structure – Leadership and Ownership Rich</vt:lpstr>
      <vt:lpstr>PowerPoint Presentation</vt:lpstr>
      <vt:lpstr>Ending it Right</vt:lpstr>
      <vt:lpstr>Choice Network Time</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Medina, Karla [NEA]</cp:lastModifiedBy>
  <cp:revision>40</cp:revision>
  <dcterms:created xsi:type="dcterms:W3CDTF">2022-09-14T20:21:53Z</dcterms:created>
  <dcterms:modified xsi:type="dcterms:W3CDTF">2023-04-05T14:11:17Z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0x010100AA3F7D94069FF64A86F7DFF56D60E3BE</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