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256" r:id="rId5"/>
    <p:sldId id="268" r:id="rId6"/>
    <p:sldId id="276" r:id="rId7"/>
    <p:sldId id="936" r:id="rId8"/>
    <p:sldId id="937" r:id="rId9"/>
    <p:sldId id="938" r:id="rId10"/>
    <p:sldId id="274" r:id="rId11"/>
    <p:sldId id="303" r:id="rId12"/>
    <p:sldId id="969" r:id="rId13"/>
    <p:sldId id="899" r:id="rId14"/>
    <p:sldId id="876" r:id="rId15"/>
    <p:sldId id="778" r:id="rId16"/>
    <p:sldId id="865" r:id="rId17"/>
    <p:sldId id="959" r:id="rId18"/>
    <p:sldId id="958" r:id="rId19"/>
    <p:sldId id="957" r:id="rId20"/>
    <p:sldId id="956" r:id="rId21"/>
    <p:sldId id="955" r:id="rId22"/>
    <p:sldId id="954" r:id="rId23"/>
    <p:sldId id="953" r:id="rId24"/>
    <p:sldId id="952" r:id="rId25"/>
    <p:sldId id="885" r:id="rId26"/>
    <p:sldId id="970" r:id="rId27"/>
    <p:sldId id="893" r:id="rId28"/>
    <p:sldId id="971" r:id="rId29"/>
    <p:sldId id="894" r:id="rId30"/>
    <p:sldId id="898" r:id="rId31"/>
    <p:sldId id="961" r:id="rId32"/>
    <p:sldId id="960" r:id="rId33"/>
    <p:sldId id="963" r:id="rId34"/>
    <p:sldId id="962" r:id="rId35"/>
    <p:sldId id="818" r:id="rId36"/>
    <p:sldId id="930" r:id="rId37"/>
    <p:sldId id="951" r:id="rId38"/>
    <p:sldId id="931" r:id="rId39"/>
    <p:sldId id="940" r:id="rId40"/>
    <p:sldId id="941" r:id="rId41"/>
    <p:sldId id="933" r:id="rId42"/>
    <p:sldId id="932" r:id="rId43"/>
    <p:sldId id="934" r:id="rId44"/>
    <p:sldId id="935" r:id="rId45"/>
    <p:sldId id="943" r:id="rId46"/>
    <p:sldId id="944" r:id="rId4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00F66D-8BD6-74BB-2252-BE06BB1965A7}" v="410" dt="2024-05-29T12:35:24.338"/>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929577ae0486b7e73fc7bfa6da82adaf647a8de70498aadc025407b33c20eb3::" providerId="AD" clId="Web-{EE07EE41-21A1-3C28-179A-1329BF9E075B}"/>
    <pc:docChg chg="modSld">
      <pc:chgData name="Guest User" userId="S::urn:spo:anon#6929577ae0486b7e73fc7bfa6da82adaf647a8de70498aadc025407b33c20eb3::" providerId="AD" clId="Web-{EE07EE41-21A1-3C28-179A-1329BF9E075B}" dt="2023-04-04T23:22:43.627" v="1" actId="20577"/>
      <pc:docMkLst>
        <pc:docMk/>
      </pc:docMkLst>
      <pc:sldChg chg="modSp">
        <pc:chgData name="Guest User" userId="S::urn:spo:anon#6929577ae0486b7e73fc7bfa6da82adaf647a8de70498aadc025407b33c20eb3::" providerId="AD" clId="Web-{EE07EE41-21A1-3C28-179A-1329BF9E075B}" dt="2023-04-04T23:22:43.627" v="1" actId="20577"/>
        <pc:sldMkLst>
          <pc:docMk/>
          <pc:sldMk cId="3203499501" sldId="565"/>
        </pc:sldMkLst>
        <pc:spChg chg="mod">
          <ac:chgData name="Guest User" userId="S::urn:spo:anon#6929577ae0486b7e73fc7bfa6da82adaf647a8de70498aadc025407b33c20eb3::" providerId="AD" clId="Web-{EE07EE41-21A1-3C28-179A-1329BF9E075B}" dt="2023-04-04T23:22:43.627" v="1" actId="20577"/>
          <ac:spMkLst>
            <pc:docMk/>
            <pc:sldMk cId="3203499501" sldId="565"/>
            <ac:spMk id="3" creationId="{30E80EA3-2262-4299-9018-A68922DFBFE6}"/>
          </ac:spMkLst>
        </pc:spChg>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Guest User" userId="S::urn:spo:anon#6929577ae0486b7e73fc7bfa6da82adaf647a8de70498aadc025407b33c20eb3::" providerId="AD" clId="Web-{61B0DC2D-1E89-0C49-496C-3FBB120E360B}"/>
    <pc:docChg chg="modSld">
      <pc:chgData name="Guest User" userId="S::urn:spo:anon#6929577ae0486b7e73fc7bfa6da82adaf647a8de70498aadc025407b33c20eb3::" providerId="AD" clId="Web-{61B0DC2D-1E89-0C49-496C-3FBB120E360B}" dt="2023-04-04T14:28:19.178" v="27" actId="20577"/>
      <pc:docMkLst>
        <pc:docMk/>
      </pc:docMkLst>
      <pc:sldChg chg="modSp">
        <pc:chgData name="Guest User" userId="S::urn:spo:anon#6929577ae0486b7e73fc7bfa6da82adaf647a8de70498aadc025407b33c20eb3::" providerId="AD" clId="Web-{61B0DC2D-1E89-0C49-496C-3FBB120E360B}" dt="2023-04-04T14:28:19.178" v="27" actId="20577"/>
        <pc:sldMkLst>
          <pc:docMk/>
          <pc:sldMk cId="2364054711" sldId="792"/>
        </pc:sldMkLst>
        <pc:spChg chg="mod">
          <ac:chgData name="Guest User" userId="S::urn:spo:anon#6929577ae0486b7e73fc7bfa6da82adaf647a8de70498aadc025407b33c20eb3::" providerId="AD" clId="Web-{61B0DC2D-1E89-0C49-496C-3FBB120E360B}" dt="2023-04-04T14:28:19.178" v="27" actId="20577"/>
          <ac:spMkLst>
            <pc:docMk/>
            <pc:sldMk cId="2364054711" sldId="792"/>
            <ac:spMk id="2" creationId="{00000000-0000-0000-0000-000000000000}"/>
          </ac:spMkLst>
        </pc:spChg>
      </pc:sldChg>
      <pc:sldChg chg="modSp">
        <pc:chgData name="Guest User" userId="S::urn:spo:anon#6929577ae0486b7e73fc7bfa6da82adaf647a8de70498aadc025407b33c20eb3::" providerId="AD" clId="Web-{61B0DC2D-1E89-0C49-496C-3FBB120E360B}" dt="2023-04-04T14:26:31.582" v="20" actId="20577"/>
        <pc:sldMkLst>
          <pc:docMk/>
          <pc:sldMk cId="1626656908" sldId="797"/>
        </pc:sldMkLst>
        <pc:spChg chg="mod">
          <ac:chgData name="Guest User" userId="S::urn:spo:anon#6929577ae0486b7e73fc7bfa6da82adaf647a8de70498aadc025407b33c20eb3::" providerId="AD" clId="Web-{61B0DC2D-1E89-0C49-496C-3FBB120E360B}" dt="2023-04-04T14:26:31.582" v="20" actId="20577"/>
          <ac:spMkLst>
            <pc:docMk/>
            <pc:sldMk cId="1626656908" sldId="797"/>
            <ac:spMk id="2" creationId="{00000000-0000-0000-0000-000000000000}"/>
          </ac:spMkLst>
        </pc:sp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Holmes, Ellen [NEA]" userId="S::eholmes@nea.org::8df78491-616d-4641-a13e-176bb27a1b7f" providerId="AD" clId="Web-{3607C37A-2515-FF24-C279-8129A760FB78}"/>
    <pc:docChg chg="addSld delSld modSld sldOrd">
      <pc:chgData name="Holmes, Ellen [NEA]" userId="S::eholmes@nea.org::8df78491-616d-4641-a13e-176bb27a1b7f" providerId="AD" clId="Web-{3607C37A-2515-FF24-C279-8129A760FB78}" dt="2024-05-21T20:57:10.822" v="645" actId="20577"/>
      <pc:docMkLst>
        <pc:docMk/>
      </pc:docMkLst>
      <pc:sldChg chg="modSp del">
        <pc:chgData name="Holmes, Ellen [NEA]" userId="S::eholmes@nea.org::8df78491-616d-4641-a13e-176bb27a1b7f" providerId="AD" clId="Web-{3607C37A-2515-FF24-C279-8129A760FB78}" dt="2024-05-21T20:45:01.705" v="154"/>
        <pc:sldMkLst>
          <pc:docMk/>
          <pc:sldMk cId="1804827812" sldId="285"/>
        </pc:sldMkLst>
        <pc:spChg chg="mod">
          <ac:chgData name="Holmes, Ellen [NEA]" userId="S::eholmes@nea.org::8df78491-616d-4641-a13e-176bb27a1b7f" providerId="AD" clId="Web-{3607C37A-2515-FF24-C279-8129A760FB78}" dt="2024-05-21T20:44:20.828" v="140" actId="20577"/>
          <ac:spMkLst>
            <pc:docMk/>
            <pc:sldMk cId="1804827812" sldId="285"/>
            <ac:spMk id="3" creationId="{00000000-0000-0000-0000-000000000000}"/>
          </ac:spMkLst>
        </pc:spChg>
      </pc:sldChg>
      <pc:sldChg chg="modSp add del">
        <pc:chgData name="Holmes, Ellen [NEA]" userId="S::eholmes@nea.org::8df78491-616d-4641-a13e-176bb27a1b7f" providerId="AD" clId="Web-{3607C37A-2515-FF24-C279-8129A760FB78}" dt="2024-05-21T20:51:51.509" v="394"/>
        <pc:sldMkLst>
          <pc:docMk/>
          <pc:sldMk cId="900204209" sldId="779"/>
        </pc:sldMkLst>
        <pc:spChg chg="mod">
          <ac:chgData name="Holmes, Ellen [NEA]" userId="S::eholmes@nea.org::8df78491-616d-4641-a13e-176bb27a1b7f" providerId="AD" clId="Web-{3607C37A-2515-FF24-C279-8129A760FB78}" dt="2024-05-21T20:47:30.495" v="222" actId="20577"/>
          <ac:spMkLst>
            <pc:docMk/>
            <pc:sldMk cId="900204209" sldId="779"/>
            <ac:spMk id="2" creationId="{00000000-0000-0000-0000-000000000000}"/>
          </ac:spMkLst>
        </pc:spChg>
        <pc:spChg chg="mod">
          <ac:chgData name="Holmes, Ellen [NEA]" userId="S::eholmes@nea.org::8df78491-616d-4641-a13e-176bb27a1b7f" providerId="AD" clId="Web-{3607C37A-2515-FF24-C279-8129A760FB78}" dt="2024-05-21T20:47:09.165" v="206" actId="20577"/>
          <ac:spMkLst>
            <pc:docMk/>
            <pc:sldMk cId="900204209" sldId="779"/>
            <ac:spMk id="3" creationId="{00000000-0000-0000-0000-000000000000}"/>
          </ac:spMkLst>
        </pc:spChg>
      </pc:sldChg>
      <pc:sldChg chg="modSp">
        <pc:chgData name="Holmes, Ellen [NEA]" userId="S::eholmes@nea.org::8df78491-616d-4641-a13e-176bb27a1b7f" providerId="AD" clId="Web-{3607C37A-2515-FF24-C279-8129A760FB78}" dt="2024-05-21T20:52:20.948" v="417" actId="20577"/>
        <pc:sldMkLst>
          <pc:docMk/>
          <pc:sldMk cId="181806907" sldId="794"/>
        </pc:sldMkLst>
        <pc:spChg chg="mod">
          <ac:chgData name="Holmes, Ellen [NEA]" userId="S::eholmes@nea.org::8df78491-616d-4641-a13e-176bb27a1b7f" providerId="AD" clId="Web-{3607C37A-2515-FF24-C279-8129A760FB78}" dt="2024-05-21T20:52:20.948" v="417" actId="20577"/>
          <ac:spMkLst>
            <pc:docMk/>
            <pc:sldMk cId="181806907" sldId="794"/>
            <ac:spMk id="3" creationId="{00000000-0000-0000-0000-000000000000}"/>
          </ac:spMkLst>
        </pc:spChg>
      </pc:sldChg>
      <pc:sldChg chg="addSp delSp modSp del">
        <pc:chgData name="Holmes, Ellen [NEA]" userId="S::eholmes@nea.org::8df78491-616d-4641-a13e-176bb27a1b7f" providerId="AD" clId="Web-{3607C37A-2515-FF24-C279-8129A760FB78}" dt="2024-05-21T20:53:55.343" v="432"/>
        <pc:sldMkLst>
          <pc:docMk/>
          <pc:sldMk cId="4221518724" sldId="817"/>
        </pc:sldMkLst>
        <pc:spChg chg="add del mod">
          <ac:chgData name="Holmes, Ellen [NEA]" userId="S::eholmes@nea.org::8df78491-616d-4641-a13e-176bb27a1b7f" providerId="AD" clId="Web-{3607C37A-2515-FF24-C279-8129A760FB78}" dt="2024-05-21T20:49:07.328" v="248"/>
          <ac:spMkLst>
            <pc:docMk/>
            <pc:sldMk cId="4221518724" sldId="817"/>
            <ac:spMk id="2" creationId="{9666492D-D94C-62DB-B3A1-E42310ECC11B}"/>
          </ac:spMkLst>
        </pc:spChg>
        <pc:spChg chg="mod">
          <ac:chgData name="Holmes, Ellen [NEA]" userId="S::eholmes@nea.org::8df78491-616d-4641-a13e-176bb27a1b7f" providerId="AD" clId="Web-{3607C37A-2515-FF24-C279-8129A760FB78}" dt="2024-05-21T20:49:51.768" v="261" actId="20577"/>
          <ac:spMkLst>
            <pc:docMk/>
            <pc:sldMk cId="4221518724" sldId="817"/>
            <ac:spMk id="3" creationId="{00000000-0000-0000-0000-000000000000}"/>
          </ac:spMkLst>
        </pc:spChg>
      </pc:sldChg>
      <pc:sldChg chg="modSp">
        <pc:chgData name="Holmes, Ellen [NEA]" userId="S::eholmes@nea.org::8df78491-616d-4641-a13e-176bb27a1b7f" providerId="AD" clId="Web-{3607C37A-2515-FF24-C279-8129A760FB78}" dt="2024-05-21T20:52:47.855" v="423" actId="20577"/>
        <pc:sldMkLst>
          <pc:docMk/>
          <pc:sldMk cId="1865108818" sldId="865"/>
        </pc:sldMkLst>
        <pc:spChg chg="mod">
          <ac:chgData name="Holmes, Ellen [NEA]" userId="S::eholmes@nea.org::8df78491-616d-4641-a13e-176bb27a1b7f" providerId="AD" clId="Web-{3607C37A-2515-FF24-C279-8129A760FB78}" dt="2024-05-21T20:52:47.855" v="423" actId="20577"/>
          <ac:spMkLst>
            <pc:docMk/>
            <pc:sldMk cId="1865108818" sldId="865"/>
            <ac:spMk id="3" creationId="{00000000-0000-0000-0000-000000000000}"/>
          </ac:spMkLst>
        </pc:spChg>
      </pc:sldChg>
      <pc:sldChg chg="del">
        <pc:chgData name="Holmes, Ellen [NEA]" userId="S::eholmes@nea.org::8df78491-616d-4641-a13e-176bb27a1b7f" providerId="AD" clId="Web-{3607C37A-2515-FF24-C279-8129A760FB78}" dt="2024-05-21T20:43:41.201" v="118"/>
        <pc:sldMkLst>
          <pc:docMk/>
          <pc:sldMk cId="1567069700" sldId="867"/>
        </pc:sldMkLst>
      </pc:sldChg>
      <pc:sldChg chg="del">
        <pc:chgData name="Holmes, Ellen [NEA]" userId="S::eholmes@nea.org::8df78491-616d-4641-a13e-176bb27a1b7f" providerId="AD" clId="Web-{3607C37A-2515-FF24-C279-8129A760FB78}" dt="2024-05-21T20:43:44.795" v="119"/>
        <pc:sldMkLst>
          <pc:docMk/>
          <pc:sldMk cId="604531274" sldId="868"/>
        </pc:sldMkLst>
      </pc:sldChg>
      <pc:sldChg chg="del">
        <pc:chgData name="Holmes, Ellen [NEA]" userId="S::eholmes@nea.org::8df78491-616d-4641-a13e-176bb27a1b7f" providerId="AD" clId="Web-{3607C37A-2515-FF24-C279-8129A760FB78}" dt="2024-05-21T20:43:47.483" v="120"/>
        <pc:sldMkLst>
          <pc:docMk/>
          <pc:sldMk cId="1525248601" sldId="869"/>
        </pc:sldMkLst>
      </pc:sldChg>
      <pc:sldChg chg="del">
        <pc:chgData name="Holmes, Ellen [NEA]" userId="S::eholmes@nea.org::8df78491-616d-4641-a13e-176bb27a1b7f" providerId="AD" clId="Web-{3607C37A-2515-FF24-C279-8129A760FB78}" dt="2024-05-21T20:43:48.545" v="121"/>
        <pc:sldMkLst>
          <pc:docMk/>
          <pc:sldMk cId="2195462826" sldId="870"/>
        </pc:sldMkLst>
      </pc:sldChg>
      <pc:sldChg chg="del">
        <pc:chgData name="Holmes, Ellen [NEA]" userId="S::eholmes@nea.org::8df78491-616d-4641-a13e-176bb27a1b7f" providerId="AD" clId="Web-{3607C37A-2515-FF24-C279-8129A760FB78}" dt="2024-05-21T20:43:49.608" v="122"/>
        <pc:sldMkLst>
          <pc:docMk/>
          <pc:sldMk cId="3792496203" sldId="871"/>
        </pc:sldMkLst>
      </pc:sldChg>
      <pc:sldChg chg="del">
        <pc:chgData name="Holmes, Ellen [NEA]" userId="S::eholmes@nea.org::8df78491-616d-4641-a13e-176bb27a1b7f" providerId="AD" clId="Web-{3607C37A-2515-FF24-C279-8129A760FB78}" dt="2024-05-21T20:43:50.592" v="123"/>
        <pc:sldMkLst>
          <pc:docMk/>
          <pc:sldMk cId="220336323" sldId="872"/>
        </pc:sldMkLst>
      </pc:sldChg>
      <pc:sldChg chg="del">
        <pc:chgData name="Holmes, Ellen [NEA]" userId="S::eholmes@nea.org::8df78491-616d-4641-a13e-176bb27a1b7f" providerId="AD" clId="Web-{3607C37A-2515-FF24-C279-8129A760FB78}" dt="2024-05-21T20:43:51.499" v="124"/>
        <pc:sldMkLst>
          <pc:docMk/>
          <pc:sldMk cId="842821162" sldId="873"/>
        </pc:sldMkLst>
      </pc:sldChg>
      <pc:sldChg chg="modSp">
        <pc:chgData name="Holmes, Ellen [NEA]" userId="S::eholmes@nea.org::8df78491-616d-4641-a13e-176bb27a1b7f" providerId="AD" clId="Web-{3607C37A-2515-FF24-C279-8129A760FB78}" dt="2024-05-21T20:43:58.483" v="126" actId="20577"/>
        <pc:sldMkLst>
          <pc:docMk/>
          <pc:sldMk cId="281254287" sldId="874"/>
        </pc:sldMkLst>
        <pc:spChg chg="mod">
          <ac:chgData name="Holmes, Ellen [NEA]" userId="S::eholmes@nea.org::8df78491-616d-4641-a13e-176bb27a1b7f" providerId="AD" clId="Web-{3607C37A-2515-FF24-C279-8129A760FB78}" dt="2024-05-21T20:43:58.483" v="126" actId="20577"/>
          <ac:spMkLst>
            <pc:docMk/>
            <pc:sldMk cId="281254287" sldId="874"/>
            <ac:spMk id="2" creationId="{00000000-0000-0000-0000-000000000000}"/>
          </ac:spMkLst>
        </pc:spChg>
      </pc:sldChg>
      <pc:sldChg chg="modSp">
        <pc:chgData name="Holmes, Ellen [NEA]" userId="S::eholmes@nea.org::8df78491-616d-4641-a13e-176bb27a1b7f" providerId="AD" clId="Web-{3607C37A-2515-FF24-C279-8129A760FB78}" dt="2024-05-21T20:43:13.168" v="115" actId="20577"/>
        <pc:sldMkLst>
          <pc:docMk/>
          <pc:sldMk cId="433811538" sldId="876"/>
        </pc:sldMkLst>
        <pc:spChg chg="mod">
          <ac:chgData name="Holmes, Ellen [NEA]" userId="S::eholmes@nea.org::8df78491-616d-4641-a13e-176bb27a1b7f" providerId="AD" clId="Web-{3607C37A-2515-FF24-C279-8129A760FB78}" dt="2024-05-21T20:43:13.168" v="115" actId="20577"/>
          <ac:spMkLst>
            <pc:docMk/>
            <pc:sldMk cId="433811538" sldId="876"/>
            <ac:spMk id="2" creationId="{00000000-0000-0000-0000-000000000000}"/>
          </ac:spMkLst>
        </pc:spChg>
        <pc:spChg chg="mod">
          <ac:chgData name="Holmes, Ellen [NEA]" userId="S::eholmes@nea.org::8df78491-616d-4641-a13e-176bb27a1b7f" providerId="AD" clId="Web-{3607C37A-2515-FF24-C279-8129A760FB78}" dt="2024-05-21T20:26:15.526" v="108" actId="20577"/>
          <ac:spMkLst>
            <pc:docMk/>
            <pc:sldMk cId="433811538" sldId="876"/>
            <ac:spMk id="3" creationId="{00000000-0000-0000-0000-000000000000}"/>
          </ac:spMkLst>
        </pc:spChg>
      </pc:sldChg>
      <pc:sldChg chg="del">
        <pc:chgData name="Holmes, Ellen [NEA]" userId="S::eholmes@nea.org::8df78491-616d-4641-a13e-176bb27a1b7f" providerId="AD" clId="Web-{3607C37A-2515-FF24-C279-8129A760FB78}" dt="2024-05-21T20:43:29.372" v="116"/>
        <pc:sldMkLst>
          <pc:docMk/>
          <pc:sldMk cId="4225089569" sldId="877"/>
        </pc:sldMkLst>
      </pc:sldChg>
      <pc:sldChg chg="del">
        <pc:chgData name="Holmes, Ellen [NEA]" userId="S::eholmes@nea.org::8df78491-616d-4641-a13e-176bb27a1b7f" providerId="AD" clId="Web-{3607C37A-2515-FF24-C279-8129A760FB78}" dt="2024-05-21T20:44:04.906" v="127"/>
        <pc:sldMkLst>
          <pc:docMk/>
          <pc:sldMk cId="205301660" sldId="878"/>
        </pc:sldMkLst>
      </pc:sldChg>
      <pc:sldChg chg="modSp">
        <pc:chgData name="Holmes, Ellen [NEA]" userId="S::eholmes@nea.org::8df78491-616d-4641-a13e-176bb27a1b7f" providerId="AD" clId="Web-{3607C37A-2515-FF24-C279-8129A760FB78}" dt="2024-05-21T20:44:55.768" v="153" actId="20577"/>
        <pc:sldMkLst>
          <pc:docMk/>
          <pc:sldMk cId="786303984" sldId="879"/>
        </pc:sldMkLst>
        <pc:spChg chg="mod">
          <ac:chgData name="Holmes, Ellen [NEA]" userId="S::eholmes@nea.org::8df78491-616d-4641-a13e-176bb27a1b7f" providerId="AD" clId="Web-{3607C37A-2515-FF24-C279-8129A760FB78}" dt="2024-05-21T20:44:55.768" v="153" actId="20577"/>
          <ac:spMkLst>
            <pc:docMk/>
            <pc:sldMk cId="786303984" sldId="879"/>
            <ac:spMk id="3" creationId="{00000000-0000-0000-0000-000000000000}"/>
          </ac:spMkLst>
        </pc:spChg>
      </pc:sldChg>
      <pc:sldChg chg="del">
        <pc:chgData name="Holmes, Ellen [NEA]" userId="S::eholmes@nea.org::8df78491-616d-4641-a13e-176bb27a1b7f" providerId="AD" clId="Web-{3607C37A-2515-FF24-C279-8129A760FB78}" dt="2024-05-21T20:44:32.126" v="141"/>
        <pc:sldMkLst>
          <pc:docMk/>
          <pc:sldMk cId="1600852540" sldId="880"/>
        </pc:sldMkLst>
      </pc:sldChg>
      <pc:sldChg chg="del">
        <pc:chgData name="Holmes, Ellen [NEA]" userId="S::eholmes@nea.org::8df78491-616d-4641-a13e-176bb27a1b7f" providerId="AD" clId="Web-{3607C37A-2515-FF24-C279-8129A760FB78}" dt="2024-05-21T20:44:35.314" v="142"/>
        <pc:sldMkLst>
          <pc:docMk/>
          <pc:sldMk cId="2219228169" sldId="881"/>
        </pc:sldMkLst>
      </pc:sldChg>
      <pc:sldChg chg="del">
        <pc:chgData name="Holmes, Ellen [NEA]" userId="S::eholmes@nea.org::8df78491-616d-4641-a13e-176bb27a1b7f" providerId="AD" clId="Web-{3607C37A-2515-FF24-C279-8129A760FB78}" dt="2024-05-21T20:44:41.221" v="144"/>
        <pc:sldMkLst>
          <pc:docMk/>
          <pc:sldMk cId="1136222666" sldId="882"/>
        </pc:sldMkLst>
      </pc:sldChg>
      <pc:sldChg chg="modSp">
        <pc:chgData name="Holmes, Ellen [NEA]" userId="S::eholmes@nea.org::8df78491-616d-4641-a13e-176bb27a1b7f" providerId="AD" clId="Web-{3607C37A-2515-FF24-C279-8129A760FB78}" dt="2024-05-21T20:44:46.892" v="145" actId="20577"/>
        <pc:sldMkLst>
          <pc:docMk/>
          <pc:sldMk cId="1614416198" sldId="883"/>
        </pc:sldMkLst>
        <pc:spChg chg="mod">
          <ac:chgData name="Holmes, Ellen [NEA]" userId="S::eholmes@nea.org::8df78491-616d-4641-a13e-176bb27a1b7f" providerId="AD" clId="Web-{3607C37A-2515-FF24-C279-8129A760FB78}" dt="2024-05-21T20:44:46.892" v="145" actId="20577"/>
          <ac:spMkLst>
            <pc:docMk/>
            <pc:sldMk cId="1614416198" sldId="883"/>
            <ac:spMk id="12" creationId="{00000000-0000-0000-0000-000000000000}"/>
          </ac:spMkLst>
        </pc:spChg>
      </pc:sldChg>
      <pc:sldChg chg="del">
        <pc:chgData name="Holmes, Ellen [NEA]" userId="S::eholmes@nea.org::8df78491-616d-4641-a13e-176bb27a1b7f" providerId="AD" clId="Web-{3607C37A-2515-FF24-C279-8129A760FB78}" dt="2024-05-21T20:44:39.173" v="143"/>
        <pc:sldMkLst>
          <pc:docMk/>
          <pc:sldMk cId="569515713" sldId="884"/>
        </pc:sldMkLst>
      </pc:sldChg>
      <pc:sldChg chg="del">
        <pc:chgData name="Holmes, Ellen [NEA]" userId="S::eholmes@nea.org::8df78491-616d-4641-a13e-176bb27a1b7f" providerId="AD" clId="Web-{3607C37A-2515-FF24-C279-8129A760FB78}" dt="2024-05-21T20:45:57.208" v="161"/>
        <pc:sldMkLst>
          <pc:docMk/>
          <pc:sldMk cId="2862886085" sldId="886"/>
        </pc:sldMkLst>
      </pc:sldChg>
      <pc:sldChg chg="del">
        <pc:chgData name="Holmes, Ellen [NEA]" userId="S::eholmes@nea.org::8df78491-616d-4641-a13e-176bb27a1b7f" providerId="AD" clId="Web-{3607C37A-2515-FF24-C279-8129A760FB78}" dt="2024-05-21T20:45:57.958" v="162"/>
        <pc:sldMkLst>
          <pc:docMk/>
          <pc:sldMk cId="2901455970" sldId="888"/>
        </pc:sldMkLst>
      </pc:sldChg>
      <pc:sldChg chg="del">
        <pc:chgData name="Holmes, Ellen [NEA]" userId="S::eholmes@nea.org::8df78491-616d-4641-a13e-176bb27a1b7f" providerId="AD" clId="Web-{3607C37A-2515-FF24-C279-8129A760FB78}" dt="2024-05-21T20:46:02.193" v="165"/>
        <pc:sldMkLst>
          <pc:docMk/>
          <pc:sldMk cId="3491988499" sldId="890"/>
        </pc:sldMkLst>
      </pc:sldChg>
      <pc:sldChg chg="modSp del">
        <pc:chgData name="Holmes, Ellen [NEA]" userId="S::eholmes@nea.org::8df78491-616d-4641-a13e-176bb27a1b7f" providerId="AD" clId="Web-{3607C37A-2515-FF24-C279-8129A760FB78}" dt="2024-05-21T20:45:53.958" v="158"/>
        <pc:sldMkLst>
          <pc:docMk/>
          <pc:sldMk cId="4049257260" sldId="891"/>
        </pc:sldMkLst>
        <pc:spChg chg="mod">
          <ac:chgData name="Holmes, Ellen [NEA]" userId="S::eholmes@nea.org::8df78491-616d-4641-a13e-176bb27a1b7f" providerId="AD" clId="Web-{3607C37A-2515-FF24-C279-8129A760FB78}" dt="2024-05-21T20:45:19.753" v="157" actId="20577"/>
          <ac:spMkLst>
            <pc:docMk/>
            <pc:sldMk cId="4049257260" sldId="891"/>
            <ac:spMk id="3" creationId="{00000000-0000-0000-0000-000000000000}"/>
          </ac:spMkLst>
        </pc:spChg>
      </pc:sldChg>
      <pc:sldChg chg="modSp">
        <pc:chgData name="Holmes, Ellen [NEA]" userId="S::eholmes@nea.org::8df78491-616d-4641-a13e-176bb27a1b7f" providerId="AD" clId="Web-{3607C37A-2515-FF24-C279-8129A760FB78}" dt="2024-05-21T20:47:04.275" v="205" actId="20577"/>
        <pc:sldMkLst>
          <pc:docMk/>
          <pc:sldMk cId="2845670330" sldId="892"/>
        </pc:sldMkLst>
        <pc:spChg chg="mod">
          <ac:chgData name="Holmes, Ellen [NEA]" userId="S::eholmes@nea.org::8df78491-616d-4641-a13e-176bb27a1b7f" providerId="AD" clId="Web-{3607C37A-2515-FF24-C279-8129A760FB78}" dt="2024-05-21T20:47:04.275" v="205" actId="20577"/>
          <ac:spMkLst>
            <pc:docMk/>
            <pc:sldMk cId="2845670330" sldId="892"/>
            <ac:spMk id="3" creationId="{00000000-0000-0000-0000-000000000000}"/>
          </ac:spMkLst>
        </pc:spChg>
      </pc:sldChg>
      <pc:sldChg chg="modSp ord">
        <pc:chgData name="Holmes, Ellen [NEA]" userId="S::eholmes@nea.org::8df78491-616d-4641-a13e-176bb27a1b7f" providerId="AD" clId="Web-{3607C37A-2515-FF24-C279-8129A760FB78}" dt="2024-05-21T20:51:45.336" v="392" actId="20577"/>
        <pc:sldMkLst>
          <pc:docMk/>
          <pc:sldMk cId="4140943297" sldId="894"/>
        </pc:sldMkLst>
        <pc:spChg chg="mod">
          <ac:chgData name="Holmes, Ellen [NEA]" userId="S::eholmes@nea.org::8df78491-616d-4641-a13e-176bb27a1b7f" providerId="AD" clId="Web-{3607C37A-2515-FF24-C279-8129A760FB78}" dt="2024-05-21T20:51:45.336" v="392" actId="20577"/>
          <ac:spMkLst>
            <pc:docMk/>
            <pc:sldMk cId="4140943297" sldId="894"/>
            <ac:spMk id="3" creationId="{00000000-0000-0000-0000-000000000000}"/>
          </ac:spMkLst>
        </pc:spChg>
      </pc:sldChg>
      <pc:sldChg chg="del">
        <pc:chgData name="Holmes, Ellen [NEA]" userId="S::eholmes@nea.org::8df78491-616d-4641-a13e-176bb27a1b7f" providerId="AD" clId="Web-{3607C37A-2515-FF24-C279-8129A760FB78}" dt="2024-05-21T20:45:55.255" v="159"/>
        <pc:sldMkLst>
          <pc:docMk/>
          <pc:sldMk cId="1102589457" sldId="928"/>
        </pc:sldMkLst>
      </pc:sldChg>
      <pc:sldChg chg="modSp">
        <pc:chgData name="Holmes, Ellen [NEA]" userId="S::eholmes@nea.org::8df78491-616d-4641-a13e-176bb27a1b7f" providerId="AD" clId="Web-{3607C37A-2515-FF24-C279-8129A760FB78}" dt="2024-05-21T20:54:11.688" v="434" actId="20577"/>
        <pc:sldMkLst>
          <pc:docMk/>
          <pc:sldMk cId="588154298" sldId="934"/>
        </pc:sldMkLst>
        <pc:spChg chg="mod">
          <ac:chgData name="Holmes, Ellen [NEA]" userId="S::eholmes@nea.org::8df78491-616d-4641-a13e-176bb27a1b7f" providerId="AD" clId="Web-{3607C37A-2515-FF24-C279-8129A760FB78}" dt="2024-05-21T20:54:11.688" v="434" actId="20577"/>
          <ac:spMkLst>
            <pc:docMk/>
            <pc:sldMk cId="588154298" sldId="934"/>
            <ac:spMk id="3" creationId="{00000000-0000-0000-0000-000000000000}"/>
          </ac:spMkLst>
        </pc:spChg>
      </pc:sldChg>
      <pc:sldChg chg="modSp">
        <pc:chgData name="Holmes, Ellen [NEA]" userId="S::eholmes@nea.org::8df78491-616d-4641-a13e-176bb27a1b7f" providerId="AD" clId="Web-{3607C37A-2515-FF24-C279-8129A760FB78}" dt="2024-05-21T20:56:24.648" v="639" actId="20577"/>
        <pc:sldMkLst>
          <pc:docMk/>
          <pc:sldMk cId="1684101868" sldId="935"/>
        </pc:sldMkLst>
        <pc:spChg chg="mod">
          <ac:chgData name="Holmes, Ellen [NEA]" userId="S::eholmes@nea.org::8df78491-616d-4641-a13e-176bb27a1b7f" providerId="AD" clId="Web-{3607C37A-2515-FF24-C279-8129A760FB78}" dt="2024-05-21T20:56:24.648" v="639" actId="20577"/>
          <ac:spMkLst>
            <pc:docMk/>
            <pc:sldMk cId="1684101868" sldId="935"/>
            <ac:spMk id="3" creationId="{00000000-0000-0000-0000-000000000000}"/>
          </ac:spMkLst>
        </pc:spChg>
      </pc:sldChg>
      <pc:sldChg chg="modSp">
        <pc:chgData name="Holmes, Ellen [NEA]" userId="S::eholmes@nea.org::8df78491-616d-4641-a13e-176bb27a1b7f" providerId="AD" clId="Web-{3607C37A-2515-FF24-C279-8129A760FB78}" dt="2024-05-21T20:23:25.302" v="25" actId="20577"/>
        <pc:sldMkLst>
          <pc:docMk/>
          <pc:sldMk cId="2643831950" sldId="936"/>
        </pc:sldMkLst>
        <pc:spChg chg="mod">
          <ac:chgData name="Holmes, Ellen [NEA]" userId="S::eholmes@nea.org::8df78491-616d-4641-a13e-176bb27a1b7f" providerId="AD" clId="Web-{3607C37A-2515-FF24-C279-8129A760FB78}" dt="2024-05-21T20:23:25.302" v="25" actId="20577"/>
          <ac:spMkLst>
            <pc:docMk/>
            <pc:sldMk cId="2643831950" sldId="936"/>
            <ac:spMk id="3" creationId="{D5A9E3C9-07AA-41F6-A08B-5C66AAB1A24E}"/>
          </ac:spMkLst>
        </pc:spChg>
      </pc:sldChg>
      <pc:sldChg chg="modSp">
        <pc:chgData name="Holmes, Ellen [NEA]" userId="S::eholmes@nea.org::8df78491-616d-4641-a13e-176bb27a1b7f" providerId="AD" clId="Web-{3607C37A-2515-FF24-C279-8129A760FB78}" dt="2024-05-21T20:23:53.037" v="40" actId="20577"/>
        <pc:sldMkLst>
          <pc:docMk/>
          <pc:sldMk cId="1630589930" sldId="938"/>
        </pc:sldMkLst>
        <pc:spChg chg="mod">
          <ac:chgData name="Holmes, Ellen [NEA]" userId="S::eholmes@nea.org::8df78491-616d-4641-a13e-176bb27a1b7f" providerId="AD" clId="Web-{3607C37A-2515-FF24-C279-8129A760FB78}" dt="2024-05-21T20:23:53.037" v="40" actId="20577"/>
          <ac:spMkLst>
            <pc:docMk/>
            <pc:sldMk cId="1630589930" sldId="938"/>
            <ac:spMk id="199" creationId="{00000000-0000-0000-0000-000000000000}"/>
          </ac:spMkLst>
        </pc:spChg>
      </pc:sldChg>
      <pc:sldChg chg="modSp">
        <pc:chgData name="Holmes, Ellen [NEA]" userId="S::eholmes@nea.org::8df78491-616d-4641-a13e-176bb27a1b7f" providerId="AD" clId="Web-{3607C37A-2515-FF24-C279-8129A760FB78}" dt="2024-05-21T20:24:05.428" v="43" actId="20577"/>
        <pc:sldMkLst>
          <pc:docMk/>
          <pc:sldMk cId="1060163821" sldId="939"/>
        </pc:sldMkLst>
        <pc:spChg chg="mod">
          <ac:chgData name="Holmes, Ellen [NEA]" userId="S::eholmes@nea.org::8df78491-616d-4641-a13e-176bb27a1b7f" providerId="AD" clId="Web-{3607C37A-2515-FF24-C279-8129A760FB78}" dt="2024-05-21T20:24:05.428" v="43" actId="20577"/>
          <ac:spMkLst>
            <pc:docMk/>
            <pc:sldMk cId="1060163821" sldId="939"/>
            <ac:spMk id="3" creationId="{00000000-0000-0000-0000-000000000000}"/>
          </ac:spMkLst>
        </pc:spChg>
      </pc:sldChg>
      <pc:sldChg chg="del">
        <pc:chgData name="Holmes, Ellen [NEA]" userId="S::eholmes@nea.org::8df78491-616d-4641-a13e-176bb27a1b7f" providerId="AD" clId="Web-{3607C37A-2515-FF24-C279-8129A760FB78}" dt="2024-05-21T20:45:56.177" v="160"/>
        <pc:sldMkLst>
          <pc:docMk/>
          <pc:sldMk cId="2540085459" sldId="948"/>
        </pc:sldMkLst>
      </pc:sldChg>
      <pc:sldChg chg="del">
        <pc:chgData name="Holmes, Ellen [NEA]" userId="S::eholmes@nea.org::8df78491-616d-4641-a13e-176bb27a1b7f" providerId="AD" clId="Web-{3607C37A-2515-FF24-C279-8129A760FB78}" dt="2024-05-21T20:45:58.787" v="163"/>
        <pc:sldMkLst>
          <pc:docMk/>
          <pc:sldMk cId="3404592435" sldId="949"/>
        </pc:sldMkLst>
      </pc:sldChg>
      <pc:sldChg chg="del">
        <pc:chgData name="Holmes, Ellen [NEA]" userId="S::eholmes@nea.org::8df78491-616d-4641-a13e-176bb27a1b7f" providerId="AD" clId="Web-{3607C37A-2515-FF24-C279-8129A760FB78}" dt="2024-05-21T20:46:00.084" v="164"/>
        <pc:sldMkLst>
          <pc:docMk/>
          <pc:sldMk cId="3460360539" sldId="950"/>
        </pc:sldMkLst>
      </pc:sldChg>
      <pc:sldChg chg="delSp modSp">
        <pc:chgData name="Holmes, Ellen [NEA]" userId="S::eholmes@nea.org::8df78491-616d-4641-a13e-176bb27a1b7f" providerId="AD" clId="Web-{3607C37A-2515-FF24-C279-8129A760FB78}" dt="2024-05-21T20:57:10.822" v="645" actId="20577"/>
        <pc:sldMkLst>
          <pc:docMk/>
          <pc:sldMk cId="3864007827" sldId="959"/>
        </pc:sldMkLst>
        <pc:spChg chg="mod">
          <ac:chgData name="Holmes, Ellen [NEA]" userId="S::eholmes@nea.org::8df78491-616d-4641-a13e-176bb27a1b7f" providerId="AD" clId="Web-{3607C37A-2515-FF24-C279-8129A760FB78}" dt="2024-05-21T20:57:10.822" v="645" actId="20577"/>
          <ac:spMkLst>
            <pc:docMk/>
            <pc:sldMk cId="3864007827" sldId="959"/>
            <ac:spMk id="3" creationId="{00000000-0000-0000-0000-000000000000}"/>
          </ac:spMkLst>
        </pc:spChg>
        <pc:picChg chg="del">
          <ac:chgData name="Holmes, Ellen [NEA]" userId="S::eholmes@nea.org::8df78491-616d-4641-a13e-176bb27a1b7f" providerId="AD" clId="Web-{3607C37A-2515-FF24-C279-8129A760FB78}" dt="2024-05-21T20:57:06.400" v="644"/>
          <ac:picMkLst>
            <pc:docMk/>
            <pc:sldMk cId="3864007827" sldId="959"/>
            <ac:picMk id="2" creationId="{3B33A492-11DC-03CE-625D-3B0034A7F64B}"/>
          </ac:picMkLst>
        </pc:picChg>
      </pc:sldChg>
      <pc:sldChg chg="add replId">
        <pc:chgData name="Holmes, Ellen [NEA]" userId="S::eholmes@nea.org::8df78491-616d-4641-a13e-176bb27a1b7f" providerId="AD" clId="Web-{3607C37A-2515-FF24-C279-8129A760FB78}" dt="2024-05-21T20:53:30.154" v="424"/>
        <pc:sldMkLst>
          <pc:docMk/>
          <pc:sldMk cId="2389465473" sldId="960"/>
        </pc:sldMkLst>
      </pc:sldChg>
      <pc:sldChg chg="add replId">
        <pc:chgData name="Holmes, Ellen [NEA]" userId="S::eholmes@nea.org::8df78491-616d-4641-a13e-176bb27a1b7f" providerId="AD" clId="Web-{3607C37A-2515-FF24-C279-8129A760FB78}" dt="2024-05-21T20:53:30.389" v="425"/>
        <pc:sldMkLst>
          <pc:docMk/>
          <pc:sldMk cId="1115654887" sldId="961"/>
        </pc:sldMkLst>
      </pc:sldChg>
      <pc:sldChg chg="add replId">
        <pc:chgData name="Holmes, Ellen [NEA]" userId="S::eholmes@nea.org::8df78491-616d-4641-a13e-176bb27a1b7f" providerId="AD" clId="Web-{3607C37A-2515-FF24-C279-8129A760FB78}" dt="2024-05-21T20:53:36.249" v="426"/>
        <pc:sldMkLst>
          <pc:docMk/>
          <pc:sldMk cId="2330797300" sldId="962"/>
        </pc:sldMkLst>
      </pc:sldChg>
      <pc:sldChg chg="add replId">
        <pc:chgData name="Holmes, Ellen [NEA]" userId="S::eholmes@nea.org::8df78491-616d-4641-a13e-176bb27a1b7f" providerId="AD" clId="Web-{3607C37A-2515-FF24-C279-8129A760FB78}" dt="2024-05-21T20:53:36.499" v="427"/>
        <pc:sldMkLst>
          <pc:docMk/>
          <pc:sldMk cId="1471836479" sldId="963"/>
        </pc:sldMkLst>
      </pc:sldChg>
      <pc:sldChg chg="add replId">
        <pc:chgData name="Holmes, Ellen [NEA]" userId="S::eholmes@nea.org::8df78491-616d-4641-a13e-176bb27a1b7f" providerId="AD" clId="Web-{3607C37A-2515-FF24-C279-8129A760FB78}" dt="2024-05-21T20:53:42.171" v="428"/>
        <pc:sldMkLst>
          <pc:docMk/>
          <pc:sldMk cId="2040554063" sldId="964"/>
        </pc:sldMkLst>
      </pc:sldChg>
      <pc:sldChg chg="add replId">
        <pc:chgData name="Holmes, Ellen [NEA]" userId="S::eholmes@nea.org::8df78491-616d-4641-a13e-176bb27a1b7f" providerId="AD" clId="Web-{3607C37A-2515-FF24-C279-8129A760FB78}" dt="2024-05-21T20:53:42.343" v="429"/>
        <pc:sldMkLst>
          <pc:docMk/>
          <pc:sldMk cId="3738734003" sldId="965"/>
        </pc:sldMkLst>
      </pc:sldChg>
      <pc:sldChg chg="add replId">
        <pc:chgData name="Holmes, Ellen [NEA]" userId="S::eholmes@nea.org::8df78491-616d-4641-a13e-176bb27a1b7f" providerId="AD" clId="Web-{3607C37A-2515-FF24-C279-8129A760FB78}" dt="2024-05-21T20:53:48.030" v="430"/>
        <pc:sldMkLst>
          <pc:docMk/>
          <pc:sldMk cId="769126456" sldId="966"/>
        </pc:sldMkLst>
      </pc:sldChg>
      <pc:sldChg chg="add replId">
        <pc:chgData name="Holmes, Ellen [NEA]" userId="S::eholmes@nea.org::8df78491-616d-4641-a13e-176bb27a1b7f" providerId="AD" clId="Web-{3607C37A-2515-FF24-C279-8129A760FB78}" dt="2024-05-21T20:53:48.218" v="431"/>
        <pc:sldMkLst>
          <pc:docMk/>
          <pc:sldMk cId="1581190521" sldId="967"/>
        </pc:sldMkLst>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DeNoia, Daria [OH]" userId="S::denoiad_ohea.org#ext#@neahq.onmicrosoft.com::2480604a-7bf9-423b-bad0-12f714ddde3d" providerId="AD" clId="Web-{998F1440-2AC5-1D6B-B95F-5EBBB09BDED9}"/>
    <pc:docChg chg="addSld">
      <pc:chgData name="DeNoia, Daria [OH]" userId="S::denoiad_ohea.org#ext#@neahq.onmicrosoft.com::2480604a-7bf9-423b-bad0-12f714ddde3d" providerId="AD" clId="Web-{998F1440-2AC5-1D6B-B95F-5EBBB09BDED9}" dt="2023-07-17T19:34:54.499" v="7"/>
      <pc:docMkLst>
        <pc:docMk/>
      </pc:docMkLst>
      <pc:sldChg chg="add replId">
        <pc:chgData name="DeNoia, Daria [OH]" userId="S::denoiad_ohea.org#ext#@neahq.onmicrosoft.com::2480604a-7bf9-423b-bad0-12f714ddde3d" providerId="AD" clId="Web-{998F1440-2AC5-1D6B-B95F-5EBBB09BDED9}" dt="2023-07-17T19:34:53.811" v="0"/>
        <pc:sldMkLst>
          <pc:docMk/>
          <pc:sldMk cId="2468026316" sldId="952"/>
        </pc:sldMkLst>
      </pc:sldChg>
      <pc:sldChg chg="add replId">
        <pc:chgData name="DeNoia, Daria [OH]" userId="S::denoiad_ohea.org#ext#@neahq.onmicrosoft.com::2480604a-7bf9-423b-bad0-12f714ddde3d" providerId="AD" clId="Web-{998F1440-2AC5-1D6B-B95F-5EBBB09BDED9}" dt="2023-07-17T19:34:53.889" v="1"/>
        <pc:sldMkLst>
          <pc:docMk/>
          <pc:sldMk cId="1609284179" sldId="953"/>
        </pc:sldMkLst>
      </pc:sldChg>
      <pc:sldChg chg="add replId">
        <pc:chgData name="DeNoia, Daria [OH]" userId="S::denoiad_ohea.org#ext#@neahq.onmicrosoft.com::2480604a-7bf9-423b-bad0-12f714ddde3d" providerId="AD" clId="Web-{998F1440-2AC5-1D6B-B95F-5EBBB09BDED9}" dt="2023-07-17T19:34:53.967" v="2"/>
        <pc:sldMkLst>
          <pc:docMk/>
          <pc:sldMk cId="3154703482" sldId="954"/>
        </pc:sldMkLst>
      </pc:sldChg>
      <pc:sldChg chg="add replId">
        <pc:chgData name="DeNoia, Daria [OH]" userId="S::denoiad_ohea.org#ext#@neahq.onmicrosoft.com::2480604a-7bf9-423b-bad0-12f714ddde3d" providerId="AD" clId="Web-{998F1440-2AC5-1D6B-B95F-5EBBB09BDED9}" dt="2023-07-17T19:34:54.061" v="3"/>
        <pc:sldMkLst>
          <pc:docMk/>
          <pc:sldMk cId="560891282" sldId="955"/>
        </pc:sldMkLst>
      </pc:sldChg>
      <pc:sldChg chg="add replId">
        <pc:chgData name="DeNoia, Daria [OH]" userId="S::denoiad_ohea.org#ext#@neahq.onmicrosoft.com::2480604a-7bf9-423b-bad0-12f714ddde3d" providerId="AD" clId="Web-{998F1440-2AC5-1D6B-B95F-5EBBB09BDED9}" dt="2023-07-17T19:34:54.186" v="4"/>
        <pc:sldMkLst>
          <pc:docMk/>
          <pc:sldMk cId="1995686153" sldId="956"/>
        </pc:sldMkLst>
      </pc:sldChg>
      <pc:sldChg chg="add replId">
        <pc:chgData name="DeNoia, Daria [OH]" userId="S::denoiad_ohea.org#ext#@neahq.onmicrosoft.com::2480604a-7bf9-423b-bad0-12f714ddde3d" providerId="AD" clId="Web-{998F1440-2AC5-1D6B-B95F-5EBBB09BDED9}" dt="2023-07-17T19:34:54.249" v="5"/>
        <pc:sldMkLst>
          <pc:docMk/>
          <pc:sldMk cId="1198536886" sldId="957"/>
        </pc:sldMkLst>
      </pc:sldChg>
      <pc:sldChg chg="add replId">
        <pc:chgData name="DeNoia, Daria [OH]" userId="S::denoiad_ohea.org#ext#@neahq.onmicrosoft.com::2480604a-7bf9-423b-bad0-12f714ddde3d" providerId="AD" clId="Web-{998F1440-2AC5-1D6B-B95F-5EBBB09BDED9}" dt="2023-07-17T19:34:54.389" v="6"/>
        <pc:sldMkLst>
          <pc:docMk/>
          <pc:sldMk cId="4213574426" sldId="958"/>
        </pc:sldMkLst>
      </pc:sldChg>
      <pc:sldChg chg="add replId">
        <pc:chgData name="DeNoia, Daria [OH]" userId="S::denoiad_ohea.org#ext#@neahq.onmicrosoft.com::2480604a-7bf9-423b-bad0-12f714ddde3d" providerId="AD" clId="Web-{998F1440-2AC5-1D6B-B95F-5EBBB09BDED9}" dt="2023-07-17T19:34:54.499" v="7"/>
        <pc:sldMkLst>
          <pc:docMk/>
          <pc:sldMk cId="3864007827" sldId="959"/>
        </pc:sldMkLst>
      </pc:sldChg>
    </pc:docChg>
  </pc:docChgLst>
  <pc:docChgLst>
    <pc:chgData name="Yvie Johnson" userId="S::yvonne.johnson_oregoned.org#ext#@neahq.onmicrosoft.com::329e8a35-80c5-464d-8280-a867152f8de6" providerId="AD" clId="Web-{EC5DA11D-67CF-4D0B-BDDB-857D66FA20EF}"/>
    <pc:docChg chg="addSld delSld modSld sldOrd">
      <pc:chgData name="Yvie Johnson" userId="S::yvonne.johnson_oregoned.org#ext#@neahq.onmicrosoft.com::329e8a35-80c5-464d-8280-a867152f8de6" providerId="AD" clId="Web-{EC5DA11D-67CF-4D0B-BDDB-857D66FA20EF}" dt="2023-05-09T16:57:25.639" v="648"/>
      <pc:docMkLst>
        <pc:docMk/>
      </pc:docMkLst>
      <pc:sldChg chg="modSp">
        <pc:chgData name="Yvie Johnson" userId="S::yvonne.johnson_oregoned.org#ext#@neahq.onmicrosoft.com::329e8a35-80c5-464d-8280-a867152f8de6" providerId="AD" clId="Web-{EC5DA11D-67CF-4D0B-BDDB-857D66FA20EF}" dt="2023-05-09T16:14:18.196" v="412" actId="20577"/>
        <pc:sldMkLst>
          <pc:docMk/>
          <pc:sldMk cId="2862886085" sldId="886"/>
        </pc:sldMkLst>
        <pc:spChg chg="mod">
          <ac:chgData name="Yvie Johnson" userId="S::yvonne.johnson_oregoned.org#ext#@neahq.onmicrosoft.com::329e8a35-80c5-464d-8280-a867152f8de6" providerId="AD" clId="Web-{EC5DA11D-67CF-4D0B-BDDB-857D66FA20EF}" dt="2023-05-09T16:14:18.196" v="412" actId="20577"/>
          <ac:spMkLst>
            <pc:docMk/>
            <pc:sldMk cId="2862886085" sldId="886"/>
            <ac:spMk id="3" creationId="{E90F637A-28BF-4A83-9C2E-79664D85C545}"/>
          </ac:spMkLst>
        </pc:spChg>
      </pc:sldChg>
      <pc:sldChg chg="del">
        <pc:chgData name="Yvie Johnson" userId="S::yvonne.johnson_oregoned.org#ext#@neahq.onmicrosoft.com::329e8a35-80c5-464d-8280-a867152f8de6" providerId="AD" clId="Web-{EC5DA11D-67CF-4D0B-BDDB-857D66FA20EF}" dt="2023-05-09T16:57:25.639" v="648"/>
        <pc:sldMkLst>
          <pc:docMk/>
          <pc:sldMk cId="3193507092" sldId="887"/>
        </pc:sldMkLst>
      </pc:sldChg>
      <pc:sldChg chg="modSp">
        <pc:chgData name="Yvie Johnson" userId="S::yvonne.johnson_oregoned.org#ext#@neahq.onmicrosoft.com::329e8a35-80c5-464d-8280-a867152f8de6" providerId="AD" clId="Web-{EC5DA11D-67CF-4D0B-BDDB-857D66FA20EF}" dt="2023-05-09T16:16:05.636" v="434" actId="20577"/>
        <pc:sldMkLst>
          <pc:docMk/>
          <pc:sldMk cId="2901455970" sldId="888"/>
        </pc:sldMkLst>
        <pc:spChg chg="mod">
          <ac:chgData name="Yvie Johnson" userId="S::yvonne.johnson_oregoned.org#ext#@neahq.onmicrosoft.com::329e8a35-80c5-464d-8280-a867152f8de6" providerId="AD" clId="Web-{EC5DA11D-67CF-4D0B-BDDB-857D66FA20EF}" dt="2023-05-09T16:16:05.636" v="434" actId="20577"/>
          <ac:spMkLst>
            <pc:docMk/>
            <pc:sldMk cId="2901455970" sldId="888"/>
            <ac:spMk id="3" creationId="{E90F637A-28BF-4A83-9C2E-79664D85C545}"/>
          </ac:spMkLst>
        </pc:spChg>
      </pc:sldChg>
      <pc:sldChg chg="addSp modSp">
        <pc:chgData name="Yvie Johnson" userId="S::yvonne.johnson_oregoned.org#ext#@neahq.onmicrosoft.com::329e8a35-80c5-464d-8280-a867152f8de6" providerId="AD" clId="Web-{EC5DA11D-67CF-4D0B-BDDB-857D66FA20EF}" dt="2023-05-09T16:08:51.829" v="311" actId="20577"/>
        <pc:sldMkLst>
          <pc:docMk/>
          <pc:sldMk cId="4049257260" sldId="891"/>
        </pc:sldMkLst>
        <pc:spChg chg="mod">
          <ac:chgData name="Yvie Johnson" userId="S::yvonne.johnson_oregoned.org#ext#@neahq.onmicrosoft.com::329e8a35-80c5-464d-8280-a867152f8de6" providerId="AD" clId="Web-{EC5DA11D-67CF-4D0B-BDDB-857D66FA20EF}" dt="2023-05-09T16:08:51.829" v="311" actId="20577"/>
          <ac:spMkLst>
            <pc:docMk/>
            <pc:sldMk cId="4049257260" sldId="891"/>
            <ac:spMk id="3" creationId="{00000000-0000-0000-0000-000000000000}"/>
          </ac:spMkLst>
        </pc:spChg>
        <pc:picChg chg="add mod">
          <ac:chgData name="Yvie Johnson" userId="S::yvonne.johnson_oregoned.org#ext#@neahq.onmicrosoft.com::329e8a35-80c5-464d-8280-a867152f8de6" providerId="AD" clId="Web-{EC5DA11D-67CF-4D0B-BDDB-857D66FA20EF}" dt="2023-05-09T16:08:18.297" v="307" actId="1076"/>
          <ac:picMkLst>
            <pc:docMk/>
            <pc:sldMk cId="4049257260" sldId="891"/>
            <ac:picMk id="2" creationId="{3B33A492-11DC-03CE-625D-3B0034A7F64B}"/>
          </ac:picMkLst>
        </pc:picChg>
      </pc:sldChg>
      <pc:sldChg chg="addSp delSp modSp ord">
        <pc:chgData name="Yvie Johnson" userId="S::yvonne.johnson_oregoned.org#ext#@neahq.onmicrosoft.com::329e8a35-80c5-464d-8280-a867152f8de6" providerId="AD" clId="Web-{EC5DA11D-67CF-4D0B-BDDB-857D66FA20EF}" dt="2023-05-09T16:01:51.601" v="252"/>
        <pc:sldMkLst>
          <pc:docMk/>
          <pc:sldMk cId="1102589457" sldId="928"/>
        </pc:sldMkLst>
        <pc:spChg chg="mod">
          <ac:chgData name="Yvie Johnson" userId="S::yvonne.johnson_oregoned.org#ext#@neahq.onmicrosoft.com::329e8a35-80c5-464d-8280-a867152f8de6" providerId="AD" clId="Web-{EC5DA11D-67CF-4D0B-BDDB-857D66FA20EF}" dt="2023-05-09T15:54:17.981" v="20" actId="20577"/>
          <ac:spMkLst>
            <pc:docMk/>
            <pc:sldMk cId="1102589457" sldId="928"/>
            <ac:spMk id="2" creationId="{82B098B2-5F5F-D637-7E11-A6A28A1BE7DF}"/>
          </ac:spMkLst>
        </pc:spChg>
        <pc:spChg chg="del mod">
          <ac:chgData name="Yvie Johnson" userId="S::yvonne.johnson_oregoned.org#ext#@neahq.onmicrosoft.com::329e8a35-80c5-464d-8280-a867152f8de6" providerId="AD" clId="Web-{EC5DA11D-67CF-4D0B-BDDB-857D66FA20EF}" dt="2023-05-09T16:00:57.787" v="247"/>
          <ac:spMkLst>
            <pc:docMk/>
            <pc:sldMk cId="1102589457" sldId="928"/>
            <ac:spMk id="3" creationId="{AB27D6D9-0462-FFAC-2C70-DEFE653724AD}"/>
          </ac:spMkLst>
        </pc:spChg>
        <pc:spChg chg="add del mod">
          <ac:chgData name="Yvie Johnson" userId="S::yvonne.johnson_oregoned.org#ext#@neahq.onmicrosoft.com::329e8a35-80c5-464d-8280-a867152f8de6" providerId="AD" clId="Web-{EC5DA11D-67CF-4D0B-BDDB-857D66FA20EF}" dt="2023-05-09T16:01:03.396" v="248"/>
          <ac:spMkLst>
            <pc:docMk/>
            <pc:sldMk cId="1102589457" sldId="928"/>
            <ac:spMk id="266" creationId="{71C0C1FD-895E-A38C-E764-8D04BBEDA7B7}"/>
          </ac:spMkLst>
        </pc:spChg>
        <pc:graphicFrameChg chg="mod modGraphic">
          <ac:chgData name="Yvie Johnson" userId="S::yvonne.johnson_oregoned.org#ext#@neahq.onmicrosoft.com::329e8a35-80c5-464d-8280-a867152f8de6" providerId="AD" clId="Web-{EC5DA11D-67CF-4D0B-BDDB-857D66FA20EF}" dt="2023-05-09T16:01:21.053" v="250" actId="14100"/>
          <ac:graphicFrameMkLst>
            <pc:docMk/>
            <pc:sldMk cId="1102589457" sldId="928"/>
            <ac:graphicFrameMk id="6" creationId="{9C400869-1231-45F2-B173-7CFE51A8EE15}"/>
          </ac:graphicFrameMkLst>
        </pc:graphicFrameChg>
      </pc:sldChg>
      <pc:sldChg chg="del ord">
        <pc:chgData name="Yvie Johnson" userId="S::yvonne.johnson_oregoned.org#ext#@neahq.onmicrosoft.com::329e8a35-80c5-464d-8280-a867152f8de6" providerId="AD" clId="Web-{EC5DA11D-67CF-4D0B-BDDB-857D66FA20EF}" dt="2023-05-09T16:02:41.446" v="255"/>
        <pc:sldMkLst>
          <pc:docMk/>
          <pc:sldMk cId="2848388474" sldId="929"/>
        </pc:sldMkLst>
      </pc:sldChg>
      <pc:sldChg chg="delSp modSp add ord replId">
        <pc:chgData name="Yvie Johnson" userId="S::yvonne.johnson_oregoned.org#ext#@neahq.onmicrosoft.com::329e8a35-80c5-464d-8280-a867152f8de6" providerId="AD" clId="Web-{EC5DA11D-67CF-4D0B-BDDB-857D66FA20EF}" dt="2023-05-09T16:12:51.709" v="407" actId="20577"/>
        <pc:sldMkLst>
          <pc:docMk/>
          <pc:sldMk cId="2540085459" sldId="948"/>
        </pc:sldMkLst>
        <pc:spChg chg="mod">
          <ac:chgData name="Yvie Johnson" userId="S::yvonne.johnson_oregoned.org#ext#@neahq.onmicrosoft.com::329e8a35-80c5-464d-8280-a867152f8de6" providerId="AD" clId="Web-{EC5DA11D-67CF-4D0B-BDDB-857D66FA20EF}" dt="2023-05-09T16:11:13.410" v="333" actId="20577"/>
          <ac:spMkLst>
            <pc:docMk/>
            <pc:sldMk cId="2540085459" sldId="948"/>
            <ac:spMk id="2" creationId="{82B098B2-5F5F-D637-7E11-A6A28A1BE7DF}"/>
          </ac:spMkLst>
        </pc:spChg>
        <pc:spChg chg="mod">
          <ac:chgData name="Yvie Johnson" userId="S::yvonne.johnson_oregoned.org#ext#@neahq.onmicrosoft.com::329e8a35-80c5-464d-8280-a867152f8de6" providerId="AD" clId="Web-{EC5DA11D-67CF-4D0B-BDDB-857D66FA20EF}" dt="2023-05-09T16:12:51.709" v="407" actId="20577"/>
          <ac:spMkLst>
            <pc:docMk/>
            <pc:sldMk cId="2540085459" sldId="948"/>
            <ac:spMk id="3" creationId="{AB27D6D9-0462-FFAC-2C70-DEFE653724AD}"/>
          </ac:spMkLst>
        </pc:spChg>
        <pc:graphicFrameChg chg="del">
          <ac:chgData name="Yvie Johnson" userId="S::yvonne.johnson_oregoned.org#ext#@neahq.onmicrosoft.com::329e8a35-80c5-464d-8280-a867152f8de6" providerId="AD" clId="Web-{EC5DA11D-67CF-4D0B-BDDB-857D66FA20EF}" dt="2023-05-09T16:01:43.163" v="251"/>
          <ac:graphicFrameMkLst>
            <pc:docMk/>
            <pc:sldMk cId="2540085459" sldId="948"/>
            <ac:graphicFrameMk id="6" creationId="{9C400869-1231-45F2-B173-7CFE51A8EE15}"/>
          </ac:graphicFrameMkLst>
        </pc:graphicFrameChg>
      </pc:sldChg>
      <pc:sldChg chg="modSp add replId">
        <pc:chgData name="Yvie Johnson" userId="S::yvonne.johnson_oregoned.org#ext#@neahq.onmicrosoft.com::329e8a35-80c5-464d-8280-a867152f8de6" providerId="AD" clId="Web-{EC5DA11D-67CF-4D0B-BDDB-857D66FA20EF}" dt="2023-05-09T16:17:57.248" v="535" actId="14100"/>
        <pc:sldMkLst>
          <pc:docMk/>
          <pc:sldMk cId="3404592435" sldId="949"/>
        </pc:sldMkLst>
        <pc:spChg chg="mod">
          <ac:chgData name="Yvie Johnson" userId="S::yvonne.johnson_oregoned.org#ext#@neahq.onmicrosoft.com::329e8a35-80c5-464d-8280-a867152f8de6" providerId="AD" clId="Web-{EC5DA11D-67CF-4D0B-BDDB-857D66FA20EF}" dt="2023-05-09T16:17:57.248" v="535" actId="14100"/>
          <ac:spMkLst>
            <pc:docMk/>
            <pc:sldMk cId="3404592435" sldId="949"/>
            <ac:spMk id="3" creationId="{E90F637A-28BF-4A83-9C2E-79664D85C545}"/>
          </ac:spMkLst>
        </pc:spChg>
      </pc:sldChg>
      <pc:sldChg chg="modSp add replId">
        <pc:chgData name="Yvie Johnson" userId="S::yvonne.johnson_oregoned.org#ext#@neahq.onmicrosoft.com::329e8a35-80c5-464d-8280-a867152f8de6" providerId="AD" clId="Web-{EC5DA11D-67CF-4D0B-BDDB-857D66FA20EF}" dt="2023-05-09T16:22:06.175" v="647" actId="20577"/>
        <pc:sldMkLst>
          <pc:docMk/>
          <pc:sldMk cId="3460360539" sldId="950"/>
        </pc:sldMkLst>
        <pc:spChg chg="mod">
          <ac:chgData name="Yvie Johnson" userId="S::yvonne.johnson_oregoned.org#ext#@neahq.onmicrosoft.com::329e8a35-80c5-464d-8280-a867152f8de6" providerId="AD" clId="Web-{EC5DA11D-67CF-4D0B-BDDB-857D66FA20EF}" dt="2023-05-09T16:22:06.175" v="647" actId="20577"/>
          <ac:spMkLst>
            <pc:docMk/>
            <pc:sldMk cId="3460360539" sldId="950"/>
            <ac:spMk id="3" creationId="{E90F637A-28BF-4A83-9C2E-79664D85C545}"/>
          </ac:spMkLst>
        </pc:spChg>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fdd3cffa7745fba7fed69592fc38aa46ca3fbb93ac111fb68a5e31dec70ea032::" providerId="AD" clId="Web-{9CF2C44A-74D0-7C69-EB10-6FC4D499C79D}"/>
    <pc:docChg chg="addSld delSld modSld addMainMaster">
      <pc:chgData name="Guest User" userId="S::urn:spo:anon#fdd3cffa7745fba7fed69592fc38aa46ca3fbb93ac111fb68a5e31dec70ea032::" providerId="AD" clId="Web-{9CF2C44A-74D0-7C69-EB10-6FC4D499C79D}" dt="2023-04-04T19:01:58.261" v="33"/>
      <pc:docMkLst>
        <pc:docMk/>
      </pc:docMkLst>
      <pc:sldChg chg="addSp delSp modSp">
        <pc:chgData name="Guest User" userId="S::urn:spo:anon#fdd3cffa7745fba7fed69592fc38aa46ca3fbb93ac111fb68a5e31dec70ea032::" providerId="AD" clId="Web-{9CF2C44A-74D0-7C69-EB10-6FC4D499C79D}" dt="2023-04-04T18:50:40.554" v="3"/>
        <pc:sldMkLst>
          <pc:docMk/>
          <pc:sldMk cId="3813398324" sldId="810"/>
        </pc:sldMkLst>
        <pc:picChg chg="add del mod">
          <ac:chgData name="Guest User" userId="S::urn:spo:anon#fdd3cffa7745fba7fed69592fc38aa46ca3fbb93ac111fb68a5e31dec70ea032::" providerId="AD" clId="Web-{9CF2C44A-74D0-7C69-EB10-6FC4D499C79D}" dt="2023-04-04T18:50:13.648" v="1"/>
          <ac:picMkLst>
            <pc:docMk/>
            <pc:sldMk cId="3813398324" sldId="810"/>
            <ac:picMk id="3" creationId="{A24DF94C-AB9B-0D8F-5C14-F7E8DB742101}"/>
          </ac:picMkLst>
        </pc:picChg>
        <pc:picChg chg="add del mod">
          <ac:chgData name="Guest User" userId="S::urn:spo:anon#fdd3cffa7745fba7fed69592fc38aa46ca3fbb93ac111fb68a5e31dec70ea032::" providerId="AD" clId="Web-{9CF2C44A-74D0-7C69-EB10-6FC4D499C79D}" dt="2023-04-04T18:50:40.554" v="3"/>
          <ac:picMkLst>
            <pc:docMk/>
            <pc:sldMk cId="3813398324" sldId="810"/>
            <ac:picMk id="4" creationId="{9E8F2A9C-D17C-0C5D-9C8F-7E0FF2C7AFF4}"/>
          </ac:picMkLst>
        </pc:picChg>
      </pc:sldChg>
      <pc:sldChg chg="add">
        <pc:chgData name="Guest User" userId="S::urn:spo:anon#fdd3cffa7745fba7fed69592fc38aa46ca3fbb93ac111fb68a5e31dec70ea032::" providerId="AD" clId="Web-{9CF2C44A-74D0-7C69-EB10-6FC4D499C79D}" dt="2023-04-04T18:53:03.024" v="4"/>
        <pc:sldMkLst>
          <pc:docMk/>
          <pc:sldMk cId="424364416" sldId="835"/>
        </pc:sldMkLst>
      </pc:sldChg>
      <pc:sldChg chg="add">
        <pc:chgData name="Guest User" userId="S::urn:spo:anon#fdd3cffa7745fba7fed69592fc38aa46ca3fbb93ac111fb68a5e31dec70ea032::" providerId="AD" clId="Web-{9CF2C44A-74D0-7C69-EB10-6FC4D499C79D}" dt="2023-04-04T18:53:38.040" v="7"/>
        <pc:sldMkLst>
          <pc:docMk/>
          <pc:sldMk cId="1469286908" sldId="836"/>
        </pc:sldMkLst>
      </pc:sldChg>
      <pc:sldChg chg="add del replId">
        <pc:chgData name="Guest User" userId="S::urn:spo:anon#fdd3cffa7745fba7fed69592fc38aa46ca3fbb93ac111fb68a5e31dec70ea032::" providerId="AD" clId="Web-{9CF2C44A-74D0-7C69-EB10-6FC4D499C79D}" dt="2023-04-04T18:53:20.353" v="6"/>
        <pc:sldMkLst>
          <pc:docMk/>
          <pc:sldMk cId="2064409067" sldId="836"/>
        </pc:sldMkLst>
      </pc:sldChg>
      <pc:sldChg chg="add">
        <pc:chgData name="Guest User" userId="S::urn:spo:anon#fdd3cffa7745fba7fed69592fc38aa46ca3fbb93ac111fb68a5e31dec70ea032::" providerId="AD" clId="Web-{9CF2C44A-74D0-7C69-EB10-6FC4D499C79D}" dt="2023-04-04T18:53:53.728" v="8"/>
        <pc:sldMkLst>
          <pc:docMk/>
          <pc:sldMk cId="2801415373" sldId="837"/>
        </pc:sldMkLst>
      </pc:sldChg>
      <pc:sldChg chg="add">
        <pc:chgData name="Guest User" userId="S::urn:spo:anon#fdd3cffa7745fba7fed69592fc38aa46ca3fbb93ac111fb68a5e31dec70ea032::" providerId="AD" clId="Web-{9CF2C44A-74D0-7C69-EB10-6FC4D499C79D}" dt="2023-04-04T18:54:07.212" v="9"/>
        <pc:sldMkLst>
          <pc:docMk/>
          <pc:sldMk cId="1251061010" sldId="838"/>
        </pc:sldMkLst>
      </pc:sldChg>
      <pc:sldChg chg="add">
        <pc:chgData name="Guest User" userId="S::urn:spo:anon#fdd3cffa7745fba7fed69592fc38aa46ca3fbb93ac111fb68a5e31dec70ea032::" providerId="AD" clId="Web-{9CF2C44A-74D0-7C69-EB10-6FC4D499C79D}" dt="2023-04-04T18:54:18.322" v="10"/>
        <pc:sldMkLst>
          <pc:docMk/>
          <pc:sldMk cId="812313538" sldId="839"/>
        </pc:sldMkLst>
      </pc:sldChg>
      <pc:sldChg chg="add">
        <pc:chgData name="Guest User" userId="S::urn:spo:anon#fdd3cffa7745fba7fed69592fc38aa46ca3fbb93ac111fb68a5e31dec70ea032::" providerId="AD" clId="Web-{9CF2C44A-74D0-7C69-EB10-6FC4D499C79D}" dt="2023-04-04T18:54:41.135" v="11"/>
        <pc:sldMkLst>
          <pc:docMk/>
          <pc:sldMk cId="3908972232" sldId="840"/>
        </pc:sldMkLst>
      </pc:sldChg>
      <pc:sldChg chg="add">
        <pc:chgData name="Guest User" userId="S::urn:spo:anon#fdd3cffa7745fba7fed69592fc38aa46ca3fbb93ac111fb68a5e31dec70ea032::" providerId="AD" clId="Web-{9CF2C44A-74D0-7C69-EB10-6FC4D499C79D}" dt="2023-04-04T18:55:39.923" v="12"/>
        <pc:sldMkLst>
          <pc:docMk/>
          <pc:sldMk cId="3848233524" sldId="841"/>
        </pc:sldMkLst>
      </pc:sldChg>
      <pc:sldChg chg="add">
        <pc:chgData name="Guest User" userId="S::urn:spo:anon#fdd3cffa7745fba7fed69592fc38aa46ca3fbb93ac111fb68a5e31dec70ea032::" providerId="AD" clId="Web-{9CF2C44A-74D0-7C69-EB10-6FC4D499C79D}" dt="2023-04-04T18:55:46.767" v="13"/>
        <pc:sldMkLst>
          <pc:docMk/>
          <pc:sldMk cId="3180735617" sldId="842"/>
        </pc:sldMkLst>
      </pc:sldChg>
      <pc:sldChg chg="add">
        <pc:chgData name="Guest User" userId="S::urn:spo:anon#fdd3cffa7745fba7fed69592fc38aa46ca3fbb93ac111fb68a5e31dec70ea032::" providerId="AD" clId="Web-{9CF2C44A-74D0-7C69-EB10-6FC4D499C79D}" dt="2023-04-04T18:56:36.503" v="14"/>
        <pc:sldMkLst>
          <pc:docMk/>
          <pc:sldMk cId="2331375802" sldId="843"/>
        </pc:sldMkLst>
      </pc:sldChg>
      <pc:sldChg chg="add">
        <pc:chgData name="Guest User" userId="S::urn:spo:anon#fdd3cffa7745fba7fed69592fc38aa46ca3fbb93ac111fb68a5e31dec70ea032::" providerId="AD" clId="Web-{9CF2C44A-74D0-7C69-EB10-6FC4D499C79D}" dt="2023-04-04T18:57:01.222" v="15"/>
        <pc:sldMkLst>
          <pc:docMk/>
          <pc:sldMk cId="1937725653" sldId="844"/>
        </pc:sldMkLst>
      </pc:sldChg>
      <pc:sldChg chg="add">
        <pc:chgData name="Guest User" userId="S::urn:spo:anon#fdd3cffa7745fba7fed69592fc38aa46ca3fbb93ac111fb68a5e31dec70ea032::" providerId="AD" clId="Web-{9CF2C44A-74D0-7C69-EB10-6FC4D499C79D}" dt="2023-04-04T18:57:20.129" v="16"/>
        <pc:sldMkLst>
          <pc:docMk/>
          <pc:sldMk cId="3402396339" sldId="845"/>
        </pc:sldMkLst>
      </pc:sldChg>
      <pc:sldChg chg="add">
        <pc:chgData name="Guest User" userId="S::urn:spo:anon#fdd3cffa7745fba7fed69592fc38aa46ca3fbb93ac111fb68a5e31dec70ea032::" providerId="AD" clId="Web-{9CF2C44A-74D0-7C69-EB10-6FC4D499C79D}" dt="2023-04-04T18:57:32.661" v="17"/>
        <pc:sldMkLst>
          <pc:docMk/>
          <pc:sldMk cId="492995119" sldId="846"/>
        </pc:sldMkLst>
      </pc:sldChg>
      <pc:sldChg chg="add">
        <pc:chgData name="Guest User" userId="S::urn:spo:anon#fdd3cffa7745fba7fed69592fc38aa46ca3fbb93ac111fb68a5e31dec70ea032::" providerId="AD" clId="Web-{9CF2C44A-74D0-7C69-EB10-6FC4D499C79D}" dt="2023-04-04T18:57:42.911" v="18"/>
        <pc:sldMkLst>
          <pc:docMk/>
          <pc:sldMk cId="59798017" sldId="847"/>
        </pc:sldMkLst>
      </pc:sldChg>
      <pc:sldChg chg="add">
        <pc:chgData name="Guest User" userId="S::urn:spo:anon#fdd3cffa7745fba7fed69592fc38aa46ca3fbb93ac111fb68a5e31dec70ea032::" providerId="AD" clId="Web-{9CF2C44A-74D0-7C69-EB10-6FC4D499C79D}" dt="2023-04-04T18:58:03.443" v="19"/>
        <pc:sldMkLst>
          <pc:docMk/>
          <pc:sldMk cId="2433517455" sldId="848"/>
        </pc:sldMkLst>
      </pc:sldChg>
      <pc:sldChg chg="add">
        <pc:chgData name="Guest User" userId="S::urn:spo:anon#fdd3cffa7745fba7fed69592fc38aa46ca3fbb93ac111fb68a5e31dec70ea032::" providerId="AD" clId="Web-{9CF2C44A-74D0-7C69-EB10-6FC4D499C79D}" dt="2023-04-04T18:58:16.224" v="20"/>
        <pc:sldMkLst>
          <pc:docMk/>
          <pc:sldMk cId="3837317242" sldId="849"/>
        </pc:sldMkLst>
      </pc:sldChg>
      <pc:sldChg chg="add">
        <pc:chgData name="Guest User" userId="S::urn:spo:anon#fdd3cffa7745fba7fed69592fc38aa46ca3fbb93ac111fb68a5e31dec70ea032::" providerId="AD" clId="Web-{9CF2C44A-74D0-7C69-EB10-6FC4D499C79D}" dt="2023-04-04T18:58:24.662" v="21"/>
        <pc:sldMkLst>
          <pc:docMk/>
          <pc:sldMk cId="1273125166" sldId="850"/>
        </pc:sldMkLst>
      </pc:sldChg>
      <pc:sldChg chg="add">
        <pc:chgData name="Guest User" userId="S::urn:spo:anon#fdd3cffa7745fba7fed69592fc38aa46ca3fbb93ac111fb68a5e31dec70ea032::" providerId="AD" clId="Web-{9CF2C44A-74D0-7C69-EB10-6FC4D499C79D}" dt="2023-04-04T18:58:34.022" v="22"/>
        <pc:sldMkLst>
          <pc:docMk/>
          <pc:sldMk cId="3582179709" sldId="851"/>
        </pc:sldMkLst>
      </pc:sldChg>
      <pc:sldChg chg="add">
        <pc:chgData name="Guest User" userId="S::urn:spo:anon#fdd3cffa7745fba7fed69592fc38aa46ca3fbb93ac111fb68a5e31dec70ea032::" providerId="AD" clId="Web-{9CF2C44A-74D0-7C69-EB10-6FC4D499C79D}" dt="2023-04-04T18:58:40.116" v="23"/>
        <pc:sldMkLst>
          <pc:docMk/>
          <pc:sldMk cId="3571010817" sldId="852"/>
        </pc:sldMkLst>
      </pc:sldChg>
      <pc:sldChg chg="add">
        <pc:chgData name="Guest User" userId="S::urn:spo:anon#fdd3cffa7745fba7fed69592fc38aa46ca3fbb93ac111fb68a5e31dec70ea032::" providerId="AD" clId="Web-{9CF2C44A-74D0-7C69-EB10-6FC4D499C79D}" dt="2023-04-04T18:58:55.038" v="24"/>
        <pc:sldMkLst>
          <pc:docMk/>
          <pc:sldMk cId="2966790163" sldId="853"/>
        </pc:sldMkLst>
      </pc:sldChg>
      <pc:sldChg chg="add">
        <pc:chgData name="Guest User" userId="S::urn:spo:anon#fdd3cffa7745fba7fed69592fc38aa46ca3fbb93ac111fb68a5e31dec70ea032::" providerId="AD" clId="Web-{9CF2C44A-74D0-7C69-EB10-6FC4D499C79D}" dt="2023-04-04T18:59:06.023" v="25"/>
        <pc:sldMkLst>
          <pc:docMk/>
          <pc:sldMk cId="565099566" sldId="854"/>
        </pc:sldMkLst>
      </pc:sldChg>
      <pc:sldChg chg="add">
        <pc:chgData name="Guest User" userId="S::urn:spo:anon#fdd3cffa7745fba7fed69592fc38aa46ca3fbb93ac111fb68a5e31dec70ea032::" providerId="AD" clId="Web-{9CF2C44A-74D0-7C69-EB10-6FC4D499C79D}" dt="2023-04-04T18:59:52.008" v="26"/>
        <pc:sldMkLst>
          <pc:docMk/>
          <pc:sldMk cId="294815653" sldId="855"/>
        </pc:sldMkLst>
      </pc:sldChg>
      <pc:sldChg chg="add">
        <pc:chgData name="Guest User" userId="S::urn:spo:anon#fdd3cffa7745fba7fed69592fc38aa46ca3fbb93ac111fb68a5e31dec70ea032::" providerId="AD" clId="Web-{9CF2C44A-74D0-7C69-EB10-6FC4D499C79D}" dt="2023-04-04T19:00:14.962" v="27"/>
        <pc:sldMkLst>
          <pc:docMk/>
          <pc:sldMk cId="3859701672" sldId="856"/>
        </pc:sldMkLst>
      </pc:sldChg>
      <pc:sldChg chg="add">
        <pc:chgData name="Guest User" userId="S::urn:spo:anon#fdd3cffa7745fba7fed69592fc38aa46ca3fbb93ac111fb68a5e31dec70ea032::" providerId="AD" clId="Web-{9CF2C44A-74D0-7C69-EB10-6FC4D499C79D}" dt="2023-04-04T19:00:24.962" v="28"/>
        <pc:sldMkLst>
          <pc:docMk/>
          <pc:sldMk cId="4048646236" sldId="857"/>
        </pc:sldMkLst>
      </pc:sldChg>
      <pc:sldChg chg="add">
        <pc:chgData name="Guest User" userId="S::urn:spo:anon#fdd3cffa7745fba7fed69592fc38aa46ca3fbb93ac111fb68a5e31dec70ea032::" providerId="AD" clId="Web-{9CF2C44A-74D0-7C69-EB10-6FC4D499C79D}" dt="2023-04-04T19:00:33.462" v="29"/>
        <pc:sldMkLst>
          <pc:docMk/>
          <pc:sldMk cId="2253192239" sldId="858"/>
        </pc:sldMkLst>
      </pc:sldChg>
      <pc:sldChg chg="add">
        <pc:chgData name="Guest User" userId="S::urn:spo:anon#fdd3cffa7745fba7fed69592fc38aa46ca3fbb93ac111fb68a5e31dec70ea032::" providerId="AD" clId="Web-{9CF2C44A-74D0-7C69-EB10-6FC4D499C79D}" dt="2023-04-04T19:00:43.353" v="30"/>
        <pc:sldMkLst>
          <pc:docMk/>
          <pc:sldMk cId="1161869214" sldId="859"/>
        </pc:sldMkLst>
      </pc:sldChg>
      <pc:sldChg chg="add">
        <pc:chgData name="Guest User" userId="S::urn:spo:anon#fdd3cffa7745fba7fed69592fc38aa46ca3fbb93ac111fb68a5e31dec70ea032::" providerId="AD" clId="Web-{9CF2C44A-74D0-7C69-EB10-6FC4D499C79D}" dt="2023-04-04T19:01:02.244" v="31"/>
        <pc:sldMkLst>
          <pc:docMk/>
          <pc:sldMk cId="496599467" sldId="860"/>
        </pc:sldMkLst>
      </pc:sldChg>
      <pc:sldChg chg="add">
        <pc:chgData name="Guest User" userId="S::urn:spo:anon#fdd3cffa7745fba7fed69592fc38aa46ca3fbb93ac111fb68a5e31dec70ea032::" providerId="AD" clId="Web-{9CF2C44A-74D0-7C69-EB10-6FC4D499C79D}" dt="2023-04-04T19:01:49.620" v="32"/>
        <pc:sldMkLst>
          <pc:docMk/>
          <pc:sldMk cId="2288787140" sldId="861"/>
        </pc:sldMkLst>
      </pc:sldChg>
      <pc:sldChg chg="add">
        <pc:chgData name="Guest User" userId="S::urn:spo:anon#fdd3cffa7745fba7fed69592fc38aa46ca3fbb93ac111fb68a5e31dec70ea032::" providerId="AD" clId="Web-{9CF2C44A-74D0-7C69-EB10-6FC4D499C79D}" dt="2023-04-04T19:01:58.261" v="33"/>
        <pc:sldMkLst>
          <pc:docMk/>
          <pc:sldMk cId="2754917935" sldId="862"/>
        </pc:sldMkLst>
      </pc:sldChg>
      <pc:sldMasterChg chg="add addSldLayout">
        <pc:chgData name="Guest User" userId="S::urn:spo:anon#fdd3cffa7745fba7fed69592fc38aa46ca3fbb93ac111fb68a5e31dec70ea032::" providerId="AD" clId="Web-{9CF2C44A-74D0-7C69-EB10-6FC4D499C79D}" dt="2023-04-04T18:53:03.024" v="4"/>
        <pc:sldMasterMkLst>
          <pc:docMk/>
          <pc:sldMasterMk cId="581205676" sldId="2147483676"/>
        </pc:sldMasterMkLst>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43626619" sldId="214748367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37096651" sldId="2147483678"/>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439912289" sldId="2147483679"/>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712272706" sldId="214748368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316423997" sldId="2147483681"/>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739274231" sldId="2147483682"/>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964069853" sldId="2147483683"/>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294865402" sldId="2147483684"/>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573675547" sldId="2147483685"/>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703504603" sldId="2147483686"/>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553821937" sldId="214748368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069130107" sldId="214748369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405784072" sldId="2147483692"/>
          </pc:sldLayoutMkLst>
        </pc:sldLayoutChg>
      </pc:sldMasterChg>
    </pc:docChg>
  </pc:docChgLst>
  <pc:docChgLst>
    <pc:chgData name="Guest User" userId="S::urn:spo:anon#6929577ae0486b7e73fc7bfa6da82adaf647a8de70498aadc025407b33c20eb3::" providerId="AD" clId="Web-{B8E5FAA8-F9AB-7DD3-5BCA-1A0062A7104B}"/>
    <pc:docChg chg="modSld">
      <pc:chgData name="Guest User" userId="S::urn:spo:anon#6929577ae0486b7e73fc7bfa6da82adaf647a8de70498aadc025407b33c20eb3::" providerId="AD" clId="Web-{B8E5FAA8-F9AB-7DD3-5BCA-1A0062A7104B}" dt="2023-04-04T13:41:45.330" v="10" actId="20577"/>
      <pc:docMkLst>
        <pc:docMk/>
      </pc:docMkLst>
      <pc:sldChg chg="delSp modSp">
        <pc:chgData name="Guest User" userId="S::urn:spo:anon#6929577ae0486b7e73fc7bfa6da82adaf647a8de70498aadc025407b33c20eb3::" providerId="AD" clId="Web-{B8E5FAA8-F9AB-7DD3-5BCA-1A0062A7104B}" dt="2023-04-04T13:41:45.330" v="10" actId="20577"/>
        <pc:sldMkLst>
          <pc:docMk/>
          <pc:sldMk cId="2364054711" sldId="792"/>
        </pc:sldMkLst>
        <pc:spChg chg="mod">
          <ac:chgData name="Guest User" userId="S::urn:spo:anon#6929577ae0486b7e73fc7bfa6da82adaf647a8de70498aadc025407b33c20eb3::" providerId="AD" clId="Web-{B8E5FAA8-F9AB-7DD3-5BCA-1A0062A7104B}" dt="2023-04-04T13:41:45.330" v="10" actId="20577"/>
          <ac:spMkLst>
            <pc:docMk/>
            <pc:sldMk cId="2364054711" sldId="792"/>
            <ac:spMk id="2" creationId="{00000000-0000-0000-0000-000000000000}"/>
          </ac:spMkLst>
        </pc:spChg>
        <pc:spChg chg="mod">
          <ac:chgData name="Guest User" userId="S::urn:spo:anon#6929577ae0486b7e73fc7bfa6da82adaf647a8de70498aadc025407b33c20eb3::" providerId="AD" clId="Web-{B8E5FAA8-F9AB-7DD3-5BCA-1A0062A7104B}" dt="2023-04-04T13:40:49.610" v="7" actId="14100"/>
          <ac:spMkLst>
            <pc:docMk/>
            <pc:sldMk cId="2364054711" sldId="792"/>
            <ac:spMk id="3" creationId="{00000000-0000-0000-0000-000000000000}"/>
          </ac:spMkLst>
        </pc:spChg>
        <pc:picChg chg="del mod">
          <ac:chgData name="Guest User" userId="S::urn:spo:anon#6929577ae0486b7e73fc7bfa6da82adaf647a8de70498aadc025407b33c20eb3::" providerId="AD" clId="Web-{B8E5FAA8-F9AB-7DD3-5BCA-1A0062A7104B}" dt="2023-04-04T13:40:10.953" v="2"/>
          <ac:picMkLst>
            <pc:docMk/>
            <pc:sldMk cId="2364054711" sldId="792"/>
            <ac:picMk id="5" creationId="{06AC675A-9492-4CEF-AAB6-8B3CDE034D5E}"/>
          </ac:picMkLst>
        </pc:picChg>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B4A52ED5-43C3-CD1B-D06F-178C08646B98}"/>
    <pc:docChg chg="addSld delSld modSld">
      <pc:chgData name="Guest User" userId="S::urn:spo:anon#6929577ae0486b7e73fc7bfa6da82adaf647a8de70498aadc025407b33c20eb3::" providerId="AD" clId="Web-{B4A52ED5-43C3-CD1B-D06F-178C08646B98}" dt="2023-04-04T21:05:22.493" v="39" actId="20577"/>
      <pc:docMkLst>
        <pc:docMk/>
      </pc:docMkLst>
      <pc:sldChg chg="modSp">
        <pc:chgData name="Guest User" userId="S::urn:spo:anon#6929577ae0486b7e73fc7bfa6da82adaf647a8de70498aadc025407b33c20eb3::" providerId="AD" clId="Web-{B4A52ED5-43C3-CD1B-D06F-178C08646B98}" dt="2023-04-04T21:02:55.897" v="14" actId="20577"/>
        <pc:sldMkLst>
          <pc:docMk/>
          <pc:sldMk cId="2943891660" sldId="561"/>
        </pc:sldMkLst>
        <pc:spChg chg="mod">
          <ac:chgData name="Guest User" userId="S::urn:spo:anon#6929577ae0486b7e73fc7bfa6da82adaf647a8de70498aadc025407b33c20eb3::" providerId="AD" clId="Web-{B4A52ED5-43C3-CD1B-D06F-178C08646B98}" dt="2023-04-04T21:02:55.897" v="14" actId="20577"/>
          <ac:spMkLst>
            <pc:docMk/>
            <pc:sldMk cId="2943891660" sldId="561"/>
            <ac:spMk id="4" creationId="{F9BD72F2-477F-429B-9790-2D67D4A322FF}"/>
          </ac:spMkLst>
        </pc:spChg>
      </pc:sldChg>
      <pc:sldChg chg="modSp">
        <pc:chgData name="Guest User" userId="S::urn:spo:anon#6929577ae0486b7e73fc7bfa6da82adaf647a8de70498aadc025407b33c20eb3::" providerId="AD" clId="Web-{B4A52ED5-43C3-CD1B-D06F-178C08646B98}" dt="2023-04-04T21:05:22.493" v="39" actId="20577"/>
        <pc:sldMkLst>
          <pc:docMk/>
          <pc:sldMk cId="3997175701" sldId="832"/>
        </pc:sldMkLst>
        <pc:spChg chg="mod">
          <ac:chgData name="Guest User" userId="S::urn:spo:anon#6929577ae0486b7e73fc7bfa6da82adaf647a8de70498aadc025407b33c20eb3::" providerId="AD" clId="Web-{B4A52ED5-43C3-CD1B-D06F-178C08646B98}" dt="2023-04-04T21:05:22.493" v="39" actId="20577"/>
          <ac:spMkLst>
            <pc:docMk/>
            <pc:sldMk cId="3997175701" sldId="832"/>
            <ac:spMk id="3" creationId="{F2933E46-17DC-0E59-D476-EFA1F74078BD}"/>
          </ac:spMkLst>
        </pc:spChg>
      </pc:sldChg>
      <pc:sldChg chg="new add del">
        <pc:chgData name="Guest User" userId="S::urn:spo:anon#6929577ae0486b7e73fc7bfa6da82adaf647a8de70498aadc025407b33c20eb3::" providerId="AD" clId="Web-{B4A52ED5-43C3-CD1B-D06F-178C08646B98}" dt="2023-04-04T21:03:43.804" v="21"/>
        <pc:sldMkLst>
          <pc:docMk/>
          <pc:sldMk cId="341693321" sldId="863"/>
        </pc:sldMkLst>
      </pc:sldChg>
      <pc:sldChg chg="modSp add replId">
        <pc:chgData name="Guest User" userId="S::urn:spo:anon#6929577ae0486b7e73fc7bfa6da82adaf647a8de70498aadc025407b33c20eb3::" providerId="AD" clId="Web-{B4A52ED5-43C3-CD1B-D06F-178C08646B98}" dt="2023-04-04T21:05:04.352" v="30" actId="20577"/>
        <pc:sldMkLst>
          <pc:docMk/>
          <pc:sldMk cId="67043162" sldId="864"/>
        </pc:sldMkLst>
        <pc:spChg chg="mod">
          <ac:chgData name="Guest User" userId="S::urn:spo:anon#6929577ae0486b7e73fc7bfa6da82adaf647a8de70498aadc025407b33c20eb3::" providerId="AD" clId="Web-{B4A52ED5-43C3-CD1B-D06F-178C08646B98}" dt="2023-04-04T21:05:04.352" v="30" actId="20577"/>
          <ac:spMkLst>
            <pc:docMk/>
            <pc:sldMk cId="67043162" sldId="864"/>
            <ac:spMk id="4" creationId="{F9BD72F2-477F-429B-9790-2D67D4A322FF}"/>
          </ac:spMkLst>
        </pc:spChg>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Holmes, Ellen [NEA]" userId="S::eholmes@nea.org::8df78491-616d-4641-a13e-176bb27a1b7f" providerId="AD" clId="Web-{F896CE8E-7B24-5C09-95D4-7A944E711F9F}"/>
    <pc:docChg chg="addSld modSld">
      <pc:chgData name="Holmes, Ellen [NEA]" userId="S::eholmes@nea.org::8df78491-616d-4641-a13e-176bb27a1b7f" providerId="AD" clId="Web-{F896CE8E-7B24-5C09-95D4-7A944E711F9F}" dt="2023-05-10T14:42:03.747" v="43" actId="20577"/>
      <pc:docMkLst>
        <pc:docMk/>
      </pc:docMkLst>
      <pc:sldChg chg="modSp new">
        <pc:chgData name="Holmes, Ellen [NEA]" userId="S::eholmes@nea.org::8df78491-616d-4641-a13e-176bb27a1b7f" providerId="AD" clId="Web-{F896CE8E-7B24-5C09-95D4-7A944E711F9F}" dt="2023-05-10T14:42:03.747" v="43" actId="20577"/>
        <pc:sldMkLst>
          <pc:docMk/>
          <pc:sldMk cId="426227330" sldId="951"/>
        </pc:sldMkLst>
        <pc:spChg chg="mod">
          <ac:chgData name="Holmes, Ellen [NEA]" userId="S::eholmes@nea.org::8df78491-616d-4641-a13e-176bb27a1b7f" providerId="AD" clId="Web-{F896CE8E-7B24-5C09-95D4-7A944E711F9F}" dt="2023-05-10T14:42:03.747" v="43" actId="20577"/>
          <ac:spMkLst>
            <pc:docMk/>
            <pc:sldMk cId="426227330" sldId="951"/>
            <ac:spMk id="2" creationId="{C3E85CFC-EA54-3703-1758-075F63785AD6}"/>
          </ac:spMkLst>
        </pc:spChg>
        <pc:spChg chg="mod">
          <ac:chgData name="Holmes, Ellen [NEA]" userId="S::eholmes@nea.org::8df78491-616d-4641-a13e-176bb27a1b7f" providerId="AD" clId="Web-{F896CE8E-7B24-5C09-95D4-7A944E711F9F}" dt="2023-05-10T14:41:37.276" v="40" actId="20577"/>
          <ac:spMkLst>
            <pc:docMk/>
            <pc:sldMk cId="426227330" sldId="951"/>
            <ac:spMk id="3" creationId="{CA3D3A76-5A6C-FA49-128F-0FE585DD9CF9}"/>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Holmes, Ellen [NEA]" userId="S::eholmes@nea.org::8df78491-616d-4641-a13e-176bb27a1b7f" providerId="AD" clId="Web-{F290BFD2-0965-8B01-5EF1-3217ECF853D5}"/>
    <pc:docChg chg="modSld">
      <pc:chgData name="Holmes, Ellen [NEA]" userId="S::eholmes@nea.org::8df78491-616d-4641-a13e-176bb27a1b7f" providerId="AD" clId="Web-{F290BFD2-0965-8B01-5EF1-3217ECF853D5}" dt="2023-05-10T15:43:44.005" v="89" actId="20577"/>
      <pc:docMkLst>
        <pc:docMk/>
      </pc:docMkLst>
      <pc:sldChg chg="modSp">
        <pc:chgData name="Holmes, Ellen [NEA]" userId="S::eholmes@nea.org::8df78491-616d-4641-a13e-176bb27a1b7f" providerId="AD" clId="Web-{F290BFD2-0965-8B01-5EF1-3217ECF853D5}" dt="2023-05-10T15:43:44.005" v="89" actId="20577"/>
        <pc:sldMkLst>
          <pc:docMk/>
          <pc:sldMk cId="4196738096" sldId="942"/>
        </pc:sldMkLst>
        <pc:spChg chg="mod">
          <ac:chgData name="Holmes, Ellen [NEA]" userId="S::eholmes@nea.org::8df78491-616d-4641-a13e-176bb27a1b7f" providerId="AD" clId="Web-{F290BFD2-0965-8B01-5EF1-3217ECF853D5}" dt="2023-05-10T15:43:44.005" v="89" actId="20577"/>
          <ac:spMkLst>
            <pc:docMk/>
            <pc:sldMk cId="4196738096" sldId="942"/>
            <ac:spMk id="3" creationId="{00000000-0000-0000-0000-000000000000}"/>
          </ac:spMkLst>
        </pc:sp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Holmes, Ellen [NEA]" userId="S::eholmes@nea.org::8df78491-616d-4641-a13e-176bb27a1b7f" providerId="AD" clId="Web-{82A625BC-7D8E-752D-15A9-AA4E55A4C936}"/>
    <pc:docChg chg="modSld">
      <pc:chgData name="Holmes, Ellen [NEA]" userId="S::eholmes@nea.org::8df78491-616d-4641-a13e-176bb27a1b7f" providerId="AD" clId="Web-{82A625BC-7D8E-752D-15A9-AA4E55A4C936}" dt="2023-05-09T22:08:00.822" v="1" actId="20577"/>
      <pc:docMkLst>
        <pc:docMk/>
      </pc:docMkLst>
      <pc:sldChg chg="modSp">
        <pc:chgData name="Holmes, Ellen [NEA]" userId="S::eholmes@nea.org::8df78491-616d-4641-a13e-176bb27a1b7f" providerId="AD" clId="Web-{82A625BC-7D8E-752D-15A9-AA4E55A4C936}" dt="2023-05-09T22:08:00.822" v="1" actId="20577"/>
        <pc:sldMkLst>
          <pc:docMk/>
          <pc:sldMk cId="1598166496" sldId="947"/>
        </pc:sldMkLst>
        <pc:spChg chg="mod">
          <ac:chgData name="Holmes, Ellen [NEA]" userId="S::eholmes@nea.org::8df78491-616d-4641-a13e-176bb27a1b7f" providerId="AD" clId="Web-{82A625BC-7D8E-752D-15A9-AA4E55A4C936}" dt="2023-05-09T22:08:00.822" v="1" actId="20577"/>
          <ac:spMkLst>
            <pc:docMk/>
            <pc:sldMk cId="1598166496" sldId="947"/>
            <ac:spMk id="3" creationId="{00000000-0000-0000-0000-000000000000}"/>
          </ac:spMkLst>
        </pc:spChg>
      </pc:sldChg>
    </pc:docChg>
  </pc:docChgLst>
  <pc:docChgLst>
    <pc:chgData name="Guest User" userId="S::urn:spo:anon#6929577ae0486b7e73fc7bfa6da82adaf647a8de70498aadc025407b33c20eb3::" providerId="AD" clId="Web-{128C5CC9-C978-608B-5016-00A0EDBCD948}"/>
    <pc:docChg chg="modSld">
      <pc:chgData name="Guest User" userId="S::urn:spo:anon#6929577ae0486b7e73fc7bfa6da82adaf647a8de70498aadc025407b33c20eb3::" providerId="AD" clId="Web-{128C5CC9-C978-608B-5016-00A0EDBCD948}" dt="2023-04-04T14:37:04.225" v="13" actId="20577"/>
      <pc:docMkLst>
        <pc:docMk/>
      </pc:docMkLst>
      <pc:sldChg chg="modSp">
        <pc:chgData name="Guest User" userId="S::urn:spo:anon#6929577ae0486b7e73fc7bfa6da82adaf647a8de70498aadc025407b33c20eb3::" providerId="AD" clId="Web-{128C5CC9-C978-608B-5016-00A0EDBCD948}" dt="2023-04-04T14:37:04.225" v="13" actId="20577"/>
        <pc:sldMkLst>
          <pc:docMk/>
          <pc:sldMk cId="3311603467" sldId="570"/>
        </pc:sldMkLst>
        <pc:spChg chg="mod">
          <ac:chgData name="Guest User" userId="S::urn:spo:anon#6929577ae0486b7e73fc7bfa6da82adaf647a8de70498aadc025407b33c20eb3::" providerId="AD" clId="Web-{128C5CC9-C978-608B-5016-00A0EDBCD948}" dt="2023-04-04T14:37:04.225" v="13" actId="20577"/>
          <ac:spMkLst>
            <pc:docMk/>
            <pc:sldMk cId="3311603467" sldId="570"/>
            <ac:spMk id="3" creationId="{42580A06-6A5E-42F0-BD83-2D427DC819B6}"/>
          </ac:spMkLst>
        </pc:spChg>
      </pc:sldChg>
      <pc:sldChg chg="delSp">
        <pc:chgData name="Guest User" userId="S::urn:spo:anon#6929577ae0486b7e73fc7bfa6da82adaf647a8de70498aadc025407b33c20eb3::" providerId="AD" clId="Web-{128C5CC9-C978-608B-5016-00A0EDBCD948}" dt="2023-04-04T14:36:42.116" v="0"/>
        <pc:sldMkLst>
          <pc:docMk/>
          <pc:sldMk cId="4206411106" sldId="833"/>
        </pc:sldMkLst>
        <pc:spChg chg="del">
          <ac:chgData name="Guest User" userId="S::urn:spo:anon#6929577ae0486b7e73fc7bfa6da82adaf647a8de70498aadc025407b33c20eb3::" providerId="AD" clId="Web-{128C5CC9-C978-608B-5016-00A0EDBCD948}" dt="2023-04-04T14:36:42.116" v="0"/>
          <ac:spMkLst>
            <pc:docMk/>
            <pc:sldMk cId="4206411106" sldId="833"/>
            <ac:spMk id="5" creationId="{D7D8C151-519B-5824-29A2-01EA53DD6A3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Holmes, Ellen [NEA]" userId="S::eholmes@nea.org::8df78491-616d-4641-a13e-176bb27a1b7f" providerId="AD" clId="Web-{5000F66D-8BD6-74BB-2252-BE06BB1965A7}"/>
    <pc:docChg chg="addSld delSld modSld sldOrd">
      <pc:chgData name="Holmes, Ellen [NEA]" userId="S::eholmes@nea.org::8df78491-616d-4641-a13e-176bb27a1b7f" providerId="AD" clId="Web-{5000F66D-8BD6-74BB-2252-BE06BB1965A7}" dt="2024-05-29T12:35:24.338" v="418"/>
      <pc:docMkLst>
        <pc:docMk/>
      </pc:docMkLst>
      <pc:sldChg chg="modSp add del">
        <pc:chgData name="Holmes, Ellen [NEA]" userId="S::eholmes@nea.org::8df78491-616d-4641-a13e-176bb27a1b7f" providerId="AD" clId="Web-{5000F66D-8BD6-74BB-2252-BE06BB1965A7}" dt="2024-05-29T10:55:43.248" v="45" actId="20577"/>
        <pc:sldMkLst>
          <pc:docMk/>
          <pc:sldMk cId="1706959969" sldId="276"/>
        </pc:sldMkLst>
        <pc:spChg chg="mod">
          <ac:chgData name="Holmes, Ellen [NEA]" userId="S::eholmes@nea.org::8df78491-616d-4641-a13e-176bb27a1b7f" providerId="AD" clId="Web-{5000F66D-8BD6-74BB-2252-BE06BB1965A7}" dt="2024-05-29T10:55:43.248" v="45" actId="20577"/>
          <ac:spMkLst>
            <pc:docMk/>
            <pc:sldMk cId="1706959969" sldId="276"/>
            <ac:spMk id="2" creationId="{005CF54C-CCE2-47F9-A974-2EF25127E06E}"/>
          </ac:spMkLst>
        </pc:spChg>
      </pc:sldChg>
      <pc:sldChg chg="modSp">
        <pc:chgData name="Holmes, Ellen [NEA]" userId="S::eholmes@nea.org::8df78491-616d-4641-a13e-176bb27a1b7f" providerId="AD" clId="Web-{5000F66D-8BD6-74BB-2252-BE06BB1965A7}" dt="2024-05-29T11:03:30.514" v="257" actId="20577"/>
        <pc:sldMkLst>
          <pc:docMk/>
          <pc:sldMk cId="2215648500" sldId="778"/>
        </pc:sldMkLst>
        <pc:spChg chg="mod">
          <ac:chgData name="Holmes, Ellen [NEA]" userId="S::eholmes@nea.org::8df78491-616d-4641-a13e-176bb27a1b7f" providerId="AD" clId="Web-{5000F66D-8BD6-74BB-2252-BE06BB1965A7}" dt="2024-05-29T10:51:56.780" v="13" actId="20577"/>
          <ac:spMkLst>
            <pc:docMk/>
            <pc:sldMk cId="2215648500" sldId="778"/>
            <ac:spMk id="2" creationId="{00000000-0000-0000-0000-000000000000}"/>
          </ac:spMkLst>
        </pc:spChg>
        <pc:spChg chg="mod">
          <ac:chgData name="Holmes, Ellen [NEA]" userId="S::eholmes@nea.org::8df78491-616d-4641-a13e-176bb27a1b7f" providerId="AD" clId="Web-{5000F66D-8BD6-74BB-2252-BE06BB1965A7}" dt="2024-05-29T11:03:30.514" v="257" actId="20577"/>
          <ac:spMkLst>
            <pc:docMk/>
            <pc:sldMk cId="2215648500" sldId="778"/>
            <ac:spMk id="3" creationId="{00000000-0000-0000-0000-000000000000}"/>
          </ac:spMkLst>
        </pc:spChg>
      </pc:sldChg>
      <pc:sldChg chg="del ord">
        <pc:chgData name="Holmes, Ellen [NEA]" userId="S::eholmes@nea.org::8df78491-616d-4641-a13e-176bb27a1b7f" providerId="AD" clId="Web-{5000F66D-8BD6-74BB-2252-BE06BB1965A7}" dt="2024-05-29T12:13:03.784" v="359"/>
        <pc:sldMkLst>
          <pc:docMk/>
          <pc:sldMk cId="900204209" sldId="779"/>
        </pc:sldMkLst>
      </pc:sldChg>
      <pc:sldChg chg="del">
        <pc:chgData name="Holmes, Ellen [NEA]" userId="S::eholmes@nea.org::8df78491-616d-4641-a13e-176bb27a1b7f" providerId="AD" clId="Web-{5000F66D-8BD6-74BB-2252-BE06BB1965A7}" dt="2024-05-29T12:15:32.789" v="399"/>
        <pc:sldMkLst>
          <pc:docMk/>
          <pc:sldMk cId="2364054711" sldId="792"/>
        </pc:sldMkLst>
      </pc:sldChg>
      <pc:sldChg chg="del">
        <pc:chgData name="Holmes, Ellen [NEA]" userId="S::eholmes@nea.org::8df78491-616d-4641-a13e-176bb27a1b7f" providerId="AD" clId="Web-{5000F66D-8BD6-74BB-2252-BE06BB1965A7}" dt="2024-05-29T12:15:32.805" v="402"/>
        <pc:sldMkLst>
          <pc:docMk/>
          <pc:sldMk cId="181806907" sldId="794"/>
        </pc:sldMkLst>
      </pc:sldChg>
      <pc:sldChg chg="modSp">
        <pc:chgData name="Holmes, Ellen [NEA]" userId="S::eholmes@nea.org::8df78491-616d-4641-a13e-176bb27a1b7f" providerId="AD" clId="Web-{5000F66D-8BD6-74BB-2252-BE06BB1965A7}" dt="2024-05-29T12:11:01.952" v="328" actId="20577"/>
        <pc:sldMkLst>
          <pc:docMk/>
          <pc:sldMk cId="1865108818" sldId="865"/>
        </pc:sldMkLst>
        <pc:spChg chg="mod">
          <ac:chgData name="Holmes, Ellen [NEA]" userId="S::eholmes@nea.org::8df78491-616d-4641-a13e-176bb27a1b7f" providerId="AD" clId="Web-{5000F66D-8BD6-74BB-2252-BE06BB1965A7}" dt="2024-05-29T12:11:01.952" v="328" actId="20577"/>
          <ac:spMkLst>
            <pc:docMk/>
            <pc:sldMk cId="1865108818" sldId="865"/>
            <ac:spMk id="3" creationId="{00000000-0000-0000-0000-000000000000}"/>
          </ac:spMkLst>
        </pc:spChg>
      </pc:sldChg>
      <pc:sldChg chg="del">
        <pc:chgData name="Holmes, Ellen [NEA]" userId="S::eholmes@nea.org::8df78491-616d-4641-a13e-176bb27a1b7f" providerId="AD" clId="Web-{5000F66D-8BD6-74BB-2252-BE06BB1965A7}" dt="2024-05-29T12:11:23.859" v="330"/>
        <pc:sldMkLst>
          <pc:docMk/>
          <pc:sldMk cId="281254287" sldId="874"/>
        </pc:sldMkLst>
      </pc:sldChg>
      <pc:sldChg chg="modSp ord">
        <pc:chgData name="Holmes, Ellen [NEA]" userId="S::eholmes@nea.org::8df78491-616d-4641-a13e-176bb27a1b7f" providerId="AD" clId="Web-{5000F66D-8BD6-74BB-2252-BE06BB1965A7}" dt="2024-05-29T11:09:32.802" v="280" actId="1076"/>
        <pc:sldMkLst>
          <pc:docMk/>
          <pc:sldMk cId="433811538" sldId="876"/>
        </pc:sldMkLst>
        <pc:spChg chg="mod">
          <ac:chgData name="Holmes, Ellen [NEA]" userId="S::eholmes@nea.org::8df78491-616d-4641-a13e-176bb27a1b7f" providerId="AD" clId="Web-{5000F66D-8BD6-74BB-2252-BE06BB1965A7}" dt="2024-05-29T11:09:29.489" v="279" actId="1076"/>
          <ac:spMkLst>
            <pc:docMk/>
            <pc:sldMk cId="433811538" sldId="876"/>
            <ac:spMk id="2" creationId="{00000000-0000-0000-0000-000000000000}"/>
          </ac:spMkLst>
        </pc:spChg>
        <pc:spChg chg="mod">
          <ac:chgData name="Holmes, Ellen [NEA]" userId="S::eholmes@nea.org::8df78491-616d-4641-a13e-176bb27a1b7f" providerId="AD" clId="Web-{5000F66D-8BD6-74BB-2252-BE06BB1965A7}" dt="2024-05-29T11:09:32.802" v="280" actId="1076"/>
          <ac:spMkLst>
            <pc:docMk/>
            <pc:sldMk cId="433811538" sldId="876"/>
            <ac:spMk id="3" creationId="{00000000-0000-0000-0000-000000000000}"/>
          </ac:spMkLst>
        </pc:spChg>
      </pc:sldChg>
      <pc:sldChg chg="del">
        <pc:chgData name="Holmes, Ellen [NEA]" userId="S::eholmes@nea.org::8df78491-616d-4641-a13e-176bb27a1b7f" providerId="AD" clId="Web-{5000F66D-8BD6-74BB-2252-BE06BB1965A7}" dt="2024-05-29T12:11:24.719" v="331"/>
        <pc:sldMkLst>
          <pc:docMk/>
          <pc:sldMk cId="786303984" sldId="879"/>
        </pc:sldMkLst>
      </pc:sldChg>
      <pc:sldChg chg="del">
        <pc:chgData name="Holmes, Ellen [NEA]" userId="S::eholmes@nea.org::8df78491-616d-4641-a13e-176bb27a1b7f" providerId="AD" clId="Web-{5000F66D-8BD6-74BB-2252-BE06BB1965A7}" dt="2024-05-29T12:11:25.938" v="332"/>
        <pc:sldMkLst>
          <pc:docMk/>
          <pc:sldMk cId="1614416198" sldId="883"/>
        </pc:sldMkLst>
      </pc:sldChg>
      <pc:sldChg chg="add del">
        <pc:chgData name="Holmes, Ellen [NEA]" userId="S::eholmes@nea.org::8df78491-616d-4641-a13e-176bb27a1b7f" providerId="AD" clId="Web-{5000F66D-8BD6-74BB-2252-BE06BB1965A7}" dt="2024-05-29T12:11:41.813" v="334"/>
        <pc:sldMkLst>
          <pc:docMk/>
          <pc:sldMk cId="1798953711" sldId="885"/>
        </pc:sldMkLst>
      </pc:sldChg>
      <pc:sldChg chg="del">
        <pc:chgData name="Holmes, Ellen [NEA]" userId="S::eholmes@nea.org::8df78491-616d-4641-a13e-176bb27a1b7f" providerId="AD" clId="Web-{5000F66D-8BD6-74BB-2252-BE06BB1965A7}" dt="2024-05-29T12:11:37.125" v="333"/>
        <pc:sldMkLst>
          <pc:docMk/>
          <pc:sldMk cId="2845670330" sldId="892"/>
        </pc:sldMkLst>
      </pc:sldChg>
      <pc:sldChg chg="ord">
        <pc:chgData name="Holmes, Ellen [NEA]" userId="S::eholmes@nea.org::8df78491-616d-4641-a13e-176bb27a1b7f" providerId="AD" clId="Web-{5000F66D-8BD6-74BB-2252-BE06BB1965A7}" dt="2024-05-29T12:12:48.815" v="357"/>
        <pc:sldMkLst>
          <pc:docMk/>
          <pc:sldMk cId="4252521048" sldId="893"/>
        </pc:sldMkLst>
      </pc:sldChg>
      <pc:sldChg chg="del">
        <pc:chgData name="Holmes, Ellen [NEA]" userId="S::eholmes@nea.org::8df78491-616d-4641-a13e-176bb27a1b7f" providerId="AD" clId="Web-{5000F66D-8BD6-74BB-2252-BE06BB1965A7}" dt="2024-05-29T12:15:32.789" v="398"/>
        <pc:sldMkLst>
          <pc:docMk/>
          <pc:sldMk cId="2869138796" sldId="895"/>
        </pc:sldMkLst>
      </pc:sldChg>
      <pc:sldChg chg="del">
        <pc:chgData name="Holmes, Ellen [NEA]" userId="S::eholmes@nea.org::8df78491-616d-4641-a13e-176bb27a1b7f" providerId="AD" clId="Web-{5000F66D-8BD6-74BB-2252-BE06BB1965A7}" dt="2024-05-29T12:15:32.773" v="388"/>
        <pc:sldMkLst>
          <pc:docMk/>
          <pc:sldMk cId="2991354553" sldId="896"/>
        </pc:sldMkLst>
      </pc:sldChg>
      <pc:sldChg chg="del">
        <pc:chgData name="Holmes, Ellen [NEA]" userId="S::eholmes@nea.org::8df78491-616d-4641-a13e-176bb27a1b7f" providerId="AD" clId="Web-{5000F66D-8BD6-74BB-2252-BE06BB1965A7}" dt="2024-05-29T12:15:32.805" v="400"/>
        <pc:sldMkLst>
          <pc:docMk/>
          <pc:sldMk cId="3648678895" sldId="897"/>
        </pc:sldMkLst>
      </pc:sldChg>
      <pc:sldChg chg="modSp">
        <pc:chgData name="Holmes, Ellen [NEA]" userId="S::eholmes@nea.org::8df78491-616d-4641-a13e-176bb27a1b7f" providerId="AD" clId="Web-{5000F66D-8BD6-74BB-2252-BE06BB1965A7}" dt="2024-05-29T11:02:08.665" v="250" actId="20577"/>
        <pc:sldMkLst>
          <pc:docMk/>
          <pc:sldMk cId="416271766" sldId="899"/>
        </pc:sldMkLst>
        <pc:spChg chg="mod">
          <ac:chgData name="Holmes, Ellen [NEA]" userId="S::eholmes@nea.org::8df78491-616d-4641-a13e-176bb27a1b7f" providerId="AD" clId="Web-{5000F66D-8BD6-74BB-2252-BE06BB1965A7}" dt="2024-05-29T11:02:08.665" v="250" actId="20577"/>
          <ac:spMkLst>
            <pc:docMk/>
            <pc:sldMk cId="416271766" sldId="899"/>
            <ac:spMk id="3" creationId="{00000000-0000-0000-0000-000000000000}"/>
          </ac:spMkLst>
        </pc:spChg>
      </pc:sldChg>
      <pc:sldChg chg="del">
        <pc:chgData name="Holmes, Ellen [NEA]" userId="S::eholmes@nea.org::8df78491-616d-4641-a13e-176bb27a1b7f" providerId="AD" clId="Web-{5000F66D-8BD6-74BB-2252-BE06BB1965A7}" dt="2024-05-29T12:15:32.773" v="389"/>
        <pc:sldMkLst>
          <pc:docMk/>
          <pc:sldMk cId="3118076571" sldId="900"/>
        </pc:sldMkLst>
      </pc:sldChg>
      <pc:sldChg chg="del">
        <pc:chgData name="Holmes, Ellen [NEA]" userId="S::eholmes@nea.org::8df78491-616d-4641-a13e-176bb27a1b7f" providerId="AD" clId="Web-{5000F66D-8BD6-74BB-2252-BE06BB1965A7}" dt="2024-05-29T12:15:32.773" v="390"/>
        <pc:sldMkLst>
          <pc:docMk/>
          <pc:sldMk cId="4225099809" sldId="901"/>
        </pc:sldMkLst>
      </pc:sldChg>
      <pc:sldChg chg="del">
        <pc:chgData name="Holmes, Ellen [NEA]" userId="S::eholmes@nea.org::8df78491-616d-4641-a13e-176bb27a1b7f" providerId="AD" clId="Web-{5000F66D-8BD6-74BB-2252-BE06BB1965A7}" dt="2024-05-29T12:15:32.805" v="401"/>
        <pc:sldMkLst>
          <pc:docMk/>
          <pc:sldMk cId="3881697812" sldId="907"/>
        </pc:sldMkLst>
      </pc:sldChg>
      <pc:sldChg chg="del">
        <pc:chgData name="Holmes, Ellen [NEA]" userId="S::eholmes@nea.org::8df78491-616d-4641-a13e-176bb27a1b7f" providerId="AD" clId="Web-{5000F66D-8BD6-74BB-2252-BE06BB1965A7}" dt="2024-05-29T12:15:32.789" v="396"/>
        <pc:sldMkLst>
          <pc:docMk/>
          <pc:sldMk cId="1745253284" sldId="910"/>
        </pc:sldMkLst>
      </pc:sldChg>
      <pc:sldChg chg="del">
        <pc:chgData name="Holmes, Ellen [NEA]" userId="S::eholmes@nea.org::8df78491-616d-4641-a13e-176bb27a1b7f" providerId="AD" clId="Web-{5000F66D-8BD6-74BB-2252-BE06BB1965A7}" dt="2024-05-29T12:15:32.789" v="394"/>
        <pc:sldMkLst>
          <pc:docMk/>
          <pc:sldMk cId="2542079299" sldId="911"/>
        </pc:sldMkLst>
      </pc:sldChg>
      <pc:sldChg chg="del">
        <pc:chgData name="Holmes, Ellen [NEA]" userId="S::eholmes@nea.org::8df78491-616d-4641-a13e-176bb27a1b7f" providerId="AD" clId="Web-{5000F66D-8BD6-74BB-2252-BE06BB1965A7}" dt="2024-05-29T12:15:32.789" v="392"/>
        <pc:sldMkLst>
          <pc:docMk/>
          <pc:sldMk cId="566714653" sldId="912"/>
        </pc:sldMkLst>
      </pc:sldChg>
      <pc:sldChg chg="del">
        <pc:chgData name="Holmes, Ellen [NEA]" userId="S::eholmes@nea.org::8df78491-616d-4641-a13e-176bb27a1b7f" providerId="AD" clId="Web-{5000F66D-8BD6-74BB-2252-BE06BB1965A7}" dt="2024-05-29T12:15:32.773" v="387"/>
        <pc:sldMkLst>
          <pc:docMk/>
          <pc:sldMk cId="53653864" sldId="917"/>
        </pc:sldMkLst>
      </pc:sldChg>
      <pc:sldChg chg="del">
        <pc:chgData name="Holmes, Ellen [NEA]" userId="S::eholmes@nea.org::8df78491-616d-4641-a13e-176bb27a1b7f" providerId="AD" clId="Web-{5000F66D-8BD6-74BB-2252-BE06BB1965A7}" dt="2024-05-29T12:15:32.773" v="386"/>
        <pc:sldMkLst>
          <pc:docMk/>
          <pc:sldMk cId="305994759" sldId="918"/>
        </pc:sldMkLst>
      </pc:sldChg>
      <pc:sldChg chg="del">
        <pc:chgData name="Holmes, Ellen [NEA]" userId="S::eholmes@nea.org::8df78491-616d-4641-a13e-176bb27a1b7f" providerId="AD" clId="Web-{5000F66D-8BD6-74BB-2252-BE06BB1965A7}" dt="2024-05-29T12:15:32.773" v="385"/>
        <pc:sldMkLst>
          <pc:docMk/>
          <pc:sldMk cId="680040918" sldId="919"/>
        </pc:sldMkLst>
      </pc:sldChg>
      <pc:sldChg chg="del">
        <pc:chgData name="Holmes, Ellen [NEA]" userId="S::eholmes@nea.org::8df78491-616d-4641-a13e-176bb27a1b7f" providerId="AD" clId="Web-{5000F66D-8BD6-74BB-2252-BE06BB1965A7}" dt="2024-05-29T12:15:32.773" v="384"/>
        <pc:sldMkLst>
          <pc:docMk/>
          <pc:sldMk cId="3476521513" sldId="920"/>
        </pc:sldMkLst>
      </pc:sldChg>
      <pc:sldChg chg="del">
        <pc:chgData name="Holmes, Ellen [NEA]" userId="S::eholmes@nea.org::8df78491-616d-4641-a13e-176bb27a1b7f" providerId="AD" clId="Web-{5000F66D-8BD6-74BB-2252-BE06BB1965A7}" dt="2024-05-29T12:15:32.773" v="383"/>
        <pc:sldMkLst>
          <pc:docMk/>
          <pc:sldMk cId="1874410042" sldId="921"/>
        </pc:sldMkLst>
      </pc:sldChg>
      <pc:sldChg chg="del">
        <pc:chgData name="Holmes, Ellen [NEA]" userId="S::eholmes@nea.org::8df78491-616d-4641-a13e-176bb27a1b7f" providerId="AD" clId="Web-{5000F66D-8BD6-74BB-2252-BE06BB1965A7}" dt="2024-05-29T12:15:32.773" v="382"/>
        <pc:sldMkLst>
          <pc:docMk/>
          <pc:sldMk cId="2187815560" sldId="922"/>
        </pc:sldMkLst>
      </pc:sldChg>
      <pc:sldChg chg="del">
        <pc:chgData name="Holmes, Ellen [NEA]" userId="S::eholmes@nea.org::8df78491-616d-4641-a13e-176bb27a1b7f" providerId="AD" clId="Web-{5000F66D-8BD6-74BB-2252-BE06BB1965A7}" dt="2024-05-29T12:15:32.773" v="381"/>
        <pc:sldMkLst>
          <pc:docMk/>
          <pc:sldMk cId="1257078479" sldId="923"/>
        </pc:sldMkLst>
      </pc:sldChg>
      <pc:sldChg chg="del">
        <pc:chgData name="Holmes, Ellen [NEA]" userId="S::eholmes@nea.org::8df78491-616d-4641-a13e-176bb27a1b7f" providerId="AD" clId="Web-{5000F66D-8BD6-74BB-2252-BE06BB1965A7}" dt="2024-05-29T12:15:32.773" v="391"/>
        <pc:sldMkLst>
          <pc:docMk/>
          <pc:sldMk cId="3147357885" sldId="924"/>
        </pc:sldMkLst>
      </pc:sldChg>
      <pc:sldChg chg="del">
        <pc:chgData name="Holmes, Ellen [NEA]" userId="S::eholmes@nea.org::8df78491-616d-4641-a13e-176bb27a1b7f" providerId="AD" clId="Web-{5000F66D-8BD6-74BB-2252-BE06BB1965A7}" dt="2024-05-29T12:15:32.789" v="393"/>
        <pc:sldMkLst>
          <pc:docMk/>
          <pc:sldMk cId="4103945530" sldId="925"/>
        </pc:sldMkLst>
      </pc:sldChg>
      <pc:sldChg chg="del">
        <pc:chgData name="Holmes, Ellen [NEA]" userId="S::eholmes@nea.org::8df78491-616d-4641-a13e-176bb27a1b7f" providerId="AD" clId="Web-{5000F66D-8BD6-74BB-2252-BE06BB1965A7}" dt="2024-05-29T12:15:32.789" v="395"/>
        <pc:sldMkLst>
          <pc:docMk/>
          <pc:sldMk cId="52639220" sldId="926"/>
        </pc:sldMkLst>
      </pc:sldChg>
      <pc:sldChg chg="del">
        <pc:chgData name="Holmes, Ellen [NEA]" userId="S::eholmes@nea.org::8df78491-616d-4641-a13e-176bb27a1b7f" providerId="AD" clId="Web-{5000F66D-8BD6-74BB-2252-BE06BB1965A7}" dt="2024-05-29T12:15:32.789" v="397"/>
        <pc:sldMkLst>
          <pc:docMk/>
          <pc:sldMk cId="1981616496" sldId="927"/>
        </pc:sldMkLst>
      </pc:sldChg>
      <pc:sldChg chg="modSp">
        <pc:chgData name="Holmes, Ellen [NEA]" userId="S::eholmes@nea.org::8df78491-616d-4641-a13e-176bb27a1b7f" providerId="AD" clId="Web-{5000F66D-8BD6-74BB-2252-BE06BB1965A7}" dt="2024-05-29T12:16:51.354" v="417" actId="20577"/>
        <pc:sldMkLst>
          <pc:docMk/>
          <pc:sldMk cId="1684101868" sldId="935"/>
        </pc:sldMkLst>
        <pc:spChg chg="mod">
          <ac:chgData name="Holmes, Ellen [NEA]" userId="S::eholmes@nea.org::8df78491-616d-4641-a13e-176bb27a1b7f" providerId="AD" clId="Web-{5000F66D-8BD6-74BB-2252-BE06BB1965A7}" dt="2024-05-29T12:16:51.354" v="417" actId="20577"/>
          <ac:spMkLst>
            <pc:docMk/>
            <pc:sldMk cId="1684101868" sldId="935"/>
            <ac:spMk id="3" creationId="{00000000-0000-0000-0000-000000000000}"/>
          </ac:spMkLst>
        </pc:spChg>
      </pc:sldChg>
      <pc:sldChg chg="modSp">
        <pc:chgData name="Holmes, Ellen [NEA]" userId="S::eholmes@nea.org::8df78491-616d-4641-a13e-176bb27a1b7f" providerId="AD" clId="Web-{5000F66D-8BD6-74BB-2252-BE06BB1965A7}" dt="2024-05-29T11:00:58.798" v="216" actId="1076"/>
        <pc:sldMkLst>
          <pc:docMk/>
          <pc:sldMk cId="2643831950" sldId="936"/>
        </pc:sldMkLst>
        <pc:spChg chg="mod">
          <ac:chgData name="Holmes, Ellen [NEA]" userId="S::eholmes@nea.org::8df78491-616d-4641-a13e-176bb27a1b7f" providerId="AD" clId="Web-{5000F66D-8BD6-74BB-2252-BE06BB1965A7}" dt="2024-05-29T11:00:58.798" v="216" actId="1076"/>
          <ac:spMkLst>
            <pc:docMk/>
            <pc:sldMk cId="2643831950" sldId="936"/>
            <ac:spMk id="3" creationId="{D5A9E3C9-07AA-41F6-A08B-5C66AAB1A24E}"/>
          </ac:spMkLst>
        </pc:spChg>
        <pc:spChg chg="mod">
          <ac:chgData name="Holmes, Ellen [NEA]" userId="S::eholmes@nea.org::8df78491-616d-4641-a13e-176bb27a1b7f" providerId="AD" clId="Web-{5000F66D-8BD6-74BB-2252-BE06BB1965A7}" dt="2024-05-29T11:00:25.640" v="208" actId="20577"/>
          <ac:spMkLst>
            <pc:docMk/>
            <pc:sldMk cId="2643831950" sldId="936"/>
            <ac:spMk id="7" creationId="{D5A9E3C9-07AA-41F6-A08B-5C66AAB1A24E}"/>
          </ac:spMkLst>
        </pc:spChg>
      </pc:sldChg>
      <pc:sldChg chg="del">
        <pc:chgData name="Holmes, Ellen [NEA]" userId="S::eholmes@nea.org::8df78491-616d-4641-a13e-176bb27a1b7f" providerId="AD" clId="Web-{5000F66D-8BD6-74BB-2252-BE06BB1965A7}" dt="2024-05-29T10:54:13.821" v="32"/>
        <pc:sldMkLst>
          <pc:docMk/>
          <pc:sldMk cId="1060163821" sldId="939"/>
        </pc:sldMkLst>
      </pc:sldChg>
      <pc:sldChg chg="del">
        <pc:chgData name="Holmes, Ellen [NEA]" userId="S::eholmes@nea.org::8df78491-616d-4641-a13e-176bb27a1b7f" providerId="AD" clId="Web-{5000F66D-8BD6-74BB-2252-BE06BB1965A7}" dt="2024-05-29T12:15:50.915" v="403"/>
        <pc:sldMkLst>
          <pc:docMk/>
          <pc:sldMk cId="4196738096" sldId="942"/>
        </pc:sldMkLst>
      </pc:sldChg>
      <pc:sldChg chg="del">
        <pc:chgData name="Holmes, Ellen [NEA]" userId="S::eholmes@nea.org::8df78491-616d-4641-a13e-176bb27a1b7f" providerId="AD" clId="Web-{5000F66D-8BD6-74BB-2252-BE06BB1965A7}" dt="2024-05-29T12:15:32.773" v="380"/>
        <pc:sldMkLst>
          <pc:docMk/>
          <pc:sldMk cId="2053844834" sldId="945"/>
        </pc:sldMkLst>
      </pc:sldChg>
      <pc:sldChg chg="del">
        <pc:chgData name="Holmes, Ellen [NEA]" userId="S::eholmes@nea.org::8df78491-616d-4641-a13e-176bb27a1b7f" providerId="AD" clId="Web-{5000F66D-8BD6-74BB-2252-BE06BB1965A7}" dt="2024-05-29T12:15:32.773" v="379"/>
        <pc:sldMkLst>
          <pc:docMk/>
          <pc:sldMk cId="2063678169" sldId="946"/>
        </pc:sldMkLst>
      </pc:sldChg>
      <pc:sldChg chg="del">
        <pc:chgData name="Holmes, Ellen [NEA]" userId="S::eholmes@nea.org::8df78491-616d-4641-a13e-176bb27a1b7f" providerId="AD" clId="Web-{5000F66D-8BD6-74BB-2252-BE06BB1965A7}" dt="2024-05-29T12:15:32.758" v="378"/>
        <pc:sldMkLst>
          <pc:docMk/>
          <pc:sldMk cId="1598166496" sldId="947"/>
        </pc:sldMkLst>
      </pc:sldChg>
      <pc:sldChg chg="del">
        <pc:chgData name="Holmes, Ellen [NEA]" userId="S::eholmes@nea.org::8df78491-616d-4641-a13e-176bb27a1b7f" providerId="AD" clId="Web-{5000F66D-8BD6-74BB-2252-BE06BB1965A7}" dt="2024-05-29T12:16:05.384" v="404"/>
        <pc:sldMkLst>
          <pc:docMk/>
          <pc:sldMk cId="426227330" sldId="951"/>
        </pc:sldMkLst>
      </pc:sldChg>
      <pc:sldChg chg="modSp">
        <pc:chgData name="Holmes, Ellen [NEA]" userId="S::eholmes@nea.org::8df78491-616d-4641-a13e-176bb27a1b7f" providerId="AD" clId="Web-{5000F66D-8BD6-74BB-2252-BE06BB1965A7}" dt="2024-05-29T12:10:16.342" v="308" actId="20577"/>
        <pc:sldMkLst>
          <pc:docMk/>
          <pc:sldMk cId="3864007827" sldId="959"/>
        </pc:sldMkLst>
        <pc:spChg chg="mod">
          <ac:chgData name="Holmes, Ellen [NEA]" userId="S::eholmes@nea.org::8df78491-616d-4641-a13e-176bb27a1b7f" providerId="AD" clId="Web-{5000F66D-8BD6-74BB-2252-BE06BB1965A7}" dt="2024-05-29T12:10:16.342" v="308" actId="20577"/>
          <ac:spMkLst>
            <pc:docMk/>
            <pc:sldMk cId="3864007827" sldId="959"/>
            <ac:spMk id="3" creationId="{00000000-0000-0000-0000-000000000000}"/>
          </ac:spMkLst>
        </pc:spChg>
      </pc:sldChg>
      <pc:sldChg chg="del">
        <pc:chgData name="Holmes, Ellen [NEA]" userId="S::eholmes@nea.org::8df78491-616d-4641-a13e-176bb27a1b7f" providerId="AD" clId="Web-{5000F66D-8BD6-74BB-2252-BE06BB1965A7}" dt="2024-05-29T12:16:21.775" v="406"/>
        <pc:sldMkLst>
          <pc:docMk/>
          <pc:sldMk cId="2040554063" sldId="964"/>
        </pc:sldMkLst>
      </pc:sldChg>
      <pc:sldChg chg="del">
        <pc:chgData name="Holmes, Ellen [NEA]" userId="S::eholmes@nea.org::8df78491-616d-4641-a13e-176bb27a1b7f" providerId="AD" clId="Web-{5000F66D-8BD6-74BB-2252-BE06BB1965A7}" dt="2024-05-29T12:16:20.556" v="405"/>
        <pc:sldMkLst>
          <pc:docMk/>
          <pc:sldMk cId="3738734003" sldId="965"/>
        </pc:sldMkLst>
      </pc:sldChg>
      <pc:sldChg chg="del">
        <pc:chgData name="Holmes, Ellen [NEA]" userId="S::eholmes@nea.org::8df78491-616d-4641-a13e-176bb27a1b7f" providerId="AD" clId="Web-{5000F66D-8BD6-74BB-2252-BE06BB1965A7}" dt="2024-05-29T12:16:22.900" v="408"/>
        <pc:sldMkLst>
          <pc:docMk/>
          <pc:sldMk cId="769126456" sldId="966"/>
        </pc:sldMkLst>
      </pc:sldChg>
      <pc:sldChg chg="del">
        <pc:chgData name="Holmes, Ellen [NEA]" userId="S::eholmes@nea.org::8df78491-616d-4641-a13e-176bb27a1b7f" providerId="AD" clId="Web-{5000F66D-8BD6-74BB-2252-BE06BB1965A7}" dt="2024-05-29T12:16:22.025" v="407"/>
        <pc:sldMkLst>
          <pc:docMk/>
          <pc:sldMk cId="1581190521" sldId="967"/>
        </pc:sldMkLst>
      </pc:sldChg>
      <pc:sldChg chg="add del">
        <pc:chgData name="Holmes, Ellen [NEA]" userId="S::eholmes@nea.org::8df78491-616d-4641-a13e-176bb27a1b7f" providerId="AD" clId="Web-{5000F66D-8BD6-74BB-2252-BE06BB1965A7}" dt="2024-05-29T11:07:56.171" v="267"/>
        <pc:sldMkLst>
          <pc:docMk/>
          <pc:sldMk cId="2583990146" sldId="968"/>
        </pc:sldMkLst>
      </pc:sldChg>
      <pc:sldChg chg="new del">
        <pc:chgData name="Holmes, Ellen [NEA]" userId="S::eholmes@nea.org::8df78491-616d-4641-a13e-176bb27a1b7f" providerId="AD" clId="Web-{5000F66D-8BD6-74BB-2252-BE06BB1965A7}" dt="2024-05-29T12:35:24.338" v="418"/>
        <pc:sldMkLst>
          <pc:docMk/>
          <pc:sldMk cId="2586710298" sldId="968"/>
        </pc:sldMkLst>
      </pc:sldChg>
      <pc:sldChg chg="modSp new">
        <pc:chgData name="Holmes, Ellen [NEA]" userId="S::eholmes@nea.org::8df78491-616d-4641-a13e-176bb27a1b7f" providerId="AD" clId="Web-{5000F66D-8BD6-74BB-2252-BE06BB1965A7}" dt="2024-05-29T11:10:52.041" v="295" actId="14100"/>
        <pc:sldMkLst>
          <pc:docMk/>
          <pc:sldMk cId="938264253" sldId="969"/>
        </pc:sldMkLst>
        <pc:spChg chg="mod">
          <ac:chgData name="Holmes, Ellen [NEA]" userId="S::eholmes@nea.org::8df78491-616d-4641-a13e-176bb27a1b7f" providerId="AD" clId="Web-{5000F66D-8BD6-74BB-2252-BE06BB1965A7}" dt="2024-05-29T11:10:52.041" v="295" actId="14100"/>
          <ac:spMkLst>
            <pc:docMk/>
            <pc:sldMk cId="938264253" sldId="969"/>
            <ac:spMk id="2" creationId="{10915E38-4B17-D3A6-B8C2-06D383338D65}"/>
          </ac:spMkLst>
        </pc:spChg>
      </pc:sldChg>
      <pc:sldChg chg="add del">
        <pc:chgData name="Holmes, Ellen [NEA]" userId="S::eholmes@nea.org::8df78491-616d-4641-a13e-176bb27a1b7f" providerId="AD" clId="Web-{5000F66D-8BD6-74BB-2252-BE06BB1965A7}" dt="2024-05-29T11:07:57.827" v="268"/>
        <pc:sldMkLst>
          <pc:docMk/>
          <pc:sldMk cId="3049054562" sldId="969"/>
        </pc:sldMkLst>
      </pc:sldChg>
      <pc:sldChg chg="modSp new">
        <pc:chgData name="Holmes, Ellen [NEA]" userId="S::eholmes@nea.org::8df78491-616d-4641-a13e-176bb27a1b7f" providerId="AD" clId="Web-{5000F66D-8BD6-74BB-2252-BE06BB1965A7}" dt="2024-05-29T12:12:44.940" v="356" actId="20577"/>
        <pc:sldMkLst>
          <pc:docMk/>
          <pc:sldMk cId="854433999" sldId="970"/>
        </pc:sldMkLst>
        <pc:spChg chg="mod">
          <ac:chgData name="Holmes, Ellen [NEA]" userId="S::eholmes@nea.org::8df78491-616d-4641-a13e-176bb27a1b7f" providerId="AD" clId="Web-{5000F66D-8BD6-74BB-2252-BE06BB1965A7}" dt="2024-05-29T12:12:44.940" v="356" actId="20577"/>
          <ac:spMkLst>
            <pc:docMk/>
            <pc:sldMk cId="854433999" sldId="970"/>
            <ac:spMk id="2" creationId="{85401578-71A8-5CE6-EFDF-1996A6770965}"/>
          </ac:spMkLst>
        </pc:spChg>
        <pc:spChg chg="mod">
          <ac:chgData name="Holmes, Ellen [NEA]" userId="S::eholmes@nea.org::8df78491-616d-4641-a13e-176bb27a1b7f" providerId="AD" clId="Web-{5000F66D-8BD6-74BB-2252-BE06BB1965A7}" dt="2024-05-29T12:12:31.705" v="346" actId="14100"/>
          <ac:spMkLst>
            <pc:docMk/>
            <pc:sldMk cId="854433999" sldId="970"/>
            <ac:spMk id="3" creationId="{065C91B4-5782-71D2-B2EF-C22ED32794BD}"/>
          </ac:spMkLst>
        </pc:spChg>
      </pc:sldChg>
      <pc:sldChg chg="add del">
        <pc:chgData name="Holmes, Ellen [NEA]" userId="S::eholmes@nea.org::8df78491-616d-4641-a13e-176bb27a1b7f" providerId="AD" clId="Web-{5000F66D-8BD6-74BB-2252-BE06BB1965A7}" dt="2024-05-29T11:07:59.515" v="269"/>
        <pc:sldMkLst>
          <pc:docMk/>
          <pc:sldMk cId="2885697101" sldId="970"/>
        </pc:sldMkLst>
      </pc:sldChg>
      <pc:sldChg chg="modSp add replId">
        <pc:chgData name="Holmes, Ellen [NEA]" userId="S::eholmes@nea.org::8df78491-616d-4641-a13e-176bb27a1b7f" providerId="AD" clId="Web-{5000F66D-8BD6-74BB-2252-BE06BB1965A7}" dt="2024-05-29T12:14:40.241" v="377" actId="20577"/>
        <pc:sldMkLst>
          <pc:docMk/>
          <pc:sldMk cId="1231187785" sldId="971"/>
        </pc:sldMkLst>
        <pc:spChg chg="mod">
          <ac:chgData name="Holmes, Ellen [NEA]" userId="S::eholmes@nea.org::8df78491-616d-4641-a13e-176bb27a1b7f" providerId="AD" clId="Web-{5000F66D-8BD6-74BB-2252-BE06BB1965A7}" dt="2024-05-29T12:13:24.848" v="363" actId="20577"/>
          <ac:spMkLst>
            <pc:docMk/>
            <pc:sldMk cId="1231187785" sldId="971"/>
            <ac:spMk id="2" creationId="{85401578-71A8-5CE6-EFDF-1996A6770965}"/>
          </ac:spMkLst>
        </pc:spChg>
        <pc:spChg chg="mod">
          <ac:chgData name="Holmes, Ellen [NEA]" userId="S::eholmes@nea.org::8df78491-616d-4641-a13e-176bb27a1b7f" providerId="AD" clId="Web-{5000F66D-8BD6-74BB-2252-BE06BB1965A7}" dt="2024-05-29T12:14:40.241" v="377" actId="20577"/>
          <ac:spMkLst>
            <pc:docMk/>
            <pc:sldMk cId="1231187785" sldId="971"/>
            <ac:spMk id="3" creationId="{065C91B4-5782-71D2-B2EF-C22ED32794BD}"/>
          </ac:spMkLst>
        </pc:spChg>
      </pc:sldChg>
      <pc:sldChg chg="add del">
        <pc:chgData name="Holmes, Ellen [NEA]" userId="S::eholmes@nea.org::8df78491-616d-4641-a13e-176bb27a1b7f" providerId="AD" clId="Web-{5000F66D-8BD6-74BB-2252-BE06BB1965A7}" dt="2024-05-29T11:08:01.905" v="270"/>
        <pc:sldMkLst>
          <pc:docMk/>
          <pc:sldMk cId="1689130010" sldId="971"/>
        </pc:sldMkLst>
      </pc:sldChg>
      <pc:sldChg chg="add del">
        <pc:chgData name="Holmes, Ellen [NEA]" userId="S::eholmes@nea.org::8df78491-616d-4641-a13e-176bb27a1b7f" providerId="AD" clId="Web-{5000F66D-8BD6-74BB-2252-BE06BB1965A7}" dt="2024-05-29T11:08:03.843" v="271"/>
        <pc:sldMkLst>
          <pc:docMk/>
          <pc:sldMk cId="3162562405" sldId="972"/>
        </pc:sldMkLst>
      </pc:sldChg>
      <pc:sldChg chg="add del">
        <pc:chgData name="Holmes, Ellen [NEA]" userId="S::eholmes@nea.org::8df78491-616d-4641-a13e-176bb27a1b7f" providerId="AD" clId="Web-{5000F66D-8BD6-74BB-2252-BE06BB1965A7}" dt="2024-05-29T11:08:05.359" v="272"/>
        <pc:sldMkLst>
          <pc:docMk/>
          <pc:sldMk cId="3361589616" sldId="973"/>
        </pc:sldMkLst>
      </pc:sldChg>
      <pc:sldChg chg="add del">
        <pc:chgData name="Holmes, Ellen [NEA]" userId="S::eholmes@nea.org::8df78491-616d-4641-a13e-176bb27a1b7f" providerId="AD" clId="Web-{5000F66D-8BD6-74BB-2252-BE06BB1965A7}" dt="2024-05-29T11:08:06.812" v="273"/>
        <pc:sldMkLst>
          <pc:docMk/>
          <pc:sldMk cId="924955762" sldId="974"/>
        </pc:sldMkLst>
      </pc:sldChg>
      <pc:sldChg chg="add del">
        <pc:chgData name="Holmes, Ellen [NEA]" userId="S::eholmes@nea.org::8df78491-616d-4641-a13e-176bb27a1b7f" providerId="AD" clId="Web-{5000F66D-8BD6-74BB-2252-BE06BB1965A7}" dt="2024-05-29T11:08:09.062" v="274"/>
        <pc:sldMkLst>
          <pc:docMk/>
          <pc:sldMk cId="1285147665" sldId="975"/>
        </pc:sldMkLst>
      </pc:sldChg>
      <pc:sldChg chg="add del">
        <pc:chgData name="Holmes, Ellen [NEA]" userId="S::eholmes@nea.org::8df78491-616d-4641-a13e-176bb27a1b7f" providerId="AD" clId="Web-{5000F66D-8BD6-74BB-2252-BE06BB1965A7}" dt="2024-05-29T11:08:11.969" v="275"/>
        <pc:sldMkLst>
          <pc:docMk/>
          <pc:sldMk cId="382006447" sldId="9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2E4B4886-6660-4A1C-9656-A9CF65C222C1}">
      <dgm:prSet phldrT="[Text]"/>
      <dgm:spPr/>
      <dgm:t>
        <a:bodyPr/>
        <a:lstStyle/>
        <a:p>
          <a:pPr rtl="0"/>
          <a:r>
            <a:rPr lang="en-US"/>
            <a:t>Structuralist</a:t>
          </a:r>
          <a:r>
            <a:rPr lang="en-US">
              <a:latin typeface="Euphemia"/>
            </a:rPr>
            <a:t>: </a:t>
          </a:r>
          <a:r>
            <a:rPr lang="en-US" i="1">
              <a:solidFill>
                <a:srgbClr val="000000"/>
              </a:solidFill>
              <a:latin typeface="Book Antiqua"/>
            </a:rPr>
            <a:t> “The mind is like a computer; the teacher is the programmer.” </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pPr rtl="0"/>
          <a:r>
            <a:rPr lang="en-US"/>
            <a:t>Functionalist</a:t>
          </a:r>
          <a:r>
            <a:rPr lang="en-US">
              <a:latin typeface="Euphemia"/>
            </a:rPr>
            <a:t>: </a:t>
          </a:r>
          <a:r>
            <a:rPr lang="en-US">
              <a:solidFill>
                <a:srgbClr val="000000"/>
              </a:solidFill>
              <a:latin typeface="Calibri"/>
              <a:cs typeface="Calibri"/>
            </a:rPr>
            <a:t>“People learn best by doing, and they will do best what they want to do. People will learn what is practical.”</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pPr rtl="0"/>
          <a:r>
            <a:rPr lang="en-US"/>
            <a:t>Humanist</a:t>
          </a:r>
          <a:r>
            <a:rPr lang="en-US">
              <a:latin typeface="Euphemia"/>
            </a:rPr>
            <a:t>: </a:t>
          </a:r>
          <a:r>
            <a:rPr lang="en-US" i="1">
              <a:solidFill>
                <a:srgbClr val="000000"/>
              </a:solidFill>
              <a:latin typeface="Book Antiqua"/>
            </a:rPr>
            <a:t>“Learning is self-directed discovery. People are natural and unfold (like a flower) if others do not inhibit the process.” </a:t>
          </a:r>
          <a:r>
            <a:rPr lang="en-US">
              <a:solidFill>
                <a:srgbClr val="000000"/>
              </a:solidFill>
              <a:latin typeface="Book Antiqua"/>
            </a:rPr>
            <a:t>  </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B0282F09-05AB-4915-8A3F-01BCD52BC703}">
      <dgm:prSet phldrT="[Text]"/>
      <dgm:spPr/>
      <dgm:t>
        <a:bodyPr/>
        <a:lstStyle/>
        <a:p>
          <a:pPr rtl="0"/>
          <a:r>
            <a:rPr lang="en-US"/>
            <a:t>Behaviorist</a:t>
          </a:r>
          <a:r>
            <a:rPr lang="en-US">
              <a:solidFill>
                <a:srgbClr val="000000"/>
              </a:solidFill>
              <a:latin typeface="Euphemia"/>
            </a:rPr>
            <a:t> :</a:t>
          </a:r>
          <a:r>
            <a:rPr lang="en-US" i="0">
              <a:solidFill>
                <a:srgbClr val="000000"/>
              </a:solidFill>
              <a:latin typeface="Euphemia"/>
            </a:rPr>
            <a:t> </a:t>
          </a:r>
          <a:r>
            <a:rPr lang="en-US" i="1">
              <a:solidFill>
                <a:srgbClr val="000000"/>
              </a:solidFill>
              <a:latin typeface="Book Antiqua"/>
            </a:rPr>
            <a:t>“New behavior can be caused and ‘shaped’ with well-designed structures around the learner.”</a:t>
          </a:r>
          <a:endParaRPr lang="en-US">
            <a:solidFill>
              <a:srgbClr val="000000"/>
            </a:solidFill>
            <a:latin typeface="Euphemia"/>
          </a:endParaRPr>
        </a:p>
      </dgm:t>
    </dgm:pt>
    <dgm:pt modelId="{49C8C7A5-2BEA-44D0-8B21-77AC5EE47B8E}" type="sibTrans" cxnId="{D20FB185-69A0-4009-9ADE-E3A3557F54F4}">
      <dgm:prSet/>
      <dgm:spPr/>
      <dgm:t>
        <a:bodyPr/>
        <a:lstStyle/>
        <a:p>
          <a:endParaRPr lang="en-US"/>
        </a:p>
      </dgm:t>
    </dgm:pt>
    <dgm:pt modelId="{A5ED96DE-06E3-4FBF-86B3-5262888F7836}" type="parTrans" cxnId="{D20FB185-69A0-4009-9ADE-E3A3557F54F4}">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custLinFactNeighborX="81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ABE9347C-FD42-49CA-B7EA-671C7D20E4CA}" type="presOf" srcId="{6621A351-F374-4B8D-8608-69DD200D6BC0}" destId="{A68ED619-D189-4D11-8DF4-D046F14CFDB0}"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15AEEAA6-83C6-4284-84DE-960477FB91E4}" type="presOf" srcId="{B0282F09-05AB-4915-8A3F-01BCD52BC703}" destId="{D91C1437-C241-4E24-B0CF-589F0754A5FD}" srcOrd="0" destOrd="0" presId="urn:microsoft.com/office/officeart/2005/8/layout/default"/>
    <dgm:cxn modelId="{E74464AC-B1A7-4F71-A406-969C1B2489A3}" type="presOf" srcId="{839E4A7A-3032-4A8A-B3B4-31E84D501430}" destId="{6125C56B-A0FA-4D7D-9101-7003CE24261D}" srcOrd="0" destOrd="0" presId="urn:microsoft.com/office/officeart/2005/8/layout/default"/>
    <dgm:cxn modelId="{DAD806CA-19C5-4E37-8B2F-BC836C1A7B3F}" type="presOf" srcId="{2E4B4886-6660-4A1C-9656-A9CF65C222C1}" destId="{82510ED8-CA44-429A-B6CE-174008FA16D3}"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A6E00E37-F94D-48C5-89D6-C7127011CAC8}" type="presParOf" srcId="{86E636FA-5D80-475E-8C75-47510402F5D7}" destId="{D91C1437-C241-4E24-B0CF-589F0754A5FD}" srcOrd="0" destOrd="0" presId="urn:microsoft.com/office/officeart/2005/8/layout/default"/>
    <dgm:cxn modelId="{E6C35280-07FF-4C97-96FB-494D4D95E7B5}" type="presParOf" srcId="{86E636FA-5D80-475E-8C75-47510402F5D7}" destId="{19825AC5-65B5-4D23-95D3-D06D4E035553}" srcOrd="1" destOrd="0" presId="urn:microsoft.com/office/officeart/2005/8/layout/default"/>
    <dgm:cxn modelId="{35DA8666-9EB5-4D87-9387-15F544526C36}" type="presParOf" srcId="{86E636FA-5D80-475E-8C75-47510402F5D7}" destId="{82510ED8-CA44-429A-B6CE-174008FA16D3}" srcOrd="2" destOrd="0" presId="urn:microsoft.com/office/officeart/2005/8/layout/default"/>
    <dgm:cxn modelId="{40DC0B76-0F39-46EF-89BF-FDAF67D5ABB4}" type="presParOf" srcId="{86E636FA-5D80-475E-8C75-47510402F5D7}" destId="{D82CF57F-6262-4A67-992C-753DCE5E294A}" srcOrd="3" destOrd="0" presId="urn:microsoft.com/office/officeart/2005/8/layout/default"/>
    <dgm:cxn modelId="{A0877B6F-EB8C-46BD-B4A4-53AB450AC1EF}" type="presParOf" srcId="{86E636FA-5D80-475E-8C75-47510402F5D7}" destId="{A68ED619-D189-4D11-8DF4-D046F14CFDB0}" srcOrd="4" destOrd="0" presId="urn:microsoft.com/office/officeart/2005/8/layout/default"/>
    <dgm:cxn modelId="{EF12F8EF-6EDD-427E-B150-43F7AF65F651}" type="presParOf" srcId="{86E636FA-5D80-475E-8C75-47510402F5D7}" destId="{E95B9777-D615-4227-A42E-9D6A22F65C0C}" srcOrd="5" destOrd="0" presId="urn:microsoft.com/office/officeart/2005/8/layout/default"/>
    <dgm:cxn modelId="{95802A20-203E-4BB2-9C46-86A27CF3133C}"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575870" y="81555"/>
          <a:ext cx="3940438" cy="23642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Behaviorist</a:t>
          </a:r>
          <a:r>
            <a:rPr lang="en-US" sz="2500" kern="1200">
              <a:solidFill>
                <a:srgbClr val="000000"/>
              </a:solidFill>
              <a:latin typeface="Euphemia"/>
            </a:rPr>
            <a:t> :</a:t>
          </a:r>
          <a:r>
            <a:rPr lang="en-US" sz="2500" i="0" kern="1200">
              <a:solidFill>
                <a:srgbClr val="000000"/>
              </a:solidFill>
              <a:latin typeface="Euphemia"/>
            </a:rPr>
            <a:t> </a:t>
          </a:r>
          <a:r>
            <a:rPr lang="en-US" sz="2500" i="1" kern="1200">
              <a:solidFill>
                <a:srgbClr val="000000"/>
              </a:solidFill>
              <a:latin typeface="Book Antiqua"/>
            </a:rPr>
            <a:t>“New behavior can be caused and ‘shaped’ with well-designed structures around the learner.”</a:t>
          </a:r>
          <a:endParaRPr lang="en-US" sz="2500" kern="1200">
            <a:solidFill>
              <a:srgbClr val="000000"/>
            </a:solidFill>
            <a:latin typeface="Euphemia"/>
          </a:endParaRPr>
        </a:p>
      </dsp:txBody>
      <dsp:txXfrm>
        <a:off x="575870" y="81555"/>
        <a:ext cx="3940438" cy="2364262"/>
      </dsp:txXfrm>
    </dsp:sp>
    <dsp:sp modelId="{82510ED8-CA44-429A-B6CE-174008FA16D3}">
      <dsp:nvSpPr>
        <dsp:cNvPr id="0" name=""/>
        <dsp:cNvSpPr/>
      </dsp:nvSpPr>
      <dsp:spPr>
        <a:xfrm>
          <a:off x="4894354" y="2187"/>
          <a:ext cx="3940438" cy="236426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Structuralist</a:t>
          </a:r>
          <a:r>
            <a:rPr lang="en-US" sz="2500" kern="1200">
              <a:latin typeface="Euphemia"/>
            </a:rPr>
            <a:t>: </a:t>
          </a:r>
          <a:r>
            <a:rPr lang="en-US" sz="2500" i="1" kern="1200">
              <a:solidFill>
                <a:srgbClr val="000000"/>
              </a:solidFill>
              <a:latin typeface="Book Antiqua"/>
            </a:rPr>
            <a:t> “The mind is like a computer; the teacher is the programmer.” </a:t>
          </a:r>
        </a:p>
      </dsp:txBody>
      <dsp:txXfrm>
        <a:off x="4894354" y="2187"/>
        <a:ext cx="3940438" cy="2364262"/>
      </dsp:txXfrm>
    </dsp:sp>
    <dsp:sp modelId="{A68ED619-D189-4D11-8DF4-D046F14CFDB0}">
      <dsp:nvSpPr>
        <dsp:cNvPr id="0" name=""/>
        <dsp:cNvSpPr/>
      </dsp:nvSpPr>
      <dsp:spPr>
        <a:xfrm>
          <a:off x="559872" y="2760493"/>
          <a:ext cx="3940438" cy="236426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Functionalist</a:t>
          </a:r>
          <a:r>
            <a:rPr lang="en-US" sz="2500" kern="1200">
              <a:latin typeface="Euphemia"/>
            </a:rPr>
            <a:t>: </a:t>
          </a:r>
          <a:r>
            <a:rPr lang="en-US" sz="2500" kern="1200">
              <a:solidFill>
                <a:srgbClr val="000000"/>
              </a:solidFill>
              <a:latin typeface="Calibri"/>
              <a:cs typeface="Calibri"/>
            </a:rPr>
            <a:t>“People learn best by doing, and they will do best what they want to do. People will learn what is practical.”</a:t>
          </a:r>
        </a:p>
      </dsp:txBody>
      <dsp:txXfrm>
        <a:off x="559872" y="2760493"/>
        <a:ext cx="3940438" cy="2364262"/>
      </dsp:txXfrm>
    </dsp:sp>
    <dsp:sp modelId="{6125C56B-A0FA-4D7D-9101-7003CE24261D}">
      <dsp:nvSpPr>
        <dsp:cNvPr id="0" name=""/>
        <dsp:cNvSpPr/>
      </dsp:nvSpPr>
      <dsp:spPr>
        <a:xfrm>
          <a:off x="4926429" y="2760493"/>
          <a:ext cx="3940438" cy="23642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0">
            <a:lnSpc>
              <a:spcPct val="90000"/>
            </a:lnSpc>
            <a:spcBef>
              <a:spcPct val="0"/>
            </a:spcBef>
            <a:spcAft>
              <a:spcPct val="35000"/>
            </a:spcAft>
            <a:buNone/>
          </a:pPr>
          <a:r>
            <a:rPr lang="en-US" sz="2500" kern="1200"/>
            <a:t>Humanist</a:t>
          </a:r>
          <a:r>
            <a:rPr lang="en-US" sz="2500" kern="1200">
              <a:latin typeface="Euphemia"/>
            </a:rPr>
            <a:t>: </a:t>
          </a:r>
          <a:r>
            <a:rPr lang="en-US" sz="2500" i="1" kern="1200">
              <a:solidFill>
                <a:srgbClr val="000000"/>
              </a:solidFill>
              <a:latin typeface="Book Antiqua"/>
            </a:rPr>
            <a:t>“Learning is self-directed discovery. People are natural and unfold (like a flower) if others do not inhibit the process.” </a:t>
          </a:r>
          <a:r>
            <a:rPr lang="en-US" sz="2500" kern="1200">
              <a:solidFill>
                <a:srgbClr val="000000"/>
              </a:solidFill>
              <a:latin typeface="Book Antiqua"/>
            </a:rPr>
            <a:t>  </a:t>
          </a:r>
        </a:p>
      </dsp:txBody>
      <dsp:txXfrm>
        <a:off x="4926429" y="2760493"/>
        <a:ext cx="3940438" cy="2364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18950" y="50939"/>
          <a:ext cx="2474165" cy="148449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Direct</a:t>
          </a:r>
        </a:p>
      </dsp:txBody>
      <dsp:txXfrm>
        <a:off x="118950" y="50939"/>
        <a:ext cx="2474165" cy="1484499"/>
      </dsp:txXfrm>
    </dsp:sp>
    <dsp:sp modelId="{82510ED8-CA44-429A-B6CE-174008FA16D3}">
      <dsp:nvSpPr>
        <dsp:cNvPr id="0" name=""/>
        <dsp:cNvSpPr/>
      </dsp:nvSpPr>
      <dsp:spPr>
        <a:xfrm>
          <a:off x="2830487" y="1105"/>
          <a:ext cx="2474165" cy="1484499"/>
        </a:xfrm>
        <a:prstGeom prst="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Systematic</a:t>
          </a:r>
        </a:p>
      </dsp:txBody>
      <dsp:txXfrm>
        <a:off x="2830487" y="1105"/>
        <a:ext cx="2474165" cy="1484499"/>
      </dsp:txXfrm>
    </dsp:sp>
    <dsp:sp modelId="{A68ED619-D189-4D11-8DF4-D046F14CFDB0}">
      <dsp:nvSpPr>
        <dsp:cNvPr id="0" name=""/>
        <dsp:cNvSpPr/>
      </dsp:nvSpPr>
      <dsp:spPr>
        <a:xfrm>
          <a:off x="108905" y="1733021"/>
          <a:ext cx="2474165" cy="1484499"/>
        </a:xfrm>
        <a:prstGeom prst="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Spirited</a:t>
          </a:r>
        </a:p>
      </dsp:txBody>
      <dsp:txXfrm>
        <a:off x="108905" y="1733021"/>
        <a:ext cx="2474165" cy="1484499"/>
      </dsp:txXfrm>
    </dsp:sp>
    <dsp:sp modelId="{6125C56B-A0FA-4D7D-9101-7003CE24261D}">
      <dsp:nvSpPr>
        <dsp:cNvPr id="0" name=""/>
        <dsp:cNvSpPr/>
      </dsp:nvSpPr>
      <dsp:spPr>
        <a:xfrm>
          <a:off x="2830487" y="1733021"/>
          <a:ext cx="2474165" cy="1484499"/>
        </a:xfrm>
        <a:prstGeom prst="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Considerate</a:t>
          </a:r>
        </a:p>
      </dsp:txBody>
      <dsp:txXfrm>
        <a:off x="2830487" y="1733021"/>
        <a:ext cx="2474165" cy="14844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1807" y="399329"/>
          <a:ext cx="2735584" cy="16413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Direct</a:t>
          </a:r>
        </a:p>
      </dsp:txBody>
      <dsp:txXfrm>
        <a:off x="11807" y="399329"/>
        <a:ext cx="2735584" cy="1641350"/>
      </dsp:txXfrm>
    </dsp:sp>
    <dsp:sp modelId="{82510ED8-CA44-429A-B6CE-174008FA16D3}">
      <dsp:nvSpPr>
        <dsp:cNvPr id="0" name=""/>
        <dsp:cNvSpPr/>
      </dsp:nvSpPr>
      <dsp:spPr>
        <a:xfrm>
          <a:off x="3009844" y="344229"/>
          <a:ext cx="2735584" cy="1641350"/>
        </a:xfrm>
        <a:prstGeom prst="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Systematic</a:t>
          </a:r>
        </a:p>
      </dsp:txBody>
      <dsp:txXfrm>
        <a:off x="3009844" y="344229"/>
        <a:ext cx="2735584" cy="1641350"/>
      </dsp:txXfrm>
    </dsp:sp>
    <dsp:sp modelId="{A68ED619-D189-4D11-8DF4-D046F14CFDB0}">
      <dsp:nvSpPr>
        <dsp:cNvPr id="0" name=""/>
        <dsp:cNvSpPr/>
      </dsp:nvSpPr>
      <dsp:spPr>
        <a:xfrm>
          <a:off x="701" y="2259138"/>
          <a:ext cx="2735584" cy="1641350"/>
        </a:xfrm>
        <a:prstGeom prst="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Spirited</a:t>
          </a:r>
        </a:p>
      </dsp:txBody>
      <dsp:txXfrm>
        <a:off x="701" y="2259138"/>
        <a:ext cx="2735584" cy="1641350"/>
      </dsp:txXfrm>
    </dsp:sp>
    <dsp:sp modelId="{6125C56B-A0FA-4D7D-9101-7003CE24261D}">
      <dsp:nvSpPr>
        <dsp:cNvPr id="0" name=""/>
        <dsp:cNvSpPr/>
      </dsp:nvSpPr>
      <dsp:spPr>
        <a:xfrm>
          <a:off x="3009844" y="2259138"/>
          <a:ext cx="2735584" cy="1641350"/>
        </a:xfrm>
        <a:prstGeom prst="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Considerate</a:t>
          </a:r>
        </a:p>
      </dsp:txBody>
      <dsp:txXfrm>
        <a:off x="3009844" y="2259138"/>
        <a:ext cx="2735584" cy="1641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1807" y="399329"/>
          <a:ext cx="2735584" cy="16413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Direct</a:t>
          </a:r>
        </a:p>
      </dsp:txBody>
      <dsp:txXfrm>
        <a:off x="11807" y="399329"/>
        <a:ext cx="2735584" cy="1641350"/>
      </dsp:txXfrm>
    </dsp:sp>
    <dsp:sp modelId="{82510ED8-CA44-429A-B6CE-174008FA16D3}">
      <dsp:nvSpPr>
        <dsp:cNvPr id="0" name=""/>
        <dsp:cNvSpPr/>
      </dsp:nvSpPr>
      <dsp:spPr>
        <a:xfrm>
          <a:off x="3009844" y="344229"/>
          <a:ext cx="2735584" cy="1641350"/>
        </a:xfrm>
        <a:prstGeom prst="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Systematic</a:t>
          </a:r>
        </a:p>
      </dsp:txBody>
      <dsp:txXfrm>
        <a:off x="3009844" y="344229"/>
        <a:ext cx="2735584" cy="1641350"/>
      </dsp:txXfrm>
    </dsp:sp>
    <dsp:sp modelId="{A68ED619-D189-4D11-8DF4-D046F14CFDB0}">
      <dsp:nvSpPr>
        <dsp:cNvPr id="0" name=""/>
        <dsp:cNvSpPr/>
      </dsp:nvSpPr>
      <dsp:spPr>
        <a:xfrm>
          <a:off x="701" y="2259138"/>
          <a:ext cx="2735584" cy="1641350"/>
        </a:xfrm>
        <a:prstGeom prst="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Spirited</a:t>
          </a:r>
        </a:p>
      </dsp:txBody>
      <dsp:txXfrm>
        <a:off x="701" y="2259138"/>
        <a:ext cx="2735584" cy="1641350"/>
      </dsp:txXfrm>
    </dsp:sp>
    <dsp:sp modelId="{6125C56B-A0FA-4D7D-9101-7003CE24261D}">
      <dsp:nvSpPr>
        <dsp:cNvPr id="0" name=""/>
        <dsp:cNvSpPr/>
      </dsp:nvSpPr>
      <dsp:spPr>
        <a:xfrm>
          <a:off x="3009844" y="2259138"/>
          <a:ext cx="2735584" cy="1641350"/>
        </a:xfrm>
        <a:prstGeom prst="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Considerate</a:t>
          </a:r>
        </a:p>
      </dsp:txBody>
      <dsp:txXfrm>
        <a:off x="3009844" y="2259138"/>
        <a:ext cx="2735584" cy="16413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1807" y="399329"/>
          <a:ext cx="2735584" cy="164135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Direct</a:t>
          </a:r>
        </a:p>
      </dsp:txBody>
      <dsp:txXfrm>
        <a:off x="11807" y="399329"/>
        <a:ext cx="2735584" cy="1641350"/>
      </dsp:txXfrm>
    </dsp:sp>
    <dsp:sp modelId="{82510ED8-CA44-429A-B6CE-174008FA16D3}">
      <dsp:nvSpPr>
        <dsp:cNvPr id="0" name=""/>
        <dsp:cNvSpPr/>
      </dsp:nvSpPr>
      <dsp:spPr>
        <a:xfrm>
          <a:off x="3009844" y="344229"/>
          <a:ext cx="2735584" cy="1641350"/>
        </a:xfrm>
        <a:prstGeom prst="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Systematic</a:t>
          </a:r>
        </a:p>
      </dsp:txBody>
      <dsp:txXfrm>
        <a:off x="3009844" y="344229"/>
        <a:ext cx="2735584" cy="1641350"/>
      </dsp:txXfrm>
    </dsp:sp>
    <dsp:sp modelId="{A68ED619-D189-4D11-8DF4-D046F14CFDB0}">
      <dsp:nvSpPr>
        <dsp:cNvPr id="0" name=""/>
        <dsp:cNvSpPr/>
      </dsp:nvSpPr>
      <dsp:spPr>
        <a:xfrm>
          <a:off x="701" y="2259138"/>
          <a:ext cx="2735584" cy="1641350"/>
        </a:xfrm>
        <a:prstGeom prst="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Spirited</a:t>
          </a:r>
        </a:p>
      </dsp:txBody>
      <dsp:txXfrm>
        <a:off x="701" y="2259138"/>
        <a:ext cx="2735584" cy="1641350"/>
      </dsp:txXfrm>
    </dsp:sp>
    <dsp:sp modelId="{6125C56B-A0FA-4D7D-9101-7003CE24261D}">
      <dsp:nvSpPr>
        <dsp:cNvPr id="0" name=""/>
        <dsp:cNvSpPr/>
      </dsp:nvSpPr>
      <dsp:spPr>
        <a:xfrm>
          <a:off x="3009844" y="2259138"/>
          <a:ext cx="2735584" cy="1641350"/>
        </a:xfrm>
        <a:prstGeom prst="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Considerate</a:t>
          </a:r>
        </a:p>
      </dsp:txBody>
      <dsp:txXfrm>
        <a:off x="3009844" y="2259138"/>
        <a:ext cx="2735584" cy="16413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5/29/2024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5/29/2024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190269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1438356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18</a:t>
            </a:fld>
            <a:endParaRPr lang="en-US"/>
          </a:p>
        </p:txBody>
      </p:sp>
    </p:spTree>
    <p:extLst>
      <p:ext uri="{BB962C8B-B14F-4D97-AF65-F5344CB8AC3E}">
        <p14:creationId xmlns:p14="http://schemas.microsoft.com/office/powerpoint/2010/main" val="375577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2468189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111934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830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174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5/29/2024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5/29/2024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5/29/2024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5/29/2024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5/29/2024</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5/29/2024</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5/29/2024</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5/29/2024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5/29/2024</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5/29/2024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5/29/2024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5/29/2024</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t>We begin by acknowledging that through a history of colonization and brutality, we are currently on the traditional lands stewarded by generations of the </a:t>
            </a:r>
            <a:r>
              <a:rPr lang="en-US" sz="3600"/>
              <a:t>indigenous peoples.</a:t>
            </a:r>
            <a:endParaRPr lang="en-US" sz="3599">
              <a:cs typeface="Calibri"/>
            </a:endParaRPr>
          </a:p>
          <a:p>
            <a:pPr marL="0" indent="0">
              <a:buNone/>
            </a:pPr>
            <a:r>
              <a:rPr lang="en-US" sz="3550">
                <a:cs typeface="Calibri"/>
              </a:rPr>
              <a:t>We honor these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818639" y="0"/>
            <a:ext cx="6094413" cy="5942052"/>
          </a:xfrm>
        </p:spPr>
        <p:txBody>
          <a:bodyPr vert="horz" lIns="91416" tIns="45708" rIns="91416" bIns="45708" rtlCol="0" anchor="b">
            <a:normAutofit/>
          </a:bodyPr>
          <a:lstStyle/>
          <a:p>
            <a:r>
              <a:rPr lang="en-US" sz="6550">
                <a:solidFill>
                  <a:schemeClr val="tx1">
                    <a:lumMod val="85000"/>
                    <a:lumOff val="15000"/>
                  </a:schemeClr>
                </a:solidFill>
              </a:rPr>
              <a:t>Name, Pronouns, State</a:t>
            </a:r>
            <a:br>
              <a:rPr lang="en-US" sz="6550"/>
            </a:br>
            <a:endParaRPr lang="en-US" sz="655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24372" y="375006"/>
            <a:ext cx="3863283" cy="6347619"/>
          </a:xfrm>
        </p:spPr>
        <p:txBody>
          <a:bodyPr vert="horz" lIns="91440" tIns="45720" rIns="91440" bIns="45720" rtlCol="0" anchor="t">
            <a:normAutofit fontScale="77500" lnSpcReduction="20000"/>
          </a:bodyPr>
          <a:lstStyle/>
          <a:p>
            <a:pPr marL="0" indent="0">
              <a:buNone/>
            </a:pPr>
            <a:r>
              <a:rPr lang="en-US" sz="3800" b="1">
                <a:solidFill>
                  <a:schemeClr val="tx2"/>
                </a:solidFill>
              </a:rPr>
              <a:t>Days 1 and 2</a:t>
            </a:r>
          </a:p>
          <a:p>
            <a:pPr marL="0" indent="0">
              <a:buNone/>
            </a:pPr>
            <a:r>
              <a:rPr lang="en-US">
                <a:solidFill>
                  <a:schemeClr val="tx2"/>
                </a:solidFill>
              </a:rPr>
              <a:t>7:30-8:30 Breakfast</a:t>
            </a:r>
          </a:p>
          <a:p>
            <a:pPr marL="0" indent="0">
              <a:buNone/>
            </a:pPr>
            <a:r>
              <a:rPr lang="en-US">
                <a:solidFill>
                  <a:schemeClr val="tx2"/>
                </a:solidFill>
              </a:rPr>
              <a:t>8:30 Convene</a:t>
            </a:r>
          </a:p>
          <a:p>
            <a:pPr marL="0" indent="0">
              <a:buNone/>
            </a:pPr>
            <a:r>
              <a:rPr lang="en-US">
                <a:solidFill>
                  <a:schemeClr val="tx2"/>
                </a:solidFill>
              </a:rPr>
              <a:t>9:45-10:00 Break</a:t>
            </a:r>
          </a:p>
          <a:p>
            <a:pPr marL="0" indent="0">
              <a:buNone/>
            </a:pPr>
            <a:r>
              <a:rPr lang="en-US">
                <a:solidFill>
                  <a:schemeClr val="tx2"/>
                </a:solidFill>
              </a:rPr>
              <a:t>10:00-12:00 Breakouts</a:t>
            </a:r>
          </a:p>
          <a:p>
            <a:pPr marL="0" indent="0">
              <a:buNone/>
            </a:pPr>
            <a:r>
              <a:rPr lang="en-US">
                <a:solidFill>
                  <a:schemeClr val="tx2"/>
                </a:solidFill>
              </a:rPr>
              <a:t>12:00- 12:45 LUNCH</a:t>
            </a:r>
          </a:p>
          <a:p>
            <a:pPr marL="0" indent="0">
              <a:buNone/>
            </a:pPr>
            <a:r>
              <a:rPr lang="en-US">
                <a:solidFill>
                  <a:schemeClr val="tx2"/>
                </a:solidFill>
              </a:rPr>
              <a:t>12:45-3:00 Breakouts with Break Included</a:t>
            </a:r>
          </a:p>
          <a:p>
            <a:pPr marL="0" indent="0">
              <a:buNone/>
            </a:pPr>
            <a:r>
              <a:rPr lang="en-US">
                <a:solidFill>
                  <a:schemeClr val="tx2"/>
                </a:solidFill>
              </a:rPr>
              <a:t>3:00-4:00 Wrap Up</a:t>
            </a:r>
          </a:p>
          <a:p>
            <a:pPr marL="0" indent="0">
              <a:buNone/>
            </a:pPr>
            <a:r>
              <a:rPr lang="en-US">
                <a:solidFill>
                  <a:schemeClr val="tx2"/>
                </a:solidFill>
              </a:rPr>
              <a:t>4:00- Networking Begins</a:t>
            </a:r>
          </a:p>
          <a:p>
            <a:pPr marL="0" indent="0">
              <a:buNone/>
            </a:pPr>
            <a:endParaRPr lang="en-US" sz="3300">
              <a:solidFill>
                <a:schemeClr val="tx2"/>
              </a:solidFill>
            </a:endParaRPr>
          </a:p>
          <a:p>
            <a:pPr marL="0" indent="0">
              <a:buNone/>
            </a:pPr>
            <a:r>
              <a:rPr lang="en-US" sz="3300" b="1">
                <a:solidFill>
                  <a:schemeClr val="tx2"/>
                </a:solidFill>
              </a:rPr>
              <a:t>DAY 2 </a:t>
            </a:r>
            <a:endParaRPr lang="en-US" sz="3300">
              <a:solidFill>
                <a:schemeClr val="tx2"/>
              </a:solidFill>
            </a:endParaRPr>
          </a:p>
          <a:p>
            <a:pPr marL="0" indent="0">
              <a:buNone/>
            </a:pPr>
            <a:r>
              <a:rPr lang="en-US">
                <a:solidFill>
                  <a:schemeClr val="tx2"/>
                </a:solidFill>
              </a:rPr>
              <a:t>8:30 –10:00 Travel Teams</a:t>
            </a:r>
          </a:p>
          <a:p>
            <a:pPr marL="0" indent="0">
              <a:buNone/>
            </a:pPr>
            <a:r>
              <a:rPr lang="en-US">
                <a:solidFill>
                  <a:schemeClr val="tx2"/>
                </a:solidFill>
              </a:rPr>
              <a:t>10:00- 4:00 Content Teams</a:t>
            </a:r>
          </a:p>
          <a:p>
            <a:pPr marL="0" indent="0">
              <a:buNone/>
            </a:pPr>
            <a:r>
              <a:rPr lang="en-US">
                <a:solidFill>
                  <a:schemeClr val="tx2"/>
                </a:solidFill>
              </a:rPr>
              <a:t>5:30 </a:t>
            </a:r>
            <a:r>
              <a:rPr lang="en-US" err="1">
                <a:solidFill>
                  <a:schemeClr val="tx2"/>
                </a:solidFill>
              </a:rPr>
              <a:t>ish</a:t>
            </a:r>
            <a:r>
              <a:rPr lang="en-US">
                <a:solidFill>
                  <a:schemeClr val="tx2"/>
                </a:solidFill>
              </a:rPr>
              <a:t>- 7:00 Team Building</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588092" y="1049321"/>
            <a:ext cx="3425624" cy="413415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b="1">
                <a:solidFill>
                  <a:schemeClr val="tx2"/>
                </a:solidFill>
              </a:rPr>
              <a:t>Day 3</a:t>
            </a:r>
          </a:p>
          <a:p>
            <a:pPr marL="0" indent="0">
              <a:buNone/>
            </a:pPr>
            <a:endParaRPr lang="en-US" sz="2800" b="1">
              <a:solidFill>
                <a:schemeClr val="tx2"/>
              </a:solidFill>
            </a:endParaRPr>
          </a:p>
          <a:p>
            <a:pPr marL="0" indent="0">
              <a:buNone/>
            </a:pPr>
            <a:r>
              <a:rPr lang="en-US" sz="2400">
                <a:solidFill>
                  <a:schemeClr val="tx2"/>
                </a:solidFill>
              </a:rPr>
              <a:t>7:30-8:30 Breakfast</a:t>
            </a:r>
          </a:p>
          <a:p>
            <a:pPr marL="0" indent="0">
              <a:buNone/>
            </a:pPr>
            <a:r>
              <a:rPr lang="en-US" sz="2400">
                <a:solidFill>
                  <a:schemeClr val="tx2"/>
                </a:solidFill>
              </a:rPr>
              <a:t>8:30 Content Teams</a:t>
            </a:r>
          </a:p>
          <a:p>
            <a:pPr marL="0" indent="0">
              <a:buNone/>
            </a:pPr>
            <a:r>
              <a:rPr lang="en-US" sz="2400">
                <a:solidFill>
                  <a:schemeClr val="tx2"/>
                </a:solidFill>
              </a:rPr>
              <a:t>Break on your own</a:t>
            </a:r>
          </a:p>
          <a:p>
            <a:pPr marL="0" indent="0">
              <a:buNone/>
            </a:pPr>
            <a:r>
              <a:rPr lang="en-US" sz="2400">
                <a:solidFill>
                  <a:schemeClr val="tx2"/>
                </a:solidFill>
              </a:rPr>
              <a:t>12:00 Lunch and Wrap</a:t>
            </a:r>
          </a:p>
          <a:p>
            <a:pPr marL="0" indent="0">
              <a:buNone/>
            </a:pPr>
            <a:r>
              <a:rPr lang="en-US" sz="2400">
                <a:solidFill>
                  <a:schemeClr val="tx2"/>
                </a:solidFill>
              </a:rPr>
              <a:t>1:00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264383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Our</a:t>
            </a:r>
            <a:br>
              <a:rPr lang="en-US" b="1"/>
            </a:br>
            <a:r>
              <a:rPr lang="en-US"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Day 1 Skill Building</a:t>
            </a:r>
          </a:p>
          <a:p>
            <a:pPr marL="246380" indent="-246380">
              <a:buFont typeface="Arial" panose="020B0604020202020204" pitchFamily="34" charset="0"/>
              <a:buChar char="•"/>
            </a:pPr>
            <a:r>
              <a:rPr lang="en-US" sz="3600"/>
              <a:t>Day 2 Presentation Teams, Content Teams, Team Building</a:t>
            </a:r>
          </a:p>
          <a:p>
            <a:pPr marL="246380" indent="-246380">
              <a:buFont typeface="Arial" panose="020B0604020202020204" pitchFamily="34" charset="0"/>
              <a:buChar char="•"/>
            </a:pPr>
            <a:r>
              <a:rPr lang="en-US" sz="3600"/>
              <a:t>Day 3 Finish, or Make Plans to Finish</a:t>
            </a:r>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Reimbursement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163058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4212" y="1513114"/>
            <a:ext cx="4038600" cy="762000"/>
          </a:xfrm>
        </p:spPr>
        <p:txBody>
          <a:bodyPr/>
          <a:lstStyle/>
          <a:p>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368936" y="381000"/>
            <a:ext cx="6195986" cy="5689600"/>
          </a:xfrm>
          <a:prstGeom prst="rect">
            <a:avLst/>
          </a:prstGeom>
        </p:spPr>
      </p:pic>
      <p:sp>
        <p:nvSpPr>
          <p:cNvPr id="4" name="Text Placeholder 3"/>
          <p:cNvSpPr>
            <a:spLocks noGrp="1"/>
          </p:cNvSpPr>
          <p:nvPr>
            <p:ph type="body" sz="half" idx="2"/>
          </p:nvPr>
        </p:nvSpPr>
        <p:spPr>
          <a:xfrm>
            <a:off x="760412" y="2656114"/>
            <a:ext cx="3886200" cy="3516086"/>
          </a:xfrm>
        </p:spPr>
        <p:txBody>
          <a:bodyPr>
            <a:normAutofit/>
          </a:bodyPr>
          <a:lstStyle/>
          <a:p>
            <a:r>
              <a:rPr lang="en-US" sz="2800"/>
              <a:t>Me</a:t>
            </a:r>
          </a:p>
          <a:p>
            <a:r>
              <a:rPr lang="en-US" sz="2800"/>
              <a:t>You</a:t>
            </a:r>
          </a:p>
          <a:p>
            <a:r>
              <a:rPr lang="en-US" sz="2800"/>
              <a:t>This Team</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5E38-4B17-D3A6-B8C2-06D383338D65}"/>
              </a:ext>
            </a:extLst>
          </p:cNvPr>
          <p:cNvSpPr>
            <a:spLocks noGrp="1"/>
          </p:cNvSpPr>
          <p:nvPr>
            <p:ph type="title"/>
          </p:nvPr>
        </p:nvSpPr>
        <p:spPr>
          <a:xfrm>
            <a:off x="1593436" y="177800"/>
            <a:ext cx="9782801" cy="729922"/>
          </a:xfrm>
        </p:spPr>
        <p:txBody>
          <a:bodyPr/>
          <a:lstStyle/>
          <a:p>
            <a:r>
              <a:rPr lang="en-US"/>
              <a:t>TEAM PURPOSE STATEMENT</a:t>
            </a:r>
          </a:p>
        </p:txBody>
      </p:sp>
      <p:sp>
        <p:nvSpPr>
          <p:cNvPr id="3" name="Content Placeholder 2">
            <a:extLst>
              <a:ext uri="{FF2B5EF4-FFF2-40B4-BE49-F238E27FC236}">
                <a16:creationId xmlns:a16="http://schemas.microsoft.com/office/drawing/2014/main" id="{E50547D3-F1E4-688C-449F-A71EA4AB8A0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3826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1" y="-247503"/>
            <a:ext cx="9782801" cy="1239837"/>
          </a:xfrm>
        </p:spPr>
        <p:txBody>
          <a:bodyPr>
            <a:normAutofit/>
          </a:bodyPr>
          <a:lstStyle/>
          <a:p>
            <a:r>
              <a:rPr lang="en-US" sz="4800"/>
              <a:t>Core Beliefs of this Program</a:t>
            </a:r>
          </a:p>
        </p:txBody>
      </p:sp>
      <p:sp>
        <p:nvSpPr>
          <p:cNvPr id="3" name="Content Placeholder 2"/>
          <p:cNvSpPr>
            <a:spLocks noGrp="1"/>
          </p:cNvSpPr>
          <p:nvPr>
            <p:ph idx="1"/>
          </p:nvPr>
        </p:nvSpPr>
        <p:spPr>
          <a:xfrm>
            <a:off x="615241" y="1217427"/>
            <a:ext cx="11573583" cy="5013251"/>
          </a:xfrm>
        </p:spPr>
        <p:txBody>
          <a:bodyPr vert="horz" lIns="91440" tIns="45720" rIns="91440" bIns="45720" rtlCol="0" anchor="t">
            <a:normAutofit lnSpcReduction="10000"/>
          </a:bodyPr>
          <a:lstStyle/>
          <a:p>
            <a:pPr marL="246380" indent="-246380"/>
            <a:r>
              <a:rPr lang="en-US" sz="4400"/>
              <a:t>Those closest to the work need to lead others in the work.</a:t>
            </a:r>
          </a:p>
          <a:p>
            <a:pPr marL="246380" indent="-246380"/>
            <a:r>
              <a:rPr lang="en-US" sz="4400"/>
              <a:t>Democracy is a messy process that is continually practiced and modeled.</a:t>
            </a:r>
          </a:p>
          <a:p>
            <a:pPr marL="246380" indent="-246380"/>
            <a:r>
              <a:rPr lang="en-US" sz="4400"/>
              <a:t>If you figure it out, help the next person get it.</a:t>
            </a:r>
          </a:p>
          <a:p>
            <a:pPr marL="246380" indent="-246380"/>
            <a:r>
              <a:rPr lang="en-US" sz="4400"/>
              <a:t>You have the authority and knowledge to decide.</a:t>
            </a:r>
          </a:p>
        </p:txBody>
      </p:sp>
    </p:spTree>
    <p:extLst>
      <p:ext uri="{BB962C8B-B14F-4D97-AF65-F5344CB8AC3E}">
        <p14:creationId xmlns:p14="http://schemas.microsoft.com/office/powerpoint/2010/main" val="41627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266" y="-620541"/>
            <a:ext cx="10215093" cy="1239837"/>
          </a:xfrm>
        </p:spPr>
        <p:txBody>
          <a:bodyPr/>
          <a:lstStyle/>
          <a:p>
            <a:r>
              <a:rPr lang="en-US"/>
              <a:t>By the Numbers </a:t>
            </a:r>
          </a:p>
        </p:txBody>
      </p:sp>
      <p:sp>
        <p:nvSpPr>
          <p:cNvPr id="3" name="Content Placeholder 2"/>
          <p:cNvSpPr>
            <a:spLocks noGrp="1"/>
          </p:cNvSpPr>
          <p:nvPr>
            <p:ph idx="1"/>
          </p:nvPr>
        </p:nvSpPr>
        <p:spPr>
          <a:xfrm>
            <a:off x="825235" y="710880"/>
            <a:ext cx="10964684" cy="5040086"/>
          </a:xfrm>
        </p:spPr>
        <p:txBody>
          <a:bodyPr vert="horz" lIns="91440" tIns="45720" rIns="91440" bIns="45720" rtlCol="0" anchor="t">
            <a:noAutofit/>
          </a:bodyPr>
          <a:lstStyle/>
          <a:p>
            <a:pPr marL="246380" indent="-246380">
              <a:buNone/>
            </a:pPr>
            <a:r>
              <a:rPr lang="en-US">
                <a:ea typeface="+mn-lt"/>
                <a:cs typeface="+mn-lt"/>
              </a:rPr>
              <a:t>8  Face to Face Programs </a:t>
            </a:r>
            <a:endParaRPr lang="en-US"/>
          </a:p>
          <a:p>
            <a:pPr marL="246380" indent="-246380">
              <a:buNone/>
            </a:pPr>
            <a:r>
              <a:rPr lang="en-US">
                <a:ea typeface="+mn-lt"/>
                <a:cs typeface="+mn-lt"/>
              </a:rPr>
              <a:t>–4 Foundations</a:t>
            </a:r>
          </a:p>
          <a:p>
            <a:pPr marL="246380" indent="-246380">
              <a:buNone/>
            </a:pPr>
            <a:r>
              <a:rPr lang="en-US">
                <a:ea typeface="+mn-lt"/>
                <a:cs typeface="+mn-lt"/>
              </a:rPr>
              <a:t>–1  New Program</a:t>
            </a:r>
            <a:endParaRPr lang="en-US"/>
          </a:p>
          <a:p>
            <a:pPr marL="246380" indent="-246380">
              <a:buNone/>
            </a:pPr>
            <a:r>
              <a:rPr lang="en-US">
                <a:ea typeface="+mn-lt"/>
                <a:cs typeface="+mn-lt"/>
              </a:rPr>
              <a:t>–4  Partnership Programs-</a:t>
            </a:r>
            <a:r>
              <a:rPr lang="en-US" sz="2400">
                <a:ea typeface="+mn-lt"/>
                <a:cs typeface="+mn-lt"/>
              </a:rPr>
              <a:t> </a:t>
            </a:r>
            <a:endParaRPr lang="en-US"/>
          </a:p>
          <a:p>
            <a:pPr marL="246380" indent="-246380">
              <a:buNone/>
            </a:pPr>
            <a:r>
              <a:rPr lang="en-US" sz="2000">
                <a:ea typeface="+mn-lt"/>
                <a:cs typeface="+mn-lt"/>
              </a:rPr>
              <a:t>›CSRJ, CBMA, School Safety, ESPQ, Campaigns and Elections</a:t>
            </a:r>
            <a:endParaRPr lang="en-US"/>
          </a:p>
          <a:p>
            <a:pPr marL="246380" indent="-246380">
              <a:buNone/>
            </a:pPr>
            <a:r>
              <a:rPr lang="en-US">
                <a:ea typeface="+mn-lt"/>
                <a:cs typeface="+mn-lt"/>
              </a:rPr>
              <a:t>1 Significantly Revised Foundations</a:t>
            </a:r>
          </a:p>
          <a:p>
            <a:pPr marL="246380" indent="-246380" algn="ctr">
              <a:buNone/>
            </a:pPr>
            <a:r>
              <a:rPr lang="en-US" b="1">
                <a:ea typeface="+mn-lt"/>
                <a:cs typeface="+mn-lt"/>
              </a:rPr>
              <a:t>TOTAL 416 Face to Face Participants</a:t>
            </a:r>
            <a:endParaRPr lang="en-US">
              <a:ea typeface="+mn-lt"/>
              <a:cs typeface="+mn-lt"/>
            </a:endParaRPr>
          </a:p>
          <a:p>
            <a:pPr marL="246380" indent="-246380">
              <a:buNone/>
            </a:pPr>
            <a:r>
              <a:rPr lang="en-US">
                <a:ea typeface="+mn-lt"/>
                <a:cs typeface="+mn-lt"/>
              </a:rPr>
              <a:t>15 Online Programs</a:t>
            </a:r>
          </a:p>
          <a:p>
            <a:pPr marL="246380" indent="-246380" algn="ctr">
              <a:buNone/>
            </a:pPr>
            <a:r>
              <a:rPr lang="en-US" b="1">
                <a:ea typeface="+mn-lt"/>
                <a:cs typeface="+mn-lt"/>
              </a:rPr>
              <a:t>TOTAL 635 Online Registrants</a:t>
            </a:r>
            <a:endParaRPr lang="en-US">
              <a:ea typeface="+mn-lt"/>
              <a:cs typeface="+mn-lt"/>
            </a:endParaRPr>
          </a:p>
          <a:p>
            <a:pPr marL="246380" indent="-246380">
              <a:buNone/>
            </a:pPr>
            <a:r>
              <a:rPr lang="en-US">
                <a:ea typeface="+mn-lt"/>
                <a:cs typeface="+mn-lt"/>
              </a:rPr>
              <a:t>1.1 Million Dollar Investment Over 1051 People and Us</a:t>
            </a:r>
          </a:p>
          <a:p>
            <a:pPr marL="0" indent="0">
              <a:buNone/>
            </a:pPr>
            <a:endParaRPr lang="en-US"/>
          </a:p>
        </p:txBody>
      </p:sp>
    </p:spTree>
    <p:extLst>
      <p:ext uri="{BB962C8B-B14F-4D97-AF65-F5344CB8AC3E}">
        <p14:creationId xmlns:p14="http://schemas.microsoft.com/office/powerpoint/2010/main" val="43381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a:t>Getting to Know Us – Fold the Line</a:t>
            </a:r>
          </a:p>
        </p:txBody>
      </p:sp>
      <p:sp>
        <p:nvSpPr>
          <p:cNvPr id="3" name="Content Placeholder 2"/>
          <p:cNvSpPr>
            <a:spLocks noGrp="1"/>
          </p:cNvSpPr>
          <p:nvPr>
            <p:ph idx="1"/>
          </p:nvPr>
        </p:nvSpPr>
        <p:spPr>
          <a:xfrm>
            <a:off x="849086" y="769257"/>
            <a:ext cx="11028550" cy="4572000"/>
          </a:xfrm>
        </p:spPr>
        <p:txBody>
          <a:bodyPr vert="horz" lIns="91440" tIns="45720" rIns="91440" bIns="45720" rtlCol="0" anchor="t">
            <a:normAutofit/>
          </a:bodyPr>
          <a:lstStyle/>
          <a:p>
            <a:pPr marL="0" indent="0">
              <a:buNone/>
            </a:pPr>
            <a:r>
              <a:rPr lang="en-US"/>
              <a:t>Line Up by Experience </a:t>
            </a:r>
          </a:p>
          <a:p>
            <a:pPr marL="246380" indent="-246380"/>
            <a:r>
              <a:rPr lang="en-US"/>
              <a:t>Pre Ellen, Early Ellen Era, </a:t>
            </a:r>
            <a:r>
              <a:rPr lang="en-US">
                <a:solidFill>
                  <a:srgbClr val="000000"/>
                </a:solidFill>
                <a:latin typeface="Euphemia"/>
                <a:ea typeface="Calibri"/>
                <a:cs typeface="Calibri"/>
              </a:rPr>
              <a:t>Pre Covid, During Covid, Post Covid, New Last Year, New this Year</a:t>
            </a:r>
          </a:p>
          <a:p>
            <a:pPr marL="246380" indent="-246380"/>
            <a:r>
              <a:rPr lang="en-US"/>
              <a:t>Line Up by Experience with this Team,  two Circles.</a:t>
            </a:r>
          </a:p>
          <a:p>
            <a:pPr marL="246380" indent="-246380"/>
            <a:r>
              <a:rPr lang="en-US"/>
              <a:t>Questions and Wisdom</a:t>
            </a:r>
          </a:p>
        </p:txBody>
      </p:sp>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83" t="19323" r="1911" b="26927"/>
          <a:stretch/>
        </p:blipFill>
        <p:spPr bwMode="auto">
          <a:xfrm>
            <a:off x="849086" y="3512458"/>
            <a:ext cx="10509713" cy="2902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dirty="0"/>
              <a:t>Expectations</a:t>
            </a:r>
            <a:endParaRPr lang="en-US" dirty="0"/>
          </a:p>
          <a:p>
            <a:pPr marL="0" indent="0">
              <a:buNone/>
            </a:pPr>
            <a:r>
              <a:rPr lang="en-US" sz="4800" dirty="0"/>
              <a:t>Yvie and Hedy</a:t>
            </a:r>
          </a:p>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6510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9874" y="1047534"/>
            <a:ext cx="6817023" cy="5124666"/>
          </a:xfrm>
        </p:spPr>
        <p:txBody>
          <a:bodyPr vert="horz" lIns="91440" tIns="45720" rIns="91440" bIns="45720" rtlCol="0" anchor="t">
            <a:normAutofit/>
          </a:bodyPr>
          <a:lstStyle/>
          <a:p>
            <a:pPr marL="0" indent="0">
              <a:buNone/>
            </a:pPr>
            <a:r>
              <a:rPr lang="en-US" sz="4400" b="1" dirty="0"/>
              <a:t>Understanding Your Style</a:t>
            </a:r>
          </a:p>
          <a:p>
            <a:pPr marL="0" indent="0">
              <a:buNone/>
            </a:pPr>
            <a:r>
              <a:rPr lang="en-US" sz="4400" b="1" dirty="0"/>
              <a:t>Albert and Melissa</a:t>
            </a:r>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386400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593436" y="177801"/>
            <a:ext cx="9782801" cy="727456"/>
          </a:xfrm>
        </p:spPr>
        <p:txBody>
          <a:bodyPr/>
          <a:lstStyle/>
          <a:p>
            <a:r>
              <a:rPr lang="en-US">
                <a:ea typeface="+mj-lt"/>
                <a:cs typeface="+mj-lt"/>
              </a:rPr>
              <a:t>Instructional Styles </a:t>
            </a:r>
            <a:endParaRPr lang="en-US"/>
          </a:p>
        </p:txBody>
      </p:sp>
      <p:graphicFrame>
        <p:nvGraphicFramePr>
          <p:cNvPr id="6" name="Diagram 5">
            <a:extLst>
              <a:ext uri="{FF2B5EF4-FFF2-40B4-BE49-F238E27FC236}">
                <a16:creationId xmlns:a16="http://schemas.microsoft.com/office/drawing/2014/main" id="{9C400869-1231-45F2-B173-7CFE51A8EE15}"/>
              </a:ext>
            </a:extLst>
          </p:cNvPr>
          <p:cNvGraphicFramePr/>
          <p:nvPr/>
        </p:nvGraphicFramePr>
        <p:xfrm>
          <a:off x="1171308" y="1110619"/>
          <a:ext cx="9394665" cy="5126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57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593436" y="177801"/>
            <a:ext cx="9782801" cy="727456"/>
          </a:xfrm>
        </p:spPr>
        <p:txBody>
          <a:bodyPr/>
          <a:lstStyle/>
          <a:p>
            <a:r>
              <a:rPr lang="en-US">
                <a:ea typeface="+mj-lt"/>
                <a:cs typeface="+mj-lt"/>
              </a:rPr>
              <a:t>Instructional Styles- </a:t>
            </a:r>
            <a:r>
              <a:rPr lang="en-US" i="1">
                <a:solidFill>
                  <a:schemeClr val="tx1">
                    <a:lumMod val="60000"/>
                    <a:lumOff val="40000"/>
                  </a:schemeClr>
                </a:solidFill>
                <a:ea typeface="+mj-lt"/>
                <a:cs typeface="+mj-lt"/>
              </a:rPr>
              <a:t>At your table... </a:t>
            </a:r>
            <a:endParaRPr lang="en-US" i="1">
              <a:solidFill>
                <a:schemeClr val="tx1">
                  <a:lumMod val="60000"/>
                  <a:lumOff val="40000"/>
                </a:schemeClr>
              </a:solidFill>
            </a:endParaRPr>
          </a:p>
        </p:txBody>
      </p:sp>
      <p:sp>
        <p:nvSpPr>
          <p:cNvPr id="3" name="Content Placeholder 2">
            <a:extLst>
              <a:ext uri="{FF2B5EF4-FFF2-40B4-BE49-F238E27FC236}">
                <a16:creationId xmlns:a16="http://schemas.microsoft.com/office/drawing/2014/main" id="{AB27D6D9-0462-FFAC-2C70-DEFE653724AD}"/>
              </a:ext>
            </a:extLst>
          </p:cNvPr>
          <p:cNvSpPr>
            <a:spLocks noGrp="1"/>
          </p:cNvSpPr>
          <p:nvPr>
            <p:ph idx="1"/>
          </p:nvPr>
        </p:nvSpPr>
        <p:spPr>
          <a:xfrm>
            <a:off x="899648" y="1026783"/>
            <a:ext cx="10630724" cy="4064435"/>
          </a:xfrm>
        </p:spPr>
        <p:txBody>
          <a:bodyPr vert="horz" lIns="0" tIns="45708" rIns="0" bIns="45708" rtlCol="0" anchor="t">
            <a:normAutofit fontScale="92500"/>
          </a:bodyPr>
          <a:lstStyle/>
          <a:p>
            <a:pPr marL="246380" indent="-246380">
              <a:lnSpc>
                <a:spcPct val="100000"/>
              </a:lnSpc>
            </a:pPr>
            <a:r>
              <a:rPr lang="en-US" sz="3550">
                <a:ea typeface="+mn-lt"/>
                <a:cs typeface="+mn-lt"/>
              </a:rPr>
              <a:t>How well does your style describe how you think about learning?</a:t>
            </a:r>
            <a:endParaRPr lang="en-US" sz="3550"/>
          </a:p>
          <a:p>
            <a:pPr marL="246380" indent="-246380">
              <a:lnSpc>
                <a:spcPct val="100000"/>
              </a:lnSpc>
            </a:pPr>
            <a:r>
              <a:rPr lang="en-US" sz="3550">
                <a:ea typeface="+mn-lt"/>
                <a:cs typeface="+mn-lt"/>
              </a:rPr>
              <a:t>How does it shape how you engage with adult learners? </a:t>
            </a:r>
          </a:p>
          <a:p>
            <a:pPr marL="246380" indent="-246380">
              <a:lnSpc>
                <a:spcPct val="100000"/>
              </a:lnSpc>
            </a:pPr>
            <a:r>
              <a:rPr lang="en-US" sz="3550">
                <a:cs typeface="Calibri"/>
              </a:rPr>
              <a:t>How does it impact how you express yourself interpersonally in your leadership style?</a:t>
            </a:r>
          </a:p>
          <a:p>
            <a:pPr marL="0" indent="0">
              <a:lnSpc>
                <a:spcPct val="100000"/>
              </a:lnSpc>
              <a:buNone/>
            </a:pPr>
            <a:r>
              <a:rPr lang="en-US" i="1">
                <a:solidFill>
                  <a:schemeClr val="tx1">
                    <a:lumMod val="60000"/>
                    <a:lumOff val="40000"/>
                  </a:schemeClr>
                </a:solidFill>
                <a:cs typeface="Calibri"/>
              </a:rPr>
              <a:t>             Ooh, I don't know, Yvie. What's my leadership style?</a:t>
            </a:r>
          </a:p>
          <a:p>
            <a:pPr marL="246380" indent="-246380"/>
            <a:endParaRPr lang="en-US">
              <a:cs typeface="Calibri"/>
            </a:endParaRPr>
          </a:p>
        </p:txBody>
      </p:sp>
    </p:spTree>
    <p:extLst>
      <p:ext uri="{BB962C8B-B14F-4D97-AF65-F5344CB8AC3E}">
        <p14:creationId xmlns:p14="http://schemas.microsoft.com/office/powerpoint/2010/main" val="119853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1"/>
            <a:ext cx="9782801" cy="536892"/>
          </a:xfrm>
        </p:spPr>
        <p:txBody>
          <a:bodyPr>
            <a:normAutofit fontScale="90000"/>
          </a:bodyPr>
          <a:lstStyle/>
          <a:p>
            <a:r>
              <a:rPr lang="en-US"/>
              <a:t>Leadership Styles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16178" y="4054927"/>
            <a:ext cx="7454026" cy="2325414"/>
          </a:xfrm>
        </p:spPr>
        <p:txBody>
          <a:bodyPr vert="horz" lIns="0" tIns="45708" rIns="0" bIns="45708" rtlCol="0" anchor="t">
            <a:normAutofit/>
          </a:bodyPr>
          <a:lstStyle/>
          <a:p>
            <a:pPr marL="0" indent="0">
              <a:buNone/>
            </a:pPr>
            <a:r>
              <a:rPr lang="en-US" sz="2399"/>
              <a:t>Step 1: Go to the chart where your dominant style is posted</a:t>
            </a:r>
            <a:endParaRPr lang="en-US"/>
          </a:p>
          <a:p>
            <a:pPr marL="0" indent="0">
              <a:buNone/>
            </a:pPr>
            <a:r>
              <a:rPr lang="en-US" sz="2350"/>
              <a:t>Step 2: Colleagues create a T-Chart with one side listing what makes this style an asset in the work of a facilitator, and on the other side the challenges this style creates for a facilitator. </a:t>
            </a:r>
            <a:endParaRPr lang="en-US" sz="2350">
              <a:cs typeface="Calibri"/>
            </a:endParaRPr>
          </a:p>
          <a:p>
            <a:pPr marL="246380" indent="-246380"/>
            <a:endParaRPr lang="en-US"/>
          </a:p>
          <a:p>
            <a:pPr marL="246380" indent="-246380"/>
            <a:endParaRPr lang="en-US"/>
          </a:p>
        </p:txBody>
      </p:sp>
      <p:graphicFrame>
        <p:nvGraphicFramePr>
          <p:cNvPr id="13" name="Diagram 12">
            <a:extLst>
              <a:ext uri="{FF2B5EF4-FFF2-40B4-BE49-F238E27FC236}">
                <a16:creationId xmlns:a16="http://schemas.microsoft.com/office/drawing/2014/main" id="{9C400869-1231-45F2-B173-7CFE51A8EE15}"/>
              </a:ext>
            </a:extLst>
          </p:cNvPr>
          <p:cNvGraphicFramePr/>
          <p:nvPr/>
        </p:nvGraphicFramePr>
        <p:xfrm>
          <a:off x="1253113" y="714694"/>
          <a:ext cx="5413559" cy="3218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4" descr="A picture containing shape&#10;&#10;Description automatically generated">
            <a:extLst>
              <a:ext uri="{FF2B5EF4-FFF2-40B4-BE49-F238E27FC236}">
                <a16:creationId xmlns:a16="http://schemas.microsoft.com/office/drawing/2014/main" id="{EAE5E840-4D1A-C049-3686-90A34C10B217}"/>
              </a:ext>
            </a:extLst>
          </p:cNvPr>
          <p:cNvPicPr>
            <a:picLocks noChangeAspect="1"/>
          </p:cNvPicPr>
          <p:nvPr/>
        </p:nvPicPr>
        <p:blipFill>
          <a:blip r:embed="rId8"/>
          <a:stretch>
            <a:fillRect/>
          </a:stretch>
        </p:blipFill>
        <p:spPr>
          <a:xfrm rot="660000">
            <a:off x="7855628" y="901534"/>
            <a:ext cx="3756298" cy="4532852"/>
          </a:xfrm>
          <a:prstGeom prst="rect">
            <a:avLst/>
          </a:prstGeom>
        </p:spPr>
      </p:pic>
      <p:sp>
        <p:nvSpPr>
          <p:cNvPr id="4" name="TextBox 3"/>
          <p:cNvSpPr txBox="1"/>
          <p:nvPr/>
        </p:nvSpPr>
        <p:spPr>
          <a:xfrm rot="695801">
            <a:off x="9027483" y="1149991"/>
            <a:ext cx="2167111" cy="461545"/>
          </a:xfrm>
          <a:prstGeom prst="rect">
            <a:avLst/>
          </a:prstGeom>
          <a:solidFill>
            <a:schemeClr val="bg1"/>
          </a:solidFill>
          <a:ln>
            <a:noFill/>
          </a:ln>
        </p:spPr>
        <p:txBody>
          <a:bodyPr wrap="square" rtlCol="0">
            <a:spAutoFit/>
          </a:bodyPr>
          <a:lstStyle/>
          <a:p>
            <a:pPr algn="ctr"/>
            <a:r>
              <a:rPr lang="en-US" sz="2399" b="1">
                <a:latin typeface="Comic Sans MS" panose="030F0702030302020204" pitchFamily="66" charset="0"/>
              </a:rPr>
              <a:t>SPIRITED</a:t>
            </a:r>
          </a:p>
        </p:txBody>
      </p:sp>
    </p:spTree>
    <p:extLst>
      <p:ext uri="{BB962C8B-B14F-4D97-AF65-F5344CB8AC3E}">
        <p14:creationId xmlns:p14="http://schemas.microsoft.com/office/powerpoint/2010/main" val="199568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1"/>
            <a:ext cx="9782801" cy="636016"/>
          </a:xfrm>
        </p:spPr>
        <p:txBody>
          <a:bodyPr/>
          <a:lstStyle/>
          <a:p>
            <a:r>
              <a:rPr lang="en-US"/>
              <a:t>Leadership Styles Report Out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555825" y="1511737"/>
            <a:ext cx="5299568" cy="2547606"/>
          </a:xfrm>
        </p:spPr>
        <p:txBody>
          <a:bodyPr vert="horz" lIns="0" tIns="45708" rIns="0" bIns="45708" rtlCol="0" anchor="t">
            <a:normAutofit/>
          </a:bodyPr>
          <a:lstStyle/>
          <a:p>
            <a:pPr marL="246380" indent="-246380"/>
            <a:r>
              <a:rPr lang="en-US" sz="3550">
                <a:ea typeface="+mn-lt"/>
                <a:cs typeface="+mn-lt"/>
              </a:rPr>
              <a:t>Tell two superpowers and in what kind of facilitator crisis does your group come in clutch?</a:t>
            </a:r>
            <a:endParaRPr lang="en-US" sz="3550"/>
          </a:p>
        </p:txBody>
      </p:sp>
      <p:graphicFrame>
        <p:nvGraphicFramePr>
          <p:cNvPr id="5" name="Diagram 4">
            <a:extLst>
              <a:ext uri="{FF2B5EF4-FFF2-40B4-BE49-F238E27FC236}">
                <a16:creationId xmlns:a16="http://schemas.microsoft.com/office/drawing/2014/main" id="{9C400869-1231-45F2-B173-7CFE51A8EE15}"/>
              </a:ext>
            </a:extLst>
          </p:cNvPr>
          <p:cNvGraphicFramePr/>
          <p:nvPr/>
        </p:nvGraphicFramePr>
        <p:xfrm>
          <a:off x="645526" y="1168530"/>
          <a:ext cx="5746130" cy="4244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089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1"/>
            <a:ext cx="9782801" cy="636016"/>
          </a:xfrm>
        </p:spPr>
        <p:txBody>
          <a:bodyPr/>
          <a:lstStyle/>
          <a:p>
            <a:r>
              <a:rPr lang="en-US"/>
              <a:t>Leadership Styles Report Out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555825" y="1511737"/>
            <a:ext cx="5438498" cy="3502165"/>
          </a:xfrm>
        </p:spPr>
        <p:txBody>
          <a:bodyPr vert="horz" lIns="0" tIns="45708" rIns="0" bIns="45708" rtlCol="0" anchor="t">
            <a:normAutofit fontScale="92500" lnSpcReduction="10000"/>
          </a:bodyPr>
          <a:lstStyle/>
          <a:p>
            <a:pPr marL="246380" indent="-246380"/>
            <a:r>
              <a:rPr lang="en-US" sz="3550">
                <a:ea typeface="+mn-lt"/>
                <a:cs typeface="+mn-lt"/>
              </a:rPr>
              <a:t>Look back to your weaknesses on your chart.</a:t>
            </a:r>
            <a:endParaRPr lang="en-US" sz="3550"/>
          </a:p>
          <a:p>
            <a:pPr marL="246380" indent="-246380"/>
            <a:endParaRPr lang="en-US" sz="3550"/>
          </a:p>
          <a:p>
            <a:pPr marL="246380" indent="-246380"/>
            <a:r>
              <a:rPr lang="en-US" sz="3550"/>
              <a:t>Which group can you lean on to fill each gap?</a:t>
            </a:r>
            <a:endParaRPr lang="en-US" sz="3550">
              <a:cs typeface="Calibri"/>
            </a:endParaRPr>
          </a:p>
          <a:p>
            <a:pPr marL="246380" indent="-246380"/>
            <a:r>
              <a:rPr lang="en-US" sz="3550"/>
              <a:t>How do they help with those gaps?</a:t>
            </a:r>
          </a:p>
          <a:p>
            <a:pPr marL="246380" indent="-246380"/>
            <a:endParaRPr lang="en-US"/>
          </a:p>
        </p:txBody>
      </p:sp>
      <p:graphicFrame>
        <p:nvGraphicFramePr>
          <p:cNvPr id="5" name="Diagram 4">
            <a:extLst>
              <a:ext uri="{FF2B5EF4-FFF2-40B4-BE49-F238E27FC236}">
                <a16:creationId xmlns:a16="http://schemas.microsoft.com/office/drawing/2014/main" id="{9C400869-1231-45F2-B173-7CFE51A8EE15}"/>
              </a:ext>
            </a:extLst>
          </p:cNvPr>
          <p:cNvGraphicFramePr/>
          <p:nvPr/>
        </p:nvGraphicFramePr>
        <p:xfrm>
          <a:off x="645526" y="1168530"/>
          <a:ext cx="5746130" cy="4244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4703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1"/>
            <a:ext cx="9782801" cy="636016"/>
          </a:xfrm>
        </p:spPr>
        <p:txBody>
          <a:bodyPr/>
          <a:lstStyle/>
          <a:p>
            <a:r>
              <a:rPr lang="en-US"/>
              <a:t>Leadership Styles Report Out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555825" y="1511737"/>
            <a:ext cx="5438498" cy="3502165"/>
          </a:xfrm>
        </p:spPr>
        <p:txBody>
          <a:bodyPr vert="horz" lIns="0" tIns="45708" rIns="0" bIns="45708" rtlCol="0" anchor="t">
            <a:normAutofit/>
          </a:bodyPr>
          <a:lstStyle/>
          <a:p>
            <a:pPr marL="246380" indent="-246380"/>
            <a:r>
              <a:rPr lang="en-US">
                <a:solidFill>
                  <a:schemeClr val="tx1">
                    <a:lumMod val="75000"/>
                  </a:schemeClr>
                </a:solidFill>
                <a:latin typeface="Calibri"/>
                <a:cs typeface="Calibri"/>
              </a:rPr>
              <a:t>Pg 48- How do the aspects of your leadership style affect how you show up in the room? </a:t>
            </a:r>
            <a:endParaRPr lang="en-US" sz="3550">
              <a:solidFill>
                <a:schemeClr val="tx1">
                  <a:lumMod val="75000"/>
                </a:schemeClr>
              </a:solidFill>
              <a:latin typeface="Euphemia"/>
              <a:cs typeface="Calibri"/>
            </a:endParaRPr>
          </a:p>
          <a:p>
            <a:pPr marL="0" indent="0">
              <a:buNone/>
            </a:pPr>
            <a:r>
              <a:rPr lang="en-US">
                <a:solidFill>
                  <a:schemeClr val="tx1">
                    <a:lumMod val="75000"/>
                  </a:schemeClr>
                </a:solidFill>
                <a:latin typeface="Calibri"/>
                <a:cs typeface="Calibri"/>
              </a:rPr>
              <a:t>(High Expressiveness vs Low Expressiveness, High Assertiveness vs Low Assertiveness)</a:t>
            </a:r>
            <a:endParaRPr lang="en-US" sz="3550">
              <a:solidFill>
                <a:schemeClr val="tx1">
                  <a:lumMod val="75000"/>
                </a:schemeClr>
              </a:solidFill>
            </a:endParaRPr>
          </a:p>
          <a:p>
            <a:pPr marL="246380" indent="-246380"/>
            <a:endParaRPr lang="en-US" sz="3550"/>
          </a:p>
          <a:p>
            <a:pPr marL="246380" indent="-246380"/>
            <a:endParaRPr lang="en-US"/>
          </a:p>
        </p:txBody>
      </p:sp>
      <p:graphicFrame>
        <p:nvGraphicFramePr>
          <p:cNvPr id="5" name="Diagram 4">
            <a:extLst>
              <a:ext uri="{FF2B5EF4-FFF2-40B4-BE49-F238E27FC236}">
                <a16:creationId xmlns:a16="http://schemas.microsoft.com/office/drawing/2014/main" id="{9C400869-1231-45F2-B173-7CFE51A8EE15}"/>
              </a:ext>
            </a:extLst>
          </p:cNvPr>
          <p:cNvGraphicFramePr/>
          <p:nvPr/>
        </p:nvGraphicFramePr>
        <p:xfrm>
          <a:off x="645526" y="1168530"/>
          <a:ext cx="5746130" cy="4244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928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312229" y="381000"/>
            <a:ext cx="5801657" cy="6560024"/>
          </a:xfrm>
        </p:spPr>
        <p:txBody>
          <a:bodyPr>
            <a:normAutofit/>
          </a:bodyPr>
          <a:lstStyle/>
          <a:p>
            <a:pPr lvl="0"/>
            <a:r>
              <a:rPr lang="en-US" sz="3600"/>
              <a:t>Being able to be a leader within a team requires skills from all the quadrants. </a:t>
            </a:r>
          </a:p>
          <a:p>
            <a:pPr lvl="0"/>
            <a:r>
              <a:rPr lang="en-US" sz="3600"/>
              <a:t>Teams need to have a balance to be most effective</a:t>
            </a:r>
          </a:p>
          <a:p>
            <a:pPr lvl="0"/>
            <a:r>
              <a:rPr lang="en-US" sz="3600"/>
              <a:t>How we communicate, how people perceive us and how we listen are all factors in being effective team members.</a:t>
            </a:r>
            <a:endParaRPr lang="en-US" sz="3600">
              <a:ea typeface="Calibri"/>
              <a:cs typeface="Calibri"/>
            </a:endParaRP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4680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5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1578-71A8-5CE6-EFDF-1996A6770965}"/>
              </a:ext>
            </a:extLst>
          </p:cNvPr>
          <p:cNvSpPr>
            <a:spLocks noGrp="1"/>
          </p:cNvSpPr>
          <p:nvPr>
            <p:ph type="title"/>
          </p:nvPr>
        </p:nvSpPr>
        <p:spPr>
          <a:xfrm>
            <a:off x="389328" y="-487308"/>
            <a:ext cx="9782801" cy="1239837"/>
          </a:xfrm>
        </p:spPr>
        <p:txBody>
          <a:bodyPr/>
          <a:lstStyle/>
          <a:p>
            <a:r>
              <a:rPr lang="en-US" dirty="0"/>
              <a:t>Breakout Session 1 – Beth is Cat Herding</a:t>
            </a:r>
          </a:p>
        </p:txBody>
      </p:sp>
      <p:sp>
        <p:nvSpPr>
          <p:cNvPr id="3" name="Content Placeholder 2">
            <a:extLst>
              <a:ext uri="{FF2B5EF4-FFF2-40B4-BE49-F238E27FC236}">
                <a16:creationId xmlns:a16="http://schemas.microsoft.com/office/drawing/2014/main" id="{065C91B4-5782-71D2-B2EF-C22ED32794BD}"/>
              </a:ext>
            </a:extLst>
          </p:cNvPr>
          <p:cNvSpPr>
            <a:spLocks noGrp="1"/>
          </p:cNvSpPr>
          <p:nvPr>
            <p:ph idx="1"/>
          </p:nvPr>
        </p:nvSpPr>
        <p:spPr>
          <a:xfrm>
            <a:off x="699589" y="1016384"/>
            <a:ext cx="10676648" cy="5155816"/>
          </a:xfrm>
        </p:spPr>
        <p:txBody>
          <a:bodyPr vert="horz" lIns="91440" tIns="45720" rIns="91440" bIns="45720" rtlCol="0" anchor="t">
            <a:normAutofit/>
          </a:bodyPr>
          <a:lstStyle/>
          <a:p>
            <a:pPr marL="246380" indent="-246380"/>
            <a:r>
              <a:rPr lang="en-US" sz="1200" b="1">
                <a:solidFill>
                  <a:srgbClr val="000000"/>
                </a:solidFill>
                <a:latin typeface="Calibri"/>
                <a:ea typeface="Calibri"/>
                <a:cs typeface="Calibri"/>
              </a:rPr>
              <a:t>Adult learning</a:t>
            </a:r>
            <a:r>
              <a:rPr lang="en-US" sz="1200">
                <a:solidFill>
                  <a:srgbClr val="000000"/>
                </a:solidFill>
                <a:latin typeface="Calibri"/>
                <a:ea typeface="Calibri"/>
                <a:cs typeface="Calibri"/>
              </a:rPr>
              <a:t> </a:t>
            </a:r>
            <a:r>
              <a:rPr lang="en-US" sz="1200" b="1">
                <a:solidFill>
                  <a:srgbClr val="000000"/>
                </a:solidFill>
                <a:latin typeface="Calibri"/>
                <a:ea typeface="Calibri"/>
                <a:cs typeface="Calibri"/>
              </a:rPr>
              <a:t>(Ellen – Heidi)</a:t>
            </a:r>
            <a:r>
              <a:rPr lang="en-US" sz="1200">
                <a:solidFill>
                  <a:srgbClr val="000000"/>
                </a:solidFill>
                <a:latin typeface="Calibri"/>
                <a:ea typeface="Calibri"/>
                <a:cs typeface="Calibri"/>
              </a:rPr>
              <a:t> – This is a solid foundation and reminder about the best ways to work with adults in our trainings.  We will hit the following - Principles of Adult Learning, Popular Democracy Techniques, Structuring Adult Learning,  Directions, Questions, Feedback, Tough Scenarios</a:t>
            </a:r>
            <a:endParaRPr lang="en-US" sz="1200" dirty="0">
              <a:solidFill>
                <a:srgbClr val="000000"/>
              </a:solidFill>
              <a:latin typeface="Calibri"/>
              <a:ea typeface="Calibri"/>
              <a:cs typeface="Calibri"/>
            </a:endParaRPr>
          </a:p>
          <a:p>
            <a:pPr marL="246380" indent="-246380"/>
            <a:endParaRPr lang="en-US" sz="1200" dirty="0">
              <a:solidFill>
                <a:srgbClr val="000000"/>
              </a:solidFill>
              <a:latin typeface="Calibri"/>
              <a:ea typeface="Calibri"/>
              <a:cs typeface="Calibri"/>
            </a:endParaRPr>
          </a:p>
          <a:p>
            <a:pPr marL="246380" indent="-246380"/>
            <a:r>
              <a:rPr lang="en-US" sz="1200" b="1">
                <a:solidFill>
                  <a:srgbClr val="000000"/>
                </a:solidFill>
                <a:latin typeface="Calibri"/>
                <a:ea typeface="Calibri"/>
                <a:cs typeface="Calibri"/>
              </a:rPr>
              <a:t>Debriefing, Coaching, Difficult Situations</a:t>
            </a:r>
            <a:r>
              <a:rPr lang="en-US" sz="1200">
                <a:solidFill>
                  <a:srgbClr val="000000"/>
                </a:solidFill>
                <a:latin typeface="Calibri"/>
                <a:ea typeface="Calibri"/>
                <a:cs typeface="Calibri"/>
              </a:rPr>
              <a:t> </a:t>
            </a:r>
            <a:r>
              <a:rPr lang="en-US" sz="1200" b="1">
                <a:solidFill>
                  <a:srgbClr val="000000"/>
                </a:solidFill>
                <a:latin typeface="Calibri"/>
                <a:ea typeface="Calibri"/>
                <a:cs typeface="Calibri"/>
              </a:rPr>
              <a:t>(Jessica and Linda) </a:t>
            </a:r>
            <a:r>
              <a:rPr lang="en-US" sz="1200">
                <a:solidFill>
                  <a:srgbClr val="000000"/>
                </a:solidFill>
                <a:latin typeface="Calibri"/>
                <a:ea typeface="Calibri"/>
                <a:cs typeface="Calibri"/>
              </a:rPr>
              <a:t> - within the learning community -- How do facilitators structure strong learning debriefs (more than a report out),  How do facilitators provide coaching from the front, from the side, and within a group of learners,  how do you address difficult situations for adult learners without derailing their learning. </a:t>
            </a:r>
            <a:endParaRPr lang="en-US" sz="1200" dirty="0">
              <a:solidFill>
                <a:srgbClr val="000000"/>
              </a:solidFill>
              <a:latin typeface="Calibri"/>
              <a:ea typeface="Calibri"/>
              <a:cs typeface="Calibri"/>
            </a:endParaRPr>
          </a:p>
          <a:p>
            <a:pPr marL="246380" indent="-246380"/>
            <a:endParaRPr lang="en-US" sz="1200" dirty="0">
              <a:solidFill>
                <a:srgbClr val="000000"/>
              </a:solidFill>
              <a:latin typeface="Calibri"/>
              <a:ea typeface="Calibri"/>
              <a:cs typeface="Calibri"/>
            </a:endParaRPr>
          </a:p>
          <a:p>
            <a:pPr marL="246380" indent="-246380"/>
            <a:r>
              <a:rPr lang="en-US" sz="1200" b="1">
                <a:solidFill>
                  <a:srgbClr val="000000"/>
                </a:solidFill>
                <a:latin typeface="Calibri"/>
                <a:ea typeface="Calibri"/>
                <a:cs typeface="Calibri"/>
              </a:rPr>
              <a:t>Using Data and NEA 360 for Organizing</a:t>
            </a:r>
            <a:r>
              <a:rPr lang="en-US" sz="1200">
                <a:solidFill>
                  <a:srgbClr val="000000"/>
                </a:solidFill>
                <a:latin typeface="Calibri"/>
                <a:ea typeface="Calibri"/>
                <a:cs typeface="Calibri"/>
              </a:rPr>
              <a:t> </a:t>
            </a:r>
            <a:r>
              <a:rPr lang="en-US" sz="1200" b="1">
                <a:solidFill>
                  <a:srgbClr val="000000"/>
                </a:solidFill>
                <a:latin typeface="Calibri"/>
                <a:ea typeface="Calibri"/>
                <a:cs typeface="Calibri"/>
              </a:rPr>
              <a:t>(Randy Johnston and Beth Barton) - </a:t>
            </a:r>
            <a:r>
              <a:rPr lang="en-US" sz="1200">
                <a:solidFill>
                  <a:srgbClr val="000000"/>
                </a:solidFill>
                <a:latin typeface="Calibri"/>
                <a:ea typeface="Calibri"/>
                <a:cs typeface="Calibri"/>
              </a:rPr>
              <a:t>The purpose of this is discover ways that data can be used in our trainings and in organizing.  this would be good for anyone who wants to improve the ways that we have included data in our programs – AND for opportunities that you know are missing where we can include it.  It is a little bit of how to and a little bit of where would we do this in our programs. </a:t>
            </a:r>
            <a:endParaRPr lang="en-US" sz="1200" dirty="0">
              <a:solidFill>
                <a:srgbClr val="000000"/>
              </a:solidFill>
              <a:latin typeface="Calibri"/>
              <a:ea typeface="Calibri"/>
              <a:cs typeface="Calibri"/>
            </a:endParaRPr>
          </a:p>
          <a:p>
            <a:pPr marL="246380" indent="-246380"/>
            <a:endParaRPr lang="en-US" sz="1200" dirty="0">
              <a:solidFill>
                <a:srgbClr val="000000"/>
              </a:solidFill>
              <a:latin typeface="Calibri"/>
              <a:ea typeface="Calibri"/>
              <a:cs typeface="Calibri"/>
            </a:endParaRPr>
          </a:p>
          <a:p>
            <a:pPr marL="246380" indent="-246380"/>
            <a:r>
              <a:rPr lang="en-US" sz="1200" b="1" dirty="0">
                <a:solidFill>
                  <a:srgbClr val="000000"/>
                </a:solidFill>
                <a:latin typeface="Calibri"/>
                <a:ea typeface="Calibri"/>
                <a:cs typeface="Calibri"/>
              </a:rPr>
              <a:t>Your Biases as a facilitator and handling when bias shows up in the learners - etc.</a:t>
            </a:r>
            <a:r>
              <a:rPr lang="en-US" sz="1200" dirty="0">
                <a:solidFill>
                  <a:srgbClr val="000000"/>
                </a:solidFill>
                <a:latin typeface="Calibri"/>
                <a:ea typeface="Calibri"/>
                <a:cs typeface="Calibri"/>
              </a:rPr>
              <a:t> </a:t>
            </a:r>
            <a:r>
              <a:rPr lang="en-US" sz="1200" b="1" dirty="0">
                <a:solidFill>
                  <a:srgbClr val="000000"/>
                </a:solidFill>
                <a:latin typeface="Calibri"/>
                <a:ea typeface="Calibri"/>
                <a:cs typeface="Calibri"/>
              </a:rPr>
              <a:t>(Shelly and Lucy) - </a:t>
            </a:r>
            <a:r>
              <a:rPr lang="en-US" sz="1200" dirty="0">
                <a:solidFill>
                  <a:srgbClr val="000000"/>
                </a:solidFill>
                <a:latin typeface="Calibri"/>
                <a:ea typeface="Calibri"/>
                <a:cs typeface="Calibri"/>
              </a:rPr>
              <a:t>Recognizing your own bias in your facilitator work, in your questions, in your follow up - or when you don't follow up and why.  Interrupting the outcomes of bias when participants' biases show up.   How to effectively call in and keep the learning flow happening. How to accept being called in and keep the facilitator flow moving. </a:t>
            </a:r>
          </a:p>
          <a:p>
            <a:pPr marL="246380" indent="-246380"/>
            <a:endParaRPr lang="en-US" sz="1200" dirty="0">
              <a:solidFill>
                <a:srgbClr val="000000"/>
              </a:solidFill>
              <a:latin typeface="Calibri"/>
              <a:ea typeface="Calibri"/>
              <a:cs typeface="Calibri"/>
            </a:endParaRPr>
          </a:p>
          <a:p>
            <a:pPr marL="246380" indent="-246380"/>
            <a:r>
              <a:rPr lang="en-US" sz="1200" b="1">
                <a:solidFill>
                  <a:srgbClr val="000000"/>
                </a:solidFill>
                <a:latin typeface="Calibri"/>
                <a:ea typeface="Calibri"/>
                <a:cs typeface="Calibri"/>
              </a:rPr>
              <a:t>Team Leads and Potentials (Barb, and Adam ) </a:t>
            </a:r>
            <a:r>
              <a:rPr lang="en-US" sz="1200">
                <a:solidFill>
                  <a:srgbClr val="000000"/>
                </a:solidFill>
                <a:latin typeface="Calibri"/>
                <a:ea typeface="Calibri"/>
                <a:cs typeface="Calibri"/>
              </a:rPr>
              <a:t>– Debriefing Teams, Convening Teams, Setting the norms for teams, Jumping in and jumping out, Herding the Cats- how to manage when you are not wearing an authority hat, Building community – what happens when Ellen doesn’t show up.</a:t>
            </a:r>
            <a:endParaRPr lang="en-US" sz="1200" dirty="0">
              <a:solidFill>
                <a:srgbClr val="000000"/>
              </a:solidFill>
              <a:latin typeface="Calibri"/>
              <a:ea typeface="Calibri"/>
              <a:cs typeface="Calibri"/>
            </a:endParaRPr>
          </a:p>
          <a:p>
            <a:pPr marL="246380" indent="-246380"/>
            <a:endParaRPr lang="en-US" dirty="0"/>
          </a:p>
        </p:txBody>
      </p:sp>
    </p:spTree>
    <p:extLst>
      <p:ext uri="{BB962C8B-B14F-4D97-AF65-F5344CB8AC3E}">
        <p14:creationId xmlns:p14="http://schemas.microsoft.com/office/powerpoint/2010/main" val="85443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 picture containing text, device, gauge&#10;&#10;Description automatically generated"/>
          <p:cNvPicPr>
            <a:picLocks noChangeAspect="1" noChangeArrowheads="1"/>
          </p:cNvPicPr>
          <p:nvPr/>
        </p:nvPicPr>
        <p:blipFill rotWithShape="1">
          <a:blip r:embed="rId2"/>
          <a:srcRect t="21429" b="21429"/>
          <a:stretch/>
        </p:blipFill>
        <p:spPr bwMode="auto">
          <a:xfrm>
            <a:off x="912812" y="0"/>
            <a:ext cx="1005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24</a:t>
            </a:fld>
            <a:endParaRPr lang="en-US"/>
          </a:p>
        </p:txBody>
      </p:sp>
    </p:spTree>
    <p:extLst>
      <p:ext uri="{BB962C8B-B14F-4D97-AF65-F5344CB8AC3E}">
        <p14:creationId xmlns:p14="http://schemas.microsoft.com/office/powerpoint/2010/main" val="425252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01578-71A8-5CE6-EFDF-1996A6770965}"/>
              </a:ext>
            </a:extLst>
          </p:cNvPr>
          <p:cNvSpPr>
            <a:spLocks noGrp="1"/>
          </p:cNvSpPr>
          <p:nvPr>
            <p:ph type="title"/>
          </p:nvPr>
        </p:nvSpPr>
        <p:spPr>
          <a:xfrm>
            <a:off x="389328" y="-487308"/>
            <a:ext cx="9782801" cy="1239837"/>
          </a:xfrm>
        </p:spPr>
        <p:txBody>
          <a:bodyPr/>
          <a:lstStyle/>
          <a:p>
            <a:r>
              <a:rPr lang="en-US" dirty="0"/>
              <a:t>Breakout Session  2 – Beth is Cat Herding</a:t>
            </a:r>
          </a:p>
        </p:txBody>
      </p:sp>
      <p:sp>
        <p:nvSpPr>
          <p:cNvPr id="3" name="Content Placeholder 2">
            <a:extLst>
              <a:ext uri="{FF2B5EF4-FFF2-40B4-BE49-F238E27FC236}">
                <a16:creationId xmlns:a16="http://schemas.microsoft.com/office/drawing/2014/main" id="{065C91B4-5782-71D2-B2EF-C22ED32794BD}"/>
              </a:ext>
            </a:extLst>
          </p:cNvPr>
          <p:cNvSpPr>
            <a:spLocks noGrp="1"/>
          </p:cNvSpPr>
          <p:nvPr>
            <p:ph idx="1"/>
          </p:nvPr>
        </p:nvSpPr>
        <p:spPr>
          <a:xfrm>
            <a:off x="699589" y="1016384"/>
            <a:ext cx="10676648" cy="5155816"/>
          </a:xfrm>
        </p:spPr>
        <p:txBody>
          <a:bodyPr vert="horz" lIns="91440" tIns="45720" rIns="91440" bIns="45720" rtlCol="0" anchor="t">
            <a:normAutofit/>
          </a:bodyPr>
          <a:lstStyle/>
          <a:p>
            <a:pPr marL="246380" indent="-246380">
              <a:buNone/>
            </a:pPr>
            <a:r>
              <a:rPr lang="en-US" sz="1200" b="1" dirty="0">
                <a:solidFill>
                  <a:srgbClr val="000000"/>
                </a:solidFill>
                <a:latin typeface="Calibri"/>
                <a:ea typeface="Calibri"/>
                <a:cs typeface="Calibri"/>
              </a:rPr>
              <a:t>Best Practices for Online Learning</a:t>
            </a:r>
            <a:r>
              <a:rPr lang="en-US" sz="1200" dirty="0">
                <a:solidFill>
                  <a:srgbClr val="000000"/>
                </a:solidFill>
                <a:latin typeface="Calibri"/>
                <a:ea typeface="Calibri"/>
                <a:cs typeface="Calibri"/>
              </a:rPr>
              <a:t> </a:t>
            </a:r>
            <a:r>
              <a:rPr lang="en-US" sz="1200" b="1" dirty="0">
                <a:solidFill>
                  <a:srgbClr val="000000"/>
                </a:solidFill>
                <a:latin typeface="Calibri"/>
                <a:ea typeface="Calibri"/>
                <a:cs typeface="Calibri"/>
              </a:rPr>
              <a:t>(Brandy and Kricket – Chad) </a:t>
            </a:r>
            <a:r>
              <a:rPr lang="en-US" sz="1200" dirty="0">
                <a:solidFill>
                  <a:srgbClr val="000000"/>
                </a:solidFill>
                <a:latin typeface="Calibri"/>
                <a:ea typeface="Calibri"/>
                <a:cs typeface="Calibri"/>
              </a:rPr>
              <a:t>– This is perfect for any of you who will be doing online training – and really that could be any of you. This is not about building content, necessarily, but it is about how you show up, how you maintain engagement, and develop an online flow. </a:t>
            </a:r>
          </a:p>
          <a:p>
            <a:pPr marL="246380" indent="-246380">
              <a:buNone/>
            </a:pPr>
            <a:endParaRPr lang="en-US" sz="1200" dirty="0">
              <a:solidFill>
                <a:srgbClr val="000000"/>
              </a:solidFill>
              <a:latin typeface="Calibri"/>
              <a:ea typeface="Calibri"/>
              <a:cs typeface="Calibri"/>
            </a:endParaRPr>
          </a:p>
          <a:p>
            <a:pPr marL="246380" indent="-246380">
              <a:buNone/>
            </a:pPr>
            <a:r>
              <a:rPr lang="en-US" sz="1200" b="1" dirty="0">
                <a:solidFill>
                  <a:srgbClr val="000000"/>
                </a:solidFill>
                <a:latin typeface="Calibri"/>
                <a:ea typeface="Calibri"/>
                <a:cs typeface="Calibri"/>
              </a:rPr>
              <a:t>Your Biases as a facilitator and handling when bias shows up in the learners - etc.</a:t>
            </a:r>
            <a:r>
              <a:rPr lang="en-US" sz="1200" dirty="0">
                <a:solidFill>
                  <a:srgbClr val="000000"/>
                </a:solidFill>
                <a:latin typeface="Calibri"/>
                <a:ea typeface="Calibri"/>
                <a:cs typeface="Calibri"/>
              </a:rPr>
              <a:t> </a:t>
            </a:r>
            <a:r>
              <a:rPr lang="en-US" sz="1200" b="1" dirty="0">
                <a:solidFill>
                  <a:srgbClr val="000000"/>
                </a:solidFill>
                <a:latin typeface="Calibri"/>
                <a:ea typeface="Calibri"/>
                <a:cs typeface="Calibri"/>
              </a:rPr>
              <a:t>(Shelly and Lucy ) - </a:t>
            </a:r>
            <a:r>
              <a:rPr lang="en-US" sz="1200" dirty="0">
                <a:solidFill>
                  <a:srgbClr val="000000"/>
                </a:solidFill>
                <a:latin typeface="Calibri"/>
                <a:ea typeface="Calibri"/>
                <a:cs typeface="Calibri"/>
              </a:rPr>
              <a:t>Recognizing your own bias in your facilitator work, in your questions, in your follow up - or when you don't follow up and why.  Interrupting the outcomes of bias when participants' biases show up.   How to effectively call in and keep the learning flow happening. How to accept being called in and keep the facilitator flow moving. </a:t>
            </a:r>
          </a:p>
          <a:p>
            <a:pPr marL="246380" indent="-246380">
              <a:buNone/>
            </a:pPr>
            <a:endParaRPr lang="en-US" sz="1200" dirty="0">
              <a:solidFill>
                <a:srgbClr val="000000"/>
              </a:solidFill>
              <a:latin typeface="Calibri"/>
              <a:ea typeface="Calibri"/>
              <a:cs typeface="Calibri"/>
            </a:endParaRPr>
          </a:p>
          <a:p>
            <a:pPr marL="246380" indent="-246380">
              <a:buNone/>
            </a:pPr>
            <a:r>
              <a:rPr lang="en-US" sz="1200" b="1" dirty="0">
                <a:solidFill>
                  <a:srgbClr val="000000"/>
                </a:solidFill>
                <a:latin typeface="Calibri"/>
                <a:ea typeface="Calibri"/>
                <a:cs typeface="Calibri"/>
              </a:rPr>
              <a:t>Adult learning</a:t>
            </a:r>
            <a:r>
              <a:rPr lang="en-US" sz="1200" dirty="0">
                <a:solidFill>
                  <a:srgbClr val="000000"/>
                </a:solidFill>
                <a:latin typeface="Calibri"/>
                <a:ea typeface="Calibri"/>
                <a:cs typeface="Calibri"/>
              </a:rPr>
              <a:t> </a:t>
            </a:r>
            <a:r>
              <a:rPr lang="en-US" sz="1200" b="1" dirty="0">
                <a:solidFill>
                  <a:srgbClr val="000000"/>
                </a:solidFill>
                <a:latin typeface="Calibri"/>
                <a:ea typeface="Calibri"/>
                <a:cs typeface="Calibri"/>
              </a:rPr>
              <a:t>(Ellen – Heidi)</a:t>
            </a:r>
            <a:r>
              <a:rPr lang="en-US" sz="1200" dirty="0">
                <a:solidFill>
                  <a:srgbClr val="000000"/>
                </a:solidFill>
                <a:latin typeface="Calibri"/>
                <a:ea typeface="Calibri"/>
                <a:cs typeface="Calibri"/>
              </a:rPr>
              <a:t> – This is a solid foundation and reminder about the best ways to work with adults in our trainings.  We will hit the following - Principles of Adult Learning, Popular Democracy Techniques, Structuring Adult Learning,  Directions, Questions, Feedback, Tough Scenarios</a:t>
            </a:r>
          </a:p>
          <a:p>
            <a:pPr marL="246380" indent="-246380">
              <a:buNone/>
            </a:pPr>
            <a:endParaRPr lang="en-US" sz="1200" dirty="0">
              <a:solidFill>
                <a:srgbClr val="000000"/>
              </a:solidFill>
              <a:latin typeface="Calibri"/>
              <a:ea typeface="Calibri"/>
              <a:cs typeface="Calibri"/>
            </a:endParaRPr>
          </a:p>
          <a:p>
            <a:pPr marL="246380" indent="-246380">
              <a:buNone/>
            </a:pPr>
            <a:r>
              <a:rPr lang="en-US" sz="1200" b="1" dirty="0">
                <a:solidFill>
                  <a:srgbClr val="000000"/>
                </a:solidFill>
                <a:latin typeface="Calibri"/>
                <a:ea typeface="Calibri"/>
                <a:cs typeface="Calibri"/>
              </a:rPr>
              <a:t>Debriefing, Coaching, Difficult Situations</a:t>
            </a:r>
            <a:r>
              <a:rPr lang="en-US" sz="1200" dirty="0">
                <a:solidFill>
                  <a:srgbClr val="000000"/>
                </a:solidFill>
                <a:latin typeface="Calibri"/>
                <a:ea typeface="Calibri"/>
                <a:cs typeface="Calibri"/>
              </a:rPr>
              <a:t> </a:t>
            </a:r>
            <a:r>
              <a:rPr lang="en-US" sz="1200" b="1" dirty="0">
                <a:solidFill>
                  <a:srgbClr val="000000"/>
                </a:solidFill>
                <a:latin typeface="Calibri"/>
                <a:ea typeface="Calibri"/>
                <a:cs typeface="Calibri"/>
              </a:rPr>
              <a:t>(Jessica and Linda) </a:t>
            </a:r>
            <a:r>
              <a:rPr lang="en-US" sz="1200" dirty="0">
                <a:solidFill>
                  <a:srgbClr val="000000"/>
                </a:solidFill>
                <a:latin typeface="Calibri"/>
                <a:ea typeface="Calibri"/>
                <a:cs typeface="Calibri"/>
              </a:rPr>
              <a:t> - within the learning community -- How do facilitators structure strong learning debriefs (more than a report out),  How do facilitators provide coaching from the front, from the side, and within a group of learners,  how do you address difficult situations for adult learners without derailing their learning. </a:t>
            </a:r>
          </a:p>
          <a:p>
            <a:pPr marL="246380" indent="-246380">
              <a:buNone/>
            </a:pPr>
            <a:endParaRPr lang="en-US" sz="1200" dirty="0">
              <a:solidFill>
                <a:srgbClr val="000000"/>
              </a:solidFill>
              <a:latin typeface="Calibri"/>
              <a:ea typeface="Calibri"/>
              <a:cs typeface="Calibri"/>
            </a:endParaRPr>
          </a:p>
          <a:p>
            <a:pPr marL="246380" indent="-246380">
              <a:buNone/>
            </a:pPr>
            <a:r>
              <a:rPr lang="en-US" sz="1200" b="1" dirty="0">
                <a:solidFill>
                  <a:srgbClr val="000000"/>
                </a:solidFill>
                <a:latin typeface="Calibri"/>
                <a:ea typeface="Calibri"/>
                <a:cs typeface="Calibri"/>
              </a:rPr>
              <a:t>Newish Folk Clinic (Hedy – Yvie) </a:t>
            </a:r>
            <a:r>
              <a:rPr lang="en-US" sz="1200" dirty="0">
                <a:solidFill>
                  <a:srgbClr val="000000"/>
                </a:solidFill>
                <a:latin typeface="Calibri"/>
                <a:ea typeface="Calibri"/>
                <a:cs typeface="Calibri"/>
              </a:rPr>
              <a:t> How did you get here,  What are the expected beliefs and behaviors for being part of this team, How do you balance your work/manager/and this work, Where is all the stuff, How do I use the facilitator agenda,  how do I contact someone,  how do I prepare,  What can I expect for support </a:t>
            </a:r>
          </a:p>
          <a:p>
            <a:pPr marL="0" indent="0">
              <a:buNone/>
            </a:pPr>
            <a:endParaRPr lang="en-US" sz="1200" b="1" dirty="0">
              <a:solidFill>
                <a:srgbClr val="000000"/>
              </a:solidFill>
              <a:latin typeface="Calibri"/>
              <a:ea typeface="Calibri"/>
              <a:cs typeface="Calibri"/>
            </a:endParaRPr>
          </a:p>
        </p:txBody>
      </p:sp>
    </p:spTree>
    <p:extLst>
      <p:ext uri="{BB962C8B-B14F-4D97-AF65-F5344CB8AC3E}">
        <p14:creationId xmlns:p14="http://schemas.microsoft.com/office/powerpoint/2010/main" val="1231187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566928" y="646611"/>
            <a:ext cx="12957355" cy="55595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58137"/>
            <a:ext cx="10782909" cy="720271"/>
          </a:xfrm>
        </p:spPr>
        <p:txBody>
          <a:bodyPr>
            <a:noAutofit/>
          </a:bodyPr>
          <a:lstStyle/>
          <a:p>
            <a:r>
              <a:rPr lang="en-US" sz="4800"/>
              <a:t>Ellen’s Thoughts …</a:t>
            </a:r>
          </a:p>
        </p:txBody>
      </p:sp>
      <p:sp>
        <p:nvSpPr>
          <p:cNvPr id="3" name="Content Placeholder 2"/>
          <p:cNvSpPr>
            <a:spLocks noGrp="1"/>
          </p:cNvSpPr>
          <p:nvPr>
            <p:ph idx="1"/>
          </p:nvPr>
        </p:nvSpPr>
        <p:spPr>
          <a:xfrm>
            <a:off x="711693" y="1192438"/>
            <a:ext cx="11444369" cy="4799694"/>
          </a:xfrm>
        </p:spPr>
        <p:txBody>
          <a:bodyPr vert="horz" lIns="91440" tIns="45720" rIns="91440" bIns="45720" rtlCol="0" anchor="t">
            <a:normAutofit fontScale="77500" lnSpcReduction="20000"/>
          </a:bodyPr>
          <a:lstStyle/>
          <a:p>
            <a:pPr marL="0" indent="0">
              <a:buNone/>
            </a:pPr>
            <a:r>
              <a:rPr lang="en-US" sz="4400"/>
              <a:t>Race, Class, and Gender need to be in everything</a:t>
            </a:r>
          </a:p>
          <a:p>
            <a:pPr marL="0" indent="0">
              <a:buNone/>
            </a:pPr>
            <a:r>
              <a:rPr lang="en-US" sz="4400"/>
              <a:t>Our organizing needs to move into “201” and beyond.</a:t>
            </a:r>
          </a:p>
          <a:p>
            <a:pPr marL="0" indent="0">
              <a:buNone/>
            </a:pPr>
            <a:r>
              <a:rPr lang="en-US" sz="4400"/>
              <a:t>Higher Ed and ESPs are some of most under organized members – what do we teach?</a:t>
            </a:r>
          </a:p>
          <a:p>
            <a:pPr marL="0" indent="0">
              <a:buNone/>
            </a:pPr>
            <a:r>
              <a:rPr lang="en-US" sz="4400"/>
              <a:t>All content can incorporate an aspect of school safety</a:t>
            </a:r>
          </a:p>
          <a:p>
            <a:pPr marL="0" indent="0">
              <a:buNone/>
            </a:pPr>
            <a:r>
              <a:rPr lang="en-US" sz="4400"/>
              <a:t>All content can benefit from an intentional data module</a:t>
            </a:r>
          </a:p>
          <a:p>
            <a:pPr marL="0" indent="0">
              <a:buNone/>
            </a:pPr>
            <a:r>
              <a:rPr lang="en-US" sz="4400"/>
              <a:t>We must build out our training ecosystem to include online programs</a:t>
            </a:r>
          </a:p>
        </p:txBody>
      </p:sp>
    </p:spTree>
    <p:extLst>
      <p:ext uri="{BB962C8B-B14F-4D97-AF65-F5344CB8AC3E}">
        <p14:creationId xmlns:p14="http://schemas.microsoft.com/office/powerpoint/2010/main" val="414094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1" y="-247503"/>
            <a:ext cx="9782801" cy="1239837"/>
          </a:xfrm>
        </p:spPr>
        <p:txBody>
          <a:bodyPr>
            <a:normAutofit/>
          </a:bodyPr>
          <a:lstStyle/>
          <a:p>
            <a:r>
              <a:rPr lang="en-US" sz="4800"/>
              <a:t>Core Beliefs of this Program</a:t>
            </a:r>
          </a:p>
        </p:txBody>
      </p:sp>
      <p:sp>
        <p:nvSpPr>
          <p:cNvPr id="3" name="Content Placeholder 2"/>
          <p:cNvSpPr>
            <a:spLocks noGrp="1"/>
          </p:cNvSpPr>
          <p:nvPr>
            <p:ph idx="1"/>
          </p:nvPr>
        </p:nvSpPr>
        <p:spPr>
          <a:xfrm>
            <a:off x="615241" y="1217427"/>
            <a:ext cx="11573583" cy="5013251"/>
          </a:xfrm>
        </p:spPr>
        <p:txBody>
          <a:bodyPr>
            <a:normAutofit/>
          </a:bodyPr>
          <a:lstStyle/>
          <a:p>
            <a:r>
              <a:rPr lang="en-US" sz="4400"/>
              <a:t>Those closest to the work need to lead others in the work.</a:t>
            </a:r>
          </a:p>
          <a:p>
            <a:r>
              <a:rPr lang="en-US" sz="4400"/>
              <a:t>Democracy is a messy process that is continually practiced and modeled.</a:t>
            </a:r>
          </a:p>
          <a:p>
            <a:r>
              <a:rPr lang="en-US" sz="4400"/>
              <a:t>If you figure it out, help the next person get it.</a:t>
            </a:r>
          </a:p>
        </p:txBody>
      </p:sp>
    </p:spTree>
    <p:extLst>
      <p:ext uri="{BB962C8B-B14F-4D97-AF65-F5344CB8AC3E}">
        <p14:creationId xmlns:p14="http://schemas.microsoft.com/office/powerpoint/2010/main" val="276820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Facilitator</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11565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2" name="Rectangle 1"/>
          <p:cNvSpPr/>
          <p:nvPr/>
        </p:nvSpPr>
        <p:spPr>
          <a:xfrm>
            <a:off x="5533813" y="661167"/>
            <a:ext cx="6075680" cy="526426"/>
          </a:xfrm>
          <a:prstGeom prst="rect">
            <a:avLst/>
          </a:prstGeom>
        </p:spPr>
        <p:txBody>
          <a:bodyPr wrap="square" lIns="91440" tIns="45720" rIns="91440" bIns="45720" anchor="t">
            <a:spAutoFit/>
          </a:bodyPr>
          <a:lstStyle/>
          <a:p>
            <a:pPr marL="32385" marR="0" fontAlgn="base">
              <a:lnSpc>
                <a:spcPct val="105000"/>
              </a:lnSpc>
              <a:spcBef>
                <a:spcPts val="0"/>
              </a:spcBef>
              <a:spcAft>
                <a:spcPts val="0"/>
              </a:spcAft>
            </a:pPr>
            <a:endParaRPr lang="en-US" sz="2800">
              <a:latin typeface="Calibri"/>
              <a:ea typeface="Times New Roman" panose="02020603050405020304" pitchFamily="18" charset="0"/>
              <a:cs typeface="Calibri"/>
            </a:endParaRPr>
          </a:p>
        </p:txBody>
      </p:sp>
    </p:spTree>
    <p:extLst>
      <p:ext uri="{BB962C8B-B14F-4D97-AF65-F5344CB8AC3E}">
        <p14:creationId xmlns:p14="http://schemas.microsoft.com/office/powerpoint/2010/main" val="238946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Facilitator</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47183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2" name="Rectangle 1"/>
          <p:cNvSpPr/>
          <p:nvPr/>
        </p:nvSpPr>
        <p:spPr>
          <a:xfrm>
            <a:off x="5533813" y="661167"/>
            <a:ext cx="6075680" cy="526426"/>
          </a:xfrm>
          <a:prstGeom prst="rect">
            <a:avLst/>
          </a:prstGeom>
        </p:spPr>
        <p:txBody>
          <a:bodyPr wrap="square" lIns="91440" tIns="45720" rIns="91440" bIns="45720" anchor="t">
            <a:spAutoFit/>
          </a:bodyPr>
          <a:lstStyle/>
          <a:p>
            <a:pPr marL="32385" marR="0" fontAlgn="base">
              <a:lnSpc>
                <a:spcPct val="105000"/>
              </a:lnSpc>
              <a:spcBef>
                <a:spcPts val="0"/>
              </a:spcBef>
              <a:spcAft>
                <a:spcPts val="0"/>
              </a:spcAft>
            </a:pPr>
            <a:endParaRPr lang="en-US" sz="2800">
              <a:latin typeface="Calibri"/>
              <a:ea typeface="Times New Roman" panose="02020603050405020304" pitchFamily="18" charset="0"/>
              <a:cs typeface="Calibri"/>
            </a:endParaRPr>
          </a:p>
        </p:txBody>
      </p:sp>
    </p:spTree>
    <p:extLst>
      <p:ext uri="{BB962C8B-B14F-4D97-AF65-F5344CB8AC3E}">
        <p14:creationId xmlns:p14="http://schemas.microsoft.com/office/powerpoint/2010/main" val="233079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Networking Shenanigans on Your Own</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32</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br>
              <a:rPr lang="en-US"/>
            </a:br>
            <a:r>
              <a:rPr lang="en-US"/>
              <a:t>Day 2</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362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85CFC-EA54-3703-1758-075F63785AD6}"/>
              </a:ext>
            </a:extLst>
          </p:cNvPr>
          <p:cNvSpPr>
            <a:spLocks noGrp="1"/>
          </p:cNvSpPr>
          <p:nvPr>
            <p:ph type="title"/>
          </p:nvPr>
        </p:nvSpPr>
        <p:spPr>
          <a:xfrm>
            <a:off x="1304873" y="2386083"/>
            <a:ext cx="9782801" cy="1239837"/>
          </a:xfrm>
        </p:spPr>
        <p:txBody>
          <a:bodyPr/>
          <a:lstStyle/>
          <a:p>
            <a:pPr algn="ctr"/>
            <a:r>
              <a:rPr lang="en-US" dirty="0"/>
              <a:t>Please Have the </a:t>
            </a:r>
            <a:r>
              <a:rPr lang="en-US" dirty="0" err="1"/>
              <a:t>Sharepoint</a:t>
            </a:r>
            <a:r>
              <a:rPr lang="en-US" dirty="0"/>
              <a:t> Site </a:t>
            </a:r>
            <a:br>
              <a:rPr lang="en-US"/>
            </a:br>
            <a:r>
              <a:rPr lang="en-US" dirty="0"/>
              <a:t>Open on Your Laptop</a:t>
            </a:r>
          </a:p>
        </p:txBody>
      </p:sp>
      <p:sp>
        <p:nvSpPr>
          <p:cNvPr id="3" name="Content Placeholder 2">
            <a:extLst>
              <a:ext uri="{FF2B5EF4-FFF2-40B4-BE49-F238E27FC236}">
                <a16:creationId xmlns:a16="http://schemas.microsoft.com/office/drawing/2014/main" id="{CA3D3A76-5A6C-FA49-128F-0FE585DD9CF9}"/>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p:txBody>
      </p:sp>
    </p:spTree>
    <p:extLst>
      <p:ext uri="{BB962C8B-B14F-4D97-AF65-F5344CB8AC3E}">
        <p14:creationId xmlns:p14="http://schemas.microsoft.com/office/powerpoint/2010/main" val="42622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214590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46533" y="64622"/>
            <a:ext cx="3316633" cy="6266329"/>
          </a:xfrm>
        </p:spPr>
        <p:txBody>
          <a:bodyPr vert="horz" lIns="91440" tIns="45720" rIns="91440" bIns="45720" rtlCol="0" anchor="t">
            <a:normAutofit fontScale="85000" lnSpcReduction="10000"/>
          </a:bodyPr>
          <a:lstStyle/>
          <a:p>
            <a:pPr marL="0" indent="0">
              <a:buNone/>
            </a:pPr>
            <a:r>
              <a:rPr lang="en-US" sz="3800"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 Networking</a:t>
            </a:r>
          </a:p>
          <a:p>
            <a:pPr marL="0" indent="0">
              <a:buNone/>
            </a:pPr>
            <a:endParaRPr lang="en-US" sz="3300">
              <a:solidFill>
                <a:schemeClr val="tx2"/>
              </a:solidFill>
            </a:endParaRPr>
          </a:p>
          <a:p>
            <a:pPr marL="0" indent="0">
              <a:buNone/>
            </a:pPr>
            <a:r>
              <a:rPr lang="en-US" sz="3300" b="1">
                <a:solidFill>
                  <a:schemeClr val="tx2"/>
                </a:solidFill>
              </a:rPr>
              <a:t>DAY 2 </a:t>
            </a:r>
            <a:endParaRPr lang="en-US" sz="3300">
              <a:solidFill>
                <a:schemeClr val="tx2"/>
              </a:solidFill>
            </a:endParaRPr>
          </a:p>
          <a:p>
            <a:pPr marL="0" indent="0">
              <a:buNone/>
            </a:pPr>
            <a:r>
              <a:rPr lang="en-US" sz="3300">
                <a:solidFill>
                  <a:schemeClr val="tx2"/>
                </a:solidFill>
              </a:rPr>
              <a:t>5:30- 7:00 Team Building</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36</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70444" y="1012371"/>
            <a:ext cx="3743272"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100" b="1">
                <a:solidFill>
                  <a:schemeClr val="tx2"/>
                </a:solidFill>
              </a:rPr>
              <a:t>Day 3</a:t>
            </a:r>
          </a:p>
          <a:p>
            <a:pPr marL="0" indent="0">
              <a:buNone/>
            </a:pPr>
            <a:endParaRPr lang="en-US" sz="3100" b="1">
              <a:solidFill>
                <a:schemeClr val="tx2"/>
              </a:solidFill>
            </a:endParaRPr>
          </a:p>
          <a:p>
            <a:pPr marL="0" indent="0">
              <a:buNone/>
            </a:pPr>
            <a:r>
              <a:rPr lang="en-US" sz="3100">
                <a:solidFill>
                  <a:schemeClr val="tx2"/>
                </a:solidFill>
              </a:rPr>
              <a:t>7:30-8:30 Breakfast</a:t>
            </a:r>
          </a:p>
          <a:p>
            <a:pPr marL="0" indent="0">
              <a:buNone/>
            </a:pPr>
            <a:r>
              <a:rPr lang="en-US" sz="3100">
                <a:solidFill>
                  <a:schemeClr val="tx2"/>
                </a:solidFill>
              </a:rPr>
              <a:t>8:30 Convene</a:t>
            </a:r>
          </a:p>
          <a:p>
            <a:pPr marL="0" indent="0">
              <a:buNone/>
            </a:pPr>
            <a:r>
              <a:rPr lang="en-US" sz="3100">
                <a:solidFill>
                  <a:schemeClr val="tx2"/>
                </a:solidFill>
              </a:rPr>
              <a:t>Break on your own</a:t>
            </a:r>
          </a:p>
          <a:p>
            <a:pPr marL="0" indent="0">
              <a:buNone/>
            </a:pPr>
            <a:r>
              <a:rPr lang="en-US" sz="3100">
                <a:solidFill>
                  <a:schemeClr val="tx2"/>
                </a:solidFill>
              </a:rPr>
              <a:t>12:00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47050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Our</a:t>
            </a:r>
            <a:br>
              <a:rPr lang="en-US" b="1"/>
            </a:br>
            <a:r>
              <a:rPr lang="en-US"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Day 1 Skill Building</a:t>
            </a:r>
          </a:p>
          <a:p>
            <a:pPr marL="246380" indent="-246380">
              <a:buFont typeface="Arial" panose="020B0604020202020204" pitchFamily="34" charset="0"/>
              <a:buChar char="•"/>
            </a:pPr>
            <a:r>
              <a:rPr lang="en-US" sz="3600"/>
              <a:t>Day 2 Presentation Teams, Content Teams, Team Building</a:t>
            </a:r>
          </a:p>
          <a:p>
            <a:pPr marL="246380" indent="-246380">
              <a:buFont typeface="Arial" panose="020B0604020202020204" pitchFamily="34" charset="0"/>
              <a:buChar char="•"/>
            </a:pPr>
            <a:r>
              <a:rPr lang="en-US" sz="3600"/>
              <a:t>Day 3 Finish, or Make Plans to Finish</a:t>
            </a:r>
          </a:p>
        </p:txBody>
      </p:sp>
      <p:sp>
        <p:nvSpPr>
          <p:cNvPr id="4" name="Slide Number Placeholder 3"/>
          <p:cNvSpPr>
            <a:spLocks noGrp="1"/>
          </p:cNvSpPr>
          <p:nvPr>
            <p:ph type="sldNum" sz="quarter" idx="12"/>
          </p:nvPr>
        </p:nvSpPr>
        <p:spPr/>
        <p:txBody>
          <a:bodyPr/>
          <a:lstStyle/>
          <a:p>
            <a:fld id="{5414DF46-E7D2-4146-95BA-57A23C39CF98}" type="slidenum">
              <a:rPr lang="en-US" smtClean="0"/>
              <a:t>37</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3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256" y="177800"/>
            <a:ext cx="10312981" cy="864191"/>
          </a:xfrm>
        </p:spPr>
        <p:txBody>
          <a:bodyPr/>
          <a:lstStyle/>
          <a:p>
            <a:r>
              <a:rPr lang="en-US"/>
              <a:t>Thinking about Presenting Teams</a:t>
            </a:r>
          </a:p>
        </p:txBody>
      </p:sp>
      <p:sp>
        <p:nvSpPr>
          <p:cNvPr id="3" name="Content Placeholder 2"/>
          <p:cNvSpPr>
            <a:spLocks noGrp="1"/>
          </p:cNvSpPr>
          <p:nvPr>
            <p:ph idx="1"/>
          </p:nvPr>
        </p:nvSpPr>
        <p:spPr>
          <a:xfrm>
            <a:off x="1593436" y="1430080"/>
            <a:ext cx="9782801" cy="4572000"/>
          </a:xfrm>
        </p:spPr>
        <p:txBody>
          <a:bodyPr/>
          <a:lstStyle/>
          <a:p>
            <a:r>
              <a:rPr lang="en-US"/>
              <a:t>This is volunteer work</a:t>
            </a:r>
          </a:p>
          <a:p>
            <a:r>
              <a:rPr lang="en-US"/>
              <a:t>If you can’t say no, your yes has little meaning</a:t>
            </a:r>
          </a:p>
          <a:p>
            <a:r>
              <a:rPr lang="en-US"/>
              <a:t>When you drop out – a colleague has to drop in</a:t>
            </a:r>
          </a:p>
          <a:p>
            <a:r>
              <a:rPr lang="en-US"/>
              <a:t>10 Days </a:t>
            </a:r>
          </a:p>
          <a:p>
            <a:r>
              <a:rPr lang="en-US"/>
              <a:t>You work with your manager</a:t>
            </a:r>
          </a:p>
          <a:p>
            <a:r>
              <a:rPr lang="en-US"/>
              <a:t>Diverse in all ways</a:t>
            </a:r>
          </a:p>
          <a:p>
            <a:r>
              <a:rPr lang="en-US"/>
              <a:t>Team Lead</a:t>
            </a:r>
          </a:p>
          <a:p>
            <a:r>
              <a:rPr lang="en-US"/>
              <a:t>Alternates</a:t>
            </a:r>
          </a:p>
        </p:txBody>
      </p:sp>
    </p:spTree>
    <p:extLst>
      <p:ext uri="{BB962C8B-B14F-4D97-AF65-F5344CB8AC3E}">
        <p14:creationId xmlns:p14="http://schemas.microsoft.com/office/powerpoint/2010/main" val="83271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a:normAutofit/>
          </a:bodyPr>
          <a:lstStyle/>
          <a:p>
            <a:pPr marL="0" indent="0">
              <a:buNone/>
            </a:pPr>
            <a:r>
              <a:rPr lang="en-US" sz="4800"/>
              <a:t>Adam, Vanessa, and…</a:t>
            </a:r>
          </a:p>
          <a:p>
            <a:pPr marL="0" indent="0">
              <a:buNone/>
            </a:pPr>
            <a:endParaRPr lang="en-US" sz="4800"/>
          </a:p>
          <a:p>
            <a:pPr marL="0" indent="0">
              <a:buNone/>
            </a:pPr>
            <a:r>
              <a:rPr lang="en-US" sz="4800"/>
              <a:t>Team Formation Process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29624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vert="horz" lIns="91440" tIns="45720" rIns="91440" bIns="45720" rtlCol="0" anchor="t">
            <a:normAutofit/>
          </a:bodyPr>
          <a:lstStyle/>
          <a:p>
            <a:pPr marL="0" indent="0">
              <a:buNone/>
            </a:pPr>
            <a:endParaRPr lang="en-US" sz="4800"/>
          </a:p>
          <a:p>
            <a:pPr marL="0" indent="0">
              <a:buNone/>
            </a:pPr>
            <a:r>
              <a:rPr lang="en-US" sz="4800"/>
              <a:t>Content Work Teams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58815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506" y="0"/>
            <a:ext cx="9782801" cy="864191"/>
          </a:xfrm>
        </p:spPr>
        <p:txBody>
          <a:bodyPr/>
          <a:lstStyle/>
          <a:p>
            <a:r>
              <a:rPr lang="en-US"/>
              <a:t>Process and Resources</a:t>
            </a:r>
          </a:p>
        </p:txBody>
      </p:sp>
      <p:sp>
        <p:nvSpPr>
          <p:cNvPr id="3" name="Content Placeholder 2"/>
          <p:cNvSpPr>
            <a:spLocks noGrp="1"/>
          </p:cNvSpPr>
          <p:nvPr>
            <p:ph idx="1"/>
          </p:nvPr>
        </p:nvSpPr>
        <p:spPr>
          <a:xfrm>
            <a:off x="636506" y="1020726"/>
            <a:ext cx="11552319" cy="4960088"/>
          </a:xfrm>
        </p:spPr>
        <p:txBody>
          <a:bodyPr vert="horz" lIns="91440" tIns="45720" rIns="91440" bIns="45720" rtlCol="0" anchor="t">
            <a:normAutofit/>
          </a:bodyPr>
          <a:lstStyle/>
          <a:p>
            <a:pPr marL="246380" indent="-246380"/>
            <a:r>
              <a:rPr lang="en-US" dirty="0"/>
              <a:t>Content Teams Assignments Were Sent Along with Tasks</a:t>
            </a:r>
          </a:p>
          <a:p>
            <a:pPr marL="246380" indent="-246380"/>
            <a:r>
              <a:rPr lang="en-US" dirty="0"/>
              <a:t>Outcomes </a:t>
            </a:r>
          </a:p>
          <a:p>
            <a:pPr marL="612140" lvl="1" indent="-246380"/>
            <a:r>
              <a:rPr lang="en-US" dirty="0"/>
              <a:t>Handouts (grammar, spelling, page numbers, and "IS THIS NECESSARY TO PRINT"</a:t>
            </a:r>
          </a:p>
          <a:p>
            <a:pPr marL="612140" lvl="1" indent="-246380"/>
            <a:r>
              <a:rPr lang="en-US" dirty="0"/>
              <a:t>Review the facilitator notes for suggested changes</a:t>
            </a:r>
          </a:p>
          <a:p>
            <a:pPr marL="612140" lvl="1" indent="-246380"/>
            <a:r>
              <a:rPr lang="en-US" dirty="0"/>
              <a:t>Review of the Evaluations</a:t>
            </a:r>
          </a:p>
          <a:p>
            <a:pPr marL="612140" lvl="1" indent="-246380"/>
            <a:r>
              <a:rPr lang="en-US" dirty="0"/>
              <a:t>Review of any content that is out of date – find new content and make the handouts if needed</a:t>
            </a:r>
          </a:p>
          <a:p>
            <a:pPr marL="612140" lvl="1" indent="-246380"/>
            <a:r>
              <a:rPr lang="en-US" dirty="0"/>
              <a:t>All Pre Attendance will become online modules -- </a:t>
            </a:r>
          </a:p>
          <a:p>
            <a:pPr marL="246380" indent="-246380"/>
            <a:r>
              <a:rPr lang="en-US" dirty="0"/>
              <a:t>Face to Face First</a:t>
            </a:r>
          </a:p>
          <a:p>
            <a:pPr marL="246380" indent="-246380"/>
            <a:r>
              <a:rPr lang="en-US" dirty="0"/>
              <a:t>Online Next</a:t>
            </a:r>
          </a:p>
          <a:p>
            <a:pPr marL="0" indent="0">
              <a:buNone/>
            </a:pPr>
            <a:endParaRPr lang="en-US"/>
          </a:p>
        </p:txBody>
      </p:sp>
    </p:spTree>
    <p:extLst>
      <p:ext uri="{BB962C8B-B14F-4D97-AF65-F5344CB8AC3E}">
        <p14:creationId xmlns:p14="http://schemas.microsoft.com/office/powerpoint/2010/main" val="168410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a:normAutofit/>
          </a:bodyPr>
          <a:lstStyle/>
          <a:p>
            <a:pPr marL="0" indent="0">
              <a:buNone/>
            </a:pPr>
            <a:r>
              <a:rPr lang="en-US" sz="4800"/>
              <a:t>Work Time</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44894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a:normAutofit/>
          </a:bodyPr>
          <a:lstStyle/>
          <a:p>
            <a:pPr marL="0" indent="0">
              <a:buNone/>
            </a:pPr>
            <a:r>
              <a:rPr lang="en-US" sz="4800"/>
              <a:t>Progress Report</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429161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779A7C-74C0-4530-B819-688C8944E51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A3DE799-AD86-45AB-8D31-B6BDD82B0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43</Slides>
  <Notes>9</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Math 16x9</vt:lpstr>
      <vt:lpstr>Facilitator Planning Meeting</vt:lpstr>
      <vt:lpstr>Honoring This Space</vt:lpstr>
      <vt:lpstr>Name, Pronouns, State </vt:lpstr>
      <vt:lpstr>3 Day Agenda</vt:lpstr>
      <vt:lpstr>Our Outcomes</vt:lpstr>
      <vt:lpstr>Logistics to Remember</vt:lpstr>
      <vt:lpstr>Community Agreements</vt:lpstr>
      <vt:lpstr>Why are we Here? </vt:lpstr>
      <vt:lpstr>TEAM PURPOSE STATEMENT</vt:lpstr>
      <vt:lpstr>Core Beliefs of this Program</vt:lpstr>
      <vt:lpstr>By the Numbers </vt:lpstr>
      <vt:lpstr>Getting to Know Us – Fold the Line</vt:lpstr>
      <vt:lpstr>PowerPoint Presentation</vt:lpstr>
      <vt:lpstr>PowerPoint Presentation</vt:lpstr>
      <vt:lpstr>Instructional Styles </vt:lpstr>
      <vt:lpstr>Instructional Styles- At your table... </vt:lpstr>
      <vt:lpstr>Leadership Styles</vt:lpstr>
      <vt:lpstr>Leadership Styles Report Out</vt:lpstr>
      <vt:lpstr>Leadership Styles Report Out</vt:lpstr>
      <vt:lpstr>Leadership Styles Report Out</vt:lpstr>
      <vt:lpstr>Key Ideas</vt:lpstr>
      <vt:lpstr>PowerPoint Presentation</vt:lpstr>
      <vt:lpstr>Breakout Session 1 – Beth is Cat Herding</vt:lpstr>
      <vt:lpstr>PowerPoint Presentation</vt:lpstr>
      <vt:lpstr>Breakout Session  2 – Beth is Cat Herding</vt:lpstr>
      <vt:lpstr>Ellen’s Thoughts …</vt:lpstr>
      <vt:lpstr>Core Beliefs of this Program</vt:lpstr>
      <vt:lpstr>PowerPoint Presentation</vt:lpstr>
      <vt:lpstr>Key Ideas</vt:lpstr>
      <vt:lpstr>PowerPoint Presentation</vt:lpstr>
      <vt:lpstr>Key Ideas</vt:lpstr>
      <vt:lpstr>Ending it Right</vt:lpstr>
      <vt:lpstr>Facilitator Planning Meeting Day 2</vt:lpstr>
      <vt:lpstr>Please Have the Sharepoint Site  Open on Your Laptop</vt:lpstr>
      <vt:lpstr>Community Agreements </vt:lpstr>
      <vt:lpstr>3 Day Agenda</vt:lpstr>
      <vt:lpstr>Our Outcomes</vt:lpstr>
      <vt:lpstr>Thinking about Presenting Teams</vt:lpstr>
      <vt:lpstr>PowerPoint Presentation</vt:lpstr>
      <vt:lpstr>PowerPoint Presentation</vt:lpstr>
      <vt:lpstr>Process and Resources</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38</cp:revision>
  <dcterms:created xsi:type="dcterms:W3CDTF">2022-09-14T20:21:53Z</dcterms:created>
  <dcterms:modified xsi:type="dcterms:W3CDTF">2024-05-29T12:35:24Z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