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 id="2147483648" r:id="rId5"/>
  </p:sldMasterIdLst>
  <p:notesMasterIdLst>
    <p:notesMasterId r:id="rId58"/>
  </p:notesMasterIdLst>
  <p:handoutMasterIdLst>
    <p:handoutMasterId r:id="rId59"/>
  </p:handoutMasterIdLst>
  <p:sldIdLst>
    <p:sldId id="268" r:id="rId6"/>
    <p:sldId id="256" r:id="rId7"/>
    <p:sldId id="936" r:id="rId8"/>
    <p:sldId id="937" r:id="rId9"/>
    <p:sldId id="274" r:id="rId10"/>
    <p:sldId id="938" r:id="rId11"/>
    <p:sldId id="778" r:id="rId12"/>
    <p:sldId id="939" r:id="rId13"/>
    <p:sldId id="303" r:id="rId14"/>
    <p:sldId id="960" r:id="rId15"/>
    <p:sldId id="963" r:id="rId16"/>
    <p:sldId id="962" r:id="rId17"/>
    <p:sldId id="868" r:id="rId18"/>
    <p:sldId id="874" r:id="rId19"/>
    <p:sldId id="285" r:id="rId20"/>
    <p:sldId id="883" r:id="rId21"/>
    <p:sldId id="984" r:id="rId22"/>
    <p:sldId id="985" r:id="rId23"/>
    <p:sldId id="986" r:id="rId24"/>
    <p:sldId id="952" r:id="rId25"/>
    <p:sldId id="953" r:id="rId26"/>
    <p:sldId id="955" r:id="rId27"/>
    <p:sldId id="958" r:id="rId28"/>
    <p:sldId id="987" r:id="rId29"/>
    <p:sldId id="885" r:id="rId30"/>
    <p:sldId id="779" r:id="rId31"/>
    <p:sldId id="893" r:id="rId32"/>
    <p:sldId id="988" r:id="rId33"/>
    <p:sldId id="794" r:id="rId34"/>
    <p:sldId id="899" r:id="rId35"/>
    <p:sldId id="989" r:id="rId36"/>
    <p:sldId id="330" r:id="rId37"/>
    <p:sldId id="876" r:id="rId38"/>
    <p:sldId id="877" r:id="rId39"/>
    <p:sldId id="990" r:id="rId40"/>
    <p:sldId id="818" r:id="rId41"/>
    <p:sldId id="930" r:id="rId42"/>
    <p:sldId id="996" r:id="rId43"/>
    <p:sldId id="997" r:id="rId44"/>
    <p:sldId id="998" r:id="rId45"/>
    <p:sldId id="999" r:id="rId46"/>
    <p:sldId id="1000" r:id="rId47"/>
    <p:sldId id="1002" r:id="rId48"/>
    <p:sldId id="991" r:id="rId49"/>
    <p:sldId id="992" r:id="rId50"/>
    <p:sldId id="1001" r:id="rId51"/>
    <p:sldId id="993" r:id="rId52"/>
    <p:sldId id="994" r:id="rId53"/>
    <p:sldId id="995" r:id="rId54"/>
    <p:sldId id="943" r:id="rId55"/>
    <p:sldId id="935" r:id="rId56"/>
    <p:sldId id="944" r:id="rId5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05688E-FE0B-5EE3-C06A-6D07C92DFDAA}" v="26" dt="2024-06-04T21:55:05.217"/>
    <p1510:client id="{0E2F1C58-B48A-5348-C803-58CDD313AD69}" v="19" dt="2024-06-03T16:43:34.614"/>
    <p1510:client id="{75F30259-118B-8B34-3260-C5DC4AA323B6}" v="5" dt="2024-06-04T04:56:10.946"/>
    <p1510:client id="{89A06569-D688-4734-608F-522E6CBF62E6}" v="151" dt="2024-06-04T13:50:29.399"/>
    <p1510:client id="{F24F79A1-46DD-8B78-DA5E-CB4C0097B2DB}" v="1" dt="2024-06-05T13:25:48.282"/>
    <p1510:client id="{FF13297D-1E6B-B43A-C16B-489FCD89FD29}" v="98" dt="2024-06-05T02:37:11.806"/>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Eischeid, Hedy [AK]" userId="S::hedy.eischeid_neaalaska.org#ext#@neahq.onmicrosoft.com::549e5082-63c7-47ff-9cd6-fbb49a1f189e" providerId="AD" clId="Web-{8A6F860F-9A60-D210-6F59-CA347DF00211}"/>
    <pc:docChg chg="addSld modSld sldOrd">
      <pc:chgData name="Eischeid, Hedy [AK]" userId="S::hedy.eischeid_neaalaska.org#ext#@neahq.onmicrosoft.com::549e5082-63c7-47ff-9cd6-fbb49a1f189e" providerId="AD" clId="Web-{8A6F860F-9A60-D210-6F59-CA347DF00211}" dt="2024-05-22T23:22:57.806" v="687" actId="20577"/>
      <pc:docMkLst>
        <pc:docMk/>
      </pc:docMkLst>
      <pc:sldChg chg="ord">
        <pc:chgData name="Eischeid, Hedy [AK]" userId="S::hedy.eischeid_neaalaska.org#ext#@neahq.onmicrosoft.com::549e5082-63c7-47ff-9cd6-fbb49a1f189e" providerId="AD" clId="Web-{8A6F860F-9A60-D210-6F59-CA347DF00211}" dt="2024-05-21T21:43:39.826" v="263"/>
        <pc:sldMkLst>
          <pc:docMk/>
          <pc:sldMk cId="1865108818" sldId="865"/>
        </pc:sldMkLst>
      </pc:sldChg>
      <pc:sldChg chg="addSp delSp modSp ord">
        <pc:chgData name="Eischeid, Hedy [AK]" userId="S::hedy.eischeid_neaalaska.org#ext#@neahq.onmicrosoft.com::549e5082-63c7-47ff-9cd6-fbb49a1f189e" providerId="AD" clId="Web-{8A6F860F-9A60-D210-6F59-CA347DF00211}" dt="2024-05-21T21:46:25.003" v="376" actId="20577"/>
        <pc:sldMkLst>
          <pc:docMk/>
          <pc:sldMk cId="604531274" sldId="868"/>
        </pc:sldMkLst>
        <pc:spChg chg="mod">
          <ac:chgData name="Eischeid, Hedy [AK]" userId="S::hedy.eischeid_neaalaska.org#ext#@neahq.onmicrosoft.com::549e5082-63c7-47ff-9cd6-fbb49a1f189e" providerId="AD" clId="Web-{8A6F860F-9A60-D210-6F59-CA347DF00211}" dt="2024-05-21T21:44:08.749" v="266" actId="20577"/>
          <ac:spMkLst>
            <pc:docMk/>
            <pc:sldMk cId="604531274" sldId="868"/>
            <ac:spMk id="2" creationId="{00000000-0000-0000-0000-000000000000}"/>
          </ac:spMkLst>
        </pc:spChg>
        <pc:spChg chg="mod">
          <ac:chgData name="Eischeid, Hedy [AK]" userId="S::hedy.eischeid_neaalaska.org#ext#@neahq.onmicrosoft.com::549e5082-63c7-47ff-9cd6-fbb49a1f189e" providerId="AD" clId="Web-{8A6F860F-9A60-D210-6F59-CA347DF00211}" dt="2024-05-21T21:46:25.003" v="376" actId="20577"/>
          <ac:spMkLst>
            <pc:docMk/>
            <pc:sldMk cId="604531274" sldId="868"/>
            <ac:spMk id="3" creationId="{00000000-0000-0000-0000-000000000000}"/>
          </ac:spMkLst>
        </pc:spChg>
        <pc:picChg chg="add del mod">
          <ac:chgData name="Eischeid, Hedy [AK]" userId="S::hedy.eischeid_neaalaska.org#ext#@neahq.onmicrosoft.com::549e5082-63c7-47ff-9cd6-fbb49a1f189e" providerId="AD" clId="Web-{8A6F860F-9A60-D210-6F59-CA347DF00211}" dt="2024-05-21T21:45:42.877" v="348"/>
          <ac:picMkLst>
            <pc:docMk/>
            <pc:sldMk cId="604531274" sldId="868"/>
            <ac:picMk id="4" creationId="{65E393C9-16CE-D477-C89F-235698100B71}"/>
          </ac:picMkLst>
        </pc:picChg>
        <pc:picChg chg="add mod">
          <ac:chgData name="Eischeid, Hedy [AK]" userId="S::hedy.eischeid_neaalaska.org#ext#@neahq.onmicrosoft.com::549e5082-63c7-47ff-9cd6-fbb49a1f189e" providerId="AD" clId="Web-{8A6F860F-9A60-D210-6F59-CA347DF00211}" dt="2024-05-21T21:45:51.096" v="351" actId="1076"/>
          <ac:picMkLst>
            <pc:docMk/>
            <pc:sldMk cId="604531274" sldId="868"/>
            <ac:picMk id="5" creationId="{DEDB6265-94E2-5B0C-3798-60866C4C1FA4}"/>
          </ac:picMkLst>
        </pc:picChg>
        <pc:picChg chg="del">
          <ac:chgData name="Eischeid, Hedy [AK]" userId="S::hedy.eischeid_neaalaska.org#ext#@neahq.onmicrosoft.com::549e5082-63c7-47ff-9cd6-fbb49a1f189e" providerId="AD" clId="Web-{8A6F860F-9A60-D210-6F59-CA347DF00211}" dt="2024-05-21T21:20:54.659" v="84"/>
          <ac:picMkLst>
            <pc:docMk/>
            <pc:sldMk cId="604531274" sldId="868"/>
            <ac:picMk id="1026" creationId="{00000000-0000-0000-0000-000000000000}"/>
          </ac:picMkLst>
        </pc:picChg>
      </pc:sldChg>
      <pc:sldChg chg="modSp ord">
        <pc:chgData name="Eischeid, Hedy [AK]" userId="S::hedy.eischeid_neaalaska.org#ext#@neahq.onmicrosoft.com::549e5082-63c7-47ff-9cd6-fbb49a1f189e" providerId="AD" clId="Web-{8A6F860F-9A60-D210-6F59-CA347DF00211}" dt="2024-05-21T21:53:42.595" v="393" actId="20577"/>
        <pc:sldMkLst>
          <pc:docMk/>
          <pc:sldMk cId="281254287" sldId="874"/>
        </pc:sldMkLst>
        <pc:spChg chg="mod">
          <ac:chgData name="Eischeid, Hedy [AK]" userId="S::hedy.eischeid_neaalaska.org#ext#@neahq.onmicrosoft.com::549e5082-63c7-47ff-9cd6-fbb49a1f189e" providerId="AD" clId="Web-{8A6F860F-9A60-D210-6F59-CA347DF00211}" dt="2024-05-21T21:53:42.595" v="393" actId="20577"/>
          <ac:spMkLst>
            <pc:docMk/>
            <pc:sldMk cId="281254287" sldId="874"/>
            <ac:spMk id="2" creationId="{00000000-0000-0000-0000-000000000000}"/>
          </ac:spMkLst>
        </pc:spChg>
      </pc:sldChg>
      <pc:sldChg chg="modSp">
        <pc:chgData name="Eischeid, Hedy [AK]" userId="S::hedy.eischeid_neaalaska.org#ext#@neahq.onmicrosoft.com::549e5082-63c7-47ff-9cd6-fbb49a1f189e" providerId="AD" clId="Web-{8A6F860F-9A60-D210-6F59-CA347DF00211}" dt="2024-05-21T21:11:08.171" v="44" actId="20577"/>
        <pc:sldMkLst>
          <pc:docMk/>
          <pc:sldMk cId="2643831950" sldId="936"/>
        </pc:sldMkLst>
        <pc:spChg chg="mod">
          <ac:chgData name="Eischeid, Hedy [AK]" userId="S::hedy.eischeid_neaalaska.org#ext#@neahq.onmicrosoft.com::549e5082-63c7-47ff-9cd6-fbb49a1f189e" providerId="AD" clId="Web-{8A6F860F-9A60-D210-6F59-CA347DF00211}" dt="2024-05-21T21:11:08.171" v="44" actId="20577"/>
          <ac:spMkLst>
            <pc:docMk/>
            <pc:sldMk cId="2643831950" sldId="936"/>
            <ac:spMk id="3" creationId="{D5A9E3C9-07AA-41F6-A08B-5C66AAB1A24E}"/>
          </ac:spMkLst>
        </pc:spChg>
        <pc:spChg chg="mod">
          <ac:chgData name="Eischeid, Hedy [AK]" userId="S::hedy.eischeid_neaalaska.org#ext#@neahq.onmicrosoft.com::549e5082-63c7-47ff-9cd6-fbb49a1f189e" providerId="AD" clId="Web-{8A6F860F-9A60-D210-6F59-CA347DF00211}" dt="2024-05-21T21:09:57.607" v="39" actId="20577"/>
          <ac:spMkLst>
            <pc:docMk/>
            <pc:sldMk cId="2643831950" sldId="936"/>
            <ac:spMk id="7" creationId="{D5A9E3C9-07AA-41F6-A08B-5C66AAB1A24E}"/>
          </ac:spMkLst>
        </pc:spChg>
      </pc:sldChg>
      <pc:sldChg chg="modSp">
        <pc:chgData name="Eischeid, Hedy [AK]" userId="S::hedy.eischeid_neaalaska.org#ext#@neahq.onmicrosoft.com::549e5082-63c7-47ff-9cd6-fbb49a1f189e" providerId="AD" clId="Web-{8A6F860F-9A60-D210-6F59-CA347DF00211}" dt="2024-05-21T21:11:23.063" v="48" actId="20577"/>
        <pc:sldMkLst>
          <pc:docMk/>
          <pc:sldMk cId="1532438927" sldId="937"/>
        </pc:sldMkLst>
        <pc:spChg chg="mod">
          <ac:chgData name="Eischeid, Hedy [AK]" userId="S::hedy.eischeid_neaalaska.org#ext#@neahq.onmicrosoft.com::549e5082-63c7-47ff-9cd6-fbb49a1f189e" providerId="AD" clId="Web-{8A6F860F-9A60-D210-6F59-CA347DF00211}" dt="2024-05-21T21:11:23.063" v="48" actId="20577"/>
          <ac:spMkLst>
            <pc:docMk/>
            <pc:sldMk cId="1532438927" sldId="937"/>
            <ac:spMk id="3" creationId="{D5A9E3C9-07AA-41F6-A08B-5C66AAB1A24E}"/>
          </ac:spMkLst>
        </pc:spChg>
      </pc:sldChg>
      <pc:sldChg chg="addSp delSp modSp add replId">
        <pc:chgData name="Eischeid, Hedy [AK]" userId="S::hedy.eischeid_neaalaska.org#ext#@neahq.onmicrosoft.com::549e5082-63c7-47ff-9cd6-fbb49a1f189e" providerId="AD" clId="Web-{8A6F860F-9A60-D210-6F59-CA347DF00211}" dt="2024-05-21T23:01:38.778" v="395" actId="20577"/>
        <pc:sldMkLst>
          <pc:docMk/>
          <pc:sldMk cId="2033241021" sldId="960"/>
        </pc:sldMkLst>
        <pc:spChg chg="mod">
          <ac:chgData name="Eischeid, Hedy [AK]" userId="S::hedy.eischeid_neaalaska.org#ext#@neahq.onmicrosoft.com::549e5082-63c7-47ff-9cd6-fbb49a1f189e" providerId="AD" clId="Web-{8A6F860F-9A60-D210-6F59-CA347DF00211}" dt="2024-05-21T23:01:38.778" v="395" actId="20577"/>
          <ac:spMkLst>
            <pc:docMk/>
            <pc:sldMk cId="2033241021" sldId="960"/>
            <ac:spMk id="3" creationId="{00000000-0000-0000-0000-000000000000}"/>
          </ac:spMkLst>
        </pc:spChg>
        <pc:picChg chg="add mod">
          <ac:chgData name="Eischeid, Hedy [AK]" userId="S::hedy.eischeid_neaalaska.org#ext#@neahq.onmicrosoft.com::549e5082-63c7-47ff-9cd6-fbb49a1f189e" providerId="AD" clId="Web-{8A6F860F-9A60-D210-6F59-CA347DF00211}" dt="2024-05-21T21:18:19.935" v="64" actId="1076"/>
          <ac:picMkLst>
            <pc:docMk/>
            <pc:sldMk cId="2033241021" sldId="960"/>
            <ac:picMk id="2" creationId="{BDB962BD-8F4E-7BFB-7DB2-C71927B57CEC}"/>
          </ac:picMkLst>
        </pc:picChg>
        <pc:picChg chg="del">
          <ac:chgData name="Eischeid, Hedy [AK]" userId="S::hedy.eischeid_neaalaska.org#ext#@neahq.onmicrosoft.com::549e5082-63c7-47ff-9cd6-fbb49a1f189e" providerId="AD" clId="Web-{8A6F860F-9A60-D210-6F59-CA347DF00211}" dt="2024-05-21T21:18:05.606" v="60"/>
          <ac:picMkLst>
            <pc:docMk/>
            <pc:sldMk cId="2033241021" sldId="960"/>
            <ac:picMk id="6" creationId="{00000000-0000-0000-0000-000000000000}"/>
          </ac:picMkLst>
        </pc:picChg>
      </pc:sldChg>
      <pc:sldChg chg="add replId">
        <pc:chgData name="Eischeid, Hedy [AK]" userId="S::hedy.eischeid_neaalaska.org#ext#@neahq.onmicrosoft.com::549e5082-63c7-47ff-9cd6-fbb49a1f189e" providerId="AD" clId="Web-{8A6F860F-9A60-D210-6F59-CA347DF00211}" dt="2024-05-21T21:19:22.656" v="77"/>
        <pc:sldMkLst>
          <pc:docMk/>
          <pc:sldMk cId="3182027013" sldId="961"/>
        </pc:sldMkLst>
      </pc:sldChg>
      <pc:sldChg chg="addSp delSp modSp add ord replId">
        <pc:chgData name="Eischeid, Hedy [AK]" userId="S::hedy.eischeid_neaalaska.org#ext#@neahq.onmicrosoft.com::549e5082-63c7-47ff-9cd6-fbb49a1f189e" providerId="AD" clId="Web-{8A6F860F-9A60-D210-6F59-CA347DF00211}" dt="2024-05-21T21:34:33.653" v="260" actId="20577"/>
        <pc:sldMkLst>
          <pc:docMk/>
          <pc:sldMk cId="4053513519" sldId="962"/>
        </pc:sldMkLst>
        <pc:spChg chg="mod">
          <ac:chgData name="Eischeid, Hedy [AK]" userId="S::hedy.eischeid_neaalaska.org#ext#@neahq.onmicrosoft.com::549e5082-63c7-47ff-9cd6-fbb49a1f189e" providerId="AD" clId="Web-{8A6F860F-9A60-D210-6F59-CA347DF00211}" dt="2024-05-21T21:26:30.060" v="166" actId="20577"/>
          <ac:spMkLst>
            <pc:docMk/>
            <pc:sldMk cId="4053513519" sldId="962"/>
            <ac:spMk id="2" creationId="{BA3D9075-0058-4A2B-8FFB-0D242D0FEDB7}"/>
          </ac:spMkLst>
        </pc:spChg>
        <pc:spChg chg="mod">
          <ac:chgData name="Eischeid, Hedy [AK]" userId="S::hedy.eischeid_neaalaska.org#ext#@neahq.onmicrosoft.com::549e5082-63c7-47ff-9cd6-fbb49a1f189e" providerId="AD" clId="Web-{8A6F860F-9A60-D210-6F59-CA347DF00211}" dt="2024-05-21T21:34:33.653" v="260" actId="20577"/>
          <ac:spMkLst>
            <pc:docMk/>
            <pc:sldMk cId="4053513519" sldId="962"/>
            <ac:spMk id="3" creationId="{E90F637A-28BF-4A83-9C2E-79664D85C545}"/>
          </ac:spMkLst>
        </pc:spChg>
        <pc:spChg chg="del mod">
          <ac:chgData name="Eischeid, Hedy [AK]" userId="S::hedy.eischeid_neaalaska.org#ext#@neahq.onmicrosoft.com::549e5082-63c7-47ff-9cd6-fbb49a1f189e" providerId="AD" clId="Web-{8A6F860F-9A60-D210-6F59-CA347DF00211}" dt="2024-05-21T21:34:19.559" v="255"/>
          <ac:spMkLst>
            <pc:docMk/>
            <pc:sldMk cId="4053513519" sldId="962"/>
            <ac:spMk id="4" creationId="{00000000-0000-0000-0000-000000000000}"/>
          </ac:spMkLst>
        </pc:spChg>
        <pc:graphicFrameChg chg="mod modGraphic">
          <ac:chgData name="Eischeid, Hedy [AK]" userId="S::hedy.eischeid_neaalaska.org#ext#@neahq.onmicrosoft.com::549e5082-63c7-47ff-9cd6-fbb49a1f189e" providerId="AD" clId="Web-{8A6F860F-9A60-D210-6F59-CA347DF00211}" dt="2024-05-21T21:34:11.309" v="254" actId="1076"/>
          <ac:graphicFrameMkLst>
            <pc:docMk/>
            <pc:sldMk cId="4053513519" sldId="962"/>
            <ac:graphicFrameMk id="13" creationId="{9C400869-1231-45F2-B173-7CFE51A8EE15}"/>
          </ac:graphicFrameMkLst>
        </pc:graphicFrameChg>
        <pc:picChg chg="del">
          <ac:chgData name="Eischeid, Hedy [AK]" userId="S::hedy.eischeid_neaalaska.org#ext#@neahq.onmicrosoft.com::549e5082-63c7-47ff-9cd6-fbb49a1f189e" providerId="AD" clId="Web-{8A6F860F-9A60-D210-6F59-CA347DF00211}" dt="2024-05-21T21:27:26.858" v="205"/>
          <ac:picMkLst>
            <pc:docMk/>
            <pc:sldMk cId="4053513519" sldId="962"/>
            <ac:picMk id="14" creationId="{EAE5E840-4D1A-C049-3686-90A34C10B217}"/>
          </ac:picMkLst>
        </pc:picChg>
        <pc:picChg chg="add del mod ord">
          <ac:chgData name="Eischeid, Hedy [AK]" userId="S::hedy.eischeid_neaalaska.org#ext#@neahq.onmicrosoft.com::549e5082-63c7-47ff-9cd6-fbb49a1f189e" providerId="AD" clId="Web-{8A6F860F-9A60-D210-6F59-CA347DF00211}" dt="2024-05-21T21:33:55.246" v="249"/>
          <ac:picMkLst>
            <pc:docMk/>
            <pc:sldMk cId="4053513519" sldId="962"/>
            <ac:picMk id="193" creationId="{4893B8BF-1241-2955-437F-BC2C10D8BA7E}"/>
          </ac:picMkLst>
        </pc:picChg>
      </pc:sldChg>
      <pc:sldChg chg="add replId">
        <pc:chgData name="Eischeid, Hedy [AK]" userId="S::hedy.eischeid_neaalaska.org#ext#@neahq.onmicrosoft.com::549e5082-63c7-47ff-9cd6-fbb49a1f189e" providerId="AD" clId="Web-{8A6F860F-9A60-D210-6F59-CA347DF00211}" dt="2024-05-21T21:43:27.623" v="261"/>
        <pc:sldMkLst>
          <pc:docMk/>
          <pc:sldMk cId="4164810354" sldId="963"/>
        </pc:sldMkLst>
      </pc:sldChg>
      <pc:sldChg chg="add replId">
        <pc:chgData name="Eischeid, Hedy [AK]" userId="S::hedy.eischeid_neaalaska.org#ext#@neahq.onmicrosoft.com::549e5082-63c7-47ff-9cd6-fbb49a1f189e" providerId="AD" clId="Web-{8A6F860F-9A60-D210-6F59-CA347DF00211}" dt="2024-05-21T21:53:04.250" v="377"/>
        <pc:sldMkLst>
          <pc:docMk/>
          <pc:sldMk cId="1145752799" sldId="964"/>
        </pc:sldMkLst>
      </pc:sldChg>
      <pc:sldChg chg="addSp delSp modSp add ord replId">
        <pc:chgData name="Eischeid, Hedy [AK]" userId="S::hedy.eischeid_neaalaska.org#ext#@neahq.onmicrosoft.com::549e5082-63c7-47ff-9cd6-fbb49a1f189e" providerId="AD" clId="Web-{8A6F860F-9A60-D210-6F59-CA347DF00211}" dt="2024-05-22T22:46:05.191" v="415" actId="1076"/>
        <pc:sldMkLst>
          <pc:docMk/>
          <pc:sldMk cId="2754986519" sldId="965"/>
        </pc:sldMkLst>
        <pc:spChg chg="mod">
          <ac:chgData name="Eischeid, Hedy [AK]" userId="S::hedy.eischeid_neaalaska.org#ext#@neahq.onmicrosoft.com::549e5082-63c7-47ff-9cd6-fbb49a1f189e" providerId="AD" clId="Web-{8A6F860F-9A60-D210-6F59-CA347DF00211}" dt="2024-05-22T22:45:51.487" v="410" actId="20577"/>
          <ac:spMkLst>
            <pc:docMk/>
            <pc:sldMk cId="2754986519" sldId="965"/>
            <ac:spMk id="3" creationId="{00000000-0000-0000-0000-000000000000}"/>
          </ac:spMkLst>
        </pc:spChg>
        <pc:picChg chg="del">
          <ac:chgData name="Eischeid, Hedy [AK]" userId="S::hedy.eischeid_neaalaska.org#ext#@neahq.onmicrosoft.com::549e5082-63c7-47ff-9cd6-fbb49a1f189e" providerId="AD" clId="Web-{8A6F860F-9A60-D210-6F59-CA347DF00211}" dt="2024-05-22T22:45:52.612" v="411"/>
          <ac:picMkLst>
            <pc:docMk/>
            <pc:sldMk cId="2754986519" sldId="965"/>
            <ac:picMk id="2" creationId="{BDB962BD-8F4E-7BFB-7DB2-C71927B57CEC}"/>
          </ac:picMkLst>
        </pc:picChg>
        <pc:picChg chg="add mod">
          <ac:chgData name="Eischeid, Hedy [AK]" userId="S::hedy.eischeid_neaalaska.org#ext#@neahq.onmicrosoft.com::549e5082-63c7-47ff-9cd6-fbb49a1f189e" providerId="AD" clId="Web-{8A6F860F-9A60-D210-6F59-CA347DF00211}" dt="2024-05-22T22:46:05.191" v="415" actId="1076"/>
          <ac:picMkLst>
            <pc:docMk/>
            <pc:sldMk cId="2754986519" sldId="965"/>
            <ac:picMk id="5" creationId="{D151DC22-E541-8510-F281-7E012604F715}"/>
          </ac:picMkLst>
        </pc:picChg>
      </pc:sldChg>
      <pc:sldChg chg="addSp delSp modSp add ord replId">
        <pc:chgData name="Eischeid, Hedy [AK]" userId="S::hedy.eischeid_neaalaska.org#ext#@neahq.onmicrosoft.com::549e5082-63c7-47ff-9cd6-fbb49a1f189e" providerId="AD" clId="Web-{8A6F860F-9A60-D210-6F59-CA347DF00211}" dt="2024-05-22T22:49:07.384" v="444" actId="1076"/>
        <pc:sldMkLst>
          <pc:docMk/>
          <pc:sldMk cId="1165843301" sldId="966"/>
        </pc:sldMkLst>
        <pc:spChg chg="mod">
          <ac:chgData name="Eischeid, Hedy [AK]" userId="S::hedy.eischeid_neaalaska.org#ext#@neahq.onmicrosoft.com::549e5082-63c7-47ff-9cd6-fbb49a1f189e" providerId="AD" clId="Web-{8A6F860F-9A60-D210-6F59-CA347DF00211}" dt="2024-05-22T22:47:05.021" v="429" actId="20577"/>
          <ac:spMkLst>
            <pc:docMk/>
            <pc:sldMk cId="1165843301" sldId="966"/>
            <ac:spMk id="2" creationId="{00000000-0000-0000-0000-000000000000}"/>
          </ac:spMkLst>
        </pc:spChg>
        <pc:spChg chg="mod">
          <ac:chgData name="Eischeid, Hedy [AK]" userId="S::hedy.eischeid_neaalaska.org#ext#@neahq.onmicrosoft.com::549e5082-63c7-47ff-9cd6-fbb49a1f189e" providerId="AD" clId="Web-{8A6F860F-9A60-D210-6F59-CA347DF00211}" dt="2024-05-22T22:47:49.725" v="442" actId="20577"/>
          <ac:spMkLst>
            <pc:docMk/>
            <pc:sldMk cId="1165843301" sldId="966"/>
            <ac:spMk id="3" creationId="{00000000-0000-0000-0000-000000000000}"/>
          </ac:spMkLst>
        </pc:spChg>
        <pc:picChg chg="del">
          <ac:chgData name="Eischeid, Hedy [AK]" userId="S::hedy.eischeid_neaalaska.org#ext#@neahq.onmicrosoft.com::549e5082-63c7-47ff-9cd6-fbb49a1f189e" providerId="AD" clId="Web-{8A6F860F-9A60-D210-6F59-CA347DF00211}" dt="2024-05-22T22:47:23.037" v="434"/>
          <ac:picMkLst>
            <pc:docMk/>
            <pc:sldMk cId="1165843301" sldId="966"/>
            <ac:picMk id="4" creationId="{65E393C9-16CE-D477-C89F-235698100B71}"/>
          </ac:picMkLst>
        </pc:picChg>
        <pc:picChg chg="add mod">
          <ac:chgData name="Eischeid, Hedy [AK]" userId="S::hedy.eischeid_neaalaska.org#ext#@neahq.onmicrosoft.com::549e5082-63c7-47ff-9cd6-fbb49a1f189e" providerId="AD" clId="Web-{8A6F860F-9A60-D210-6F59-CA347DF00211}" dt="2024-05-22T22:49:07.384" v="444" actId="1076"/>
          <ac:picMkLst>
            <pc:docMk/>
            <pc:sldMk cId="1165843301" sldId="966"/>
            <ac:picMk id="5" creationId="{5EC195AF-9BE0-73F6-CA4A-FDD973435D58}"/>
          </ac:picMkLst>
        </pc:picChg>
      </pc:sldChg>
      <pc:sldChg chg="delSp modSp add replId">
        <pc:chgData name="Eischeid, Hedy [AK]" userId="S::hedy.eischeid_neaalaska.org#ext#@neahq.onmicrosoft.com::549e5082-63c7-47ff-9cd6-fbb49a1f189e" providerId="AD" clId="Web-{8A6F860F-9A60-D210-6F59-CA347DF00211}" dt="2024-05-22T23:09:48.266" v="543" actId="20577"/>
        <pc:sldMkLst>
          <pc:docMk/>
          <pc:sldMk cId="1742349084" sldId="967"/>
        </pc:sldMkLst>
        <pc:spChg chg="mod">
          <ac:chgData name="Eischeid, Hedy [AK]" userId="S::hedy.eischeid_neaalaska.org#ext#@neahq.onmicrosoft.com::549e5082-63c7-47ff-9cd6-fbb49a1f189e" providerId="AD" clId="Web-{8A6F860F-9A60-D210-6F59-CA347DF00211}" dt="2024-05-22T22:54:39.785" v="479" actId="20577"/>
          <ac:spMkLst>
            <pc:docMk/>
            <pc:sldMk cId="1742349084" sldId="967"/>
            <ac:spMk id="2" creationId="{00000000-0000-0000-0000-000000000000}"/>
          </ac:spMkLst>
        </pc:spChg>
        <pc:spChg chg="mod">
          <ac:chgData name="Eischeid, Hedy [AK]" userId="S::hedy.eischeid_neaalaska.org#ext#@neahq.onmicrosoft.com::549e5082-63c7-47ff-9cd6-fbb49a1f189e" providerId="AD" clId="Web-{8A6F860F-9A60-D210-6F59-CA347DF00211}" dt="2024-05-22T23:09:48.266" v="543" actId="20577"/>
          <ac:spMkLst>
            <pc:docMk/>
            <pc:sldMk cId="1742349084" sldId="967"/>
            <ac:spMk id="3" creationId="{00000000-0000-0000-0000-000000000000}"/>
          </ac:spMkLst>
        </pc:spChg>
        <pc:picChg chg="del">
          <ac:chgData name="Eischeid, Hedy [AK]" userId="S::hedy.eischeid_neaalaska.org#ext#@neahq.onmicrosoft.com::549e5082-63c7-47ff-9cd6-fbb49a1f189e" providerId="AD" clId="Web-{8A6F860F-9A60-D210-6F59-CA347DF00211}" dt="2024-05-22T22:49:56.541" v="451"/>
          <ac:picMkLst>
            <pc:docMk/>
            <pc:sldMk cId="1742349084" sldId="967"/>
            <ac:picMk id="5" creationId="{5EC195AF-9BE0-73F6-CA4A-FDD973435D58}"/>
          </ac:picMkLst>
        </pc:picChg>
      </pc:sldChg>
      <pc:sldChg chg="addSp modSp add ord replId">
        <pc:chgData name="Eischeid, Hedy [AK]" userId="S::hedy.eischeid_neaalaska.org#ext#@neahq.onmicrosoft.com::549e5082-63c7-47ff-9cd6-fbb49a1f189e" providerId="AD" clId="Web-{8A6F860F-9A60-D210-6F59-CA347DF00211}" dt="2024-05-22T23:11:16.644" v="557" actId="1076"/>
        <pc:sldMkLst>
          <pc:docMk/>
          <pc:sldMk cId="3842242251" sldId="968"/>
        </pc:sldMkLst>
        <pc:spChg chg="mod">
          <ac:chgData name="Eischeid, Hedy [AK]" userId="S::hedy.eischeid_neaalaska.org#ext#@neahq.onmicrosoft.com::549e5082-63c7-47ff-9cd6-fbb49a1f189e" providerId="AD" clId="Web-{8A6F860F-9A60-D210-6F59-CA347DF00211}" dt="2024-05-22T23:11:14.847" v="556" actId="1076"/>
          <ac:spMkLst>
            <pc:docMk/>
            <pc:sldMk cId="3842242251" sldId="968"/>
            <ac:spMk id="3" creationId="{00000000-0000-0000-0000-000000000000}"/>
          </ac:spMkLst>
        </pc:spChg>
        <pc:picChg chg="add mod">
          <ac:chgData name="Eischeid, Hedy [AK]" userId="S::hedy.eischeid_neaalaska.org#ext#@neahq.onmicrosoft.com::549e5082-63c7-47ff-9cd6-fbb49a1f189e" providerId="AD" clId="Web-{8A6F860F-9A60-D210-6F59-CA347DF00211}" dt="2024-05-22T23:11:16.644" v="557" actId="1076"/>
          <ac:picMkLst>
            <pc:docMk/>
            <pc:sldMk cId="3842242251" sldId="968"/>
            <ac:picMk id="4" creationId="{7DCE9E39-80C5-C7B1-3D73-7C8D18DE7F53}"/>
          </ac:picMkLst>
        </pc:picChg>
      </pc:sldChg>
      <pc:sldChg chg="addSp modSp add replId">
        <pc:chgData name="Eischeid, Hedy [AK]" userId="S::hedy.eischeid_neaalaska.org#ext#@neahq.onmicrosoft.com::549e5082-63c7-47ff-9cd6-fbb49a1f189e" providerId="AD" clId="Web-{8A6F860F-9A60-D210-6F59-CA347DF00211}" dt="2024-05-22T23:11:01.752" v="554" actId="1076"/>
        <pc:sldMkLst>
          <pc:docMk/>
          <pc:sldMk cId="943283872" sldId="969"/>
        </pc:sldMkLst>
        <pc:spChg chg="mod">
          <ac:chgData name="Eischeid, Hedy [AK]" userId="S::hedy.eischeid_neaalaska.org#ext#@neahq.onmicrosoft.com::549e5082-63c7-47ff-9cd6-fbb49a1f189e" providerId="AD" clId="Web-{8A6F860F-9A60-D210-6F59-CA347DF00211}" dt="2024-05-22T23:06:02.946" v="515" actId="20577"/>
          <ac:spMkLst>
            <pc:docMk/>
            <pc:sldMk cId="943283872" sldId="969"/>
            <ac:spMk id="2" creationId="{00000000-0000-0000-0000-000000000000}"/>
          </ac:spMkLst>
        </pc:spChg>
        <pc:spChg chg="mod">
          <ac:chgData name="Eischeid, Hedy [AK]" userId="S::hedy.eischeid_neaalaska.org#ext#@neahq.onmicrosoft.com::549e5082-63c7-47ff-9cd6-fbb49a1f189e" providerId="AD" clId="Web-{8A6F860F-9A60-D210-6F59-CA347DF00211}" dt="2024-05-22T23:11:01.752" v="554" actId="1076"/>
          <ac:spMkLst>
            <pc:docMk/>
            <pc:sldMk cId="943283872" sldId="969"/>
            <ac:spMk id="3" creationId="{00000000-0000-0000-0000-000000000000}"/>
          </ac:spMkLst>
        </pc:spChg>
        <pc:picChg chg="add mod">
          <ac:chgData name="Eischeid, Hedy [AK]" userId="S::hedy.eischeid_neaalaska.org#ext#@neahq.onmicrosoft.com::549e5082-63c7-47ff-9cd6-fbb49a1f189e" providerId="AD" clId="Web-{8A6F860F-9A60-D210-6F59-CA347DF00211}" dt="2024-05-22T23:10:57.362" v="553" actId="1076"/>
          <ac:picMkLst>
            <pc:docMk/>
            <pc:sldMk cId="943283872" sldId="969"/>
            <ac:picMk id="4" creationId="{095284D0-12A8-3794-72FA-8DC128F3BC60}"/>
          </ac:picMkLst>
        </pc:picChg>
      </pc:sldChg>
      <pc:sldChg chg="addSp modSp add replId">
        <pc:chgData name="Eischeid, Hedy [AK]" userId="S::hedy.eischeid_neaalaska.org#ext#@neahq.onmicrosoft.com::549e5082-63c7-47ff-9cd6-fbb49a1f189e" providerId="AD" clId="Web-{8A6F860F-9A60-D210-6F59-CA347DF00211}" dt="2024-05-22T23:13:44.164" v="571" actId="1076"/>
        <pc:sldMkLst>
          <pc:docMk/>
          <pc:sldMk cId="922697234" sldId="970"/>
        </pc:sldMkLst>
        <pc:spChg chg="mod">
          <ac:chgData name="Eischeid, Hedy [AK]" userId="S::hedy.eischeid_neaalaska.org#ext#@neahq.onmicrosoft.com::549e5082-63c7-47ff-9cd6-fbb49a1f189e" providerId="AD" clId="Web-{8A6F860F-9A60-D210-6F59-CA347DF00211}" dt="2024-05-22T23:06:33.541" v="523" actId="1076"/>
          <ac:spMkLst>
            <pc:docMk/>
            <pc:sldMk cId="922697234" sldId="970"/>
            <ac:spMk id="2" creationId="{00000000-0000-0000-0000-000000000000}"/>
          </ac:spMkLst>
        </pc:spChg>
        <pc:spChg chg="mod">
          <ac:chgData name="Eischeid, Hedy [AK]" userId="S::hedy.eischeid_neaalaska.org#ext#@neahq.onmicrosoft.com::549e5082-63c7-47ff-9cd6-fbb49a1f189e" providerId="AD" clId="Web-{8A6F860F-9A60-D210-6F59-CA347DF00211}" dt="2024-05-22T23:13:36.820" v="568" actId="1076"/>
          <ac:spMkLst>
            <pc:docMk/>
            <pc:sldMk cId="922697234" sldId="970"/>
            <ac:spMk id="3" creationId="{00000000-0000-0000-0000-000000000000}"/>
          </ac:spMkLst>
        </pc:spChg>
        <pc:picChg chg="add mod">
          <ac:chgData name="Eischeid, Hedy [AK]" userId="S::hedy.eischeid_neaalaska.org#ext#@neahq.onmicrosoft.com::549e5082-63c7-47ff-9cd6-fbb49a1f189e" providerId="AD" clId="Web-{8A6F860F-9A60-D210-6F59-CA347DF00211}" dt="2024-05-22T23:13:44.164" v="571" actId="1076"/>
          <ac:picMkLst>
            <pc:docMk/>
            <pc:sldMk cId="922697234" sldId="970"/>
            <ac:picMk id="4" creationId="{E93E4425-4D46-8377-1672-82545A323D57}"/>
          </ac:picMkLst>
        </pc:picChg>
      </pc:sldChg>
      <pc:sldChg chg="addSp delSp modSp add replId">
        <pc:chgData name="Eischeid, Hedy [AK]" userId="S::hedy.eischeid_neaalaska.org#ext#@neahq.onmicrosoft.com::549e5082-63c7-47ff-9cd6-fbb49a1f189e" providerId="AD" clId="Web-{8A6F860F-9A60-D210-6F59-CA347DF00211}" dt="2024-05-22T23:17:42.109" v="625" actId="20577"/>
        <pc:sldMkLst>
          <pc:docMk/>
          <pc:sldMk cId="3832575257" sldId="971"/>
        </pc:sldMkLst>
        <pc:spChg chg="mod">
          <ac:chgData name="Eischeid, Hedy [AK]" userId="S::hedy.eischeid_neaalaska.org#ext#@neahq.onmicrosoft.com::549e5082-63c7-47ff-9cd6-fbb49a1f189e" providerId="AD" clId="Web-{8A6F860F-9A60-D210-6F59-CA347DF00211}" dt="2024-05-22T23:15:27.339" v="592" actId="20577"/>
          <ac:spMkLst>
            <pc:docMk/>
            <pc:sldMk cId="3832575257" sldId="971"/>
            <ac:spMk id="2" creationId="{00000000-0000-0000-0000-000000000000}"/>
          </ac:spMkLst>
        </pc:spChg>
        <pc:spChg chg="mod">
          <ac:chgData name="Eischeid, Hedy [AK]" userId="S::hedy.eischeid_neaalaska.org#ext#@neahq.onmicrosoft.com::549e5082-63c7-47ff-9cd6-fbb49a1f189e" providerId="AD" clId="Web-{8A6F860F-9A60-D210-6F59-CA347DF00211}" dt="2024-05-22T23:17:42.109" v="625" actId="20577"/>
          <ac:spMkLst>
            <pc:docMk/>
            <pc:sldMk cId="3832575257" sldId="971"/>
            <ac:spMk id="3" creationId="{00000000-0000-0000-0000-000000000000}"/>
          </ac:spMkLst>
        </pc:spChg>
        <pc:picChg chg="del">
          <ac:chgData name="Eischeid, Hedy [AK]" userId="S::hedy.eischeid_neaalaska.org#ext#@neahq.onmicrosoft.com::549e5082-63c7-47ff-9cd6-fbb49a1f189e" providerId="AD" clId="Web-{8A6F860F-9A60-D210-6F59-CA347DF00211}" dt="2024-05-22T23:14:21.899" v="573"/>
          <ac:picMkLst>
            <pc:docMk/>
            <pc:sldMk cId="3832575257" sldId="971"/>
            <ac:picMk id="4" creationId="{E93E4425-4D46-8377-1672-82545A323D57}"/>
          </ac:picMkLst>
        </pc:picChg>
        <pc:picChg chg="add mod">
          <ac:chgData name="Eischeid, Hedy [AK]" userId="S::hedy.eischeid_neaalaska.org#ext#@neahq.onmicrosoft.com::549e5082-63c7-47ff-9cd6-fbb49a1f189e" providerId="AD" clId="Web-{8A6F860F-9A60-D210-6F59-CA347DF00211}" dt="2024-05-22T23:17:24.420" v="619" actId="1076"/>
          <ac:picMkLst>
            <pc:docMk/>
            <pc:sldMk cId="3832575257" sldId="971"/>
            <ac:picMk id="5" creationId="{14E3455B-2689-3614-F94C-67B9F662E532}"/>
          </ac:picMkLst>
        </pc:picChg>
      </pc:sldChg>
      <pc:sldChg chg="delSp modSp add ord replId">
        <pc:chgData name="Eischeid, Hedy [AK]" userId="S::hedy.eischeid_neaalaska.org#ext#@neahq.onmicrosoft.com::549e5082-63c7-47ff-9cd6-fbb49a1f189e" providerId="AD" clId="Web-{8A6F860F-9A60-D210-6F59-CA347DF00211}" dt="2024-05-22T23:22:57.806" v="687" actId="20577"/>
        <pc:sldMkLst>
          <pc:docMk/>
          <pc:sldMk cId="1091570796" sldId="972"/>
        </pc:sldMkLst>
        <pc:spChg chg="mod">
          <ac:chgData name="Eischeid, Hedy [AK]" userId="S::hedy.eischeid_neaalaska.org#ext#@neahq.onmicrosoft.com::549e5082-63c7-47ff-9cd6-fbb49a1f189e" providerId="AD" clId="Web-{8A6F860F-9A60-D210-6F59-CA347DF00211}" dt="2024-05-22T23:20:04.535" v="654" actId="20577"/>
          <ac:spMkLst>
            <pc:docMk/>
            <pc:sldMk cId="1091570796" sldId="972"/>
            <ac:spMk id="2" creationId="{00000000-0000-0000-0000-000000000000}"/>
          </ac:spMkLst>
        </pc:spChg>
        <pc:spChg chg="mod">
          <ac:chgData name="Eischeid, Hedy [AK]" userId="S::hedy.eischeid_neaalaska.org#ext#@neahq.onmicrosoft.com::549e5082-63c7-47ff-9cd6-fbb49a1f189e" providerId="AD" clId="Web-{8A6F860F-9A60-D210-6F59-CA347DF00211}" dt="2024-05-22T23:22:57.806" v="687" actId="20577"/>
          <ac:spMkLst>
            <pc:docMk/>
            <pc:sldMk cId="1091570796" sldId="972"/>
            <ac:spMk id="3" creationId="{00000000-0000-0000-0000-000000000000}"/>
          </ac:spMkLst>
        </pc:spChg>
        <pc:picChg chg="del">
          <ac:chgData name="Eischeid, Hedy [AK]" userId="S::hedy.eischeid_neaalaska.org#ext#@neahq.onmicrosoft.com::549e5082-63c7-47ff-9cd6-fbb49a1f189e" providerId="AD" clId="Web-{8A6F860F-9A60-D210-6F59-CA347DF00211}" dt="2024-05-22T23:18:30.188" v="630"/>
          <ac:picMkLst>
            <pc:docMk/>
            <pc:sldMk cId="1091570796" sldId="972"/>
            <ac:picMk id="4" creationId="{E93E4425-4D46-8377-1672-82545A323D57}"/>
          </ac:picMkLst>
        </pc:picChg>
      </pc:sldChg>
    </pc:docChg>
  </pc:docChgLst>
  <pc:docChgLst>
    <pc:chgData name="Holmes, Ellen [NEA]" userId="S::eholmes@nea.org::8df78491-616d-4641-a13e-176bb27a1b7f" providerId="AD" clId="Web-{7CCD645B-FB8E-67F3-C3C2-C82E33FA0E84}"/>
    <pc:docChg chg="addSld delSld modSld sldOrd">
      <pc:chgData name="Holmes, Ellen [NEA]" userId="S::eholmes@nea.org::8df78491-616d-4641-a13e-176bb27a1b7f" providerId="AD" clId="Web-{7CCD645B-FB8E-67F3-C3C2-C82E33FA0E84}" dt="2024-05-31T16:15:45.549" v="284"/>
      <pc:docMkLst>
        <pc:docMk/>
      </pc:docMkLst>
      <pc:sldChg chg="modSp">
        <pc:chgData name="Holmes, Ellen [NEA]" userId="S::eholmes@nea.org::8df78491-616d-4641-a13e-176bb27a1b7f" providerId="AD" clId="Web-{7CCD645B-FB8E-67F3-C3C2-C82E33FA0E84}" dt="2024-05-31T15:22:23.089" v="3" actId="20577"/>
        <pc:sldMkLst>
          <pc:docMk/>
          <pc:sldMk cId="506761459" sldId="256"/>
        </pc:sldMkLst>
        <pc:spChg chg="mod">
          <ac:chgData name="Holmes, Ellen [NEA]" userId="S::eholmes@nea.org::8df78491-616d-4641-a13e-176bb27a1b7f" providerId="AD" clId="Web-{7CCD645B-FB8E-67F3-C3C2-C82E33FA0E84}" dt="2024-05-31T15:22:23.089" v="3" actId="20577"/>
          <ac:spMkLst>
            <pc:docMk/>
            <pc:sldMk cId="506761459" sldId="256"/>
            <ac:spMk id="3" creationId="{00000000-0000-0000-0000-000000000000}"/>
          </ac:spMkLst>
        </pc:spChg>
      </pc:sldChg>
      <pc:sldChg chg="ord">
        <pc:chgData name="Holmes, Ellen [NEA]" userId="S::eholmes@nea.org::8df78491-616d-4641-a13e-176bb27a1b7f" providerId="AD" clId="Web-{7CCD645B-FB8E-67F3-C3C2-C82E33FA0E84}" dt="2024-05-31T16:15:45.549" v="284"/>
        <pc:sldMkLst>
          <pc:docMk/>
          <pc:sldMk cId="8457112" sldId="274"/>
        </pc:sldMkLst>
      </pc:sldChg>
      <pc:sldChg chg="add del">
        <pc:chgData name="Holmes, Ellen [NEA]" userId="S::eholmes@nea.org::8df78491-616d-4641-a13e-176bb27a1b7f" providerId="AD" clId="Web-{7CCD645B-FB8E-67F3-C3C2-C82E33FA0E84}" dt="2024-05-31T16:15:08.625" v="278"/>
        <pc:sldMkLst>
          <pc:docMk/>
          <pc:sldMk cId="1706959969" sldId="276"/>
        </pc:sldMkLst>
      </pc:sldChg>
      <pc:sldChg chg="add del ord">
        <pc:chgData name="Holmes, Ellen [NEA]" userId="S::eholmes@nea.org::8df78491-616d-4641-a13e-176bb27a1b7f" providerId="AD" clId="Web-{7CCD645B-FB8E-67F3-C3C2-C82E33FA0E84}" dt="2024-05-31T16:15:08.640" v="279"/>
        <pc:sldMkLst>
          <pc:docMk/>
          <pc:sldMk cId="687437827" sldId="330"/>
        </pc:sldMkLst>
      </pc:sldChg>
      <pc:sldChg chg="add del">
        <pc:chgData name="Holmes, Ellen [NEA]" userId="S::eholmes@nea.org::8df78491-616d-4641-a13e-176bb27a1b7f" providerId="AD" clId="Web-{7CCD645B-FB8E-67F3-C3C2-C82E33FA0E84}" dt="2024-05-31T16:15:35.502" v="283"/>
        <pc:sldMkLst>
          <pc:docMk/>
          <pc:sldMk cId="2215648500" sldId="778"/>
        </pc:sldMkLst>
      </pc:sldChg>
      <pc:sldChg chg="modSp del">
        <pc:chgData name="Holmes, Ellen [NEA]" userId="S::eholmes@nea.org::8df78491-616d-4641-a13e-176bb27a1b7f" providerId="AD" clId="Web-{7CCD645B-FB8E-67F3-C3C2-C82E33FA0E84}" dt="2024-05-31T16:06:19.194" v="142" actId="20577"/>
        <pc:sldMkLst>
          <pc:docMk/>
          <pc:sldMk cId="900204209" sldId="779"/>
        </pc:sldMkLst>
        <pc:spChg chg="mod">
          <ac:chgData name="Holmes, Ellen [NEA]" userId="S::eholmes@nea.org::8df78491-616d-4641-a13e-176bb27a1b7f" providerId="AD" clId="Web-{7CCD645B-FB8E-67F3-C3C2-C82E33FA0E84}" dt="2024-05-31T16:01:01.905" v="66" actId="20577"/>
          <ac:spMkLst>
            <pc:docMk/>
            <pc:sldMk cId="900204209" sldId="779"/>
            <ac:spMk id="2" creationId="{00000000-0000-0000-0000-000000000000}"/>
          </ac:spMkLst>
        </pc:spChg>
        <pc:spChg chg="mod">
          <ac:chgData name="Holmes, Ellen [NEA]" userId="S::eholmes@nea.org::8df78491-616d-4641-a13e-176bb27a1b7f" providerId="AD" clId="Web-{7CCD645B-FB8E-67F3-C3C2-C82E33FA0E84}" dt="2024-05-31T16:06:19.194" v="142" actId="20577"/>
          <ac:spMkLst>
            <pc:docMk/>
            <pc:sldMk cId="900204209" sldId="779"/>
            <ac:spMk id="3" creationId="{00000000-0000-0000-0000-000000000000}"/>
          </ac:spMkLst>
        </pc:spChg>
      </pc:sldChg>
      <pc:sldChg chg="del">
        <pc:chgData name="Holmes, Ellen [NEA]" userId="S::eholmes@nea.org::8df78491-616d-4641-a13e-176bb27a1b7f" providerId="AD" clId="Web-{7CCD645B-FB8E-67F3-C3C2-C82E33FA0E84}" dt="2024-05-31T16:06:57.166" v="145"/>
        <pc:sldMkLst>
          <pc:docMk/>
          <pc:sldMk cId="2364054711" sldId="792"/>
        </pc:sldMkLst>
      </pc:sldChg>
      <pc:sldChg chg="modSp">
        <pc:chgData name="Holmes, Ellen [NEA]" userId="S::eholmes@nea.org::8df78491-616d-4641-a13e-176bb27a1b7f" providerId="AD" clId="Web-{7CCD645B-FB8E-67F3-C3C2-C82E33FA0E84}" dt="2024-05-31T16:15:03.812" v="275" actId="20577"/>
        <pc:sldMkLst>
          <pc:docMk/>
          <pc:sldMk cId="181806907" sldId="794"/>
        </pc:sldMkLst>
        <pc:spChg chg="mod">
          <ac:chgData name="Holmes, Ellen [NEA]" userId="S::eholmes@nea.org::8df78491-616d-4641-a13e-176bb27a1b7f" providerId="AD" clId="Web-{7CCD645B-FB8E-67F3-C3C2-C82E33FA0E84}" dt="2024-05-31T16:15:03.812" v="275" actId="20577"/>
          <ac:spMkLst>
            <pc:docMk/>
            <pc:sldMk cId="181806907" sldId="794"/>
            <ac:spMk id="3" creationId="{00000000-0000-0000-0000-000000000000}"/>
          </ac:spMkLst>
        </pc:spChg>
      </pc:sldChg>
      <pc:sldChg chg="del">
        <pc:chgData name="Holmes, Ellen [NEA]" userId="S::eholmes@nea.org::8df78491-616d-4641-a13e-176bb27a1b7f" providerId="AD" clId="Web-{7CCD645B-FB8E-67F3-C3C2-C82E33FA0E84}" dt="2024-05-31T16:07:50.560" v="169"/>
        <pc:sldMkLst>
          <pc:docMk/>
          <pc:sldMk cId="4221518724" sldId="817"/>
        </pc:sldMkLst>
      </pc:sldChg>
      <pc:sldChg chg="del">
        <pc:chgData name="Holmes, Ellen [NEA]" userId="S::eholmes@nea.org::8df78491-616d-4641-a13e-176bb27a1b7f" providerId="AD" clId="Web-{7CCD645B-FB8E-67F3-C3C2-C82E33FA0E84}" dt="2024-05-31T15:28:28.929" v="29"/>
        <pc:sldMkLst>
          <pc:docMk/>
          <pc:sldMk cId="1567069700" sldId="867"/>
        </pc:sldMkLst>
      </pc:sldChg>
      <pc:sldChg chg="del">
        <pc:chgData name="Holmes, Ellen [NEA]" userId="S::eholmes@nea.org::8df78491-616d-4641-a13e-176bb27a1b7f" providerId="AD" clId="Web-{7CCD645B-FB8E-67F3-C3C2-C82E33FA0E84}" dt="2024-05-31T15:28:30.788" v="31"/>
        <pc:sldMkLst>
          <pc:docMk/>
          <pc:sldMk cId="1525248601" sldId="869"/>
        </pc:sldMkLst>
      </pc:sldChg>
      <pc:sldChg chg="del">
        <pc:chgData name="Holmes, Ellen [NEA]" userId="S::eholmes@nea.org::8df78491-616d-4641-a13e-176bb27a1b7f" providerId="AD" clId="Web-{7CCD645B-FB8E-67F3-C3C2-C82E33FA0E84}" dt="2024-05-31T15:28:31.757" v="32"/>
        <pc:sldMkLst>
          <pc:docMk/>
          <pc:sldMk cId="2195462826" sldId="870"/>
        </pc:sldMkLst>
      </pc:sldChg>
      <pc:sldChg chg="del">
        <pc:chgData name="Holmes, Ellen [NEA]" userId="S::eholmes@nea.org::8df78491-616d-4641-a13e-176bb27a1b7f" providerId="AD" clId="Web-{7CCD645B-FB8E-67F3-C3C2-C82E33FA0E84}" dt="2024-05-31T15:28:33.054" v="33"/>
        <pc:sldMkLst>
          <pc:docMk/>
          <pc:sldMk cId="3792496203" sldId="871"/>
        </pc:sldMkLst>
      </pc:sldChg>
      <pc:sldChg chg="del">
        <pc:chgData name="Holmes, Ellen [NEA]" userId="S::eholmes@nea.org::8df78491-616d-4641-a13e-176bb27a1b7f" providerId="AD" clId="Web-{7CCD645B-FB8E-67F3-C3C2-C82E33FA0E84}" dt="2024-05-31T15:28:34.788" v="34"/>
        <pc:sldMkLst>
          <pc:docMk/>
          <pc:sldMk cId="220336323" sldId="872"/>
        </pc:sldMkLst>
      </pc:sldChg>
      <pc:sldChg chg="del">
        <pc:chgData name="Holmes, Ellen [NEA]" userId="S::eholmes@nea.org::8df78491-616d-4641-a13e-176bb27a1b7f" providerId="AD" clId="Web-{7CCD645B-FB8E-67F3-C3C2-C82E33FA0E84}" dt="2024-05-31T15:28:37.664" v="35"/>
        <pc:sldMkLst>
          <pc:docMk/>
          <pc:sldMk cId="842821162" sldId="873"/>
        </pc:sldMkLst>
      </pc:sldChg>
      <pc:sldChg chg="add del">
        <pc:chgData name="Holmes, Ellen [NEA]" userId="S::eholmes@nea.org::8df78491-616d-4641-a13e-176bb27a1b7f" providerId="AD" clId="Web-{7CCD645B-FB8E-67F3-C3C2-C82E33FA0E84}" dt="2024-05-31T16:15:08.656" v="280"/>
        <pc:sldMkLst>
          <pc:docMk/>
          <pc:sldMk cId="433811538" sldId="876"/>
        </pc:sldMkLst>
      </pc:sldChg>
      <pc:sldChg chg="modSp add del">
        <pc:chgData name="Holmes, Ellen [NEA]" userId="S::eholmes@nea.org::8df78491-616d-4641-a13e-176bb27a1b7f" providerId="AD" clId="Web-{7CCD645B-FB8E-67F3-C3C2-C82E33FA0E84}" dt="2024-05-31T16:15:08.671" v="281"/>
        <pc:sldMkLst>
          <pc:docMk/>
          <pc:sldMk cId="4225089569" sldId="877"/>
        </pc:sldMkLst>
        <pc:spChg chg="mod">
          <ac:chgData name="Holmes, Ellen [NEA]" userId="S::eholmes@nea.org::8df78491-616d-4641-a13e-176bb27a1b7f" providerId="AD" clId="Web-{7CCD645B-FB8E-67F3-C3C2-C82E33FA0E84}" dt="2024-05-31T15:27:33.490" v="28" actId="14100"/>
          <ac:spMkLst>
            <pc:docMk/>
            <pc:sldMk cId="4225089569" sldId="877"/>
            <ac:spMk id="3" creationId="{00000000-0000-0000-0000-000000000000}"/>
          </ac:spMkLst>
        </pc:spChg>
      </pc:sldChg>
      <pc:sldChg chg="del">
        <pc:chgData name="Holmes, Ellen [NEA]" userId="S::eholmes@nea.org::8df78491-616d-4641-a13e-176bb27a1b7f" providerId="AD" clId="Web-{7CCD645B-FB8E-67F3-C3C2-C82E33FA0E84}" dt="2024-05-31T15:28:40.898" v="37"/>
        <pc:sldMkLst>
          <pc:docMk/>
          <pc:sldMk cId="205301660" sldId="878"/>
        </pc:sldMkLst>
      </pc:sldChg>
      <pc:sldChg chg="add del">
        <pc:chgData name="Holmes, Ellen [NEA]" userId="S::eholmes@nea.org::8df78491-616d-4641-a13e-176bb27a1b7f" providerId="AD" clId="Web-{7CCD645B-FB8E-67F3-C3C2-C82E33FA0E84}" dt="2024-05-31T16:13:22.070" v="251"/>
        <pc:sldMkLst>
          <pc:docMk/>
          <pc:sldMk cId="1798953711" sldId="885"/>
        </pc:sldMkLst>
      </pc:sldChg>
      <pc:sldChg chg="del">
        <pc:chgData name="Holmes, Ellen [NEA]" userId="S::eholmes@nea.org::8df78491-616d-4641-a13e-176bb27a1b7f" providerId="AD" clId="Web-{7CCD645B-FB8E-67F3-C3C2-C82E33FA0E84}" dt="2024-05-31T16:00:09.135" v="40"/>
        <pc:sldMkLst>
          <pc:docMk/>
          <pc:sldMk cId="2845670330" sldId="892"/>
        </pc:sldMkLst>
      </pc:sldChg>
      <pc:sldChg chg="del">
        <pc:chgData name="Holmes, Ellen [NEA]" userId="S::eholmes@nea.org::8df78491-616d-4641-a13e-176bb27a1b7f" providerId="AD" clId="Web-{7CCD645B-FB8E-67F3-C3C2-C82E33FA0E84}" dt="2024-05-31T16:01:53.487" v="81"/>
        <pc:sldMkLst>
          <pc:docMk/>
          <pc:sldMk cId="4140943297" sldId="894"/>
        </pc:sldMkLst>
      </pc:sldChg>
      <pc:sldChg chg="del">
        <pc:chgData name="Holmes, Ellen [NEA]" userId="S::eholmes@nea.org::8df78491-616d-4641-a13e-176bb27a1b7f" providerId="AD" clId="Web-{7CCD645B-FB8E-67F3-C3C2-C82E33FA0E84}" dt="2024-05-31T16:06:58.588" v="146"/>
        <pc:sldMkLst>
          <pc:docMk/>
          <pc:sldMk cId="2869138796" sldId="895"/>
        </pc:sldMkLst>
      </pc:sldChg>
      <pc:sldChg chg="del">
        <pc:chgData name="Holmes, Ellen [NEA]" userId="S::eholmes@nea.org::8df78491-616d-4641-a13e-176bb27a1b7f" providerId="AD" clId="Web-{7CCD645B-FB8E-67F3-C3C2-C82E33FA0E84}" dt="2024-05-31T16:07:18.949" v="156"/>
        <pc:sldMkLst>
          <pc:docMk/>
          <pc:sldMk cId="2991354553" sldId="896"/>
        </pc:sldMkLst>
      </pc:sldChg>
      <pc:sldChg chg="del">
        <pc:chgData name="Holmes, Ellen [NEA]" userId="S::eholmes@nea.org::8df78491-616d-4641-a13e-176bb27a1b7f" providerId="AD" clId="Web-{7CCD645B-FB8E-67F3-C3C2-C82E33FA0E84}" dt="2024-05-31T16:06:56.009" v="144"/>
        <pc:sldMkLst>
          <pc:docMk/>
          <pc:sldMk cId="3648678895" sldId="897"/>
        </pc:sldMkLst>
      </pc:sldChg>
      <pc:sldChg chg="del">
        <pc:chgData name="Holmes, Ellen [NEA]" userId="S::eholmes@nea.org::8df78491-616d-4641-a13e-176bb27a1b7f" providerId="AD" clId="Web-{7CCD645B-FB8E-67F3-C3C2-C82E33FA0E84}" dt="2024-05-31T16:07:48.967" v="168"/>
        <pc:sldMkLst>
          <pc:docMk/>
          <pc:sldMk cId="2768204220" sldId="898"/>
        </pc:sldMkLst>
      </pc:sldChg>
      <pc:sldChg chg="add del">
        <pc:chgData name="Holmes, Ellen [NEA]" userId="S::eholmes@nea.org::8df78491-616d-4641-a13e-176bb27a1b7f" providerId="AD" clId="Web-{7CCD645B-FB8E-67F3-C3C2-C82E33FA0E84}" dt="2024-05-31T16:15:08.593" v="276"/>
        <pc:sldMkLst>
          <pc:docMk/>
          <pc:sldMk cId="416271766" sldId="899"/>
        </pc:sldMkLst>
      </pc:sldChg>
      <pc:sldChg chg="del">
        <pc:chgData name="Holmes, Ellen [NEA]" userId="S::eholmes@nea.org::8df78491-616d-4641-a13e-176bb27a1b7f" providerId="AD" clId="Web-{7CCD645B-FB8E-67F3-C3C2-C82E33FA0E84}" dt="2024-05-31T16:07:17.152" v="155"/>
        <pc:sldMkLst>
          <pc:docMk/>
          <pc:sldMk cId="3118076571" sldId="900"/>
        </pc:sldMkLst>
      </pc:sldChg>
      <pc:sldChg chg="del">
        <pc:chgData name="Holmes, Ellen [NEA]" userId="S::eholmes@nea.org::8df78491-616d-4641-a13e-176bb27a1b7f" providerId="AD" clId="Web-{7CCD645B-FB8E-67F3-C3C2-C82E33FA0E84}" dt="2024-05-31T16:07:10.026" v="154"/>
        <pc:sldMkLst>
          <pc:docMk/>
          <pc:sldMk cId="4225099809" sldId="901"/>
        </pc:sldMkLst>
      </pc:sldChg>
      <pc:sldChg chg="del">
        <pc:chgData name="Holmes, Ellen [NEA]" userId="S::eholmes@nea.org::8df78491-616d-4641-a13e-176bb27a1b7f" providerId="AD" clId="Web-{7CCD645B-FB8E-67F3-C3C2-C82E33FA0E84}" dt="2024-05-31T16:06:54.384" v="143"/>
        <pc:sldMkLst>
          <pc:docMk/>
          <pc:sldMk cId="3881697812" sldId="907"/>
        </pc:sldMkLst>
      </pc:sldChg>
      <pc:sldChg chg="del">
        <pc:chgData name="Holmes, Ellen [NEA]" userId="S::eholmes@nea.org::8df78491-616d-4641-a13e-176bb27a1b7f" providerId="AD" clId="Web-{7CCD645B-FB8E-67F3-C3C2-C82E33FA0E84}" dt="2024-05-31T16:07:00.822" v="148"/>
        <pc:sldMkLst>
          <pc:docMk/>
          <pc:sldMk cId="1745253284" sldId="910"/>
        </pc:sldMkLst>
      </pc:sldChg>
      <pc:sldChg chg="del">
        <pc:chgData name="Holmes, Ellen [NEA]" userId="S::eholmes@nea.org::8df78491-616d-4641-a13e-176bb27a1b7f" providerId="AD" clId="Web-{7CCD645B-FB8E-67F3-C3C2-C82E33FA0E84}" dt="2024-05-31T16:07:01.510" v="150"/>
        <pc:sldMkLst>
          <pc:docMk/>
          <pc:sldMk cId="2542079299" sldId="911"/>
        </pc:sldMkLst>
      </pc:sldChg>
      <pc:sldChg chg="del">
        <pc:chgData name="Holmes, Ellen [NEA]" userId="S::eholmes@nea.org::8df78491-616d-4641-a13e-176bb27a1b7f" providerId="AD" clId="Web-{7CCD645B-FB8E-67F3-C3C2-C82E33FA0E84}" dt="2024-05-31T16:07:06.338" v="152"/>
        <pc:sldMkLst>
          <pc:docMk/>
          <pc:sldMk cId="566714653" sldId="912"/>
        </pc:sldMkLst>
      </pc:sldChg>
      <pc:sldChg chg="del">
        <pc:chgData name="Holmes, Ellen [NEA]" userId="S::eholmes@nea.org::8df78491-616d-4641-a13e-176bb27a1b7f" providerId="AD" clId="Web-{7CCD645B-FB8E-67F3-C3C2-C82E33FA0E84}" dt="2024-05-31T16:07:22.683" v="157"/>
        <pc:sldMkLst>
          <pc:docMk/>
          <pc:sldMk cId="53653864" sldId="917"/>
        </pc:sldMkLst>
      </pc:sldChg>
      <pc:sldChg chg="del">
        <pc:chgData name="Holmes, Ellen [NEA]" userId="S::eholmes@nea.org::8df78491-616d-4641-a13e-176bb27a1b7f" providerId="AD" clId="Web-{7CCD645B-FB8E-67F3-C3C2-C82E33FA0E84}" dt="2024-05-31T16:07:23.715" v="158"/>
        <pc:sldMkLst>
          <pc:docMk/>
          <pc:sldMk cId="305994759" sldId="918"/>
        </pc:sldMkLst>
      </pc:sldChg>
      <pc:sldChg chg="del">
        <pc:chgData name="Holmes, Ellen [NEA]" userId="S::eholmes@nea.org::8df78491-616d-4641-a13e-176bb27a1b7f" providerId="AD" clId="Web-{7CCD645B-FB8E-67F3-C3C2-C82E33FA0E84}" dt="2024-05-31T16:07:25.637" v="159"/>
        <pc:sldMkLst>
          <pc:docMk/>
          <pc:sldMk cId="680040918" sldId="919"/>
        </pc:sldMkLst>
      </pc:sldChg>
      <pc:sldChg chg="del">
        <pc:chgData name="Holmes, Ellen [NEA]" userId="S::eholmes@nea.org::8df78491-616d-4641-a13e-176bb27a1b7f" providerId="AD" clId="Web-{7CCD645B-FB8E-67F3-C3C2-C82E33FA0E84}" dt="2024-05-31T16:07:26.684" v="160"/>
        <pc:sldMkLst>
          <pc:docMk/>
          <pc:sldMk cId="3476521513" sldId="920"/>
        </pc:sldMkLst>
      </pc:sldChg>
      <pc:sldChg chg="del">
        <pc:chgData name="Holmes, Ellen [NEA]" userId="S::eholmes@nea.org::8df78491-616d-4641-a13e-176bb27a1b7f" providerId="AD" clId="Web-{7CCD645B-FB8E-67F3-C3C2-C82E33FA0E84}" dt="2024-05-31T16:07:27.715" v="161"/>
        <pc:sldMkLst>
          <pc:docMk/>
          <pc:sldMk cId="1874410042" sldId="921"/>
        </pc:sldMkLst>
      </pc:sldChg>
      <pc:sldChg chg="del">
        <pc:chgData name="Holmes, Ellen [NEA]" userId="S::eholmes@nea.org::8df78491-616d-4641-a13e-176bb27a1b7f" providerId="AD" clId="Web-{7CCD645B-FB8E-67F3-C3C2-C82E33FA0E84}" dt="2024-05-31T16:07:28.871" v="162"/>
        <pc:sldMkLst>
          <pc:docMk/>
          <pc:sldMk cId="2187815560" sldId="922"/>
        </pc:sldMkLst>
      </pc:sldChg>
      <pc:sldChg chg="del">
        <pc:chgData name="Holmes, Ellen [NEA]" userId="S::eholmes@nea.org::8df78491-616d-4641-a13e-176bb27a1b7f" providerId="AD" clId="Web-{7CCD645B-FB8E-67F3-C3C2-C82E33FA0E84}" dt="2024-05-31T16:07:29.731" v="163"/>
        <pc:sldMkLst>
          <pc:docMk/>
          <pc:sldMk cId="1257078479" sldId="923"/>
        </pc:sldMkLst>
      </pc:sldChg>
      <pc:sldChg chg="del">
        <pc:chgData name="Holmes, Ellen [NEA]" userId="S::eholmes@nea.org::8df78491-616d-4641-a13e-176bb27a1b7f" providerId="AD" clId="Web-{7CCD645B-FB8E-67F3-C3C2-C82E33FA0E84}" dt="2024-05-31T16:07:08.261" v="153"/>
        <pc:sldMkLst>
          <pc:docMk/>
          <pc:sldMk cId="3147357885" sldId="924"/>
        </pc:sldMkLst>
      </pc:sldChg>
      <pc:sldChg chg="del">
        <pc:chgData name="Holmes, Ellen [NEA]" userId="S::eholmes@nea.org::8df78491-616d-4641-a13e-176bb27a1b7f" providerId="AD" clId="Web-{7CCD645B-FB8E-67F3-C3C2-C82E33FA0E84}" dt="2024-05-31T16:07:01.541" v="151"/>
        <pc:sldMkLst>
          <pc:docMk/>
          <pc:sldMk cId="4103945530" sldId="925"/>
        </pc:sldMkLst>
      </pc:sldChg>
      <pc:sldChg chg="del">
        <pc:chgData name="Holmes, Ellen [NEA]" userId="S::eholmes@nea.org::8df78491-616d-4641-a13e-176bb27a1b7f" providerId="AD" clId="Web-{7CCD645B-FB8E-67F3-C3C2-C82E33FA0E84}" dt="2024-05-31T16:07:01.119" v="149"/>
        <pc:sldMkLst>
          <pc:docMk/>
          <pc:sldMk cId="52639220" sldId="926"/>
        </pc:sldMkLst>
      </pc:sldChg>
      <pc:sldChg chg="del">
        <pc:chgData name="Holmes, Ellen [NEA]" userId="S::eholmes@nea.org::8df78491-616d-4641-a13e-176bb27a1b7f" providerId="AD" clId="Web-{7CCD645B-FB8E-67F3-C3C2-C82E33FA0E84}" dt="2024-05-31T16:06:59.776" v="147"/>
        <pc:sldMkLst>
          <pc:docMk/>
          <pc:sldMk cId="1981616496" sldId="927"/>
        </pc:sldMkLst>
      </pc:sldChg>
      <pc:sldChg chg="ord">
        <pc:chgData name="Holmes, Ellen [NEA]" userId="S::eholmes@nea.org::8df78491-616d-4641-a13e-176bb27a1b7f" providerId="AD" clId="Web-{7CCD645B-FB8E-67F3-C3C2-C82E33FA0E84}" dt="2024-05-31T16:08:22.969" v="173"/>
        <pc:sldMkLst>
          <pc:docMk/>
          <pc:sldMk cId="2296248060" sldId="932"/>
        </pc:sldMkLst>
      </pc:sldChg>
      <pc:sldChg chg="del">
        <pc:chgData name="Holmes, Ellen [NEA]" userId="S::eholmes@nea.org::8df78491-616d-4641-a13e-176bb27a1b7f" providerId="AD" clId="Web-{7CCD645B-FB8E-67F3-C3C2-C82E33FA0E84}" dt="2024-05-31T16:11:01.840" v="174"/>
        <pc:sldMkLst>
          <pc:docMk/>
          <pc:sldMk cId="588154298" sldId="934"/>
        </pc:sldMkLst>
      </pc:sldChg>
      <pc:sldChg chg="modSp del">
        <pc:chgData name="Holmes, Ellen [NEA]" userId="S::eholmes@nea.org::8df78491-616d-4641-a13e-176bb27a1b7f" providerId="AD" clId="Web-{7CCD645B-FB8E-67F3-C3C2-C82E33FA0E84}" dt="2024-05-31T16:13:11.194" v="249" actId="20577"/>
        <pc:sldMkLst>
          <pc:docMk/>
          <pc:sldMk cId="1684101868" sldId="935"/>
        </pc:sldMkLst>
        <pc:spChg chg="mod">
          <ac:chgData name="Holmes, Ellen [NEA]" userId="S::eholmes@nea.org::8df78491-616d-4641-a13e-176bb27a1b7f" providerId="AD" clId="Web-{7CCD645B-FB8E-67F3-C3C2-C82E33FA0E84}" dt="2024-05-31T16:13:11.194" v="249" actId="20577"/>
          <ac:spMkLst>
            <pc:docMk/>
            <pc:sldMk cId="1684101868" sldId="935"/>
            <ac:spMk id="3" creationId="{00000000-0000-0000-0000-000000000000}"/>
          </ac:spMkLst>
        </pc:spChg>
      </pc:sldChg>
      <pc:sldChg chg="modSp">
        <pc:chgData name="Holmes, Ellen [NEA]" userId="S::eholmes@nea.org::8df78491-616d-4641-a13e-176bb27a1b7f" providerId="AD" clId="Web-{7CCD645B-FB8E-67F3-C3C2-C82E33FA0E84}" dt="2024-05-31T15:22:54.621" v="16" actId="20577"/>
        <pc:sldMkLst>
          <pc:docMk/>
          <pc:sldMk cId="1060163821" sldId="939"/>
        </pc:sldMkLst>
        <pc:spChg chg="mod">
          <ac:chgData name="Holmes, Ellen [NEA]" userId="S::eholmes@nea.org::8df78491-616d-4641-a13e-176bb27a1b7f" providerId="AD" clId="Web-{7CCD645B-FB8E-67F3-C3C2-C82E33FA0E84}" dt="2024-05-31T15:22:54.621" v="16" actId="20577"/>
          <ac:spMkLst>
            <pc:docMk/>
            <pc:sldMk cId="1060163821" sldId="939"/>
            <ac:spMk id="3" creationId="{00000000-0000-0000-0000-000000000000}"/>
          </ac:spMkLst>
        </pc:spChg>
      </pc:sldChg>
      <pc:sldChg chg="del">
        <pc:chgData name="Holmes, Ellen [NEA]" userId="S::eholmes@nea.org::8df78491-616d-4641-a13e-176bb27a1b7f" providerId="AD" clId="Web-{7CCD645B-FB8E-67F3-C3C2-C82E33FA0E84}" dt="2024-05-31T16:08:07.968" v="170"/>
        <pc:sldMkLst>
          <pc:docMk/>
          <pc:sldMk cId="4196738096" sldId="942"/>
        </pc:sldMkLst>
      </pc:sldChg>
      <pc:sldChg chg="modSp ord">
        <pc:chgData name="Holmes, Ellen [NEA]" userId="S::eholmes@nea.org::8df78491-616d-4641-a13e-176bb27a1b7f" providerId="AD" clId="Web-{7CCD645B-FB8E-67F3-C3C2-C82E33FA0E84}" dt="2024-05-31T16:11:39.546" v="188" actId="20577"/>
        <pc:sldMkLst>
          <pc:docMk/>
          <pc:sldMk cId="1844894116" sldId="943"/>
        </pc:sldMkLst>
        <pc:spChg chg="mod">
          <ac:chgData name="Holmes, Ellen [NEA]" userId="S::eholmes@nea.org::8df78491-616d-4641-a13e-176bb27a1b7f" providerId="AD" clId="Web-{7CCD645B-FB8E-67F3-C3C2-C82E33FA0E84}" dt="2024-05-31T16:11:39.546" v="188" actId="20577"/>
          <ac:spMkLst>
            <pc:docMk/>
            <pc:sldMk cId="1844894116" sldId="943"/>
            <ac:spMk id="3" creationId="{00000000-0000-0000-0000-000000000000}"/>
          </ac:spMkLst>
        </pc:spChg>
      </pc:sldChg>
      <pc:sldChg chg="del">
        <pc:chgData name="Holmes, Ellen [NEA]" userId="S::eholmes@nea.org::8df78491-616d-4641-a13e-176bb27a1b7f" providerId="AD" clId="Web-{7CCD645B-FB8E-67F3-C3C2-C82E33FA0E84}" dt="2024-05-31T16:07:30.762" v="164"/>
        <pc:sldMkLst>
          <pc:docMk/>
          <pc:sldMk cId="2053844834" sldId="945"/>
        </pc:sldMkLst>
      </pc:sldChg>
      <pc:sldChg chg="del">
        <pc:chgData name="Holmes, Ellen [NEA]" userId="S::eholmes@nea.org::8df78491-616d-4641-a13e-176bb27a1b7f" providerId="AD" clId="Web-{7CCD645B-FB8E-67F3-C3C2-C82E33FA0E84}" dt="2024-05-31T16:07:31.840" v="165"/>
        <pc:sldMkLst>
          <pc:docMk/>
          <pc:sldMk cId="2063678169" sldId="946"/>
        </pc:sldMkLst>
      </pc:sldChg>
      <pc:sldChg chg="del">
        <pc:chgData name="Holmes, Ellen [NEA]" userId="S::eholmes@nea.org::8df78491-616d-4641-a13e-176bb27a1b7f" providerId="AD" clId="Web-{7CCD645B-FB8E-67F3-C3C2-C82E33FA0E84}" dt="2024-05-31T16:07:45.294" v="167"/>
        <pc:sldMkLst>
          <pc:docMk/>
          <pc:sldMk cId="1598166496" sldId="947"/>
        </pc:sldMkLst>
      </pc:sldChg>
      <pc:sldChg chg="del">
        <pc:chgData name="Holmes, Ellen [NEA]" userId="S::eholmes@nea.org::8df78491-616d-4641-a13e-176bb27a1b7f" providerId="AD" clId="Web-{7CCD645B-FB8E-67F3-C3C2-C82E33FA0E84}" dt="2024-05-31T15:28:29.991" v="30"/>
        <pc:sldMkLst>
          <pc:docMk/>
          <pc:sldMk cId="3182027013" sldId="961"/>
        </pc:sldMkLst>
      </pc:sldChg>
      <pc:sldChg chg="del">
        <pc:chgData name="Holmes, Ellen [NEA]" userId="S::eholmes@nea.org::8df78491-616d-4641-a13e-176bb27a1b7f" providerId="AD" clId="Web-{7CCD645B-FB8E-67F3-C3C2-C82E33FA0E84}" dt="2024-05-31T15:28:37.679" v="36"/>
        <pc:sldMkLst>
          <pc:docMk/>
          <pc:sldMk cId="1145752799" sldId="964"/>
        </pc:sldMkLst>
      </pc:sldChg>
      <pc:sldChg chg="addSp delSp modSp add replId">
        <pc:chgData name="Holmes, Ellen [NEA]" userId="S::eholmes@nea.org::8df78491-616d-4641-a13e-176bb27a1b7f" providerId="AD" clId="Web-{7CCD645B-FB8E-67F3-C3C2-C82E33FA0E84}" dt="2024-05-31T16:05:40.129" v="137" actId="20577"/>
        <pc:sldMkLst>
          <pc:docMk/>
          <pc:sldMk cId="1980289136" sldId="988"/>
        </pc:sldMkLst>
        <pc:spChg chg="mod">
          <ac:chgData name="Holmes, Ellen [NEA]" userId="S::eholmes@nea.org::8df78491-616d-4641-a13e-176bb27a1b7f" providerId="AD" clId="Web-{7CCD645B-FB8E-67F3-C3C2-C82E33FA0E84}" dt="2024-05-31T16:02:34.068" v="85" actId="20577"/>
          <ac:spMkLst>
            <pc:docMk/>
            <pc:sldMk cId="1980289136" sldId="988"/>
            <ac:spMk id="2" creationId="{00000000-0000-0000-0000-000000000000}"/>
          </ac:spMkLst>
        </pc:spChg>
        <pc:spChg chg="mod">
          <ac:chgData name="Holmes, Ellen [NEA]" userId="S::eholmes@nea.org::8df78491-616d-4641-a13e-176bb27a1b7f" providerId="AD" clId="Web-{7CCD645B-FB8E-67F3-C3C2-C82E33FA0E84}" dt="2024-05-31T16:05:40.129" v="137" actId="20577"/>
          <ac:spMkLst>
            <pc:docMk/>
            <pc:sldMk cId="1980289136" sldId="988"/>
            <ac:spMk id="3" creationId="{00000000-0000-0000-0000-000000000000}"/>
          </ac:spMkLst>
        </pc:spChg>
        <pc:picChg chg="add del">
          <ac:chgData name="Holmes, Ellen [NEA]" userId="S::eholmes@nea.org::8df78491-616d-4641-a13e-176bb27a1b7f" providerId="AD" clId="Web-{7CCD645B-FB8E-67F3-C3C2-C82E33FA0E84}" dt="2024-05-31T16:03:26.713" v="102"/>
          <ac:picMkLst>
            <pc:docMk/>
            <pc:sldMk cId="1980289136" sldId="988"/>
            <ac:picMk id="4" creationId="{41DF5C9F-590C-44B6-9075-34E584202643}"/>
          </ac:picMkLst>
        </pc:picChg>
      </pc:sldChg>
    </pc:docChg>
  </pc:docChgLst>
  <pc:docChgLst>
    <pc:chgData name="Guest User" userId="S::urn:spo:anon#6929577ae0486b7e73fc7bfa6da82adaf647a8de70498aadc025407b33c20eb3::" providerId="AD" clId="Web-{EE07EE41-21A1-3C28-179A-1329BF9E075B}"/>
    <pc:docChg chg="modSld">
      <pc:chgData name="Guest User" userId="S::urn:spo:anon#6929577ae0486b7e73fc7bfa6da82adaf647a8de70498aadc025407b33c20eb3::" providerId="AD" clId="Web-{EE07EE41-21A1-3C28-179A-1329BF9E075B}" dt="2023-04-04T23:22:43.627" v="1" actId="20577"/>
      <pc:docMkLst>
        <pc:docMk/>
      </pc:docMkLst>
      <pc:sldChg chg="modSp">
        <pc:chgData name="Guest User" userId="S::urn:spo:anon#6929577ae0486b7e73fc7bfa6da82adaf647a8de70498aadc025407b33c20eb3::" providerId="AD" clId="Web-{EE07EE41-21A1-3C28-179A-1329BF9E075B}" dt="2023-04-04T23:22:43.627" v="1" actId="20577"/>
        <pc:sldMkLst>
          <pc:docMk/>
          <pc:sldMk cId="3203499501" sldId="565"/>
        </pc:sldMkLst>
        <pc:spChg chg="mod">
          <ac:chgData name="Guest User" userId="S::urn:spo:anon#6929577ae0486b7e73fc7bfa6da82adaf647a8de70498aadc025407b33c20eb3::" providerId="AD" clId="Web-{EE07EE41-21A1-3C28-179A-1329BF9E075B}" dt="2023-04-04T23:22:43.627" v="1" actId="20577"/>
          <ac:spMkLst>
            <pc:docMk/>
            <pc:sldMk cId="3203499501" sldId="565"/>
            <ac:spMk id="3" creationId="{30E80EA3-2262-4299-9018-A68922DFBFE6}"/>
          </ac:spMkLst>
        </pc:spChg>
      </pc:sldChg>
    </pc:docChg>
  </pc:docChgLst>
  <pc:docChgLst>
    <pc:chgData name="Guest User" userId="S::urn:spo:anon#6929577ae0486b7e73fc7bfa6da82adaf647a8de70498aadc025407b33c20eb3::" providerId="AD" clId="Web-{61B0DC2D-1E89-0C49-496C-3FBB120E360B}"/>
    <pc:docChg chg="modSld">
      <pc:chgData name="Guest User" userId="S::urn:spo:anon#6929577ae0486b7e73fc7bfa6da82adaf647a8de70498aadc025407b33c20eb3::" providerId="AD" clId="Web-{61B0DC2D-1E89-0C49-496C-3FBB120E360B}" dt="2023-04-04T14:28:19.178" v="27" actId="20577"/>
      <pc:docMkLst>
        <pc:docMk/>
      </pc:docMkLst>
      <pc:sldChg chg="modSp">
        <pc:chgData name="Guest User" userId="S::urn:spo:anon#6929577ae0486b7e73fc7bfa6da82adaf647a8de70498aadc025407b33c20eb3::" providerId="AD" clId="Web-{61B0DC2D-1E89-0C49-496C-3FBB120E360B}" dt="2023-04-04T14:28:19.178" v="27" actId="20577"/>
        <pc:sldMkLst>
          <pc:docMk/>
          <pc:sldMk cId="2364054711" sldId="792"/>
        </pc:sldMkLst>
        <pc:spChg chg="mod">
          <ac:chgData name="Guest User" userId="S::urn:spo:anon#6929577ae0486b7e73fc7bfa6da82adaf647a8de70498aadc025407b33c20eb3::" providerId="AD" clId="Web-{61B0DC2D-1E89-0C49-496C-3FBB120E360B}" dt="2023-04-04T14:28:19.178" v="27" actId="20577"/>
          <ac:spMkLst>
            <pc:docMk/>
            <pc:sldMk cId="2364054711" sldId="792"/>
            <ac:spMk id="2" creationId="{00000000-0000-0000-0000-000000000000}"/>
          </ac:spMkLst>
        </pc:spChg>
      </pc:sldChg>
      <pc:sldChg chg="modSp">
        <pc:chgData name="Guest User" userId="S::urn:spo:anon#6929577ae0486b7e73fc7bfa6da82adaf647a8de70498aadc025407b33c20eb3::" providerId="AD" clId="Web-{61B0DC2D-1E89-0C49-496C-3FBB120E360B}" dt="2023-04-04T14:26:31.582" v="20" actId="20577"/>
        <pc:sldMkLst>
          <pc:docMk/>
          <pc:sldMk cId="1626656908" sldId="797"/>
        </pc:sldMkLst>
        <pc:spChg chg="mod">
          <ac:chgData name="Guest User" userId="S::urn:spo:anon#6929577ae0486b7e73fc7bfa6da82adaf647a8de70498aadc025407b33c20eb3::" providerId="AD" clId="Web-{61B0DC2D-1E89-0C49-496C-3FBB120E360B}" dt="2023-04-04T14:26:31.582" v="20" actId="20577"/>
          <ac:spMkLst>
            <pc:docMk/>
            <pc:sldMk cId="1626656908" sldId="797"/>
            <ac:spMk id="2" creationId="{00000000-0000-0000-0000-000000000000}"/>
          </ac:spMkLst>
        </pc:spChg>
      </pc:sldChg>
    </pc:docChg>
  </pc:docChgLst>
  <pc:docChgLst>
    <pc:chgData name="Guest User" userId="S::urn:spo:anon#fdd3cffa7745fba7fed69592fc38aa46ca3fbb93ac111fb68a5e31dec70ea032::" providerId="AD" clId="Web-{5FF5B0DF-B1FC-6C2B-ED8E-390C942BBC18}"/>
    <pc:docChg chg="modSld">
      <pc:chgData name="Guest User" userId="S::urn:spo:anon#fdd3cffa7745fba7fed69592fc38aa46ca3fbb93ac111fb68a5e31dec70ea032::" providerId="AD" clId="Web-{5FF5B0DF-B1FC-6C2B-ED8E-390C942BBC18}" dt="2023-04-03T19:26:30.763" v="7" actId="20577"/>
      <pc:docMkLst>
        <pc:docMk/>
      </pc:docMkLst>
      <pc:sldChg chg="modSp">
        <pc:chgData name="Guest User" userId="S::urn:spo:anon#fdd3cffa7745fba7fed69592fc38aa46ca3fbb93ac111fb68a5e31dec70ea032::" providerId="AD" clId="Web-{5FF5B0DF-B1FC-6C2B-ED8E-390C942BBC18}" dt="2023-04-03T19:25:07.449" v="2" actId="20577"/>
        <pc:sldMkLst>
          <pc:docMk/>
          <pc:sldMk cId="8457112" sldId="274"/>
        </pc:sldMkLst>
        <pc:spChg chg="mod">
          <ac:chgData name="Guest User" userId="S::urn:spo:anon#fdd3cffa7745fba7fed69592fc38aa46ca3fbb93ac111fb68a5e31dec70ea032::" providerId="AD" clId="Web-{5FF5B0DF-B1FC-6C2B-ED8E-390C942BBC18}" dt="2023-04-03T19:25:07.449" v="2"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5FF5B0DF-B1FC-6C2B-ED8E-390C942BBC18}" dt="2023-04-03T19:26:30.763" v="7" actId="20577"/>
        <pc:sldMkLst>
          <pc:docMk/>
          <pc:sldMk cId="2114303084" sldId="784"/>
        </pc:sldMkLst>
        <pc:spChg chg="mod">
          <ac:chgData name="Guest User" userId="S::urn:spo:anon#fdd3cffa7745fba7fed69592fc38aa46ca3fbb93ac111fb68a5e31dec70ea032::" providerId="AD" clId="Web-{5FF5B0DF-B1FC-6C2B-ED8E-390C942BBC18}" dt="2023-04-03T19:26:30.763" v="7" actId="20577"/>
          <ac:spMkLst>
            <pc:docMk/>
            <pc:sldMk cId="2114303084" sldId="784"/>
            <ac:spMk id="3" creationId="{00000000-0000-0000-0000-000000000000}"/>
          </ac:spMkLst>
        </pc:spChg>
      </pc:sldChg>
    </pc:docChg>
  </pc:docChgLst>
  <pc:docChgLst>
    <pc:chgData name="Pulkrabek, Vanessa [MN]" userId="S::vanessa.pulkrabek_edmn.org#ext#@neahq.onmicrosoft.com::a81224d0-e988-4d62-a387-eaa8d26915eb" providerId="AD" clId="Web-{A08E29E8-3A70-3F72-40D1-BD480290B9BD}"/>
    <pc:docChg chg="addSld delSld modSld">
      <pc:chgData name="Pulkrabek, Vanessa [MN]" userId="S::vanessa.pulkrabek_edmn.org#ext#@neahq.onmicrosoft.com::a81224d0-e988-4d62-a387-eaa8d26915eb" providerId="AD" clId="Web-{A08E29E8-3A70-3F72-40D1-BD480290B9BD}" dt="2024-06-02T17:43:24.760" v="602" actId="20577"/>
      <pc:docMkLst>
        <pc:docMk/>
      </pc:docMkLst>
      <pc:sldChg chg="new del">
        <pc:chgData name="Pulkrabek, Vanessa [MN]" userId="S::vanessa.pulkrabek_edmn.org#ext#@neahq.onmicrosoft.com::a81224d0-e988-4d62-a387-eaa8d26915eb" providerId="AD" clId="Web-{A08E29E8-3A70-3F72-40D1-BD480290B9BD}" dt="2024-06-02T17:22:10.774" v="1"/>
        <pc:sldMkLst>
          <pc:docMk/>
          <pc:sldMk cId="994769003" sldId="991"/>
        </pc:sldMkLst>
      </pc:sldChg>
      <pc:sldChg chg="addSp delSp modSp new">
        <pc:chgData name="Pulkrabek, Vanessa [MN]" userId="S::vanessa.pulkrabek_edmn.org#ext#@neahq.onmicrosoft.com::a81224d0-e988-4d62-a387-eaa8d26915eb" providerId="AD" clId="Web-{A08E29E8-3A70-3F72-40D1-BD480290B9BD}" dt="2024-06-02T17:29:35.926" v="211" actId="20577"/>
        <pc:sldMkLst>
          <pc:docMk/>
          <pc:sldMk cId="2563469392" sldId="991"/>
        </pc:sldMkLst>
        <pc:spChg chg="mod">
          <ac:chgData name="Pulkrabek, Vanessa [MN]" userId="S::vanessa.pulkrabek_edmn.org#ext#@neahq.onmicrosoft.com::a81224d0-e988-4d62-a387-eaa8d26915eb" providerId="AD" clId="Web-{A08E29E8-3A70-3F72-40D1-BD480290B9BD}" dt="2024-06-02T17:28:33.081" v="184" actId="20577"/>
          <ac:spMkLst>
            <pc:docMk/>
            <pc:sldMk cId="2563469392" sldId="991"/>
            <ac:spMk id="2" creationId="{59193A56-1687-DABB-1CAE-25D42EDABFBA}"/>
          </ac:spMkLst>
        </pc:spChg>
        <pc:spChg chg="mod">
          <ac:chgData name="Pulkrabek, Vanessa [MN]" userId="S::vanessa.pulkrabek_edmn.org#ext#@neahq.onmicrosoft.com::a81224d0-e988-4d62-a387-eaa8d26915eb" providerId="AD" clId="Web-{A08E29E8-3A70-3F72-40D1-BD480290B9BD}" dt="2024-06-02T17:29:35.926" v="211" actId="20577"/>
          <ac:spMkLst>
            <pc:docMk/>
            <pc:sldMk cId="2563469392" sldId="991"/>
            <ac:spMk id="3" creationId="{71CF7F44-5044-1184-29A9-29DF3102B201}"/>
          </ac:spMkLst>
        </pc:spChg>
        <pc:spChg chg="add del">
          <ac:chgData name="Pulkrabek, Vanessa [MN]" userId="S::vanessa.pulkrabek_edmn.org#ext#@neahq.onmicrosoft.com::a81224d0-e988-4d62-a387-eaa8d26915eb" providerId="AD" clId="Web-{A08E29E8-3A70-3F72-40D1-BD480290B9BD}" dt="2024-06-02T17:25:23.092" v="41"/>
          <ac:spMkLst>
            <pc:docMk/>
            <pc:sldMk cId="2563469392" sldId="991"/>
            <ac:spMk id="6" creationId="{F6A75DC5-48CE-278B-86F9-F8B767F664DE}"/>
          </ac:spMkLst>
        </pc:spChg>
        <pc:graphicFrameChg chg="add del mod modGraphic">
          <ac:chgData name="Pulkrabek, Vanessa [MN]" userId="S::vanessa.pulkrabek_edmn.org#ext#@neahq.onmicrosoft.com::a81224d0-e988-4d62-a387-eaa8d26915eb" providerId="AD" clId="Web-{A08E29E8-3A70-3F72-40D1-BD480290B9BD}" dt="2024-06-02T17:25:05.622" v="37"/>
          <ac:graphicFrameMkLst>
            <pc:docMk/>
            <pc:sldMk cId="2563469392" sldId="991"/>
            <ac:graphicFrameMk id="5" creationId="{CC2695B1-4075-5DB7-CE83-963C5251AAD9}"/>
          </ac:graphicFrameMkLst>
        </pc:graphicFrameChg>
        <pc:graphicFrameChg chg="add del mod">
          <ac:chgData name="Pulkrabek, Vanessa [MN]" userId="S::vanessa.pulkrabek_edmn.org#ext#@neahq.onmicrosoft.com::a81224d0-e988-4d62-a387-eaa8d26915eb" providerId="AD" clId="Web-{A08E29E8-3A70-3F72-40D1-BD480290B9BD}" dt="2024-06-02T17:25:20.857" v="40"/>
          <ac:graphicFrameMkLst>
            <pc:docMk/>
            <pc:sldMk cId="2563469392" sldId="991"/>
            <ac:graphicFrameMk id="8" creationId="{98A2F381-30AD-4AA1-21BD-7AE5B867A13C}"/>
          </ac:graphicFrameMkLst>
        </pc:graphicFrameChg>
      </pc:sldChg>
      <pc:sldChg chg="addSp delSp modSp new">
        <pc:chgData name="Pulkrabek, Vanessa [MN]" userId="S::vanessa.pulkrabek_edmn.org#ext#@neahq.onmicrosoft.com::a81224d0-e988-4d62-a387-eaa8d26915eb" providerId="AD" clId="Web-{A08E29E8-3A70-3F72-40D1-BD480290B9BD}" dt="2024-06-02T17:33:51.496" v="306" actId="14100"/>
        <pc:sldMkLst>
          <pc:docMk/>
          <pc:sldMk cId="2988854401" sldId="992"/>
        </pc:sldMkLst>
        <pc:spChg chg="mod">
          <ac:chgData name="Pulkrabek, Vanessa [MN]" userId="S::vanessa.pulkrabek_edmn.org#ext#@neahq.onmicrosoft.com::a81224d0-e988-4d62-a387-eaa8d26915eb" providerId="AD" clId="Web-{A08E29E8-3A70-3F72-40D1-BD480290B9BD}" dt="2024-06-02T17:33:46.527" v="304" actId="1076"/>
          <ac:spMkLst>
            <pc:docMk/>
            <pc:sldMk cId="2988854401" sldId="992"/>
            <ac:spMk id="2" creationId="{6795019A-BFF6-3250-2A62-A24F4058AD49}"/>
          </ac:spMkLst>
        </pc:spChg>
        <pc:spChg chg="mod">
          <ac:chgData name="Pulkrabek, Vanessa [MN]" userId="S::vanessa.pulkrabek_edmn.org#ext#@neahq.onmicrosoft.com::a81224d0-e988-4d62-a387-eaa8d26915eb" providerId="AD" clId="Web-{A08E29E8-3A70-3F72-40D1-BD480290B9BD}" dt="2024-06-02T17:33:51.496" v="306" actId="14100"/>
          <ac:spMkLst>
            <pc:docMk/>
            <pc:sldMk cId="2988854401" sldId="992"/>
            <ac:spMk id="3" creationId="{F7D0663B-2724-9FE5-D054-BB5B3666CF9B}"/>
          </ac:spMkLst>
        </pc:spChg>
        <pc:spChg chg="add del">
          <ac:chgData name="Pulkrabek, Vanessa [MN]" userId="S::vanessa.pulkrabek_edmn.org#ext#@neahq.onmicrosoft.com::a81224d0-e988-4d62-a387-eaa8d26915eb" providerId="AD" clId="Web-{A08E29E8-3A70-3F72-40D1-BD480290B9BD}" dt="2024-06-02T17:33:26.167" v="299"/>
          <ac:spMkLst>
            <pc:docMk/>
            <pc:sldMk cId="2988854401" sldId="992"/>
            <ac:spMk id="4" creationId="{98CEB627-0509-6B41-99A1-249E4D01E1BE}"/>
          </ac:spMkLst>
        </pc:spChg>
        <pc:picChg chg="add del mod">
          <ac:chgData name="Pulkrabek, Vanessa [MN]" userId="S::vanessa.pulkrabek_edmn.org#ext#@neahq.onmicrosoft.com::a81224d0-e988-4d62-a387-eaa8d26915eb" providerId="AD" clId="Web-{A08E29E8-3A70-3F72-40D1-BD480290B9BD}" dt="2024-06-02T17:33:23.495" v="298"/>
          <ac:picMkLst>
            <pc:docMk/>
            <pc:sldMk cId="2988854401" sldId="992"/>
            <ac:picMk id="5" creationId="{A450D1DB-E86B-D814-A2AF-B4D1AC18CA90}"/>
          </ac:picMkLst>
        </pc:picChg>
        <pc:picChg chg="add mod">
          <ac:chgData name="Pulkrabek, Vanessa [MN]" userId="S::vanessa.pulkrabek_edmn.org#ext#@neahq.onmicrosoft.com::a81224d0-e988-4d62-a387-eaa8d26915eb" providerId="AD" clId="Web-{A08E29E8-3A70-3F72-40D1-BD480290B9BD}" dt="2024-06-02T17:33:35.620" v="301" actId="1076"/>
          <ac:picMkLst>
            <pc:docMk/>
            <pc:sldMk cId="2988854401" sldId="992"/>
            <ac:picMk id="6" creationId="{D95B7EFB-B36A-0861-B437-E8EFE7255164}"/>
          </ac:picMkLst>
        </pc:picChg>
      </pc:sldChg>
      <pc:sldChg chg="addSp modSp new">
        <pc:chgData name="Pulkrabek, Vanessa [MN]" userId="S::vanessa.pulkrabek_edmn.org#ext#@neahq.onmicrosoft.com::a81224d0-e988-4d62-a387-eaa8d26915eb" providerId="AD" clId="Web-{A08E29E8-3A70-3F72-40D1-BD480290B9BD}" dt="2024-06-02T17:37:00.375" v="428" actId="1076"/>
        <pc:sldMkLst>
          <pc:docMk/>
          <pc:sldMk cId="326034135" sldId="993"/>
        </pc:sldMkLst>
        <pc:spChg chg="mod">
          <ac:chgData name="Pulkrabek, Vanessa [MN]" userId="S::vanessa.pulkrabek_edmn.org#ext#@neahq.onmicrosoft.com::a81224d0-e988-4d62-a387-eaa8d26915eb" providerId="AD" clId="Web-{A08E29E8-3A70-3F72-40D1-BD480290B9BD}" dt="2024-06-02T17:34:30.981" v="312" actId="20577"/>
          <ac:spMkLst>
            <pc:docMk/>
            <pc:sldMk cId="326034135" sldId="993"/>
            <ac:spMk id="2" creationId="{6598F3C4-AE77-3260-DCC3-643D55F041F3}"/>
          </ac:spMkLst>
        </pc:spChg>
        <pc:spChg chg="mod">
          <ac:chgData name="Pulkrabek, Vanessa [MN]" userId="S::vanessa.pulkrabek_edmn.org#ext#@neahq.onmicrosoft.com::a81224d0-e988-4d62-a387-eaa8d26915eb" providerId="AD" clId="Web-{A08E29E8-3A70-3F72-40D1-BD480290B9BD}" dt="2024-06-02T17:36:56.625" v="426" actId="20577"/>
          <ac:spMkLst>
            <pc:docMk/>
            <pc:sldMk cId="326034135" sldId="993"/>
            <ac:spMk id="3" creationId="{B4D8BD2B-1140-C9D2-55B0-84F5B98A82B6}"/>
          </ac:spMkLst>
        </pc:spChg>
        <pc:picChg chg="add mod">
          <ac:chgData name="Pulkrabek, Vanessa [MN]" userId="S::vanessa.pulkrabek_edmn.org#ext#@neahq.onmicrosoft.com::a81224d0-e988-4d62-a387-eaa8d26915eb" providerId="AD" clId="Web-{A08E29E8-3A70-3F72-40D1-BD480290B9BD}" dt="2024-06-02T17:37:00.375" v="428" actId="1076"/>
          <ac:picMkLst>
            <pc:docMk/>
            <pc:sldMk cId="326034135" sldId="993"/>
            <ac:picMk id="4" creationId="{C79E0B3F-5830-2299-6D0C-C111F3F3BD39}"/>
          </ac:picMkLst>
        </pc:picChg>
      </pc:sldChg>
      <pc:sldChg chg="addSp modSp new">
        <pc:chgData name="Pulkrabek, Vanessa [MN]" userId="S::vanessa.pulkrabek_edmn.org#ext#@neahq.onmicrosoft.com::a81224d0-e988-4d62-a387-eaa8d26915eb" providerId="AD" clId="Web-{A08E29E8-3A70-3F72-40D1-BD480290B9BD}" dt="2024-06-02T17:38:19.409" v="505" actId="1076"/>
        <pc:sldMkLst>
          <pc:docMk/>
          <pc:sldMk cId="3835258072" sldId="994"/>
        </pc:sldMkLst>
        <pc:spChg chg="mod">
          <ac:chgData name="Pulkrabek, Vanessa [MN]" userId="S::vanessa.pulkrabek_edmn.org#ext#@neahq.onmicrosoft.com::a81224d0-e988-4d62-a387-eaa8d26915eb" providerId="AD" clId="Web-{A08E29E8-3A70-3F72-40D1-BD480290B9BD}" dt="2024-06-02T17:37:23.814" v="433" actId="20577"/>
          <ac:spMkLst>
            <pc:docMk/>
            <pc:sldMk cId="3835258072" sldId="994"/>
            <ac:spMk id="2" creationId="{7D171F60-9C96-DADD-16F7-8322C8F88514}"/>
          </ac:spMkLst>
        </pc:spChg>
        <pc:spChg chg="mod">
          <ac:chgData name="Pulkrabek, Vanessa [MN]" userId="S::vanessa.pulkrabek_edmn.org#ext#@neahq.onmicrosoft.com::a81224d0-e988-4d62-a387-eaa8d26915eb" providerId="AD" clId="Web-{A08E29E8-3A70-3F72-40D1-BD480290B9BD}" dt="2024-06-02T17:38:16.721" v="503" actId="20577"/>
          <ac:spMkLst>
            <pc:docMk/>
            <pc:sldMk cId="3835258072" sldId="994"/>
            <ac:spMk id="3" creationId="{9D9F73FD-ACD9-67E6-E356-64C63F6260FF}"/>
          </ac:spMkLst>
        </pc:spChg>
        <pc:picChg chg="add mod">
          <ac:chgData name="Pulkrabek, Vanessa [MN]" userId="S::vanessa.pulkrabek_edmn.org#ext#@neahq.onmicrosoft.com::a81224d0-e988-4d62-a387-eaa8d26915eb" providerId="AD" clId="Web-{A08E29E8-3A70-3F72-40D1-BD480290B9BD}" dt="2024-06-02T17:38:19.409" v="505" actId="1076"/>
          <ac:picMkLst>
            <pc:docMk/>
            <pc:sldMk cId="3835258072" sldId="994"/>
            <ac:picMk id="4" creationId="{969584A5-F24B-EE0E-CC29-A26B9FECFD77}"/>
          </ac:picMkLst>
        </pc:picChg>
      </pc:sldChg>
      <pc:sldChg chg="addSp modSp new">
        <pc:chgData name="Pulkrabek, Vanessa [MN]" userId="S::vanessa.pulkrabek_edmn.org#ext#@neahq.onmicrosoft.com::a81224d0-e988-4d62-a387-eaa8d26915eb" providerId="AD" clId="Web-{A08E29E8-3A70-3F72-40D1-BD480290B9BD}" dt="2024-06-02T17:43:24.760" v="602" actId="20577"/>
        <pc:sldMkLst>
          <pc:docMk/>
          <pc:sldMk cId="3899664990" sldId="995"/>
        </pc:sldMkLst>
        <pc:spChg chg="mod">
          <ac:chgData name="Pulkrabek, Vanessa [MN]" userId="S::vanessa.pulkrabek_edmn.org#ext#@neahq.onmicrosoft.com::a81224d0-e988-4d62-a387-eaa8d26915eb" providerId="AD" clId="Web-{A08E29E8-3A70-3F72-40D1-BD480290B9BD}" dt="2024-06-02T17:38:56.144" v="512" actId="20577"/>
          <ac:spMkLst>
            <pc:docMk/>
            <pc:sldMk cId="3899664990" sldId="995"/>
            <ac:spMk id="2" creationId="{D725E01D-A94D-ADF1-EF27-FE2943F0E58C}"/>
          </ac:spMkLst>
        </pc:spChg>
        <pc:spChg chg="mod">
          <ac:chgData name="Pulkrabek, Vanessa [MN]" userId="S::vanessa.pulkrabek_edmn.org#ext#@neahq.onmicrosoft.com::a81224d0-e988-4d62-a387-eaa8d26915eb" providerId="AD" clId="Web-{A08E29E8-3A70-3F72-40D1-BD480290B9BD}" dt="2024-06-02T17:43:24.760" v="602" actId="20577"/>
          <ac:spMkLst>
            <pc:docMk/>
            <pc:sldMk cId="3899664990" sldId="995"/>
            <ac:spMk id="3" creationId="{411C4D5C-0190-CB5A-8F57-C518E3991E70}"/>
          </ac:spMkLst>
        </pc:spChg>
        <pc:picChg chg="add mod">
          <ac:chgData name="Pulkrabek, Vanessa [MN]" userId="S::vanessa.pulkrabek_edmn.org#ext#@neahq.onmicrosoft.com::a81224d0-e988-4d62-a387-eaa8d26915eb" providerId="AD" clId="Web-{A08E29E8-3A70-3F72-40D1-BD480290B9BD}" dt="2024-06-02T17:42:24.900" v="573" actId="14100"/>
          <ac:picMkLst>
            <pc:docMk/>
            <pc:sldMk cId="3899664990" sldId="995"/>
            <ac:picMk id="4" creationId="{3B3DFADB-A2BF-2EFA-62B2-3FB2A6644B85}"/>
          </ac:picMkLst>
        </pc:picChg>
      </pc:sldChg>
    </pc:docChg>
  </pc:docChgLst>
  <pc:docChgLst>
    <pc:chgData name="Guest User" userId="S::urn:spo:anon#6929577ae0486b7e73fc7bfa6da82adaf647a8de70498aadc025407b33c20eb3::" providerId="AD" clId="Web-{049076EF-ED2B-5E11-16A8-807BFF8F378E}"/>
    <pc:docChg chg="modSld">
      <pc:chgData name="Guest User" userId="S::urn:spo:anon#6929577ae0486b7e73fc7bfa6da82adaf647a8de70498aadc025407b33c20eb3::" providerId="AD" clId="Web-{049076EF-ED2B-5E11-16A8-807BFF8F378E}" dt="2023-04-03T17:19:44.946" v="294" actId="20577"/>
      <pc:docMkLst>
        <pc:docMk/>
      </pc:docMkLst>
      <pc:sldChg chg="modSp">
        <pc:chgData name="Guest User" userId="S::urn:spo:anon#6929577ae0486b7e73fc7bfa6da82adaf647a8de70498aadc025407b33c20eb3::" providerId="AD" clId="Web-{049076EF-ED2B-5E11-16A8-807BFF8F378E}" dt="2023-04-03T16:47:47.389" v="100" actId="20577"/>
        <pc:sldMkLst>
          <pc:docMk/>
          <pc:sldMk cId="2747414308" sldId="292"/>
        </pc:sldMkLst>
        <pc:spChg chg="mod">
          <ac:chgData name="Guest User" userId="S::urn:spo:anon#6929577ae0486b7e73fc7bfa6da82adaf647a8de70498aadc025407b33c20eb3::" providerId="AD" clId="Web-{049076EF-ED2B-5E11-16A8-807BFF8F378E}" dt="2023-04-03T16:47:47.389" v="100" actId="20577"/>
          <ac:spMkLst>
            <pc:docMk/>
            <pc:sldMk cId="2747414308" sldId="292"/>
            <ac:spMk id="12" creationId="{00000000-0000-0000-0000-000000000000}"/>
          </ac:spMkLst>
        </pc:spChg>
      </pc:sldChg>
      <pc:sldChg chg="modSp">
        <pc:chgData name="Guest User" userId="S::urn:spo:anon#6929577ae0486b7e73fc7bfa6da82adaf647a8de70498aadc025407b33c20eb3::" providerId="AD" clId="Web-{049076EF-ED2B-5E11-16A8-807BFF8F378E}" dt="2023-04-03T17:19:44.946" v="294" actId="20577"/>
        <pc:sldMkLst>
          <pc:docMk/>
          <pc:sldMk cId="1957087156" sldId="531"/>
        </pc:sldMkLst>
        <pc:spChg chg="mod">
          <ac:chgData name="Guest User" userId="S::urn:spo:anon#6929577ae0486b7e73fc7bfa6da82adaf647a8de70498aadc025407b33c20eb3::" providerId="AD" clId="Web-{049076EF-ED2B-5E11-16A8-807BFF8F378E}" dt="2023-04-03T17:19:44.946" v="294" actId="20577"/>
          <ac:spMkLst>
            <pc:docMk/>
            <pc:sldMk cId="1957087156" sldId="531"/>
            <ac:spMk id="3" creationId="{00000000-0000-0000-0000-000000000000}"/>
          </ac:spMkLst>
        </pc:spChg>
      </pc:sldChg>
      <pc:sldChg chg="modSp">
        <pc:chgData name="Guest User" userId="S::urn:spo:anon#6929577ae0486b7e73fc7bfa6da82adaf647a8de70498aadc025407b33c20eb3::" providerId="AD" clId="Web-{049076EF-ED2B-5E11-16A8-807BFF8F378E}" dt="2023-04-03T17:13:21.534" v="288" actId="20577"/>
        <pc:sldMkLst>
          <pc:docMk/>
          <pc:sldMk cId="574070289" sldId="532"/>
        </pc:sldMkLst>
        <pc:spChg chg="mod">
          <ac:chgData name="Guest User" userId="S::urn:spo:anon#6929577ae0486b7e73fc7bfa6da82adaf647a8de70498aadc025407b33c20eb3::" providerId="AD" clId="Web-{049076EF-ED2B-5E11-16A8-807BFF8F378E}" dt="2023-04-03T17:13:21.534" v="288" actId="20577"/>
          <ac:spMkLst>
            <pc:docMk/>
            <pc:sldMk cId="574070289" sldId="532"/>
            <ac:spMk id="3" creationId="{00000000-0000-0000-0000-000000000000}"/>
          </ac:spMkLst>
        </pc:spChg>
        <pc:spChg chg="mod">
          <ac:chgData name="Guest User" userId="S::urn:spo:anon#6929577ae0486b7e73fc7bfa6da82adaf647a8de70498aadc025407b33c20eb3::" providerId="AD" clId="Web-{049076EF-ED2B-5E11-16A8-807BFF8F378E}" dt="2023-04-03T16:58:03.506" v="286" actId="20577"/>
          <ac:spMkLst>
            <pc:docMk/>
            <pc:sldMk cId="574070289" sldId="532"/>
            <ac:spMk id="6" creationId="{550C90FB-CAEC-DEB3-CCE8-81E9CCFE149A}"/>
          </ac:spMkLst>
        </pc:spChg>
        <pc:spChg chg="mod">
          <ac:chgData name="Guest User" userId="S::urn:spo:anon#6929577ae0486b7e73fc7bfa6da82adaf647a8de70498aadc025407b33c20eb3::" providerId="AD" clId="Web-{049076EF-ED2B-5E11-16A8-807BFF8F378E}" dt="2023-04-03T16:56:23.818" v="281" actId="14100"/>
          <ac:spMkLst>
            <pc:docMk/>
            <pc:sldMk cId="574070289" sldId="532"/>
            <ac:spMk id="7" creationId="{9A8092D7-C1AD-5EDE-5A9F-BE4F78E06AFB}"/>
          </ac:spMkLst>
        </pc:spChg>
      </pc:sldChg>
      <pc:sldChg chg="modSp">
        <pc:chgData name="Guest User" userId="S::urn:spo:anon#6929577ae0486b7e73fc7bfa6da82adaf647a8de70498aadc025407b33c20eb3::" providerId="AD" clId="Web-{049076EF-ED2B-5E11-16A8-807BFF8F378E}" dt="2023-04-03T16:49:46.687" v="110" actId="20577"/>
        <pc:sldMkLst>
          <pc:docMk/>
          <pc:sldMk cId="1274199648" sldId="533"/>
        </pc:sldMkLst>
        <pc:spChg chg="mod">
          <ac:chgData name="Guest User" userId="S::urn:spo:anon#6929577ae0486b7e73fc7bfa6da82adaf647a8de70498aadc025407b33c20eb3::" providerId="AD" clId="Web-{049076EF-ED2B-5E11-16A8-807BFF8F378E}" dt="2023-04-03T16:49:46.687" v="110" actId="20577"/>
          <ac:spMkLst>
            <pc:docMk/>
            <pc:sldMk cId="1274199648" sldId="533"/>
            <ac:spMk id="3" creationId="{00000000-0000-0000-0000-000000000000}"/>
          </ac:spMkLst>
        </pc:spChg>
      </pc:sldChg>
    </pc:docChg>
  </pc:docChgLst>
  <pc:docChgLst>
    <pc:chgData name="Guest User" userId="S::urn:spo:anon#6929577ae0486b7e73fc7bfa6da82adaf647a8de70498aadc025407b33c20eb3::" providerId="AD" clId="Web-{22070D5C-23A5-85B1-5876-2C447C46A906}"/>
    <pc:docChg chg="modSld">
      <pc:chgData name="Guest User" userId="S::urn:spo:anon#6929577ae0486b7e73fc7bfa6da82adaf647a8de70498aadc025407b33c20eb3::" providerId="AD" clId="Web-{22070D5C-23A5-85B1-5876-2C447C46A906}" dt="2023-04-03T20:54:30.191" v="38"/>
      <pc:docMkLst>
        <pc:docMk/>
      </pc:docMkLst>
      <pc:sldChg chg="modSp">
        <pc:chgData name="Guest User" userId="S::urn:spo:anon#6929577ae0486b7e73fc7bfa6da82adaf647a8de70498aadc025407b33c20eb3::" providerId="AD" clId="Web-{22070D5C-23A5-85B1-5876-2C447C46A906}" dt="2023-04-03T20:50:56.374" v="30"/>
        <pc:sldMkLst>
          <pc:docMk/>
          <pc:sldMk cId="4257103914" sldId="284"/>
        </pc:sldMkLst>
        <pc:spChg chg="mod">
          <ac:chgData name="Guest User" userId="S::urn:spo:anon#6929577ae0486b7e73fc7bfa6da82adaf647a8de70498aadc025407b33c20eb3::" providerId="AD" clId="Web-{22070D5C-23A5-85B1-5876-2C447C46A906}" dt="2023-04-03T20:50:43.561" v="28" actId="1076"/>
          <ac:spMkLst>
            <pc:docMk/>
            <pc:sldMk cId="4257103914" sldId="284"/>
            <ac:spMk id="3" creationId="{00000000-0000-0000-0000-000000000000}"/>
          </ac:spMkLst>
        </pc:spChg>
        <pc:picChg chg="mod modCrop">
          <ac:chgData name="Guest User" userId="S::urn:spo:anon#6929577ae0486b7e73fc7bfa6da82adaf647a8de70498aadc025407b33c20eb3::" providerId="AD" clId="Web-{22070D5C-23A5-85B1-5876-2C447C46A906}" dt="2023-04-03T20:50:56.374" v="30"/>
          <ac:picMkLst>
            <pc:docMk/>
            <pc:sldMk cId="4257103914" sldId="284"/>
            <ac:picMk id="1026" creationId="{00000000-0000-0000-0000-000000000000}"/>
          </ac:picMkLst>
        </pc:picChg>
      </pc:sldChg>
      <pc:sldChg chg="modSp">
        <pc:chgData name="Guest User" userId="S::urn:spo:anon#6929577ae0486b7e73fc7bfa6da82adaf647a8de70498aadc025407b33c20eb3::" providerId="AD" clId="Web-{22070D5C-23A5-85B1-5876-2C447C46A906}" dt="2023-04-03T20:19:11.461" v="5"/>
        <pc:sldMkLst>
          <pc:docMk/>
          <pc:sldMk cId="1804827812" sldId="285"/>
        </pc:sldMkLst>
        <pc:picChg chg="mod">
          <ac:chgData name="Guest User" userId="S::urn:spo:anon#6929577ae0486b7e73fc7bfa6da82adaf647a8de70498aadc025407b33c20eb3::" providerId="AD" clId="Web-{22070D5C-23A5-85B1-5876-2C447C46A906}" dt="2023-04-03T20:19:11.461" v="5"/>
          <ac:picMkLst>
            <pc:docMk/>
            <pc:sldMk cId="1804827812" sldId="285"/>
            <ac:picMk id="6" creationId="{00000000-0000-0000-0000-000000000000}"/>
          </ac:picMkLst>
        </pc:picChg>
      </pc:sldChg>
      <pc:sldChg chg="modSp">
        <pc:chgData name="Guest User" userId="S::urn:spo:anon#6929577ae0486b7e73fc7bfa6da82adaf647a8de70498aadc025407b33c20eb3::" providerId="AD" clId="Web-{22070D5C-23A5-85B1-5876-2C447C46A906}" dt="2023-04-03T20:54:30.191" v="38"/>
        <pc:sldMkLst>
          <pc:docMk/>
          <pc:sldMk cId="813057882" sldId="303"/>
        </pc:sldMkLst>
        <pc:picChg chg="mod">
          <ac:chgData name="Guest User" userId="S::urn:spo:anon#6929577ae0486b7e73fc7bfa6da82adaf647a8de70498aadc025407b33c20eb3::" providerId="AD" clId="Web-{22070D5C-23A5-85B1-5876-2C447C46A906}" dt="2023-04-03T20:54:30.191" v="38"/>
          <ac:picMkLst>
            <pc:docMk/>
            <pc:sldMk cId="813057882" sldId="30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21:01.635" v="23"/>
        <pc:sldMkLst>
          <pc:docMk/>
          <pc:sldMk cId="274559528" sldId="423"/>
        </pc:sldMkLst>
        <pc:spChg chg="del">
          <ac:chgData name="Guest User" userId="S::urn:spo:anon#6929577ae0486b7e73fc7bfa6da82adaf647a8de70498aadc025407b33c20eb3::" providerId="AD" clId="Web-{22070D5C-23A5-85B1-5876-2C447C46A906}" dt="2023-04-03T20:21:01.635" v="23"/>
          <ac:spMkLst>
            <pc:docMk/>
            <pc:sldMk cId="274559528" sldId="423"/>
            <ac:spMk id="2" creationId="{00000000-0000-0000-0000-000000000000}"/>
          </ac:spMkLst>
        </pc:spChg>
        <pc:picChg chg="mod">
          <ac:chgData name="Guest User" userId="S::urn:spo:anon#6929577ae0486b7e73fc7bfa6da82adaf647a8de70498aadc025407b33c20eb3::" providerId="AD" clId="Web-{22070D5C-23A5-85B1-5876-2C447C46A906}" dt="2023-04-03T20:21:00.400" v="22"/>
          <ac:picMkLst>
            <pc:docMk/>
            <pc:sldMk cId="274559528" sldId="42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19:42.946" v="9"/>
        <pc:sldMkLst>
          <pc:docMk/>
          <pc:sldMk cId="3933816636" sldId="530"/>
        </pc:sldMkLst>
        <pc:spChg chg="del">
          <ac:chgData name="Guest User" userId="S::urn:spo:anon#6929577ae0486b7e73fc7bfa6da82adaf647a8de70498aadc025407b33c20eb3::" providerId="AD" clId="Web-{22070D5C-23A5-85B1-5876-2C447C46A906}" dt="2023-04-03T20:19:42.946" v="9"/>
          <ac:spMkLst>
            <pc:docMk/>
            <pc:sldMk cId="3933816636" sldId="530"/>
            <ac:spMk id="2" creationId="{00000000-0000-0000-0000-000000000000}"/>
          </ac:spMkLst>
        </pc:spChg>
        <pc:picChg chg="mod">
          <ac:chgData name="Guest User" userId="S::urn:spo:anon#6929577ae0486b7e73fc7bfa6da82adaf647a8de70498aadc025407b33c20eb3::" providerId="AD" clId="Web-{22070D5C-23A5-85B1-5876-2C447C46A906}" dt="2023-04-03T20:19:40.618" v="8"/>
          <ac:picMkLst>
            <pc:docMk/>
            <pc:sldMk cId="3933816636" sldId="530"/>
            <ac:picMk id="6" creationId="{00000000-0000-0000-0000-000000000000}"/>
          </ac:picMkLst>
        </pc:picChg>
      </pc:sldChg>
      <pc:sldChg chg="modSp">
        <pc:chgData name="Guest User" userId="S::urn:spo:anon#6929577ae0486b7e73fc7bfa6da82adaf647a8de70498aadc025407b33c20eb3::" providerId="AD" clId="Web-{22070D5C-23A5-85B1-5876-2C447C46A906}" dt="2023-04-03T20:51:48.828" v="36"/>
        <pc:sldMkLst>
          <pc:docMk/>
          <pc:sldMk cId="1957087156" sldId="531"/>
        </pc:sldMkLst>
        <pc:picChg chg="mod modCrop">
          <ac:chgData name="Guest User" userId="S::urn:spo:anon#6929577ae0486b7e73fc7bfa6da82adaf647a8de70498aadc025407b33c20eb3::" providerId="AD" clId="Web-{22070D5C-23A5-85B1-5876-2C447C46A906}" dt="2023-04-03T20:51:48.828" v="36"/>
          <ac:picMkLst>
            <pc:docMk/>
            <pc:sldMk cId="1957087156" sldId="531"/>
            <ac:picMk id="1026" creationId="{00000000-0000-0000-0000-000000000000}"/>
          </ac:picMkLst>
        </pc:picChg>
      </pc:sldChg>
      <pc:sldChg chg="modSp">
        <pc:chgData name="Guest User" userId="S::urn:spo:anon#6929577ae0486b7e73fc7bfa6da82adaf647a8de70498aadc025407b33c20eb3::" providerId="AD" clId="Web-{22070D5C-23A5-85B1-5876-2C447C46A906}" dt="2023-04-03T20:51:22.515" v="33"/>
        <pc:sldMkLst>
          <pc:docMk/>
          <pc:sldMk cId="1274199648" sldId="533"/>
        </pc:sldMkLst>
        <pc:picChg chg="mod modCrop">
          <ac:chgData name="Guest User" userId="S::urn:spo:anon#6929577ae0486b7e73fc7bfa6da82adaf647a8de70498aadc025407b33c20eb3::" providerId="AD" clId="Web-{22070D5C-23A5-85B1-5876-2C447C46A906}" dt="2023-04-03T20:51:22.515" v="33"/>
          <ac:picMkLst>
            <pc:docMk/>
            <pc:sldMk cId="1274199648" sldId="533"/>
            <ac:picMk id="1026" creationId="{00000000-0000-0000-0000-000000000000}"/>
          </ac:picMkLst>
        </pc:picChg>
      </pc:sldChg>
      <pc:sldChg chg="delSp modSp">
        <pc:chgData name="Guest User" userId="S::urn:spo:anon#6929577ae0486b7e73fc7bfa6da82adaf647a8de70498aadc025407b33c20eb3::" providerId="AD" clId="Web-{22070D5C-23A5-85B1-5876-2C447C46A906}" dt="2023-04-03T20:20:01.696" v="11"/>
        <pc:sldMkLst>
          <pc:docMk/>
          <pc:sldMk cId="2242255932" sldId="535"/>
        </pc:sldMkLst>
        <pc:spChg chg="del">
          <ac:chgData name="Guest User" userId="S::urn:spo:anon#6929577ae0486b7e73fc7bfa6da82adaf647a8de70498aadc025407b33c20eb3::" providerId="AD" clId="Web-{22070D5C-23A5-85B1-5876-2C447C46A906}" dt="2023-04-03T20:20:01.696" v="11"/>
          <ac:spMkLst>
            <pc:docMk/>
            <pc:sldMk cId="2242255932" sldId="535"/>
            <ac:spMk id="2" creationId="{00000000-0000-0000-0000-000000000000}"/>
          </ac:spMkLst>
        </pc:spChg>
        <pc:picChg chg="mod">
          <ac:chgData name="Guest User" userId="S::urn:spo:anon#6929577ae0486b7e73fc7bfa6da82adaf647a8de70498aadc025407b33c20eb3::" providerId="AD" clId="Web-{22070D5C-23A5-85B1-5876-2C447C46A906}" dt="2023-04-03T20:19:59.852" v="1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22070D5C-23A5-85B1-5876-2C447C46A906}" dt="2023-04-03T20:15:55.848" v="2" actId="1076"/>
        <pc:sldMkLst>
          <pc:docMk/>
          <pc:sldMk cId="3350871694" sldId="588"/>
        </pc:sldMkLst>
        <pc:graphicFrameChg chg="mod">
          <ac:chgData name="Guest User" userId="S::urn:spo:anon#6929577ae0486b7e73fc7bfa6da82adaf647a8de70498aadc025407b33c20eb3::" providerId="AD" clId="Web-{22070D5C-23A5-85B1-5876-2C447C46A906}" dt="2023-04-03T20:15:55.848" v="2" actId="1076"/>
          <ac:graphicFrameMkLst>
            <pc:docMk/>
            <pc:sldMk cId="3350871694" sldId="588"/>
            <ac:graphicFrameMk id="6" creationId="{D6765143-6A3C-44BA-AB6E-A012875DCE24}"/>
          </ac:graphicFrameMkLst>
        </pc:graphicFrameChg>
      </pc:sldChg>
      <pc:sldChg chg="modSp">
        <pc:chgData name="Guest User" userId="S::urn:spo:anon#6929577ae0486b7e73fc7bfa6da82adaf647a8de70498aadc025407b33c20eb3::" providerId="AD" clId="Web-{22070D5C-23A5-85B1-5876-2C447C46A906}" dt="2023-04-03T20:19:03.289" v="4"/>
        <pc:sldMkLst>
          <pc:docMk/>
          <pc:sldMk cId="3377468151" sldId="782"/>
        </pc:sldMkLst>
        <pc:picChg chg="mod">
          <ac:chgData name="Guest User" userId="S::urn:spo:anon#6929577ae0486b7e73fc7bfa6da82adaf647a8de70498aadc025407b33c20eb3::" providerId="AD" clId="Web-{22070D5C-23A5-85B1-5876-2C447C46A906}" dt="2023-04-03T20:19:03.289" v="4"/>
          <ac:picMkLst>
            <pc:docMk/>
            <pc:sldMk cId="3377468151" sldId="782"/>
            <ac:picMk id="6" creationId="{00000000-0000-0000-0000-000000000000}"/>
          </ac:picMkLst>
        </pc:picChg>
      </pc:sldChg>
      <pc:sldChg chg="modSp">
        <pc:chgData name="Guest User" userId="S::urn:spo:anon#6929577ae0486b7e73fc7bfa6da82adaf647a8de70498aadc025407b33c20eb3::" providerId="AD" clId="Web-{22070D5C-23A5-85B1-5876-2C447C46A906}" dt="2023-04-03T20:19:22.555" v="6"/>
        <pc:sldMkLst>
          <pc:docMk/>
          <pc:sldMk cId="181806907" sldId="794"/>
        </pc:sldMkLst>
        <pc:picChg chg="mod">
          <ac:chgData name="Guest User" userId="S::urn:spo:anon#6929577ae0486b7e73fc7bfa6da82adaf647a8de70498aadc025407b33c20eb3::" providerId="AD" clId="Web-{22070D5C-23A5-85B1-5876-2C447C46A906}" dt="2023-04-03T20:19:22.555" v="6"/>
          <ac:picMkLst>
            <pc:docMk/>
            <pc:sldMk cId="181806907" sldId="794"/>
            <ac:picMk id="6" creationId="{00000000-0000-0000-0000-000000000000}"/>
          </ac:picMkLst>
        </pc:picChg>
      </pc:sldChg>
      <pc:sldChg chg="modSp">
        <pc:chgData name="Guest User" userId="S::urn:spo:anon#6929577ae0486b7e73fc7bfa6da82adaf647a8de70498aadc025407b33c20eb3::" providerId="AD" clId="Web-{22070D5C-23A5-85B1-5876-2C447C46A906}" dt="2023-04-03T20:15:00.097" v="0"/>
        <pc:sldMkLst>
          <pc:docMk/>
          <pc:sldMk cId="4047431495" sldId="800"/>
        </pc:sldMkLst>
        <pc:picChg chg="mod">
          <ac:chgData name="Guest User" userId="S::urn:spo:anon#6929577ae0486b7e73fc7bfa6da82adaf647a8de70498aadc025407b33c20eb3::" providerId="AD" clId="Web-{22070D5C-23A5-85B1-5876-2C447C46A906}" dt="2023-04-03T20:15:00.097" v="0"/>
          <ac:picMkLst>
            <pc:docMk/>
            <pc:sldMk cId="4047431495" sldId="800"/>
            <ac:picMk id="9218" creationId="{00000000-0000-0000-0000-000000000000}"/>
          </ac:picMkLst>
        </pc:picChg>
      </pc:sldChg>
      <pc:sldChg chg="modSp">
        <pc:chgData name="Guest User" userId="S::urn:spo:anon#6929577ae0486b7e73fc7bfa6da82adaf647a8de70498aadc025407b33c20eb3::" providerId="AD" clId="Web-{22070D5C-23A5-85B1-5876-2C447C46A906}" dt="2023-04-03T20:19:31.336" v="7"/>
        <pc:sldMkLst>
          <pc:docMk/>
          <pc:sldMk cId="2949055781" sldId="802"/>
        </pc:sldMkLst>
        <pc:picChg chg="mod">
          <ac:chgData name="Guest User" userId="S::urn:spo:anon#6929577ae0486b7e73fc7bfa6da82adaf647a8de70498aadc025407b33c20eb3::" providerId="AD" clId="Web-{22070D5C-23A5-85B1-5876-2C447C46A906}" dt="2023-04-03T20:19:31.336" v="7"/>
          <ac:picMkLst>
            <pc:docMk/>
            <pc:sldMk cId="2949055781" sldId="802"/>
            <ac:picMk id="6" creationId="{00000000-0000-0000-0000-000000000000}"/>
          </ac:picMkLst>
        </pc:picChg>
      </pc:sldChg>
      <pc:sldChg chg="modSp">
        <pc:chgData name="Guest User" userId="S::urn:spo:anon#6929577ae0486b7e73fc7bfa6da82adaf647a8de70498aadc025407b33c20eb3::" providerId="AD" clId="Web-{22070D5C-23A5-85B1-5876-2C447C46A906}" dt="2023-04-03T20:51:59.110" v="37"/>
        <pc:sldMkLst>
          <pc:docMk/>
          <pc:sldMk cId="1887569690" sldId="809"/>
        </pc:sldMkLst>
        <pc:picChg chg="mod">
          <ac:chgData name="Guest User" userId="S::urn:spo:anon#6929577ae0486b7e73fc7bfa6da82adaf647a8de70498aadc025407b33c20eb3::" providerId="AD" clId="Web-{22070D5C-23A5-85B1-5876-2C447C46A906}" dt="2023-04-03T20:51:59.110" v="37"/>
          <ac:picMkLst>
            <pc:docMk/>
            <pc:sldMk cId="1887569690" sldId="809"/>
            <ac:picMk id="11268" creationId="{00000000-0000-0000-0000-000000000000}"/>
          </ac:picMkLst>
        </pc:picChg>
      </pc:sldChg>
      <pc:sldChg chg="modSp">
        <pc:chgData name="Guest User" userId="S::urn:spo:anon#6929577ae0486b7e73fc7bfa6da82adaf647a8de70498aadc025407b33c20eb3::" providerId="AD" clId="Web-{22070D5C-23A5-85B1-5876-2C447C46A906}" dt="2023-04-03T20:15:14.238" v="1"/>
        <pc:sldMkLst>
          <pc:docMk/>
          <pc:sldMk cId="3740701829" sldId="811"/>
        </pc:sldMkLst>
        <pc:picChg chg="mod">
          <ac:chgData name="Guest User" userId="S::urn:spo:anon#6929577ae0486b7e73fc7bfa6da82adaf647a8de70498aadc025407b33c20eb3::" providerId="AD" clId="Web-{22070D5C-23A5-85B1-5876-2C447C46A906}" dt="2023-04-03T20:15:14.238" v="1"/>
          <ac:picMkLst>
            <pc:docMk/>
            <pc:sldMk cId="3740701829" sldId="811"/>
            <ac:picMk id="9218" creationId="{00000000-0000-0000-0000-000000000000}"/>
          </ac:picMkLst>
        </pc:picChg>
      </pc:sldChg>
      <pc:sldChg chg="delSp modSp">
        <pc:chgData name="Guest User" userId="S::urn:spo:anon#6929577ae0486b7e73fc7bfa6da82adaf647a8de70498aadc025407b33c20eb3::" providerId="AD" clId="Web-{22070D5C-23A5-85B1-5876-2C447C46A906}" dt="2023-04-03T20:21:15.291" v="25"/>
        <pc:sldMkLst>
          <pc:docMk/>
          <pc:sldMk cId="4221518724" sldId="817"/>
        </pc:sldMkLst>
        <pc:spChg chg="del">
          <ac:chgData name="Guest User" userId="S::urn:spo:anon#6929577ae0486b7e73fc7bfa6da82adaf647a8de70498aadc025407b33c20eb3::" providerId="AD" clId="Web-{22070D5C-23A5-85B1-5876-2C447C46A906}" dt="2023-04-03T20:21:15.291" v="25"/>
          <ac:spMkLst>
            <pc:docMk/>
            <pc:sldMk cId="4221518724" sldId="817"/>
            <ac:spMk id="2" creationId="{00000000-0000-0000-0000-000000000000}"/>
          </ac:spMkLst>
        </pc:spChg>
        <pc:picChg chg="mod">
          <ac:chgData name="Guest User" userId="S::urn:spo:anon#6929577ae0486b7e73fc7bfa6da82adaf647a8de70498aadc025407b33c20eb3::" providerId="AD" clId="Web-{22070D5C-23A5-85B1-5876-2C447C46A906}" dt="2023-04-03T20:21:10.916" v="24"/>
          <ac:picMkLst>
            <pc:docMk/>
            <pc:sldMk cId="4221518724" sldId="817"/>
            <ac:picMk id="6" creationId="{00000000-0000-0000-0000-000000000000}"/>
          </ac:picMkLst>
        </pc:picChg>
      </pc:sldChg>
      <pc:sldChg chg="addSp delSp modSp">
        <pc:chgData name="Guest User" userId="S::urn:spo:anon#6929577ae0486b7e73fc7bfa6da82adaf647a8de70498aadc025407b33c20eb3::" providerId="AD" clId="Web-{22070D5C-23A5-85B1-5876-2C447C46A906}" dt="2023-04-03T20:20:39.322" v="21" actId="20577"/>
        <pc:sldMkLst>
          <pc:docMk/>
          <pc:sldMk cId="4206411106" sldId="833"/>
        </pc:sldMkLst>
        <pc:spChg chg="del">
          <ac:chgData name="Guest User" userId="S::urn:spo:anon#6929577ae0486b7e73fc7bfa6da82adaf647a8de70498aadc025407b33c20eb3::" providerId="AD" clId="Web-{22070D5C-23A5-85B1-5876-2C447C46A906}" dt="2023-04-03T20:20:10.149" v="12"/>
          <ac:spMkLst>
            <pc:docMk/>
            <pc:sldMk cId="4206411106" sldId="833"/>
            <ac:spMk id="2" creationId="{00000000-0000-0000-0000-000000000000}"/>
          </ac:spMkLst>
        </pc:spChg>
        <pc:spChg chg="add mod">
          <ac:chgData name="Guest User" userId="S::urn:spo:anon#6929577ae0486b7e73fc7bfa6da82adaf647a8de70498aadc025407b33c20eb3::" providerId="AD" clId="Web-{22070D5C-23A5-85B1-5876-2C447C46A906}" dt="2023-04-03T20:20:39.322" v="21" actId="20577"/>
          <ac:spMkLst>
            <pc:docMk/>
            <pc:sldMk cId="4206411106" sldId="833"/>
            <ac:spMk id="5" creationId="{D7D8C151-519B-5824-29A2-01EA53DD6A30}"/>
          </ac:spMkLst>
        </pc:spChg>
        <pc:picChg chg="mod">
          <ac:chgData name="Guest User" userId="S::urn:spo:anon#6929577ae0486b7e73fc7bfa6da82adaf647a8de70498aadc025407b33c20eb3::" providerId="AD" clId="Web-{22070D5C-23A5-85B1-5876-2C447C46A906}" dt="2023-04-03T20:20:15.821" v="13"/>
          <ac:picMkLst>
            <pc:docMk/>
            <pc:sldMk cId="4206411106" sldId="833"/>
            <ac:picMk id="6" creationId="{00000000-0000-0000-0000-000000000000}"/>
          </ac:picMkLst>
        </pc:picChg>
      </pc:sldChg>
    </pc:docChg>
  </pc:docChgLst>
  <pc:docChgLst>
    <pc:chgData name="Guest User" userId="S::urn:spo:anon#6929577ae0486b7e73fc7bfa6da82adaf647a8de70498aadc025407b33c20eb3::" providerId="AD" clId="Web-{854F6894-064B-58AD-5C5B-7990AE340B7C}"/>
    <pc:docChg chg="modSld">
      <pc:chgData name="Guest User" userId="S::urn:spo:anon#6929577ae0486b7e73fc7bfa6da82adaf647a8de70498aadc025407b33c20eb3::" providerId="AD" clId="Web-{854F6894-064B-58AD-5C5B-7990AE340B7C}" dt="2023-04-03T16:36:12.024" v="52"/>
      <pc:docMkLst>
        <pc:docMk/>
      </pc:docMkLst>
      <pc:sldChg chg="modSp">
        <pc:chgData name="Guest User" userId="S::urn:spo:anon#6929577ae0486b7e73fc7bfa6da82adaf647a8de70498aadc025407b33c20eb3::" providerId="AD" clId="Web-{854F6894-064B-58AD-5C5B-7990AE340B7C}" dt="2023-04-03T16:23:20.281" v="42" actId="20577"/>
        <pc:sldMkLst>
          <pc:docMk/>
          <pc:sldMk cId="4257103914" sldId="284"/>
        </pc:sldMkLst>
        <pc:spChg chg="mod">
          <ac:chgData name="Guest User" userId="S::urn:spo:anon#6929577ae0486b7e73fc7bfa6da82adaf647a8de70498aadc025407b33c20eb3::" providerId="AD" clId="Web-{854F6894-064B-58AD-5C5B-7990AE340B7C}" dt="2023-04-03T16:23:20.281" v="42" actId="20577"/>
          <ac:spMkLst>
            <pc:docMk/>
            <pc:sldMk cId="4257103914" sldId="284"/>
            <ac:spMk id="2" creationId="{00000000-0000-0000-0000-000000000000}"/>
          </ac:spMkLst>
        </pc:spChg>
        <pc:picChg chg="mod">
          <ac:chgData name="Guest User" userId="S::urn:spo:anon#6929577ae0486b7e73fc7bfa6da82adaf647a8de70498aadc025407b33c20eb3::" providerId="AD" clId="Web-{854F6894-064B-58AD-5C5B-7990AE340B7C}" dt="2023-04-03T16:23:05.953" v="40" actId="14100"/>
          <ac:picMkLst>
            <pc:docMk/>
            <pc:sldMk cId="4257103914" sldId="284"/>
            <ac:picMk id="1026" creationId="{00000000-0000-0000-0000-000000000000}"/>
          </ac:picMkLst>
        </pc:picChg>
      </pc:sldChg>
      <pc:sldChg chg="addSp modSp">
        <pc:chgData name="Guest User" userId="S::urn:spo:anon#6929577ae0486b7e73fc7bfa6da82adaf647a8de70498aadc025407b33c20eb3::" providerId="AD" clId="Web-{854F6894-064B-58AD-5C5B-7990AE340B7C}" dt="2023-04-03T16:36:12.024" v="52"/>
        <pc:sldMkLst>
          <pc:docMk/>
          <pc:sldMk cId="574070289" sldId="532"/>
        </pc:sldMkLst>
        <pc:spChg chg="mod">
          <ac:chgData name="Guest User" userId="S::urn:spo:anon#6929577ae0486b7e73fc7bfa6da82adaf647a8de70498aadc025407b33c20eb3::" providerId="AD" clId="Web-{854F6894-064B-58AD-5C5B-7990AE340B7C}" dt="2023-04-03T16:24:51.719" v="48" actId="20577"/>
          <ac:spMkLst>
            <pc:docMk/>
            <pc:sldMk cId="574070289" sldId="532"/>
            <ac:spMk id="2" creationId="{00000000-0000-0000-0000-000000000000}"/>
          </ac:spMkLst>
        </pc:spChg>
        <pc:spChg chg="mod">
          <ac:chgData name="Guest User" userId="S::urn:spo:anon#6929577ae0486b7e73fc7bfa6da82adaf647a8de70498aadc025407b33c20eb3::" providerId="AD" clId="Web-{854F6894-064B-58AD-5C5B-7990AE340B7C}" dt="2023-04-03T16:35:55.196" v="51" actId="14100"/>
          <ac:spMkLst>
            <pc:docMk/>
            <pc:sldMk cId="574070289" sldId="532"/>
            <ac:spMk id="3" creationId="{00000000-0000-0000-0000-000000000000}"/>
          </ac:spMkLst>
        </pc:spChg>
        <pc:spChg chg="add">
          <ac:chgData name="Guest User" userId="S::urn:spo:anon#6929577ae0486b7e73fc7bfa6da82adaf647a8de70498aadc025407b33c20eb3::" providerId="AD" clId="Web-{854F6894-064B-58AD-5C5B-7990AE340B7C}" dt="2023-04-03T16:36:12.024" v="52"/>
          <ac:spMkLst>
            <pc:docMk/>
            <pc:sldMk cId="574070289" sldId="532"/>
            <ac:spMk id="7" creationId="{9A8092D7-C1AD-5EDE-5A9F-BE4F78E06AFB}"/>
          </ac:spMkLst>
        </pc:spChg>
      </pc:sldChg>
      <pc:sldChg chg="modSp">
        <pc:chgData name="Guest User" userId="S::urn:spo:anon#6929577ae0486b7e73fc7bfa6da82adaf647a8de70498aadc025407b33c20eb3::" providerId="AD" clId="Web-{854F6894-064B-58AD-5C5B-7990AE340B7C}" dt="2023-04-03T16:24:39.500" v="46" actId="14100"/>
        <pc:sldMkLst>
          <pc:docMk/>
          <pc:sldMk cId="1274199648" sldId="533"/>
        </pc:sldMkLst>
        <pc:spChg chg="mod">
          <ac:chgData name="Guest User" userId="S::urn:spo:anon#6929577ae0486b7e73fc7bfa6da82adaf647a8de70498aadc025407b33c20eb3::" providerId="AD" clId="Web-{854F6894-064B-58AD-5C5B-7990AE340B7C}" dt="2023-04-03T16:24:25.594" v="44" actId="20577"/>
          <ac:spMkLst>
            <pc:docMk/>
            <pc:sldMk cId="1274199648" sldId="533"/>
            <ac:spMk id="2" creationId="{00000000-0000-0000-0000-000000000000}"/>
          </ac:spMkLst>
        </pc:spChg>
        <pc:picChg chg="mod">
          <ac:chgData name="Guest User" userId="S::urn:spo:anon#6929577ae0486b7e73fc7bfa6da82adaf647a8de70498aadc025407b33c20eb3::" providerId="AD" clId="Web-{854F6894-064B-58AD-5C5B-7990AE340B7C}" dt="2023-04-03T16:24:39.500" v="46" actId="14100"/>
          <ac:picMkLst>
            <pc:docMk/>
            <pc:sldMk cId="1274199648" sldId="533"/>
            <ac:picMk id="1026" creationId="{00000000-0000-0000-0000-000000000000}"/>
          </ac:picMkLst>
        </pc:picChg>
      </pc:sldChg>
      <pc:sldChg chg="modSp">
        <pc:chgData name="Guest User" userId="S::urn:spo:anon#6929577ae0486b7e73fc7bfa6da82adaf647a8de70498aadc025407b33c20eb3::" providerId="AD" clId="Web-{854F6894-064B-58AD-5C5B-7990AE340B7C}" dt="2023-04-03T16:07:42.942" v="13" actId="20577"/>
        <pc:sldMkLst>
          <pc:docMk/>
          <pc:sldMk cId="46539735" sldId="560"/>
        </pc:sldMkLst>
        <pc:spChg chg="mod">
          <ac:chgData name="Guest User" userId="S::urn:spo:anon#6929577ae0486b7e73fc7bfa6da82adaf647a8de70498aadc025407b33c20eb3::" providerId="AD" clId="Web-{854F6894-064B-58AD-5C5B-7990AE340B7C}" dt="2023-04-03T16:07:38.317" v="12" actId="20577"/>
          <ac:spMkLst>
            <pc:docMk/>
            <pc:sldMk cId="46539735" sldId="560"/>
            <ac:spMk id="2" creationId="{BA3D9075-0058-4A2B-8FFB-0D242D0FEDB7}"/>
          </ac:spMkLst>
        </pc:spChg>
        <pc:spChg chg="mod">
          <ac:chgData name="Guest User" userId="S::urn:spo:anon#6929577ae0486b7e73fc7bfa6da82adaf647a8de70498aadc025407b33c20eb3::" providerId="AD" clId="Web-{854F6894-064B-58AD-5C5B-7990AE340B7C}" dt="2023-04-03T16:07:42.942" v="13" actId="20577"/>
          <ac:spMkLst>
            <pc:docMk/>
            <pc:sldMk cId="46539735" sldId="560"/>
            <ac:spMk id="4" creationId="{F9BD72F2-477F-429B-9790-2D67D4A322FF}"/>
          </ac:spMkLst>
        </pc:spChg>
        <pc:picChg chg="mod">
          <ac:chgData name="Guest User" userId="S::urn:spo:anon#6929577ae0486b7e73fc7bfa6da82adaf647a8de70498aadc025407b33c20eb3::" providerId="AD" clId="Web-{854F6894-064B-58AD-5C5B-7990AE340B7C}" dt="2023-04-03T16:07:24.520" v="10" actId="14100"/>
          <ac:picMkLst>
            <pc:docMk/>
            <pc:sldMk cId="46539735" sldId="560"/>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0:54.257" v="37" actId="20577"/>
        <pc:sldMkLst>
          <pc:docMk/>
          <pc:sldMk cId="2943891660" sldId="561"/>
        </pc:sldMkLst>
        <pc:spChg chg="mod">
          <ac:chgData name="Guest User" userId="S::urn:spo:anon#6929577ae0486b7e73fc7bfa6da82adaf647a8de70498aadc025407b33c20eb3::" providerId="AD" clId="Web-{854F6894-064B-58AD-5C5B-7990AE340B7C}" dt="2023-04-03T16:10:54.257" v="37" actId="20577"/>
          <ac:spMkLst>
            <pc:docMk/>
            <pc:sldMk cId="2943891660" sldId="561"/>
            <ac:spMk id="2" creationId="{BA3D9075-0058-4A2B-8FFB-0D242D0FEDB7}"/>
          </ac:spMkLst>
        </pc:spChg>
      </pc:sldChg>
      <pc:sldChg chg="modSp">
        <pc:chgData name="Guest User" userId="S::urn:spo:anon#6929577ae0486b7e73fc7bfa6da82adaf647a8de70498aadc025407b33c20eb3::" providerId="AD" clId="Web-{854F6894-064B-58AD-5C5B-7990AE340B7C}" dt="2023-04-03T16:10:30.491" v="35" actId="14100"/>
        <pc:sldMkLst>
          <pc:docMk/>
          <pc:sldMk cId="3026209403" sldId="575"/>
        </pc:sldMkLst>
        <pc:spChg chg="mod">
          <ac:chgData name="Guest User" userId="S::urn:spo:anon#6929577ae0486b7e73fc7bfa6da82adaf647a8de70498aadc025407b33c20eb3::" providerId="AD" clId="Web-{854F6894-064B-58AD-5C5B-7990AE340B7C}" dt="2023-04-03T16:08:51.552" v="20" actId="20577"/>
          <ac:spMkLst>
            <pc:docMk/>
            <pc:sldMk cId="3026209403" sldId="575"/>
            <ac:spMk id="2" creationId="{BA3D9075-0058-4A2B-8FFB-0D242D0FEDB7}"/>
          </ac:spMkLst>
        </pc:spChg>
        <pc:spChg chg="mod">
          <ac:chgData name="Guest User" userId="S::urn:spo:anon#6929577ae0486b7e73fc7bfa6da82adaf647a8de70498aadc025407b33c20eb3::" providerId="AD" clId="Web-{854F6894-064B-58AD-5C5B-7990AE340B7C}" dt="2023-04-03T16:10:23.866" v="34" actId="14100"/>
          <ac:spMkLst>
            <pc:docMk/>
            <pc:sldMk cId="3026209403" sldId="575"/>
            <ac:spMk id="4" creationId="{F9BD72F2-477F-429B-9790-2D67D4A322FF}"/>
          </ac:spMkLst>
        </pc:spChg>
        <pc:picChg chg="mod">
          <ac:chgData name="Guest User" userId="S::urn:spo:anon#6929577ae0486b7e73fc7bfa6da82adaf647a8de70498aadc025407b33c20eb3::" providerId="AD" clId="Web-{854F6894-064B-58AD-5C5B-7990AE340B7C}" dt="2023-04-03T16:10:30.491" v="35" actId="14100"/>
          <ac:picMkLst>
            <pc:docMk/>
            <pc:sldMk cId="3026209403" sldId="575"/>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9:49.528" v="39" actId="20577"/>
        <pc:sldMkLst>
          <pc:docMk/>
          <pc:sldMk cId="2364054711" sldId="792"/>
        </pc:sldMkLst>
        <pc:spChg chg="mod">
          <ac:chgData name="Guest User" userId="S::urn:spo:anon#6929577ae0486b7e73fc7bfa6da82adaf647a8de70498aadc025407b33c20eb3::" providerId="AD" clId="Web-{854F6894-064B-58AD-5C5B-7990AE340B7C}" dt="2023-04-03T16:19:49.528" v="39" actId="20577"/>
          <ac:spMkLst>
            <pc:docMk/>
            <pc:sldMk cId="2364054711" sldId="792"/>
            <ac:spMk id="3" creationId="{00000000-0000-0000-0000-000000000000}"/>
          </ac:spMkLst>
        </pc:spChg>
      </pc:sldChg>
      <pc:sldChg chg="modSp">
        <pc:chgData name="Guest User" userId="S::urn:spo:anon#6929577ae0486b7e73fc7bfa6da82adaf647a8de70498aadc025407b33c20eb3::" providerId="AD" clId="Web-{854F6894-064B-58AD-5C5B-7990AE340B7C}" dt="2023-04-03T16:07:03.020" v="9" actId="1076"/>
        <pc:sldMkLst>
          <pc:docMk/>
          <pc:sldMk cId="1749727132" sldId="824"/>
        </pc:sldMkLst>
        <pc:spChg chg="mod">
          <ac:chgData name="Guest User" userId="S::urn:spo:anon#6929577ae0486b7e73fc7bfa6da82adaf647a8de70498aadc025407b33c20eb3::" providerId="AD" clId="Web-{854F6894-064B-58AD-5C5B-7990AE340B7C}" dt="2023-04-03T16:07:03.020" v="9" actId="1076"/>
          <ac:spMkLst>
            <pc:docMk/>
            <pc:sldMk cId="1749727132" sldId="824"/>
            <ac:spMk id="2" creationId="{D490848B-636D-47D7-B096-4D4A6D153859}"/>
          </ac:spMkLst>
        </pc:spChg>
        <pc:picChg chg="mod">
          <ac:chgData name="Guest User" userId="S::urn:spo:anon#6929577ae0486b7e73fc7bfa6da82adaf647a8de70498aadc025407b33c20eb3::" providerId="AD" clId="Web-{854F6894-064B-58AD-5C5B-7990AE340B7C}" dt="2023-04-03T16:06:03.300" v="1" actId="1076"/>
          <ac:picMkLst>
            <pc:docMk/>
            <pc:sldMk cId="1749727132" sldId="824"/>
            <ac:picMk id="5" creationId="{F6F2FEB8-F538-445F-B130-38715BD7C6D9}"/>
          </ac:picMkLst>
        </pc:picChg>
      </pc:sldChg>
      <pc:sldChg chg="modSp">
        <pc:chgData name="Guest User" userId="S::urn:spo:anon#6929577ae0486b7e73fc7bfa6da82adaf647a8de70498aadc025407b33c20eb3::" providerId="AD" clId="Web-{854F6894-064B-58AD-5C5B-7990AE340B7C}" dt="2023-04-03T16:16:41.917" v="38" actId="20577"/>
        <pc:sldMkLst>
          <pc:docMk/>
          <pc:sldMk cId="2264136892" sldId="831"/>
        </pc:sldMkLst>
        <pc:spChg chg="mod">
          <ac:chgData name="Guest User" userId="S::urn:spo:anon#6929577ae0486b7e73fc7bfa6da82adaf647a8de70498aadc025407b33c20eb3::" providerId="AD" clId="Web-{854F6894-064B-58AD-5C5B-7990AE340B7C}" dt="2023-04-03T16:16:41.917" v="38" actId="20577"/>
          <ac:spMkLst>
            <pc:docMk/>
            <pc:sldMk cId="2264136892" sldId="831"/>
            <ac:spMk id="13" creationId="{2588BD49-358F-5827-CB2F-40E6D660C402}"/>
          </ac:spMkLst>
        </pc:spChg>
      </pc:sldChg>
    </pc:docChg>
  </pc:docChgLst>
  <pc:docChgLst>
    <pc:chgData name="Yvie Johnson" userId="S::yvonne.johnson_oregoned.org#ext#@neahq.onmicrosoft.com::329e8a35-80c5-464d-8280-a867152f8de6" providerId="AD" clId="Web-{0E2F1C58-B48A-5348-C803-58CDD313AD69}"/>
    <pc:docChg chg="delSld">
      <pc:chgData name="Yvie Johnson" userId="S::yvonne.johnson_oregoned.org#ext#@neahq.onmicrosoft.com::329e8a35-80c5-464d-8280-a867152f8de6" providerId="AD" clId="Web-{0E2F1C58-B48A-5348-C803-58CDD313AD69}" dt="2024-06-03T16:43:34.614" v="18"/>
      <pc:docMkLst>
        <pc:docMk/>
      </pc:docMkLst>
      <pc:sldChg chg="del">
        <pc:chgData name="Yvie Johnson" userId="S::yvonne.johnson_oregoned.org#ext#@neahq.onmicrosoft.com::329e8a35-80c5-464d-8280-a867152f8de6" providerId="AD" clId="Web-{0E2F1C58-B48A-5348-C803-58CDD313AD69}" dt="2024-06-03T16:43:34.583" v="9"/>
        <pc:sldMkLst>
          <pc:docMk/>
          <pc:sldMk cId="1865108818" sldId="865"/>
        </pc:sldMkLst>
      </pc:sldChg>
      <pc:sldChg chg="del">
        <pc:chgData name="Yvie Johnson" userId="S::yvonne.johnson_oregoned.org#ext#@neahq.onmicrosoft.com::329e8a35-80c5-464d-8280-a867152f8de6" providerId="AD" clId="Web-{0E2F1C58-B48A-5348-C803-58CDD313AD69}" dt="2024-06-03T16:43:34.614" v="18"/>
        <pc:sldMkLst>
          <pc:docMk/>
          <pc:sldMk cId="2754986519" sldId="965"/>
        </pc:sldMkLst>
      </pc:sldChg>
      <pc:sldChg chg="del">
        <pc:chgData name="Yvie Johnson" userId="S::yvonne.johnson_oregoned.org#ext#@neahq.onmicrosoft.com::329e8a35-80c5-464d-8280-a867152f8de6" providerId="AD" clId="Web-{0E2F1C58-B48A-5348-C803-58CDD313AD69}" dt="2024-06-03T16:43:34.614" v="17"/>
        <pc:sldMkLst>
          <pc:docMk/>
          <pc:sldMk cId="1165843301" sldId="966"/>
        </pc:sldMkLst>
      </pc:sldChg>
      <pc:sldChg chg="del">
        <pc:chgData name="Yvie Johnson" userId="S::yvonne.johnson_oregoned.org#ext#@neahq.onmicrosoft.com::329e8a35-80c5-464d-8280-a867152f8de6" providerId="AD" clId="Web-{0E2F1C58-B48A-5348-C803-58CDD313AD69}" dt="2024-06-03T16:43:34.598" v="15"/>
        <pc:sldMkLst>
          <pc:docMk/>
          <pc:sldMk cId="1742349084" sldId="967"/>
        </pc:sldMkLst>
      </pc:sldChg>
      <pc:sldChg chg="del">
        <pc:chgData name="Yvie Johnson" userId="S::yvonne.johnson_oregoned.org#ext#@neahq.onmicrosoft.com::329e8a35-80c5-464d-8280-a867152f8de6" providerId="AD" clId="Web-{0E2F1C58-B48A-5348-C803-58CDD313AD69}" dt="2024-06-03T16:43:34.614" v="16"/>
        <pc:sldMkLst>
          <pc:docMk/>
          <pc:sldMk cId="3842242251" sldId="968"/>
        </pc:sldMkLst>
      </pc:sldChg>
      <pc:sldChg chg="del">
        <pc:chgData name="Yvie Johnson" userId="S::yvonne.johnson_oregoned.org#ext#@neahq.onmicrosoft.com::329e8a35-80c5-464d-8280-a867152f8de6" providerId="AD" clId="Web-{0E2F1C58-B48A-5348-C803-58CDD313AD69}" dt="2024-06-03T16:43:34.598" v="14"/>
        <pc:sldMkLst>
          <pc:docMk/>
          <pc:sldMk cId="943283872" sldId="969"/>
        </pc:sldMkLst>
      </pc:sldChg>
      <pc:sldChg chg="del">
        <pc:chgData name="Yvie Johnson" userId="S::yvonne.johnson_oregoned.org#ext#@neahq.onmicrosoft.com::329e8a35-80c5-464d-8280-a867152f8de6" providerId="AD" clId="Web-{0E2F1C58-B48A-5348-C803-58CDD313AD69}" dt="2024-06-03T16:43:34.598" v="13"/>
        <pc:sldMkLst>
          <pc:docMk/>
          <pc:sldMk cId="922697234" sldId="970"/>
        </pc:sldMkLst>
      </pc:sldChg>
      <pc:sldChg chg="del">
        <pc:chgData name="Yvie Johnson" userId="S::yvonne.johnson_oregoned.org#ext#@neahq.onmicrosoft.com::329e8a35-80c5-464d-8280-a867152f8de6" providerId="AD" clId="Web-{0E2F1C58-B48A-5348-C803-58CDD313AD69}" dt="2024-06-03T16:43:34.598" v="12"/>
        <pc:sldMkLst>
          <pc:docMk/>
          <pc:sldMk cId="3832575257" sldId="971"/>
        </pc:sldMkLst>
      </pc:sldChg>
      <pc:sldChg chg="del">
        <pc:chgData name="Yvie Johnson" userId="S::yvonne.johnson_oregoned.org#ext#@neahq.onmicrosoft.com::329e8a35-80c5-464d-8280-a867152f8de6" providerId="AD" clId="Web-{0E2F1C58-B48A-5348-C803-58CDD313AD69}" dt="2024-06-03T16:43:34.598" v="11"/>
        <pc:sldMkLst>
          <pc:docMk/>
          <pc:sldMk cId="1091570796" sldId="972"/>
        </pc:sldMkLst>
      </pc:sldChg>
      <pc:sldChg chg="del">
        <pc:chgData name="Yvie Johnson" userId="S::yvonne.johnson_oregoned.org#ext#@neahq.onmicrosoft.com::329e8a35-80c5-464d-8280-a867152f8de6" providerId="AD" clId="Web-{0E2F1C58-B48A-5348-C803-58CDD313AD69}" dt="2024-06-03T16:43:34.583" v="10"/>
        <pc:sldMkLst>
          <pc:docMk/>
          <pc:sldMk cId="4216789229" sldId="973"/>
        </pc:sldMkLst>
      </pc:sldChg>
      <pc:sldChg chg="del">
        <pc:chgData name="Yvie Johnson" userId="S::yvonne.johnson_oregoned.org#ext#@neahq.onmicrosoft.com::329e8a35-80c5-464d-8280-a867152f8de6" providerId="AD" clId="Web-{0E2F1C58-B48A-5348-C803-58CDD313AD69}" dt="2024-06-03T16:43:34.583" v="8"/>
        <pc:sldMkLst>
          <pc:docMk/>
          <pc:sldMk cId="613468281" sldId="974"/>
        </pc:sldMkLst>
      </pc:sldChg>
      <pc:sldChg chg="del">
        <pc:chgData name="Yvie Johnson" userId="S::yvonne.johnson_oregoned.org#ext#@neahq.onmicrosoft.com::329e8a35-80c5-464d-8280-a867152f8de6" providerId="AD" clId="Web-{0E2F1C58-B48A-5348-C803-58CDD313AD69}" dt="2024-06-03T16:43:34.583" v="7"/>
        <pc:sldMkLst>
          <pc:docMk/>
          <pc:sldMk cId="3897312427" sldId="975"/>
        </pc:sldMkLst>
      </pc:sldChg>
      <pc:sldChg chg="del">
        <pc:chgData name="Yvie Johnson" userId="S::yvonne.johnson_oregoned.org#ext#@neahq.onmicrosoft.com::329e8a35-80c5-464d-8280-a867152f8de6" providerId="AD" clId="Web-{0E2F1C58-B48A-5348-C803-58CDD313AD69}" dt="2024-06-03T16:43:34.567" v="6"/>
        <pc:sldMkLst>
          <pc:docMk/>
          <pc:sldMk cId="3986162157" sldId="976"/>
        </pc:sldMkLst>
      </pc:sldChg>
      <pc:sldChg chg="del">
        <pc:chgData name="Yvie Johnson" userId="S::yvonne.johnson_oregoned.org#ext#@neahq.onmicrosoft.com::329e8a35-80c5-464d-8280-a867152f8de6" providerId="AD" clId="Web-{0E2F1C58-B48A-5348-C803-58CDD313AD69}" dt="2024-06-03T16:43:34.567" v="5"/>
        <pc:sldMkLst>
          <pc:docMk/>
          <pc:sldMk cId="3738280372" sldId="977"/>
        </pc:sldMkLst>
      </pc:sldChg>
      <pc:sldChg chg="del">
        <pc:chgData name="Yvie Johnson" userId="S::yvonne.johnson_oregoned.org#ext#@neahq.onmicrosoft.com::329e8a35-80c5-464d-8280-a867152f8de6" providerId="AD" clId="Web-{0E2F1C58-B48A-5348-C803-58CDD313AD69}" dt="2024-06-03T16:43:34.567" v="4"/>
        <pc:sldMkLst>
          <pc:docMk/>
          <pc:sldMk cId="3333562029" sldId="978"/>
        </pc:sldMkLst>
      </pc:sldChg>
      <pc:sldChg chg="del">
        <pc:chgData name="Yvie Johnson" userId="S::yvonne.johnson_oregoned.org#ext#@neahq.onmicrosoft.com::329e8a35-80c5-464d-8280-a867152f8de6" providerId="AD" clId="Web-{0E2F1C58-B48A-5348-C803-58CDD313AD69}" dt="2024-06-03T16:43:34.567" v="3"/>
        <pc:sldMkLst>
          <pc:docMk/>
          <pc:sldMk cId="2107799047" sldId="979"/>
        </pc:sldMkLst>
      </pc:sldChg>
      <pc:sldChg chg="del">
        <pc:chgData name="Yvie Johnson" userId="S::yvonne.johnson_oregoned.org#ext#@neahq.onmicrosoft.com::329e8a35-80c5-464d-8280-a867152f8de6" providerId="AD" clId="Web-{0E2F1C58-B48A-5348-C803-58CDD313AD69}" dt="2024-06-03T16:43:34.567" v="2"/>
        <pc:sldMkLst>
          <pc:docMk/>
          <pc:sldMk cId="2164977648" sldId="980"/>
        </pc:sldMkLst>
      </pc:sldChg>
      <pc:sldChg chg="del">
        <pc:chgData name="Yvie Johnson" userId="S::yvonne.johnson_oregoned.org#ext#@neahq.onmicrosoft.com::329e8a35-80c5-464d-8280-a867152f8de6" providerId="AD" clId="Web-{0E2F1C58-B48A-5348-C803-58CDD313AD69}" dt="2024-06-03T16:43:34.552" v="1"/>
        <pc:sldMkLst>
          <pc:docMk/>
          <pc:sldMk cId="4132151771" sldId="981"/>
        </pc:sldMkLst>
      </pc:sldChg>
      <pc:sldChg chg="del">
        <pc:chgData name="Yvie Johnson" userId="S::yvonne.johnson_oregoned.org#ext#@neahq.onmicrosoft.com::329e8a35-80c5-464d-8280-a867152f8de6" providerId="AD" clId="Web-{0E2F1C58-B48A-5348-C803-58CDD313AD69}" dt="2024-06-03T16:43:34.552" v="0"/>
        <pc:sldMkLst>
          <pc:docMk/>
          <pc:sldMk cId="348731483" sldId="982"/>
        </pc:sldMkLst>
      </pc:sldChg>
    </pc:docChg>
  </pc:docChgLst>
  <pc:docChgLst>
    <pc:chgData name="Guest User" userId="S::urn:spo:anon#fdd3cffa7745fba7fed69592fc38aa46ca3fbb93ac111fb68a5e31dec70ea032::" providerId="AD" clId="Web-{A45501AE-C5E0-F8E1-E903-1BCD4A5BF213}"/>
    <pc:docChg chg="modSld">
      <pc:chgData name="Guest User" userId="S::urn:spo:anon#fdd3cffa7745fba7fed69592fc38aa46ca3fbb93ac111fb68a5e31dec70ea032::" providerId="AD" clId="Web-{A45501AE-C5E0-F8E1-E903-1BCD4A5BF213}" dt="2023-04-03T17:43:03.683" v="119" actId="14100"/>
      <pc:docMkLst>
        <pc:docMk/>
      </pc:docMkLst>
      <pc:sldChg chg="modSp">
        <pc:chgData name="Guest User" userId="S::urn:spo:anon#fdd3cffa7745fba7fed69592fc38aa46ca3fbb93ac111fb68a5e31dec70ea032::" providerId="AD" clId="Web-{A45501AE-C5E0-F8E1-E903-1BCD4A5BF213}" dt="2023-04-03T17:27:16.469" v="78" actId="14100"/>
        <pc:sldMkLst>
          <pc:docMk/>
          <pc:sldMk cId="3478880744" sldId="272"/>
        </pc:sldMkLst>
        <pc:spChg chg="mod">
          <ac:chgData name="Guest User" userId="S::urn:spo:anon#fdd3cffa7745fba7fed69592fc38aa46ca3fbb93ac111fb68a5e31dec70ea032::" providerId="AD" clId="Web-{A45501AE-C5E0-F8E1-E903-1BCD4A5BF213}" dt="2023-04-03T17:27:16.469" v="78" actId="14100"/>
          <ac:spMkLst>
            <pc:docMk/>
            <pc:sldMk cId="3478880744" sldId="272"/>
            <ac:spMk id="5" creationId="{00000000-0000-0000-0000-000000000000}"/>
          </ac:spMkLst>
        </pc:spChg>
        <pc:spChg chg="mod">
          <ac:chgData name="Guest User" userId="S::urn:spo:anon#fdd3cffa7745fba7fed69592fc38aa46ca3fbb93ac111fb68a5e31dec70ea032::" providerId="AD" clId="Web-{A45501AE-C5E0-F8E1-E903-1BCD4A5BF213}" dt="2023-04-03T17:26:46.516" v="76" actId="1076"/>
          <ac:spMkLst>
            <pc:docMk/>
            <pc:sldMk cId="3478880744" sldId="272"/>
            <ac:spMk id="7" creationId="{D5A9E3C9-07AA-41F6-A08B-5C66AAB1A24E}"/>
          </ac:spMkLst>
        </pc:spChg>
      </pc:sldChg>
      <pc:sldChg chg="delSp">
        <pc:chgData name="Guest User" userId="S::urn:spo:anon#fdd3cffa7745fba7fed69592fc38aa46ca3fbb93ac111fb68a5e31dec70ea032::" providerId="AD" clId="Web-{A45501AE-C5E0-F8E1-E903-1BCD4A5BF213}" dt="2023-04-03T17:27:30.329" v="79"/>
        <pc:sldMkLst>
          <pc:docMk/>
          <pc:sldMk cId="1804827812" sldId="285"/>
        </pc:sldMkLst>
        <pc:spChg chg="del">
          <ac:chgData name="Guest User" userId="S::urn:spo:anon#fdd3cffa7745fba7fed69592fc38aa46ca3fbb93ac111fb68a5e31dec70ea032::" providerId="AD" clId="Web-{A45501AE-C5E0-F8E1-E903-1BCD4A5BF213}" dt="2023-04-03T17:27:30.329" v="79"/>
          <ac:spMkLst>
            <pc:docMk/>
            <pc:sldMk cId="1804827812" sldId="285"/>
            <ac:spMk id="2" creationId="{00000000-0000-0000-0000-000000000000}"/>
          </ac:spMkLst>
        </pc:spChg>
      </pc:sldChg>
      <pc:sldChg chg="modSp">
        <pc:chgData name="Guest User" userId="S::urn:spo:anon#fdd3cffa7745fba7fed69592fc38aa46ca3fbb93ac111fb68a5e31dec70ea032::" providerId="AD" clId="Web-{A45501AE-C5E0-F8E1-E903-1BCD4A5BF213}" dt="2023-04-03T17:26:37.016" v="75" actId="20577"/>
        <pc:sldMkLst>
          <pc:docMk/>
          <pc:sldMk cId="3526927104" sldId="302"/>
        </pc:sldMkLst>
        <pc:spChg chg="mod">
          <ac:chgData name="Guest User" userId="S::urn:spo:anon#fdd3cffa7745fba7fed69592fc38aa46ca3fbb93ac111fb68a5e31dec70ea032::" providerId="AD" clId="Web-{A45501AE-C5E0-F8E1-E903-1BCD4A5BF213}" dt="2023-04-03T17:26:37.016" v="75" actId="20577"/>
          <ac:spMkLst>
            <pc:docMk/>
            <pc:sldMk cId="3526927104" sldId="302"/>
            <ac:spMk id="199" creationId="{00000000-0000-0000-0000-000000000000}"/>
          </ac:spMkLst>
        </pc:spChg>
      </pc:sldChg>
      <pc:sldChg chg="modSp">
        <pc:chgData name="Guest User" userId="S::urn:spo:anon#fdd3cffa7745fba7fed69592fc38aa46ca3fbb93ac111fb68a5e31dec70ea032::" providerId="AD" clId="Web-{A45501AE-C5E0-F8E1-E903-1BCD4A5BF213}" dt="2023-04-03T17:10:49.973" v="18" actId="20577"/>
        <pc:sldMkLst>
          <pc:docMk/>
          <pc:sldMk cId="274559528" sldId="423"/>
        </pc:sldMkLst>
        <pc:spChg chg="mod">
          <ac:chgData name="Guest User" userId="S::urn:spo:anon#fdd3cffa7745fba7fed69592fc38aa46ca3fbb93ac111fb68a5e31dec70ea032::" providerId="AD" clId="Web-{A45501AE-C5E0-F8E1-E903-1BCD4A5BF213}" dt="2023-04-03T17:10:49.973" v="18" actId="20577"/>
          <ac:spMkLst>
            <pc:docMk/>
            <pc:sldMk cId="274559528" sldId="423"/>
            <ac:spMk id="3" creationId="{00000000-0000-0000-0000-000000000000}"/>
          </ac:spMkLst>
        </pc:spChg>
      </pc:sldChg>
      <pc:sldChg chg="modSp">
        <pc:chgData name="Guest User" userId="S::urn:spo:anon#fdd3cffa7745fba7fed69592fc38aa46ca3fbb93ac111fb68a5e31dec70ea032::" providerId="AD" clId="Web-{A45501AE-C5E0-F8E1-E903-1BCD4A5BF213}" dt="2023-04-03T17:26:20.734" v="73" actId="20577"/>
        <pc:sldMkLst>
          <pc:docMk/>
          <pc:sldMk cId="3271936300" sldId="525"/>
        </pc:sldMkLst>
        <pc:spChg chg="mod">
          <ac:chgData name="Guest User" userId="S::urn:spo:anon#fdd3cffa7745fba7fed69592fc38aa46ca3fbb93ac111fb68a5e31dec70ea032::" providerId="AD" clId="Web-{A45501AE-C5E0-F8E1-E903-1BCD4A5BF213}" dt="2023-04-03T17:26:20.734" v="73" actId="20577"/>
          <ac:spMkLst>
            <pc:docMk/>
            <pc:sldMk cId="3271936300" sldId="525"/>
            <ac:spMk id="3" creationId="{00000000-0000-0000-0000-000000000000}"/>
          </ac:spMkLst>
        </pc:spChg>
      </pc:sldChg>
      <pc:sldChg chg="modSp">
        <pc:chgData name="Guest User" userId="S::urn:spo:anon#fdd3cffa7745fba7fed69592fc38aa46ca3fbb93ac111fb68a5e31dec70ea032::" providerId="AD" clId="Web-{A45501AE-C5E0-F8E1-E903-1BCD4A5BF213}" dt="2023-04-03T17:19:59.214" v="43" actId="20577"/>
        <pc:sldMkLst>
          <pc:docMk/>
          <pc:sldMk cId="1957087156" sldId="531"/>
        </pc:sldMkLst>
        <pc:spChg chg="mod">
          <ac:chgData name="Guest User" userId="S::urn:spo:anon#fdd3cffa7745fba7fed69592fc38aa46ca3fbb93ac111fb68a5e31dec70ea032::" providerId="AD" clId="Web-{A45501AE-C5E0-F8E1-E903-1BCD4A5BF213}" dt="2023-04-03T17:19:59.214" v="43" actId="20577"/>
          <ac:spMkLst>
            <pc:docMk/>
            <pc:sldMk cId="1957087156" sldId="531"/>
            <ac:spMk id="3" creationId="{00000000-0000-0000-0000-000000000000}"/>
          </ac:spMkLst>
        </pc:spChg>
      </pc:sldChg>
      <pc:sldChg chg="modSp">
        <pc:chgData name="Guest User" userId="S::urn:spo:anon#fdd3cffa7745fba7fed69592fc38aa46ca3fbb93ac111fb68a5e31dec70ea032::" providerId="AD" clId="Web-{A45501AE-C5E0-F8E1-E903-1BCD4A5BF213}" dt="2023-04-03T17:04:10.266" v="9" actId="20577"/>
        <pc:sldMkLst>
          <pc:docMk/>
          <pc:sldMk cId="574070289" sldId="532"/>
        </pc:sldMkLst>
        <pc:spChg chg="mod">
          <ac:chgData name="Guest User" userId="S::urn:spo:anon#fdd3cffa7745fba7fed69592fc38aa46ca3fbb93ac111fb68a5e31dec70ea032::" providerId="AD" clId="Web-{A45501AE-C5E0-F8E1-E903-1BCD4A5BF213}" dt="2023-04-03T17:04:10.266" v="9" actId="20577"/>
          <ac:spMkLst>
            <pc:docMk/>
            <pc:sldMk cId="574070289" sldId="532"/>
            <ac:spMk id="3" creationId="{00000000-0000-0000-0000-000000000000}"/>
          </ac:spMkLst>
        </pc:spChg>
      </pc:sldChg>
      <pc:sldChg chg="modSp">
        <pc:chgData name="Guest User" userId="S::urn:spo:anon#fdd3cffa7745fba7fed69592fc38aa46ca3fbb93ac111fb68a5e31dec70ea032::" providerId="AD" clId="Web-{A45501AE-C5E0-F8E1-E903-1BCD4A5BF213}" dt="2023-04-03T17:08:59.925" v="10" actId="1076"/>
        <pc:sldMkLst>
          <pc:docMk/>
          <pc:sldMk cId="2602655561" sldId="566"/>
        </pc:sldMkLst>
        <pc:picChg chg="mod">
          <ac:chgData name="Guest User" userId="S::urn:spo:anon#fdd3cffa7745fba7fed69592fc38aa46ca3fbb93ac111fb68a5e31dec70ea032::" providerId="AD" clId="Web-{A45501AE-C5E0-F8E1-E903-1BCD4A5BF213}" dt="2023-04-03T17:08:59.925" v="10" actId="1076"/>
          <ac:picMkLst>
            <pc:docMk/>
            <pc:sldMk cId="2602655561" sldId="566"/>
            <ac:picMk id="4" creationId="{B0C9319D-B4D2-4D27-B4A6-211ABC6FDD36}"/>
          </ac:picMkLst>
        </pc:picChg>
      </pc:sldChg>
      <pc:sldChg chg="modSp">
        <pc:chgData name="Guest User" userId="S::urn:spo:anon#fdd3cffa7745fba7fed69592fc38aa46ca3fbb93ac111fb68a5e31dec70ea032::" providerId="AD" clId="Web-{A45501AE-C5E0-F8E1-E903-1BCD4A5BF213}" dt="2023-04-03T17:09:39.254" v="15" actId="20577"/>
        <pc:sldMkLst>
          <pc:docMk/>
          <pc:sldMk cId="756245343" sldId="568"/>
        </pc:sldMkLst>
        <pc:spChg chg="mod">
          <ac:chgData name="Guest User" userId="S::urn:spo:anon#fdd3cffa7745fba7fed69592fc38aa46ca3fbb93ac111fb68a5e31dec70ea032::" providerId="AD" clId="Web-{A45501AE-C5E0-F8E1-E903-1BCD4A5BF213}" dt="2023-04-03T17:09:39.254" v="15" actId="20577"/>
          <ac:spMkLst>
            <pc:docMk/>
            <pc:sldMk cId="756245343" sldId="568"/>
            <ac:spMk id="3" creationId="{249879C8-D5EB-479F-A14E-3530E359814B}"/>
          </ac:spMkLst>
        </pc:spChg>
      </pc:sldChg>
      <pc:sldChg chg="delSp">
        <pc:chgData name="Guest User" userId="S::urn:spo:anon#fdd3cffa7745fba7fed69592fc38aa46ca3fbb93ac111fb68a5e31dec70ea032::" providerId="AD" clId="Web-{A45501AE-C5E0-F8E1-E903-1BCD4A5BF213}" dt="2023-04-03T17:27:39.219" v="80"/>
        <pc:sldMkLst>
          <pc:docMk/>
          <pc:sldMk cId="3377468151" sldId="782"/>
        </pc:sldMkLst>
        <pc:spChg chg="del">
          <ac:chgData name="Guest User" userId="S::urn:spo:anon#fdd3cffa7745fba7fed69592fc38aa46ca3fbb93ac111fb68a5e31dec70ea032::" providerId="AD" clId="Web-{A45501AE-C5E0-F8E1-E903-1BCD4A5BF213}" dt="2023-04-03T17:27:39.219" v="80"/>
          <ac:spMkLst>
            <pc:docMk/>
            <pc:sldMk cId="3377468151" sldId="782"/>
            <ac:spMk id="2" creationId="{00000000-0000-0000-0000-000000000000}"/>
          </ac:spMkLst>
        </pc:spChg>
      </pc:sldChg>
      <pc:sldChg chg="modSp">
        <pc:chgData name="Guest User" userId="S::urn:spo:anon#fdd3cffa7745fba7fed69592fc38aa46ca3fbb93ac111fb68a5e31dec70ea032::" providerId="AD" clId="Web-{A45501AE-C5E0-F8E1-E903-1BCD4A5BF213}" dt="2023-04-03T17:27:52.829" v="81" actId="1076"/>
        <pc:sldMkLst>
          <pc:docMk/>
          <pc:sldMk cId="2879193469" sldId="786"/>
        </pc:sldMkLst>
        <pc:spChg chg="mod">
          <ac:chgData name="Guest User" userId="S::urn:spo:anon#fdd3cffa7745fba7fed69592fc38aa46ca3fbb93ac111fb68a5e31dec70ea032::" providerId="AD" clId="Web-{A45501AE-C5E0-F8E1-E903-1BCD4A5BF213}" dt="2023-04-03T17:27:52.829" v="81" actId="1076"/>
          <ac:spMkLst>
            <pc:docMk/>
            <pc:sldMk cId="2879193469" sldId="786"/>
            <ac:spMk id="3" creationId="{00000000-0000-0000-0000-000000000000}"/>
          </ac:spMkLst>
        </pc:spChg>
      </pc:sldChg>
      <pc:sldChg chg="modSp">
        <pc:chgData name="Guest User" userId="S::urn:spo:anon#fdd3cffa7745fba7fed69592fc38aa46ca3fbb93ac111fb68a5e31dec70ea032::" providerId="AD" clId="Web-{A45501AE-C5E0-F8E1-E903-1BCD4A5BF213}" dt="2023-04-03T17:23:12.763" v="66" actId="20577"/>
        <pc:sldMkLst>
          <pc:docMk/>
          <pc:sldMk cId="1626656908" sldId="797"/>
        </pc:sldMkLst>
        <pc:spChg chg="mod">
          <ac:chgData name="Guest User" userId="S::urn:spo:anon#fdd3cffa7745fba7fed69592fc38aa46ca3fbb93ac111fb68a5e31dec70ea032::" providerId="AD" clId="Web-{A45501AE-C5E0-F8E1-E903-1BCD4A5BF213}" dt="2023-04-03T17:22:32.450" v="51" actId="20577"/>
          <ac:spMkLst>
            <pc:docMk/>
            <pc:sldMk cId="1626656908" sldId="797"/>
            <ac:spMk id="2" creationId="{00000000-0000-0000-0000-000000000000}"/>
          </ac:spMkLst>
        </pc:spChg>
        <pc:spChg chg="mod">
          <ac:chgData name="Guest User" userId="S::urn:spo:anon#fdd3cffa7745fba7fed69592fc38aa46ca3fbb93ac111fb68a5e31dec70ea032::" providerId="AD" clId="Web-{A45501AE-C5E0-F8E1-E903-1BCD4A5BF213}" dt="2023-04-03T17:23:12.763" v="66" actId="20577"/>
          <ac:spMkLst>
            <pc:docMk/>
            <pc:sldMk cId="1626656908" sldId="797"/>
            <ac:spMk id="3" creationId="{00000000-0000-0000-0000-000000000000}"/>
          </ac:spMkLst>
        </pc:spChg>
      </pc:sldChg>
      <pc:sldChg chg="modSp">
        <pc:chgData name="Guest User" userId="S::urn:spo:anon#fdd3cffa7745fba7fed69592fc38aa46ca3fbb93ac111fb68a5e31dec70ea032::" providerId="AD" clId="Web-{A45501AE-C5E0-F8E1-E903-1BCD4A5BF213}" dt="2023-04-03T17:24:12.498" v="70" actId="20577"/>
        <pc:sldMkLst>
          <pc:docMk/>
          <pc:sldMk cId="3683093179" sldId="799"/>
        </pc:sldMkLst>
        <pc:spChg chg="mod">
          <ac:chgData name="Guest User" userId="S::urn:spo:anon#fdd3cffa7745fba7fed69592fc38aa46ca3fbb93ac111fb68a5e31dec70ea032::" providerId="AD" clId="Web-{A45501AE-C5E0-F8E1-E903-1BCD4A5BF213}" dt="2023-04-03T17:24:12.498" v="70" actId="20577"/>
          <ac:spMkLst>
            <pc:docMk/>
            <pc:sldMk cId="3683093179" sldId="799"/>
            <ac:spMk id="3" creationId="{00000000-0000-0000-0000-000000000000}"/>
          </ac:spMkLst>
        </pc:spChg>
      </pc:sldChg>
      <pc:sldChg chg="modSp">
        <pc:chgData name="Guest User" userId="S::urn:spo:anon#fdd3cffa7745fba7fed69592fc38aa46ca3fbb93ac111fb68a5e31dec70ea032::" providerId="AD" clId="Web-{A45501AE-C5E0-F8E1-E903-1BCD4A5BF213}" dt="2023-04-03T17:23:47.373" v="67" actId="1076"/>
        <pc:sldMkLst>
          <pc:docMk/>
          <pc:sldMk cId="1015881824" sldId="801"/>
        </pc:sldMkLst>
        <pc:spChg chg="mod">
          <ac:chgData name="Guest User" userId="S::urn:spo:anon#fdd3cffa7745fba7fed69592fc38aa46ca3fbb93ac111fb68a5e31dec70ea032::" providerId="AD" clId="Web-{A45501AE-C5E0-F8E1-E903-1BCD4A5BF213}" dt="2023-04-03T17:23:47.373" v="67" actId="1076"/>
          <ac:spMkLst>
            <pc:docMk/>
            <pc:sldMk cId="1015881824" sldId="801"/>
            <ac:spMk id="3" creationId="{00000000-0000-0000-0000-000000000000}"/>
          </ac:spMkLst>
        </pc:spChg>
      </pc:sldChg>
      <pc:sldChg chg="delSp">
        <pc:chgData name="Guest User" userId="S::urn:spo:anon#fdd3cffa7745fba7fed69592fc38aa46ca3fbb93ac111fb68a5e31dec70ea032::" providerId="AD" clId="Web-{A45501AE-C5E0-F8E1-E903-1BCD4A5BF213}" dt="2023-04-03T17:28:07.235" v="82"/>
        <pc:sldMkLst>
          <pc:docMk/>
          <pc:sldMk cId="2949055781" sldId="802"/>
        </pc:sldMkLst>
        <pc:spChg chg="del">
          <ac:chgData name="Guest User" userId="S::urn:spo:anon#fdd3cffa7745fba7fed69592fc38aa46ca3fbb93ac111fb68a5e31dec70ea032::" providerId="AD" clId="Web-{A45501AE-C5E0-F8E1-E903-1BCD4A5BF213}" dt="2023-04-03T17:28:07.235" v="82"/>
          <ac:spMkLst>
            <pc:docMk/>
            <pc:sldMk cId="2949055781" sldId="802"/>
            <ac:spMk id="2" creationId="{00000000-0000-0000-0000-000000000000}"/>
          </ac:spMkLst>
        </pc:spChg>
      </pc:sldChg>
      <pc:sldChg chg="modSp">
        <pc:chgData name="Guest User" userId="S::urn:spo:anon#fdd3cffa7745fba7fed69592fc38aa46ca3fbb93ac111fb68a5e31dec70ea032::" providerId="AD" clId="Web-{A45501AE-C5E0-F8E1-E903-1BCD4A5BF213}" dt="2023-04-03T17:41:51.213" v="118" actId="14100"/>
        <pc:sldMkLst>
          <pc:docMk/>
          <pc:sldMk cId="1344217716" sldId="816"/>
        </pc:sldMkLst>
        <pc:spChg chg="mod">
          <ac:chgData name="Guest User" userId="S::urn:spo:anon#fdd3cffa7745fba7fed69592fc38aa46ca3fbb93ac111fb68a5e31dec70ea032::" providerId="AD" clId="Web-{A45501AE-C5E0-F8E1-E903-1BCD4A5BF213}" dt="2023-04-03T17:41:51.213" v="118" actId="14100"/>
          <ac:spMkLst>
            <pc:docMk/>
            <pc:sldMk cId="1344217716" sldId="816"/>
            <ac:spMk id="12" creationId="{00000000-0000-0000-0000-000000000000}"/>
          </ac:spMkLst>
        </pc:spChg>
      </pc:sldChg>
      <pc:sldChg chg="modSp">
        <pc:chgData name="Guest User" userId="S::urn:spo:anon#fdd3cffa7745fba7fed69592fc38aa46ca3fbb93ac111fb68a5e31dec70ea032::" providerId="AD" clId="Web-{A45501AE-C5E0-F8E1-E903-1BCD4A5BF213}" dt="2023-04-03T17:43:03.683" v="119" actId="14100"/>
        <pc:sldMkLst>
          <pc:docMk/>
          <pc:sldMk cId="739836076" sldId="818"/>
        </pc:sldMkLst>
        <pc:spChg chg="mod">
          <ac:chgData name="Guest User" userId="S::urn:spo:anon#fdd3cffa7745fba7fed69592fc38aa46ca3fbb93ac111fb68a5e31dec70ea032::" providerId="AD" clId="Web-{A45501AE-C5E0-F8E1-E903-1BCD4A5BF213}" dt="2023-04-03T17:43:03.683" v="119" actId="14100"/>
          <ac:spMkLst>
            <pc:docMk/>
            <pc:sldMk cId="739836076" sldId="818"/>
            <ac:spMk id="3" creationId="{E90F637A-28BF-4A83-9C2E-79664D85C545}"/>
          </ac:spMkLst>
        </pc:spChg>
      </pc:sldChg>
      <pc:sldChg chg="delSp modSp">
        <pc:chgData name="Guest User" userId="S::urn:spo:anon#fdd3cffa7745fba7fed69592fc38aa46ca3fbb93ac111fb68a5e31dec70ea032::" providerId="AD" clId="Web-{A45501AE-C5E0-F8E1-E903-1BCD4A5BF213}" dt="2023-04-03T17:11:29.380" v="24" actId="1076"/>
        <pc:sldMkLst>
          <pc:docMk/>
          <pc:sldMk cId="1038377978" sldId="826"/>
        </pc:sldMkLst>
        <pc:spChg chg="del">
          <ac:chgData name="Guest User" userId="S::urn:spo:anon#fdd3cffa7745fba7fed69592fc38aa46ca3fbb93ac111fb68a5e31dec70ea032::" providerId="AD" clId="Web-{A45501AE-C5E0-F8E1-E903-1BCD4A5BF213}" dt="2023-04-03T17:11:10.724" v="19"/>
          <ac:spMkLst>
            <pc:docMk/>
            <pc:sldMk cId="1038377978" sldId="826"/>
            <ac:spMk id="4" creationId="{00000000-0000-0000-0000-000000000000}"/>
          </ac:spMkLst>
        </pc:spChg>
        <pc:spChg chg="mod">
          <ac:chgData name="Guest User" userId="S::urn:spo:anon#fdd3cffa7745fba7fed69592fc38aa46ca3fbb93ac111fb68a5e31dec70ea032::" providerId="AD" clId="Web-{A45501AE-C5E0-F8E1-E903-1BCD4A5BF213}" dt="2023-04-03T17:11:29.380" v="24" actId="1076"/>
          <ac:spMkLst>
            <pc:docMk/>
            <pc:sldMk cId="1038377978" sldId="826"/>
            <ac:spMk id="5" creationId="{00000000-0000-0000-0000-000000000000}"/>
          </ac:spMkLst>
        </pc:spChg>
      </pc:sldChg>
      <pc:sldChg chg="modSp">
        <pc:chgData name="Guest User" userId="S::urn:spo:anon#fdd3cffa7745fba7fed69592fc38aa46ca3fbb93ac111fb68a5e31dec70ea032::" providerId="AD" clId="Web-{A45501AE-C5E0-F8E1-E903-1BCD4A5BF213}" dt="2023-04-03T17:11:50.396" v="29" actId="1076"/>
        <pc:sldMkLst>
          <pc:docMk/>
          <pc:sldMk cId="3023723950" sldId="827"/>
        </pc:sldMkLst>
        <pc:spChg chg="mod">
          <ac:chgData name="Guest User" userId="S::urn:spo:anon#fdd3cffa7745fba7fed69592fc38aa46ca3fbb93ac111fb68a5e31dec70ea032::" providerId="AD" clId="Web-{A45501AE-C5E0-F8E1-E903-1BCD4A5BF213}" dt="2023-04-03T17:11:44.271" v="28" actId="20577"/>
          <ac:spMkLst>
            <pc:docMk/>
            <pc:sldMk cId="3023723950" sldId="827"/>
            <ac:spMk id="2" creationId="{00000000-0000-0000-0000-000000000000}"/>
          </ac:spMkLst>
        </pc:spChg>
        <pc:spChg chg="mod">
          <ac:chgData name="Guest User" userId="S::urn:spo:anon#fdd3cffa7745fba7fed69592fc38aa46ca3fbb93ac111fb68a5e31dec70ea032::" providerId="AD" clId="Web-{A45501AE-C5E0-F8E1-E903-1BCD4A5BF213}" dt="2023-04-03T17:11:50.396" v="29" actId="1076"/>
          <ac:spMkLst>
            <pc:docMk/>
            <pc:sldMk cId="3023723950" sldId="827"/>
            <ac:spMk id="3" creationId="{00000000-0000-0000-0000-000000000000}"/>
          </ac:spMkLst>
        </pc:spChg>
      </pc:sldChg>
      <pc:sldChg chg="delSp modSp">
        <pc:chgData name="Guest User" userId="S::urn:spo:anon#fdd3cffa7745fba7fed69592fc38aa46ca3fbb93ac111fb68a5e31dec70ea032::" providerId="AD" clId="Web-{A45501AE-C5E0-F8E1-E903-1BCD4A5BF213}" dt="2023-04-03T17:12:30.350" v="33" actId="20577"/>
        <pc:sldMkLst>
          <pc:docMk/>
          <pc:sldMk cId="542417156" sldId="829"/>
        </pc:sldMkLst>
        <pc:spChg chg="del">
          <ac:chgData name="Guest User" userId="S::urn:spo:anon#fdd3cffa7745fba7fed69592fc38aa46ca3fbb93ac111fb68a5e31dec70ea032::" providerId="AD" clId="Web-{A45501AE-C5E0-F8E1-E903-1BCD4A5BF213}" dt="2023-04-03T17:12:03.537" v="30"/>
          <ac:spMkLst>
            <pc:docMk/>
            <pc:sldMk cId="542417156" sldId="829"/>
            <ac:spMk id="4" creationId="{00000000-0000-0000-0000-000000000000}"/>
          </ac:spMkLst>
        </pc:spChg>
        <pc:spChg chg="mod">
          <ac:chgData name="Guest User" userId="S::urn:spo:anon#fdd3cffa7745fba7fed69592fc38aa46ca3fbb93ac111fb68a5e31dec70ea032::" providerId="AD" clId="Web-{A45501AE-C5E0-F8E1-E903-1BCD4A5BF213}" dt="2023-04-03T17:12:30.350" v="33" actId="20577"/>
          <ac:spMkLst>
            <pc:docMk/>
            <pc:sldMk cId="542417156" sldId="829"/>
            <ac:spMk id="5" creationId="{00000000-0000-0000-0000-000000000000}"/>
          </ac:spMkLst>
        </pc:spChg>
      </pc:sldChg>
      <pc:sldChg chg="modSp">
        <pc:chgData name="Guest User" userId="S::urn:spo:anon#fdd3cffa7745fba7fed69592fc38aa46ca3fbb93ac111fb68a5e31dec70ea032::" providerId="AD" clId="Web-{A45501AE-C5E0-F8E1-E903-1BCD4A5BF213}" dt="2023-04-03T17:12:43.209" v="35" actId="20577"/>
        <pc:sldMkLst>
          <pc:docMk/>
          <pc:sldMk cId="3504989130" sldId="830"/>
        </pc:sldMkLst>
        <pc:spChg chg="mod">
          <ac:chgData name="Guest User" userId="S::urn:spo:anon#fdd3cffa7745fba7fed69592fc38aa46ca3fbb93ac111fb68a5e31dec70ea032::" providerId="AD" clId="Web-{A45501AE-C5E0-F8E1-E903-1BCD4A5BF213}" dt="2023-04-03T17:12:43.209" v="35" actId="20577"/>
          <ac:spMkLst>
            <pc:docMk/>
            <pc:sldMk cId="3504989130" sldId="830"/>
            <ac:spMk id="2" creationId="{00000000-0000-0000-0000-000000000000}"/>
          </ac:spMkLst>
        </pc:spChg>
      </pc:sldChg>
    </pc:docChg>
  </pc:docChgLst>
  <pc:docChgLst>
    <pc:chgData name="Holmes, Ellen [NEA]" userId="S::eholmes@nea.org::8df78491-616d-4641-a13e-176bb27a1b7f" providerId="AD" clId="Web-{D450B104-96AE-FAEC-0419-D702D94E50BA}"/>
    <pc:docChg chg="addSld delSld modSld">
      <pc:chgData name="Holmes, Ellen [NEA]" userId="S::eholmes@nea.org::8df78491-616d-4641-a13e-176bb27a1b7f" providerId="AD" clId="Web-{D450B104-96AE-FAEC-0419-D702D94E50BA}" dt="2024-05-31T17:26:32.801" v="185" actId="20577"/>
      <pc:docMkLst>
        <pc:docMk/>
      </pc:docMkLst>
      <pc:sldChg chg="del">
        <pc:chgData name="Holmes, Ellen [NEA]" userId="S::eholmes@nea.org::8df78491-616d-4641-a13e-176bb27a1b7f" providerId="AD" clId="Web-{D450B104-96AE-FAEC-0419-D702D94E50BA}" dt="2024-05-31T17:26:16.222" v="175"/>
        <pc:sldMkLst>
          <pc:docMk/>
          <pc:sldMk cId="1706959969" sldId="276"/>
        </pc:sldMkLst>
      </pc:sldChg>
      <pc:sldChg chg="addSp delSp modSp new">
        <pc:chgData name="Holmes, Ellen [NEA]" userId="S::eholmes@nea.org::8df78491-616d-4641-a13e-176bb27a1b7f" providerId="AD" clId="Web-{D450B104-96AE-FAEC-0419-D702D94E50BA}" dt="2024-05-31T16:51:04.659" v="174"/>
        <pc:sldMkLst>
          <pc:docMk/>
          <pc:sldMk cId="1986548038" sldId="989"/>
        </pc:sldMkLst>
        <pc:spChg chg="mod">
          <ac:chgData name="Holmes, Ellen [NEA]" userId="S::eholmes@nea.org::8df78491-616d-4641-a13e-176bb27a1b7f" providerId="AD" clId="Web-{D450B104-96AE-FAEC-0419-D702D94E50BA}" dt="2024-05-31T16:45:30.172" v="15" actId="14100"/>
          <ac:spMkLst>
            <pc:docMk/>
            <pc:sldMk cId="1986548038" sldId="989"/>
            <ac:spMk id="2" creationId="{01C0353C-493C-95BB-ED1F-2AA4166A9006}"/>
          </ac:spMkLst>
        </pc:spChg>
        <pc:spChg chg="del">
          <ac:chgData name="Holmes, Ellen [NEA]" userId="S::eholmes@nea.org::8df78491-616d-4641-a13e-176bb27a1b7f" providerId="AD" clId="Web-{D450B104-96AE-FAEC-0419-D702D94E50BA}" dt="2024-05-31T16:44:37.059" v="1"/>
          <ac:spMkLst>
            <pc:docMk/>
            <pc:sldMk cId="1986548038" sldId="989"/>
            <ac:spMk id="3" creationId="{913AF6F5-2BAA-43C6-21FB-0E1E24CD200E}"/>
          </ac:spMkLst>
        </pc:spChg>
        <pc:graphicFrameChg chg="add mod ord modGraphic">
          <ac:chgData name="Holmes, Ellen [NEA]" userId="S::eholmes@nea.org::8df78491-616d-4641-a13e-176bb27a1b7f" providerId="AD" clId="Web-{D450B104-96AE-FAEC-0419-D702D94E50BA}" dt="2024-05-31T16:51:04.659" v="174"/>
          <ac:graphicFrameMkLst>
            <pc:docMk/>
            <pc:sldMk cId="1986548038" sldId="989"/>
            <ac:graphicFrameMk id="4" creationId="{B994EB7F-4119-853C-2A6F-8F73A244902F}"/>
          </ac:graphicFrameMkLst>
        </pc:graphicFrameChg>
        <pc:graphicFrameChg chg="add del mod">
          <ac:chgData name="Holmes, Ellen [NEA]" userId="S::eholmes@nea.org::8df78491-616d-4641-a13e-176bb27a1b7f" providerId="AD" clId="Web-{D450B104-96AE-FAEC-0419-D702D94E50BA}" dt="2024-05-31T16:45:20.437" v="14"/>
          <ac:graphicFrameMkLst>
            <pc:docMk/>
            <pc:sldMk cId="1986548038" sldId="989"/>
            <ac:graphicFrameMk id="6" creationId="{7490519D-419A-70CB-9105-A19E09C2AC66}"/>
          </ac:graphicFrameMkLst>
        </pc:graphicFrameChg>
      </pc:sldChg>
      <pc:sldChg chg="modSp new">
        <pc:chgData name="Holmes, Ellen [NEA]" userId="S::eholmes@nea.org::8df78491-616d-4641-a13e-176bb27a1b7f" providerId="AD" clId="Web-{D450B104-96AE-FAEC-0419-D702D94E50BA}" dt="2024-05-31T17:26:32.801" v="185" actId="20577"/>
        <pc:sldMkLst>
          <pc:docMk/>
          <pc:sldMk cId="1037465990" sldId="990"/>
        </pc:sldMkLst>
        <pc:spChg chg="mod">
          <ac:chgData name="Holmes, Ellen [NEA]" userId="S::eholmes@nea.org::8df78491-616d-4641-a13e-176bb27a1b7f" providerId="AD" clId="Web-{D450B104-96AE-FAEC-0419-D702D94E50BA}" dt="2024-05-31T17:26:32.801" v="185" actId="20577"/>
          <ac:spMkLst>
            <pc:docMk/>
            <pc:sldMk cId="1037465990" sldId="990"/>
            <ac:spMk id="2" creationId="{7EE8EC3C-F224-B236-5877-087BE5EBBC6A}"/>
          </ac:spMkLst>
        </pc:spChg>
      </pc:sldChg>
    </pc:docChg>
  </pc:docChgLst>
  <pc:docChgLst>
    <pc:chgData name="DeNoia, Daria [OH]" userId="S::denoiad_ohea.org#ext#@neahq.onmicrosoft.com::2480604a-7bf9-423b-bad0-12f714ddde3d" providerId="AD" clId="Web-{998F1440-2AC5-1D6B-B95F-5EBBB09BDED9}"/>
    <pc:docChg chg="addSld">
      <pc:chgData name="DeNoia, Daria [OH]" userId="S::denoiad_ohea.org#ext#@neahq.onmicrosoft.com::2480604a-7bf9-423b-bad0-12f714ddde3d" providerId="AD" clId="Web-{998F1440-2AC5-1D6B-B95F-5EBBB09BDED9}" dt="2023-07-17T19:34:54.499" v="7"/>
      <pc:docMkLst>
        <pc:docMk/>
      </pc:docMkLst>
      <pc:sldChg chg="add replId">
        <pc:chgData name="DeNoia, Daria [OH]" userId="S::denoiad_ohea.org#ext#@neahq.onmicrosoft.com::2480604a-7bf9-423b-bad0-12f714ddde3d" providerId="AD" clId="Web-{998F1440-2AC5-1D6B-B95F-5EBBB09BDED9}" dt="2023-07-17T19:34:53.811" v="0"/>
        <pc:sldMkLst>
          <pc:docMk/>
          <pc:sldMk cId="2468026316" sldId="952"/>
        </pc:sldMkLst>
      </pc:sldChg>
      <pc:sldChg chg="add replId">
        <pc:chgData name="DeNoia, Daria [OH]" userId="S::denoiad_ohea.org#ext#@neahq.onmicrosoft.com::2480604a-7bf9-423b-bad0-12f714ddde3d" providerId="AD" clId="Web-{998F1440-2AC5-1D6B-B95F-5EBBB09BDED9}" dt="2023-07-17T19:34:53.889" v="1"/>
        <pc:sldMkLst>
          <pc:docMk/>
          <pc:sldMk cId="1609284179" sldId="953"/>
        </pc:sldMkLst>
      </pc:sldChg>
      <pc:sldChg chg="add replId">
        <pc:chgData name="DeNoia, Daria [OH]" userId="S::denoiad_ohea.org#ext#@neahq.onmicrosoft.com::2480604a-7bf9-423b-bad0-12f714ddde3d" providerId="AD" clId="Web-{998F1440-2AC5-1D6B-B95F-5EBBB09BDED9}" dt="2023-07-17T19:34:53.967" v="2"/>
        <pc:sldMkLst>
          <pc:docMk/>
          <pc:sldMk cId="3154703482" sldId="954"/>
        </pc:sldMkLst>
      </pc:sldChg>
      <pc:sldChg chg="add replId">
        <pc:chgData name="DeNoia, Daria [OH]" userId="S::denoiad_ohea.org#ext#@neahq.onmicrosoft.com::2480604a-7bf9-423b-bad0-12f714ddde3d" providerId="AD" clId="Web-{998F1440-2AC5-1D6B-B95F-5EBBB09BDED9}" dt="2023-07-17T19:34:54.061" v="3"/>
        <pc:sldMkLst>
          <pc:docMk/>
          <pc:sldMk cId="560891282" sldId="955"/>
        </pc:sldMkLst>
      </pc:sldChg>
      <pc:sldChg chg="add replId">
        <pc:chgData name="DeNoia, Daria [OH]" userId="S::denoiad_ohea.org#ext#@neahq.onmicrosoft.com::2480604a-7bf9-423b-bad0-12f714ddde3d" providerId="AD" clId="Web-{998F1440-2AC5-1D6B-B95F-5EBBB09BDED9}" dt="2023-07-17T19:34:54.186" v="4"/>
        <pc:sldMkLst>
          <pc:docMk/>
          <pc:sldMk cId="1995686153" sldId="956"/>
        </pc:sldMkLst>
      </pc:sldChg>
      <pc:sldChg chg="add replId">
        <pc:chgData name="DeNoia, Daria [OH]" userId="S::denoiad_ohea.org#ext#@neahq.onmicrosoft.com::2480604a-7bf9-423b-bad0-12f714ddde3d" providerId="AD" clId="Web-{998F1440-2AC5-1D6B-B95F-5EBBB09BDED9}" dt="2023-07-17T19:34:54.249" v="5"/>
        <pc:sldMkLst>
          <pc:docMk/>
          <pc:sldMk cId="1198536886" sldId="957"/>
        </pc:sldMkLst>
      </pc:sldChg>
      <pc:sldChg chg="add replId">
        <pc:chgData name="DeNoia, Daria [OH]" userId="S::denoiad_ohea.org#ext#@neahq.onmicrosoft.com::2480604a-7bf9-423b-bad0-12f714ddde3d" providerId="AD" clId="Web-{998F1440-2AC5-1D6B-B95F-5EBBB09BDED9}" dt="2023-07-17T19:34:54.389" v="6"/>
        <pc:sldMkLst>
          <pc:docMk/>
          <pc:sldMk cId="4213574426" sldId="958"/>
        </pc:sldMkLst>
      </pc:sldChg>
      <pc:sldChg chg="add replId">
        <pc:chgData name="DeNoia, Daria [OH]" userId="S::denoiad_ohea.org#ext#@neahq.onmicrosoft.com::2480604a-7bf9-423b-bad0-12f714ddde3d" providerId="AD" clId="Web-{998F1440-2AC5-1D6B-B95F-5EBBB09BDED9}" dt="2023-07-17T19:34:54.499" v="7"/>
        <pc:sldMkLst>
          <pc:docMk/>
          <pc:sldMk cId="3864007827" sldId="959"/>
        </pc:sldMkLst>
      </pc:sldChg>
    </pc:docChg>
  </pc:docChgLst>
  <pc:docChgLst>
    <pc:chgData name="Dan, Melissa" userId="S::melissa.dan_floridaea.org#ext#@neahq.onmicrosoft.com::c4cbae29-c430-47cb-b8f3-3fa55c3f6821" providerId="AD" clId="Web-{5DFF2174-0BC2-AF84-6A33-2C778C7E8A07}"/>
    <pc:docChg chg="delSld">
      <pc:chgData name="Dan, Melissa" userId="S::melissa.dan_floridaea.org#ext#@neahq.onmicrosoft.com::c4cbae29-c430-47cb-b8f3-3fa55c3f6821" providerId="AD" clId="Web-{5DFF2174-0BC2-AF84-6A33-2C778C7E8A07}" dt="2024-05-29T13:17:26.219" v="7"/>
      <pc:docMkLst>
        <pc:docMk/>
      </pc:docMkLst>
      <pc:sldChg chg="del">
        <pc:chgData name="Dan, Melissa" userId="S::melissa.dan_floridaea.org#ext#@neahq.onmicrosoft.com::c4cbae29-c430-47cb-b8f3-3fa55c3f6821" providerId="AD" clId="Web-{5DFF2174-0BC2-AF84-6A33-2C778C7E8A07}" dt="2024-05-29T13:17:26.172" v="4"/>
        <pc:sldMkLst>
          <pc:docMk/>
          <pc:sldMk cId="3098922350" sldId="952"/>
        </pc:sldMkLst>
      </pc:sldChg>
      <pc:sldChg chg="del">
        <pc:chgData name="Dan, Melissa" userId="S::melissa.dan_floridaea.org#ext#@neahq.onmicrosoft.com::c4cbae29-c430-47cb-b8f3-3fa55c3f6821" providerId="AD" clId="Web-{5DFF2174-0BC2-AF84-6A33-2C778C7E8A07}" dt="2024-05-29T13:17:26.172" v="3"/>
        <pc:sldMkLst>
          <pc:docMk/>
          <pc:sldMk cId="3760468765" sldId="953"/>
        </pc:sldMkLst>
      </pc:sldChg>
      <pc:sldChg chg="del">
        <pc:chgData name="Dan, Melissa" userId="S::melissa.dan_floridaea.org#ext#@neahq.onmicrosoft.com::c4cbae29-c430-47cb-b8f3-3fa55c3f6821" providerId="AD" clId="Web-{5DFF2174-0BC2-AF84-6A33-2C778C7E8A07}" dt="2024-05-29T13:17:26.156" v="2"/>
        <pc:sldMkLst>
          <pc:docMk/>
          <pc:sldMk cId="2225273205" sldId="955"/>
        </pc:sldMkLst>
      </pc:sldChg>
      <pc:sldChg chg="del">
        <pc:chgData name="Dan, Melissa" userId="S::melissa.dan_floridaea.org#ext#@neahq.onmicrosoft.com::c4cbae29-c430-47cb-b8f3-3fa55c3f6821" providerId="AD" clId="Web-{5DFF2174-0BC2-AF84-6A33-2C778C7E8A07}" dt="2024-05-29T13:17:26.156" v="1"/>
        <pc:sldMkLst>
          <pc:docMk/>
          <pc:sldMk cId="1496528267" sldId="958"/>
        </pc:sldMkLst>
      </pc:sldChg>
      <pc:sldChg chg="del">
        <pc:chgData name="Dan, Melissa" userId="S::melissa.dan_floridaea.org#ext#@neahq.onmicrosoft.com::c4cbae29-c430-47cb-b8f3-3fa55c3f6821" providerId="AD" clId="Web-{5DFF2174-0BC2-AF84-6A33-2C778C7E8A07}" dt="2024-05-29T13:17:26.219" v="7"/>
        <pc:sldMkLst>
          <pc:docMk/>
          <pc:sldMk cId="989101411" sldId="983"/>
        </pc:sldMkLst>
      </pc:sldChg>
      <pc:sldChg chg="del">
        <pc:chgData name="Dan, Melissa" userId="S::melissa.dan_floridaea.org#ext#@neahq.onmicrosoft.com::c4cbae29-c430-47cb-b8f3-3fa55c3f6821" providerId="AD" clId="Web-{5DFF2174-0BC2-AF84-6A33-2C778C7E8A07}" dt="2024-05-29T13:17:26.219" v="6"/>
        <pc:sldMkLst>
          <pc:docMk/>
          <pc:sldMk cId="932881112" sldId="984"/>
        </pc:sldMkLst>
      </pc:sldChg>
      <pc:sldChg chg="del">
        <pc:chgData name="Dan, Melissa" userId="S::melissa.dan_floridaea.org#ext#@neahq.onmicrosoft.com::c4cbae29-c430-47cb-b8f3-3fa55c3f6821" providerId="AD" clId="Web-{5DFF2174-0BC2-AF84-6A33-2C778C7E8A07}" dt="2024-05-29T13:17:26.219" v="5"/>
        <pc:sldMkLst>
          <pc:docMk/>
          <pc:sldMk cId="2458568609" sldId="985"/>
        </pc:sldMkLst>
      </pc:sldChg>
      <pc:sldChg chg="del">
        <pc:chgData name="Dan, Melissa" userId="S::melissa.dan_floridaea.org#ext#@neahq.onmicrosoft.com::c4cbae29-c430-47cb-b8f3-3fa55c3f6821" providerId="AD" clId="Web-{5DFF2174-0BC2-AF84-6A33-2C778C7E8A07}" dt="2024-05-29T13:17:26.156" v="0"/>
        <pc:sldMkLst>
          <pc:docMk/>
          <pc:sldMk cId="2883194524" sldId="986"/>
        </pc:sldMkLst>
      </pc:sldChg>
    </pc:docChg>
  </pc:docChgLst>
  <pc:docChgLst>
    <pc:chgData name="Dan, Melissa" userId="S::melissa.dan_floridaea.org#ext#@neahq.onmicrosoft.com::c4cbae29-c430-47cb-b8f3-3fa55c3f6821" providerId="AD" clId="Web-{399EC11B-4828-91CF-16D0-EB8779567205}"/>
    <pc:docChg chg="addSld delSld modSld">
      <pc:chgData name="Dan, Melissa" userId="S::melissa.dan_floridaea.org#ext#@neahq.onmicrosoft.com::c4cbae29-c430-47cb-b8f3-3fa55c3f6821" providerId="AD" clId="Web-{399EC11B-4828-91CF-16D0-EB8779567205}" dt="2024-05-29T13:16:05.450" v="69"/>
      <pc:docMkLst>
        <pc:docMk/>
      </pc:docMkLst>
      <pc:sldChg chg="del">
        <pc:chgData name="Dan, Melissa" userId="S::melissa.dan_floridaea.org#ext#@neahq.onmicrosoft.com::c4cbae29-c430-47cb-b8f3-3fa55c3f6821" providerId="AD" clId="Web-{399EC11B-4828-91CF-16D0-EB8779567205}" dt="2024-05-29T13:11:05.661" v="20"/>
        <pc:sldMkLst>
          <pc:docMk/>
          <pc:sldMk cId="2862886085" sldId="886"/>
        </pc:sldMkLst>
      </pc:sldChg>
      <pc:sldChg chg="del">
        <pc:chgData name="Dan, Melissa" userId="S::melissa.dan_floridaea.org#ext#@neahq.onmicrosoft.com::c4cbae29-c430-47cb-b8f3-3fa55c3f6821" providerId="AD" clId="Web-{399EC11B-4828-91CF-16D0-EB8779567205}" dt="2024-05-29T13:11:05.645" v="19"/>
        <pc:sldMkLst>
          <pc:docMk/>
          <pc:sldMk cId="2901455970" sldId="888"/>
        </pc:sldMkLst>
      </pc:sldChg>
      <pc:sldChg chg="add del">
        <pc:chgData name="Dan, Melissa" userId="S::melissa.dan_floridaea.org#ext#@neahq.onmicrosoft.com::c4cbae29-c430-47cb-b8f3-3fa55c3f6821" providerId="AD" clId="Web-{399EC11B-4828-91CF-16D0-EB8779567205}" dt="2024-05-29T13:12:08.631" v="32"/>
        <pc:sldMkLst>
          <pc:docMk/>
          <pc:sldMk cId="3491988499" sldId="890"/>
        </pc:sldMkLst>
      </pc:sldChg>
      <pc:sldChg chg="del">
        <pc:chgData name="Dan, Melissa" userId="S::melissa.dan_floridaea.org#ext#@neahq.onmicrosoft.com::c4cbae29-c430-47cb-b8f3-3fa55c3f6821" providerId="AD" clId="Web-{399EC11B-4828-91CF-16D0-EB8779567205}" dt="2024-05-29T13:11:05.661" v="23"/>
        <pc:sldMkLst>
          <pc:docMk/>
          <pc:sldMk cId="4049257260" sldId="891"/>
        </pc:sldMkLst>
      </pc:sldChg>
      <pc:sldChg chg="add del">
        <pc:chgData name="Dan, Melissa" userId="S::melissa.dan_floridaea.org#ext#@neahq.onmicrosoft.com::c4cbae29-c430-47cb-b8f3-3fa55c3f6821" providerId="AD" clId="Web-{399EC11B-4828-91CF-16D0-EB8779567205}" dt="2024-05-29T13:12:08.647" v="38"/>
        <pc:sldMkLst>
          <pc:docMk/>
          <pc:sldMk cId="1102589457" sldId="928"/>
        </pc:sldMkLst>
      </pc:sldChg>
      <pc:sldChg chg="del">
        <pc:chgData name="Dan, Melissa" userId="S::melissa.dan_floridaea.org#ext#@neahq.onmicrosoft.com::c4cbae29-c430-47cb-b8f3-3fa55c3f6821" providerId="AD" clId="Web-{399EC11B-4828-91CF-16D0-EB8779567205}" dt="2024-05-29T13:11:05.661" v="21"/>
        <pc:sldMkLst>
          <pc:docMk/>
          <pc:sldMk cId="2540085459" sldId="948"/>
        </pc:sldMkLst>
      </pc:sldChg>
      <pc:sldChg chg="del">
        <pc:chgData name="Dan, Melissa" userId="S::melissa.dan_floridaea.org#ext#@neahq.onmicrosoft.com::c4cbae29-c430-47cb-b8f3-3fa55c3f6821" providerId="AD" clId="Web-{399EC11B-4828-91CF-16D0-EB8779567205}" dt="2024-05-29T13:11:05.645" v="18"/>
        <pc:sldMkLst>
          <pc:docMk/>
          <pc:sldMk cId="3404592435" sldId="949"/>
        </pc:sldMkLst>
      </pc:sldChg>
      <pc:sldChg chg="del">
        <pc:chgData name="Dan, Melissa" userId="S::melissa.dan_floridaea.org#ext#@neahq.onmicrosoft.com::c4cbae29-c430-47cb-b8f3-3fa55c3f6821" providerId="AD" clId="Web-{399EC11B-4828-91CF-16D0-EB8779567205}" dt="2024-05-29T13:11:05.645" v="17"/>
        <pc:sldMkLst>
          <pc:docMk/>
          <pc:sldMk cId="3460360539" sldId="950"/>
        </pc:sldMkLst>
      </pc:sldChg>
      <pc:sldChg chg="del">
        <pc:chgData name="Dan, Melissa" userId="S::melissa.dan_floridaea.org#ext#@neahq.onmicrosoft.com::c4cbae29-c430-47cb-b8f3-3fa55c3f6821" providerId="AD" clId="Web-{399EC11B-4828-91CF-16D0-EB8779567205}" dt="2024-05-29T13:10:48.645" v="7"/>
        <pc:sldMkLst>
          <pc:docMk/>
          <pc:sldMk cId="2468026316" sldId="952"/>
        </pc:sldMkLst>
      </pc:sldChg>
      <pc:sldChg chg="add del">
        <pc:chgData name="Dan, Melissa" userId="S::melissa.dan_floridaea.org#ext#@neahq.onmicrosoft.com::c4cbae29-c430-47cb-b8f3-3fa55c3f6821" providerId="AD" clId="Web-{399EC11B-4828-91CF-16D0-EB8779567205}" dt="2024-05-29T13:14:23.588" v="59"/>
        <pc:sldMkLst>
          <pc:docMk/>
          <pc:sldMk cId="3098922350" sldId="952"/>
        </pc:sldMkLst>
      </pc:sldChg>
      <pc:sldChg chg="del">
        <pc:chgData name="Dan, Melissa" userId="S::melissa.dan_floridaea.org#ext#@neahq.onmicrosoft.com::c4cbae29-c430-47cb-b8f3-3fa55c3f6821" providerId="AD" clId="Web-{399EC11B-4828-91CF-16D0-EB8779567205}" dt="2024-05-29T13:10:42.629" v="0"/>
        <pc:sldMkLst>
          <pc:docMk/>
          <pc:sldMk cId="1609284179" sldId="953"/>
        </pc:sldMkLst>
      </pc:sldChg>
      <pc:sldChg chg="add del">
        <pc:chgData name="Dan, Melissa" userId="S::melissa.dan_floridaea.org#ext#@neahq.onmicrosoft.com::c4cbae29-c430-47cb-b8f3-3fa55c3f6821" providerId="AD" clId="Web-{399EC11B-4828-91CF-16D0-EB8779567205}" dt="2024-05-29T13:14:23.619" v="60"/>
        <pc:sldMkLst>
          <pc:docMk/>
          <pc:sldMk cId="3760468765" sldId="953"/>
        </pc:sldMkLst>
      </pc:sldChg>
      <pc:sldChg chg="del">
        <pc:chgData name="Dan, Melissa" userId="S::melissa.dan_floridaea.org#ext#@neahq.onmicrosoft.com::c4cbae29-c430-47cb-b8f3-3fa55c3f6821" providerId="AD" clId="Web-{399EC11B-4828-91CF-16D0-EB8779567205}" dt="2024-05-29T13:10:42.644" v="1"/>
        <pc:sldMkLst>
          <pc:docMk/>
          <pc:sldMk cId="3154703482" sldId="954"/>
        </pc:sldMkLst>
      </pc:sldChg>
      <pc:sldChg chg="del">
        <pc:chgData name="Dan, Melissa" userId="S::melissa.dan_floridaea.org#ext#@neahq.onmicrosoft.com::c4cbae29-c430-47cb-b8f3-3fa55c3f6821" providerId="AD" clId="Web-{399EC11B-4828-91CF-16D0-EB8779567205}" dt="2024-05-29T13:10:42.644" v="2"/>
        <pc:sldMkLst>
          <pc:docMk/>
          <pc:sldMk cId="560891282" sldId="955"/>
        </pc:sldMkLst>
      </pc:sldChg>
      <pc:sldChg chg="add del">
        <pc:chgData name="Dan, Melissa" userId="S::melissa.dan_floridaea.org#ext#@neahq.onmicrosoft.com::c4cbae29-c430-47cb-b8f3-3fa55c3f6821" providerId="AD" clId="Web-{399EC11B-4828-91CF-16D0-EB8779567205}" dt="2024-05-29T13:14:23.650" v="61"/>
        <pc:sldMkLst>
          <pc:docMk/>
          <pc:sldMk cId="2225273205" sldId="955"/>
        </pc:sldMkLst>
      </pc:sldChg>
      <pc:sldChg chg="del">
        <pc:chgData name="Dan, Melissa" userId="S::melissa.dan_floridaea.org#ext#@neahq.onmicrosoft.com::c4cbae29-c430-47cb-b8f3-3fa55c3f6821" providerId="AD" clId="Web-{399EC11B-4828-91CF-16D0-EB8779567205}" dt="2024-05-29T13:10:42.644" v="3"/>
        <pc:sldMkLst>
          <pc:docMk/>
          <pc:sldMk cId="1995686153" sldId="956"/>
        </pc:sldMkLst>
      </pc:sldChg>
      <pc:sldChg chg="del">
        <pc:chgData name="Dan, Melissa" userId="S::melissa.dan_floridaea.org#ext#@neahq.onmicrosoft.com::c4cbae29-c430-47cb-b8f3-3fa55c3f6821" providerId="AD" clId="Web-{399EC11B-4828-91CF-16D0-EB8779567205}" dt="2024-05-29T13:10:42.644" v="4"/>
        <pc:sldMkLst>
          <pc:docMk/>
          <pc:sldMk cId="1198536886" sldId="957"/>
        </pc:sldMkLst>
      </pc:sldChg>
      <pc:sldChg chg="add del">
        <pc:chgData name="Dan, Melissa" userId="S::melissa.dan_floridaea.org#ext#@neahq.onmicrosoft.com::c4cbae29-c430-47cb-b8f3-3fa55c3f6821" providerId="AD" clId="Web-{399EC11B-4828-91CF-16D0-EB8779567205}" dt="2024-05-29T13:14:23.650" v="62"/>
        <pc:sldMkLst>
          <pc:docMk/>
          <pc:sldMk cId="1496528267" sldId="958"/>
        </pc:sldMkLst>
      </pc:sldChg>
      <pc:sldChg chg="del">
        <pc:chgData name="Dan, Melissa" userId="S::melissa.dan_floridaea.org#ext#@neahq.onmicrosoft.com::c4cbae29-c430-47cb-b8f3-3fa55c3f6821" providerId="AD" clId="Web-{399EC11B-4828-91CF-16D0-EB8779567205}" dt="2024-05-29T13:10:42.644" v="5"/>
        <pc:sldMkLst>
          <pc:docMk/>
          <pc:sldMk cId="4213574426" sldId="958"/>
        </pc:sldMkLst>
      </pc:sldChg>
      <pc:sldChg chg="del">
        <pc:chgData name="Dan, Melissa" userId="S::melissa.dan_floridaea.org#ext#@neahq.onmicrosoft.com::c4cbae29-c430-47cb-b8f3-3fa55c3f6821" providerId="AD" clId="Web-{399EC11B-4828-91CF-16D0-EB8779567205}" dt="2024-05-29T13:10:42.660" v="6"/>
        <pc:sldMkLst>
          <pc:docMk/>
          <pc:sldMk cId="3864007827" sldId="959"/>
        </pc:sldMkLst>
      </pc:sldChg>
      <pc:sldChg chg="add del">
        <pc:chgData name="Dan, Melissa" userId="S::melissa.dan_floridaea.org#ext#@neahq.onmicrosoft.com::c4cbae29-c430-47cb-b8f3-3fa55c3f6821" providerId="AD" clId="Web-{399EC11B-4828-91CF-16D0-EB8779567205}" dt="2024-05-29T13:14:23.478" v="56"/>
        <pc:sldMkLst>
          <pc:docMk/>
          <pc:sldMk cId="989101411" sldId="983"/>
        </pc:sldMkLst>
      </pc:sldChg>
      <pc:sldChg chg="modSp add">
        <pc:chgData name="Dan, Melissa" userId="S::melissa.dan_floridaea.org#ext#@neahq.onmicrosoft.com::c4cbae29-c430-47cb-b8f3-3fa55c3f6821" providerId="AD" clId="Web-{399EC11B-4828-91CF-16D0-EB8779567205}" dt="2024-05-29T13:16:05.450" v="69"/>
        <pc:sldMkLst>
          <pc:docMk/>
          <pc:sldMk cId="932881112" sldId="984"/>
        </pc:sldMkLst>
        <pc:graphicFrameChg chg="modGraphic">
          <ac:chgData name="Dan, Melissa" userId="S::melissa.dan_floridaea.org#ext#@neahq.onmicrosoft.com::c4cbae29-c430-47cb-b8f3-3fa55c3f6821" providerId="AD" clId="Web-{399EC11B-4828-91CF-16D0-EB8779567205}" dt="2024-05-29T13:16:05.450" v="69"/>
          <ac:graphicFrameMkLst>
            <pc:docMk/>
            <pc:sldMk cId="932881112" sldId="984"/>
            <ac:graphicFrameMk id="6" creationId="{9C400869-1231-45F2-B173-7CFE51A8EE15}"/>
          </ac:graphicFrameMkLst>
        </pc:graphicFrameChg>
      </pc:sldChg>
      <pc:sldChg chg="add del">
        <pc:chgData name="Dan, Melissa" userId="S::melissa.dan_floridaea.org#ext#@neahq.onmicrosoft.com::c4cbae29-c430-47cb-b8f3-3fa55c3f6821" providerId="AD" clId="Web-{399EC11B-4828-91CF-16D0-EB8779567205}" dt="2024-05-29T13:12:44.351" v="54"/>
        <pc:sldMkLst>
          <pc:docMk/>
          <pc:sldMk cId="948537083" sldId="984"/>
        </pc:sldMkLst>
      </pc:sldChg>
      <pc:sldChg chg="add del">
        <pc:chgData name="Dan, Melissa" userId="S::melissa.dan_floridaea.org#ext#@neahq.onmicrosoft.com::c4cbae29-c430-47cb-b8f3-3fa55c3f6821" providerId="AD" clId="Web-{399EC11B-4828-91CF-16D0-EB8779567205}" dt="2024-05-29T13:12:08.647" v="37"/>
        <pc:sldMkLst>
          <pc:docMk/>
          <pc:sldMk cId="2458568609" sldId="984"/>
        </pc:sldMkLst>
      </pc:sldChg>
      <pc:sldChg chg="add del">
        <pc:chgData name="Dan, Melissa" userId="S::melissa.dan_floridaea.org#ext#@neahq.onmicrosoft.com::c4cbae29-c430-47cb-b8f3-3fa55c3f6821" providerId="AD" clId="Web-{399EC11B-4828-91CF-16D0-EB8779567205}" dt="2024-05-29T13:14:23.572" v="58"/>
        <pc:sldMkLst>
          <pc:docMk/>
          <pc:sldMk cId="2458568609" sldId="985"/>
        </pc:sldMkLst>
      </pc:sldChg>
      <pc:sldChg chg="add del">
        <pc:chgData name="Dan, Melissa" userId="S::melissa.dan_floridaea.org#ext#@neahq.onmicrosoft.com::c4cbae29-c430-47cb-b8f3-3fa55c3f6821" providerId="AD" clId="Web-{399EC11B-4828-91CF-16D0-EB8779567205}" dt="2024-05-29T13:12:44.335" v="48"/>
        <pc:sldMkLst>
          <pc:docMk/>
          <pc:sldMk cId="721201965" sldId="986"/>
        </pc:sldMkLst>
      </pc:sldChg>
      <pc:sldChg chg="add">
        <pc:chgData name="Dan, Melissa" userId="S::melissa.dan_floridaea.org#ext#@neahq.onmicrosoft.com::c4cbae29-c430-47cb-b8f3-3fa55c3f6821" providerId="AD" clId="Web-{399EC11B-4828-91CF-16D0-EB8779567205}" dt="2024-05-29T13:14:23.666" v="63"/>
        <pc:sldMkLst>
          <pc:docMk/>
          <pc:sldMk cId="2883194524" sldId="986"/>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Yvie Johnson" userId="S::yvonne.johnson_oregoned.org#ext#@neahq.onmicrosoft.com::329e8a35-80c5-464d-8280-a867152f8de6" providerId="AD" clId="Web-{EC5DA11D-67CF-4D0B-BDDB-857D66FA20EF}"/>
    <pc:docChg chg="addSld delSld modSld sldOrd">
      <pc:chgData name="Yvie Johnson" userId="S::yvonne.johnson_oregoned.org#ext#@neahq.onmicrosoft.com::329e8a35-80c5-464d-8280-a867152f8de6" providerId="AD" clId="Web-{EC5DA11D-67CF-4D0B-BDDB-857D66FA20EF}" dt="2023-05-09T16:57:25.639" v="648"/>
      <pc:docMkLst>
        <pc:docMk/>
      </pc:docMkLst>
      <pc:sldChg chg="modSp">
        <pc:chgData name="Yvie Johnson" userId="S::yvonne.johnson_oregoned.org#ext#@neahq.onmicrosoft.com::329e8a35-80c5-464d-8280-a867152f8de6" providerId="AD" clId="Web-{EC5DA11D-67CF-4D0B-BDDB-857D66FA20EF}" dt="2023-05-09T16:14:18.196" v="412" actId="20577"/>
        <pc:sldMkLst>
          <pc:docMk/>
          <pc:sldMk cId="2862886085" sldId="886"/>
        </pc:sldMkLst>
        <pc:spChg chg="mod">
          <ac:chgData name="Yvie Johnson" userId="S::yvonne.johnson_oregoned.org#ext#@neahq.onmicrosoft.com::329e8a35-80c5-464d-8280-a867152f8de6" providerId="AD" clId="Web-{EC5DA11D-67CF-4D0B-BDDB-857D66FA20EF}" dt="2023-05-09T16:14:18.196" v="412" actId="20577"/>
          <ac:spMkLst>
            <pc:docMk/>
            <pc:sldMk cId="2862886085" sldId="886"/>
            <ac:spMk id="3" creationId="{E90F637A-28BF-4A83-9C2E-79664D85C545}"/>
          </ac:spMkLst>
        </pc:spChg>
      </pc:sldChg>
      <pc:sldChg chg="del">
        <pc:chgData name="Yvie Johnson" userId="S::yvonne.johnson_oregoned.org#ext#@neahq.onmicrosoft.com::329e8a35-80c5-464d-8280-a867152f8de6" providerId="AD" clId="Web-{EC5DA11D-67CF-4D0B-BDDB-857D66FA20EF}" dt="2023-05-09T16:57:25.639" v="648"/>
        <pc:sldMkLst>
          <pc:docMk/>
          <pc:sldMk cId="3193507092" sldId="887"/>
        </pc:sldMkLst>
      </pc:sldChg>
      <pc:sldChg chg="modSp">
        <pc:chgData name="Yvie Johnson" userId="S::yvonne.johnson_oregoned.org#ext#@neahq.onmicrosoft.com::329e8a35-80c5-464d-8280-a867152f8de6" providerId="AD" clId="Web-{EC5DA11D-67CF-4D0B-BDDB-857D66FA20EF}" dt="2023-05-09T16:16:05.636" v="434" actId="20577"/>
        <pc:sldMkLst>
          <pc:docMk/>
          <pc:sldMk cId="2901455970" sldId="888"/>
        </pc:sldMkLst>
        <pc:spChg chg="mod">
          <ac:chgData name="Yvie Johnson" userId="S::yvonne.johnson_oregoned.org#ext#@neahq.onmicrosoft.com::329e8a35-80c5-464d-8280-a867152f8de6" providerId="AD" clId="Web-{EC5DA11D-67CF-4D0B-BDDB-857D66FA20EF}" dt="2023-05-09T16:16:05.636" v="434" actId="20577"/>
          <ac:spMkLst>
            <pc:docMk/>
            <pc:sldMk cId="2901455970" sldId="888"/>
            <ac:spMk id="3" creationId="{E90F637A-28BF-4A83-9C2E-79664D85C545}"/>
          </ac:spMkLst>
        </pc:spChg>
      </pc:sldChg>
      <pc:sldChg chg="addSp modSp">
        <pc:chgData name="Yvie Johnson" userId="S::yvonne.johnson_oregoned.org#ext#@neahq.onmicrosoft.com::329e8a35-80c5-464d-8280-a867152f8de6" providerId="AD" clId="Web-{EC5DA11D-67CF-4D0B-BDDB-857D66FA20EF}" dt="2023-05-09T16:08:51.829" v="311" actId="20577"/>
        <pc:sldMkLst>
          <pc:docMk/>
          <pc:sldMk cId="4049257260" sldId="891"/>
        </pc:sldMkLst>
        <pc:spChg chg="mod">
          <ac:chgData name="Yvie Johnson" userId="S::yvonne.johnson_oregoned.org#ext#@neahq.onmicrosoft.com::329e8a35-80c5-464d-8280-a867152f8de6" providerId="AD" clId="Web-{EC5DA11D-67CF-4D0B-BDDB-857D66FA20EF}" dt="2023-05-09T16:08:51.829" v="311" actId="20577"/>
          <ac:spMkLst>
            <pc:docMk/>
            <pc:sldMk cId="4049257260" sldId="891"/>
            <ac:spMk id="3" creationId="{00000000-0000-0000-0000-000000000000}"/>
          </ac:spMkLst>
        </pc:spChg>
        <pc:picChg chg="add mod">
          <ac:chgData name="Yvie Johnson" userId="S::yvonne.johnson_oregoned.org#ext#@neahq.onmicrosoft.com::329e8a35-80c5-464d-8280-a867152f8de6" providerId="AD" clId="Web-{EC5DA11D-67CF-4D0B-BDDB-857D66FA20EF}" dt="2023-05-09T16:08:18.297" v="307" actId="1076"/>
          <ac:picMkLst>
            <pc:docMk/>
            <pc:sldMk cId="4049257260" sldId="891"/>
            <ac:picMk id="2" creationId="{3B33A492-11DC-03CE-625D-3B0034A7F64B}"/>
          </ac:picMkLst>
        </pc:picChg>
      </pc:sldChg>
      <pc:sldChg chg="addSp delSp modSp ord">
        <pc:chgData name="Yvie Johnson" userId="S::yvonne.johnson_oregoned.org#ext#@neahq.onmicrosoft.com::329e8a35-80c5-464d-8280-a867152f8de6" providerId="AD" clId="Web-{EC5DA11D-67CF-4D0B-BDDB-857D66FA20EF}" dt="2023-05-09T16:01:51.601" v="252"/>
        <pc:sldMkLst>
          <pc:docMk/>
          <pc:sldMk cId="1102589457" sldId="928"/>
        </pc:sldMkLst>
        <pc:spChg chg="mod">
          <ac:chgData name="Yvie Johnson" userId="S::yvonne.johnson_oregoned.org#ext#@neahq.onmicrosoft.com::329e8a35-80c5-464d-8280-a867152f8de6" providerId="AD" clId="Web-{EC5DA11D-67CF-4D0B-BDDB-857D66FA20EF}" dt="2023-05-09T15:54:17.981" v="20" actId="20577"/>
          <ac:spMkLst>
            <pc:docMk/>
            <pc:sldMk cId="1102589457" sldId="928"/>
            <ac:spMk id="2" creationId="{82B098B2-5F5F-D637-7E11-A6A28A1BE7DF}"/>
          </ac:spMkLst>
        </pc:spChg>
        <pc:spChg chg="del mod">
          <ac:chgData name="Yvie Johnson" userId="S::yvonne.johnson_oregoned.org#ext#@neahq.onmicrosoft.com::329e8a35-80c5-464d-8280-a867152f8de6" providerId="AD" clId="Web-{EC5DA11D-67CF-4D0B-BDDB-857D66FA20EF}" dt="2023-05-09T16:00:57.787" v="247"/>
          <ac:spMkLst>
            <pc:docMk/>
            <pc:sldMk cId="1102589457" sldId="928"/>
            <ac:spMk id="3" creationId="{AB27D6D9-0462-FFAC-2C70-DEFE653724AD}"/>
          </ac:spMkLst>
        </pc:spChg>
        <pc:spChg chg="add del mod">
          <ac:chgData name="Yvie Johnson" userId="S::yvonne.johnson_oregoned.org#ext#@neahq.onmicrosoft.com::329e8a35-80c5-464d-8280-a867152f8de6" providerId="AD" clId="Web-{EC5DA11D-67CF-4D0B-BDDB-857D66FA20EF}" dt="2023-05-09T16:01:03.396" v="248"/>
          <ac:spMkLst>
            <pc:docMk/>
            <pc:sldMk cId="1102589457" sldId="928"/>
            <ac:spMk id="266" creationId="{71C0C1FD-895E-A38C-E764-8D04BBEDA7B7}"/>
          </ac:spMkLst>
        </pc:spChg>
        <pc:graphicFrameChg chg="mod modGraphic">
          <ac:chgData name="Yvie Johnson" userId="S::yvonne.johnson_oregoned.org#ext#@neahq.onmicrosoft.com::329e8a35-80c5-464d-8280-a867152f8de6" providerId="AD" clId="Web-{EC5DA11D-67CF-4D0B-BDDB-857D66FA20EF}" dt="2023-05-09T16:01:21.053" v="250" actId="14100"/>
          <ac:graphicFrameMkLst>
            <pc:docMk/>
            <pc:sldMk cId="1102589457" sldId="928"/>
            <ac:graphicFrameMk id="6" creationId="{9C400869-1231-45F2-B173-7CFE51A8EE15}"/>
          </ac:graphicFrameMkLst>
        </pc:graphicFrameChg>
      </pc:sldChg>
      <pc:sldChg chg="del ord">
        <pc:chgData name="Yvie Johnson" userId="S::yvonne.johnson_oregoned.org#ext#@neahq.onmicrosoft.com::329e8a35-80c5-464d-8280-a867152f8de6" providerId="AD" clId="Web-{EC5DA11D-67CF-4D0B-BDDB-857D66FA20EF}" dt="2023-05-09T16:02:41.446" v="255"/>
        <pc:sldMkLst>
          <pc:docMk/>
          <pc:sldMk cId="2848388474" sldId="929"/>
        </pc:sldMkLst>
      </pc:sldChg>
      <pc:sldChg chg="delSp modSp add ord replId">
        <pc:chgData name="Yvie Johnson" userId="S::yvonne.johnson_oregoned.org#ext#@neahq.onmicrosoft.com::329e8a35-80c5-464d-8280-a867152f8de6" providerId="AD" clId="Web-{EC5DA11D-67CF-4D0B-BDDB-857D66FA20EF}" dt="2023-05-09T16:12:51.709" v="407" actId="20577"/>
        <pc:sldMkLst>
          <pc:docMk/>
          <pc:sldMk cId="2540085459" sldId="948"/>
        </pc:sldMkLst>
        <pc:spChg chg="mod">
          <ac:chgData name="Yvie Johnson" userId="S::yvonne.johnson_oregoned.org#ext#@neahq.onmicrosoft.com::329e8a35-80c5-464d-8280-a867152f8de6" providerId="AD" clId="Web-{EC5DA11D-67CF-4D0B-BDDB-857D66FA20EF}" dt="2023-05-09T16:11:13.410" v="333" actId="20577"/>
          <ac:spMkLst>
            <pc:docMk/>
            <pc:sldMk cId="2540085459" sldId="948"/>
            <ac:spMk id="2" creationId="{82B098B2-5F5F-D637-7E11-A6A28A1BE7DF}"/>
          </ac:spMkLst>
        </pc:spChg>
        <pc:spChg chg="mod">
          <ac:chgData name="Yvie Johnson" userId="S::yvonne.johnson_oregoned.org#ext#@neahq.onmicrosoft.com::329e8a35-80c5-464d-8280-a867152f8de6" providerId="AD" clId="Web-{EC5DA11D-67CF-4D0B-BDDB-857D66FA20EF}" dt="2023-05-09T16:12:51.709" v="407" actId="20577"/>
          <ac:spMkLst>
            <pc:docMk/>
            <pc:sldMk cId="2540085459" sldId="948"/>
            <ac:spMk id="3" creationId="{AB27D6D9-0462-FFAC-2C70-DEFE653724AD}"/>
          </ac:spMkLst>
        </pc:spChg>
        <pc:graphicFrameChg chg="del">
          <ac:chgData name="Yvie Johnson" userId="S::yvonne.johnson_oregoned.org#ext#@neahq.onmicrosoft.com::329e8a35-80c5-464d-8280-a867152f8de6" providerId="AD" clId="Web-{EC5DA11D-67CF-4D0B-BDDB-857D66FA20EF}" dt="2023-05-09T16:01:43.163" v="251"/>
          <ac:graphicFrameMkLst>
            <pc:docMk/>
            <pc:sldMk cId="2540085459" sldId="948"/>
            <ac:graphicFrameMk id="6" creationId="{9C400869-1231-45F2-B173-7CFE51A8EE15}"/>
          </ac:graphicFrameMkLst>
        </pc:graphicFrameChg>
      </pc:sldChg>
      <pc:sldChg chg="modSp add replId">
        <pc:chgData name="Yvie Johnson" userId="S::yvonne.johnson_oregoned.org#ext#@neahq.onmicrosoft.com::329e8a35-80c5-464d-8280-a867152f8de6" providerId="AD" clId="Web-{EC5DA11D-67CF-4D0B-BDDB-857D66FA20EF}" dt="2023-05-09T16:17:57.248" v="535" actId="14100"/>
        <pc:sldMkLst>
          <pc:docMk/>
          <pc:sldMk cId="3404592435" sldId="949"/>
        </pc:sldMkLst>
        <pc:spChg chg="mod">
          <ac:chgData name="Yvie Johnson" userId="S::yvonne.johnson_oregoned.org#ext#@neahq.onmicrosoft.com::329e8a35-80c5-464d-8280-a867152f8de6" providerId="AD" clId="Web-{EC5DA11D-67CF-4D0B-BDDB-857D66FA20EF}" dt="2023-05-09T16:17:57.248" v="535" actId="14100"/>
          <ac:spMkLst>
            <pc:docMk/>
            <pc:sldMk cId="3404592435" sldId="949"/>
            <ac:spMk id="3" creationId="{E90F637A-28BF-4A83-9C2E-79664D85C545}"/>
          </ac:spMkLst>
        </pc:spChg>
      </pc:sldChg>
      <pc:sldChg chg="modSp add replId">
        <pc:chgData name="Yvie Johnson" userId="S::yvonne.johnson_oregoned.org#ext#@neahq.onmicrosoft.com::329e8a35-80c5-464d-8280-a867152f8de6" providerId="AD" clId="Web-{EC5DA11D-67CF-4D0B-BDDB-857D66FA20EF}" dt="2023-05-09T16:22:06.175" v="647" actId="20577"/>
        <pc:sldMkLst>
          <pc:docMk/>
          <pc:sldMk cId="3460360539" sldId="950"/>
        </pc:sldMkLst>
        <pc:spChg chg="mod">
          <ac:chgData name="Yvie Johnson" userId="S::yvonne.johnson_oregoned.org#ext#@neahq.onmicrosoft.com::329e8a35-80c5-464d-8280-a867152f8de6" providerId="AD" clId="Web-{EC5DA11D-67CF-4D0B-BDDB-857D66FA20EF}" dt="2023-05-09T16:22:06.175" v="647" actId="20577"/>
          <ac:spMkLst>
            <pc:docMk/>
            <pc:sldMk cId="3460360539" sldId="950"/>
            <ac:spMk id="3" creationId="{E90F637A-28BF-4A83-9C2E-79664D85C545}"/>
          </ac:spMkLst>
        </pc:spChg>
      </pc:sldChg>
    </pc:docChg>
  </pc:docChgLst>
  <pc:docChgLst>
    <pc:chgData name="Guest User" userId="S::urn:spo:anon#fdd3cffa7745fba7fed69592fc38aa46ca3fbb93ac111fb68a5e31dec70ea032::" providerId="AD" clId="Web-{9CF2C44A-74D0-7C69-EB10-6FC4D499C79D}"/>
    <pc:docChg chg="addSld delSld modSld addMainMaster">
      <pc:chgData name="Guest User" userId="S::urn:spo:anon#fdd3cffa7745fba7fed69592fc38aa46ca3fbb93ac111fb68a5e31dec70ea032::" providerId="AD" clId="Web-{9CF2C44A-74D0-7C69-EB10-6FC4D499C79D}" dt="2023-04-04T19:01:58.261" v="33"/>
      <pc:docMkLst>
        <pc:docMk/>
      </pc:docMkLst>
      <pc:sldChg chg="addSp delSp modSp">
        <pc:chgData name="Guest User" userId="S::urn:spo:anon#fdd3cffa7745fba7fed69592fc38aa46ca3fbb93ac111fb68a5e31dec70ea032::" providerId="AD" clId="Web-{9CF2C44A-74D0-7C69-EB10-6FC4D499C79D}" dt="2023-04-04T18:50:40.554" v="3"/>
        <pc:sldMkLst>
          <pc:docMk/>
          <pc:sldMk cId="3813398324" sldId="810"/>
        </pc:sldMkLst>
        <pc:picChg chg="add del mod">
          <ac:chgData name="Guest User" userId="S::urn:spo:anon#fdd3cffa7745fba7fed69592fc38aa46ca3fbb93ac111fb68a5e31dec70ea032::" providerId="AD" clId="Web-{9CF2C44A-74D0-7C69-EB10-6FC4D499C79D}" dt="2023-04-04T18:50:13.648" v="1"/>
          <ac:picMkLst>
            <pc:docMk/>
            <pc:sldMk cId="3813398324" sldId="810"/>
            <ac:picMk id="3" creationId="{A24DF94C-AB9B-0D8F-5C14-F7E8DB742101}"/>
          </ac:picMkLst>
        </pc:picChg>
        <pc:picChg chg="add del mod">
          <ac:chgData name="Guest User" userId="S::urn:spo:anon#fdd3cffa7745fba7fed69592fc38aa46ca3fbb93ac111fb68a5e31dec70ea032::" providerId="AD" clId="Web-{9CF2C44A-74D0-7C69-EB10-6FC4D499C79D}" dt="2023-04-04T18:50:40.554" v="3"/>
          <ac:picMkLst>
            <pc:docMk/>
            <pc:sldMk cId="3813398324" sldId="810"/>
            <ac:picMk id="4" creationId="{9E8F2A9C-D17C-0C5D-9C8F-7E0FF2C7AFF4}"/>
          </ac:picMkLst>
        </pc:picChg>
      </pc:sldChg>
      <pc:sldChg chg="add">
        <pc:chgData name="Guest User" userId="S::urn:spo:anon#fdd3cffa7745fba7fed69592fc38aa46ca3fbb93ac111fb68a5e31dec70ea032::" providerId="AD" clId="Web-{9CF2C44A-74D0-7C69-EB10-6FC4D499C79D}" dt="2023-04-04T18:53:03.024" v="4"/>
        <pc:sldMkLst>
          <pc:docMk/>
          <pc:sldMk cId="424364416" sldId="835"/>
        </pc:sldMkLst>
      </pc:sldChg>
      <pc:sldChg chg="add">
        <pc:chgData name="Guest User" userId="S::urn:spo:anon#fdd3cffa7745fba7fed69592fc38aa46ca3fbb93ac111fb68a5e31dec70ea032::" providerId="AD" clId="Web-{9CF2C44A-74D0-7C69-EB10-6FC4D499C79D}" dt="2023-04-04T18:53:38.040" v="7"/>
        <pc:sldMkLst>
          <pc:docMk/>
          <pc:sldMk cId="1469286908" sldId="836"/>
        </pc:sldMkLst>
      </pc:sldChg>
      <pc:sldChg chg="add del replId">
        <pc:chgData name="Guest User" userId="S::urn:spo:anon#fdd3cffa7745fba7fed69592fc38aa46ca3fbb93ac111fb68a5e31dec70ea032::" providerId="AD" clId="Web-{9CF2C44A-74D0-7C69-EB10-6FC4D499C79D}" dt="2023-04-04T18:53:20.353" v="6"/>
        <pc:sldMkLst>
          <pc:docMk/>
          <pc:sldMk cId="2064409067" sldId="836"/>
        </pc:sldMkLst>
      </pc:sldChg>
      <pc:sldChg chg="add">
        <pc:chgData name="Guest User" userId="S::urn:spo:anon#fdd3cffa7745fba7fed69592fc38aa46ca3fbb93ac111fb68a5e31dec70ea032::" providerId="AD" clId="Web-{9CF2C44A-74D0-7C69-EB10-6FC4D499C79D}" dt="2023-04-04T18:53:53.728" v="8"/>
        <pc:sldMkLst>
          <pc:docMk/>
          <pc:sldMk cId="2801415373" sldId="837"/>
        </pc:sldMkLst>
      </pc:sldChg>
      <pc:sldChg chg="add">
        <pc:chgData name="Guest User" userId="S::urn:spo:anon#fdd3cffa7745fba7fed69592fc38aa46ca3fbb93ac111fb68a5e31dec70ea032::" providerId="AD" clId="Web-{9CF2C44A-74D0-7C69-EB10-6FC4D499C79D}" dt="2023-04-04T18:54:07.212" v="9"/>
        <pc:sldMkLst>
          <pc:docMk/>
          <pc:sldMk cId="1251061010" sldId="838"/>
        </pc:sldMkLst>
      </pc:sldChg>
      <pc:sldChg chg="add">
        <pc:chgData name="Guest User" userId="S::urn:spo:anon#fdd3cffa7745fba7fed69592fc38aa46ca3fbb93ac111fb68a5e31dec70ea032::" providerId="AD" clId="Web-{9CF2C44A-74D0-7C69-EB10-6FC4D499C79D}" dt="2023-04-04T18:54:18.322" v="10"/>
        <pc:sldMkLst>
          <pc:docMk/>
          <pc:sldMk cId="812313538" sldId="839"/>
        </pc:sldMkLst>
      </pc:sldChg>
      <pc:sldChg chg="add">
        <pc:chgData name="Guest User" userId="S::urn:spo:anon#fdd3cffa7745fba7fed69592fc38aa46ca3fbb93ac111fb68a5e31dec70ea032::" providerId="AD" clId="Web-{9CF2C44A-74D0-7C69-EB10-6FC4D499C79D}" dt="2023-04-04T18:54:41.135" v="11"/>
        <pc:sldMkLst>
          <pc:docMk/>
          <pc:sldMk cId="3908972232" sldId="840"/>
        </pc:sldMkLst>
      </pc:sldChg>
      <pc:sldChg chg="add">
        <pc:chgData name="Guest User" userId="S::urn:spo:anon#fdd3cffa7745fba7fed69592fc38aa46ca3fbb93ac111fb68a5e31dec70ea032::" providerId="AD" clId="Web-{9CF2C44A-74D0-7C69-EB10-6FC4D499C79D}" dt="2023-04-04T18:55:39.923" v="12"/>
        <pc:sldMkLst>
          <pc:docMk/>
          <pc:sldMk cId="3848233524" sldId="841"/>
        </pc:sldMkLst>
      </pc:sldChg>
      <pc:sldChg chg="add">
        <pc:chgData name="Guest User" userId="S::urn:spo:anon#fdd3cffa7745fba7fed69592fc38aa46ca3fbb93ac111fb68a5e31dec70ea032::" providerId="AD" clId="Web-{9CF2C44A-74D0-7C69-EB10-6FC4D499C79D}" dt="2023-04-04T18:55:46.767" v="13"/>
        <pc:sldMkLst>
          <pc:docMk/>
          <pc:sldMk cId="3180735617" sldId="842"/>
        </pc:sldMkLst>
      </pc:sldChg>
      <pc:sldChg chg="add">
        <pc:chgData name="Guest User" userId="S::urn:spo:anon#fdd3cffa7745fba7fed69592fc38aa46ca3fbb93ac111fb68a5e31dec70ea032::" providerId="AD" clId="Web-{9CF2C44A-74D0-7C69-EB10-6FC4D499C79D}" dt="2023-04-04T18:56:36.503" v="14"/>
        <pc:sldMkLst>
          <pc:docMk/>
          <pc:sldMk cId="2331375802" sldId="843"/>
        </pc:sldMkLst>
      </pc:sldChg>
      <pc:sldChg chg="add">
        <pc:chgData name="Guest User" userId="S::urn:spo:anon#fdd3cffa7745fba7fed69592fc38aa46ca3fbb93ac111fb68a5e31dec70ea032::" providerId="AD" clId="Web-{9CF2C44A-74D0-7C69-EB10-6FC4D499C79D}" dt="2023-04-04T18:57:01.222" v="15"/>
        <pc:sldMkLst>
          <pc:docMk/>
          <pc:sldMk cId="1937725653" sldId="844"/>
        </pc:sldMkLst>
      </pc:sldChg>
      <pc:sldChg chg="add">
        <pc:chgData name="Guest User" userId="S::urn:spo:anon#fdd3cffa7745fba7fed69592fc38aa46ca3fbb93ac111fb68a5e31dec70ea032::" providerId="AD" clId="Web-{9CF2C44A-74D0-7C69-EB10-6FC4D499C79D}" dt="2023-04-04T18:57:20.129" v="16"/>
        <pc:sldMkLst>
          <pc:docMk/>
          <pc:sldMk cId="3402396339" sldId="845"/>
        </pc:sldMkLst>
      </pc:sldChg>
      <pc:sldChg chg="add">
        <pc:chgData name="Guest User" userId="S::urn:spo:anon#fdd3cffa7745fba7fed69592fc38aa46ca3fbb93ac111fb68a5e31dec70ea032::" providerId="AD" clId="Web-{9CF2C44A-74D0-7C69-EB10-6FC4D499C79D}" dt="2023-04-04T18:57:32.661" v="17"/>
        <pc:sldMkLst>
          <pc:docMk/>
          <pc:sldMk cId="492995119" sldId="846"/>
        </pc:sldMkLst>
      </pc:sldChg>
      <pc:sldChg chg="add">
        <pc:chgData name="Guest User" userId="S::urn:spo:anon#fdd3cffa7745fba7fed69592fc38aa46ca3fbb93ac111fb68a5e31dec70ea032::" providerId="AD" clId="Web-{9CF2C44A-74D0-7C69-EB10-6FC4D499C79D}" dt="2023-04-04T18:57:42.911" v="18"/>
        <pc:sldMkLst>
          <pc:docMk/>
          <pc:sldMk cId="59798017" sldId="847"/>
        </pc:sldMkLst>
      </pc:sldChg>
      <pc:sldChg chg="add">
        <pc:chgData name="Guest User" userId="S::urn:spo:anon#fdd3cffa7745fba7fed69592fc38aa46ca3fbb93ac111fb68a5e31dec70ea032::" providerId="AD" clId="Web-{9CF2C44A-74D0-7C69-EB10-6FC4D499C79D}" dt="2023-04-04T18:58:03.443" v="19"/>
        <pc:sldMkLst>
          <pc:docMk/>
          <pc:sldMk cId="2433517455" sldId="848"/>
        </pc:sldMkLst>
      </pc:sldChg>
      <pc:sldChg chg="add">
        <pc:chgData name="Guest User" userId="S::urn:spo:anon#fdd3cffa7745fba7fed69592fc38aa46ca3fbb93ac111fb68a5e31dec70ea032::" providerId="AD" clId="Web-{9CF2C44A-74D0-7C69-EB10-6FC4D499C79D}" dt="2023-04-04T18:58:16.224" v="20"/>
        <pc:sldMkLst>
          <pc:docMk/>
          <pc:sldMk cId="3837317242" sldId="849"/>
        </pc:sldMkLst>
      </pc:sldChg>
      <pc:sldChg chg="add">
        <pc:chgData name="Guest User" userId="S::urn:spo:anon#fdd3cffa7745fba7fed69592fc38aa46ca3fbb93ac111fb68a5e31dec70ea032::" providerId="AD" clId="Web-{9CF2C44A-74D0-7C69-EB10-6FC4D499C79D}" dt="2023-04-04T18:58:24.662" v="21"/>
        <pc:sldMkLst>
          <pc:docMk/>
          <pc:sldMk cId="1273125166" sldId="850"/>
        </pc:sldMkLst>
      </pc:sldChg>
      <pc:sldChg chg="add">
        <pc:chgData name="Guest User" userId="S::urn:spo:anon#fdd3cffa7745fba7fed69592fc38aa46ca3fbb93ac111fb68a5e31dec70ea032::" providerId="AD" clId="Web-{9CF2C44A-74D0-7C69-EB10-6FC4D499C79D}" dt="2023-04-04T18:58:34.022" v="22"/>
        <pc:sldMkLst>
          <pc:docMk/>
          <pc:sldMk cId="3582179709" sldId="851"/>
        </pc:sldMkLst>
      </pc:sldChg>
      <pc:sldChg chg="add">
        <pc:chgData name="Guest User" userId="S::urn:spo:anon#fdd3cffa7745fba7fed69592fc38aa46ca3fbb93ac111fb68a5e31dec70ea032::" providerId="AD" clId="Web-{9CF2C44A-74D0-7C69-EB10-6FC4D499C79D}" dt="2023-04-04T18:58:40.116" v="23"/>
        <pc:sldMkLst>
          <pc:docMk/>
          <pc:sldMk cId="3571010817" sldId="852"/>
        </pc:sldMkLst>
      </pc:sldChg>
      <pc:sldChg chg="add">
        <pc:chgData name="Guest User" userId="S::urn:spo:anon#fdd3cffa7745fba7fed69592fc38aa46ca3fbb93ac111fb68a5e31dec70ea032::" providerId="AD" clId="Web-{9CF2C44A-74D0-7C69-EB10-6FC4D499C79D}" dt="2023-04-04T18:58:55.038" v="24"/>
        <pc:sldMkLst>
          <pc:docMk/>
          <pc:sldMk cId="2966790163" sldId="853"/>
        </pc:sldMkLst>
      </pc:sldChg>
      <pc:sldChg chg="add">
        <pc:chgData name="Guest User" userId="S::urn:spo:anon#fdd3cffa7745fba7fed69592fc38aa46ca3fbb93ac111fb68a5e31dec70ea032::" providerId="AD" clId="Web-{9CF2C44A-74D0-7C69-EB10-6FC4D499C79D}" dt="2023-04-04T18:59:06.023" v="25"/>
        <pc:sldMkLst>
          <pc:docMk/>
          <pc:sldMk cId="565099566" sldId="854"/>
        </pc:sldMkLst>
      </pc:sldChg>
      <pc:sldChg chg="add">
        <pc:chgData name="Guest User" userId="S::urn:spo:anon#fdd3cffa7745fba7fed69592fc38aa46ca3fbb93ac111fb68a5e31dec70ea032::" providerId="AD" clId="Web-{9CF2C44A-74D0-7C69-EB10-6FC4D499C79D}" dt="2023-04-04T18:59:52.008" v="26"/>
        <pc:sldMkLst>
          <pc:docMk/>
          <pc:sldMk cId="294815653" sldId="855"/>
        </pc:sldMkLst>
      </pc:sldChg>
      <pc:sldChg chg="add">
        <pc:chgData name="Guest User" userId="S::urn:spo:anon#fdd3cffa7745fba7fed69592fc38aa46ca3fbb93ac111fb68a5e31dec70ea032::" providerId="AD" clId="Web-{9CF2C44A-74D0-7C69-EB10-6FC4D499C79D}" dt="2023-04-04T19:00:14.962" v="27"/>
        <pc:sldMkLst>
          <pc:docMk/>
          <pc:sldMk cId="3859701672" sldId="856"/>
        </pc:sldMkLst>
      </pc:sldChg>
      <pc:sldChg chg="add">
        <pc:chgData name="Guest User" userId="S::urn:spo:anon#fdd3cffa7745fba7fed69592fc38aa46ca3fbb93ac111fb68a5e31dec70ea032::" providerId="AD" clId="Web-{9CF2C44A-74D0-7C69-EB10-6FC4D499C79D}" dt="2023-04-04T19:00:24.962" v="28"/>
        <pc:sldMkLst>
          <pc:docMk/>
          <pc:sldMk cId="4048646236" sldId="857"/>
        </pc:sldMkLst>
      </pc:sldChg>
      <pc:sldChg chg="add">
        <pc:chgData name="Guest User" userId="S::urn:spo:anon#fdd3cffa7745fba7fed69592fc38aa46ca3fbb93ac111fb68a5e31dec70ea032::" providerId="AD" clId="Web-{9CF2C44A-74D0-7C69-EB10-6FC4D499C79D}" dt="2023-04-04T19:00:33.462" v="29"/>
        <pc:sldMkLst>
          <pc:docMk/>
          <pc:sldMk cId="2253192239" sldId="858"/>
        </pc:sldMkLst>
      </pc:sldChg>
      <pc:sldChg chg="add">
        <pc:chgData name="Guest User" userId="S::urn:spo:anon#fdd3cffa7745fba7fed69592fc38aa46ca3fbb93ac111fb68a5e31dec70ea032::" providerId="AD" clId="Web-{9CF2C44A-74D0-7C69-EB10-6FC4D499C79D}" dt="2023-04-04T19:00:43.353" v="30"/>
        <pc:sldMkLst>
          <pc:docMk/>
          <pc:sldMk cId="1161869214" sldId="859"/>
        </pc:sldMkLst>
      </pc:sldChg>
      <pc:sldChg chg="add">
        <pc:chgData name="Guest User" userId="S::urn:spo:anon#fdd3cffa7745fba7fed69592fc38aa46ca3fbb93ac111fb68a5e31dec70ea032::" providerId="AD" clId="Web-{9CF2C44A-74D0-7C69-EB10-6FC4D499C79D}" dt="2023-04-04T19:01:02.244" v="31"/>
        <pc:sldMkLst>
          <pc:docMk/>
          <pc:sldMk cId="496599467" sldId="860"/>
        </pc:sldMkLst>
      </pc:sldChg>
      <pc:sldChg chg="add">
        <pc:chgData name="Guest User" userId="S::urn:spo:anon#fdd3cffa7745fba7fed69592fc38aa46ca3fbb93ac111fb68a5e31dec70ea032::" providerId="AD" clId="Web-{9CF2C44A-74D0-7C69-EB10-6FC4D499C79D}" dt="2023-04-04T19:01:49.620" v="32"/>
        <pc:sldMkLst>
          <pc:docMk/>
          <pc:sldMk cId="2288787140" sldId="861"/>
        </pc:sldMkLst>
      </pc:sldChg>
      <pc:sldChg chg="add">
        <pc:chgData name="Guest User" userId="S::urn:spo:anon#fdd3cffa7745fba7fed69592fc38aa46ca3fbb93ac111fb68a5e31dec70ea032::" providerId="AD" clId="Web-{9CF2C44A-74D0-7C69-EB10-6FC4D499C79D}" dt="2023-04-04T19:01:58.261" v="33"/>
        <pc:sldMkLst>
          <pc:docMk/>
          <pc:sldMk cId="2754917935" sldId="862"/>
        </pc:sldMkLst>
      </pc:sldChg>
      <pc:sldMasterChg chg="add addSldLayout">
        <pc:chgData name="Guest User" userId="S::urn:spo:anon#fdd3cffa7745fba7fed69592fc38aa46ca3fbb93ac111fb68a5e31dec70ea032::" providerId="AD" clId="Web-{9CF2C44A-74D0-7C69-EB10-6FC4D499C79D}" dt="2023-04-04T18:53:03.024" v="4"/>
        <pc:sldMasterMkLst>
          <pc:docMk/>
          <pc:sldMasterMk cId="581205676" sldId="2147483676"/>
        </pc:sldMasterMkLst>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43626619" sldId="214748367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37096651" sldId="2147483678"/>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439912289" sldId="2147483679"/>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712272706" sldId="214748368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316423997" sldId="2147483681"/>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739274231" sldId="2147483682"/>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964069853" sldId="2147483683"/>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294865402" sldId="2147483684"/>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573675547" sldId="2147483685"/>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703504603" sldId="2147483686"/>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553821937" sldId="214748368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069130107" sldId="214748369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405784072" sldId="2147483692"/>
          </pc:sldLayoutMkLst>
        </pc:sldLayoutChg>
      </pc:sldMasterChg>
    </pc:docChg>
  </pc:docChgLst>
  <pc:docChgLst>
    <pc:chgData name="Guest User" userId="S::urn:spo:anon#6929577ae0486b7e73fc7bfa6da82adaf647a8de70498aadc025407b33c20eb3::" providerId="AD" clId="Web-{B8E5FAA8-F9AB-7DD3-5BCA-1A0062A7104B}"/>
    <pc:docChg chg="modSld">
      <pc:chgData name="Guest User" userId="S::urn:spo:anon#6929577ae0486b7e73fc7bfa6da82adaf647a8de70498aadc025407b33c20eb3::" providerId="AD" clId="Web-{B8E5FAA8-F9AB-7DD3-5BCA-1A0062A7104B}" dt="2023-04-04T13:41:45.330" v="10" actId="20577"/>
      <pc:docMkLst>
        <pc:docMk/>
      </pc:docMkLst>
      <pc:sldChg chg="delSp modSp">
        <pc:chgData name="Guest User" userId="S::urn:spo:anon#6929577ae0486b7e73fc7bfa6da82adaf647a8de70498aadc025407b33c20eb3::" providerId="AD" clId="Web-{B8E5FAA8-F9AB-7DD3-5BCA-1A0062A7104B}" dt="2023-04-04T13:41:45.330" v="10" actId="20577"/>
        <pc:sldMkLst>
          <pc:docMk/>
          <pc:sldMk cId="2364054711" sldId="792"/>
        </pc:sldMkLst>
        <pc:spChg chg="mod">
          <ac:chgData name="Guest User" userId="S::urn:spo:anon#6929577ae0486b7e73fc7bfa6da82adaf647a8de70498aadc025407b33c20eb3::" providerId="AD" clId="Web-{B8E5FAA8-F9AB-7DD3-5BCA-1A0062A7104B}" dt="2023-04-04T13:41:45.330" v="10" actId="20577"/>
          <ac:spMkLst>
            <pc:docMk/>
            <pc:sldMk cId="2364054711" sldId="792"/>
            <ac:spMk id="2" creationId="{00000000-0000-0000-0000-000000000000}"/>
          </ac:spMkLst>
        </pc:spChg>
        <pc:spChg chg="mod">
          <ac:chgData name="Guest User" userId="S::urn:spo:anon#6929577ae0486b7e73fc7bfa6da82adaf647a8de70498aadc025407b33c20eb3::" providerId="AD" clId="Web-{B8E5FAA8-F9AB-7DD3-5BCA-1A0062A7104B}" dt="2023-04-04T13:40:49.610" v="7" actId="14100"/>
          <ac:spMkLst>
            <pc:docMk/>
            <pc:sldMk cId="2364054711" sldId="792"/>
            <ac:spMk id="3" creationId="{00000000-0000-0000-0000-000000000000}"/>
          </ac:spMkLst>
        </pc:spChg>
        <pc:picChg chg="del mod">
          <ac:chgData name="Guest User" userId="S::urn:spo:anon#6929577ae0486b7e73fc7bfa6da82adaf647a8de70498aadc025407b33c20eb3::" providerId="AD" clId="Web-{B8E5FAA8-F9AB-7DD3-5BCA-1A0062A7104B}" dt="2023-04-04T13:40:10.953" v="2"/>
          <ac:picMkLst>
            <pc:docMk/>
            <pc:sldMk cId="2364054711" sldId="792"/>
            <ac:picMk id="5" creationId="{06AC675A-9492-4CEF-AAB6-8B3CDE034D5E}"/>
          </ac:picMkLst>
        </pc:picChg>
      </pc:sldChg>
    </pc:docChg>
  </pc:docChgLst>
  <pc:docChgLst>
    <pc:chgData name="Guest User" userId="S::urn:spo:anon#6929577ae0486b7e73fc7bfa6da82adaf647a8de70498aadc025407b33c20eb3::" providerId="AD" clId="Web-{A418F0F2-AFE7-008B-34A0-B4F093A38295}"/>
    <pc:docChg chg="addSld modSld sldOrd">
      <pc:chgData name="Guest User" userId="S::urn:spo:anon#6929577ae0486b7e73fc7bfa6da82adaf647a8de70498aadc025407b33c20eb3::" providerId="AD" clId="Web-{A418F0F2-AFE7-008B-34A0-B4F093A38295}" dt="2023-04-03T17:18:57.900" v="1032" actId="20577"/>
      <pc:docMkLst>
        <pc:docMk/>
      </pc:docMkLst>
      <pc:sldChg chg="modSp">
        <pc:chgData name="Guest User" userId="S::urn:spo:anon#6929577ae0486b7e73fc7bfa6da82adaf647a8de70498aadc025407b33c20eb3::" providerId="AD" clId="Web-{A418F0F2-AFE7-008B-34A0-B4F093A38295}" dt="2023-04-03T15:40:20.915" v="31" actId="20577"/>
        <pc:sldMkLst>
          <pc:docMk/>
          <pc:sldMk cId="3149136562" sldId="268"/>
        </pc:sldMkLst>
        <pc:spChg chg="mod">
          <ac:chgData name="Guest User" userId="S::urn:spo:anon#6929577ae0486b7e73fc7bfa6da82adaf647a8de70498aadc025407b33c20eb3::" providerId="AD" clId="Web-{A418F0F2-AFE7-008B-34A0-B4F093A38295}" dt="2023-04-03T15:40:20.915" v="31" actId="20577"/>
          <ac:spMkLst>
            <pc:docMk/>
            <pc:sldMk cId="3149136562" sldId="268"/>
            <ac:spMk id="3" creationId="{7248748C-D351-47FB-A208-AAAEB607FB3C}"/>
          </ac:spMkLst>
        </pc:spChg>
      </pc:sldChg>
      <pc:sldChg chg="modSp">
        <pc:chgData name="Guest User" userId="S::urn:spo:anon#6929577ae0486b7e73fc7bfa6da82adaf647a8de70498aadc025407b33c20eb3::" providerId="AD" clId="Web-{A418F0F2-AFE7-008B-34A0-B4F093A38295}" dt="2023-04-03T15:41:21.869" v="32" actId="1076"/>
        <pc:sldMkLst>
          <pc:docMk/>
          <pc:sldMk cId="3478880744" sldId="272"/>
        </pc:sldMkLst>
        <pc:spChg chg="mod">
          <ac:chgData name="Guest User" userId="S::urn:spo:anon#6929577ae0486b7e73fc7bfa6da82adaf647a8de70498aadc025407b33c20eb3::" providerId="AD" clId="Web-{A418F0F2-AFE7-008B-34A0-B4F093A38295}" dt="2023-04-03T15:41:21.869" v="32" actId="1076"/>
          <ac:spMkLst>
            <pc:docMk/>
            <pc:sldMk cId="3478880744" sldId="272"/>
            <ac:spMk id="7" creationId="{D5A9E3C9-07AA-41F6-A08B-5C66AAB1A24E}"/>
          </ac:spMkLst>
        </pc:spChg>
      </pc:sldChg>
      <pc:sldChg chg="delSp">
        <pc:chgData name="Guest User" userId="S::urn:spo:anon#6929577ae0486b7e73fc7bfa6da82adaf647a8de70498aadc025407b33c20eb3::" providerId="AD" clId="Web-{A418F0F2-AFE7-008B-34A0-B4F093A38295}" dt="2023-04-03T15:41:34.323" v="33"/>
        <pc:sldMkLst>
          <pc:docMk/>
          <pc:sldMk cId="3862409425" sldId="273"/>
        </pc:sldMkLst>
        <pc:spChg chg="del">
          <ac:chgData name="Guest User" userId="S::urn:spo:anon#6929577ae0486b7e73fc7bfa6da82adaf647a8de70498aadc025407b33c20eb3::" providerId="AD" clId="Web-{A418F0F2-AFE7-008B-34A0-B4F093A38295}" dt="2023-04-03T15:41:34.323" v="33"/>
          <ac:spMkLst>
            <pc:docMk/>
            <pc:sldMk cId="3862409425" sldId="273"/>
            <ac:spMk id="5" creationId="{00000000-0000-0000-0000-000000000000}"/>
          </ac:spMkLst>
        </pc:spChg>
      </pc:sldChg>
      <pc:sldChg chg="modSp">
        <pc:chgData name="Guest User" userId="S::urn:spo:anon#6929577ae0486b7e73fc7bfa6da82adaf647a8de70498aadc025407b33c20eb3::" providerId="AD" clId="Web-{A418F0F2-AFE7-008B-34A0-B4F093A38295}" dt="2023-04-03T16:31:52.121" v="536" actId="20577"/>
        <pc:sldMkLst>
          <pc:docMk/>
          <pc:sldMk cId="4257103914" sldId="284"/>
        </pc:sldMkLst>
        <pc:spChg chg="mod">
          <ac:chgData name="Guest User" userId="S::urn:spo:anon#6929577ae0486b7e73fc7bfa6da82adaf647a8de70498aadc025407b33c20eb3::" providerId="AD" clId="Web-{A418F0F2-AFE7-008B-34A0-B4F093A38295}" dt="2023-04-03T16:31:52.121" v="536" actId="20577"/>
          <ac:spMkLst>
            <pc:docMk/>
            <pc:sldMk cId="4257103914" sldId="284"/>
            <ac:spMk id="3" creationId="{00000000-0000-0000-0000-000000000000}"/>
          </ac:spMkLst>
        </pc:spChg>
      </pc:sldChg>
      <pc:sldChg chg="modSp">
        <pc:chgData name="Guest User" userId="S::urn:spo:anon#6929577ae0486b7e73fc7bfa6da82adaf647a8de70498aadc025407b33c20eb3::" providerId="AD" clId="Web-{A418F0F2-AFE7-008B-34A0-B4F093A38295}" dt="2023-04-03T15:47:36.688" v="44" actId="20577"/>
        <pc:sldMkLst>
          <pc:docMk/>
          <pc:sldMk cId="1804827812" sldId="285"/>
        </pc:sldMkLst>
        <pc:spChg chg="mod">
          <ac:chgData name="Guest User" userId="S::urn:spo:anon#6929577ae0486b7e73fc7bfa6da82adaf647a8de70498aadc025407b33c20eb3::" providerId="AD" clId="Web-{A418F0F2-AFE7-008B-34A0-B4F093A38295}" dt="2023-04-03T15:47:36.688" v="44" actId="20577"/>
          <ac:spMkLst>
            <pc:docMk/>
            <pc:sldMk cId="1804827812" sldId="285"/>
            <ac:spMk id="3" creationId="{00000000-0000-0000-0000-000000000000}"/>
          </ac:spMkLst>
        </pc:spChg>
      </pc:sldChg>
      <pc:sldChg chg="modSp">
        <pc:chgData name="Guest User" userId="S::urn:spo:anon#6929577ae0486b7e73fc7bfa6da82adaf647a8de70498aadc025407b33c20eb3::" providerId="AD" clId="Web-{A418F0F2-AFE7-008B-34A0-B4F093A38295}" dt="2023-04-03T16:42:46.678" v="647" actId="14100"/>
        <pc:sldMkLst>
          <pc:docMk/>
          <pc:sldMk cId="2747414308" sldId="292"/>
        </pc:sldMkLst>
        <pc:spChg chg="mod">
          <ac:chgData name="Guest User" userId="S::urn:spo:anon#6929577ae0486b7e73fc7bfa6da82adaf647a8de70498aadc025407b33c20eb3::" providerId="AD" clId="Web-{A418F0F2-AFE7-008B-34A0-B4F093A38295}" dt="2023-04-03T16:42:46.678" v="647" actId="14100"/>
          <ac:spMkLst>
            <pc:docMk/>
            <pc:sldMk cId="2747414308" sldId="292"/>
            <ac:spMk id="12" creationId="{00000000-0000-0000-0000-000000000000}"/>
          </ac:spMkLst>
        </pc:spChg>
      </pc:sldChg>
      <pc:sldChg chg="modSp">
        <pc:chgData name="Guest User" userId="S::urn:spo:anon#6929577ae0486b7e73fc7bfa6da82adaf647a8de70498aadc025407b33c20eb3::" providerId="AD" clId="Web-{A418F0F2-AFE7-008B-34A0-B4F093A38295}" dt="2023-04-03T16:24:20.660" v="367" actId="1076"/>
        <pc:sldMkLst>
          <pc:docMk/>
          <pc:sldMk cId="3271936300" sldId="525"/>
        </pc:sldMkLst>
        <pc:spChg chg="mod">
          <ac:chgData name="Guest User" userId="S::urn:spo:anon#6929577ae0486b7e73fc7bfa6da82adaf647a8de70498aadc025407b33c20eb3::" providerId="AD" clId="Web-{A418F0F2-AFE7-008B-34A0-B4F093A38295}" dt="2023-04-03T16:24:20.660" v="367" actId="1076"/>
          <ac:spMkLst>
            <pc:docMk/>
            <pc:sldMk cId="3271936300" sldId="525"/>
            <ac:spMk id="3" creationId="{00000000-0000-0000-0000-000000000000}"/>
          </ac:spMkLst>
        </pc:spChg>
      </pc:sldChg>
      <pc:sldChg chg="addSp modSp mod modShow">
        <pc:chgData name="Guest User" userId="S::urn:spo:anon#6929577ae0486b7e73fc7bfa6da82adaf647a8de70498aadc025407b33c20eb3::" providerId="AD" clId="Web-{A418F0F2-AFE7-008B-34A0-B4F093A38295}" dt="2023-04-03T16:40:06.660" v="642" actId="20577"/>
        <pc:sldMkLst>
          <pc:docMk/>
          <pc:sldMk cId="574070289" sldId="532"/>
        </pc:sldMkLst>
        <pc:spChg chg="mod">
          <ac:chgData name="Guest User" userId="S::urn:spo:anon#6929577ae0486b7e73fc7bfa6da82adaf647a8de70498aadc025407b33c20eb3::" providerId="AD" clId="Web-{A418F0F2-AFE7-008B-34A0-B4F093A38295}" dt="2023-04-03T16:40:06.660" v="642" actId="20577"/>
          <ac:spMkLst>
            <pc:docMk/>
            <pc:sldMk cId="574070289" sldId="532"/>
            <ac:spMk id="3" creationId="{00000000-0000-0000-0000-000000000000}"/>
          </ac:spMkLst>
        </pc:spChg>
        <pc:spChg chg="add mod">
          <ac:chgData name="Guest User" userId="S::urn:spo:anon#6929577ae0486b7e73fc7bfa6da82adaf647a8de70498aadc025407b33c20eb3::" providerId="AD" clId="Web-{A418F0F2-AFE7-008B-34A0-B4F093A38295}" dt="2023-04-03T16:37:40.564" v="606" actId="20577"/>
          <ac:spMkLst>
            <pc:docMk/>
            <pc:sldMk cId="574070289" sldId="532"/>
            <ac:spMk id="4" creationId="{672DC42F-6667-CC5D-46CC-E48C9A23954F}"/>
          </ac:spMkLst>
        </pc:spChg>
        <pc:spChg chg="add mod">
          <ac:chgData name="Guest User" userId="S::urn:spo:anon#6929577ae0486b7e73fc7bfa6da82adaf647a8de70498aadc025407b33c20eb3::" providerId="AD" clId="Web-{A418F0F2-AFE7-008B-34A0-B4F093A38295}" dt="2023-04-03T16:35:50.281" v="604" actId="1076"/>
          <ac:spMkLst>
            <pc:docMk/>
            <pc:sldMk cId="574070289" sldId="532"/>
            <ac:spMk id="6" creationId="{550C90FB-CAEC-DEB3-CCE8-81E9CCFE149A}"/>
          </ac:spMkLst>
        </pc:spChg>
        <pc:picChg chg="mod">
          <ac:chgData name="Guest User" userId="S::urn:spo:anon#6929577ae0486b7e73fc7bfa6da82adaf647a8de70498aadc025407b33c20eb3::" providerId="AD" clId="Web-{A418F0F2-AFE7-008B-34A0-B4F093A38295}" dt="2023-04-03T16:33:55.326" v="565" actId="14100"/>
          <ac:picMkLst>
            <pc:docMk/>
            <pc:sldMk cId="574070289" sldId="532"/>
            <ac:picMk id="5" creationId="{00000000-0000-0000-0000-000000000000}"/>
          </ac:picMkLst>
        </pc:picChg>
      </pc:sldChg>
      <pc:sldChg chg="modSp">
        <pc:chgData name="Guest User" userId="S::urn:spo:anon#6929577ae0486b7e73fc7bfa6da82adaf647a8de70498aadc025407b33c20eb3::" providerId="AD" clId="Web-{A418F0F2-AFE7-008B-34A0-B4F093A38295}" dt="2023-04-03T16:33:04.747" v="564" actId="20577"/>
        <pc:sldMkLst>
          <pc:docMk/>
          <pc:sldMk cId="1274199648" sldId="533"/>
        </pc:sldMkLst>
        <pc:spChg chg="mod">
          <ac:chgData name="Guest User" userId="S::urn:spo:anon#6929577ae0486b7e73fc7bfa6da82adaf647a8de70498aadc025407b33c20eb3::" providerId="AD" clId="Web-{A418F0F2-AFE7-008B-34A0-B4F093A38295}" dt="2023-04-03T16:33:04.747" v="564" actId="20577"/>
          <ac:spMkLst>
            <pc:docMk/>
            <pc:sldMk cId="1274199648" sldId="533"/>
            <ac:spMk id="3" creationId="{00000000-0000-0000-0000-000000000000}"/>
          </ac:spMkLst>
        </pc:spChg>
      </pc:sldChg>
      <pc:sldChg chg="modSp">
        <pc:chgData name="Guest User" userId="S::urn:spo:anon#6929577ae0486b7e73fc7bfa6da82adaf647a8de70498aadc025407b33c20eb3::" providerId="AD" clId="Web-{A418F0F2-AFE7-008B-34A0-B4F093A38295}" dt="2023-04-03T17:05:08.871" v="715" actId="20577"/>
        <pc:sldMkLst>
          <pc:docMk/>
          <pc:sldMk cId="2242255932" sldId="535"/>
        </pc:sldMkLst>
        <pc:spChg chg="mod">
          <ac:chgData name="Guest User" userId="S::urn:spo:anon#6929577ae0486b7e73fc7bfa6da82adaf647a8de70498aadc025407b33c20eb3::" providerId="AD" clId="Web-{A418F0F2-AFE7-008B-34A0-B4F093A38295}" dt="2023-04-03T17:05:08.871" v="715" actId="20577"/>
          <ac:spMkLst>
            <pc:docMk/>
            <pc:sldMk cId="2242255932" sldId="535"/>
            <ac:spMk id="3" creationId="{00000000-0000-0000-0000-000000000000}"/>
          </ac:spMkLst>
        </pc:spChg>
      </pc:sldChg>
      <pc:sldChg chg="modSp">
        <pc:chgData name="Guest User" userId="S::urn:spo:anon#6929577ae0486b7e73fc7bfa6da82adaf647a8de70498aadc025407b33c20eb3::" providerId="AD" clId="Web-{A418F0F2-AFE7-008B-34A0-B4F093A38295}" dt="2023-04-03T17:04:18.886" v="711" actId="20577"/>
        <pc:sldMkLst>
          <pc:docMk/>
          <pc:sldMk cId="46539735" sldId="560"/>
        </pc:sldMkLst>
        <pc:spChg chg="mod">
          <ac:chgData name="Guest User" userId="S::urn:spo:anon#6929577ae0486b7e73fc7bfa6da82adaf647a8de70498aadc025407b33c20eb3::" providerId="AD" clId="Web-{A418F0F2-AFE7-008B-34A0-B4F093A38295}" dt="2023-04-03T17:04:18.886" v="711" actId="20577"/>
          <ac:spMkLst>
            <pc:docMk/>
            <pc:sldMk cId="46539735" sldId="560"/>
            <ac:spMk id="4" creationId="{F9BD72F2-477F-429B-9790-2D67D4A322FF}"/>
          </ac:spMkLst>
        </pc:spChg>
      </pc:sldChg>
      <pc:sldChg chg="modSp">
        <pc:chgData name="Guest User" userId="S::urn:spo:anon#6929577ae0486b7e73fc7bfa6da82adaf647a8de70498aadc025407b33c20eb3::" providerId="AD" clId="Web-{A418F0F2-AFE7-008B-34A0-B4F093A38295}" dt="2023-04-03T17:10:08.766" v="878" actId="20577"/>
        <pc:sldMkLst>
          <pc:docMk/>
          <pc:sldMk cId="1183361655" sldId="562"/>
        </pc:sldMkLst>
        <pc:spChg chg="mod">
          <ac:chgData name="Guest User" userId="S::urn:spo:anon#6929577ae0486b7e73fc7bfa6da82adaf647a8de70498aadc025407b33c20eb3::" providerId="AD" clId="Web-{A418F0F2-AFE7-008B-34A0-B4F093A38295}" dt="2023-04-03T17:10:08.766" v="878" actId="20577"/>
          <ac:spMkLst>
            <pc:docMk/>
            <pc:sldMk cId="1183361655" sldId="562"/>
            <ac:spMk id="3" creationId="{00000000-0000-0000-0000-000000000000}"/>
          </ac:spMkLst>
        </pc:spChg>
      </pc:sldChg>
      <pc:sldChg chg="modSp">
        <pc:chgData name="Guest User" userId="S::urn:spo:anon#6929577ae0486b7e73fc7bfa6da82adaf647a8de70498aadc025407b33c20eb3::" providerId="AD" clId="Web-{A418F0F2-AFE7-008B-34A0-B4F093A38295}" dt="2023-04-03T17:11:11.970" v="896" actId="1076"/>
        <pc:sldMkLst>
          <pc:docMk/>
          <pc:sldMk cId="3793793954" sldId="563"/>
        </pc:sldMkLst>
        <pc:spChg chg="mod">
          <ac:chgData name="Guest User" userId="S::urn:spo:anon#6929577ae0486b7e73fc7bfa6da82adaf647a8de70498aadc025407b33c20eb3::" providerId="AD" clId="Web-{A418F0F2-AFE7-008B-34A0-B4F093A38295}" dt="2023-04-03T17:11:08.002" v="895" actId="20577"/>
          <ac:spMkLst>
            <pc:docMk/>
            <pc:sldMk cId="3793793954" sldId="563"/>
            <ac:spMk id="3" creationId="{00000000-0000-0000-0000-000000000000}"/>
          </ac:spMkLst>
        </pc:spChg>
        <pc:picChg chg="mod">
          <ac:chgData name="Guest User" userId="S::urn:spo:anon#6929577ae0486b7e73fc7bfa6da82adaf647a8de70498aadc025407b33c20eb3::" providerId="AD" clId="Web-{A418F0F2-AFE7-008B-34A0-B4F093A38295}" dt="2023-04-03T17:11:11.970" v="896"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A418F0F2-AFE7-008B-34A0-B4F093A38295}" dt="2023-04-03T17:12:07.362" v="909" actId="14100"/>
        <pc:sldMkLst>
          <pc:docMk/>
          <pc:sldMk cId="2762761348" sldId="564"/>
        </pc:sldMkLst>
        <pc:spChg chg="mod">
          <ac:chgData name="Guest User" userId="S::urn:spo:anon#6929577ae0486b7e73fc7bfa6da82adaf647a8de70498aadc025407b33c20eb3::" providerId="AD" clId="Web-{A418F0F2-AFE7-008B-34A0-B4F093A38295}" dt="2023-04-03T17:12:07.362" v="909" actId="14100"/>
          <ac:spMkLst>
            <pc:docMk/>
            <pc:sldMk cId="2762761348" sldId="564"/>
            <ac:spMk id="3" creationId="{46EDE838-4CFA-4BDE-A741-A6FF53770A6A}"/>
          </ac:spMkLst>
        </pc:spChg>
      </pc:sldChg>
      <pc:sldChg chg="modSp">
        <pc:chgData name="Guest User" userId="S::urn:spo:anon#6929577ae0486b7e73fc7bfa6da82adaf647a8de70498aadc025407b33c20eb3::" providerId="AD" clId="Web-{A418F0F2-AFE7-008B-34A0-B4F093A38295}" dt="2023-04-03T17:12:12.206" v="910" actId="14100"/>
        <pc:sldMkLst>
          <pc:docMk/>
          <pc:sldMk cId="3203499501" sldId="565"/>
        </pc:sldMkLst>
        <pc:spChg chg="mod">
          <ac:chgData name="Guest User" userId="S::urn:spo:anon#6929577ae0486b7e73fc7bfa6da82adaf647a8de70498aadc025407b33c20eb3::" providerId="AD" clId="Web-{A418F0F2-AFE7-008B-34A0-B4F093A38295}" dt="2023-04-03T17:12:12.206" v="910" actId="14100"/>
          <ac:spMkLst>
            <pc:docMk/>
            <pc:sldMk cId="3203499501" sldId="565"/>
            <ac:spMk id="3" creationId="{30E80EA3-2262-4299-9018-A68922DFBFE6}"/>
          </ac:spMkLst>
        </pc:spChg>
      </pc:sldChg>
      <pc:sldChg chg="modSp">
        <pc:chgData name="Guest User" userId="S::urn:spo:anon#6929577ae0486b7e73fc7bfa6da82adaf647a8de70498aadc025407b33c20eb3::" providerId="AD" clId="Web-{A418F0F2-AFE7-008B-34A0-B4F093A38295}" dt="2023-04-03T17:12:17.331" v="911" actId="14100"/>
        <pc:sldMkLst>
          <pc:docMk/>
          <pc:sldMk cId="2602655561" sldId="566"/>
        </pc:sldMkLst>
        <pc:spChg chg="mod">
          <ac:chgData name="Guest User" userId="S::urn:spo:anon#6929577ae0486b7e73fc7bfa6da82adaf647a8de70498aadc025407b33c20eb3::" providerId="AD" clId="Web-{A418F0F2-AFE7-008B-34A0-B4F093A38295}" dt="2023-04-03T17:12:17.331" v="911" actId="14100"/>
          <ac:spMkLst>
            <pc:docMk/>
            <pc:sldMk cId="2602655561" sldId="566"/>
            <ac:spMk id="3" creationId="{E791C2F6-2EFF-4C2A-B2A2-5D8E4BA8BB31}"/>
          </ac:spMkLst>
        </pc:spChg>
      </pc:sldChg>
      <pc:sldChg chg="modSp">
        <pc:chgData name="Guest User" userId="S::urn:spo:anon#6929577ae0486b7e73fc7bfa6da82adaf647a8de70498aadc025407b33c20eb3::" providerId="AD" clId="Web-{A418F0F2-AFE7-008B-34A0-B4F093A38295}" dt="2023-04-03T17:12:39.847" v="916" actId="20577"/>
        <pc:sldMkLst>
          <pc:docMk/>
          <pc:sldMk cId="4122895850" sldId="567"/>
        </pc:sldMkLst>
        <pc:spChg chg="mod">
          <ac:chgData name="Guest User" userId="S::urn:spo:anon#6929577ae0486b7e73fc7bfa6da82adaf647a8de70498aadc025407b33c20eb3::" providerId="AD" clId="Web-{A418F0F2-AFE7-008B-34A0-B4F093A38295}" dt="2023-04-03T17:12:39.847" v="916" actId="20577"/>
          <ac:spMkLst>
            <pc:docMk/>
            <pc:sldMk cId="4122895850" sldId="567"/>
            <ac:spMk id="3" creationId="{1D9218A8-331B-4C35-9D49-D122BE07752E}"/>
          </ac:spMkLst>
        </pc:spChg>
      </pc:sldChg>
      <pc:sldChg chg="modSp">
        <pc:chgData name="Guest User" userId="S::urn:spo:anon#6929577ae0486b7e73fc7bfa6da82adaf647a8de70498aadc025407b33c20eb3::" providerId="AD" clId="Web-{A418F0F2-AFE7-008B-34A0-B4F093A38295}" dt="2023-04-03T17:16:27.960" v="936" actId="20577"/>
        <pc:sldMkLst>
          <pc:docMk/>
          <pc:sldMk cId="756245343" sldId="568"/>
        </pc:sldMkLst>
        <pc:spChg chg="mod">
          <ac:chgData name="Guest User" userId="S::urn:spo:anon#6929577ae0486b7e73fc7bfa6da82adaf647a8de70498aadc025407b33c20eb3::" providerId="AD" clId="Web-{A418F0F2-AFE7-008B-34A0-B4F093A38295}" dt="2023-04-03T17:16:27.960" v="936" actId="20577"/>
          <ac:spMkLst>
            <pc:docMk/>
            <pc:sldMk cId="756245343" sldId="568"/>
            <ac:spMk id="3" creationId="{249879C8-D5EB-479F-A14E-3530E359814B}"/>
          </ac:spMkLst>
        </pc:spChg>
      </pc:sldChg>
      <pc:sldChg chg="modSp">
        <pc:chgData name="Guest User" userId="S::urn:spo:anon#6929577ae0486b7e73fc7bfa6da82adaf647a8de70498aadc025407b33c20eb3::" providerId="AD" clId="Web-{A418F0F2-AFE7-008B-34A0-B4F093A38295}" dt="2023-04-03T17:18:57.900" v="1032" actId="20577"/>
        <pc:sldMkLst>
          <pc:docMk/>
          <pc:sldMk cId="338886980" sldId="574"/>
        </pc:sldMkLst>
        <pc:spChg chg="mod">
          <ac:chgData name="Guest User" userId="S::urn:spo:anon#6929577ae0486b7e73fc7bfa6da82adaf647a8de70498aadc025407b33c20eb3::" providerId="AD" clId="Web-{A418F0F2-AFE7-008B-34A0-B4F093A38295}" dt="2023-04-03T17:18:57.900" v="1032" actId="20577"/>
          <ac:spMkLst>
            <pc:docMk/>
            <pc:sldMk cId="338886980" sldId="574"/>
            <ac:spMk id="4" creationId="{F9BD72F2-477F-429B-9790-2D67D4A322FF}"/>
          </ac:spMkLst>
        </pc:spChg>
      </pc:sldChg>
      <pc:sldChg chg="modSp">
        <pc:chgData name="Guest User" userId="S::urn:spo:anon#6929577ae0486b7e73fc7bfa6da82adaf647a8de70498aadc025407b33c20eb3::" providerId="AD" clId="Web-{A418F0F2-AFE7-008B-34A0-B4F093A38295}" dt="2023-04-03T16:24:42.692" v="372" actId="1076"/>
        <pc:sldMkLst>
          <pc:docMk/>
          <pc:sldMk cId="162474003" sldId="767"/>
        </pc:sldMkLst>
        <pc:spChg chg="mod">
          <ac:chgData name="Guest User" userId="S::urn:spo:anon#6929577ae0486b7e73fc7bfa6da82adaf647a8de70498aadc025407b33c20eb3::" providerId="AD" clId="Web-{A418F0F2-AFE7-008B-34A0-B4F093A38295}" dt="2023-04-03T16:24:42.692" v="372" actId="1076"/>
          <ac:spMkLst>
            <pc:docMk/>
            <pc:sldMk cId="162474003" sldId="767"/>
            <ac:spMk id="12" creationId="{00000000-0000-0000-0000-000000000000}"/>
          </ac:spMkLst>
        </pc:spChg>
      </pc:sldChg>
      <pc:sldChg chg="modSp">
        <pc:chgData name="Guest User" userId="S::urn:spo:anon#6929577ae0486b7e73fc7bfa6da82adaf647a8de70498aadc025407b33c20eb3::" providerId="AD" clId="Web-{A418F0F2-AFE7-008B-34A0-B4F093A38295}" dt="2023-04-03T15:55:59.446" v="56" actId="20577"/>
        <pc:sldMkLst>
          <pc:docMk/>
          <pc:sldMk cId="2215648500" sldId="778"/>
        </pc:sldMkLst>
        <pc:spChg chg="mod">
          <ac:chgData name="Guest User" userId="S::urn:spo:anon#6929577ae0486b7e73fc7bfa6da82adaf647a8de70498aadc025407b33c20eb3::" providerId="AD" clId="Web-{A418F0F2-AFE7-008B-34A0-B4F093A38295}" dt="2023-04-03T15:55:59.446" v="56" actId="20577"/>
          <ac:spMkLst>
            <pc:docMk/>
            <pc:sldMk cId="2215648500" sldId="778"/>
            <ac:spMk id="3" creationId="{00000000-0000-0000-0000-000000000000}"/>
          </ac:spMkLst>
        </pc:spChg>
      </pc:sldChg>
      <pc:sldChg chg="modSp">
        <pc:chgData name="Guest User" userId="S::urn:spo:anon#6929577ae0486b7e73fc7bfa6da82adaf647a8de70498aadc025407b33c20eb3::" providerId="AD" clId="Web-{A418F0F2-AFE7-008B-34A0-B4F093A38295}" dt="2023-04-03T15:54:54.835" v="50" actId="20577"/>
        <pc:sldMkLst>
          <pc:docMk/>
          <pc:sldMk cId="900204209" sldId="779"/>
        </pc:sldMkLst>
        <pc:spChg chg="mod">
          <ac:chgData name="Guest User" userId="S::urn:spo:anon#6929577ae0486b7e73fc7bfa6da82adaf647a8de70498aadc025407b33c20eb3::" providerId="AD" clId="Web-{A418F0F2-AFE7-008B-34A0-B4F093A38295}" dt="2023-04-03T15:54:54.835" v="50" actId="20577"/>
          <ac:spMkLst>
            <pc:docMk/>
            <pc:sldMk cId="900204209" sldId="779"/>
            <ac:spMk id="3" creationId="{00000000-0000-0000-0000-000000000000}"/>
          </ac:spMkLst>
        </pc:spChg>
      </pc:sldChg>
      <pc:sldChg chg="modSp">
        <pc:chgData name="Guest User" userId="S::urn:spo:anon#6929577ae0486b7e73fc7bfa6da82adaf647a8de70498aadc025407b33c20eb3::" providerId="AD" clId="Web-{A418F0F2-AFE7-008B-34A0-B4F093A38295}" dt="2023-04-03T15:56:55.806" v="58" actId="20577"/>
        <pc:sldMkLst>
          <pc:docMk/>
          <pc:sldMk cId="3377468151" sldId="782"/>
        </pc:sldMkLst>
        <pc:spChg chg="mod">
          <ac:chgData name="Guest User" userId="S::urn:spo:anon#6929577ae0486b7e73fc7bfa6da82adaf647a8de70498aadc025407b33c20eb3::" providerId="AD" clId="Web-{A418F0F2-AFE7-008B-34A0-B4F093A38295}" dt="2023-04-03T15:56:55.806" v="58" actId="20577"/>
          <ac:spMkLst>
            <pc:docMk/>
            <pc:sldMk cId="3377468151" sldId="782"/>
            <ac:spMk id="3" creationId="{00000000-0000-0000-0000-000000000000}"/>
          </ac:spMkLst>
        </pc:spChg>
      </pc:sldChg>
      <pc:sldChg chg="modSp">
        <pc:chgData name="Guest User" userId="S::urn:spo:anon#6929577ae0486b7e73fc7bfa6da82adaf647a8de70498aadc025407b33c20eb3::" providerId="AD" clId="Web-{A418F0F2-AFE7-008B-34A0-B4F093A38295}" dt="2023-04-03T16:05:31.736" v="76" actId="14100"/>
        <pc:sldMkLst>
          <pc:docMk/>
          <pc:sldMk cId="2827282408" sldId="783"/>
        </pc:sldMkLst>
        <pc:spChg chg="mod">
          <ac:chgData name="Guest User" userId="S::urn:spo:anon#6929577ae0486b7e73fc7bfa6da82adaf647a8de70498aadc025407b33c20eb3::" providerId="AD" clId="Web-{A418F0F2-AFE7-008B-34A0-B4F093A38295}" dt="2023-04-03T16:05:31.736" v="76" actId="14100"/>
          <ac:spMkLst>
            <pc:docMk/>
            <pc:sldMk cId="2827282408" sldId="783"/>
            <ac:spMk id="3" creationId="{00000000-0000-0000-0000-000000000000}"/>
          </ac:spMkLst>
        </pc:spChg>
      </pc:sldChg>
      <pc:sldChg chg="modSp">
        <pc:chgData name="Guest User" userId="S::urn:spo:anon#6929577ae0486b7e73fc7bfa6da82adaf647a8de70498aadc025407b33c20eb3::" providerId="AD" clId="Web-{A418F0F2-AFE7-008B-34A0-B4F093A38295}" dt="2023-04-03T16:07:37.191" v="81" actId="20577"/>
        <pc:sldMkLst>
          <pc:docMk/>
          <pc:sldMk cId="2114303084" sldId="784"/>
        </pc:sldMkLst>
        <pc:spChg chg="mod">
          <ac:chgData name="Guest User" userId="S::urn:spo:anon#6929577ae0486b7e73fc7bfa6da82adaf647a8de70498aadc025407b33c20eb3::" providerId="AD" clId="Web-{A418F0F2-AFE7-008B-34A0-B4F093A38295}" dt="2023-04-03T16:07:37.191" v="81" actId="20577"/>
          <ac:spMkLst>
            <pc:docMk/>
            <pc:sldMk cId="2114303084" sldId="784"/>
            <ac:spMk id="3" creationId="{00000000-0000-0000-0000-000000000000}"/>
          </ac:spMkLst>
        </pc:spChg>
      </pc:sldChg>
      <pc:sldChg chg="modSp">
        <pc:chgData name="Guest User" userId="S::urn:spo:anon#6929577ae0486b7e73fc7bfa6da82adaf647a8de70498aadc025407b33c20eb3::" providerId="AD" clId="Web-{A418F0F2-AFE7-008B-34A0-B4F093A38295}" dt="2023-04-03T16:09:16.615" v="85" actId="20577"/>
        <pc:sldMkLst>
          <pc:docMk/>
          <pc:sldMk cId="1663966829" sldId="785"/>
        </pc:sldMkLst>
        <pc:spChg chg="mod">
          <ac:chgData name="Guest User" userId="S::urn:spo:anon#6929577ae0486b7e73fc7bfa6da82adaf647a8de70498aadc025407b33c20eb3::" providerId="AD" clId="Web-{A418F0F2-AFE7-008B-34A0-B4F093A38295}" dt="2023-04-03T16:09:16.615" v="85" actId="20577"/>
          <ac:spMkLst>
            <pc:docMk/>
            <pc:sldMk cId="1663966829" sldId="785"/>
            <ac:spMk id="3" creationId="{00000000-0000-0000-0000-000000000000}"/>
          </ac:spMkLst>
        </pc:spChg>
      </pc:sldChg>
      <pc:sldChg chg="modSp">
        <pc:chgData name="Guest User" userId="S::urn:spo:anon#6929577ae0486b7e73fc7bfa6da82adaf647a8de70498aadc025407b33c20eb3::" providerId="AD" clId="Web-{A418F0F2-AFE7-008B-34A0-B4F093A38295}" dt="2023-04-03T16:11:41.055" v="87" actId="20577"/>
        <pc:sldMkLst>
          <pc:docMk/>
          <pc:sldMk cId="2879193469" sldId="786"/>
        </pc:sldMkLst>
        <pc:spChg chg="mod">
          <ac:chgData name="Guest User" userId="S::urn:spo:anon#6929577ae0486b7e73fc7bfa6da82adaf647a8de70498aadc025407b33c20eb3::" providerId="AD" clId="Web-{A418F0F2-AFE7-008B-34A0-B4F093A38295}" dt="2023-04-03T16:11:41.055" v="87" actId="20577"/>
          <ac:spMkLst>
            <pc:docMk/>
            <pc:sldMk cId="2879193469" sldId="786"/>
            <ac:spMk id="3" creationId="{00000000-0000-0000-0000-000000000000}"/>
          </ac:spMkLst>
        </pc:spChg>
      </pc:sldChg>
      <pc:sldChg chg="modSp">
        <pc:chgData name="Guest User" userId="S::urn:spo:anon#6929577ae0486b7e73fc7bfa6da82adaf647a8de70498aadc025407b33c20eb3::" providerId="AD" clId="Web-{A418F0F2-AFE7-008B-34A0-B4F093A38295}" dt="2023-04-03T16:12:51.649" v="90" actId="20577"/>
        <pc:sldMkLst>
          <pc:docMk/>
          <pc:sldMk cId="201548478" sldId="788"/>
        </pc:sldMkLst>
        <pc:spChg chg="mod">
          <ac:chgData name="Guest User" userId="S::urn:spo:anon#6929577ae0486b7e73fc7bfa6da82adaf647a8de70498aadc025407b33c20eb3::" providerId="AD" clId="Web-{A418F0F2-AFE7-008B-34A0-B4F093A38295}" dt="2023-04-03T16:12:51.649" v="90" actId="20577"/>
          <ac:spMkLst>
            <pc:docMk/>
            <pc:sldMk cId="201548478" sldId="788"/>
            <ac:spMk id="3" creationId="{00000000-0000-0000-0000-000000000000}"/>
          </ac:spMkLst>
        </pc:spChg>
      </pc:sldChg>
      <pc:sldChg chg="modSp">
        <pc:chgData name="Guest User" userId="S::urn:spo:anon#6929577ae0486b7e73fc7bfa6da82adaf647a8de70498aadc025407b33c20eb3::" providerId="AD" clId="Web-{A418F0F2-AFE7-008B-34A0-B4F093A38295}" dt="2023-04-03T16:13:07.837" v="91" actId="20577"/>
        <pc:sldMkLst>
          <pc:docMk/>
          <pc:sldMk cId="121996296" sldId="789"/>
        </pc:sldMkLst>
        <pc:spChg chg="mod">
          <ac:chgData name="Guest User" userId="S::urn:spo:anon#6929577ae0486b7e73fc7bfa6da82adaf647a8de70498aadc025407b33c20eb3::" providerId="AD" clId="Web-{A418F0F2-AFE7-008B-34A0-B4F093A38295}" dt="2023-04-03T16:13:07.837" v="91" actId="20577"/>
          <ac:spMkLst>
            <pc:docMk/>
            <pc:sldMk cId="121996296" sldId="789"/>
            <ac:spMk id="3" creationId="{00000000-0000-0000-0000-000000000000}"/>
          </ac:spMkLst>
        </pc:spChg>
      </pc:sldChg>
      <pc:sldChg chg="modSp">
        <pc:chgData name="Guest User" userId="S::urn:spo:anon#6929577ae0486b7e73fc7bfa6da82adaf647a8de70498aadc025407b33c20eb3::" providerId="AD" clId="Web-{A418F0F2-AFE7-008B-34A0-B4F093A38295}" dt="2023-04-03T16:22:08.174" v="351" actId="20577"/>
        <pc:sldMkLst>
          <pc:docMk/>
          <pc:sldMk cId="2364054711" sldId="792"/>
        </pc:sldMkLst>
        <pc:spChg chg="mod">
          <ac:chgData name="Guest User" userId="S::urn:spo:anon#6929577ae0486b7e73fc7bfa6da82adaf647a8de70498aadc025407b33c20eb3::" providerId="AD" clId="Web-{A418F0F2-AFE7-008B-34A0-B4F093A38295}" dt="2023-04-03T16:20:10.578" v="347" actId="20577"/>
          <ac:spMkLst>
            <pc:docMk/>
            <pc:sldMk cId="2364054711" sldId="792"/>
            <ac:spMk id="2" creationId="{00000000-0000-0000-0000-000000000000}"/>
          </ac:spMkLst>
        </pc:spChg>
        <pc:spChg chg="mod">
          <ac:chgData name="Guest User" userId="S::urn:spo:anon#6929577ae0486b7e73fc7bfa6da82adaf647a8de70498aadc025407b33c20eb3::" providerId="AD" clId="Web-{A418F0F2-AFE7-008B-34A0-B4F093A38295}" dt="2023-04-03T16:22:08.174" v="351" actId="20577"/>
          <ac:spMkLst>
            <pc:docMk/>
            <pc:sldMk cId="2364054711" sldId="792"/>
            <ac:spMk id="3" creationId="{00000000-0000-0000-0000-000000000000}"/>
          </ac:spMkLst>
        </pc:spChg>
      </pc:sldChg>
      <pc:sldChg chg="delSp">
        <pc:chgData name="Guest User" userId="S::urn:spo:anon#6929577ae0486b7e73fc7bfa6da82adaf647a8de70498aadc025407b33c20eb3::" providerId="AD" clId="Web-{A418F0F2-AFE7-008B-34A0-B4F093A38295}" dt="2023-04-03T16:17:30.654" v="329"/>
        <pc:sldMkLst>
          <pc:docMk/>
          <pc:sldMk cId="181806907" sldId="794"/>
        </pc:sldMkLst>
        <pc:spChg chg="del">
          <ac:chgData name="Guest User" userId="S::urn:spo:anon#6929577ae0486b7e73fc7bfa6da82adaf647a8de70498aadc025407b33c20eb3::" providerId="AD" clId="Web-{A418F0F2-AFE7-008B-34A0-B4F093A38295}" dt="2023-04-03T16:17:30.654" v="329"/>
          <ac:spMkLst>
            <pc:docMk/>
            <pc:sldMk cId="181806907" sldId="794"/>
            <ac:spMk id="2" creationId="{00000000-0000-0000-0000-000000000000}"/>
          </ac:spMkLst>
        </pc:spChg>
      </pc:sldChg>
      <pc:sldChg chg="modSp">
        <pc:chgData name="Guest User" userId="S::urn:spo:anon#6929577ae0486b7e73fc7bfa6da82adaf647a8de70498aadc025407b33c20eb3::" providerId="AD" clId="Web-{A418F0F2-AFE7-008B-34A0-B4F093A38295}" dt="2023-04-03T16:23:13.440" v="360" actId="20577"/>
        <pc:sldMkLst>
          <pc:docMk/>
          <pc:sldMk cId="1015881824" sldId="801"/>
        </pc:sldMkLst>
        <pc:spChg chg="mod">
          <ac:chgData name="Guest User" userId="S::urn:spo:anon#6929577ae0486b7e73fc7bfa6da82adaf647a8de70498aadc025407b33c20eb3::" providerId="AD" clId="Web-{A418F0F2-AFE7-008B-34A0-B4F093A38295}" dt="2023-04-03T16:23:13.440" v="360" actId="20577"/>
          <ac:spMkLst>
            <pc:docMk/>
            <pc:sldMk cId="1015881824" sldId="801"/>
            <ac:spMk id="3" creationId="{00000000-0000-0000-0000-000000000000}"/>
          </ac:spMkLst>
        </pc:spChg>
      </pc:sldChg>
      <pc:sldChg chg="addSp delSp modSp new">
        <pc:chgData name="Guest User" userId="S::urn:spo:anon#6929577ae0486b7e73fc7bfa6da82adaf647a8de70498aadc025407b33c20eb3::" providerId="AD" clId="Web-{A418F0F2-AFE7-008B-34A0-B4F093A38295}" dt="2023-04-03T16:16:25.918" v="328" actId="20577"/>
        <pc:sldMkLst>
          <pc:docMk/>
          <pc:sldMk cId="2264136892" sldId="831"/>
        </pc:sldMkLst>
        <pc:spChg chg="del">
          <ac:chgData name="Guest User" userId="S::urn:spo:anon#6929577ae0486b7e73fc7bfa6da82adaf647a8de70498aadc025407b33c20eb3::" providerId="AD" clId="Web-{A418F0F2-AFE7-008B-34A0-B4F093A38295}" dt="2023-04-03T16:13:39.978" v="99"/>
          <ac:spMkLst>
            <pc:docMk/>
            <pc:sldMk cId="2264136892" sldId="831"/>
            <ac:spMk id="2" creationId="{1FDD4E51-3BF0-6FFA-70F8-700C3A272C2A}"/>
          </ac:spMkLst>
        </pc:spChg>
        <pc:spChg chg="del">
          <ac:chgData name="Guest User" userId="S::urn:spo:anon#6929577ae0486b7e73fc7bfa6da82adaf647a8de70498aadc025407b33c20eb3::" providerId="AD" clId="Web-{A418F0F2-AFE7-008B-34A0-B4F093A38295}" dt="2023-04-03T16:13:42.056" v="100"/>
          <ac:spMkLst>
            <pc:docMk/>
            <pc:sldMk cId="2264136892" sldId="831"/>
            <ac:spMk id="3" creationId="{0BFF8C7D-D8D8-5FD8-61E9-3593E5ABEAC6}"/>
          </ac:spMkLst>
        </pc:spChg>
        <pc:spChg chg="add del">
          <ac:chgData name="Guest User" userId="S::urn:spo:anon#6929577ae0486b7e73fc7bfa6da82adaf647a8de70498aadc025407b33c20eb3::" providerId="AD" clId="Web-{A418F0F2-AFE7-008B-34A0-B4F093A38295}" dt="2023-04-03T16:13:29.056" v="98"/>
          <ac:spMkLst>
            <pc:docMk/>
            <pc:sldMk cId="2264136892" sldId="831"/>
            <ac:spMk id="5" creationId="{1933E3A3-F3A5-3C18-335A-59F9BFD8E418}"/>
          </ac:spMkLst>
        </pc:spChg>
        <pc:spChg chg="add del">
          <ac:chgData name="Guest User" userId="S::urn:spo:anon#6929577ae0486b7e73fc7bfa6da82adaf647a8de70498aadc025407b33c20eb3::" providerId="AD" clId="Web-{A418F0F2-AFE7-008B-34A0-B4F093A38295}" dt="2023-04-03T16:13:29.056" v="97"/>
          <ac:spMkLst>
            <pc:docMk/>
            <pc:sldMk cId="2264136892" sldId="831"/>
            <ac:spMk id="7" creationId="{E988D6C0-E12C-0337-E7D4-5250C6A52311}"/>
          </ac:spMkLst>
        </pc:spChg>
        <pc:spChg chg="add mod">
          <ac:chgData name="Guest User" userId="S::urn:spo:anon#6929577ae0486b7e73fc7bfa6da82adaf647a8de70498aadc025407b33c20eb3::" providerId="AD" clId="Web-{A418F0F2-AFE7-008B-34A0-B4F093A38295}" dt="2023-04-03T16:13:42.978" v="101"/>
          <ac:spMkLst>
            <pc:docMk/>
            <pc:sldMk cId="2264136892" sldId="831"/>
            <ac:spMk id="11" creationId="{217F15CF-2C25-2AD5-5B65-D83655877684}"/>
          </ac:spMkLst>
        </pc:spChg>
        <pc:spChg chg="add mod">
          <ac:chgData name="Guest User" userId="S::urn:spo:anon#6929577ae0486b7e73fc7bfa6da82adaf647a8de70498aadc025407b33c20eb3::" providerId="AD" clId="Web-{A418F0F2-AFE7-008B-34A0-B4F093A38295}" dt="2023-04-03T16:16:25.918" v="328" actId="20577"/>
          <ac:spMkLst>
            <pc:docMk/>
            <pc:sldMk cId="2264136892" sldId="831"/>
            <ac:spMk id="13" creationId="{2588BD49-358F-5827-CB2F-40E6D660C402}"/>
          </ac:spMkLst>
        </pc:spChg>
        <pc:picChg chg="add del">
          <ac:chgData name="Guest User" userId="S::urn:spo:anon#6929577ae0486b7e73fc7bfa6da82adaf647a8de70498aadc025407b33c20eb3::" providerId="AD" clId="Web-{A418F0F2-AFE7-008B-34A0-B4F093A38295}" dt="2023-04-03T16:13:29.056" v="96"/>
          <ac:picMkLst>
            <pc:docMk/>
            <pc:sldMk cId="2264136892" sldId="831"/>
            <ac:picMk id="9" creationId="{844E24EB-7104-9B07-A291-420FBE6FF57A}"/>
          </ac:picMkLst>
        </pc:picChg>
        <pc:picChg chg="add">
          <ac:chgData name="Guest User" userId="S::urn:spo:anon#6929577ae0486b7e73fc7bfa6da82adaf647a8de70498aadc025407b33c20eb3::" providerId="AD" clId="Web-{A418F0F2-AFE7-008B-34A0-B4F093A38295}" dt="2023-04-03T16:13:43.025" v="103"/>
          <ac:picMkLst>
            <pc:docMk/>
            <pc:sldMk cId="2264136892" sldId="831"/>
            <ac:picMk id="15" creationId="{5F52DCE7-EB49-9F20-0223-E979DD9D3DF9}"/>
          </ac:picMkLst>
        </pc:picChg>
      </pc:sldChg>
      <pc:sldChg chg="modSp new">
        <pc:chgData name="Guest User" userId="S::urn:spo:anon#6929577ae0486b7e73fc7bfa6da82adaf647a8de70498aadc025407b33c20eb3::" providerId="AD" clId="Web-{A418F0F2-AFE7-008B-34A0-B4F093A38295}" dt="2023-04-03T17:08:34.593" v="849" actId="20577"/>
        <pc:sldMkLst>
          <pc:docMk/>
          <pc:sldMk cId="3997175701" sldId="832"/>
        </pc:sldMkLst>
        <pc:spChg chg="mod">
          <ac:chgData name="Guest User" userId="S::urn:spo:anon#6929577ae0486b7e73fc7bfa6da82adaf647a8de70498aadc025407b33c20eb3::" providerId="AD" clId="Web-{A418F0F2-AFE7-008B-34A0-B4F093A38295}" dt="2023-04-03T17:08:14.390" v="822" actId="20577"/>
          <ac:spMkLst>
            <pc:docMk/>
            <pc:sldMk cId="3997175701" sldId="832"/>
            <ac:spMk id="2" creationId="{23434D29-E673-91A0-6449-DB01CAA95782}"/>
          </ac:spMkLst>
        </pc:spChg>
        <pc:spChg chg="mod">
          <ac:chgData name="Guest User" userId="S::urn:spo:anon#6929577ae0486b7e73fc7bfa6da82adaf647a8de70498aadc025407b33c20eb3::" providerId="AD" clId="Web-{A418F0F2-AFE7-008B-34A0-B4F093A38295}" dt="2023-04-03T17:08:34.593" v="849" actId="20577"/>
          <ac:spMkLst>
            <pc:docMk/>
            <pc:sldMk cId="3997175701" sldId="832"/>
            <ac:spMk id="3" creationId="{F2933E46-17DC-0E59-D476-EFA1F74078BD}"/>
          </ac:spMkLst>
        </pc:spChg>
      </pc:sldChg>
      <pc:sldChg chg="modSp add ord replId">
        <pc:chgData name="Guest User" userId="S::urn:spo:anon#6929577ae0486b7e73fc7bfa6da82adaf647a8de70498aadc025407b33c20eb3::" providerId="AD" clId="Web-{A418F0F2-AFE7-008B-34A0-B4F093A38295}" dt="2023-04-03T17:05:34.356" v="718" actId="20577"/>
        <pc:sldMkLst>
          <pc:docMk/>
          <pc:sldMk cId="4206411106" sldId="833"/>
        </pc:sldMkLst>
        <pc:spChg chg="mod">
          <ac:chgData name="Guest User" userId="S::urn:spo:anon#6929577ae0486b7e73fc7bfa6da82adaf647a8de70498aadc025407b33c20eb3::" providerId="AD" clId="Web-{A418F0F2-AFE7-008B-34A0-B4F093A38295}" dt="2023-04-03T17:05:34.356" v="718" actId="20577"/>
          <ac:spMkLst>
            <pc:docMk/>
            <pc:sldMk cId="4206411106" sldId="833"/>
            <ac:spMk id="3" creationId="{00000000-0000-0000-0000-000000000000}"/>
          </ac:spMkLst>
        </pc:sp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Adam Janiak" userId="S::adam.janiak_edmn.org#ext#@neahq.onmicrosoft.com::002a7ee9-41a7-4f0b-84b8-5a04768eeadd" providerId="AD" clId="Web-{FF13297D-1E6B-B43A-C16B-489FCD89FD29}"/>
    <pc:docChg chg="addSld delSld modSld">
      <pc:chgData name="Adam Janiak" userId="S::adam.janiak_edmn.org#ext#@neahq.onmicrosoft.com::002a7ee9-41a7-4f0b-84b8-5a04768eeadd" providerId="AD" clId="Web-{FF13297D-1E6B-B43A-C16B-489FCD89FD29}" dt="2024-06-05T02:37:11.806" v="93"/>
      <pc:docMkLst>
        <pc:docMk/>
      </pc:docMkLst>
      <pc:sldChg chg="del">
        <pc:chgData name="Adam Janiak" userId="S::adam.janiak_edmn.org#ext#@neahq.onmicrosoft.com::002a7ee9-41a7-4f0b-84b8-5a04768eeadd" providerId="AD" clId="Web-{FF13297D-1E6B-B43A-C16B-489FCD89FD29}" dt="2024-06-05T02:37:11.806" v="93"/>
        <pc:sldMkLst>
          <pc:docMk/>
          <pc:sldMk cId="2296248060" sldId="932"/>
        </pc:sldMkLst>
      </pc:sldChg>
      <pc:sldChg chg="addSp delSp modSp">
        <pc:chgData name="Adam Janiak" userId="S::adam.janiak_edmn.org#ext#@neahq.onmicrosoft.com::002a7ee9-41a7-4f0b-84b8-5a04768eeadd" providerId="AD" clId="Web-{FF13297D-1E6B-B43A-C16B-489FCD89FD29}" dt="2024-06-04T21:54:05.495" v="29" actId="1076"/>
        <pc:sldMkLst>
          <pc:docMk/>
          <pc:sldMk cId="2988854401" sldId="992"/>
        </pc:sldMkLst>
        <pc:spChg chg="mod">
          <ac:chgData name="Adam Janiak" userId="S::adam.janiak_edmn.org#ext#@neahq.onmicrosoft.com::002a7ee9-41a7-4f0b-84b8-5a04768eeadd" providerId="AD" clId="Web-{FF13297D-1E6B-B43A-C16B-489FCD89FD29}" dt="2024-06-04T21:54:03.089" v="28" actId="1076"/>
          <ac:spMkLst>
            <pc:docMk/>
            <pc:sldMk cId="2988854401" sldId="992"/>
            <ac:spMk id="3" creationId="{F7D0663B-2724-9FE5-D054-BB5B3666CF9B}"/>
          </ac:spMkLst>
        </pc:spChg>
        <pc:spChg chg="add del mod">
          <ac:chgData name="Adam Janiak" userId="S::adam.janiak_edmn.org#ext#@neahq.onmicrosoft.com::002a7ee9-41a7-4f0b-84b8-5a04768eeadd" providerId="AD" clId="Web-{FF13297D-1E6B-B43A-C16B-489FCD89FD29}" dt="2024-06-04T21:53:48.182" v="25"/>
          <ac:spMkLst>
            <pc:docMk/>
            <pc:sldMk cId="2988854401" sldId="992"/>
            <ac:spMk id="4" creationId="{F62C1365-3E7F-F652-F10A-A868960F3219}"/>
          </ac:spMkLst>
        </pc:spChg>
        <pc:picChg chg="mod">
          <ac:chgData name="Adam Janiak" userId="S::adam.janiak_edmn.org#ext#@neahq.onmicrosoft.com::002a7ee9-41a7-4f0b-84b8-5a04768eeadd" providerId="AD" clId="Web-{FF13297D-1E6B-B43A-C16B-489FCD89FD29}" dt="2024-06-04T21:54:05.495" v="29" actId="1076"/>
          <ac:picMkLst>
            <pc:docMk/>
            <pc:sldMk cId="2988854401" sldId="992"/>
            <ac:picMk id="6" creationId="{D95B7EFB-B36A-0861-B437-E8EFE7255164}"/>
          </ac:picMkLst>
        </pc:picChg>
      </pc:sldChg>
      <pc:sldChg chg="modSp add replId">
        <pc:chgData name="Adam Janiak" userId="S::adam.janiak_edmn.org#ext#@neahq.onmicrosoft.com::002a7ee9-41a7-4f0b-84b8-5a04768eeadd" providerId="AD" clId="Web-{FF13297D-1E6B-B43A-C16B-489FCD89FD29}" dt="2024-06-04T22:04:57.489" v="43" actId="1076"/>
        <pc:sldMkLst>
          <pc:docMk/>
          <pc:sldMk cId="1417221186" sldId="1001"/>
        </pc:sldMkLst>
        <pc:spChg chg="mod">
          <ac:chgData name="Adam Janiak" userId="S::adam.janiak_edmn.org#ext#@neahq.onmicrosoft.com::002a7ee9-41a7-4f0b-84b8-5a04768eeadd" providerId="AD" clId="Web-{FF13297D-1E6B-B43A-C16B-489FCD89FD29}" dt="2024-06-04T22:04:44.786" v="40" actId="1076"/>
          <ac:spMkLst>
            <pc:docMk/>
            <pc:sldMk cId="1417221186" sldId="1001"/>
            <ac:spMk id="2" creationId="{6795019A-BFF6-3250-2A62-A24F4058AD49}"/>
          </ac:spMkLst>
        </pc:spChg>
        <pc:spChg chg="mod">
          <ac:chgData name="Adam Janiak" userId="S::adam.janiak_edmn.org#ext#@neahq.onmicrosoft.com::002a7ee9-41a7-4f0b-84b8-5a04768eeadd" providerId="AD" clId="Web-{FF13297D-1E6B-B43A-C16B-489FCD89FD29}" dt="2024-06-04T22:04:51.364" v="42" actId="14100"/>
          <ac:spMkLst>
            <pc:docMk/>
            <pc:sldMk cId="1417221186" sldId="1001"/>
            <ac:spMk id="3" creationId="{F7D0663B-2724-9FE5-D054-BB5B3666CF9B}"/>
          </ac:spMkLst>
        </pc:spChg>
        <pc:spChg chg="mod">
          <ac:chgData name="Adam Janiak" userId="S::adam.janiak_edmn.org#ext#@neahq.onmicrosoft.com::002a7ee9-41a7-4f0b-84b8-5a04768eeadd" providerId="AD" clId="Web-{FF13297D-1E6B-B43A-C16B-489FCD89FD29}" dt="2024-06-04T22:04:57.489" v="43" actId="1076"/>
          <ac:spMkLst>
            <pc:docMk/>
            <pc:sldMk cId="1417221186" sldId="1001"/>
            <ac:spMk id="4" creationId="{F62C1365-3E7F-F652-F10A-A868960F3219}"/>
          </ac:spMkLst>
        </pc:spChg>
      </pc:sldChg>
      <pc:sldChg chg="addSp delSp modSp add del replId">
        <pc:chgData name="Adam Janiak" userId="S::adam.janiak_edmn.org#ext#@neahq.onmicrosoft.com::002a7ee9-41a7-4f0b-84b8-5a04768eeadd" providerId="AD" clId="Web-{FF13297D-1E6B-B43A-C16B-489FCD89FD29}" dt="2024-06-05T02:37:02.072" v="92" actId="1076"/>
        <pc:sldMkLst>
          <pc:docMk/>
          <pc:sldMk cId="2048007022" sldId="1002"/>
        </pc:sldMkLst>
        <pc:spChg chg="del mod">
          <ac:chgData name="Adam Janiak" userId="S::adam.janiak_edmn.org#ext#@neahq.onmicrosoft.com::002a7ee9-41a7-4f0b-84b8-5a04768eeadd" providerId="AD" clId="Web-{FF13297D-1E6B-B43A-C16B-489FCD89FD29}" dt="2024-06-05T02:32:21.860" v="69"/>
          <ac:spMkLst>
            <pc:docMk/>
            <pc:sldMk cId="2048007022" sldId="1002"/>
            <ac:spMk id="3" creationId="{00000000-0000-0000-0000-000000000000}"/>
          </ac:spMkLst>
        </pc:spChg>
        <pc:spChg chg="mod">
          <ac:chgData name="Adam Janiak" userId="S::adam.janiak_edmn.org#ext#@neahq.onmicrosoft.com::002a7ee9-41a7-4f0b-84b8-5a04768eeadd" providerId="AD" clId="Web-{FF13297D-1E6B-B43A-C16B-489FCD89FD29}" dt="2024-06-05T02:37:02.072" v="92" actId="1076"/>
          <ac:spMkLst>
            <pc:docMk/>
            <pc:sldMk cId="2048007022" sldId="1002"/>
            <ac:spMk id="4" creationId="{00000000-0000-0000-0000-000000000000}"/>
          </ac:spMkLst>
        </pc:spChg>
        <pc:spChg chg="add del mod">
          <ac:chgData name="Adam Janiak" userId="S::adam.janiak_edmn.org#ext#@neahq.onmicrosoft.com::002a7ee9-41a7-4f0b-84b8-5a04768eeadd" providerId="AD" clId="Web-{FF13297D-1E6B-B43A-C16B-489FCD89FD29}" dt="2024-06-05T02:32:28.798" v="70"/>
          <ac:spMkLst>
            <pc:docMk/>
            <pc:sldMk cId="2048007022" sldId="1002"/>
            <ac:spMk id="7" creationId="{934FEF09-DD61-B3B6-4B4D-FA83C2FF290C}"/>
          </ac:spMkLst>
        </pc:spChg>
        <pc:picChg chg="add del mod">
          <ac:chgData name="Adam Janiak" userId="S::adam.janiak_edmn.org#ext#@neahq.onmicrosoft.com::002a7ee9-41a7-4f0b-84b8-5a04768eeadd" providerId="AD" clId="Web-{FF13297D-1E6B-B43A-C16B-489FCD89FD29}" dt="2024-06-05T02:35:16.787" v="74"/>
          <ac:picMkLst>
            <pc:docMk/>
            <pc:sldMk cId="2048007022" sldId="1002"/>
            <ac:picMk id="2" creationId="{1475FABE-04FE-F148-4F69-70C78AAE532B}"/>
          </ac:picMkLst>
        </pc:picChg>
        <pc:picChg chg="del">
          <ac:chgData name="Adam Janiak" userId="S::adam.janiak_edmn.org#ext#@neahq.onmicrosoft.com::002a7ee9-41a7-4f0b-84b8-5a04768eeadd" providerId="AD" clId="Web-{FF13297D-1E6B-B43A-C16B-489FCD89FD29}" dt="2024-06-05T02:31:10.796" v="45"/>
          <ac:picMkLst>
            <pc:docMk/>
            <pc:sldMk cId="2048007022" sldId="1002"/>
            <ac:picMk id="6" creationId="{00000000-0000-0000-0000-000000000000}"/>
          </ac:picMkLst>
        </pc:picChg>
        <pc:picChg chg="add mod modCrop">
          <ac:chgData name="Adam Janiak" userId="S::adam.janiak_edmn.org#ext#@neahq.onmicrosoft.com::002a7ee9-41a7-4f0b-84b8-5a04768eeadd" providerId="AD" clId="Web-{FF13297D-1E6B-B43A-C16B-489FCD89FD29}" dt="2024-06-05T02:36:30.008" v="85" actId="1076"/>
          <ac:picMkLst>
            <pc:docMk/>
            <pc:sldMk cId="2048007022" sldId="1002"/>
            <ac:picMk id="8" creationId="{B0F2D1EF-45F9-83E4-1CD6-CEE8861F851B}"/>
          </ac:picMkLst>
        </pc:picChg>
      </pc:sldChg>
      <pc:sldChg chg="add del replId">
        <pc:chgData name="Adam Janiak" userId="S::adam.janiak_edmn.org#ext#@neahq.onmicrosoft.com::002a7ee9-41a7-4f0b-84b8-5a04768eeadd" providerId="AD" clId="Web-{FF13297D-1E6B-B43A-C16B-489FCD89FD29}" dt="2024-06-05T02:34:30.083" v="73"/>
        <pc:sldMkLst>
          <pc:docMk/>
          <pc:sldMk cId="3029627853" sldId="1002"/>
        </pc:sldMkLst>
      </pc:sldChg>
    </pc:docChg>
  </pc:docChgLst>
  <pc:docChgLst>
    <pc:chgData name="Guest User" userId="S::urn:spo:anon#6929577ae0486b7e73fc7bfa6da82adaf647a8de70498aadc025407b33c20eb3::" providerId="AD" clId="Web-{B4A52ED5-43C3-CD1B-D06F-178C08646B98}"/>
    <pc:docChg chg="addSld delSld modSld">
      <pc:chgData name="Guest User" userId="S::urn:spo:anon#6929577ae0486b7e73fc7bfa6da82adaf647a8de70498aadc025407b33c20eb3::" providerId="AD" clId="Web-{B4A52ED5-43C3-CD1B-D06F-178C08646B98}" dt="2023-04-04T21:05:22.493" v="39" actId="20577"/>
      <pc:docMkLst>
        <pc:docMk/>
      </pc:docMkLst>
      <pc:sldChg chg="modSp">
        <pc:chgData name="Guest User" userId="S::urn:spo:anon#6929577ae0486b7e73fc7bfa6da82adaf647a8de70498aadc025407b33c20eb3::" providerId="AD" clId="Web-{B4A52ED5-43C3-CD1B-D06F-178C08646B98}" dt="2023-04-04T21:02:55.897" v="14" actId="20577"/>
        <pc:sldMkLst>
          <pc:docMk/>
          <pc:sldMk cId="2943891660" sldId="561"/>
        </pc:sldMkLst>
        <pc:spChg chg="mod">
          <ac:chgData name="Guest User" userId="S::urn:spo:anon#6929577ae0486b7e73fc7bfa6da82adaf647a8de70498aadc025407b33c20eb3::" providerId="AD" clId="Web-{B4A52ED5-43C3-CD1B-D06F-178C08646B98}" dt="2023-04-04T21:02:55.897" v="14" actId="20577"/>
          <ac:spMkLst>
            <pc:docMk/>
            <pc:sldMk cId="2943891660" sldId="561"/>
            <ac:spMk id="4" creationId="{F9BD72F2-477F-429B-9790-2D67D4A322FF}"/>
          </ac:spMkLst>
        </pc:spChg>
      </pc:sldChg>
      <pc:sldChg chg="modSp">
        <pc:chgData name="Guest User" userId="S::urn:spo:anon#6929577ae0486b7e73fc7bfa6da82adaf647a8de70498aadc025407b33c20eb3::" providerId="AD" clId="Web-{B4A52ED5-43C3-CD1B-D06F-178C08646B98}" dt="2023-04-04T21:05:22.493" v="39" actId="20577"/>
        <pc:sldMkLst>
          <pc:docMk/>
          <pc:sldMk cId="3997175701" sldId="832"/>
        </pc:sldMkLst>
        <pc:spChg chg="mod">
          <ac:chgData name="Guest User" userId="S::urn:spo:anon#6929577ae0486b7e73fc7bfa6da82adaf647a8de70498aadc025407b33c20eb3::" providerId="AD" clId="Web-{B4A52ED5-43C3-CD1B-D06F-178C08646B98}" dt="2023-04-04T21:05:22.493" v="39" actId="20577"/>
          <ac:spMkLst>
            <pc:docMk/>
            <pc:sldMk cId="3997175701" sldId="832"/>
            <ac:spMk id="3" creationId="{F2933E46-17DC-0E59-D476-EFA1F74078BD}"/>
          </ac:spMkLst>
        </pc:spChg>
      </pc:sldChg>
      <pc:sldChg chg="new add del">
        <pc:chgData name="Guest User" userId="S::urn:spo:anon#6929577ae0486b7e73fc7bfa6da82adaf647a8de70498aadc025407b33c20eb3::" providerId="AD" clId="Web-{B4A52ED5-43C3-CD1B-D06F-178C08646B98}" dt="2023-04-04T21:03:43.804" v="21"/>
        <pc:sldMkLst>
          <pc:docMk/>
          <pc:sldMk cId="341693321" sldId="863"/>
        </pc:sldMkLst>
      </pc:sldChg>
      <pc:sldChg chg="modSp add replId">
        <pc:chgData name="Guest User" userId="S::urn:spo:anon#6929577ae0486b7e73fc7bfa6da82adaf647a8de70498aadc025407b33c20eb3::" providerId="AD" clId="Web-{B4A52ED5-43C3-CD1B-D06F-178C08646B98}" dt="2023-04-04T21:05:04.352" v="30" actId="20577"/>
        <pc:sldMkLst>
          <pc:docMk/>
          <pc:sldMk cId="67043162" sldId="864"/>
        </pc:sldMkLst>
        <pc:spChg chg="mod">
          <ac:chgData name="Guest User" userId="S::urn:spo:anon#6929577ae0486b7e73fc7bfa6da82adaf647a8de70498aadc025407b33c20eb3::" providerId="AD" clId="Web-{B4A52ED5-43C3-CD1B-D06F-178C08646B98}" dt="2023-04-04T21:05:04.352" v="30" actId="20577"/>
          <ac:spMkLst>
            <pc:docMk/>
            <pc:sldMk cId="67043162" sldId="864"/>
            <ac:spMk id="4" creationId="{F9BD72F2-477F-429B-9790-2D67D4A322FF}"/>
          </ac:spMkLst>
        </pc:spChg>
      </pc:sldChg>
    </pc:docChg>
  </pc:docChgLst>
  <pc:docChgLst>
    <pc:chgData name="Holmes, Ellen [NEA]" userId="S::eholmes@nea.org::8df78491-616d-4641-a13e-176bb27a1b7f" providerId="AD" clId="Web-{F896CE8E-7B24-5C09-95D4-7A944E711F9F}"/>
    <pc:docChg chg="addSld modSld">
      <pc:chgData name="Holmes, Ellen [NEA]" userId="S::eholmes@nea.org::8df78491-616d-4641-a13e-176bb27a1b7f" providerId="AD" clId="Web-{F896CE8E-7B24-5C09-95D4-7A944E711F9F}" dt="2023-05-10T14:42:03.747" v="43" actId="20577"/>
      <pc:docMkLst>
        <pc:docMk/>
      </pc:docMkLst>
      <pc:sldChg chg="modSp new">
        <pc:chgData name="Holmes, Ellen [NEA]" userId="S::eholmes@nea.org::8df78491-616d-4641-a13e-176bb27a1b7f" providerId="AD" clId="Web-{F896CE8E-7B24-5C09-95D4-7A944E711F9F}" dt="2023-05-10T14:42:03.747" v="43" actId="20577"/>
        <pc:sldMkLst>
          <pc:docMk/>
          <pc:sldMk cId="426227330" sldId="951"/>
        </pc:sldMkLst>
        <pc:spChg chg="mod">
          <ac:chgData name="Holmes, Ellen [NEA]" userId="S::eholmes@nea.org::8df78491-616d-4641-a13e-176bb27a1b7f" providerId="AD" clId="Web-{F896CE8E-7B24-5C09-95D4-7A944E711F9F}" dt="2023-05-10T14:42:03.747" v="43" actId="20577"/>
          <ac:spMkLst>
            <pc:docMk/>
            <pc:sldMk cId="426227330" sldId="951"/>
            <ac:spMk id="2" creationId="{C3E85CFC-EA54-3703-1758-075F63785AD6}"/>
          </ac:spMkLst>
        </pc:spChg>
        <pc:spChg chg="mod">
          <ac:chgData name="Holmes, Ellen [NEA]" userId="S::eholmes@nea.org::8df78491-616d-4641-a13e-176bb27a1b7f" providerId="AD" clId="Web-{F896CE8E-7B24-5C09-95D4-7A944E711F9F}" dt="2023-05-10T14:41:37.276" v="40" actId="20577"/>
          <ac:spMkLst>
            <pc:docMk/>
            <pc:sldMk cId="426227330" sldId="951"/>
            <ac:spMk id="3" creationId="{CA3D3A76-5A6C-FA49-128F-0FE585DD9CF9}"/>
          </ac:spMkLst>
        </pc:spChg>
      </pc:sldChg>
    </pc:docChg>
  </pc:docChgLst>
  <pc:docChgLst>
    <pc:chgData name="Guest User" userId="S::urn:spo:anon#6929577ae0486b7e73fc7bfa6da82adaf647a8de70498aadc025407b33c20eb3::" providerId="AD" clId="Web-{DA478129-837E-4381-144A-5BFC488B6492}"/>
    <pc:docChg chg="modSld">
      <pc:chgData name="Guest User" userId="S::urn:spo:anon#6929577ae0486b7e73fc7bfa6da82adaf647a8de70498aadc025407b33c20eb3::" providerId="AD" clId="Web-{DA478129-837E-4381-144A-5BFC488B6492}" dt="2023-04-03T11:50:31.308" v="32" actId="1076"/>
      <pc:docMkLst>
        <pc:docMk/>
      </pc:docMkLst>
      <pc:sldChg chg="modSp">
        <pc:chgData name="Guest User" userId="S::urn:spo:anon#6929577ae0486b7e73fc7bfa6da82adaf647a8de70498aadc025407b33c20eb3::" providerId="AD" clId="Web-{DA478129-837E-4381-144A-5BFC488B6492}" dt="2023-04-03T11:49:51.007" v="18" actId="1076"/>
        <pc:sldMkLst>
          <pc:docMk/>
          <pc:sldMk cId="3793793954" sldId="563"/>
        </pc:sldMkLst>
        <pc:picChg chg="mod">
          <ac:chgData name="Guest User" userId="S::urn:spo:anon#6929577ae0486b7e73fc7bfa6da82adaf647a8de70498aadc025407b33c20eb3::" providerId="AD" clId="Web-{DA478129-837E-4381-144A-5BFC488B6492}" dt="2023-04-03T11:49:51.007" v="18"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DA478129-837E-4381-144A-5BFC488B6492}" dt="2023-04-03T11:49:55.933" v="19" actId="1076"/>
        <pc:sldMkLst>
          <pc:docMk/>
          <pc:sldMk cId="2762761348" sldId="564"/>
        </pc:sldMkLst>
        <pc:spChg chg="mod">
          <ac:chgData name="Guest User" userId="S::urn:spo:anon#6929577ae0486b7e73fc7bfa6da82adaf647a8de70498aadc025407b33c20eb3::" providerId="AD" clId="Web-{DA478129-837E-4381-144A-5BFC488B6492}" dt="2023-04-03T11:47:36.739" v="6" actId="1076"/>
          <ac:spMkLst>
            <pc:docMk/>
            <pc:sldMk cId="2762761348" sldId="564"/>
            <ac:spMk id="2" creationId="{53AC37B7-576A-479F-8150-D6A70486581A}"/>
          </ac:spMkLst>
        </pc:spChg>
        <pc:spChg chg="mod">
          <ac:chgData name="Guest User" userId="S::urn:spo:anon#6929577ae0486b7e73fc7bfa6da82adaf647a8de70498aadc025407b33c20eb3::" providerId="AD" clId="Web-{DA478129-837E-4381-144A-5BFC488B6492}" dt="2023-04-03T11:47:40.145" v="7" actId="1076"/>
          <ac:spMkLst>
            <pc:docMk/>
            <pc:sldMk cId="2762761348" sldId="564"/>
            <ac:spMk id="3" creationId="{46EDE838-4CFA-4BDE-A741-A6FF53770A6A}"/>
          </ac:spMkLst>
        </pc:spChg>
        <pc:picChg chg="mod">
          <ac:chgData name="Guest User" userId="S::urn:spo:anon#6929577ae0486b7e73fc7bfa6da82adaf647a8de70498aadc025407b33c20eb3::" providerId="AD" clId="Web-{DA478129-837E-4381-144A-5BFC488B6492}" dt="2023-04-03T11:49:55.933" v="19" actId="1076"/>
          <ac:picMkLst>
            <pc:docMk/>
            <pc:sldMk cId="2762761348" sldId="564"/>
            <ac:picMk id="4" creationId="{AB687912-53A7-4050-893E-AF469D037E48}"/>
          </ac:picMkLst>
        </pc:picChg>
      </pc:sldChg>
      <pc:sldChg chg="modSp">
        <pc:chgData name="Guest User" userId="S::urn:spo:anon#6929577ae0486b7e73fc7bfa6da82adaf647a8de70498aadc025407b33c20eb3::" providerId="AD" clId="Web-{DA478129-837E-4381-144A-5BFC488B6492}" dt="2023-04-03T11:50:07.636" v="24" actId="1076"/>
        <pc:sldMkLst>
          <pc:docMk/>
          <pc:sldMk cId="3203499501" sldId="565"/>
        </pc:sldMkLst>
        <pc:spChg chg="mod">
          <ac:chgData name="Guest User" userId="S::urn:spo:anon#6929577ae0486b7e73fc7bfa6da82adaf647a8de70498aadc025407b33c20eb3::" providerId="AD" clId="Web-{DA478129-837E-4381-144A-5BFC488B6492}" dt="2023-04-03T11:50:06.699" v="23" actId="20577"/>
          <ac:spMkLst>
            <pc:docMk/>
            <pc:sldMk cId="3203499501" sldId="565"/>
            <ac:spMk id="3" creationId="{30E80EA3-2262-4299-9018-A68922DFBFE6}"/>
          </ac:spMkLst>
        </pc:spChg>
        <pc:spChg chg="mod">
          <ac:chgData name="Guest User" userId="S::urn:spo:anon#6929577ae0486b7e73fc7bfa6da82adaf647a8de70498aadc025407b33c20eb3::" providerId="AD" clId="Web-{DA478129-837E-4381-144A-5BFC488B6492}" dt="2023-04-03T11:46:56.520" v="0" actId="14100"/>
          <ac:spMkLst>
            <pc:docMk/>
            <pc:sldMk cId="3203499501" sldId="565"/>
            <ac:spMk id="5" creationId="{9E32D907-C170-4079-A41B-D0B89E5A857C}"/>
          </ac:spMkLst>
        </pc:spChg>
        <pc:picChg chg="mod">
          <ac:chgData name="Guest User" userId="S::urn:spo:anon#6929577ae0486b7e73fc7bfa6da82adaf647a8de70498aadc025407b33c20eb3::" providerId="AD" clId="Web-{DA478129-837E-4381-144A-5BFC488B6492}" dt="2023-04-03T11:50:07.636" v="24" actId="1076"/>
          <ac:picMkLst>
            <pc:docMk/>
            <pc:sldMk cId="3203499501" sldId="565"/>
            <ac:picMk id="4" creationId="{EE6BF2A2-9FEF-4677-87D0-0CC2DC0B9E48}"/>
          </ac:picMkLst>
        </pc:picChg>
      </pc:sldChg>
      <pc:sldChg chg="modSp">
        <pc:chgData name="Guest User" userId="S::urn:spo:anon#6929577ae0486b7e73fc7bfa6da82adaf647a8de70498aadc025407b33c20eb3::" providerId="AD" clId="Web-{DA478129-837E-4381-144A-5BFC488B6492}" dt="2023-04-03T11:50:17.371" v="26" actId="1076"/>
        <pc:sldMkLst>
          <pc:docMk/>
          <pc:sldMk cId="2602655561" sldId="566"/>
        </pc:sldMkLst>
        <pc:spChg chg="mod">
          <ac:chgData name="Guest User" userId="S::urn:spo:anon#6929577ae0486b7e73fc7bfa6da82adaf647a8de70498aadc025407b33c20eb3::" providerId="AD" clId="Web-{DA478129-837E-4381-144A-5BFC488B6492}" dt="2023-04-03T11:47:16.051" v="3" actId="1076"/>
          <ac:spMkLst>
            <pc:docMk/>
            <pc:sldMk cId="2602655561" sldId="566"/>
            <ac:spMk id="3" creationId="{E791C2F6-2EFF-4C2A-B2A2-5D8E4BA8BB31}"/>
          </ac:spMkLst>
        </pc:spChg>
        <pc:spChg chg="mod">
          <ac:chgData name="Guest User" userId="S::urn:spo:anon#6929577ae0486b7e73fc7bfa6da82adaf647a8de70498aadc025407b33c20eb3::" providerId="AD" clId="Web-{DA478129-837E-4381-144A-5BFC488B6492}" dt="2023-04-03T11:47:25.536" v="4" actId="1076"/>
          <ac:spMkLst>
            <pc:docMk/>
            <pc:sldMk cId="2602655561" sldId="566"/>
            <ac:spMk id="5" creationId="{BF04B98B-A49C-42B1-A6A6-0CFDEDCFF490}"/>
          </ac:spMkLst>
        </pc:spChg>
        <pc:picChg chg="mod">
          <ac:chgData name="Guest User" userId="S::urn:spo:anon#6929577ae0486b7e73fc7bfa6da82adaf647a8de70498aadc025407b33c20eb3::" providerId="AD" clId="Web-{DA478129-837E-4381-144A-5BFC488B6492}" dt="2023-04-03T11:50:17.371" v="26" actId="1076"/>
          <ac:picMkLst>
            <pc:docMk/>
            <pc:sldMk cId="2602655561" sldId="566"/>
            <ac:picMk id="4" creationId="{B0C9319D-B4D2-4D27-B4A6-211ABC6FDD36}"/>
          </ac:picMkLst>
        </pc:picChg>
      </pc:sldChg>
      <pc:sldChg chg="modSp">
        <pc:chgData name="Guest User" userId="S::urn:spo:anon#6929577ae0486b7e73fc7bfa6da82adaf647a8de70498aadc025407b33c20eb3::" providerId="AD" clId="Web-{DA478129-837E-4381-144A-5BFC488B6492}" dt="2023-04-03T11:50:28.027" v="31" actId="1076"/>
        <pc:sldMkLst>
          <pc:docMk/>
          <pc:sldMk cId="4122895850" sldId="567"/>
        </pc:sldMkLst>
        <pc:spChg chg="mod">
          <ac:chgData name="Guest User" userId="S::urn:spo:anon#6929577ae0486b7e73fc7bfa6da82adaf647a8de70498aadc025407b33c20eb3::" providerId="AD" clId="Web-{DA478129-837E-4381-144A-5BFC488B6492}" dt="2023-04-03T11:50:25.996" v="30" actId="20577"/>
          <ac:spMkLst>
            <pc:docMk/>
            <pc:sldMk cId="4122895850" sldId="567"/>
            <ac:spMk id="3" creationId="{1D9218A8-331B-4C35-9D49-D122BE07752E}"/>
          </ac:spMkLst>
        </pc:spChg>
        <pc:spChg chg="mod">
          <ac:chgData name="Guest User" userId="S::urn:spo:anon#6929577ae0486b7e73fc7bfa6da82adaf647a8de70498aadc025407b33c20eb3::" providerId="AD" clId="Web-{DA478129-837E-4381-144A-5BFC488B6492}" dt="2023-04-03T11:48:00.349" v="9" actId="1076"/>
          <ac:spMkLst>
            <pc:docMk/>
            <pc:sldMk cId="4122895850" sldId="567"/>
            <ac:spMk id="5" creationId="{80B96478-C0AD-4AA3-95F5-6BDA3D8B3CFD}"/>
          </ac:spMkLst>
        </pc:spChg>
        <pc:picChg chg="mod">
          <ac:chgData name="Guest User" userId="S::urn:spo:anon#6929577ae0486b7e73fc7bfa6da82adaf647a8de70498aadc025407b33c20eb3::" providerId="AD" clId="Web-{DA478129-837E-4381-144A-5BFC488B6492}" dt="2023-04-03T11:50:28.027" v="31" actId="1076"/>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DA478129-837E-4381-144A-5BFC488B6492}" dt="2023-04-03T11:50:31.308" v="32" actId="1076"/>
        <pc:sldMkLst>
          <pc:docMk/>
          <pc:sldMk cId="756245343" sldId="568"/>
        </pc:sldMkLst>
        <pc:spChg chg="mod">
          <ac:chgData name="Guest User" userId="S::urn:spo:anon#6929577ae0486b7e73fc7bfa6da82adaf647a8de70498aadc025407b33c20eb3::" providerId="AD" clId="Web-{DA478129-837E-4381-144A-5BFC488B6492}" dt="2023-04-03T11:48:10.521" v="11" actId="1076"/>
          <ac:spMkLst>
            <pc:docMk/>
            <pc:sldMk cId="756245343" sldId="568"/>
            <ac:spMk id="2" creationId="{106A480F-500B-4CE6-858B-C385E362DE92}"/>
          </ac:spMkLst>
        </pc:spChg>
        <pc:spChg chg="mod">
          <ac:chgData name="Guest User" userId="S::urn:spo:anon#6929577ae0486b7e73fc7bfa6da82adaf647a8de70498aadc025407b33c20eb3::" providerId="AD" clId="Web-{DA478129-837E-4381-144A-5BFC488B6492}" dt="2023-04-03T11:48:13.615" v="12" actId="1076"/>
          <ac:spMkLst>
            <pc:docMk/>
            <pc:sldMk cId="756245343" sldId="568"/>
            <ac:spMk id="3" creationId="{249879C8-D5EB-479F-A14E-3530E359814B}"/>
          </ac:spMkLst>
        </pc:spChg>
        <pc:picChg chg="mod">
          <ac:chgData name="Guest User" userId="S::urn:spo:anon#6929577ae0486b7e73fc7bfa6da82adaf647a8de70498aadc025407b33c20eb3::" providerId="AD" clId="Web-{DA478129-837E-4381-144A-5BFC488B6492}" dt="2023-04-03T11:50:31.308" v="32" actId="1076"/>
          <ac:picMkLst>
            <pc:docMk/>
            <pc:sldMk cId="756245343" sldId="568"/>
            <ac:picMk id="4" creationId="{91C72E54-3F29-4046-BA01-BCDF06442577}"/>
          </ac:picMkLst>
        </pc:picChg>
      </pc:sldChg>
      <pc:sldChg chg="modSp">
        <pc:chgData name="Guest User" userId="S::urn:spo:anon#6929577ae0486b7e73fc7bfa6da82adaf647a8de70498aadc025407b33c20eb3::" providerId="AD" clId="Web-{DA478129-837E-4381-144A-5BFC488B6492}" dt="2023-04-03T11:48:39.428" v="15" actId="1076"/>
        <pc:sldMkLst>
          <pc:docMk/>
          <pc:sldMk cId="3719841199" sldId="569"/>
        </pc:sldMkLst>
        <pc:spChg chg="mod">
          <ac:chgData name="Guest User" userId="S::urn:spo:anon#6929577ae0486b7e73fc7bfa6da82adaf647a8de70498aadc025407b33c20eb3::" providerId="AD" clId="Web-{DA478129-837E-4381-144A-5BFC488B6492}" dt="2023-04-03T11:48:33.553" v="14" actId="1076"/>
          <ac:spMkLst>
            <pc:docMk/>
            <pc:sldMk cId="3719841199" sldId="569"/>
            <ac:spMk id="3" creationId="{4D5BE3DC-FD17-416C-AE84-3A81865F9C27}"/>
          </ac:spMkLst>
        </pc:spChg>
        <pc:spChg chg="mod">
          <ac:chgData name="Guest User" userId="S::urn:spo:anon#6929577ae0486b7e73fc7bfa6da82adaf647a8de70498aadc025407b33c20eb3::" providerId="AD" clId="Web-{DA478129-837E-4381-144A-5BFC488B6492}" dt="2023-04-03T11:48:27.443" v="13" actId="1076"/>
          <ac:spMkLst>
            <pc:docMk/>
            <pc:sldMk cId="3719841199" sldId="569"/>
            <ac:spMk id="4" creationId="{AF3844A9-C5CA-4D3B-B2B2-496BFE33BECB}"/>
          </ac:spMkLst>
        </pc:spChg>
        <pc:picChg chg="mod">
          <ac:chgData name="Guest User" userId="S::urn:spo:anon#6929577ae0486b7e73fc7bfa6da82adaf647a8de70498aadc025407b33c20eb3::" providerId="AD" clId="Web-{DA478129-837E-4381-144A-5BFC488B6492}" dt="2023-04-03T11:48:39.428" v="15" actId="1076"/>
          <ac:picMkLst>
            <pc:docMk/>
            <pc:sldMk cId="3719841199" sldId="569"/>
            <ac:picMk id="5" creationId="{6A9370E1-66F5-4475-89BF-E3DCAC13AABD}"/>
          </ac:picMkLst>
        </pc:picChg>
      </pc:sldChg>
      <pc:sldChg chg="modSp">
        <pc:chgData name="Guest User" userId="S::urn:spo:anon#6929577ae0486b7e73fc7bfa6da82adaf647a8de70498aadc025407b33c20eb3::" providerId="AD" clId="Web-{DA478129-837E-4381-144A-5BFC488B6492}" dt="2023-04-03T11:48:54.741" v="16" actId="1076"/>
        <pc:sldMkLst>
          <pc:docMk/>
          <pc:sldMk cId="3311603467" sldId="570"/>
        </pc:sldMkLst>
        <pc:spChg chg="mod">
          <ac:chgData name="Guest User" userId="S::urn:spo:anon#6929577ae0486b7e73fc7bfa6da82adaf647a8de70498aadc025407b33c20eb3::" providerId="AD" clId="Web-{DA478129-837E-4381-144A-5BFC488B6492}" dt="2023-04-03T11:48:54.741" v="16" actId="1076"/>
          <ac:spMkLst>
            <pc:docMk/>
            <pc:sldMk cId="3311603467" sldId="570"/>
            <ac:spMk id="2" creationId="{4F09E75E-220B-478F-AB8C-10D22FCA3767}"/>
          </ac:spMkLst>
        </pc:spChg>
      </pc:sldChg>
      <pc:sldChg chg="modSp">
        <pc:chgData name="Guest User" userId="S::urn:spo:anon#6929577ae0486b7e73fc7bfa6da82adaf647a8de70498aadc025407b33c20eb3::" providerId="AD" clId="Web-{DA478129-837E-4381-144A-5BFC488B6492}" dt="2023-04-03T11:49:07.210" v="17" actId="1076"/>
        <pc:sldMkLst>
          <pc:docMk/>
          <pc:sldMk cId="317667618" sldId="573"/>
        </pc:sldMkLst>
        <pc:spChg chg="mod">
          <ac:chgData name="Guest User" userId="S::urn:spo:anon#6929577ae0486b7e73fc7bfa6da82adaf647a8de70498aadc025407b33c20eb3::" providerId="AD" clId="Web-{DA478129-837E-4381-144A-5BFC488B6492}" dt="2023-04-03T11:49:07.210" v="17" actId="1076"/>
          <ac:spMkLst>
            <pc:docMk/>
            <pc:sldMk cId="317667618" sldId="573"/>
            <ac:spMk id="2" creationId="{4F09E75E-220B-478F-AB8C-10D22FCA3767}"/>
          </ac:spMkLst>
        </pc:spChg>
      </pc:sldChg>
    </pc:docChg>
  </pc:docChgLst>
  <pc:docChgLst>
    <pc:chgData name="Holmes, Ellen [NEA]" userId="S::eholmes@nea.org::8df78491-616d-4641-a13e-176bb27a1b7f" providerId="AD" clId="Web-{3222C2B3-DFC9-51FC-BD81-248697F5EEA5}"/>
    <pc:docChg chg="modSld">
      <pc:chgData name="Holmes, Ellen [NEA]" userId="S::eholmes@nea.org::8df78491-616d-4641-a13e-176bb27a1b7f" providerId="AD" clId="Web-{3222C2B3-DFC9-51FC-BD81-248697F5EEA5}" dt="2024-05-28T20:16:35.179" v="46" actId="20577"/>
      <pc:docMkLst>
        <pc:docMk/>
      </pc:docMkLst>
      <pc:sldChg chg="modSp">
        <pc:chgData name="Holmes, Ellen [NEA]" userId="S::eholmes@nea.org::8df78491-616d-4641-a13e-176bb27a1b7f" providerId="AD" clId="Web-{3222C2B3-DFC9-51FC-BD81-248697F5EEA5}" dt="2024-05-28T20:16:35.179" v="46" actId="20577"/>
        <pc:sldMkLst>
          <pc:docMk/>
          <pc:sldMk cId="433811538" sldId="876"/>
        </pc:sldMkLst>
        <pc:spChg chg="mod">
          <ac:chgData name="Holmes, Ellen [NEA]" userId="S::eholmes@nea.org::8df78491-616d-4641-a13e-176bb27a1b7f" providerId="AD" clId="Web-{3222C2B3-DFC9-51FC-BD81-248697F5EEA5}" dt="2024-05-28T20:16:35.179" v="46" actId="20577"/>
          <ac:spMkLst>
            <pc:docMk/>
            <pc:sldMk cId="433811538" sldId="876"/>
            <ac:spMk id="3" creationId="{00000000-0000-0000-0000-000000000000}"/>
          </ac:spMkLst>
        </pc:spChg>
      </pc:sldChg>
    </pc:docChg>
  </pc:docChgLst>
  <pc:docChgLst>
    <pc:chgData name="Shelly Clements" userId="S::sclement_nysutmail.org#ext#@neahq.onmicrosoft.com::aec59e57-b7f6-41b7-8204-e74ca6af6a4b" providerId="AD" clId="Web-{F24F79A1-46DD-8B78-DA5E-CB4C0097B2DB}"/>
    <pc:docChg chg="sldOrd">
      <pc:chgData name="Shelly Clements" userId="S::sclement_nysutmail.org#ext#@neahq.onmicrosoft.com::aec59e57-b7f6-41b7-8204-e74ca6af6a4b" providerId="AD" clId="Web-{F24F79A1-46DD-8B78-DA5E-CB4C0097B2DB}" dt="2024-06-05T13:25:48.282" v="0"/>
      <pc:docMkLst>
        <pc:docMk/>
      </pc:docMkLst>
      <pc:sldChg chg="ord">
        <pc:chgData name="Shelly Clements" userId="S::sclement_nysutmail.org#ext#@neahq.onmicrosoft.com::aec59e57-b7f6-41b7-8204-e74ca6af6a4b" providerId="AD" clId="Web-{F24F79A1-46DD-8B78-DA5E-CB4C0097B2DB}" dt="2024-06-05T13:25:48.282" v="0"/>
        <pc:sldMkLst>
          <pc:docMk/>
          <pc:sldMk cId="3149136562" sldId="268"/>
        </pc:sldMkLst>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Pulkrabek, Vanessa [MN]" userId="S::vanessa.pulkrabek_edmn.org#ext#@neahq.onmicrosoft.com::a81224d0-e988-4d62-a387-eaa8d26915eb" providerId="AD" clId="Web-{0505688E-FE0B-5EE3-C06A-6D07C92DFDAA}"/>
    <pc:docChg chg="modSld">
      <pc:chgData name="Pulkrabek, Vanessa [MN]" userId="S::vanessa.pulkrabek_edmn.org#ext#@neahq.onmicrosoft.com::a81224d0-e988-4d62-a387-eaa8d26915eb" providerId="AD" clId="Web-{0505688E-FE0B-5EE3-C06A-6D07C92DFDAA}" dt="2024-06-04T21:55:05.217" v="25" actId="20577"/>
      <pc:docMkLst>
        <pc:docMk/>
      </pc:docMkLst>
      <pc:sldChg chg="modSp">
        <pc:chgData name="Pulkrabek, Vanessa [MN]" userId="S::vanessa.pulkrabek_edmn.org#ext#@neahq.onmicrosoft.com::a81224d0-e988-4d62-a387-eaa8d26915eb" providerId="AD" clId="Web-{0505688E-FE0B-5EE3-C06A-6D07C92DFDAA}" dt="2024-06-04T21:51:00.599" v="16" actId="20577"/>
        <pc:sldMkLst>
          <pc:docMk/>
          <pc:sldMk cId="2563469392" sldId="991"/>
        </pc:sldMkLst>
        <pc:spChg chg="mod">
          <ac:chgData name="Pulkrabek, Vanessa [MN]" userId="S::vanessa.pulkrabek_edmn.org#ext#@neahq.onmicrosoft.com::a81224d0-e988-4d62-a387-eaa8d26915eb" providerId="AD" clId="Web-{0505688E-FE0B-5EE3-C06A-6D07C92DFDAA}" dt="2024-06-04T21:51:00.599" v="16" actId="20577"/>
          <ac:spMkLst>
            <pc:docMk/>
            <pc:sldMk cId="2563469392" sldId="991"/>
            <ac:spMk id="3" creationId="{71CF7F44-5044-1184-29A9-29DF3102B201}"/>
          </ac:spMkLst>
        </pc:spChg>
      </pc:sldChg>
      <pc:sldChg chg="modSp">
        <pc:chgData name="Pulkrabek, Vanessa [MN]" userId="S::vanessa.pulkrabek_edmn.org#ext#@neahq.onmicrosoft.com::a81224d0-e988-4d62-a387-eaa8d26915eb" providerId="AD" clId="Web-{0505688E-FE0B-5EE3-C06A-6D07C92DFDAA}" dt="2024-06-04T21:55:05.217" v="25" actId="20577"/>
        <pc:sldMkLst>
          <pc:docMk/>
          <pc:sldMk cId="1417221186" sldId="1001"/>
        </pc:sldMkLst>
        <pc:spChg chg="mod">
          <ac:chgData name="Pulkrabek, Vanessa [MN]" userId="S::vanessa.pulkrabek_edmn.org#ext#@neahq.onmicrosoft.com::a81224d0-e988-4d62-a387-eaa8d26915eb" providerId="AD" clId="Web-{0505688E-FE0B-5EE3-C06A-6D07C92DFDAA}" dt="2024-06-04T21:55:05.217" v="25" actId="20577"/>
          <ac:spMkLst>
            <pc:docMk/>
            <pc:sldMk cId="1417221186" sldId="1001"/>
            <ac:spMk id="2" creationId="{6795019A-BFF6-3250-2A62-A24F4058AD49}"/>
          </ac:spMkLst>
        </pc:spChg>
      </pc:sldChg>
    </pc:docChg>
  </pc:docChgLst>
  <pc:docChgLst>
    <pc:chgData name="Michael Ruiz [WA]" userId="S::mruiz_washingtonea.org#ext#@neahq.onmicrosoft.com::93db682f-29ce-4602-8788-b3301ddda61c" providerId="AD" clId="Web-{89A06569-D688-4734-608F-522E6CBF62E6}"/>
    <pc:docChg chg="modSld">
      <pc:chgData name="Michael Ruiz [WA]" userId="S::mruiz_washingtonea.org#ext#@neahq.onmicrosoft.com::93db682f-29ce-4602-8788-b3301ddda61c" providerId="AD" clId="Web-{89A06569-D688-4734-608F-522E6CBF62E6}" dt="2024-06-04T13:50:29.399" v="99" actId="20577"/>
      <pc:docMkLst>
        <pc:docMk/>
      </pc:docMkLst>
      <pc:sldChg chg="modSp">
        <pc:chgData name="Michael Ruiz [WA]" userId="S::mruiz_washingtonea.org#ext#@neahq.onmicrosoft.com::93db682f-29ce-4602-8788-b3301ddda61c" providerId="AD" clId="Web-{89A06569-D688-4734-608F-522E6CBF62E6}" dt="2024-06-04T13:50:29.399" v="99" actId="20577"/>
        <pc:sldMkLst>
          <pc:docMk/>
          <pc:sldMk cId="604531274" sldId="868"/>
        </pc:sldMkLst>
        <pc:spChg chg="mod">
          <ac:chgData name="Michael Ruiz [WA]" userId="S::mruiz_washingtonea.org#ext#@neahq.onmicrosoft.com::93db682f-29ce-4602-8788-b3301ddda61c" providerId="AD" clId="Web-{89A06569-D688-4734-608F-522E6CBF62E6}" dt="2024-06-04T13:50:29.399" v="99" actId="20577"/>
          <ac:spMkLst>
            <pc:docMk/>
            <pc:sldMk cId="604531274" sldId="868"/>
            <ac:spMk id="3" creationId="{00000000-0000-0000-0000-000000000000}"/>
          </ac:spMkLst>
        </pc:spChg>
      </pc:sldChg>
      <pc:sldChg chg="modSp">
        <pc:chgData name="Michael Ruiz [WA]" userId="S::mruiz_washingtonea.org#ext#@neahq.onmicrosoft.com::93db682f-29ce-4602-8788-b3301ddda61c" providerId="AD" clId="Web-{89A06569-D688-4734-608F-522E6CBF62E6}" dt="2024-06-04T13:47:03.382" v="68" actId="20577"/>
        <pc:sldMkLst>
          <pc:docMk/>
          <pc:sldMk cId="281254287" sldId="874"/>
        </pc:sldMkLst>
        <pc:spChg chg="mod">
          <ac:chgData name="Michael Ruiz [WA]" userId="S::mruiz_washingtonea.org#ext#@neahq.onmicrosoft.com::93db682f-29ce-4602-8788-b3301ddda61c" providerId="AD" clId="Web-{89A06569-D688-4734-608F-522E6CBF62E6}" dt="2024-06-04T13:47:03.382" v="68" actId="20577"/>
          <ac:spMkLst>
            <pc:docMk/>
            <pc:sldMk cId="281254287" sldId="874"/>
            <ac:spMk id="2" creationId="{00000000-0000-0000-0000-000000000000}"/>
          </ac:spMkLst>
        </pc:spChg>
      </pc:sldChg>
      <pc:sldChg chg="modSp">
        <pc:chgData name="Michael Ruiz [WA]" userId="S::mruiz_washingtonea.org#ext#@neahq.onmicrosoft.com::93db682f-29ce-4602-8788-b3301ddda61c" providerId="AD" clId="Web-{89A06569-D688-4734-608F-522E6CBF62E6}" dt="2024-06-04T13:48:29.586" v="73" actId="20577"/>
        <pc:sldMkLst>
          <pc:docMk/>
          <pc:sldMk cId="4053513519" sldId="962"/>
        </pc:sldMkLst>
        <pc:spChg chg="mod">
          <ac:chgData name="Michael Ruiz [WA]" userId="S::mruiz_washingtonea.org#ext#@neahq.onmicrosoft.com::93db682f-29ce-4602-8788-b3301ddda61c" providerId="AD" clId="Web-{89A06569-D688-4734-608F-522E6CBF62E6}" dt="2024-06-04T13:48:29.586" v="73" actId="20577"/>
          <ac:spMkLst>
            <pc:docMk/>
            <pc:sldMk cId="4053513519" sldId="962"/>
            <ac:spMk id="3" creationId="{E90F637A-28BF-4A83-9C2E-79664D85C545}"/>
          </ac:spMkLst>
        </pc:spChg>
      </pc:sldChg>
      <pc:sldChg chg="modSp">
        <pc:chgData name="Michael Ruiz [WA]" userId="S::mruiz_washingtonea.org#ext#@neahq.onmicrosoft.com::93db682f-29ce-4602-8788-b3301ddda61c" providerId="AD" clId="Web-{89A06569-D688-4734-608F-522E6CBF62E6}" dt="2024-06-04T13:44:23.459" v="15" actId="20577"/>
        <pc:sldMkLst>
          <pc:docMk/>
          <pc:sldMk cId="4164810354" sldId="963"/>
        </pc:sldMkLst>
        <pc:spChg chg="mod">
          <ac:chgData name="Michael Ruiz [WA]" userId="S::mruiz_washingtonea.org#ext#@neahq.onmicrosoft.com::93db682f-29ce-4602-8788-b3301ddda61c" providerId="AD" clId="Web-{89A06569-D688-4734-608F-522E6CBF62E6}" dt="2024-06-04T13:44:23.459" v="15" actId="20577"/>
          <ac:spMkLst>
            <pc:docMk/>
            <pc:sldMk cId="4164810354" sldId="963"/>
            <ac:spMk id="3" creationId="{00000000-0000-0000-0000-000000000000}"/>
          </ac:spMkLst>
        </pc:spChg>
      </pc:sldChg>
    </pc:docChg>
  </pc:docChgLst>
  <pc:docChgLst>
    <pc:chgData name="Jones, Albert [MD]" userId="S::aljones_mseanea.org#ext#@neahq.onmicrosoft.com::9e3d8165-1eea-49ba-adea-0c9c00351460" providerId="AD" clId="Web-{2BFD6E49-7E30-AC7B-4951-3889B1377EB6}"/>
    <pc:docChg chg="addSld delSld modSld addMainMaster modMainMaster">
      <pc:chgData name="Jones, Albert [MD]" userId="S::aljones_mseanea.org#ext#@neahq.onmicrosoft.com::9e3d8165-1eea-49ba-adea-0c9c00351460" providerId="AD" clId="Web-{2BFD6E49-7E30-AC7B-4951-3889B1377EB6}" dt="2024-05-30T21:49:41.485" v="29"/>
      <pc:docMkLst>
        <pc:docMk/>
      </pc:docMkLst>
      <pc:sldChg chg="del">
        <pc:chgData name="Jones, Albert [MD]" userId="S::aljones_mseanea.org#ext#@neahq.onmicrosoft.com::9e3d8165-1eea-49ba-adea-0c9c00351460" providerId="AD" clId="Web-{2BFD6E49-7E30-AC7B-4951-3889B1377EB6}" dt="2024-05-30T21:49:41.469" v="27"/>
        <pc:sldMkLst>
          <pc:docMk/>
          <pc:sldMk cId="2862886085" sldId="886"/>
        </pc:sldMkLst>
      </pc:sldChg>
      <pc:sldChg chg="del">
        <pc:chgData name="Jones, Albert [MD]" userId="S::aljones_mseanea.org#ext#@neahq.onmicrosoft.com::9e3d8165-1eea-49ba-adea-0c9c00351460" providerId="AD" clId="Web-{2BFD6E49-7E30-AC7B-4951-3889B1377EB6}" dt="2024-05-30T21:49:41.469" v="26"/>
        <pc:sldMkLst>
          <pc:docMk/>
          <pc:sldMk cId="2901455970" sldId="888"/>
        </pc:sldMkLst>
      </pc:sldChg>
      <pc:sldChg chg="del">
        <pc:chgData name="Jones, Albert [MD]" userId="S::aljones_mseanea.org#ext#@neahq.onmicrosoft.com::9e3d8165-1eea-49ba-adea-0c9c00351460" providerId="AD" clId="Web-{2BFD6E49-7E30-AC7B-4951-3889B1377EB6}" dt="2024-05-30T21:49:41.438" v="23"/>
        <pc:sldMkLst>
          <pc:docMk/>
          <pc:sldMk cId="3491988499" sldId="890"/>
        </pc:sldMkLst>
      </pc:sldChg>
      <pc:sldChg chg="del">
        <pc:chgData name="Jones, Albert [MD]" userId="S::aljones_mseanea.org#ext#@neahq.onmicrosoft.com::9e3d8165-1eea-49ba-adea-0c9c00351460" providerId="AD" clId="Web-{2BFD6E49-7E30-AC7B-4951-3889B1377EB6}" dt="2024-05-30T21:48:50.453" v="18"/>
        <pc:sldMkLst>
          <pc:docMk/>
          <pc:sldMk cId="4049257260" sldId="891"/>
        </pc:sldMkLst>
      </pc:sldChg>
      <pc:sldChg chg="del">
        <pc:chgData name="Jones, Albert [MD]" userId="S::aljones_mseanea.org#ext#@neahq.onmicrosoft.com::9e3d8165-1eea-49ba-adea-0c9c00351460" providerId="AD" clId="Web-{2BFD6E49-7E30-AC7B-4951-3889B1377EB6}" dt="2024-05-30T21:49:41.485" v="29"/>
        <pc:sldMkLst>
          <pc:docMk/>
          <pc:sldMk cId="1102589457" sldId="928"/>
        </pc:sldMkLst>
      </pc:sldChg>
      <pc:sldChg chg="del">
        <pc:chgData name="Jones, Albert [MD]" userId="S::aljones_mseanea.org#ext#@neahq.onmicrosoft.com::9e3d8165-1eea-49ba-adea-0c9c00351460" providerId="AD" clId="Web-{2BFD6E49-7E30-AC7B-4951-3889B1377EB6}" dt="2024-05-30T21:49:41.485" v="28"/>
        <pc:sldMkLst>
          <pc:docMk/>
          <pc:sldMk cId="2540085459" sldId="948"/>
        </pc:sldMkLst>
      </pc:sldChg>
      <pc:sldChg chg="del">
        <pc:chgData name="Jones, Albert [MD]" userId="S::aljones_mseanea.org#ext#@neahq.onmicrosoft.com::9e3d8165-1eea-49ba-adea-0c9c00351460" providerId="AD" clId="Web-{2BFD6E49-7E30-AC7B-4951-3889B1377EB6}" dt="2024-05-30T21:49:41.469" v="25"/>
        <pc:sldMkLst>
          <pc:docMk/>
          <pc:sldMk cId="3404592435" sldId="949"/>
        </pc:sldMkLst>
      </pc:sldChg>
      <pc:sldChg chg="del">
        <pc:chgData name="Jones, Albert [MD]" userId="S::aljones_mseanea.org#ext#@neahq.onmicrosoft.com::9e3d8165-1eea-49ba-adea-0c9c00351460" providerId="AD" clId="Web-{2BFD6E49-7E30-AC7B-4951-3889B1377EB6}" dt="2024-05-30T21:49:41.438" v="24"/>
        <pc:sldMkLst>
          <pc:docMk/>
          <pc:sldMk cId="3460360539" sldId="950"/>
        </pc:sldMkLst>
      </pc:sldChg>
      <pc:sldChg chg="add">
        <pc:chgData name="Jones, Albert [MD]" userId="S::aljones_mseanea.org#ext#@neahq.onmicrosoft.com::9e3d8165-1eea-49ba-adea-0c9c00351460" providerId="AD" clId="Web-{2BFD6E49-7E30-AC7B-4951-3889B1377EB6}" dt="2024-05-30T21:48:44.734" v="13"/>
        <pc:sldMkLst>
          <pc:docMk/>
          <pc:sldMk cId="3098922350" sldId="952"/>
        </pc:sldMkLst>
      </pc:sldChg>
      <pc:sldChg chg="add">
        <pc:chgData name="Jones, Albert [MD]" userId="S::aljones_mseanea.org#ext#@neahq.onmicrosoft.com::9e3d8165-1eea-49ba-adea-0c9c00351460" providerId="AD" clId="Web-{2BFD6E49-7E30-AC7B-4951-3889B1377EB6}" dt="2024-05-30T21:48:44.765" v="14"/>
        <pc:sldMkLst>
          <pc:docMk/>
          <pc:sldMk cId="3760468765" sldId="953"/>
        </pc:sldMkLst>
      </pc:sldChg>
      <pc:sldChg chg="add">
        <pc:chgData name="Jones, Albert [MD]" userId="S::aljones_mseanea.org#ext#@neahq.onmicrosoft.com::9e3d8165-1eea-49ba-adea-0c9c00351460" providerId="AD" clId="Web-{2BFD6E49-7E30-AC7B-4951-3889B1377EB6}" dt="2024-05-30T21:48:44.796" v="15"/>
        <pc:sldMkLst>
          <pc:docMk/>
          <pc:sldMk cId="2225273205" sldId="955"/>
        </pc:sldMkLst>
      </pc:sldChg>
      <pc:sldChg chg="add">
        <pc:chgData name="Jones, Albert [MD]" userId="S::aljones_mseanea.org#ext#@neahq.onmicrosoft.com::9e3d8165-1eea-49ba-adea-0c9c00351460" providerId="AD" clId="Web-{2BFD6E49-7E30-AC7B-4951-3889B1377EB6}" dt="2024-05-30T21:48:44.812" v="16"/>
        <pc:sldMkLst>
          <pc:docMk/>
          <pc:sldMk cId="1496528267" sldId="958"/>
        </pc:sldMkLst>
      </pc:sldChg>
      <pc:sldChg chg="add del">
        <pc:chgData name="Jones, Albert [MD]" userId="S::aljones_mseanea.org#ext#@neahq.onmicrosoft.com::9e3d8165-1eea-49ba-adea-0c9c00351460" providerId="AD" clId="Web-{2BFD6E49-7E30-AC7B-4951-3889B1377EB6}" dt="2024-05-30T21:46:49.919" v="1"/>
        <pc:sldMkLst>
          <pc:docMk/>
          <pc:sldMk cId="989101411" sldId="983"/>
        </pc:sldMkLst>
      </pc:sldChg>
      <pc:sldChg chg="addSp delSp modSp new del mod modClrScheme chgLayout">
        <pc:chgData name="Jones, Albert [MD]" userId="S::aljones_mseanea.org#ext#@neahq.onmicrosoft.com::9e3d8165-1eea-49ba-adea-0c9c00351460" providerId="AD" clId="Web-{2BFD6E49-7E30-AC7B-4951-3889B1377EB6}" dt="2024-05-30T21:48:51.453" v="19"/>
        <pc:sldMkLst>
          <pc:docMk/>
          <pc:sldMk cId="4282967291" sldId="983"/>
        </pc:sldMkLst>
        <pc:spChg chg="del">
          <ac:chgData name="Jones, Albert [MD]" userId="S::aljones_mseanea.org#ext#@neahq.onmicrosoft.com::9e3d8165-1eea-49ba-adea-0c9c00351460" providerId="AD" clId="Web-{2BFD6E49-7E30-AC7B-4951-3889B1377EB6}" dt="2024-05-30T21:47:10.310" v="3"/>
          <ac:spMkLst>
            <pc:docMk/>
            <pc:sldMk cId="4282967291" sldId="983"/>
            <ac:spMk id="2" creationId="{70056D86-E87C-BBB2-36B8-39B1AB1F53C0}"/>
          </ac:spMkLst>
        </pc:spChg>
        <pc:spChg chg="del">
          <ac:chgData name="Jones, Albert [MD]" userId="S::aljones_mseanea.org#ext#@neahq.onmicrosoft.com::9e3d8165-1eea-49ba-adea-0c9c00351460" providerId="AD" clId="Web-{2BFD6E49-7E30-AC7B-4951-3889B1377EB6}" dt="2024-05-30T21:47:10.310" v="3"/>
          <ac:spMkLst>
            <pc:docMk/>
            <pc:sldMk cId="4282967291" sldId="983"/>
            <ac:spMk id="3" creationId="{EC314D84-D61D-D6A4-D6E3-43A3DAFC9D47}"/>
          </ac:spMkLst>
        </pc:spChg>
        <pc:spChg chg="del">
          <ac:chgData name="Jones, Albert [MD]" userId="S::aljones_mseanea.org#ext#@neahq.onmicrosoft.com::9e3d8165-1eea-49ba-adea-0c9c00351460" providerId="AD" clId="Web-{2BFD6E49-7E30-AC7B-4951-3889B1377EB6}" dt="2024-05-30T21:47:10.310" v="3"/>
          <ac:spMkLst>
            <pc:docMk/>
            <pc:sldMk cId="4282967291" sldId="983"/>
            <ac:spMk id="4" creationId="{80F43834-1454-B7FA-C747-F016725EA7EF}"/>
          </ac:spMkLst>
        </pc:spChg>
        <pc:spChg chg="add del mod">
          <ac:chgData name="Jones, Albert [MD]" userId="S::aljones_mseanea.org#ext#@neahq.onmicrosoft.com::9e3d8165-1eea-49ba-adea-0c9c00351460" providerId="AD" clId="Web-{2BFD6E49-7E30-AC7B-4951-3889B1377EB6}" dt="2024-05-30T21:47:59.483" v="6"/>
          <ac:spMkLst>
            <pc:docMk/>
            <pc:sldMk cId="4282967291" sldId="983"/>
            <ac:spMk id="5" creationId="{5D20ED54-2C13-B427-DFA6-8799D6DB3FE9}"/>
          </ac:spMkLst>
        </pc:spChg>
      </pc:sldChg>
      <pc:sldChg chg="modSp add del">
        <pc:chgData name="Jones, Albert [MD]" userId="S::aljones_mseanea.org#ext#@neahq.onmicrosoft.com::9e3d8165-1eea-49ba-adea-0c9c00351460" providerId="AD" clId="Web-{2BFD6E49-7E30-AC7B-4951-3889B1377EB6}" dt="2024-05-30T21:49:09.094" v="22" actId="20577"/>
        <pc:sldMkLst>
          <pc:docMk/>
          <pc:sldMk cId="989101411" sldId="984"/>
        </pc:sldMkLst>
        <pc:spChg chg="mod">
          <ac:chgData name="Jones, Albert [MD]" userId="S::aljones_mseanea.org#ext#@neahq.onmicrosoft.com::9e3d8165-1eea-49ba-adea-0c9c00351460" providerId="AD" clId="Web-{2BFD6E49-7E30-AC7B-4951-3889B1377EB6}" dt="2024-05-30T21:49:09.094" v="22" actId="20577"/>
          <ac:spMkLst>
            <pc:docMk/>
            <pc:sldMk cId="989101411" sldId="984"/>
            <ac:spMk id="4" creationId="{31A3FC57-BA7E-C2BD-00B5-645B08C591BB}"/>
          </ac:spMkLst>
        </pc:spChg>
      </pc:sldChg>
      <pc:sldChg chg="add">
        <pc:chgData name="Jones, Albert [MD]" userId="S::aljones_mseanea.org#ext#@neahq.onmicrosoft.com::9e3d8165-1eea-49ba-adea-0c9c00351460" providerId="AD" clId="Web-{2BFD6E49-7E30-AC7B-4951-3889B1377EB6}" dt="2024-05-30T21:48:44.640" v="11"/>
        <pc:sldMkLst>
          <pc:docMk/>
          <pc:sldMk cId="1754901197" sldId="985"/>
        </pc:sldMkLst>
      </pc:sldChg>
      <pc:sldChg chg="add">
        <pc:chgData name="Jones, Albert [MD]" userId="S::aljones_mseanea.org#ext#@neahq.onmicrosoft.com::9e3d8165-1eea-49ba-adea-0c9c00351460" providerId="AD" clId="Web-{2BFD6E49-7E30-AC7B-4951-3889B1377EB6}" dt="2024-05-30T21:48:44.702" v="12"/>
        <pc:sldMkLst>
          <pc:docMk/>
          <pc:sldMk cId="2458568609" sldId="986"/>
        </pc:sldMkLst>
      </pc:sldChg>
      <pc:sldChg chg="add">
        <pc:chgData name="Jones, Albert [MD]" userId="S::aljones_mseanea.org#ext#@neahq.onmicrosoft.com::9e3d8165-1eea-49ba-adea-0c9c00351460" providerId="AD" clId="Web-{2BFD6E49-7E30-AC7B-4951-3889B1377EB6}" dt="2024-05-30T21:48:44.827" v="17"/>
        <pc:sldMkLst>
          <pc:docMk/>
          <pc:sldMk cId="2887352431" sldId="987"/>
        </pc:sldMkLst>
      </pc:sldChg>
      <pc:sldMasterChg chg="add addSldLayout">
        <pc:chgData name="Jones, Albert [MD]" userId="S::aljones_mseanea.org#ext#@neahq.onmicrosoft.com::9e3d8165-1eea-49ba-adea-0c9c00351460" providerId="AD" clId="Web-{2BFD6E49-7E30-AC7B-4951-3889B1377EB6}" dt="2024-05-30T21:48:14.077" v="8"/>
        <pc:sldMasterMkLst>
          <pc:docMk/>
          <pc:sldMasterMk cId="3207155129" sldId="2147483648"/>
        </pc:sldMasterMkLst>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1033064801" sldId="2147483649"/>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351778152" sldId="2147483650"/>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948356162" sldId="2147483651"/>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2117318638" sldId="2147483652"/>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3459383697" sldId="2147483653"/>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2787861301" sldId="2147483654"/>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205212238" sldId="2147483655"/>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2164589676" sldId="2147483656"/>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48748988" sldId="2147483657"/>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340944791" sldId="2147483658"/>
          </pc:sldLayoutMkLst>
        </pc:sldLayoutChg>
        <pc:sldLayoutChg chg="add">
          <pc:chgData name="Jones, Albert [MD]" userId="S::aljones_mseanea.org#ext#@neahq.onmicrosoft.com::9e3d8165-1eea-49ba-adea-0c9c00351460" providerId="AD" clId="Web-{2BFD6E49-7E30-AC7B-4951-3889B1377EB6}" dt="2024-05-30T21:48:14.077" v="8"/>
          <pc:sldLayoutMkLst>
            <pc:docMk/>
            <pc:sldMasterMk cId="3207155129" sldId="2147483648"/>
            <pc:sldLayoutMk cId="3936683846" sldId="2147483659"/>
          </pc:sldLayoutMkLst>
        </pc:sldLayoutChg>
      </pc:sldMasterChg>
      <pc:sldMasterChg chg="replId modSldLayout">
        <pc:chgData name="Jones, Albert [MD]" userId="S::aljones_mseanea.org#ext#@neahq.onmicrosoft.com::9e3d8165-1eea-49ba-adea-0c9c00351460" providerId="AD" clId="Web-{2BFD6E49-7E30-AC7B-4951-3889B1377EB6}" dt="2024-05-30T21:48:14.077" v="8"/>
        <pc:sldMasterMkLst>
          <pc:docMk/>
          <pc:sldMasterMk cId="2054322300" sldId="2147483666"/>
        </pc:sldMasterMkLst>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817955988" sldId="2147483667"/>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2185532848" sldId="2147483668"/>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234467543" sldId="2147483669"/>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1239113715" sldId="2147483670"/>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2138358032" sldId="2147483671"/>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163578801" sldId="2147483672"/>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178381615" sldId="2147483673"/>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518043182" sldId="2147483674"/>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3973900260" sldId="2147483675"/>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2040880889" sldId="2147483676"/>
          </pc:sldLayoutMkLst>
        </pc:sldLayoutChg>
        <pc:sldLayoutChg chg="replId">
          <pc:chgData name="Jones, Albert [MD]" userId="S::aljones_mseanea.org#ext#@neahq.onmicrosoft.com::9e3d8165-1eea-49ba-adea-0c9c00351460" providerId="AD" clId="Web-{2BFD6E49-7E30-AC7B-4951-3889B1377EB6}" dt="2024-05-30T21:48:14.077" v="8"/>
          <pc:sldLayoutMkLst>
            <pc:docMk/>
            <pc:sldMasterMk cId="2054322300" sldId="2147483666"/>
            <pc:sldLayoutMk cId="612817689" sldId="2147483677"/>
          </pc:sldLayoutMkLst>
        </pc:sldLayoutChg>
      </pc:sldMasterChg>
    </pc:docChg>
  </pc:docChgLst>
  <pc:docChgLst>
    <pc:chgData name="Jones, Albert [MD]" userId="S::aljones_mseanea.org#ext#@neahq.onmicrosoft.com::9e3d8165-1eea-49ba-adea-0c9c00351460" providerId="AD" clId="Web-{21B18A05-5217-2D75-723D-DE933B01B139}"/>
    <pc:docChg chg="modSld">
      <pc:chgData name="Jones, Albert [MD]" userId="S::aljones_mseanea.org#ext#@neahq.onmicrosoft.com::9e3d8165-1eea-49ba-adea-0c9c00351460" providerId="AD" clId="Web-{21B18A05-5217-2D75-723D-DE933B01B139}" dt="2024-05-22T16:23:03.657" v="1" actId="1076"/>
      <pc:docMkLst>
        <pc:docMk/>
      </pc:docMkLst>
      <pc:sldChg chg="modSp">
        <pc:chgData name="Jones, Albert [MD]" userId="S::aljones_mseanea.org#ext#@neahq.onmicrosoft.com::9e3d8165-1eea-49ba-adea-0c9c00351460" providerId="AD" clId="Web-{21B18A05-5217-2D75-723D-DE933B01B139}" dt="2024-05-22T16:23:03.657" v="1" actId="1076"/>
        <pc:sldMkLst>
          <pc:docMk/>
          <pc:sldMk cId="2862886085" sldId="886"/>
        </pc:sldMkLst>
        <pc:picChg chg="mod">
          <ac:chgData name="Jones, Albert [MD]" userId="S::aljones_mseanea.org#ext#@neahq.onmicrosoft.com::9e3d8165-1eea-49ba-adea-0c9c00351460" providerId="AD" clId="Web-{21B18A05-5217-2D75-723D-DE933B01B139}" dt="2024-05-22T16:23:03.657" v="1" actId="1076"/>
          <ac:picMkLst>
            <pc:docMk/>
            <pc:sldMk cId="2862886085" sldId="886"/>
            <ac:picMk id="14" creationId="{EAE5E840-4D1A-C049-3686-90A34C10B217}"/>
          </ac:picMkLst>
        </pc:picChg>
      </pc:sldChg>
    </pc:docChg>
  </pc:docChgLst>
  <pc:docChgLst>
    <pc:chgData name="Guest User" userId="S::urn:spo:anon#6929577ae0486b7e73fc7bfa6da82adaf647a8de70498aadc025407b33c20eb3::" providerId="AD" clId="Web-{A64952BE-533A-4467-23BD-BCE966733DEF}"/>
    <pc:docChg chg="modSld">
      <pc:chgData name="Guest User" userId="S::urn:spo:anon#6929577ae0486b7e73fc7bfa6da82adaf647a8de70498aadc025407b33c20eb3::" providerId="AD" clId="Web-{A64952BE-533A-4467-23BD-BCE966733DEF}" dt="2023-02-23T15:06:10.100" v="0" actId="1076"/>
      <pc:docMkLst>
        <pc:docMk/>
      </pc:docMkLst>
      <pc:sldChg chg="modSp">
        <pc:chgData name="Guest User" userId="S::urn:spo:anon#6929577ae0486b7e73fc7bfa6da82adaf647a8de70498aadc025407b33c20eb3::" providerId="AD" clId="Web-{A64952BE-533A-4467-23BD-BCE966733DEF}" dt="2023-02-23T15:06:10.100" v="0" actId="1076"/>
        <pc:sldMkLst>
          <pc:docMk/>
          <pc:sldMk cId="2989172481" sldId="755"/>
        </pc:sldMkLst>
        <pc:spChg chg="mod">
          <ac:chgData name="Guest User" userId="S::urn:spo:anon#6929577ae0486b7e73fc7bfa6da82adaf647a8de70498aadc025407b33c20eb3::" providerId="AD" clId="Web-{A64952BE-533A-4467-23BD-BCE966733DEF}" dt="2023-02-23T15:06:10.100" v="0" actId="1076"/>
          <ac:spMkLst>
            <pc:docMk/>
            <pc:sldMk cId="2989172481" sldId="755"/>
            <ac:spMk id="2" creationId="{3F456A4D-BC0E-44CC-8275-02560C49A369}"/>
          </ac:spMkLst>
        </pc:spChg>
      </pc:sldChg>
    </pc:docChg>
  </pc:docChgLst>
  <pc:docChgLst>
    <pc:chgData name="Holmes, Ellen [NEA]" userId="S::eholmes@nea.org::8df78491-616d-4641-a13e-176bb27a1b7f" providerId="AD" clId="Web-{B80D7EFE-7A63-497B-AAA6-E08836B42F42}"/>
    <pc:docChg chg="modSld">
      <pc:chgData name="Holmes, Ellen [NEA]" userId="S::eholmes@nea.org::8df78491-616d-4641-a13e-176bb27a1b7f" providerId="AD" clId="Web-{B80D7EFE-7A63-497B-AAA6-E08836B42F42}" dt="2023-04-03T17:41:54.937" v="26" actId="1076"/>
      <pc:docMkLst>
        <pc:docMk/>
      </pc:docMkLst>
      <pc:sldChg chg="modSp">
        <pc:chgData name="Holmes, Ellen [NEA]" userId="S::eholmes@nea.org::8df78491-616d-4641-a13e-176bb27a1b7f" providerId="AD" clId="Web-{B80D7EFE-7A63-497B-AAA6-E08836B42F42}" dt="2023-04-03T17:19:05.897" v="9" actId="20577"/>
        <pc:sldMkLst>
          <pc:docMk/>
          <pc:sldMk cId="3311603467" sldId="570"/>
        </pc:sldMkLst>
        <pc:spChg chg="mod">
          <ac:chgData name="Holmes, Ellen [NEA]" userId="S::eholmes@nea.org::8df78491-616d-4641-a13e-176bb27a1b7f" providerId="AD" clId="Web-{B80D7EFE-7A63-497B-AAA6-E08836B42F42}" dt="2023-04-03T17:19:05.897" v="9" actId="20577"/>
          <ac:spMkLst>
            <pc:docMk/>
            <pc:sldMk cId="3311603467" sldId="570"/>
            <ac:spMk id="3" creationId="{42580A06-6A5E-42F0-BD83-2D427DC819B6}"/>
          </ac:spMkLst>
        </pc:spChg>
      </pc:sldChg>
      <pc:sldChg chg="modSp">
        <pc:chgData name="Holmes, Ellen [NEA]" userId="S::eholmes@nea.org::8df78491-616d-4641-a13e-176bb27a1b7f" providerId="AD" clId="Web-{B80D7EFE-7A63-497B-AAA6-E08836B42F42}" dt="2023-04-03T17:41:54.937" v="26" actId="1076"/>
        <pc:sldMkLst>
          <pc:docMk/>
          <pc:sldMk cId="739836076" sldId="818"/>
        </pc:sldMkLst>
        <pc:spChg chg="mod">
          <ac:chgData name="Holmes, Ellen [NEA]" userId="S::eholmes@nea.org::8df78491-616d-4641-a13e-176bb27a1b7f" providerId="AD" clId="Web-{B80D7EFE-7A63-497B-AAA6-E08836B42F42}" dt="2023-04-03T17:41:54.937" v="26" actId="1076"/>
          <ac:spMkLst>
            <pc:docMk/>
            <pc:sldMk cId="739836076" sldId="818"/>
            <ac:spMk id="3" creationId="{E90F637A-28BF-4A83-9C2E-79664D85C545}"/>
          </ac:spMkLst>
        </pc:spChg>
      </pc:sldChg>
    </pc:docChg>
  </pc:docChgLst>
  <pc:docChgLst>
    <pc:chgData name="Guest User" userId="S::urn:spo:anon#fdd3cffa7745fba7fed69592fc38aa46ca3fbb93ac111fb68a5e31dec70ea032::" providerId="AD" clId="Web-{3D89B3B3-6AA2-F122-D455-B07F3F8DB643}"/>
    <pc:docChg chg="modSld">
      <pc:chgData name="Guest User" userId="S::urn:spo:anon#fdd3cffa7745fba7fed69592fc38aa46ca3fbb93ac111fb68a5e31dec70ea032::" providerId="AD" clId="Web-{3D89B3B3-6AA2-F122-D455-B07F3F8DB643}" dt="2023-04-03T16:58:14.748" v="288" actId="20577"/>
      <pc:docMkLst>
        <pc:docMk/>
      </pc:docMkLst>
      <pc:sldChg chg="modSp">
        <pc:chgData name="Guest User" userId="S::urn:spo:anon#fdd3cffa7745fba7fed69592fc38aa46ca3fbb93ac111fb68a5e31dec70ea032::" providerId="AD" clId="Web-{3D89B3B3-6AA2-F122-D455-B07F3F8DB643}" dt="2023-04-03T15:41:12.558" v="4" actId="20577"/>
        <pc:sldMkLst>
          <pc:docMk/>
          <pc:sldMk cId="3478880744" sldId="272"/>
        </pc:sldMkLst>
        <pc:spChg chg="mod">
          <ac:chgData name="Guest User" userId="S::urn:spo:anon#fdd3cffa7745fba7fed69592fc38aa46ca3fbb93ac111fb68a5e31dec70ea032::" providerId="AD" clId="Web-{3D89B3B3-6AA2-F122-D455-B07F3F8DB643}" dt="2023-04-03T15:41:12.558" v="4" actId="20577"/>
          <ac:spMkLst>
            <pc:docMk/>
            <pc:sldMk cId="3478880744" sldId="272"/>
            <ac:spMk id="3" creationId="{D5A9E3C9-07AA-41F6-A08B-5C66AAB1A24E}"/>
          </ac:spMkLst>
        </pc:spChg>
        <pc:spChg chg="mod">
          <ac:chgData name="Guest User" userId="S::urn:spo:anon#fdd3cffa7745fba7fed69592fc38aa46ca3fbb93ac111fb68a5e31dec70ea032::" providerId="AD" clId="Web-{3D89B3B3-6AA2-F122-D455-B07F3F8DB643}" dt="2023-04-03T15:41:01.198" v="2" actId="20577"/>
          <ac:spMkLst>
            <pc:docMk/>
            <pc:sldMk cId="3478880744" sldId="272"/>
            <ac:spMk id="7" creationId="{D5A9E3C9-07AA-41F6-A08B-5C66AAB1A24E}"/>
          </ac:spMkLst>
        </pc:spChg>
      </pc:sldChg>
      <pc:sldChg chg="modSp">
        <pc:chgData name="Guest User" userId="S::urn:spo:anon#fdd3cffa7745fba7fed69592fc38aa46ca3fbb93ac111fb68a5e31dec70ea032::" providerId="AD" clId="Web-{3D89B3B3-6AA2-F122-D455-B07F3F8DB643}" dt="2023-04-03T15:43:46.499" v="96" actId="20577"/>
        <pc:sldMkLst>
          <pc:docMk/>
          <pc:sldMk cId="3862409425" sldId="273"/>
        </pc:sldMkLst>
        <pc:spChg chg="mod">
          <ac:chgData name="Guest User" userId="S::urn:spo:anon#fdd3cffa7745fba7fed69592fc38aa46ca3fbb93ac111fb68a5e31dec70ea032::" providerId="AD" clId="Web-{3D89B3B3-6AA2-F122-D455-B07F3F8DB643}" dt="2023-04-03T15:43:46.499" v="96" actId="20577"/>
          <ac:spMkLst>
            <pc:docMk/>
            <pc:sldMk cId="3862409425" sldId="273"/>
            <ac:spMk id="3" creationId="{D5A9E3C9-07AA-41F6-A08B-5C66AAB1A24E}"/>
          </ac:spMkLst>
        </pc:spChg>
      </pc:sldChg>
      <pc:sldChg chg="modSp">
        <pc:chgData name="Guest User" userId="S::urn:spo:anon#fdd3cffa7745fba7fed69592fc38aa46ca3fbb93ac111fb68a5e31dec70ea032::" providerId="AD" clId="Web-{3D89B3B3-6AA2-F122-D455-B07F3F8DB643}" dt="2023-04-03T16:44:28.400" v="254" actId="1076"/>
        <pc:sldMkLst>
          <pc:docMk/>
          <pc:sldMk cId="2747414308" sldId="292"/>
        </pc:sldMkLst>
        <pc:spChg chg="mod">
          <ac:chgData name="Guest User" userId="S::urn:spo:anon#fdd3cffa7745fba7fed69592fc38aa46ca3fbb93ac111fb68a5e31dec70ea032::" providerId="AD" clId="Web-{3D89B3B3-6AA2-F122-D455-B07F3F8DB643}" dt="2023-04-03T16:44:28.400" v="254" actId="1076"/>
          <ac:spMkLst>
            <pc:docMk/>
            <pc:sldMk cId="2747414308" sldId="292"/>
            <ac:spMk id="12" creationId="{00000000-0000-0000-0000-000000000000}"/>
          </ac:spMkLst>
        </pc:spChg>
      </pc:sldChg>
      <pc:sldChg chg="modSp">
        <pc:chgData name="Guest User" userId="S::urn:spo:anon#fdd3cffa7745fba7fed69592fc38aa46ca3fbb93ac111fb68a5e31dec70ea032::" providerId="AD" clId="Web-{3D89B3B3-6AA2-F122-D455-B07F3F8DB643}" dt="2023-04-03T16:23:00.525" v="144" actId="20577"/>
        <pc:sldMkLst>
          <pc:docMk/>
          <pc:sldMk cId="3933816636" sldId="530"/>
        </pc:sldMkLst>
        <pc:spChg chg="mod">
          <ac:chgData name="Guest User" userId="S::urn:spo:anon#fdd3cffa7745fba7fed69592fc38aa46ca3fbb93ac111fb68a5e31dec70ea032::" providerId="AD" clId="Web-{3D89B3B3-6AA2-F122-D455-B07F3F8DB643}" dt="2023-04-03T16:23:00.525" v="144" actId="20577"/>
          <ac:spMkLst>
            <pc:docMk/>
            <pc:sldMk cId="3933816636" sldId="530"/>
            <ac:spMk id="3" creationId="{00000000-0000-0000-0000-000000000000}"/>
          </ac:spMkLst>
        </pc:spChg>
      </pc:sldChg>
      <pc:sldChg chg="modSp">
        <pc:chgData name="Guest User" userId="S::urn:spo:anon#fdd3cffa7745fba7fed69592fc38aa46ca3fbb93ac111fb68a5e31dec70ea032::" providerId="AD" clId="Web-{3D89B3B3-6AA2-F122-D455-B07F3F8DB643}" dt="2023-04-03T16:33:28.040" v="154" actId="20577"/>
        <pc:sldMkLst>
          <pc:docMk/>
          <pc:sldMk cId="1957087156" sldId="531"/>
        </pc:sldMkLst>
        <pc:spChg chg="mod">
          <ac:chgData name="Guest User" userId="S::urn:spo:anon#fdd3cffa7745fba7fed69592fc38aa46ca3fbb93ac111fb68a5e31dec70ea032::" providerId="AD" clId="Web-{3D89B3B3-6AA2-F122-D455-B07F3F8DB643}" dt="2023-04-03T16:33:28.040" v="154" actId="20577"/>
          <ac:spMkLst>
            <pc:docMk/>
            <pc:sldMk cId="1957087156" sldId="531"/>
            <ac:spMk id="2" creationId="{00000000-0000-0000-0000-000000000000}"/>
          </ac:spMkLst>
        </pc:spChg>
      </pc:sldChg>
      <pc:sldChg chg="modSp">
        <pc:chgData name="Guest User" userId="S::urn:spo:anon#fdd3cffa7745fba7fed69592fc38aa46ca3fbb93ac111fb68a5e31dec70ea032::" providerId="AD" clId="Web-{3D89B3B3-6AA2-F122-D455-B07F3F8DB643}" dt="2023-04-03T16:42:02.724" v="214" actId="14100"/>
        <pc:sldMkLst>
          <pc:docMk/>
          <pc:sldMk cId="574070289" sldId="532"/>
        </pc:sldMkLst>
        <pc:spChg chg="mod">
          <ac:chgData name="Guest User" userId="S::urn:spo:anon#fdd3cffa7745fba7fed69592fc38aa46ca3fbb93ac111fb68a5e31dec70ea032::" providerId="AD" clId="Web-{3D89B3B3-6AA2-F122-D455-B07F3F8DB643}" dt="2023-04-03T16:42:02.724" v="214" actId="14100"/>
          <ac:spMkLst>
            <pc:docMk/>
            <pc:sldMk cId="574070289" sldId="532"/>
            <ac:spMk id="7" creationId="{9A8092D7-C1AD-5EDE-5A9F-BE4F78E06AFB}"/>
          </ac:spMkLst>
        </pc:spChg>
      </pc:sldChg>
      <pc:sldChg chg="modSp">
        <pc:chgData name="Guest User" userId="S::urn:spo:anon#fdd3cffa7745fba7fed69592fc38aa46ca3fbb93ac111fb68a5e31dec70ea032::" providerId="AD" clId="Web-{3D89B3B3-6AA2-F122-D455-B07F3F8DB643}" dt="2023-04-03T16:54:02.039" v="265" actId="20577"/>
        <pc:sldMkLst>
          <pc:docMk/>
          <pc:sldMk cId="2242255932" sldId="535"/>
        </pc:sldMkLst>
        <pc:spChg chg="mod">
          <ac:chgData name="Guest User" userId="S::urn:spo:anon#fdd3cffa7745fba7fed69592fc38aa46ca3fbb93ac111fb68a5e31dec70ea032::" providerId="AD" clId="Web-{3D89B3B3-6AA2-F122-D455-B07F3F8DB643}" dt="2023-04-03T16:54:02.039" v="265" actId="20577"/>
          <ac:spMkLst>
            <pc:docMk/>
            <pc:sldMk cId="2242255932" sldId="535"/>
            <ac:spMk id="3" creationId="{00000000-0000-0000-0000-000000000000}"/>
          </ac:spMkLst>
        </pc:spChg>
      </pc:sldChg>
      <pc:sldChg chg="modSp">
        <pc:chgData name="Guest User" userId="S::urn:spo:anon#fdd3cffa7745fba7fed69592fc38aa46ca3fbb93ac111fb68a5e31dec70ea032::" providerId="AD" clId="Web-{3D89B3B3-6AA2-F122-D455-B07F3F8DB643}" dt="2023-04-03T16:56:23.839" v="266" actId="20577"/>
        <pc:sldMkLst>
          <pc:docMk/>
          <pc:sldMk cId="1183361655" sldId="562"/>
        </pc:sldMkLst>
        <pc:spChg chg="mod">
          <ac:chgData name="Guest User" userId="S::urn:spo:anon#fdd3cffa7745fba7fed69592fc38aa46ca3fbb93ac111fb68a5e31dec70ea032::" providerId="AD" clId="Web-{3D89B3B3-6AA2-F122-D455-B07F3F8DB643}" dt="2023-04-03T16:56:23.839" v="266" actId="20577"/>
          <ac:spMkLst>
            <pc:docMk/>
            <pc:sldMk cId="1183361655" sldId="562"/>
            <ac:spMk id="3" creationId="{00000000-0000-0000-0000-000000000000}"/>
          </ac:spMkLst>
        </pc:spChg>
      </pc:sldChg>
      <pc:sldChg chg="modSp">
        <pc:chgData name="Guest User" userId="S::urn:spo:anon#fdd3cffa7745fba7fed69592fc38aa46ca3fbb93ac111fb68a5e31dec70ea032::" providerId="AD" clId="Web-{3D89B3B3-6AA2-F122-D455-B07F3F8DB643}" dt="2023-04-03T16:58:03.919" v="286" actId="1076"/>
        <pc:sldMkLst>
          <pc:docMk/>
          <pc:sldMk cId="3719841199" sldId="569"/>
        </pc:sldMkLst>
        <pc:spChg chg="mod">
          <ac:chgData name="Guest User" userId="S::urn:spo:anon#fdd3cffa7745fba7fed69592fc38aa46ca3fbb93ac111fb68a5e31dec70ea032::" providerId="AD" clId="Web-{3D89B3B3-6AA2-F122-D455-B07F3F8DB643}" dt="2023-04-03T16:58:03.919" v="286" actId="1076"/>
          <ac:spMkLst>
            <pc:docMk/>
            <pc:sldMk cId="3719841199" sldId="569"/>
            <ac:spMk id="3" creationId="{4D5BE3DC-FD17-416C-AE84-3A81865F9C27}"/>
          </ac:spMkLst>
        </pc:spChg>
        <pc:spChg chg="mod">
          <ac:chgData name="Guest User" userId="S::urn:spo:anon#fdd3cffa7745fba7fed69592fc38aa46ca3fbb93ac111fb68a5e31dec70ea032::" providerId="AD" clId="Web-{3D89B3B3-6AA2-F122-D455-B07F3F8DB643}" dt="2023-04-03T16:57:53.107" v="284" actId="20577"/>
          <ac:spMkLst>
            <pc:docMk/>
            <pc:sldMk cId="3719841199" sldId="569"/>
            <ac:spMk id="4" creationId="{AF3844A9-C5CA-4D3B-B2B2-496BFE33BECB}"/>
          </ac:spMkLst>
        </pc:spChg>
      </pc:sldChg>
      <pc:sldChg chg="modSp">
        <pc:chgData name="Guest User" userId="S::urn:spo:anon#fdd3cffa7745fba7fed69592fc38aa46ca3fbb93ac111fb68a5e31dec70ea032::" providerId="AD" clId="Web-{3D89B3B3-6AA2-F122-D455-B07F3F8DB643}" dt="2023-04-03T16:57:43.216" v="282" actId="20577"/>
        <pc:sldMkLst>
          <pc:docMk/>
          <pc:sldMk cId="3311603467" sldId="570"/>
        </pc:sldMkLst>
        <pc:spChg chg="mod">
          <ac:chgData name="Guest User" userId="S::urn:spo:anon#fdd3cffa7745fba7fed69592fc38aa46ca3fbb93ac111fb68a5e31dec70ea032::" providerId="AD" clId="Web-{3D89B3B3-6AA2-F122-D455-B07F3F8DB643}" dt="2023-04-03T16:57:43.216" v="282" actId="20577"/>
          <ac:spMkLst>
            <pc:docMk/>
            <pc:sldMk cId="3311603467" sldId="570"/>
            <ac:spMk id="2" creationId="{4F09E75E-220B-478F-AB8C-10D22FCA3767}"/>
          </ac:spMkLst>
        </pc:spChg>
        <pc:spChg chg="mod">
          <ac:chgData name="Guest User" userId="S::urn:spo:anon#fdd3cffa7745fba7fed69592fc38aa46ca3fbb93ac111fb68a5e31dec70ea032::" providerId="AD" clId="Web-{3D89B3B3-6AA2-F122-D455-B07F3F8DB643}" dt="2023-04-03T16:57:35.106" v="278" actId="20577"/>
          <ac:spMkLst>
            <pc:docMk/>
            <pc:sldMk cId="3311603467" sldId="570"/>
            <ac:spMk id="3" creationId="{42580A06-6A5E-42F0-BD83-2D427DC819B6}"/>
          </ac:spMkLst>
        </pc:spChg>
      </pc:sldChg>
      <pc:sldChg chg="modSp">
        <pc:chgData name="Guest User" userId="S::urn:spo:anon#fdd3cffa7745fba7fed69592fc38aa46ca3fbb93ac111fb68a5e31dec70ea032::" providerId="AD" clId="Web-{3D89B3B3-6AA2-F122-D455-B07F3F8DB643}" dt="2023-04-03T16:58:14.748" v="288" actId="20577"/>
        <pc:sldMkLst>
          <pc:docMk/>
          <pc:sldMk cId="317667618" sldId="573"/>
        </pc:sldMkLst>
        <pc:spChg chg="mod">
          <ac:chgData name="Guest User" userId="S::urn:spo:anon#fdd3cffa7745fba7fed69592fc38aa46ca3fbb93ac111fb68a5e31dec70ea032::" providerId="AD" clId="Web-{3D89B3B3-6AA2-F122-D455-B07F3F8DB643}" dt="2023-04-03T16:58:14.748" v="288" actId="20577"/>
          <ac:spMkLst>
            <pc:docMk/>
            <pc:sldMk cId="317667618" sldId="573"/>
            <ac:spMk id="2" creationId="{4F09E75E-220B-478F-AB8C-10D22FCA3767}"/>
          </ac:spMkLst>
        </pc:spChg>
      </pc:sldChg>
      <pc:sldChg chg="modSp">
        <pc:chgData name="Guest User" userId="S::urn:spo:anon#fdd3cffa7745fba7fed69592fc38aa46ca3fbb93ac111fb68a5e31dec70ea032::" providerId="AD" clId="Web-{3D89B3B3-6AA2-F122-D455-B07F3F8DB643}" dt="2023-04-03T15:49:59.914" v="110" actId="14100"/>
        <pc:sldMkLst>
          <pc:docMk/>
          <pc:sldMk cId="2215648500" sldId="778"/>
        </pc:sldMkLst>
        <pc:spChg chg="mod">
          <ac:chgData name="Guest User" userId="S::urn:spo:anon#fdd3cffa7745fba7fed69592fc38aa46ca3fbb93ac111fb68a5e31dec70ea032::" providerId="AD" clId="Web-{3D89B3B3-6AA2-F122-D455-B07F3F8DB643}" dt="2023-04-03T15:49:53.945" v="108" actId="20577"/>
          <ac:spMkLst>
            <pc:docMk/>
            <pc:sldMk cId="2215648500" sldId="778"/>
            <ac:spMk id="3" creationId="{00000000-0000-0000-0000-000000000000}"/>
          </ac:spMkLst>
        </pc:spChg>
        <pc:picChg chg="mod">
          <ac:chgData name="Guest User" userId="S::urn:spo:anon#fdd3cffa7745fba7fed69592fc38aa46ca3fbb93ac111fb68a5e31dec70ea032::" providerId="AD" clId="Web-{3D89B3B3-6AA2-F122-D455-B07F3F8DB643}" dt="2023-04-03T15:49:59.914" v="110" actId="14100"/>
          <ac:picMkLst>
            <pc:docMk/>
            <pc:sldMk cId="2215648500" sldId="778"/>
            <ac:picMk id="4" creationId="{41DF5C9F-590C-44B6-9075-34E584202643}"/>
          </ac:picMkLst>
        </pc:picChg>
      </pc:sldChg>
      <pc:sldChg chg="modSp">
        <pc:chgData name="Guest User" userId="S::urn:spo:anon#fdd3cffa7745fba7fed69592fc38aa46ca3fbb93ac111fb68a5e31dec70ea032::" providerId="AD" clId="Web-{3D89B3B3-6AA2-F122-D455-B07F3F8DB643}" dt="2023-04-03T15:55:17.922" v="114" actId="14100"/>
        <pc:sldMkLst>
          <pc:docMk/>
          <pc:sldMk cId="900204209" sldId="779"/>
        </pc:sldMkLst>
        <pc:spChg chg="mod">
          <ac:chgData name="Guest User" userId="S::urn:spo:anon#fdd3cffa7745fba7fed69592fc38aa46ca3fbb93ac111fb68a5e31dec70ea032::" providerId="AD" clId="Web-{3D89B3B3-6AA2-F122-D455-B07F3F8DB643}" dt="2023-04-03T15:55:17.922" v="114" actId="14100"/>
          <ac:spMkLst>
            <pc:docMk/>
            <pc:sldMk cId="900204209" sldId="779"/>
            <ac:spMk id="2" creationId="{00000000-0000-0000-0000-000000000000}"/>
          </ac:spMkLst>
        </pc:spChg>
      </pc:sldChg>
      <pc:sldChg chg="modSp">
        <pc:chgData name="Guest User" userId="S::urn:spo:anon#fdd3cffa7745fba7fed69592fc38aa46ca3fbb93ac111fb68a5e31dec70ea032::" providerId="AD" clId="Web-{3D89B3B3-6AA2-F122-D455-B07F3F8DB643}" dt="2023-04-03T15:56:28.877" v="115" actId="20577"/>
        <pc:sldMkLst>
          <pc:docMk/>
          <pc:sldMk cId="1472269058" sldId="780"/>
        </pc:sldMkLst>
        <pc:spChg chg="mod">
          <ac:chgData name="Guest User" userId="S::urn:spo:anon#fdd3cffa7745fba7fed69592fc38aa46ca3fbb93ac111fb68a5e31dec70ea032::" providerId="AD" clId="Web-{3D89B3B3-6AA2-F122-D455-B07F3F8DB643}" dt="2023-04-03T15:56:28.877" v="115" actId="20577"/>
          <ac:spMkLst>
            <pc:docMk/>
            <pc:sldMk cId="1472269058" sldId="780"/>
            <ac:spMk id="2" creationId="{00000000-0000-0000-0000-000000000000}"/>
          </ac:spMkLst>
        </pc:spChg>
      </pc:sldChg>
      <pc:sldChg chg="modSp">
        <pc:chgData name="Guest User" userId="S::urn:spo:anon#fdd3cffa7745fba7fed69592fc38aa46ca3fbb93ac111fb68a5e31dec70ea032::" providerId="AD" clId="Web-{3D89B3B3-6AA2-F122-D455-B07F3F8DB643}" dt="2023-04-03T16:06:14.469" v="116" actId="1076"/>
        <pc:sldMkLst>
          <pc:docMk/>
          <pc:sldMk cId="2114303084" sldId="784"/>
        </pc:sldMkLst>
        <pc:spChg chg="mod">
          <ac:chgData name="Guest User" userId="S::urn:spo:anon#fdd3cffa7745fba7fed69592fc38aa46ca3fbb93ac111fb68a5e31dec70ea032::" providerId="AD" clId="Web-{3D89B3B3-6AA2-F122-D455-B07F3F8DB643}" dt="2023-04-03T16:06:14.469" v="116" actId="1076"/>
          <ac:spMkLst>
            <pc:docMk/>
            <pc:sldMk cId="2114303084" sldId="784"/>
            <ac:spMk id="2" creationId="{00000000-0000-0000-0000-000000000000}"/>
          </ac:spMkLst>
        </pc:spChg>
      </pc:sldChg>
      <pc:sldChg chg="modSp">
        <pc:chgData name="Guest User" userId="S::urn:spo:anon#fdd3cffa7745fba7fed69592fc38aa46ca3fbb93ac111fb68a5e31dec70ea032::" providerId="AD" clId="Web-{3D89B3B3-6AA2-F122-D455-B07F3F8DB643}" dt="2023-04-03T16:08:03.019" v="119" actId="1076"/>
        <pc:sldMkLst>
          <pc:docMk/>
          <pc:sldMk cId="1663966829" sldId="785"/>
        </pc:sldMkLst>
        <pc:spChg chg="mod">
          <ac:chgData name="Guest User" userId="S::urn:spo:anon#fdd3cffa7745fba7fed69592fc38aa46ca3fbb93ac111fb68a5e31dec70ea032::" providerId="AD" clId="Web-{3D89B3B3-6AA2-F122-D455-B07F3F8DB643}" dt="2023-04-03T16:07:57.956" v="118" actId="20577"/>
          <ac:spMkLst>
            <pc:docMk/>
            <pc:sldMk cId="1663966829" sldId="785"/>
            <ac:spMk id="3" creationId="{00000000-0000-0000-0000-000000000000}"/>
          </ac:spMkLst>
        </pc:spChg>
        <pc:picChg chg="mod">
          <ac:chgData name="Guest User" userId="S::urn:spo:anon#fdd3cffa7745fba7fed69592fc38aa46ca3fbb93ac111fb68a5e31dec70ea032::" providerId="AD" clId="Web-{3D89B3B3-6AA2-F122-D455-B07F3F8DB643}" dt="2023-04-03T16:08:03.019" v="119" actId="1076"/>
          <ac:picMkLst>
            <pc:docMk/>
            <pc:sldMk cId="1663966829" sldId="785"/>
            <ac:picMk id="1026" creationId="{00000000-0000-0000-0000-000000000000}"/>
          </ac:picMkLst>
        </pc:picChg>
      </pc:sldChg>
      <pc:sldChg chg="modSp">
        <pc:chgData name="Guest User" userId="S::urn:spo:anon#fdd3cffa7745fba7fed69592fc38aa46ca3fbb93ac111fb68a5e31dec70ea032::" providerId="AD" clId="Web-{3D89B3B3-6AA2-F122-D455-B07F3F8DB643}" dt="2023-04-03T16:11:22.602" v="123" actId="14100"/>
        <pc:sldMkLst>
          <pc:docMk/>
          <pc:sldMk cId="2879193469" sldId="786"/>
        </pc:sldMkLst>
        <pc:spChg chg="mod">
          <ac:chgData name="Guest User" userId="S::urn:spo:anon#fdd3cffa7745fba7fed69592fc38aa46ca3fbb93ac111fb68a5e31dec70ea032::" providerId="AD" clId="Web-{3D89B3B3-6AA2-F122-D455-B07F3F8DB643}" dt="2023-04-03T16:11:08.414" v="122" actId="20577"/>
          <ac:spMkLst>
            <pc:docMk/>
            <pc:sldMk cId="2879193469" sldId="786"/>
            <ac:spMk id="2" creationId="{00000000-0000-0000-0000-000000000000}"/>
          </ac:spMkLst>
        </pc:spChg>
        <pc:spChg chg="mod">
          <ac:chgData name="Guest User" userId="S::urn:spo:anon#fdd3cffa7745fba7fed69592fc38aa46ca3fbb93ac111fb68a5e31dec70ea032::" providerId="AD" clId="Web-{3D89B3B3-6AA2-F122-D455-B07F3F8DB643}" dt="2023-04-03T16:11:22.602" v="123" actId="14100"/>
          <ac:spMkLst>
            <pc:docMk/>
            <pc:sldMk cId="2879193469" sldId="786"/>
            <ac:spMk id="3" creationId="{00000000-0000-0000-0000-000000000000}"/>
          </ac:spMkLst>
        </pc:spChg>
      </pc:sldChg>
      <pc:sldChg chg="modSp">
        <pc:chgData name="Guest User" userId="S::urn:spo:anon#fdd3cffa7745fba7fed69592fc38aa46ca3fbb93ac111fb68a5e31dec70ea032::" providerId="AD" clId="Web-{3D89B3B3-6AA2-F122-D455-B07F3F8DB643}" dt="2023-04-03T16:12:23.275" v="127" actId="1076"/>
        <pc:sldMkLst>
          <pc:docMk/>
          <pc:sldMk cId="3560026354" sldId="787"/>
        </pc:sldMkLst>
        <pc:spChg chg="mod">
          <ac:chgData name="Guest User" userId="S::urn:spo:anon#fdd3cffa7745fba7fed69592fc38aa46ca3fbb93ac111fb68a5e31dec70ea032::" providerId="AD" clId="Web-{3D89B3B3-6AA2-F122-D455-B07F3F8DB643}" dt="2023-04-03T16:12:23.275" v="127" actId="1076"/>
          <ac:spMkLst>
            <pc:docMk/>
            <pc:sldMk cId="3560026354" sldId="787"/>
            <ac:spMk id="3" creationId="{00000000-0000-0000-0000-000000000000}"/>
          </ac:spMkLst>
        </pc:spChg>
        <pc:picChg chg="mod">
          <ac:chgData name="Guest User" userId="S::urn:spo:anon#fdd3cffa7745fba7fed69592fc38aa46ca3fbb93ac111fb68a5e31dec70ea032::" providerId="AD" clId="Web-{3D89B3B3-6AA2-F122-D455-B07F3F8DB643}" dt="2023-04-03T16:12:10.931" v="125" actId="1076"/>
          <ac:picMkLst>
            <pc:docMk/>
            <pc:sldMk cId="3560026354" sldId="787"/>
            <ac:picMk id="5122" creationId="{00000000-0000-0000-0000-000000000000}"/>
          </ac:picMkLst>
        </pc:picChg>
      </pc:sldChg>
      <pc:sldChg chg="modSp">
        <pc:chgData name="Guest User" userId="S::urn:spo:anon#fdd3cffa7745fba7fed69592fc38aa46ca3fbb93ac111fb68a5e31dec70ea032::" providerId="AD" clId="Web-{3D89B3B3-6AA2-F122-D455-B07F3F8DB643}" dt="2023-04-03T16:13:42.402" v="134" actId="20577"/>
        <pc:sldMkLst>
          <pc:docMk/>
          <pc:sldMk cId="181806907" sldId="794"/>
        </pc:sldMkLst>
        <pc:spChg chg="mod">
          <ac:chgData name="Guest User" userId="S::urn:spo:anon#fdd3cffa7745fba7fed69592fc38aa46ca3fbb93ac111fb68a5e31dec70ea032::" providerId="AD" clId="Web-{3D89B3B3-6AA2-F122-D455-B07F3F8DB643}" dt="2023-04-03T16:13:42.402" v="134" actId="20577"/>
          <ac:spMkLst>
            <pc:docMk/>
            <pc:sldMk cId="181806907" sldId="794"/>
            <ac:spMk id="3" creationId="{00000000-0000-0000-0000-000000000000}"/>
          </ac:spMkLst>
        </pc:spChg>
      </pc:sldChg>
      <pc:sldChg chg="modSp">
        <pc:chgData name="Guest User" userId="S::urn:spo:anon#fdd3cffa7745fba7fed69592fc38aa46ca3fbb93ac111fb68a5e31dec70ea032::" providerId="AD" clId="Web-{3D89B3B3-6AA2-F122-D455-B07F3F8DB643}" dt="2023-04-03T16:21:41.288" v="139" actId="20577"/>
        <pc:sldMkLst>
          <pc:docMk/>
          <pc:sldMk cId="2949055781" sldId="802"/>
        </pc:sldMkLst>
        <pc:spChg chg="mod">
          <ac:chgData name="Guest User" userId="S::urn:spo:anon#fdd3cffa7745fba7fed69592fc38aa46ca3fbb93ac111fb68a5e31dec70ea032::" providerId="AD" clId="Web-{3D89B3B3-6AA2-F122-D455-B07F3F8DB643}" dt="2023-04-03T16:21:41.288" v="139" actId="20577"/>
          <ac:spMkLst>
            <pc:docMk/>
            <pc:sldMk cId="2949055781" sldId="802"/>
            <ac:spMk id="3" creationId="{00000000-0000-0000-0000-000000000000}"/>
          </ac:spMkLst>
        </pc:spChg>
      </pc:sldChg>
      <pc:sldChg chg="modSp">
        <pc:chgData name="Guest User" userId="S::urn:spo:anon#fdd3cffa7745fba7fed69592fc38aa46ca3fbb93ac111fb68a5e31dec70ea032::" providerId="AD" clId="Web-{3D89B3B3-6AA2-F122-D455-B07F3F8DB643}" dt="2023-04-03T16:23:20.775" v="149" actId="14100"/>
        <pc:sldMkLst>
          <pc:docMk/>
          <pc:sldMk cId="4206412861" sldId="803"/>
        </pc:sldMkLst>
        <pc:spChg chg="mod">
          <ac:chgData name="Guest User" userId="S::urn:spo:anon#fdd3cffa7745fba7fed69592fc38aa46ca3fbb93ac111fb68a5e31dec70ea032::" providerId="AD" clId="Web-{3D89B3B3-6AA2-F122-D455-B07F3F8DB643}" dt="2023-04-03T16:23:16.322" v="148" actId="1076"/>
          <ac:spMkLst>
            <pc:docMk/>
            <pc:sldMk cId="4206412861" sldId="803"/>
            <ac:spMk id="2" creationId="{00000000-0000-0000-0000-000000000000}"/>
          </ac:spMkLst>
        </pc:spChg>
        <pc:spChg chg="mod">
          <ac:chgData name="Guest User" userId="S::urn:spo:anon#fdd3cffa7745fba7fed69592fc38aa46ca3fbb93ac111fb68a5e31dec70ea032::" providerId="AD" clId="Web-{3D89B3B3-6AA2-F122-D455-B07F3F8DB643}" dt="2023-04-03T16:23:20.775" v="149" actId="14100"/>
          <ac:spMkLst>
            <pc:docMk/>
            <pc:sldMk cId="4206412861" sldId="803"/>
            <ac:spMk id="3" creationId="{00000000-0000-0000-0000-000000000000}"/>
          </ac:spMkLst>
        </pc:spChg>
      </pc:sldChg>
      <pc:sldChg chg="addSp delSp modSp">
        <pc:chgData name="Guest User" userId="S::urn:spo:anon#fdd3cffa7745fba7fed69592fc38aa46ca3fbb93ac111fb68a5e31dec70ea032::" providerId="AD" clId="Web-{3D89B3B3-6AA2-F122-D455-B07F3F8DB643}" dt="2023-04-03T16:43:03.882" v="216" actId="20577"/>
        <pc:sldMkLst>
          <pc:docMk/>
          <pc:sldMk cId="3813398324" sldId="810"/>
        </pc:sldMkLst>
        <pc:spChg chg="mod">
          <ac:chgData name="Guest User" userId="S::urn:spo:anon#fdd3cffa7745fba7fed69592fc38aa46ca3fbb93ac111fb68a5e31dec70ea032::" providerId="AD" clId="Web-{3D89B3B3-6AA2-F122-D455-B07F3F8DB643}" dt="2023-04-03T16:43:03.882" v="216" actId="20577"/>
          <ac:spMkLst>
            <pc:docMk/>
            <pc:sldMk cId="3813398324" sldId="810"/>
            <ac:spMk id="2" creationId="{00000000-0000-0000-0000-000000000000}"/>
          </ac:spMkLst>
        </pc:spChg>
        <pc:spChg chg="del mod">
          <ac:chgData name="Guest User" userId="S::urn:spo:anon#fdd3cffa7745fba7fed69592fc38aa46ca3fbb93ac111fb68a5e31dec70ea032::" providerId="AD" clId="Web-{3D89B3B3-6AA2-F122-D455-B07F3F8DB643}" dt="2023-04-03T16:37:18.561" v="190"/>
          <ac:spMkLst>
            <pc:docMk/>
            <pc:sldMk cId="3813398324" sldId="810"/>
            <ac:spMk id="3" creationId="{00000000-0000-0000-0000-000000000000}"/>
          </ac:spMkLst>
        </pc:spChg>
        <pc:picChg chg="add mod ord">
          <ac:chgData name="Guest User" userId="S::urn:spo:anon#fdd3cffa7745fba7fed69592fc38aa46ca3fbb93ac111fb68a5e31dec70ea032::" providerId="AD" clId="Web-{3D89B3B3-6AA2-F122-D455-B07F3F8DB643}" dt="2023-04-03T16:37:38.499" v="196" actId="1076"/>
          <ac:picMkLst>
            <pc:docMk/>
            <pc:sldMk cId="3813398324" sldId="810"/>
            <ac:picMk id="4" creationId="{BB825E93-067B-8B98-274B-0DD37D6198E3}"/>
          </ac:picMkLst>
        </pc:picChg>
      </pc:sldChg>
      <pc:sldChg chg="modSp">
        <pc:chgData name="Guest User" userId="S::urn:spo:anon#fdd3cffa7745fba7fed69592fc38aa46ca3fbb93ac111fb68a5e31dec70ea032::" providerId="AD" clId="Web-{3D89B3B3-6AA2-F122-D455-B07F3F8DB643}" dt="2023-04-03T16:16:52.547" v="136" actId="20577"/>
        <pc:sldMkLst>
          <pc:docMk/>
          <pc:sldMk cId="2264136892" sldId="831"/>
        </pc:sldMkLst>
        <pc:spChg chg="mod">
          <ac:chgData name="Guest User" userId="S::urn:spo:anon#fdd3cffa7745fba7fed69592fc38aa46ca3fbb93ac111fb68a5e31dec70ea032::" providerId="AD" clId="Web-{3D89B3B3-6AA2-F122-D455-B07F3F8DB643}" dt="2023-04-03T16:16:52.547" v="136" actId="20577"/>
          <ac:spMkLst>
            <pc:docMk/>
            <pc:sldMk cId="2264136892" sldId="831"/>
            <ac:spMk id="13" creationId="{2588BD49-358F-5827-CB2F-40E6D660C402}"/>
          </ac:spMkLst>
        </pc:spChg>
      </pc:sldChg>
    </pc:docChg>
  </pc:docChgLst>
  <pc:docChgLst>
    <pc:chgData name="Guest User" userId="S::urn:spo:anon#6929577ae0486b7e73fc7bfa6da82adaf647a8de70498aadc025407b33c20eb3::" providerId="AD" clId="Web-{1827C476-BE9B-DF64-314F-878ED7022C47}"/>
    <pc:docChg chg="addSld modSld">
      <pc:chgData name="Guest User" userId="S::urn:spo:anon#6929577ae0486b7e73fc7bfa6da82adaf647a8de70498aadc025407b33c20eb3::" providerId="AD" clId="Web-{1827C476-BE9B-DF64-314F-878ED7022C47}" dt="2023-04-03T19:28:32.648" v="108" actId="20577"/>
      <pc:docMkLst>
        <pc:docMk/>
      </pc:docMkLst>
      <pc:sldChg chg="modSp">
        <pc:chgData name="Guest User" userId="S::urn:spo:anon#6929577ae0486b7e73fc7bfa6da82adaf647a8de70498aadc025407b33c20eb3::" providerId="AD" clId="Web-{1827C476-BE9B-DF64-314F-878ED7022C47}" dt="2023-04-03T19:28:32.648" v="108" actId="20577"/>
        <pc:sldMkLst>
          <pc:docMk/>
          <pc:sldMk cId="1706959969" sldId="276"/>
        </pc:sldMkLst>
        <pc:spChg chg="mod">
          <ac:chgData name="Guest User" userId="S::urn:spo:anon#6929577ae0486b7e73fc7bfa6da82adaf647a8de70498aadc025407b33c20eb3::" providerId="AD" clId="Web-{1827C476-BE9B-DF64-314F-878ED7022C47}" dt="2023-04-03T19:28:32.648" v="108" actId="20577"/>
          <ac:spMkLst>
            <pc:docMk/>
            <pc:sldMk cId="1706959969" sldId="276"/>
            <ac:spMk id="2" creationId="{005CF54C-CCE2-47F9-A974-2EF25127E06E}"/>
          </ac:spMkLst>
        </pc:spChg>
      </pc:sldChg>
      <pc:sldChg chg="modSp">
        <pc:chgData name="Guest User" userId="S::urn:spo:anon#6929577ae0486b7e73fc7bfa6da82adaf647a8de70498aadc025407b33c20eb3::" providerId="AD" clId="Web-{1827C476-BE9B-DF64-314F-878ED7022C47}" dt="2023-04-03T17:35:03.169" v="99"/>
        <pc:sldMkLst>
          <pc:docMk/>
          <pc:sldMk cId="2747414308" sldId="292"/>
        </pc:sldMkLst>
        <pc:picChg chg="mod">
          <ac:chgData name="Guest User" userId="S::urn:spo:anon#6929577ae0486b7e73fc7bfa6da82adaf647a8de70498aadc025407b33c20eb3::" providerId="AD" clId="Web-{1827C476-BE9B-DF64-314F-878ED7022C47}" dt="2023-04-03T17:35:03.169" v="99"/>
          <ac:picMkLst>
            <pc:docMk/>
            <pc:sldMk cId="2747414308" sldId="292"/>
            <ac:picMk id="11" creationId="{00000000-0000-0000-0000-000000000000}"/>
          </ac:picMkLst>
        </pc:picChg>
      </pc:sldChg>
      <pc:sldChg chg="modSp">
        <pc:chgData name="Guest User" userId="S::urn:spo:anon#6929577ae0486b7e73fc7bfa6da82adaf647a8de70498aadc025407b33c20eb3::" providerId="AD" clId="Web-{1827C476-BE9B-DF64-314F-878ED7022C47}" dt="2023-04-03T16:54:20.220" v="12" actId="14100"/>
        <pc:sldMkLst>
          <pc:docMk/>
          <pc:sldMk cId="2242255932" sldId="535"/>
        </pc:sldMkLst>
        <pc:picChg chg="mod">
          <ac:chgData name="Guest User" userId="S::urn:spo:anon#6929577ae0486b7e73fc7bfa6da82adaf647a8de70498aadc025407b33c20eb3::" providerId="AD" clId="Web-{1827C476-BE9B-DF64-314F-878ED7022C47}" dt="2023-04-03T16:54:20.220" v="12" actId="1410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1827C476-BE9B-DF64-314F-878ED7022C47}" dt="2023-04-03T17:30:57.992" v="96" actId="20577"/>
        <pc:sldMkLst>
          <pc:docMk/>
          <pc:sldMk cId="2762761348" sldId="564"/>
        </pc:sldMkLst>
        <pc:spChg chg="mod">
          <ac:chgData name="Guest User" userId="S::urn:spo:anon#6929577ae0486b7e73fc7bfa6da82adaf647a8de70498aadc025407b33c20eb3::" providerId="AD" clId="Web-{1827C476-BE9B-DF64-314F-878ED7022C47}" dt="2023-04-03T17:30:57.992" v="96" actId="20577"/>
          <ac:spMkLst>
            <pc:docMk/>
            <pc:sldMk cId="2762761348" sldId="564"/>
            <ac:spMk id="2" creationId="{53AC37B7-576A-479F-8150-D6A70486581A}"/>
          </ac:spMkLst>
        </pc:spChg>
      </pc:sldChg>
      <pc:sldChg chg="modSp">
        <pc:chgData name="Guest User" userId="S::urn:spo:anon#6929577ae0486b7e73fc7bfa6da82adaf647a8de70498aadc025407b33c20eb3::" providerId="AD" clId="Web-{1827C476-BE9B-DF64-314F-878ED7022C47}" dt="2023-04-03T17:30:06.053" v="92" actId="14100"/>
        <pc:sldMkLst>
          <pc:docMk/>
          <pc:sldMk cId="4122895850" sldId="567"/>
        </pc:sldMkLst>
        <pc:picChg chg="mod">
          <ac:chgData name="Guest User" userId="S::urn:spo:anon#6929577ae0486b7e73fc7bfa6da82adaf647a8de70498aadc025407b33c20eb3::" providerId="AD" clId="Web-{1827C476-BE9B-DF64-314F-878ED7022C47}" dt="2023-04-03T17:30:06.053" v="92" actId="14100"/>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1827C476-BE9B-DF64-314F-878ED7022C47}" dt="2023-04-03T17:18:15.911" v="14" actId="20577"/>
        <pc:sldMkLst>
          <pc:docMk/>
          <pc:sldMk cId="3719841199" sldId="569"/>
        </pc:sldMkLst>
        <pc:spChg chg="mod">
          <ac:chgData name="Guest User" userId="S::urn:spo:anon#6929577ae0486b7e73fc7bfa6da82adaf647a8de70498aadc025407b33c20eb3::" providerId="AD" clId="Web-{1827C476-BE9B-DF64-314F-878ED7022C47}" dt="2023-04-03T17:18:15.911" v="14" actId="20577"/>
          <ac:spMkLst>
            <pc:docMk/>
            <pc:sldMk cId="3719841199" sldId="569"/>
            <ac:spMk id="4" creationId="{AF3844A9-C5CA-4D3B-B2B2-496BFE33BECB}"/>
          </ac:spMkLst>
        </pc:spChg>
      </pc:sldChg>
      <pc:sldChg chg="modSp">
        <pc:chgData name="Guest User" userId="S::urn:spo:anon#6929577ae0486b7e73fc7bfa6da82adaf647a8de70498aadc025407b33c20eb3::" providerId="AD" clId="Web-{1827C476-BE9B-DF64-314F-878ED7022C47}" dt="2023-04-03T17:34:43.544" v="98"/>
        <pc:sldMkLst>
          <pc:docMk/>
          <pc:sldMk cId="2333342498" sldId="571"/>
        </pc:sldMkLst>
        <pc:picChg chg="mod">
          <ac:chgData name="Guest User" userId="S::urn:spo:anon#6929577ae0486b7e73fc7bfa6da82adaf647a8de70498aadc025407b33c20eb3::" providerId="AD" clId="Web-{1827C476-BE9B-DF64-314F-878ED7022C47}" dt="2023-04-03T17:34:43.544" v="98"/>
          <ac:picMkLst>
            <pc:docMk/>
            <pc:sldMk cId="2333342498" sldId="571"/>
            <ac:picMk id="11" creationId="{00000000-0000-0000-0000-000000000000}"/>
          </ac:picMkLst>
        </pc:picChg>
      </pc:sldChg>
      <pc:sldChg chg="modSp">
        <pc:chgData name="Guest User" userId="S::urn:spo:anon#6929577ae0486b7e73fc7bfa6da82adaf647a8de70498aadc025407b33c20eb3::" providerId="AD" clId="Web-{1827C476-BE9B-DF64-314F-878ED7022C47}" dt="2023-04-03T17:34:29.465" v="97"/>
        <pc:sldMkLst>
          <pc:docMk/>
          <pc:sldMk cId="733972341" sldId="590"/>
        </pc:sldMkLst>
        <pc:picChg chg="mod">
          <ac:chgData name="Guest User" userId="S::urn:spo:anon#6929577ae0486b7e73fc7bfa6da82adaf647a8de70498aadc025407b33c20eb3::" providerId="AD" clId="Web-{1827C476-BE9B-DF64-314F-878ED7022C47}" dt="2023-04-03T17:34:29.465" v="97"/>
          <ac:picMkLst>
            <pc:docMk/>
            <pc:sldMk cId="733972341" sldId="590"/>
            <ac:picMk id="11" creationId="{00000000-0000-0000-0000-000000000000}"/>
          </ac:picMkLst>
        </pc:picChg>
      </pc:sldChg>
      <pc:sldChg chg="modSp">
        <pc:chgData name="Guest User" userId="S::urn:spo:anon#6929577ae0486b7e73fc7bfa6da82adaf647a8de70498aadc025407b33c20eb3::" providerId="AD" clId="Web-{1827C476-BE9B-DF64-314F-878ED7022C47}" dt="2023-04-03T17:35:20.639" v="100"/>
        <pc:sldMkLst>
          <pc:docMk/>
          <pc:sldMk cId="162474003" sldId="767"/>
        </pc:sldMkLst>
        <pc:picChg chg="mod">
          <ac:chgData name="Guest User" userId="S::urn:spo:anon#6929577ae0486b7e73fc7bfa6da82adaf647a8de70498aadc025407b33c20eb3::" providerId="AD" clId="Web-{1827C476-BE9B-DF64-314F-878ED7022C47}" dt="2023-04-03T17:35:20.639" v="100"/>
          <ac:picMkLst>
            <pc:docMk/>
            <pc:sldMk cId="162474003" sldId="767"/>
            <ac:picMk id="11" creationId="{00000000-0000-0000-0000-000000000000}"/>
          </ac:picMkLst>
        </pc:picChg>
      </pc:sldChg>
      <pc:sldChg chg="modSp">
        <pc:chgData name="Guest User" userId="S::urn:spo:anon#6929577ae0486b7e73fc7bfa6da82adaf647a8de70498aadc025407b33c20eb3::" providerId="AD" clId="Web-{1827C476-BE9B-DF64-314F-878ED7022C47}" dt="2023-04-03T17:35:38.155" v="101"/>
        <pc:sldMkLst>
          <pc:docMk/>
          <pc:sldMk cId="1644796112" sldId="790"/>
        </pc:sldMkLst>
        <pc:picChg chg="mod">
          <ac:chgData name="Guest User" userId="S::urn:spo:anon#6929577ae0486b7e73fc7bfa6da82adaf647a8de70498aadc025407b33c20eb3::" providerId="AD" clId="Web-{1827C476-BE9B-DF64-314F-878ED7022C47}" dt="2023-04-03T17:35:38.155" v="101"/>
          <ac:picMkLst>
            <pc:docMk/>
            <pc:sldMk cId="1644796112" sldId="790"/>
            <ac:picMk id="11" creationId="{00000000-0000-0000-0000-000000000000}"/>
          </ac:picMkLst>
        </pc:picChg>
      </pc:sldChg>
      <pc:sldChg chg="addSp delSp modSp">
        <pc:chgData name="Guest User" userId="S::urn:spo:anon#6929577ae0486b7e73fc7bfa6da82adaf647a8de70498aadc025407b33c20eb3::" providerId="AD" clId="Web-{1827C476-BE9B-DF64-314F-878ED7022C47}" dt="2023-04-03T16:45:40.317" v="5" actId="1076"/>
        <pc:sldMkLst>
          <pc:docMk/>
          <pc:sldMk cId="3813398324" sldId="810"/>
        </pc:sldMkLst>
        <pc:spChg chg="add del mod">
          <ac:chgData name="Guest User" userId="S::urn:spo:anon#6929577ae0486b7e73fc7bfa6da82adaf647a8de70498aadc025407b33c20eb3::" providerId="AD" clId="Web-{1827C476-BE9B-DF64-314F-878ED7022C47}" dt="2023-04-03T16:45:32.238" v="2"/>
          <ac:spMkLst>
            <pc:docMk/>
            <pc:sldMk cId="3813398324" sldId="810"/>
            <ac:spMk id="5" creationId="{5FD1AD59-4FB3-69B6-CBA4-F61937472786}"/>
          </ac:spMkLst>
        </pc:spChg>
        <pc:picChg chg="del mod">
          <ac:chgData name="Guest User" userId="S::urn:spo:anon#6929577ae0486b7e73fc7bfa6da82adaf647a8de70498aadc025407b33c20eb3::" providerId="AD" clId="Web-{1827C476-BE9B-DF64-314F-878ED7022C47}" dt="2023-04-03T16:45:30.192" v="1"/>
          <ac:picMkLst>
            <pc:docMk/>
            <pc:sldMk cId="3813398324" sldId="810"/>
            <ac:picMk id="4" creationId="{BB825E93-067B-8B98-274B-0DD37D6198E3}"/>
          </ac:picMkLst>
        </pc:picChg>
        <pc:picChg chg="add mod ord">
          <ac:chgData name="Guest User" userId="S::urn:spo:anon#6929577ae0486b7e73fc7bfa6da82adaf647a8de70498aadc025407b33c20eb3::" providerId="AD" clId="Web-{1827C476-BE9B-DF64-314F-878ED7022C47}" dt="2023-04-03T16:45:40.317" v="5" actId="1076"/>
          <ac:picMkLst>
            <pc:docMk/>
            <pc:sldMk cId="3813398324" sldId="810"/>
            <ac:picMk id="6" creationId="{A2CCDE56-7336-E94A-6BA8-DAC8764A5034}"/>
          </ac:picMkLst>
        </pc:picChg>
      </pc:sldChg>
      <pc:sldChg chg="addSp delSp modSp">
        <pc:chgData name="Guest User" userId="S::urn:spo:anon#6929577ae0486b7e73fc7bfa6da82adaf647a8de70498aadc025407b33c20eb3::" providerId="AD" clId="Web-{1827C476-BE9B-DF64-314F-878ED7022C47}" dt="2023-04-03T16:53:05.234" v="10" actId="1076"/>
        <pc:sldMkLst>
          <pc:docMk/>
          <pc:sldMk cId="4286611857" sldId="812"/>
        </pc:sldMkLst>
        <pc:spChg chg="mod">
          <ac:chgData name="Guest User" userId="S::urn:spo:anon#6929577ae0486b7e73fc7bfa6da82adaf647a8de70498aadc025407b33c20eb3::" providerId="AD" clId="Web-{1827C476-BE9B-DF64-314F-878ED7022C47}" dt="2023-04-03T16:52:56.968" v="8" actId="1076"/>
          <ac:spMkLst>
            <pc:docMk/>
            <pc:sldMk cId="4286611857" sldId="812"/>
            <ac:spMk id="2" creationId="{00000000-0000-0000-0000-000000000000}"/>
          </ac:spMkLst>
        </pc:spChg>
        <pc:spChg chg="del">
          <ac:chgData name="Guest User" userId="S::urn:spo:anon#6929577ae0486b7e73fc7bfa6da82adaf647a8de70498aadc025407b33c20eb3::" providerId="AD" clId="Web-{1827C476-BE9B-DF64-314F-878ED7022C47}" dt="2023-04-03T16:52:50.140" v="6"/>
          <ac:spMkLst>
            <pc:docMk/>
            <pc:sldMk cId="4286611857" sldId="812"/>
            <ac:spMk id="3" creationId="{00000000-0000-0000-0000-000000000000}"/>
          </ac:spMkLst>
        </pc:spChg>
        <pc:picChg chg="add mod ord">
          <ac:chgData name="Guest User" userId="S::urn:spo:anon#6929577ae0486b7e73fc7bfa6da82adaf647a8de70498aadc025407b33c20eb3::" providerId="AD" clId="Web-{1827C476-BE9B-DF64-314F-878ED7022C47}" dt="2023-04-03T16:53:05.234" v="10" actId="1076"/>
          <ac:picMkLst>
            <pc:docMk/>
            <pc:sldMk cId="4286611857" sldId="812"/>
            <ac:picMk id="4" creationId="{D8934458-0F63-0021-BF10-B07F6252CDD7}"/>
          </ac:picMkLst>
        </pc:picChg>
      </pc:sldChg>
      <pc:sldChg chg="modSp">
        <pc:chgData name="Guest User" userId="S::urn:spo:anon#6929577ae0486b7e73fc7bfa6da82adaf647a8de70498aadc025407b33c20eb3::" providerId="AD" clId="Web-{1827C476-BE9B-DF64-314F-878ED7022C47}" dt="2023-04-03T17:36:19.312" v="102"/>
        <pc:sldMkLst>
          <pc:docMk/>
          <pc:sldMk cId="1344217716" sldId="816"/>
        </pc:sldMkLst>
        <pc:picChg chg="mod">
          <ac:chgData name="Guest User" userId="S::urn:spo:anon#6929577ae0486b7e73fc7bfa6da82adaf647a8de70498aadc025407b33c20eb3::" providerId="AD" clId="Web-{1827C476-BE9B-DF64-314F-878ED7022C47}" dt="2023-04-03T17:36:19.312" v="102"/>
          <ac:picMkLst>
            <pc:docMk/>
            <pc:sldMk cId="1344217716" sldId="816"/>
            <ac:picMk id="11" creationId="{00000000-0000-0000-0000-000000000000}"/>
          </ac:picMkLst>
        </pc:picChg>
      </pc:sldChg>
      <pc:sldChg chg="modSp">
        <pc:chgData name="Guest User" userId="S::urn:spo:anon#6929577ae0486b7e73fc7bfa6da82adaf647a8de70498aadc025407b33c20eb3::" providerId="AD" clId="Web-{1827C476-BE9B-DF64-314F-878ED7022C47}" dt="2023-04-03T17:39:19.019" v="103"/>
        <pc:sldMkLst>
          <pc:docMk/>
          <pc:sldMk cId="1038377978" sldId="826"/>
        </pc:sldMkLst>
        <pc:picChg chg="mod">
          <ac:chgData name="Guest User" userId="S::urn:spo:anon#6929577ae0486b7e73fc7bfa6da82adaf647a8de70498aadc025407b33c20eb3::" providerId="AD" clId="Web-{1827C476-BE9B-DF64-314F-878ED7022C47}" dt="2023-04-03T17:39:19.019" v="103"/>
          <ac:picMkLst>
            <pc:docMk/>
            <pc:sldMk cId="1038377978" sldId="826"/>
            <ac:picMk id="8" creationId="{00000000-0000-0000-0000-000000000000}"/>
          </ac:picMkLst>
        </pc:picChg>
      </pc:sldChg>
      <pc:sldChg chg="modSp">
        <pc:chgData name="Guest User" userId="S::urn:spo:anon#6929577ae0486b7e73fc7bfa6da82adaf647a8de70498aadc025407b33c20eb3::" providerId="AD" clId="Web-{1827C476-BE9B-DF64-314F-878ED7022C47}" dt="2023-04-03T17:39:33.066" v="104"/>
        <pc:sldMkLst>
          <pc:docMk/>
          <pc:sldMk cId="3023723950" sldId="827"/>
        </pc:sldMkLst>
        <pc:picChg chg="mod">
          <ac:chgData name="Guest User" userId="S::urn:spo:anon#6929577ae0486b7e73fc7bfa6da82adaf647a8de70498aadc025407b33c20eb3::" providerId="AD" clId="Web-{1827C476-BE9B-DF64-314F-878ED7022C47}" dt="2023-04-03T17:39:33.066" v="104"/>
          <ac:picMkLst>
            <pc:docMk/>
            <pc:sldMk cId="3023723950" sldId="827"/>
            <ac:picMk id="5" creationId="{00000000-0000-0000-0000-000000000000}"/>
          </ac:picMkLst>
        </pc:picChg>
      </pc:sldChg>
      <pc:sldChg chg="modSp">
        <pc:chgData name="Guest User" userId="S::urn:spo:anon#6929577ae0486b7e73fc7bfa6da82adaf647a8de70498aadc025407b33c20eb3::" providerId="AD" clId="Web-{1827C476-BE9B-DF64-314F-878ED7022C47}" dt="2023-04-03T17:39:46.270" v="105"/>
        <pc:sldMkLst>
          <pc:docMk/>
          <pc:sldMk cId="542417156" sldId="829"/>
        </pc:sldMkLst>
        <pc:picChg chg="mod">
          <ac:chgData name="Guest User" userId="S::urn:spo:anon#6929577ae0486b7e73fc7bfa6da82adaf647a8de70498aadc025407b33c20eb3::" providerId="AD" clId="Web-{1827C476-BE9B-DF64-314F-878ED7022C47}" dt="2023-04-03T17:39:46.270" v="105"/>
          <ac:picMkLst>
            <pc:docMk/>
            <pc:sldMk cId="542417156" sldId="829"/>
            <ac:picMk id="8" creationId="{00000000-0000-0000-0000-000000000000}"/>
          </ac:picMkLst>
        </pc:picChg>
      </pc:sldChg>
      <pc:sldChg chg="modSp">
        <pc:chgData name="Guest User" userId="S::urn:spo:anon#6929577ae0486b7e73fc7bfa6da82adaf647a8de70498aadc025407b33c20eb3::" providerId="AD" clId="Web-{1827C476-BE9B-DF64-314F-878ED7022C47}" dt="2023-04-03T17:39:58.942" v="106"/>
        <pc:sldMkLst>
          <pc:docMk/>
          <pc:sldMk cId="3504989130" sldId="830"/>
        </pc:sldMkLst>
        <pc:picChg chg="mod">
          <ac:chgData name="Guest User" userId="S::urn:spo:anon#6929577ae0486b7e73fc7bfa6da82adaf647a8de70498aadc025407b33c20eb3::" providerId="AD" clId="Web-{1827C476-BE9B-DF64-314F-878ED7022C47}" dt="2023-04-03T17:39:58.942" v="106"/>
          <ac:picMkLst>
            <pc:docMk/>
            <pc:sldMk cId="3504989130" sldId="830"/>
            <ac:picMk id="5" creationId="{00000000-0000-0000-0000-000000000000}"/>
          </ac:picMkLst>
        </pc:picChg>
      </pc:sldChg>
      <pc:sldChg chg="modSp">
        <pc:chgData name="Guest User" userId="S::urn:spo:anon#6929577ae0486b7e73fc7bfa6da82adaf647a8de70498aadc025407b33c20eb3::" providerId="AD" clId="Web-{1827C476-BE9B-DF64-314F-878ED7022C47}" dt="2023-04-03T17:43:03.215" v="107" actId="1076"/>
        <pc:sldMkLst>
          <pc:docMk/>
          <pc:sldMk cId="4206411106" sldId="833"/>
        </pc:sldMkLst>
        <pc:spChg chg="mod">
          <ac:chgData name="Guest User" userId="S::urn:spo:anon#6929577ae0486b7e73fc7bfa6da82adaf647a8de70498aadc025407b33c20eb3::" providerId="AD" clId="Web-{1827C476-BE9B-DF64-314F-878ED7022C47}" dt="2023-04-03T17:43:03.215" v="107" actId="1076"/>
          <ac:spMkLst>
            <pc:docMk/>
            <pc:sldMk cId="4206411106" sldId="833"/>
            <ac:spMk id="3" creationId="{00000000-0000-0000-0000-000000000000}"/>
          </ac:spMkLst>
        </pc:spChg>
      </pc:sldChg>
      <pc:sldChg chg="addSp modSp add replId">
        <pc:chgData name="Guest User" userId="S::urn:spo:anon#6929577ae0486b7e73fc7bfa6da82adaf647a8de70498aadc025407b33c20eb3::" providerId="AD" clId="Web-{1827C476-BE9B-DF64-314F-878ED7022C47}" dt="2023-04-03T17:24:24.560" v="91"/>
        <pc:sldMkLst>
          <pc:docMk/>
          <pc:sldMk cId="2738748862" sldId="834"/>
        </pc:sldMkLst>
        <pc:spChg chg="mod">
          <ac:chgData name="Guest User" userId="S::urn:spo:anon#6929577ae0486b7e73fc7bfa6da82adaf647a8de70498aadc025407b33c20eb3::" providerId="AD" clId="Web-{1827C476-BE9B-DF64-314F-878ED7022C47}" dt="2023-04-03T17:19:46.554" v="26" actId="20577"/>
          <ac:spMkLst>
            <pc:docMk/>
            <pc:sldMk cId="2738748862" sldId="834"/>
            <ac:spMk id="2" creationId="{00000000-0000-0000-0000-000000000000}"/>
          </ac:spMkLst>
        </pc:spChg>
        <pc:spChg chg="mod">
          <ac:chgData name="Guest User" userId="S::urn:spo:anon#6929577ae0486b7e73fc7bfa6da82adaf647a8de70498aadc025407b33c20eb3::" providerId="AD" clId="Web-{1827C476-BE9B-DF64-314F-878ED7022C47}" dt="2023-04-03T17:22:59.043" v="61" actId="20577"/>
          <ac:spMkLst>
            <pc:docMk/>
            <pc:sldMk cId="2738748862" sldId="834"/>
            <ac:spMk id="3" creationId="{00000000-0000-0000-0000-000000000000}"/>
          </ac:spMkLst>
        </pc:spChg>
        <pc:spChg chg="add mod">
          <ac:chgData name="Guest User" userId="S::urn:spo:anon#6929577ae0486b7e73fc7bfa6da82adaf647a8de70498aadc025407b33c20eb3::" providerId="AD" clId="Web-{1827C476-BE9B-DF64-314F-878ED7022C47}" dt="2023-04-03T17:24:24.560" v="91"/>
          <ac:spMkLst>
            <pc:docMk/>
            <pc:sldMk cId="2738748862" sldId="834"/>
            <ac:spMk id="6" creationId="{6CCBBA36-8A16-EC47-B0D9-658EE014CA2C}"/>
          </ac:spMkLst>
        </pc:spChg>
        <pc:picChg chg="add mod">
          <ac:chgData name="Guest User" userId="S::urn:spo:anon#6929577ae0486b7e73fc7bfa6da82adaf647a8de70498aadc025407b33c20eb3::" providerId="AD" clId="Web-{1827C476-BE9B-DF64-314F-878ED7022C47}" dt="2023-04-03T17:23:10.949" v="65" actId="1076"/>
          <ac:picMkLst>
            <pc:docMk/>
            <pc:sldMk cId="2738748862" sldId="834"/>
            <ac:picMk id="4" creationId="{A90FC074-318F-E158-F777-DC71FAE7F4A4}"/>
          </ac:picMkLst>
        </pc:picChg>
      </pc:sldChg>
    </pc:docChg>
  </pc:docChgLst>
  <pc:docChgLst>
    <pc:chgData name="Jones, Albert [MD]" userId="S::aljones_mseanea.org#ext#@neahq.onmicrosoft.com::9e3d8165-1eea-49ba-adea-0c9c00351460" providerId="AD" clId="Web-{75F30259-118B-8B34-3260-C5DC4AA323B6}"/>
    <pc:docChg chg="modSld">
      <pc:chgData name="Jones, Albert [MD]" userId="S::aljones_mseanea.org#ext#@neahq.onmicrosoft.com::9e3d8165-1eea-49ba-adea-0c9c00351460" providerId="AD" clId="Web-{75F30259-118B-8B34-3260-C5DC4AA323B6}" dt="2024-06-04T04:56:10.181" v="3" actId="20577"/>
      <pc:docMkLst>
        <pc:docMk/>
      </pc:docMkLst>
      <pc:sldChg chg="modSp">
        <pc:chgData name="Jones, Albert [MD]" userId="S::aljones_mseanea.org#ext#@neahq.onmicrosoft.com::9e3d8165-1eea-49ba-adea-0c9c00351460" providerId="AD" clId="Web-{75F30259-118B-8B34-3260-C5DC4AA323B6}" dt="2024-06-04T04:56:10.181" v="3" actId="20577"/>
        <pc:sldMkLst>
          <pc:docMk/>
          <pc:sldMk cId="989101411" sldId="984"/>
        </pc:sldMkLst>
        <pc:spChg chg="mod">
          <ac:chgData name="Jones, Albert [MD]" userId="S::aljones_mseanea.org#ext#@neahq.onmicrosoft.com::9e3d8165-1eea-49ba-adea-0c9c00351460" providerId="AD" clId="Web-{75F30259-118B-8B34-3260-C5DC4AA323B6}" dt="2024-06-04T04:56:10.181" v="3" actId="20577"/>
          <ac:spMkLst>
            <pc:docMk/>
            <pc:sldMk cId="989101411" sldId="984"/>
            <ac:spMk id="4" creationId="{31A3FC57-BA7E-C2BD-00B5-645B08C591BB}"/>
          </ac:spMkLst>
        </pc:spChg>
      </pc:sldChg>
    </pc:docChg>
  </pc:docChgLst>
  <pc:docChgLst>
    <pc:chgData name="Holmes, Ellen [NEA]" userId="S::eholmes@nea.org::8df78491-616d-4641-a13e-176bb27a1b7f" providerId="AD" clId="Web-{F290BFD2-0965-8B01-5EF1-3217ECF853D5}"/>
    <pc:docChg chg="modSld">
      <pc:chgData name="Holmes, Ellen [NEA]" userId="S::eholmes@nea.org::8df78491-616d-4641-a13e-176bb27a1b7f" providerId="AD" clId="Web-{F290BFD2-0965-8B01-5EF1-3217ECF853D5}" dt="2023-05-10T15:43:44.005" v="89" actId="20577"/>
      <pc:docMkLst>
        <pc:docMk/>
      </pc:docMkLst>
      <pc:sldChg chg="modSp">
        <pc:chgData name="Holmes, Ellen [NEA]" userId="S::eholmes@nea.org::8df78491-616d-4641-a13e-176bb27a1b7f" providerId="AD" clId="Web-{F290BFD2-0965-8B01-5EF1-3217ECF853D5}" dt="2023-05-10T15:43:44.005" v="89" actId="20577"/>
        <pc:sldMkLst>
          <pc:docMk/>
          <pc:sldMk cId="4196738096" sldId="942"/>
        </pc:sldMkLst>
        <pc:spChg chg="mod">
          <ac:chgData name="Holmes, Ellen [NEA]" userId="S::eholmes@nea.org::8df78491-616d-4641-a13e-176bb27a1b7f" providerId="AD" clId="Web-{F290BFD2-0965-8B01-5EF1-3217ECF853D5}" dt="2023-05-10T15:43:44.005" v="89" actId="20577"/>
          <ac:spMkLst>
            <pc:docMk/>
            <pc:sldMk cId="4196738096" sldId="942"/>
            <ac:spMk id="3" creationId="{00000000-0000-0000-0000-000000000000}"/>
          </ac:spMkLst>
        </pc:sp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66"/>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817955988" sldId="214748366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2185532848" sldId="214748366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234467543" sldId="214748366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1239113715" sldId="214748367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2138358032" sldId="214748367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163578801" sldId="214748367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178381615" sldId="214748367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518043182" sldId="214748367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3973900260" sldId="214748367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2040880889" sldId="214748367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66"/>
            <pc:sldLayoutMk cId="612817689" sldId="2147483677"/>
          </pc:sldLayoutMkLst>
        </pc:sldLayoutChg>
      </pc:sldMasterChg>
    </pc:docChg>
  </pc:docChgLst>
  <pc:docChgLst>
    <pc:chgData name="Guest User" userId="S::urn:spo:anon#6929577ae0486b7e73fc7bfa6da82adaf647a8de70498aadc025407b33c20eb3::" providerId="AD" clId="Web-{ED2D4C5D-5EE5-343C-03AE-8D08F112151D}"/>
    <pc:docChg chg="modSld">
      <pc:chgData name="Guest User" userId="S::urn:spo:anon#6929577ae0486b7e73fc7bfa6da82adaf647a8de70498aadc025407b33c20eb3::" providerId="AD" clId="Web-{ED2D4C5D-5EE5-343C-03AE-8D08F112151D}" dt="2023-04-03T17:10:47.955" v="25" actId="14100"/>
      <pc:docMkLst>
        <pc:docMk/>
      </pc:docMkLst>
      <pc:sldChg chg="modSp">
        <pc:chgData name="Guest User" userId="S::urn:spo:anon#6929577ae0486b7e73fc7bfa6da82adaf647a8de70498aadc025407b33c20eb3::" providerId="AD" clId="Web-{ED2D4C5D-5EE5-343C-03AE-8D08F112151D}" dt="2023-04-03T17:10:47.955" v="25" actId="14100"/>
        <pc:sldMkLst>
          <pc:docMk/>
          <pc:sldMk cId="1626656908" sldId="797"/>
        </pc:sldMkLst>
        <pc:spChg chg="mod">
          <ac:chgData name="Guest User" userId="S::urn:spo:anon#6929577ae0486b7e73fc7bfa6da82adaf647a8de70498aadc025407b33c20eb3::" providerId="AD" clId="Web-{ED2D4C5D-5EE5-343C-03AE-8D08F112151D}" dt="2023-04-03T17:10:47.955" v="25" actId="14100"/>
          <ac:spMkLst>
            <pc:docMk/>
            <pc:sldMk cId="1626656908" sldId="797"/>
            <ac:spMk id="2" creationId="{00000000-0000-0000-0000-000000000000}"/>
          </ac:spMkLst>
        </pc:spChg>
      </pc:sldChg>
    </pc:docChg>
  </pc:docChgLst>
  <pc:docChgLst>
    <pc:chgData name="Holmes, Ellen [NEA]" userId="S::eholmes@nea.org::8df78491-616d-4641-a13e-176bb27a1b7f" providerId="AD" clId="Web-{82A625BC-7D8E-752D-15A9-AA4E55A4C936}"/>
    <pc:docChg chg="modSld">
      <pc:chgData name="Holmes, Ellen [NEA]" userId="S::eholmes@nea.org::8df78491-616d-4641-a13e-176bb27a1b7f" providerId="AD" clId="Web-{82A625BC-7D8E-752D-15A9-AA4E55A4C936}" dt="2023-05-09T22:08:00.822" v="1" actId="20577"/>
      <pc:docMkLst>
        <pc:docMk/>
      </pc:docMkLst>
      <pc:sldChg chg="modSp">
        <pc:chgData name="Holmes, Ellen [NEA]" userId="S::eholmes@nea.org::8df78491-616d-4641-a13e-176bb27a1b7f" providerId="AD" clId="Web-{82A625BC-7D8E-752D-15A9-AA4E55A4C936}" dt="2023-05-09T22:08:00.822" v="1" actId="20577"/>
        <pc:sldMkLst>
          <pc:docMk/>
          <pc:sldMk cId="1598166496" sldId="947"/>
        </pc:sldMkLst>
        <pc:spChg chg="mod">
          <ac:chgData name="Holmes, Ellen [NEA]" userId="S::eholmes@nea.org::8df78491-616d-4641-a13e-176bb27a1b7f" providerId="AD" clId="Web-{82A625BC-7D8E-752D-15A9-AA4E55A4C936}" dt="2023-05-09T22:08:00.822" v="1" actId="20577"/>
          <ac:spMkLst>
            <pc:docMk/>
            <pc:sldMk cId="1598166496" sldId="947"/>
            <ac:spMk id="3" creationId="{00000000-0000-0000-0000-000000000000}"/>
          </ac:spMkLst>
        </pc:spChg>
      </pc:sldChg>
    </pc:docChg>
  </pc:docChgLst>
  <pc:docChgLst>
    <pc:chgData name="Guest User" userId="S::urn:spo:anon#6929577ae0486b7e73fc7bfa6da82adaf647a8de70498aadc025407b33c20eb3::" providerId="AD" clId="Web-{128C5CC9-C978-608B-5016-00A0EDBCD948}"/>
    <pc:docChg chg="modSld">
      <pc:chgData name="Guest User" userId="S::urn:spo:anon#6929577ae0486b7e73fc7bfa6da82adaf647a8de70498aadc025407b33c20eb3::" providerId="AD" clId="Web-{128C5CC9-C978-608B-5016-00A0EDBCD948}" dt="2023-04-04T14:37:04.225" v="13" actId="20577"/>
      <pc:docMkLst>
        <pc:docMk/>
      </pc:docMkLst>
      <pc:sldChg chg="modSp">
        <pc:chgData name="Guest User" userId="S::urn:spo:anon#6929577ae0486b7e73fc7bfa6da82adaf647a8de70498aadc025407b33c20eb3::" providerId="AD" clId="Web-{128C5CC9-C978-608B-5016-00A0EDBCD948}" dt="2023-04-04T14:37:04.225" v="13" actId="20577"/>
        <pc:sldMkLst>
          <pc:docMk/>
          <pc:sldMk cId="3311603467" sldId="570"/>
        </pc:sldMkLst>
        <pc:spChg chg="mod">
          <ac:chgData name="Guest User" userId="S::urn:spo:anon#6929577ae0486b7e73fc7bfa6da82adaf647a8de70498aadc025407b33c20eb3::" providerId="AD" clId="Web-{128C5CC9-C978-608B-5016-00A0EDBCD948}" dt="2023-04-04T14:37:04.225" v="13" actId="20577"/>
          <ac:spMkLst>
            <pc:docMk/>
            <pc:sldMk cId="3311603467" sldId="570"/>
            <ac:spMk id="3" creationId="{42580A06-6A5E-42F0-BD83-2D427DC819B6}"/>
          </ac:spMkLst>
        </pc:spChg>
      </pc:sldChg>
      <pc:sldChg chg="delSp">
        <pc:chgData name="Guest User" userId="S::urn:spo:anon#6929577ae0486b7e73fc7bfa6da82adaf647a8de70498aadc025407b33c20eb3::" providerId="AD" clId="Web-{128C5CC9-C978-608B-5016-00A0EDBCD948}" dt="2023-04-04T14:36:42.116" v="0"/>
        <pc:sldMkLst>
          <pc:docMk/>
          <pc:sldMk cId="4206411106" sldId="833"/>
        </pc:sldMkLst>
        <pc:spChg chg="del">
          <ac:chgData name="Guest User" userId="S::urn:spo:anon#6929577ae0486b7e73fc7bfa6da82adaf647a8de70498aadc025407b33c20eb3::" providerId="AD" clId="Web-{128C5CC9-C978-608B-5016-00A0EDBCD948}" dt="2023-04-04T14:36:42.116" v="0"/>
          <ac:spMkLst>
            <pc:docMk/>
            <pc:sldMk cId="4206411106" sldId="833"/>
            <ac:spMk id="5" creationId="{D7D8C151-519B-5824-29A2-01EA53DD6A30}"/>
          </ac:spMkLst>
        </pc:spChg>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Eischeid, Hedy [AK]" userId="S::hedy.eischeid_neaalaska.org#ext#@neahq.onmicrosoft.com::549e5082-63c7-47ff-9cd6-fbb49a1f189e" providerId="AD" clId="Web-{2D0594DD-4419-F9FC-9BBA-A003A41584BD}"/>
    <pc:docChg chg="addSld modSld sldOrd">
      <pc:chgData name="Eischeid, Hedy [AK]" userId="S::hedy.eischeid_neaalaska.org#ext#@neahq.onmicrosoft.com::549e5082-63c7-47ff-9cd6-fbb49a1f189e" providerId="AD" clId="Web-{2D0594DD-4419-F9FC-9BBA-A003A41584BD}" dt="2024-05-24T21:36:51.099" v="439" actId="1076"/>
      <pc:docMkLst>
        <pc:docMk/>
      </pc:docMkLst>
      <pc:sldChg chg="addSp delSp modSp">
        <pc:chgData name="Eischeid, Hedy [AK]" userId="S::hedy.eischeid_neaalaska.org#ext#@neahq.onmicrosoft.com::549e5082-63c7-47ff-9cd6-fbb49a1f189e" providerId="AD" clId="Web-{2D0594DD-4419-F9FC-9BBA-A003A41584BD}" dt="2024-05-23T19:26:10.454" v="64" actId="1076"/>
        <pc:sldMkLst>
          <pc:docMk/>
          <pc:sldMk cId="1865108818" sldId="865"/>
        </pc:sldMkLst>
        <pc:spChg chg="mod">
          <ac:chgData name="Eischeid, Hedy [AK]" userId="S::hedy.eischeid_neaalaska.org#ext#@neahq.onmicrosoft.com::549e5082-63c7-47ff-9cd6-fbb49a1f189e" providerId="AD" clId="Web-{2D0594DD-4419-F9FC-9BBA-A003A41584BD}" dt="2024-05-23T19:25:20.280" v="59" actId="20577"/>
          <ac:spMkLst>
            <pc:docMk/>
            <pc:sldMk cId="1865108818" sldId="865"/>
            <ac:spMk id="3" creationId="{00000000-0000-0000-0000-000000000000}"/>
          </ac:spMkLst>
        </pc:spChg>
        <pc:picChg chg="add mod">
          <ac:chgData name="Eischeid, Hedy [AK]" userId="S::hedy.eischeid_neaalaska.org#ext#@neahq.onmicrosoft.com::549e5082-63c7-47ff-9cd6-fbb49a1f189e" providerId="AD" clId="Web-{2D0594DD-4419-F9FC-9BBA-A003A41584BD}" dt="2024-05-23T19:26:10.454" v="64" actId="1076"/>
          <ac:picMkLst>
            <pc:docMk/>
            <pc:sldMk cId="1865108818" sldId="865"/>
            <ac:picMk id="2" creationId="{90B85187-CBCB-BB86-7F74-A314FF58D1A6}"/>
          </ac:picMkLst>
        </pc:picChg>
        <pc:picChg chg="del">
          <ac:chgData name="Eischeid, Hedy [AK]" userId="S::hedy.eischeid_neaalaska.org#ext#@neahq.onmicrosoft.com::549e5082-63c7-47ff-9cd6-fbb49a1f189e" providerId="AD" clId="Web-{2D0594DD-4419-F9FC-9BBA-A003A41584BD}" dt="2024-05-23T19:26:00.047" v="60"/>
          <ac:picMkLst>
            <pc:docMk/>
            <pc:sldMk cId="1865108818" sldId="865"/>
            <ac:picMk id="6" creationId="{00000000-0000-0000-0000-000000000000}"/>
          </ac:picMkLst>
        </pc:picChg>
      </pc:sldChg>
      <pc:sldChg chg="modSp">
        <pc:chgData name="Eischeid, Hedy [AK]" userId="S::hedy.eischeid_neaalaska.org#ext#@neahq.onmicrosoft.com::549e5082-63c7-47ff-9cd6-fbb49a1f189e" providerId="AD" clId="Web-{2D0594DD-4419-F9FC-9BBA-A003A41584BD}" dt="2024-05-23T18:17:30.513" v="11" actId="20577"/>
        <pc:sldMkLst>
          <pc:docMk/>
          <pc:sldMk cId="922697234" sldId="970"/>
        </pc:sldMkLst>
        <pc:spChg chg="mod">
          <ac:chgData name="Eischeid, Hedy [AK]" userId="S::hedy.eischeid_neaalaska.org#ext#@neahq.onmicrosoft.com::549e5082-63c7-47ff-9cd6-fbb49a1f189e" providerId="AD" clId="Web-{2D0594DD-4419-F9FC-9BBA-A003A41584BD}" dt="2024-05-23T18:17:30.513" v="11" actId="20577"/>
          <ac:spMkLst>
            <pc:docMk/>
            <pc:sldMk cId="922697234" sldId="970"/>
            <ac:spMk id="2" creationId="{00000000-0000-0000-0000-000000000000}"/>
          </ac:spMkLst>
        </pc:spChg>
        <pc:spChg chg="mod">
          <ac:chgData name="Eischeid, Hedy [AK]" userId="S::hedy.eischeid_neaalaska.org#ext#@neahq.onmicrosoft.com::549e5082-63c7-47ff-9cd6-fbb49a1f189e" providerId="AD" clId="Web-{2D0594DD-4419-F9FC-9BBA-A003A41584BD}" dt="2024-05-23T18:17:14.559" v="5" actId="1076"/>
          <ac:spMkLst>
            <pc:docMk/>
            <pc:sldMk cId="922697234" sldId="970"/>
            <ac:spMk id="3" creationId="{00000000-0000-0000-0000-000000000000}"/>
          </ac:spMkLst>
        </pc:spChg>
      </pc:sldChg>
      <pc:sldChg chg="modSp">
        <pc:chgData name="Eischeid, Hedy [AK]" userId="S::hedy.eischeid_neaalaska.org#ext#@neahq.onmicrosoft.com::549e5082-63c7-47ff-9cd6-fbb49a1f189e" providerId="AD" clId="Web-{2D0594DD-4419-F9FC-9BBA-A003A41584BD}" dt="2024-05-23T18:16:18.714" v="4" actId="20577"/>
        <pc:sldMkLst>
          <pc:docMk/>
          <pc:sldMk cId="1091570796" sldId="972"/>
        </pc:sldMkLst>
        <pc:spChg chg="mod">
          <ac:chgData name="Eischeid, Hedy [AK]" userId="S::hedy.eischeid_neaalaska.org#ext#@neahq.onmicrosoft.com::549e5082-63c7-47ff-9cd6-fbb49a1f189e" providerId="AD" clId="Web-{2D0594DD-4419-F9FC-9BBA-A003A41584BD}" dt="2024-05-23T18:16:18.714" v="4" actId="20577"/>
          <ac:spMkLst>
            <pc:docMk/>
            <pc:sldMk cId="1091570796" sldId="972"/>
            <ac:spMk id="3" creationId="{00000000-0000-0000-0000-000000000000}"/>
          </ac:spMkLst>
        </pc:spChg>
      </pc:sldChg>
      <pc:sldChg chg="addSp modSp add replId">
        <pc:chgData name="Eischeid, Hedy [AK]" userId="S::hedy.eischeid_neaalaska.org#ext#@neahq.onmicrosoft.com::549e5082-63c7-47ff-9cd6-fbb49a1f189e" providerId="AD" clId="Web-{2D0594DD-4419-F9FC-9BBA-A003A41584BD}" dt="2024-05-23T19:23:28.933" v="55" actId="1076"/>
        <pc:sldMkLst>
          <pc:docMk/>
          <pc:sldMk cId="4216789229" sldId="973"/>
        </pc:sldMkLst>
        <pc:spChg chg="mod">
          <ac:chgData name="Eischeid, Hedy [AK]" userId="S::hedy.eischeid_neaalaska.org#ext#@neahq.onmicrosoft.com::549e5082-63c7-47ff-9cd6-fbb49a1f189e" providerId="AD" clId="Web-{2D0594DD-4419-F9FC-9BBA-A003A41584BD}" dt="2024-05-23T19:23:24.995" v="54" actId="20577"/>
          <ac:spMkLst>
            <pc:docMk/>
            <pc:sldMk cId="4216789229" sldId="973"/>
            <ac:spMk id="3" creationId="{00000000-0000-0000-0000-000000000000}"/>
          </ac:spMkLst>
        </pc:spChg>
        <pc:spChg chg="add mod">
          <ac:chgData name="Eischeid, Hedy [AK]" userId="S::hedy.eischeid_neaalaska.org#ext#@neahq.onmicrosoft.com::549e5082-63c7-47ff-9cd6-fbb49a1f189e" providerId="AD" clId="Web-{2D0594DD-4419-F9FC-9BBA-A003A41584BD}" dt="2024-05-23T19:21:34.569" v="31" actId="20577"/>
          <ac:spMkLst>
            <pc:docMk/>
            <pc:sldMk cId="4216789229" sldId="973"/>
            <ac:spMk id="4" creationId="{458E6DBA-A904-23D1-89AE-439A4374953F}"/>
          </ac:spMkLst>
        </pc:spChg>
        <pc:picChg chg="add mod">
          <ac:chgData name="Eischeid, Hedy [AK]" userId="S::hedy.eischeid_neaalaska.org#ext#@neahq.onmicrosoft.com::549e5082-63c7-47ff-9cd6-fbb49a1f189e" providerId="AD" clId="Web-{2D0594DD-4419-F9FC-9BBA-A003A41584BD}" dt="2024-05-23T19:23:28.933" v="55" actId="1076"/>
          <ac:picMkLst>
            <pc:docMk/>
            <pc:sldMk cId="4216789229" sldId="973"/>
            <ac:picMk id="5" creationId="{142445B0-ECBD-2745-A37A-DB3B99C82AFF}"/>
          </ac:picMkLst>
        </pc:picChg>
      </pc:sldChg>
      <pc:sldChg chg="addSp delSp modSp add ord replId">
        <pc:chgData name="Eischeid, Hedy [AK]" userId="S::hedy.eischeid_neaalaska.org#ext#@neahq.onmicrosoft.com::549e5082-63c7-47ff-9cd6-fbb49a1f189e" providerId="AD" clId="Web-{2D0594DD-4419-F9FC-9BBA-A003A41584BD}" dt="2024-05-23T19:28:57.662" v="106" actId="20577"/>
        <pc:sldMkLst>
          <pc:docMk/>
          <pc:sldMk cId="613468281" sldId="974"/>
        </pc:sldMkLst>
        <pc:spChg chg="mod">
          <ac:chgData name="Eischeid, Hedy [AK]" userId="S::hedy.eischeid_neaalaska.org#ext#@neahq.onmicrosoft.com::549e5082-63c7-47ff-9cd6-fbb49a1f189e" providerId="AD" clId="Web-{2D0594DD-4419-F9FC-9BBA-A003A41584BD}" dt="2024-05-23T19:28:50.803" v="105" actId="20577"/>
          <ac:spMkLst>
            <pc:docMk/>
            <pc:sldMk cId="613468281" sldId="974"/>
            <ac:spMk id="3" creationId="{00000000-0000-0000-0000-000000000000}"/>
          </ac:spMkLst>
        </pc:spChg>
        <pc:spChg chg="mod">
          <ac:chgData name="Eischeid, Hedy [AK]" userId="S::hedy.eischeid_neaalaska.org#ext#@neahq.onmicrosoft.com::549e5082-63c7-47ff-9cd6-fbb49a1f189e" providerId="AD" clId="Web-{2D0594DD-4419-F9FC-9BBA-A003A41584BD}" dt="2024-05-23T19:28:57.662" v="106" actId="20577"/>
          <ac:spMkLst>
            <pc:docMk/>
            <pc:sldMk cId="613468281" sldId="974"/>
            <ac:spMk id="4" creationId="{458E6DBA-A904-23D1-89AE-439A4374953F}"/>
          </ac:spMkLst>
        </pc:spChg>
        <pc:picChg chg="del">
          <ac:chgData name="Eischeid, Hedy [AK]" userId="S::hedy.eischeid_neaalaska.org#ext#@neahq.onmicrosoft.com::549e5082-63c7-47ff-9cd6-fbb49a1f189e" providerId="AD" clId="Web-{2D0594DD-4419-F9FC-9BBA-A003A41584BD}" dt="2024-05-23T19:27:16.393" v="73"/>
          <ac:picMkLst>
            <pc:docMk/>
            <pc:sldMk cId="613468281" sldId="974"/>
            <ac:picMk id="5" creationId="{142445B0-ECBD-2745-A37A-DB3B99C82AFF}"/>
          </ac:picMkLst>
        </pc:picChg>
        <pc:picChg chg="add mod">
          <ac:chgData name="Eischeid, Hedy [AK]" userId="S::hedy.eischeid_neaalaska.org#ext#@neahq.onmicrosoft.com::549e5082-63c7-47ff-9cd6-fbb49a1f189e" providerId="AD" clId="Web-{2D0594DD-4419-F9FC-9BBA-A003A41584BD}" dt="2024-05-23T19:28:48.303" v="104" actId="1076"/>
          <ac:picMkLst>
            <pc:docMk/>
            <pc:sldMk cId="613468281" sldId="974"/>
            <ac:picMk id="6" creationId="{608F79EB-9EF0-B33D-D9C1-2B5368533696}"/>
          </ac:picMkLst>
        </pc:picChg>
      </pc:sldChg>
      <pc:sldChg chg="addSp modSp add ord replId">
        <pc:chgData name="Eischeid, Hedy [AK]" userId="S::hedy.eischeid_neaalaska.org#ext#@neahq.onmicrosoft.com::549e5082-63c7-47ff-9cd6-fbb49a1f189e" providerId="AD" clId="Web-{2D0594DD-4419-F9FC-9BBA-A003A41584BD}" dt="2024-05-24T21:11:14.290" v="185" actId="14100"/>
        <pc:sldMkLst>
          <pc:docMk/>
          <pc:sldMk cId="3897312427" sldId="975"/>
        </pc:sldMkLst>
        <pc:spChg chg="mod">
          <ac:chgData name="Eischeid, Hedy [AK]" userId="S::hedy.eischeid_neaalaska.org#ext#@neahq.onmicrosoft.com::549e5082-63c7-47ff-9cd6-fbb49a1f189e" providerId="AD" clId="Web-{2D0594DD-4419-F9FC-9BBA-A003A41584BD}" dt="2024-05-24T21:09:14.504" v="130" actId="14100"/>
          <ac:spMkLst>
            <pc:docMk/>
            <pc:sldMk cId="3897312427" sldId="975"/>
            <ac:spMk id="3" creationId="{00000000-0000-0000-0000-000000000000}"/>
          </ac:spMkLst>
        </pc:spChg>
        <pc:spChg chg="add mod">
          <ac:chgData name="Eischeid, Hedy [AK]" userId="S::hedy.eischeid_neaalaska.org#ext#@neahq.onmicrosoft.com::549e5082-63c7-47ff-9cd6-fbb49a1f189e" providerId="AD" clId="Web-{2D0594DD-4419-F9FC-9BBA-A003A41584BD}" dt="2024-05-24T21:11:14.290" v="185" actId="14100"/>
          <ac:spMkLst>
            <pc:docMk/>
            <pc:sldMk cId="3897312427" sldId="975"/>
            <ac:spMk id="47" creationId="{86F4BCC3-353F-58D7-D498-E6C6CF8781BE}"/>
          </ac:spMkLst>
        </pc:spChg>
        <pc:graphicFrameChg chg="add mod modGraphic">
          <ac:chgData name="Eischeid, Hedy [AK]" userId="S::hedy.eischeid_neaalaska.org#ext#@neahq.onmicrosoft.com::549e5082-63c7-47ff-9cd6-fbb49a1f189e" providerId="AD" clId="Web-{2D0594DD-4419-F9FC-9BBA-A003A41584BD}" dt="2024-05-24T21:08:59.863" v="129"/>
          <ac:graphicFrameMkLst>
            <pc:docMk/>
            <pc:sldMk cId="3897312427" sldId="975"/>
            <ac:graphicFrameMk id="4" creationId="{1DD5967D-7BF6-D6C9-18E2-1E66764868AE}"/>
          </ac:graphicFrameMkLst>
        </pc:graphicFrameChg>
      </pc:sldChg>
      <pc:sldChg chg="addSp delSp modSp add replId">
        <pc:chgData name="Eischeid, Hedy [AK]" userId="S::hedy.eischeid_neaalaska.org#ext#@neahq.onmicrosoft.com::549e5082-63c7-47ff-9cd6-fbb49a1f189e" providerId="AD" clId="Web-{2D0594DD-4419-F9FC-9BBA-A003A41584BD}" dt="2024-05-24T21:17:22.289" v="276"/>
        <pc:sldMkLst>
          <pc:docMk/>
          <pc:sldMk cId="3986162157" sldId="976"/>
        </pc:sldMkLst>
        <pc:spChg chg="del">
          <ac:chgData name="Eischeid, Hedy [AK]" userId="S::hedy.eischeid_neaalaska.org#ext#@neahq.onmicrosoft.com::549e5082-63c7-47ff-9cd6-fbb49a1f189e" providerId="AD" clId="Web-{2D0594DD-4419-F9FC-9BBA-A003A41584BD}" dt="2024-05-24T21:13:48.187" v="197"/>
          <ac:spMkLst>
            <pc:docMk/>
            <pc:sldMk cId="3986162157" sldId="976"/>
            <ac:spMk id="3" creationId="{00000000-0000-0000-0000-000000000000}"/>
          </ac:spMkLst>
        </pc:spChg>
        <pc:spChg chg="add del mod">
          <ac:chgData name="Eischeid, Hedy [AK]" userId="S::hedy.eischeid_neaalaska.org#ext#@neahq.onmicrosoft.com::549e5082-63c7-47ff-9cd6-fbb49a1f189e" providerId="AD" clId="Web-{2D0594DD-4419-F9FC-9BBA-A003A41584BD}" dt="2024-05-24T21:17:22.289" v="276"/>
          <ac:spMkLst>
            <pc:docMk/>
            <pc:sldMk cId="3986162157" sldId="976"/>
            <ac:spMk id="39" creationId="{144D3E2E-E1A2-12F2-F918-8A57797A85AA}"/>
          </ac:spMkLst>
        </pc:spChg>
        <pc:spChg chg="mod">
          <ac:chgData name="Eischeid, Hedy [AK]" userId="S::hedy.eischeid_neaalaska.org#ext#@neahq.onmicrosoft.com::549e5082-63c7-47ff-9cd6-fbb49a1f189e" providerId="AD" clId="Web-{2D0594DD-4419-F9FC-9BBA-A003A41584BD}" dt="2024-05-24T21:16:58.725" v="271" actId="20577"/>
          <ac:spMkLst>
            <pc:docMk/>
            <pc:sldMk cId="3986162157" sldId="976"/>
            <ac:spMk id="47" creationId="{86F4BCC3-353F-58D7-D498-E6C6CF8781BE}"/>
          </ac:spMkLst>
        </pc:spChg>
        <pc:graphicFrameChg chg="del">
          <ac:chgData name="Eischeid, Hedy [AK]" userId="S::hedy.eischeid_neaalaska.org#ext#@neahq.onmicrosoft.com::549e5082-63c7-47ff-9cd6-fbb49a1f189e" providerId="AD" clId="Web-{2D0594DD-4419-F9FC-9BBA-A003A41584BD}" dt="2024-05-24T21:12:50.997" v="187"/>
          <ac:graphicFrameMkLst>
            <pc:docMk/>
            <pc:sldMk cId="3986162157" sldId="976"/>
            <ac:graphicFrameMk id="4" creationId="{1DD5967D-7BF6-D6C9-18E2-1E66764868AE}"/>
          </ac:graphicFrameMkLst>
        </pc:graphicFrameChg>
        <pc:graphicFrameChg chg="add mod modGraphic">
          <ac:chgData name="Eischeid, Hedy [AK]" userId="S::hedy.eischeid_neaalaska.org#ext#@neahq.onmicrosoft.com::549e5082-63c7-47ff-9cd6-fbb49a1f189e" providerId="AD" clId="Web-{2D0594DD-4419-F9FC-9BBA-A003A41584BD}" dt="2024-05-24T21:17:19.788" v="275" actId="1076"/>
          <ac:graphicFrameMkLst>
            <pc:docMk/>
            <pc:sldMk cId="3986162157" sldId="976"/>
            <ac:graphicFrameMk id="12" creationId="{06C7DF15-BF14-BC15-98C8-4694B30AB45F}"/>
          </ac:graphicFrameMkLst>
        </pc:graphicFrameChg>
      </pc:sldChg>
      <pc:sldChg chg="addSp delSp modSp add ord replId">
        <pc:chgData name="Eischeid, Hedy [AK]" userId="S::hedy.eischeid_neaalaska.org#ext#@neahq.onmicrosoft.com::549e5082-63c7-47ff-9cd6-fbb49a1f189e" providerId="AD" clId="Web-{2D0594DD-4419-F9FC-9BBA-A003A41584BD}" dt="2024-05-24T21:23:31.631" v="335" actId="20577"/>
        <pc:sldMkLst>
          <pc:docMk/>
          <pc:sldMk cId="3738280372" sldId="977"/>
        </pc:sldMkLst>
        <pc:spChg chg="mod">
          <ac:chgData name="Eischeid, Hedy [AK]" userId="S::hedy.eischeid_neaalaska.org#ext#@neahq.onmicrosoft.com::549e5082-63c7-47ff-9cd6-fbb49a1f189e" providerId="AD" clId="Web-{2D0594DD-4419-F9FC-9BBA-A003A41584BD}" dt="2024-05-24T21:23:31.631" v="335" actId="20577"/>
          <ac:spMkLst>
            <pc:docMk/>
            <pc:sldMk cId="3738280372" sldId="977"/>
            <ac:spMk id="3" creationId="{00000000-0000-0000-0000-000000000000}"/>
          </ac:spMkLst>
        </pc:spChg>
        <pc:spChg chg="mod">
          <ac:chgData name="Eischeid, Hedy [AK]" userId="S::hedy.eischeid_neaalaska.org#ext#@neahq.onmicrosoft.com::549e5082-63c7-47ff-9cd6-fbb49a1f189e" providerId="AD" clId="Web-{2D0594DD-4419-F9FC-9BBA-A003A41584BD}" dt="2024-05-24T21:19:32.997" v="297" actId="20577"/>
          <ac:spMkLst>
            <pc:docMk/>
            <pc:sldMk cId="3738280372" sldId="977"/>
            <ac:spMk id="4" creationId="{458E6DBA-A904-23D1-89AE-439A4374953F}"/>
          </ac:spMkLst>
        </pc:spChg>
        <pc:picChg chg="del">
          <ac:chgData name="Eischeid, Hedy [AK]" userId="S::hedy.eischeid_neaalaska.org#ext#@neahq.onmicrosoft.com::549e5082-63c7-47ff-9cd6-fbb49a1f189e" providerId="AD" clId="Web-{2D0594DD-4419-F9FC-9BBA-A003A41584BD}" dt="2024-05-24T21:18:35.088" v="279"/>
          <ac:picMkLst>
            <pc:docMk/>
            <pc:sldMk cId="3738280372" sldId="977"/>
            <ac:picMk id="5" creationId="{142445B0-ECBD-2745-A37A-DB3B99C82AFF}"/>
          </ac:picMkLst>
        </pc:picChg>
        <pc:picChg chg="add mod">
          <ac:chgData name="Eischeid, Hedy [AK]" userId="S::hedy.eischeid_neaalaska.org#ext#@neahq.onmicrosoft.com::549e5082-63c7-47ff-9cd6-fbb49a1f189e" providerId="AD" clId="Web-{2D0594DD-4419-F9FC-9BBA-A003A41584BD}" dt="2024-05-24T21:20:40.515" v="303" actId="1076"/>
          <ac:picMkLst>
            <pc:docMk/>
            <pc:sldMk cId="3738280372" sldId="977"/>
            <ac:picMk id="6" creationId="{BE3EC429-4277-950B-2F13-9433469BFC49}"/>
          </ac:picMkLst>
        </pc:picChg>
      </pc:sldChg>
      <pc:sldChg chg="addSp delSp modSp add replId">
        <pc:chgData name="Eischeid, Hedy [AK]" userId="S::hedy.eischeid_neaalaska.org#ext#@neahq.onmicrosoft.com::549e5082-63c7-47ff-9cd6-fbb49a1f189e" providerId="AD" clId="Web-{2D0594DD-4419-F9FC-9BBA-A003A41584BD}" dt="2024-05-24T21:23:27.349" v="334" actId="20577"/>
        <pc:sldMkLst>
          <pc:docMk/>
          <pc:sldMk cId="3333562029" sldId="978"/>
        </pc:sldMkLst>
        <pc:spChg chg="mod">
          <ac:chgData name="Eischeid, Hedy [AK]" userId="S::hedy.eischeid_neaalaska.org#ext#@neahq.onmicrosoft.com::549e5082-63c7-47ff-9cd6-fbb49a1f189e" providerId="AD" clId="Web-{2D0594DD-4419-F9FC-9BBA-A003A41584BD}" dt="2024-05-24T21:23:27.349" v="334" actId="20577"/>
          <ac:spMkLst>
            <pc:docMk/>
            <pc:sldMk cId="3333562029" sldId="978"/>
            <ac:spMk id="3" creationId="{00000000-0000-0000-0000-000000000000}"/>
          </ac:spMkLst>
        </pc:spChg>
        <pc:picChg chg="add mod">
          <ac:chgData name="Eischeid, Hedy [AK]" userId="S::hedy.eischeid_neaalaska.org#ext#@neahq.onmicrosoft.com::549e5082-63c7-47ff-9cd6-fbb49a1f189e" providerId="AD" clId="Web-{2D0594DD-4419-F9FC-9BBA-A003A41584BD}" dt="2024-05-24T21:22:52.207" v="323" actId="1076"/>
          <ac:picMkLst>
            <pc:docMk/>
            <pc:sldMk cId="3333562029" sldId="978"/>
            <ac:picMk id="5" creationId="{BD437EC9-4335-19BE-E29D-F0EA16EFCAEA}"/>
          </ac:picMkLst>
        </pc:picChg>
        <pc:picChg chg="del">
          <ac:chgData name="Eischeid, Hedy [AK]" userId="S::hedy.eischeid_neaalaska.org#ext#@neahq.onmicrosoft.com::549e5082-63c7-47ff-9cd6-fbb49a1f189e" providerId="AD" clId="Web-{2D0594DD-4419-F9FC-9BBA-A003A41584BD}" dt="2024-05-24T21:20:48.125" v="305"/>
          <ac:picMkLst>
            <pc:docMk/>
            <pc:sldMk cId="3333562029" sldId="978"/>
            <ac:picMk id="6" creationId="{BE3EC429-4277-950B-2F13-9433469BFC49}"/>
          </ac:picMkLst>
        </pc:picChg>
      </pc:sldChg>
      <pc:sldChg chg="addSp delSp modSp add replId">
        <pc:chgData name="Eischeid, Hedy [AK]" userId="S::hedy.eischeid_neaalaska.org#ext#@neahq.onmicrosoft.com::549e5082-63c7-47ff-9cd6-fbb49a1f189e" providerId="AD" clId="Web-{2D0594DD-4419-F9FC-9BBA-A003A41584BD}" dt="2024-05-24T21:27:26.796" v="374" actId="20577"/>
        <pc:sldMkLst>
          <pc:docMk/>
          <pc:sldMk cId="2107799047" sldId="979"/>
        </pc:sldMkLst>
        <pc:spChg chg="mod">
          <ac:chgData name="Eischeid, Hedy [AK]" userId="S::hedy.eischeid_neaalaska.org#ext#@neahq.onmicrosoft.com::549e5082-63c7-47ff-9cd6-fbb49a1f189e" providerId="AD" clId="Web-{2D0594DD-4419-F9FC-9BBA-A003A41584BD}" dt="2024-05-24T21:27:26.796" v="374" actId="20577"/>
          <ac:spMkLst>
            <pc:docMk/>
            <pc:sldMk cId="2107799047" sldId="979"/>
            <ac:spMk id="3" creationId="{00000000-0000-0000-0000-000000000000}"/>
          </ac:spMkLst>
        </pc:spChg>
        <pc:spChg chg="mod">
          <ac:chgData name="Eischeid, Hedy [AK]" userId="S::hedy.eischeid_neaalaska.org#ext#@neahq.onmicrosoft.com::549e5082-63c7-47ff-9cd6-fbb49a1f189e" providerId="AD" clId="Web-{2D0594DD-4419-F9FC-9BBA-A003A41584BD}" dt="2024-05-24T21:24:26.539" v="340" actId="20577"/>
          <ac:spMkLst>
            <pc:docMk/>
            <pc:sldMk cId="2107799047" sldId="979"/>
            <ac:spMk id="4" creationId="{458E6DBA-A904-23D1-89AE-439A4374953F}"/>
          </ac:spMkLst>
        </pc:spChg>
        <pc:picChg chg="del">
          <ac:chgData name="Eischeid, Hedy [AK]" userId="S::hedy.eischeid_neaalaska.org#ext#@neahq.onmicrosoft.com::549e5082-63c7-47ff-9cd6-fbb49a1f189e" providerId="AD" clId="Web-{2D0594DD-4419-F9FC-9BBA-A003A41584BD}" dt="2024-05-24T21:25:49.261" v="366"/>
          <ac:picMkLst>
            <pc:docMk/>
            <pc:sldMk cId="2107799047" sldId="979"/>
            <ac:picMk id="5" creationId="{BD437EC9-4335-19BE-E29D-F0EA16EFCAEA}"/>
          </ac:picMkLst>
        </pc:picChg>
        <pc:picChg chg="add mod">
          <ac:chgData name="Eischeid, Hedy [AK]" userId="S::hedy.eischeid_neaalaska.org#ext#@neahq.onmicrosoft.com::549e5082-63c7-47ff-9cd6-fbb49a1f189e" providerId="AD" clId="Web-{2D0594DD-4419-F9FC-9BBA-A003A41584BD}" dt="2024-05-24T21:26:56.545" v="370" actId="1076"/>
          <ac:picMkLst>
            <pc:docMk/>
            <pc:sldMk cId="2107799047" sldId="979"/>
            <ac:picMk id="6" creationId="{17661AED-C887-4919-7B28-DA4DEBAAEE40}"/>
          </ac:picMkLst>
        </pc:picChg>
      </pc:sldChg>
      <pc:sldChg chg="addSp delSp modSp add replId">
        <pc:chgData name="Eischeid, Hedy [AK]" userId="S::hedy.eischeid_neaalaska.org#ext#@neahq.onmicrosoft.com::549e5082-63c7-47ff-9cd6-fbb49a1f189e" providerId="AD" clId="Web-{2D0594DD-4419-F9FC-9BBA-A003A41584BD}" dt="2024-05-24T21:29:43.130" v="395" actId="1076"/>
        <pc:sldMkLst>
          <pc:docMk/>
          <pc:sldMk cId="2164977648" sldId="980"/>
        </pc:sldMkLst>
        <pc:spChg chg="mod">
          <ac:chgData name="Eischeid, Hedy [AK]" userId="S::hedy.eischeid_neaalaska.org#ext#@neahq.onmicrosoft.com::549e5082-63c7-47ff-9cd6-fbb49a1f189e" providerId="AD" clId="Web-{2D0594DD-4419-F9FC-9BBA-A003A41584BD}" dt="2024-05-24T21:29:40.536" v="394" actId="20577"/>
          <ac:spMkLst>
            <pc:docMk/>
            <pc:sldMk cId="2164977648" sldId="980"/>
            <ac:spMk id="3" creationId="{00000000-0000-0000-0000-000000000000}"/>
          </ac:spMkLst>
        </pc:spChg>
        <pc:spChg chg="del">
          <ac:chgData name="Eischeid, Hedy [AK]" userId="S::hedy.eischeid_neaalaska.org#ext#@neahq.onmicrosoft.com::549e5082-63c7-47ff-9cd6-fbb49a1f189e" providerId="AD" clId="Web-{2D0594DD-4419-F9FC-9BBA-A003A41584BD}" dt="2024-05-24T21:29:36.161" v="393"/>
          <ac:spMkLst>
            <pc:docMk/>
            <pc:sldMk cId="2164977648" sldId="980"/>
            <ac:spMk id="4" creationId="{458E6DBA-A904-23D1-89AE-439A4374953F}"/>
          </ac:spMkLst>
        </pc:spChg>
        <pc:picChg chg="add mod">
          <ac:chgData name="Eischeid, Hedy [AK]" userId="S::hedy.eischeid_neaalaska.org#ext#@neahq.onmicrosoft.com::549e5082-63c7-47ff-9cd6-fbb49a1f189e" providerId="AD" clId="Web-{2D0594DD-4419-F9FC-9BBA-A003A41584BD}" dt="2024-05-24T21:29:43.130" v="395" actId="1076"/>
          <ac:picMkLst>
            <pc:docMk/>
            <pc:sldMk cId="2164977648" sldId="980"/>
            <ac:picMk id="5" creationId="{E0852C36-4237-128F-3D03-5CAE3B79B83D}"/>
          </ac:picMkLst>
        </pc:picChg>
        <pc:picChg chg="del">
          <ac:chgData name="Eischeid, Hedy [AK]" userId="S::hedy.eischeid_neaalaska.org#ext#@neahq.onmicrosoft.com::549e5082-63c7-47ff-9cd6-fbb49a1f189e" providerId="AD" clId="Web-{2D0594DD-4419-F9FC-9BBA-A003A41584BD}" dt="2024-05-24T21:28:10.157" v="380"/>
          <ac:picMkLst>
            <pc:docMk/>
            <pc:sldMk cId="2164977648" sldId="980"/>
            <ac:picMk id="6" creationId="{17661AED-C887-4919-7B28-DA4DEBAAEE40}"/>
          </ac:picMkLst>
        </pc:picChg>
      </pc:sldChg>
      <pc:sldChg chg="addSp modSp add ord replId">
        <pc:chgData name="Eischeid, Hedy [AK]" userId="S::hedy.eischeid_neaalaska.org#ext#@neahq.onmicrosoft.com::549e5082-63c7-47ff-9cd6-fbb49a1f189e" providerId="AD" clId="Web-{2D0594DD-4419-F9FC-9BBA-A003A41584BD}" dt="2024-05-24T21:36:51.099" v="439" actId="1076"/>
        <pc:sldMkLst>
          <pc:docMk/>
          <pc:sldMk cId="4132151771" sldId="981"/>
        </pc:sldMkLst>
        <pc:spChg chg="mod">
          <ac:chgData name="Eischeid, Hedy [AK]" userId="S::hedy.eischeid_neaalaska.org#ext#@neahq.onmicrosoft.com::549e5082-63c7-47ff-9cd6-fbb49a1f189e" providerId="AD" clId="Web-{2D0594DD-4419-F9FC-9BBA-A003A41584BD}" dt="2024-05-24T21:31:54.088" v="425" actId="20577"/>
          <ac:spMkLst>
            <pc:docMk/>
            <pc:sldMk cId="4132151771" sldId="981"/>
            <ac:spMk id="2" creationId="{00000000-0000-0000-0000-000000000000}"/>
          </ac:spMkLst>
        </pc:spChg>
        <pc:picChg chg="add mod">
          <ac:chgData name="Eischeid, Hedy [AK]" userId="S::hedy.eischeid_neaalaska.org#ext#@neahq.onmicrosoft.com::549e5082-63c7-47ff-9cd6-fbb49a1f189e" providerId="AD" clId="Web-{2D0594DD-4419-F9FC-9BBA-A003A41584BD}" dt="2024-05-24T21:36:51.099" v="439" actId="1076"/>
          <ac:picMkLst>
            <pc:docMk/>
            <pc:sldMk cId="4132151771" sldId="981"/>
            <ac:picMk id="4" creationId="{44F1115F-F52F-D43F-B791-CAE9D78250A1}"/>
          </ac:picMkLst>
        </pc:picChg>
      </pc:sldChg>
      <pc:sldChg chg="modSp add replId">
        <pc:chgData name="Eischeid, Hedy [AK]" userId="S::hedy.eischeid_neaalaska.org#ext#@neahq.onmicrosoft.com::549e5082-63c7-47ff-9cd6-fbb49a1f189e" providerId="AD" clId="Web-{2D0594DD-4419-F9FC-9BBA-A003A41584BD}" dt="2024-05-24T21:32:19.573" v="434" actId="20577"/>
        <pc:sldMkLst>
          <pc:docMk/>
          <pc:sldMk cId="348731483" sldId="982"/>
        </pc:sldMkLst>
        <pc:spChg chg="mod">
          <ac:chgData name="Eischeid, Hedy [AK]" userId="S::hedy.eischeid_neaalaska.org#ext#@neahq.onmicrosoft.com::549e5082-63c7-47ff-9cd6-fbb49a1f189e" providerId="AD" clId="Web-{2D0594DD-4419-F9FC-9BBA-A003A41584BD}" dt="2024-05-24T21:32:19.573" v="434" actId="20577"/>
          <ac:spMkLst>
            <pc:docMk/>
            <pc:sldMk cId="348731483" sldId="982"/>
            <ac:spMk id="2" creationId="{00000000-0000-0000-0000-000000000000}"/>
          </ac:spMkLst>
        </pc:sp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phldr="0"/>
      <dgm:spPr/>
      <dgm:t>
        <a:bodyPr/>
        <a:lstStyle/>
        <a:p>
          <a:r>
            <a:rPr lang="en-US">
              <a:latin typeface="Euphemia"/>
            </a:rPr>
            <a:t>Manager(s)</a:t>
          </a:r>
          <a:endParaRPr lang="en-US"/>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phldr="0"/>
      <dgm:spPr/>
      <dgm:t>
        <a:bodyPr/>
        <a:lstStyle/>
        <a:p>
          <a:r>
            <a:rPr lang="en-US">
              <a:latin typeface="Euphemia"/>
            </a:rPr>
            <a:t>Members</a:t>
          </a:r>
          <a:endParaRPr lang="en-US"/>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phldr="0"/>
      <dgm:spPr/>
      <dgm:t>
        <a:bodyPr/>
        <a:lstStyle/>
        <a:p>
          <a:r>
            <a:rPr lang="en-US">
              <a:latin typeface="Euphemia"/>
            </a:rPr>
            <a:t>Colleagues</a:t>
          </a:r>
          <a:endParaRPr lang="en-US"/>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phldr="0"/>
      <dgm:spPr/>
      <dgm:t>
        <a:bodyPr/>
        <a:lstStyle/>
        <a:p>
          <a:r>
            <a:rPr lang="en-US">
              <a:latin typeface="Euphemia"/>
            </a:rPr>
            <a:t>You</a:t>
          </a:r>
          <a:endParaRPr lang="en-US"/>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86E636FA-5D80-475E-8C75-47510402F5D7}" type="pres">
      <dgm:prSet presAssocID="{23508A20-E3FA-4727-B5A2-565A61F174F0}" presName="diagram" presStyleCnt="0">
        <dgm:presLayoutVars>
          <dgm:dir/>
          <dgm:resizeHandles val="exact"/>
        </dgm:presLayoutVars>
      </dgm:prSet>
      <dgm:spPr/>
    </dgm:pt>
    <dgm:pt modelId="{D91C1437-C241-4E24-B0CF-589F0754A5FD}" type="pres">
      <dgm:prSet presAssocID="{B0282F09-05AB-4915-8A3F-01BCD52BC703}" presName="node" presStyleLbl="node1" presStyleIdx="0" presStyleCnt="4" custLinFactNeighborX="406" custLinFactNeighborY="3357">
        <dgm:presLayoutVars>
          <dgm:bulletEnabled val="1"/>
        </dgm:presLayoutVars>
      </dgm:prSet>
      <dgm:spPr/>
    </dgm:pt>
    <dgm:pt modelId="{19825AC5-65B5-4D23-95D3-D06D4E035553}" type="pres">
      <dgm:prSet presAssocID="{49C8C7A5-2BEA-44D0-8B21-77AC5EE47B8E}" presName="sibTrans" presStyleCnt="0"/>
      <dgm:spPr/>
    </dgm:pt>
    <dgm:pt modelId="{82510ED8-CA44-429A-B6CE-174008FA16D3}" type="pres">
      <dgm:prSet presAssocID="{2E4B4886-6660-4A1C-9656-A9CF65C222C1}" presName="node" presStyleLbl="node1" presStyleIdx="1" presStyleCnt="4">
        <dgm:presLayoutVars>
          <dgm:bulletEnabled val="1"/>
        </dgm:presLayoutVars>
      </dgm:prSet>
      <dgm:spPr/>
    </dgm:pt>
    <dgm:pt modelId="{D82CF57F-6262-4A67-992C-753DCE5E294A}" type="pres">
      <dgm:prSet presAssocID="{6D236F6E-BB5A-495F-AF02-818E64CD890B}" presName="sibTrans" presStyleCnt="0"/>
      <dgm:spPr/>
    </dgm:pt>
    <dgm:pt modelId="{A68ED619-D189-4D11-8DF4-D046F14CFDB0}" type="pres">
      <dgm:prSet presAssocID="{6621A351-F374-4B8D-8608-69DD200D6BC0}" presName="node" presStyleLbl="node1" presStyleIdx="2" presStyleCnt="4">
        <dgm:presLayoutVars>
          <dgm:bulletEnabled val="1"/>
        </dgm:presLayoutVars>
      </dgm:prSet>
      <dgm:spPr/>
    </dgm:pt>
    <dgm:pt modelId="{E95B9777-D615-4227-A42E-9D6A22F65C0C}" type="pres">
      <dgm:prSet presAssocID="{4FE01454-FE0E-4B4C-B0AB-9E54EBDD048D}" presName="sibTrans" presStyleCnt="0"/>
      <dgm:spPr/>
    </dgm:pt>
    <dgm:pt modelId="{6125C56B-A0FA-4D7D-9101-7003CE24261D}" type="pres">
      <dgm:prSet presAssocID="{839E4A7A-3032-4A8A-B3B4-31E84D501430}" presName="node" presStyleLbl="node1" presStyleIdx="3" presStyleCnt="4">
        <dgm:presLayoutVars>
          <dgm:bulletEnabled val="1"/>
        </dgm:presLayoutVars>
      </dgm:prSet>
      <dgm:spPr/>
    </dgm:pt>
  </dgm:ptLst>
  <dgm:cxnLst>
    <dgm:cxn modelId="{819CA616-85B9-4DCE-86C3-30391BCB281C}" type="presOf" srcId="{B0282F09-05AB-4915-8A3F-01BCD52BC703}" destId="{D91C1437-C241-4E24-B0CF-589F0754A5FD}" srcOrd="0" destOrd="0" presId="urn:microsoft.com/office/officeart/2005/8/layout/default"/>
    <dgm:cxn modelId="{7CBFDE16-9310-4AFA-B70A-02BCBDF9F8DA}" type="presOf" srcId="{839E4A7A-3032-4A8A-B3B4-31E84D501430}" destId="{6125C56B-A0FA-4D7D-9101-7003CE24261D}" srcOrd="0" destOrd="0" presId="urn:microsoft.com/office/officeart/2005/8/layout/default"/>
    <dgm:cxn modelId="{819CFD20-2076-4C28-B53B-1CFF56BD7748}" type="presOf" srcId="{6621A351-F374-4B8D-8608-69DD200D6BC0}" destId="{A68ED619-D189-4D11-8DF4-D046F14CFDB0}" srcOrd="0" destOrd="0" presId="urn:microsoft.com/office/officeart/2005/8/layout/defaul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942CCD6C-0057-4E73-951B-CC4B9EBAC00A}" type="presOf" srcId="{23508A20-E3FA-4727-B5A2-565A61F174F0}" destId="{86E636FA-5D80-475E-8C75-47510402F5D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25082FAA-93DF-4858-8AB5-8CD66A3BF84C}" type="presOf" srcId="{2E4B4886-6660-4A1C-9656-A9CF65C222C1}" destId="{82510ED8-CA44-429A-B6CE-174008FA16D3}"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45FB2CBB-10A2-4E64-A91D-F9660FAD1125}" type="presParOf" srcId="{86E636FA-5D80-475E-8C75-47510402F5D7}" destId="{D91C1437-C241-4E24-B0CF-589F0754A5FD}" srcOrd="0" destOrd="0" presId="urn:microsoft.com/office/officeart/2005/8/layout/default"/>
    <dgm:cxn modelId="{454B8BDA-012B-46DF-AED3-4C8A2D97978C}" type="presParOf" srcId="{86E636FA-5D80-475E-8C75-47510402F5D7}" destId="{19825AC5-65B5-4D23-95D3-D06D4E035553}" srcOrd="1" destOrd="0" presId="urn:microsoft.com/office/officeart/2005/8/layout/default"/>
    <dgm:cxn modelId="{6BD9ED1C-ACD9-4B8C-9EC6-1C82DFBA94FD}" type="presParOf" srcId="{86E636FA-5D80-475E-8C75-47510402F5D7}" destId="{82510ED8-CA44-429A-B6CE-174008FA16D3}" srcOrd="2" destOrd="0" presId="urn:microsoft.com/office/officeart/2005/8/layout/default"/>
    <dgm:cxn modelId="{52B27538-0CFD-4C63-ACEF-826796EAFFB4}" type="presParOf" srcId="{86E636FA-5D80-475E-8C75-47510402F5D7}" destId="{D82CF57F-6262-4A67-992C-753DCE5E294A}" srcOrd="3" destOrd="0" presId="urn:microsoft.com/office/officeart/2005/8/layout/default"/>
    <dgm:cxn modelId="{75837FC6-198B-410E-A6F6-E1907F99773A}" type="presParOf" srcId="{86E636FA-5D80-475E-8C75-47510402F5D7}" destId="{A68ED619-D189-4D11-8DF4-D046F14CFDB0}" srcOrd="4" destOrd="0" presId="urn:microsoft.com/office/officeart/2005/8/layout/default"/>
    <dgm:cxn modelId="{46F70FAE-E9A1-4671-86FC-3C6415E1CEEE}" type="presParOf" srcId="{86E636FA-5D80-475E-8C75-47510402F5D7}" destId="{E95B9777-D615-4227-A42E-9D6A22F65C0C}" srcOrd="5" destOrd="0" presId="urn:microsoft.com/office/officeart/2005/8/layout/default"/>
    <dgm:cxn modelId="{7632D10F-3CBA-4E31-9A02-E1914705AB39}" type="presParOf" srcId="{86E636FA-5D80-475E-8C75-47510402F5D7}" destId="{6125C56B-A0FA-4D7D-9101-7003CE24261D}"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508A20-E3FA-4727-B5A2-565A61F174F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2E4B4886-6660-4A1C-9656-A9CF65C222C1}">
      <dgm:prSet phldrT="[Text]"/>
      <dgm:spPr/>
      <dgm:t>
        <a:bodyPr/>
        <a:lstStyle/>
        <a:p>
          <a:pPr rtl="0"/>
          <a:r>
            <a:rPr lang="en-US"/>
            <a:t>Structuralist</a:t>
          </a:r>
          <a:r>
            <a:rPr lang="en-US">
              <a:latin typeface="Euphemia"/>
            </a:rPr>
            <a:t>: </a:t>
          </a:r>
          <a:r>
            <a:rPr lang="en-US" i="1">
              <a:latin typeface="Book Antiqua"/>
            </a:rPr>
            <a:t> “The mind is like a computer; the teacher is the programmer.” </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pPr rtl="0"/>
          <a:r>
            <a:rPr lang="en-US"/>
            <a:t>Functionalist</a:t>
          </a:r>
          <a:r>
            <a:rPr lang="en-US">
              <a:latin typeface="Euphemia"/>
            </a:rPr>
            <a:t>: </a:t>
          </a:r>
          <a:r>
            <a:rPr lang="en-US" i="1">
              <a:latin typeface="Book Antiqua"/>
              <a:cs typeface="Calibri"/>
            </a:rPr>
            <a:t>“People learn best by doing, and they will do best what they want to do. People will learn what is practical.”</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pPr rtl="0"/>
          <a:r>
            <a:rPr lang="en-US"/>
            <a:t>Humanist</a:t>
          </a:r>
          <a:r>
            <a:rPr lang="en-US">
              <a:latin typeface="Euphemia"/>
            </a:rPr>
            <a:t>: </a:t>
          </a:r>
          <a:r>
            <a:rPr lang="en-US" i="1">
              <a:latin typeface="Book Antiqua"/>
            </a:rPr>
            <a:t>“Learning is self-directed discovery. People are natural and unfold (like a flower) if others do not inhibit the process.”  </a:t>
          </a:r>
          <a:r>
            <a:rPr lang="en-US">
              <a:latin typeface="Book Antiqua"/>
            </a:rPr>
            <a:t> </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B0282F09-05AB-4915-8A3F-01BCD52BC703}">
      <dgm:prSet phldrT="[Text]"/>
      <dgm:spPr/>
      <dgm:t>
        <a:bodyPr/>
        <a:lstStyle/>
        <a:p>
          <a:pPr rtl="0"/>
          <a:r>
            <a:rPr lang="en-US"/>
            <a:t>Behaviorist</a:t>
          </a:r>
          <a:r>
            <a:rPr lang="en-US">
              <a:latin typeface="Euphemia"/>
            </a:rPr>
            <a:t> :</a:t>
          </a:r>
          <a:r>
            <a:rPr lang="en-US" i="0">
              <a:latin typeface="Euphemia"/>
            </a:rPr>
            <a:t> </a:t>
          </a:r>
          <a:r>
            <a:rPr lang="en-US" i="1">
              <a:latin typeface="Book Antiqua"/>
            </a:rPr>
            <a:t>“New behavior can be caused and ‘shaped’ with well-designed structures around the learner.”</a:t>
          </a:r>
          <a:endParaRPr lang="en-US">
            <a:latin typeface="Euphemia"/>
          </a:endParaRPr>
        </a:p>
      </dgm:t>
    </dgm:pt>
    <dgm:pt modelId="{49C8C7A5-2BEA-44D0-8B21-77AC5EE47B8E}" type="sibTrans" cxnId="{D20FB185-69A0-4009-9ADE-E3A3557F54F4}">
      <dgm:prSet/>
      <dgm:spPr/>
      <dgm:t>
        <a:bodyPr/>
        <a:lstStyle/>
        <a:p>
          <a:endParaRPr lang="en-US"/>
        </a:p>
      </dgm:t>
    </dgm:pt>
    <dgm:pt modelId="{A5ED96DE-06E3-4FBF-86B3-5262888F7836}" type="parTrans" cxnId="{D20FB185-69A0-4009-9ADE-E3A3557F54F4}">
      <dgm:prSet/>
      <dgm:spPr/>
      <dgm:t>
        <a:bodyPr/>
        <a:lstStyle/>
        <a:p>
          <a:endParaRPr lang="en-US"/>
        </a:p>
      </dgm:t>
    </dgm:pt>
    <dgm:pt modelId="{7C7E107E-6823-42F4-B6F2-9A4C55E4859E}" type="pres">
      <dgm:prSet presAssocID="{23508A20-E3FA-4727-B5A2-565A61F174F0}" presName="diagram" presStyleCnt="0">
        <dgm:presLayoutVars>
          <dgm:dir/>
          <dgm:resizeHandles val="exact"/>
        </dgm:presLayoutVars>
      </dgm:prSet>
      <dgm:spPr/>
    </dgm:pt>
    <dgm:pt modelId="{37CA43A8-2392-4D64-81BA-24E9F903CF02}" type="pres">
      <dgm:prSet presAssocID="{B0282F09-05AB-4915-8A3F-01BCD52BC703}" presName="node" presStyleLbl="node1" presStyleIdx="0" presStyleCnt="4">
        <dgm:presLayoutVars>
          <dgm:bulletEnabled val="1"/>
        </dgm:presLayoutVars>
      </dgm:prSet>
      <dgm:spPr/>
    </dgm:pt>
    <dgm:pt modelId="{692EAF2A-96FC-42C8-99ED-8808B2205BB2}" type="pres">
      <dgm:prSet presAssocID="{49C8C7A5-2BEA-44D0-8B21-77AC5EE47B8E}" presName="sibTrans" presStyleCnt="0"/>
      <dgm:spPr/>
    </dgm:pt>
    <dgm:pt modelId="{1CDEBAAB-FDFD-4E90-A07F-42E020C50A73}" type="pres">
      <dgm:prSet presAssocID="{2E4B4886-6660-4A1C-9656-A9CF65C222C1}" presName="node" presStyleLbl="node1" presStyleIdx="1" presStyleCnt="4">
        <dgm:presLayoutVars>
          <dgm:bulletEnabled val="1"/>
        </dgm:presLayoutVars>
      </dgm:prSet>
      <dgm:spPr/>
    </dgm:pt>
    <dgm:pt modelId="{D1E94999-6F22-4BE9-B42C-E290F8773346}" type="pres">
      <dgm:prSet presAssocID="{6D236F6E-BB5A-495F-AF02-818E64CD890B}" presName="sibTrans" presStyleCnt="0"/>
      <dgm:spPr/>
    </dgm:pt>
    <dgm:pt modelId="{2B111DE2-DAA9-4B57-9D71-AFE7710E9EB7}" type="pres">
      <dgm:prSet presAssocID="{6621A351-F374-4B8D-8608-69DD200D6BC0}" presName="node" presStyleLbl="node1" presStyleIdx="2" presStyleCnt="4">
        <dgm:presLayoutVars>
          <dgm:bulletEnabled val="1"/>
        </dgm:presLayoutVars>
      </dgm:prSet>
      <dgm:spPr/>
    </dgm:pt>
    <dgm:pt modelId="{11B039A3-FA2E-4DF6-A689-2926007D0D14}" type="pres">
      <dgm:prSet presAssocID="{4FE01454-FE0E-4B4C-B0AB-9E54EBDD048D}" presName="sibTrans" presStyleCnt="0"/>
      <dgm:spPr/>
    </dgm:pt>
    <dgm:pt modelId="{5D836D9F-6170-4353-AD3D-D63B04FDBE0D}" type="pres">
      <dgm:prSet presAssocID="{839E4A7A-3032-4A8A-B3B4-31E84D501430}" presName="node" presStyleLbl="node1" presStyleIdx="3" presStyleCnt="4">
        <dgm:presLayoutVars>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336EDA3A-305F-460A-9ACD-BBED9DC9D4B2}" type="presOf" srcId="{839E4A7A-3032-4A8A-B3B4-31E84D501430}" destId="{5D836D9F-6170-4353-AD3D-D63B04FDBE0D}" srcOrd="0" destOrd="0" presId="urn:microsoft.com/office/officeart/2005/8/layout/default"/>
    <dgm:cxn modelId="{992BEE48-92AD-4A73-9E5F-572B710C844F}" type="presOf" srcId="{23508A20-E3FA-4727-B5A2-565A61F174F0}" destId="{7C7E107E-6823-42F4-B6F2-9A4C55E4859E}" srcOrd="0" destOrd="0" presId="urn:microsoft.com/office/officeart/2005/8/layout/default"/>
    <dgm:cxn modelId="{D1A3F352-6FA9-425A-93FC-66F442B3F793}" type="presOf" srcId="{6621A351-F374-4B8D-8608-69DD200D6BC0}" destId="{2B111DE2-DAA9-4B57-9D71-AFE7710E9EB7}" srcOrd="0" destOrd="0" presId="urn:microsoft.com/office/officeart/2005/8/layout/default"/>
    <dgm:cxn modelId="{D20FB185-69A0-4009-9ADE-E3A3557F54F4}" srcId="{23508A20-E3FA-4727-B5A2-565A61F174F0}" destId="{B0282F09-05AB-4915-8A3F-01BCD52BC703}" srcOrd="0" destOrd="0" parTransId="{A5ED96DE-06E3-4FBF-86B3-5262888F7836}" sibTransId="{49C8C7A5-2BEA-44D0-8B21-77AC5EE47B8E}"/>
    <dgm:cxn modelId="{864E5798-2D7B-4273-B8DD-85DCAD3F505C}" type="presOf" srcId="{B0282F09-05AB-4915-8A3F-01BCD52BC703}" destId="{37CA43A8-2392-4D64-81BA-24E9F903CF02}" srcOrd="0" destOrd="0" presId="urn:microsoft.com/office/officeart/2005/8/layout/default"/>
    <dgm:cxn modelId="{C137C998-0120-4954-B379-8611301303BB}" type="presOf" srcId="{2E4B4886-6660-4A1C-9656-A9CF65C222C1}" destId="{1CDEBAAB-FDFD-4E90-A07F-42E020C50A73}" srcOrd="0" destOrd="0" presId="urn:microsoft.com/office/officeart/2005/8/layout/default"/>
    <dgm:cxn modelId="{AB4779D9-744E-457E-903B-9B8D18405320}" srcId="{23508A20-E3FA-4727-B5A2-565A61F174F0}" destId="{2E4B4886-6660-4A1C-9656-A9CF65C222C1}" srcOrd="1" destOrd="0" parTransId="{987C7719-BFF6-430D-842F-A457D2F60D31}" sibTransId="{6D236F6E-BB5A-495F-AF02-818E64CD890B}"/>
    <dgm:cxn modelId="{A44C5DDC-84EC-4989-BBE5-40AE3AE2C596}" type="presParOf" srcId="{7C7E107E-6823-42F4-B6F2-9A4C55E4859E}" destId="{37CA43A8-2392-4D64-81BA-24E9F903CF02}" srcOrd="0" destOrd="0" presId="urn:microsoft.com/office/officeart/2005/8/layout/default"/>
    <dgm:cxn modelId="{096C6A08-8582-4E04-BD24-1A185C6E7DE2}" type="presParOf" srcId="{7C7E107E-6823-42F4-B6F2-9A4C55E4859E}" destId="{692EAF2A-96FC-42C8-99ED-8808B2205BB2}" srcOrd="1" destOrd="0" presId="urn:microsoft.com/office/officeart/2005/8/layout/default"/>
    <dgm:cxn modelId="{0D3F6D1B-77E7-4F64-93B5-6C4798F1543D}" type="presParOf" srcId="{7C7E107E-6823-42F4-B6F2-9A4C55E4859E}" destId="{1CDEBAAB-FDFD-4E90-A07F-42E020C50A73}" srcOrd="2" destOrd="0" presId="urn:microsoft.com/office/officeart/2005/8/layout/default"/>
    <dgm:cxn modelId="{6E286092-B0FC-49D9-A78A-88BC783D3098}" type="presParOf" srcId="{7C7E107E-6823-42F4-B6F2-9A4C55E4859E}" destId="{D1E94999-6F22-4BE9-B42C-E290F8773346}" srcOrd="3" destOrd="0" presId="urn:microsoft.com/office/officeart/2005/8/layout/default"/>
    <dgm:cxn modelId="{76C0A089-9E7D-4C73-BD41-554E43A7EB48}" type="presParOf" srcId="{7C7E107E-6823-42F4-B6F2-9A4C55E4859E}" destId="{2B111DE2-DAA9-4B57-9D71-AFE7710E9EB7}" srcOrd="4" destOrd="0" presId="urn:microsoft.com/office/officeart/2005/8/layout/default"/>
    <dgm:cxn modelId="{6F173FBA-9116-4D46-8332-0105A15EA71F}" type="presParOf" srcId="{7C7E107E-6823-42F4-B6F2-9A4C55E4859E}" destId="{11B039A3-FA2E-4DF6-A689-2926007D0D14}" srcOrd="5" destOrd="0" presId="urn:microsoft.com/office/officeart/2005/8/layout/default"/>
    <dgm:cxn modelId="{7E5262F2-9C33-40F1-A809-07B1AC020F8D}" type="presParOf" srcId="{7C7E107E-6823-42F4-B6F2-9A4C55E4859E}" destId="{5D836D9F-6170-4353-AD3D-D63B04FDBE0D}"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D16E7A-3516-40E0-BE24-1FD6CBCE3592}" type="doc">
      <dgm:prSet loTypeId="urn:microsoft.com/office/officeart/2018/2/layout/IconCircleList" loCatId="icon" qsTypeId="urn:microsoft.com/office/officeart/2005/8/quickstyle/simple1" qsCatId="simple" csTypeId="urn:microsoft.com/office/officeart/2018/5/colors/Iconchunking_neutralicon_colorful2" csCatId="colorful" phldr="1"/>
      <dgm:spPr/>
      <dgm:t>
        <a:bodyPr/>
        <a:lstStyle/>
        <a:p>
          <a:endParaRPr lang="en-US"/>
        </a:p>
      </dgm:t>
    </dgm:pt>
    <dgm:pt modelId="{CD7CAF23-3867-4EE0-989E-E7FD94B69F2E}">
      <dgm:prSet/>
      <dgm:spPr/>
      <dgm:t>
        <a:bodyPr/>
        <a:lstStyle/>
        <a:p>
          <a:pPr>
            <a:lnSpc>
              <a:spcPct val="100000"/>
            </a:lnSpc>
          </a:pPr>
          <a:r>
            <a:rPr lang="en-US"/>
            <a:t>How well does your style describe how you think about learning?</a:t>
          </a:r>
        </a:p>
      </dgm:t>
    </dgm:pt>
    <dgm:pt modelId="{BD8B5D09-A03B-4285-A7AB-68AC7C1985F8}" type="parTrans" cxnId="{AF8DF64F-496A-48B2-8B0C-9A29DE1790E4}">
      <dgm:prSet/>
      <dgm:spPr/>
      <dgm:t>
        <a:bodyPr/>
        <a:lstStyle/>
        <a:p>
          <a:endParaRPr lang="en-US"/>
        </a:p>
      </dgm:t>
    </dgm:pt>
    <dgm:pt modelId="{7A6A5A47-0992-401F-966B-100AA62BC771}" type="sibTrans" cxnId="{AF8DF64F-496A-48B2-8B0C-9A29DE1790E4}">
      <dgm:prSet/>
      <dgm:spPr/>
      <dgm:t>
        <a:bodyPr/>
        <a:lstStyle/>
        <a:p>
          <a:pPr>
            <a:lnSpc>
              <a:spcPct val="100000"/>
            </a:lnSpc>
          </a:pPr>
          <a:endParaRPr lang="en-US"/>
        </a:p>
      </dgm:t>
    </dgm:pt>
    <dgm:pt modelId="{5E5D0DE7-C029-435B-81B2-599A126F000C}">
      <dgm:prSet/>
      <dgm:spPr/>
      <dgm:t>
        <a:bodyPr/>
        <a:lstStyle/>
        <a:p>
          <a:pPr>
            <a:lnSpc>
              <a:spcPct val="100000"/>
            </a:lnSpc>
          </a:pPr>
          <a:r>
            <a:rPr lang="en-US"/>
            <a:t>How does it shape how you engage with adult learners? </a:t>
          </a:r>
        </a:p>
      </dgm:t>
    </dgm:pt>
    <dgm:pt modelId="{B8429A36-2E47-430A-A02F-C4CEE16DF954}" type="parTrans" cxnId="{1F1E38B2-0286-43D3-BDAD-C4547F41BD79}">
      <dgm:prSet/>
      <dgm:spPr/>
      <dgm:t>
        <a:bodyPr/>
        <a:lstStyle/>
        <a:p>
          <a:endParaRPr lang="en-US"/>
        </a:p>
      </dgm:t>
    </dgm:pt>
    <dgm:pt modelId="{596F5547-4B4F-4D11-82EE-0784F02D0B56}" type="sibTrans" cxnId="{1F1E38B2-0286-43D3-BDAD-C4547F41BD79}">
      <dgm:prSet/>
      <dgm:spPr/>
      <dgm:t>
        <a:bodyPr/>
        <a:lstStyle/>
        <a:p>
          <a:pPr>
            <a:lnSpc>
              <a:spcPct val="100000"/>
            </a:lnSpc>
          </a:pPr>
          <a:endParaRPr lang="en-US"/>
        </a:p>
      </dgm:t>
    </dgm:pt>
    <dgm:pt modelId="{22C0249D-E07D-4C20-A269-A758B7DBF094}">
      <dgm:prSet/>
      <dgm:spPr/>
      <dgm:t>
        <a:bodyPr/>
        <a:lstStyle/>
        <a:p>
          <a:pPr>
            <a:lnSpc>
              <a:spcPct val="100000"/>
            </a:lnSpc>
          </a:pPr>
          <a:r>
            <a:rPr lang="en-US"/>
            <a:t>How does it impact how you express yourself interpersonally in your leadership style?</a:t>
          </a:r>
        </a:p>
      </dgm:t>
    </dgm:pt>
    <dgm:pt modelId="{C7D77483-AF30-4D12-A3A3-DAE34F93DEF4}" type="parTrans" cxnId="{72AB9BEC-ACBC-40B8-A407-B062528573D6}">
      <dgm:prSet/>
      <dgm:spPr/>
      <dgm:t>
        <a:bodyPr/>
        <a:lstStyle/>
        <a:p>
          <a:endParaRPr lang="en-US"/>
        </a:p>
      </dgm:t>
    </dgm:pt>
    <dgm:pt modelId="{E8C35C2B-85CB-4CA0-9D8E-5295082BDC4F}" type="sibTrans" cxnId="{72AB9BEC-ACBC-40B8-A407-B062528573D6}">
      <dgm:prSet/>
      <dgm:spPr/>
      <dgm:t>
        <a:bodyPr/>
        <a:lstStyle/>
        <a:p>
          <a:pPr>
            <a:lnSpc>
              <a:spcPct val="100000"/>
            </a:lnSpc>
          </a:pPr>
          <a:endParaRPr lang="en-US"/>
        </a:p>
      </dgm:t>
    </dgm:pt>
    <dgm:pt modelId="{91AB1B69-E4C5-4900-8A3D-FD19CBE1D178}">
      <dgm:prSet/>
      <dgm:spPr/>
      <dgm:t>
        <a:bodyPr/>
        <a:lstStyle/>
        <a:p>
          <a:pPr rtl="0">
            <a:lnSpc>
              <a:spcPct val="100000"/>
            </a:lnSpc>
          </a:pPr>
          <a:r>
            <a:rPr lang="en-US" i="1">
              <a:latin typeface="Aptos Display" panose="02110004020202020204"/>
            </a:rPr>
            <a:t> </a:t>
          </a:r>
          <a:r>
            <a:rPr lang="en-US" i="0"/>
            <a:t>What's my leadership style?</a:t>
          </a:r>
        </a:p>
      </dgm:t>
    </dgm:pt>
    <dgm:pt modelId="{FF2E2E58-64B5-4954-8F61-A2471546EB24}" type="parTrans" cxnId="{0B4324AD-977A-482A-824D-05953590EDB5}">
      <dgm:prSet/>
      <dgm:spPr/>
      <dgm:t>
        <a:bodyPr/>
        <a:lstStyle/>
        <a:p>
          <a:endParaRPr lang="en-US"/>
        </a:p>
      </dgm:t>
    </dgm:pt>
    <dgm:pt modelId="{7A986A96-8C80-4D9A-8711-C4912BF5F9BF}" type="sibTrans" cxnId="{0B4324AD-977A-482A-824D-05953590EDB5}">
      <dgm:prSet/>
      <dgm:spPr/>
      <dgm:t>
        <a:bodyPr/>
        <a:lstStyle/>
        <a:p>
          <a:endParaRPr lang="en-US"/>
        </a:p>
      </dgm:t>
    </dgm:pt>
    <dgm:pt modelId="{F7BCA8FB-7551-4563-8873-2EA980834C8C}" type="pres">
      <dgm:prSet presAssocID="{82D16E7A-3516-40E0-BE24-1FD6CBCE3592}" presName="root" presStyleCnt="0">
        <dgm:presLayoutVars>
          <dgm:dir/>
          <dgm:resizeHandles val="exact"/>
        </dgm:presLayoutVars>
      </dgm:prSet>
      <dgm:spPr/>
    </dgm:pt>
    <dgm:pt modelId="{1CA789F2-21A6-438E-B5CD-6BBCE8DED1D1}" type="pres">
      <dgm:prSet presAssocID="{82D16E7A-3516-40E0-BE24-1FD6CBCE3592}" presName="container" presStyleCnt="0">
        <dgm:presLayoutVars>
          <dgm:dir/>
          <dgm:resizeHandles val="exact"/>
        </dgm:presLayoutVars>
      </dgm:prSet>
      <dgm:spPr/>
    </dgm:pt>
    <dgm:pt modelId="{DADD56C2-50AE-49EC-A5D6-80A457422368}" type="pres">
      <dgm:prSet presAssocID="{CD7CAF23-3867-4EE0-989E-E7FD94B69F2E}" presName="compNode" presStyleCnt="0"/>
      <dgm:spPr/>
    </dgm:pt>
    <dgm:pt modelId="{CE518493-4125-4AFF-833B-40BF7CD0277D}" type="pres">
      <dgm:prSet presAssocID="{CD7CAF23-3867-4EE0-989E-E7FD94B69F2E}" presName="iconBgRect" presStyleLbl="bgShp" presStyleIdx="0" presStyleCnt="4"/>
      <dgm:spPr/>
    </dgm:pt>
    <dgm:pt modelId="{5A1C3244-33E3-4E06-9D1D-E57BDD4E088C}" type="pres">
      <dgm:prSet presAssocID="{CD7CAF23-3867-4EE0-989E-E7FD94B69F2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E06BE620-3652-42F2-B041-41484D76A0D7}" type="pres">
      <dgm:prSet presAssocID="{CD7CAF23-3867-4EE0-989E-E7FD94B69F2E}" presName="spaceRect" presStyleCnt="0"/>
      <dgm:spPr/>
    </dgm:pt>
    <dgm:pt modelId="{CB612280-6E2F-4D2F-AD80-4C58BC721146}" type="pres">
      <dgm:prSet presAssocID="{CD7CAF23-3867-4EE0-989E-E7FD94B69F2E}" presName="textRect" presStyleLbl="revTx" presStyleIdx="0" presStyleCnt="4">
        <dgm:presLayoutVars>
          <dgm:chMax val="1"/>
          <dgm:chPref val="1"/>
        </dgm:presLayoutVars>
      </dgm:prSet>
      <dgm:spPr/>
    </dgm:pt>
    <dgm:pt modelId="{DF0AF39A-BFD6-4AF6-AEBD-5B2AC9B803AF}" type="pres">
      <dgm:prSet presAssocID="{7A6A5A47-0992-401F-966B-100AA62BC771}" presName="sibTrans" presStyleLbl="sibTrans2D1" presStyleIdx="0" presStyleCnt="0"/>
      <dgm:spPr/>
    </dgm:pt>
    <dgm:pt modelId="{DAB100F1-6C0A-4703-9C0C-CEEA287F0CB9}" type="pres">
      <dgm:prSet presAssocID="{5E5D0DE7-C029-435B-81B2-599A126F000C}" presName="compNode" presStyleCnt="0"/>
      <dgm:spPr/>
    </dgm:pt>
    <dgm:pt modelId="{115A8B26-4EA4-4B5C-AFEC-64D6F2E467CA}" type="pres">
      <dgm:prSet presAssocID="{5E5D0DE7-C029-435B-81B2-599A126F000C}" presName="iconBgRect" presStyleLbl="bgShp" presStyleIdx="1" presStyleCnt="4"/>
      <dgm:spPr/>
    </dgm:pt>
    <dgm:pt modelId="{52F6E5BB-C784-41A9-8382-F16C34D7A977}" type="pres">
      <dgm:prSet presAssocID="{5E5D0DE7-C029-435B-81B2-599A126F000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ustomer Review"/>
        </a:ext>
      </dgm:extLst>
    </dgm:pt>
    <dgm:pt modelId="{6BCB6E17-8B70-4E9D-B2A9-3D61272C2FA9}" type="pres">
      <dgm:prSet presAssocID="{5E5D0DE7-C029-435B-81B2-599A126F000C}" presName="spaceRect" presStyleCnt="0"/>
      <dgm:spPr/>
    </dgm:pt>
    <dgm:pt modelId="{28FE2597-34B5-48EE-AD18-1E6E6B6144F2}" type="pres">
      <dgm:prSet presAssocID="{5E5D0DE7-C029-435B-81B2-599A126F000C}" presName="textRect" presStyleLbl="revTx" presStyleIdx="1" presStyleCnt="4">
        <dgm:presLayoutVars>
          <dgm:chMax val="1"/>
          <dgm:chPref val="1"/>
        </dgm:presLayoutVars>
      </dgm:prSet>
      <dgm:spPr/>
    </dgm:pt>
    <dgm:pt modelId="{359224FA-3B03-4238-88C0-03D49367D1B7}" type="pres">
      <dgm:prSet presAssocID="{596F5547-4B4F-4D11-82EE-0784F02D0B56}" presName="sibTrans" presStyleLbl="sibTrans2D1" presStyleIdx="0" presStyleCnt="0"/>
      <dgm:spPr/>
    </dgm:pt>
    <dgm:pt modelId="{3FA5E568-57D1-4C02-9586-9877BEFD0699}" type="pres">
      <dgm:prSet presAssocID="{22C0249D-E07D-4C20-A269-A758B7DBF094}" presName="compNode" presStyleCnt="0"/>
      <dgm:spPr/>
    </dgm:pt>
    <dgm:pt modelId="{E9CE889B-68E2-4296-AD26-2D06A75CAE93}" type="pres">
      <dgm:prSet presAssocID="{22C0249D-E07D-4C20-A269-A758B7DBF094}" presName="iconBgRect" presStyleLbl="bgShp" presStyleIdx="2" presStyleCnt="4"/>
      <dgm:spPr/>
    </dgm:pt>
    <dgm:pt modelId="{AA5E33DE-F39F-42A3-ABE5-FF68168F40D2}" type="pres">
      <dgm:prSet presAssocID="{22C0249D-E07D-4C20-A269-A758B7DBF09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ecturer"/>
        </a:ext>
      </dgm:extLst>
    </dgm:pt>
    <dgm:pt modelId="{3D9C36B5-F787-4F2D-BB6D-5D1A1C07CF52}" type="pres">
      <dgm:prSet presAssocID="{22C0249D-E07D-4C20-A269-A758B7DBF094}" presName="spaceRect" presStyleCnt="0"/>
      <dgm:spPr/>
    </dgm:pt>
    <dgm:pt modelId="{48356FE6-902D-4625-9BFF-8FEE80C4C6E0}" type="pres">
      <dgm:prSet presAssocID="{22C0249D-E07D-4C20-A269-A758B7DBF094}" presName="textRect" presStyleLbl="revTx" presStyleIdx="2" presStyleCnt="4">
        <dgm:presLayoutVars>
          <dgm:chMax val="1"/>
          <dgm:chPref val="1"/>
        </dgm:presLayoutVars>
      </dgm:prSet>
      <dgm:spPr/>
    </dgm:pt>
    <dgm:pt modelId="{D29E8774-165B-49BE-84FF-1E82BFB7E335}" type="pres">
      <dgm:prSet presAssocID="{E8C35C2B-85CB-4CA0-9D8E-5295082BDC4F}" presName="sibTrans" presStyleLbl="sibTrans2D1" presStyleIdx="0" presStyleCnt="0"/>
      <dgm:spPr/>
    </dgm:pt>
    <dgm:pt modelId="{C486DC49-2C84-4371-8A4A-591B52F996DD}" type="pres">
      <dgm:prSet presAssocID="{91AB1B69-E4C5-4900-8A3D-FD19CBE1D178}" presName="compNode" presStyleCnt="0"/>
      <dgm:spPr/>
    </dgm:pt>
    <dgm:pt modelId="{D7737AB5-6BFE-4D4B-991F-FCDCCA9BBE0F}" type="pres">
      <dgm:prSet presAssocID="{91AB1B69-E4C5-4900-8A3D-FD19CBE1D178}" presName="iconBgRect" presStyleLbl="bgShp" presStyleIdx="3" presStyleCnt="4"/>
      <dgm:spPr/>
    </dgm:pt>
    <dgm:pt modelId="{125C8C9E-03C3-4E0E-9B17-E1D7BD9844BF}" type="pres">
      <dgm:prSet presAssocID="{91AB1B69-E4C5-4900-8A3D-FD19CBE1D1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s"/>
        </a:ext>
      </dgm:extLst>
    </dgm:pt>
    <dgm:pt modelId="{88D11650-5AEA-4D70-AA5E-EE4854D50C59}" type="pres">
      <dgm:prSet presAssocID="{91AB1B69-E4C5-4900-8A3D-FD19CBE1D178}" presName="spaceRect" presStyleCnt="0"/>
      <dgm:spPr/>
    </dgm:pt>
    <dgm:pt modelId="{5D00FE36-C3A8-4155-B210-0B7319C6F15E}" type="pres">
      <dgm:prSet presAssocID="{91AB1B69-E4C5-4900-8A3D-FD19CBE1D178}" presName="textRect" presStyleLbl="revTx" presStyleIdx="3" presStyleCnt="4">
        <dgm:presLayoutVars>
          <dgm:chMax val="1"/>
          <dgm:chPref val="1"/>
        </dgm:presLayoutVars>
      </dgm:prSet>
      <dgm:spPr/>
    </dgm:pt>
  </dgm:ptLst>
  <dgm:cxnLst>
    <dgm:cxn modelId="{E5838918-00A6-4602-BED2-B7C119AF6136}" type="presOf" srcId="{22C0249D-E07D-4C20-A269-A758B7DBF094}" destId="{48356FE6-902D-4625-9BFF-8FEE80C4C6E0}" srcOrd="0" destOrd="0" presId="urn:microsoft.com/office/officeart/2018/2/layout/IconCircleList"/>
    <dgm:cxn modelId="{19086A21-A8FD-4510-865F-4471D948FB11}" type="presOf" srcId="{CD7CAF23-3867-4EE0-989E-E7FD94B69F2E}" destId="{CB612280-6E2F-4D2F-AD80-4C58BC721146}" srcOrd="0" destOrd="0" presId="urn:microsoft.com/office/officeart/2018/2/layout/IconCircleList"/>
    <dgm:cxn modelId="{0384C94B-C241-4A2B-83D6-439AAD57DD95}" type="presOf" srcId="{82D16E7A-3516-40E0-BE24-1FD6CBCE3592}" destId="{F7BCA8FB-7551-4563-8873-2EA980834C8C}" srcOrd="0" destOrd="0" presId="urn:microsoft.com/office/officeart/2018/2/layout/IconCircleList"/>
    <dgm:cxn modelId="{AF8DF64F-496A-48B2-8B0C-9A29DE1790E4}" srcId="{82D16E7A-3516-40E0-BE24-1FD6CBCE3592}" destId="{CD7CAF23-3867-4EE0-989E-E7FD94B69F2E}" srcOrd="0" destOrd="0" parTransId="{BD8B5D09-A03B-4285-A7AB-68AC7C1985F8}" sibTransId="{7A6A5A47-0992-401F-966B-100AA62BC771}"/>
    <dgm:cxn modelId="{34A20951-5FB1-4B72-924D-146FB18B2006}" type="presOf" srcId="{91AB1B69-E4C5-4900-8A3D-FD19CBE1D178}" destId="{5D00FE36-C3A8-4155-B210-0B7319C6F15E}" srcOrd="0" destOrd="0" presId="urn:microsoft.com/office/officeart/2018/2/layout/IconCircleList"/>
    <dgm:cxn modelId="{0E36E751-8E97-49ED-A1D3-D86F86DA9B4B}" type="presOf" srcId="{E8C35C2B-85CB-4CA0-9D8E-5295082BDC4F}" destId="{D29E8774-165B-49BE-84FF-1E82BFB7E335}" srcOrd="0" destOrd="0" presId="urn:microsoft.com/office/officeart/2018/2/layout/IconCircleList"/>
    <dgm:cxn modelId="{70523690-279D-4F43-AADD-A0BB55DC69B8}" type="presOf" srcId="{596F5547-4B4F-4D11-82EE-0784F02D0B56}" destId="{359224FA-3B03-4238-88C0-03D49367D1B7}" srcOrd="0" destOrd="0" presId="urn:microsoft.com/office/officeart/2018/2/layout/IconCircleList"/>
    <dgm:cxn modelId="{0B4324AD-977A-482A-824D-05953590EDB5}" srcId="{82D16E7A-3516-40E0-BE24-1FD6CBCE3592}" destId="{91AB1B69-E4C5-4900-8A3D-FD19CBE1D178}" srcOrd="3" destOrd="0" parTransId="{FF2E2E58-64B5-4954-8F61-A2471546EB24}" sibTransId="{7A986A96-8C80-4D9A-8711-C4912BF5F9BF}"/>
    <dgm:cxn modelId="{1F1E38B2-0286-43D3-BDAD-C4547F41BD79}" srcId="{82D16E7A-3516-40E0-BE24-1FD6CBCE3592}" destId="{5E5D0DE7-C029-435B-81B2-599A126F000C}" srcOrd="1" destOrd="0" parTransId="{B8429A36-2E47-430A-A02F-C4CEE16DF954}" sibTransId="{596F5547-4B4F-4D11-82EE-0784F02D0B56}"/>
    <dgm:cxn modelId="{08015FB3-41FC-4C3E-BB4A-8020C880F20A}" type="presOf" srcId="{5E5D0DE7-C029-435B-81B2-599A126F000C}" destId="{28FE2597-34B5-48EE-AD18-1E6E6B6144F2}" srcOrd="0" destOrd="0" presId="urn:microsoft.com/office/officeart/2018/2/layout/IconCircleList"/>
    <dgm:cxn modelId="{272704D3-5C96-498B-9C96-779DFD2BFF86}" type="presOf" srcId="{7A6A5A47-0992-401F-966B-100AA62BC771}" destId="{DF0AF39A-BFD6-4AF6-AEBD-5B2AC9B803AF}" srcOrd="0" destOrd="0" presId="urn:microsoft.com/office/officeart/2018/2/layout/IconCircleList"/>
    <dgm:cxn modelId="{72AB9BEC-ACBC-40B8-A407-B062528573D6}" srcId="{82D16E7A-3516-40E0-BE24-1FD6CBCE3592}" destId="{22C0249D-E07D-4C20-A269-A758B7DBF094}" srcOrd="2" destOrd="0" parTransId="{C7D77483-AF30-4D12-A3A3-DAE34F93DEF4}" sibTransId="{E8C35C2B-85CB-4CA0-9D8E-5295082BDC4F}"/>
    <dgm:cxn modelId="{CA8E925F-C010-453A-8E93-EE3A72E2FCAE}" type="presParOf" srcId="{F7BCA8FB-7551-4563-8873-2EA980834C8C}" destId="{1CA789F2-21A6-438E-B5CD-6BBCE8DED1D1}" srcOrd="0" destOrd="0" presId="urn:microsoft.com/office/officeart/2018/2/layout/IconCircleList"/>
    <dgm:cxn modelId="{3645E03F-FEA4-42E1-AA83-EFA185FE6DF2}" type="presParOf" srcId="{1CA789F2-21A6-438E-B5CD-6BBCE8DED1D1}" destId="{DADD56C2-50AE-49EC-A5D6-80A457422368}" srcOrd="0" destOrd="0" presId="urn:microsoft.com/office/officeart/2018/2/layout/IconCircleList"/>
    <dgm:cxn modelId="{D330C7A5-7433-4160-BA60-D32157ED88A2}" type="presParOf" srcId="{DADD56C2-50AE-49EC-A5D6-80A457422368}" destId="{CE518493-4125-4AFF-833B-40BF7CD0277D}" srcOrd="0" destOrd="0" presId="urn:microsoft.com/office/officeart/2018/2/layout/IconCircleList"/>
    <dgm:cxn modelId="{FDBF06FC-2F99-4D96-8EC8-D67BBEF3EFA1}" type="presParOf" srcId="{DADD56C2-50AE-49EC-A5D6-80A457422368}" destId="{5A1C3244-33E3-4E06-9D1D-E57BDD4E088C}" srcOrd="1" destOrd="0" presId="urn:microsoft.com/office/officeart/2018/2/layout/IconCircleList"/>
    <dgm:cxn modelId="{86EC1E86-E6C5-407D-B954-A6DA63815676}" type="presParOf" srcId="{DADD56C2-50AE-49EC-A5D6-80A457422368}" destId="{E06BE620-3652-42F2-B041-41484D76A0D7}" srcOrd="2" destOrd="0" presId="urn:microsoft.com/office/officeart/2018/2/layout/IconCircleList"/>
    <dgm:cxn modelId="{7CF20A46-F7FA-45C4-BB3B-080E39428ED9}" type="presParOf" srcId="{DADD56C2-50AE-49EC-A5D6-80A457422368}" destId="{CB612280-6E2F-4D2F-AD80-4C58BC721146}" srcOrd="3" destOrd="0" presId="urn:microsoft.com/office/officeart/2018/2/layout/IconCircleList"/>
    <dgm:cxn modelId="{5652FE2D-A09E-4DDB-B596-A6CC35AD528B}" type="presParOf" srcId="{1CA789F2-21A6-438E-B5CD-6BBCE8DED1D1}" destId="{DF0AF39A-BFD6-4AF6-AEBD-5B2AC9B803AF}" srcOrd="1" destOrd="0" presId="urn:microsoft.com/office/officeart/2018/2/layout/IconCircleList"/>
    <dgm:cxn modelId="{C1814470-0894-4B07-85D1-E29BD7A9B236}" type="presParOf" srcId="{1CA789F2-21A6-438E-B5CD-6BBCE8DED1D1}" destId="{DAB100F1-6C0A-4703-9C0C-CEEA287F0CB9}" srcOrd="2" destOrd="0" presId="urn:microsoft.com/office/officeart/2018/2/layout/IconCircleList"/>
    <dgm:cxn modelId="{8E8858EE-36EA-4283-8041-C982303C4B73}" type="presParOf" srcId="{DAB100F1-6C0A-4703-9C0C-CEEA287F0CB9}" destId="{115A8B26-4EA4-4B5C-AFEC-64D6F2E467CA}" srcOrd="0" destOrd="0" presId="urn:microsoft.com/office/officeart/2018/2/layout/IconCircleList"/>
    <dgm:cxn modelId="{EB0E3A0D-8821-45B3-8D00-C2ED4C1FCBFE}" type="presParOf" srcId="{DAB100F1-6C0A-4703-9C0C-CEEA287F0CB9}" destId="{52F6E5BB-C784-41A9-8382-F16C34D7A977}" srcOrd="1" destOrd="0" presId="urn:microsoft.com/office/officeart/2018/2/layout/IconCircleList"/>
    <dgm:cxn modelId="{FAF1CBF0-3182-4135-B48B-1DAE1BBEA3E1}" type="presParOf" srcId="{DAB100F1-6C0A-4703-9C0C-CEEA287F0CB9}" destId="{6BCB6E17-8B70-4E9D-B2A9-3D61272C2FA9}" srcOrd="2" destOrd="0" presId="urn:microsoft.com/office/officeart/2018/2/layout/IconCircleList"/>
    <dgm:cxn modelId="{3411A6EA-FCB9-4B64-95D9-49C1B20B555A}" type="presParOf" srcId="{DAB100F1-6C0A-4703-9C0C-CEEA287F0CB9}" destId="{28FE2597-34B5-48EE-AD18-1E6E6B6144F2}" srcOrd="3" destOrd="0" presId="urn:microsoft.com/office/officeart/2018/2/layout/IconCircleList"/>
    <dgm:cxn modelId="{37AC5730-4378-4B30-AE28-D600AA632FBB}" type="presParOf" srcId="{1CA789F2-21A6-438E-B5CD-6BBCE8DED1D1}" destId="{359224FA-3B03-4238-88C0-03D49367D1B7}" srcOrd="3" destOrd="0" presId="urn:microsoft.com/office/officeart/2018/2/layout/IconCircleList"/>
    <dgm:cxn modelId="{05C04980-A4BB-4FC2-912D-141D16AECC8C}" type="presParOf" srcId="{1CA789F2-21A6-438E-B5CD-6BBCE8DED1D1}" destId="{3FA5E568-57D1-4C02-9586-9877BEFD0699}" srcOrd="4" destOrd="0" presId="urn:microsoft.com/office/officeart/2018/2/layout/IconCircleList"/>
    <dgm:cxn modelId="{F064E1D8-20A4-4ED3-8163-344972F4F003}" type="presParOf" srcId="{3FA5E568-57D1-4C02-9586-9877BEFD0699}" destId="{E9CE889B-68E2-4296-AD26-2D06A75CAE93}" srcOrd="0" destOrd="0" presId="urn:microsoft.com/office/officeart/2018/2/layout/IconCircleList"/>
    <dgm:cxn modelId="{E803F51B-3C63-4F70-B207-03392E5C4127}" type="presParOf" srcId="{3FA5E568-57D1-4C02-9586-9877BEFD0699}" destId="{AA5E33DE-F39F-42A3-ABE5-FF68168F40D2}" srcOrd="1" destOrd="0" presId="urn:microsoft.com/office/officeart/2018/2/layout/IconCircleList"/>
    <dgm:cxn modelId="{850C10CC-88DF-44E5-86CD-0D6FBF6AC5E6}" type="presParOf" srcId="{3FA5E568-57D1-4C02-9586-9877BEFD0699}" destId="{3D9C36B5-F787-4F2D-BB6D-5D1A1C07CF52}" srcOrd="2" destOrd="0" presId="urn:microsoft.com/office/officeart/2018/2/layout/IconCircleList"/>
    <dgm:cxn modelId="{368DC2E5-6C01-489D-A7BC-43701D35E0B3}" type="presParOf" srcId="{3FA5E568-57D1-4C02-9586-9877BEFD0699}" destId="{48356FE6-902D-4625-9BFF-8FEE80C4C6E0}" srcOrd="3" destOrd="0" presId="urn:microsoft.com/office/officeart/2018/2/layout/IconCircleList"/>
    <dgm:cxn modelId="{D71A6214-199E-4783-B82C-6DBEC0B2AC95}" type="presParOf" srcId="{1CA789F2-21A6-438E-B5CD-6BBCE8DED1D1}" destId="{D29E8774-165B-49BE-84FF-1E82BFB7E335}" srcOrd="5" destOrd="0" presId="urn:microsoft.com/office/officeart/2018/2/layout/IconCircleList"/>
    <dgm:cxn modelId="{4B4FADAE-F0C5-4D01-90C8-6D9A1401E2C7}" type="presParOf" srcId="{1CA789F2-21A6-438E-B5CD-6BBCE8DED1D1}" destId="{C486DC49-2C84-4371-8A4A-591B52F996DD}" srcOrd="6" destOrd="0" presId="urn:microsoft.com/office/officeart/2018/2/layout/IconCircleList"/>
    <dgm:cxn modelId="{97697E7B-F654-4E72-A87D-B120C235B95D}" type="presParOf" srcId="{C486DC49-2C84-4371-8A4A-591B52F996DD}" destId="{D7737AB5-6BFE-4D4B-991F-FCDCCA9BBE0F}" srcOrd="0" destOrd="0" presId="urn:microsoft.com/office/officeart/2018/2/layout/IconCircleList"/>
    <dgm:cxn modelId="{F6207517-5E91-40A4-B5B5-2364B082AF20}" type="presParOf" srcId="{C486DC49-2C84-4371-8A4A-591B52F996DD}" destId="{125C8C9E-03C3-4E0E-9B17-E1D7BD9844BF}" srcOrd="1" destOrd="0" presId="urn:microsoft.com/office/officeart/2018/2/layout/IconCircleList"/>
    <dgm:cxn modelId="{3939694D-5A02-4F8A-A3B0-A73EBD0149C6}" type="presParOf" srcId="{C486DC49-2C84-4371-8A4A-591B52F996DD}" destId="{88D11650-5AEA-4D70-AA5E-EE4854D50C59}" srcOrd="2" destOrd="0" presId="urn:microsoft.com/office/officeart/2018/2/layout/IconCircleList"/>
    <dgm:cxn modelId="{61C0B082-2B00-4938-BA1E-46893E2AF048}" type="presParOf" srcId="{C486DC49-2C84-4371-8A4A-591B52F996DD}" destId="{5D00FE36-C3A8-4155-B210-0B7319C6F15E}"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508A20-E3FA-4727-B5A2-565A61F174F0}" type="doc">
      <dgm:prSet loTypeId="urn:microsoft.com/office/officeart/2005/8/layout/hierarchy3" loCatId="hierarchy"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536BBD36-3442-4C74-815F-AA010D390941}" type="pres">
      <dgm:prSet presAssocID="{23508A20-E3FA-4727-B5A2-565A61F174F0}" presName="diagram" presStyleCnt="0">
        <dgm:presLayoutVars>
          <dgm:chPref val="1"/>
          <dgm:dir/>
          <dgm:animOne val="branch"/>
          <dgm:animLvl val="lvl"/>
          <dgm:resizeHandles/>
        </dgm:presLayoutVars>
      </dgm:prSet>
      <dgm:spPr/>
    </dgm:pt>
    <dgm:pt modelId="{F1898107-C475-4815-B0C3-3D362734D834}" type="pres">
      <dgm:prSet presAssocID="{B0282F09-05AB-4915-8A3F-01BCD52BC703}" presName="root" presStyleCnt="0"/>
      <dgm:spPr/>
    </dgm:pt>
    <dgm:pt modelId="{3822E1A7-8658-465E-818F-6637AA7ABB89}" type="pres">
      <dgm:prSet presAssocID="{B0282F09-05AB-4915-8A3F-01BCD52BC703}" presName="rootComposite" presStyleCnt="0"/>
      <dgm:spPr/>
    </dgm:pt>
    <dgm:pt modelId="{79C83172-BAF9-407F-B911-C47B97EA8C48}" type="pres">
      <dgm:prSet presAssocID="{B0282F09-05AB-4915-8A3F-01BCD52BC703}" presName="rootText" presStyleLbl="node1" presStyleIdx="0" presStyleCnt="4"/>
      <dgm:spPr/>
    </dgm:pt>
    <dgm:pt modelId="{C69B9BFF-D5FE-412D-BB54-A0FD5A108C3F}" type="pres">
      <dgm:prSet presAssocID="{B0282F09-05AB-4915-8A3F-01BCD52BC703}" presName="rootConnector" presStyleLbl="node1" presStyleIdx="0" presStyleCnt="4"/>
      <dgm:spPr/>
    </dgm:pt>
    <dgm:pt modelId="{DCD8545B-9A17-44F5-9B3C-9B75F815FDFA}" type="pres">
      <dgm:prSet presAssocID="{B0282F09-05AB-4915-8A3F-01BCD52BC703}" presName="childShape" presStyleCnt="0"/>
      <dgm:spPr/>
    </dgm:pt>
    <dgm:pt modelId="{5E069B54-5488-4C68-9B78-C6A3640FC715}" type="pres">
      <dgm:prSet presAssocID="{2E4B4886-6660-4A1C-9656-A9CF65C222C1}" presName="root" presStyleCnt="0"/>
      <dgm:spPr/>
    </dgm:pt>
    <dgm:pt modelId="{0F56ABEC-6185-4F79-AB09-B8883C79E4BF}" type="pres">
      <dgm:prSet presAssocID="{2E4B4886-6660-4A1C-9656-A9CF65C222C1}" presName="rootComposite" presStyleCnt="0"/>
      <dgm:spPr/>
    </dgm:pt>
    <dgm:pt modelId="{D391C869-12B8-4448-929F-B2EF242A2099}" type="pres">
      <dgm:prSet presAssocID="{2E4B4886-6660-4A1C-9656-A9CF65C222C1}" presName="rootText" presStyleLbl="node1" presStyleIdx="1" presStyleCnt="4"/>
      <dgm:spPr/>
    </dgm:pt>
    <dgm:pt modelId="{9DB931C2-5428-4F18-9A20-D9C7F7205278}" type="pres">
      <dgm:prSet presAssocID="{2E4B4886-6660-4A1C-9656-A9CF65C222C1}" presName="rootConnector" presStyleLbl="node1" presStyleIdx="1" presStyleCnt="4"/>
      <dgm:spPr/>
    </dgm:pt>
    <dgm:pt modelId="{778B609C-AF64-4133-BEAD-96A0137C9874}" type="pres">
      <dgm:prSet presAssocID="{2E4B4886-6660-4A1C-9656-A9CF65C222C1}" presName="childShape" presStyleCnt="0"/>
      <dgm:spPr/>
    </dgm:pt>
    <dgm:pt modelId="{64372499-1B48-4F16-8E93-F7A45B90DC08}" type="pres">
      <dgm:prSet presAssocID="{6621A351-F374-4B8D-8608-69DD200D6BC0}" presName="root" presStyleCnt="0"/>
      <dgm:spPr/>
    </dgm:pt>
    <dgm:pt modelId="{58642068-377F-4699-98FF-5B6793FE3D4F}" type="pres">
      <dgm:prSet presAssocID="{6621A351-F374-4B8D-8608-69DD200D6BC0}" presName="rootComposite" presStyleCnt="0"/>
      <dgm:spPr/>
    </dgm:pt>
    <dgm:pt modelId="{A1108CD7-8BD7-4A4E-97CF-04C36FECB6DC}" type="pres">
      <dgm:prSet presAssocID="{6621A351-F374-4B8D-8608-69DD200D6BC0}" presName="rootText" presStyleLbl="node1" presStyleIdx="2" presStyleCnt="4"/>
      <dgm:spPr/>
    </dgm:pt>
    <dgm:pt modelId="{6819DFD6-87BA-4F49-9C22-0B1D35EC03FB}" type="pres">
      <dgm:prSet presAssocID="{6621A351-F374-4B8D-8608-69DD200D6BC0}" presName="rootConnector" presStyleLbl="node1" presStyleIdx="2" presStyleCnt="4"/>
      <dgm:spPr/>
    </dgm:pt>
    <dgm:pt modelId="{3AC826FA-220E-41C4-A692-A364FBF643C7}" type="pres">
      <dgm:prSet presAssocID="{6621A351-F374-4B8D-8608-69DD200D6BC0}" presName="childShape" presStyleCnt="0"/>
      <dgm:spPr/>
    </dgm:pt>
    <dgm:pt modelId="{C52597BD-91D2-4BF7-B138-E12FA9221751}" type="pres">
      <dgm:prSet presAssocID="{839E4A7A-3032-4A8A-B3B4-31E84D501430}" presName="root" presStyleCnt="0"/>
      <dgm:spPr/>
    </dgm:pt>
    <dgm:pt modelId="{5EA04624-DE40-43CF-BEFF-FF68C8F60642}" type="pres">
      <dgm:prSet presAssocID="{839E4A7A-3032-4A8A-B3B4-31E84D501430}" presName="rootComposite" presStyleCnt="0"/>
      <dgm:spPr/>
    </dgm:pt>
    <dgm:pt modelId="{02507158-86EA-447D-8BA6-8006FAC48CE4}" type="pres">
      <dgm:prSet presAssocID="{839E4A7A-3032-4A8A-B3B4-31E84D501430}" presName="rootText" presStyleLbl="node1" presStyleIdx="3" presStyleCnt="4"/>
      <dgm:spPr/>
    </dgm:pt>
    <dgm:pt modelId="{43405E6C-01E2-43DA-91E9-7D6C1CDA32E8}" type="pres">
      <dgm:prSet presAssocID="{839E4A7A-3032-4A8A-B3B4-31E84D501430}" presName="rootConnector" presStyleLbl="node1" presStyleIdx="3" presStyleCnt="4"/>
      <dgm:spPr/>
    </dgm:pt>
    <dgm:pt modelId="{F930F1BD-9069-43A3-9D13-D8D0F4AEC390}" type="pres">
      <dgm:prSet presAssocID="{839E4A7A-3032-4A8A-B3B4-31E84D501430}" presName="childShape" presStyleCnt="0"/>
      <dgm:spPr/>
    </dgm:pt>
  </dgm:ptLst>
  <dgm:cxnLst>
    <dgm:cxn modelId="{2EBA3C04-636C-4C85-B054-8B9E97C1B372}" type="presOf" srcId="{6621A351-F374-4B8D-8608-69DD200D6BC0}" destId="{6819DFD6-87BA-4F49-9C22-0B1D35EC03FB}" srcOrd="1" destOrd="0" presId="urn:microsoft.com/office/officeart/2005/8/layout/hierarchy3"/>
    <dgm:cxn modelId="{911D7912-5780-492B-8CEF-A9E8D0CD9A9A}" type="presOf" srcId="{839E4A7A-3032-4A8A-B3B4-31E84D501430}" destId="{02507158-86EA-447D-8BA6-8006FAC48CE4}" srcOrd="0" destOrd="0" presId="urn:microsoft.com/office/officeart/2005/8/layout/hierarchy3"/>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8C49994B-A76F-41A0-8023-5557B3ECE22F}" type="presOf" srcId="{B0282F09-05AB-4915-8A3F-01BCD52BC703}" destId="{C69B9BFF-D5FE-412D-BB54-A0FD5A108C3F}" srcOrd="1" destOrd="0" presId="urn:microsoft.com/office/officeart/2005/8/layout/hierarchy3"/>
    <dgm:cxn modelId="{E28DFF4E-97F9-479A-BB3F-988B4D4C08B1}" type="presOf" srcId="{B0282F09-05AB-4915-8A3F-01BCD52BC703}" destId="{79C83172-BAF9-407F-B911-C47B97EA8C48}" srcOrd="0" destOrd="0" presId="urn:microsoft.com/office/officeart/2005/8/layout/hierarchy3"/>
    <dgm:cxn modelId="{9BE1237D-C8A7-487A-9C79-C94FB4165E3D}" type="presOf" srcId="{23508A20-E3FA-4727-B5A2-565A61F174F0}" destId="{536BBD36-3442-4C74-815F-AA010D390941}" srcOrd="0" destOrd="0" presId="urn:microsoft.com/office/officeart/2005/8/layout/hierarchy3"/>
    <dgm:cxn modelId="{D20FB185-69A0-4009-9ADE-E3A3557F54F4}" srcId="{23508A20-E3FA-4727-B5A2-565A61F174F0}" destId="{B0282F09-05AB-4915-8A3F-01BCD52BC703}" srcOrd="0" destOrd="0" parTransId="{A5ED96DE-06E3-4FBF-86B3-5262888F7836}" sibTransId="{49C8C7A5-2BEA-44D0-8B21-77AC5EE47B8E}"/>
    <dgm:cxn modelId="{C138D59E-78DD-4E68-9D7D-500083ACEEFA}" type="presOf" srcId="{2E4B4886-6660-4A1C-9656-A9CF65C222C1}" destId="{9DB931C2-5428-4F18-9A20-D9C7F7205278}" srcOrd="1" destOrd="0" presId="urn:microsoft.com/office/officeart/2005/8/layout/hierarchy3"/>
    <dgm:cxn modelId="{22C9AEA3-F3BD-4AB1-8834-922BE71F4285}" type="presOf" srcId="{2E4B4886-6660-4A1C-9656-A9CF65C222C1}" destId="{D391C869-12B8-4448-929F-B2EF242A2099}" srcOrd="0" destOrd="0" presId="urn:microsoft.com/office/officeart/2005/8/layout/hierarchy3"/>
    <dgm:cxn modelId="{BD23B9D6-F638-4257-A4CE-04DFCB2B42B2}" type="presOf" srcId="{6621A351-F374-4B8D-8608-69DD200D6BC0}" destId="{A1108CD7-8BD7-4A4E-97CF-04C36FECB6DC}" srcOrd="0" destOrd="0" presId="urn:microsoft.com/office/officeart/2005/8/layout/hierarchy3"/>
    <dgm:cxn modelId="{AB4779D9-744E-457E-903B-9B8D18405320}" srcId="{23508A20-E3FA-4727-B5A2-565A61F174F0}" destId="{2E4B4886-6660-4A1C-9656-A9CF65C222C1}" srcOrd="1" destOrd="0" parTransId="{987C7719-BFF6-430D-842F-A457D2F60D31}" sibTransId="{6D236F6E-BB5A-495F-AF02-818E64CD890B}"/>
    <dgm:cxn modelId="{19D254F3-E1BE-4772-B1D9-B3660A9B7AF6}" type="presOf" srcId="{839E4A7A-3032-4A8A-B3B4-31E84D501430}" destId="{43405E6C-01E2-43DA-91E9-7D6C1CDA32E8}" srcOrd="1" destOrd="0" presId="urn:microsoft.com/office/officeart/2005/8/layout/hierarchy3"/>
    <dgm:cxn modelId="{DB4A8673-5EA9-409E-AD89-5E9A2DF39CB1}" type="presParOf" srcId="{536BBD36-3442-4C74-815F-AA010D390941}" destId="{F1898107-C475-4815-B0C3-3D362734D834}" srcOrd="0" destOrd="0" presId="urn:microsoft.com/office/officeart/2005/8/layout/hierarchy3"/>
    <dgm:cxn modelId="{5808541A-8629-454E-89C8-4ABAF4FDBF2F}" type="presParOf" srcId="{F1898107-C475-4815-B0C3-3D362734D834}" destId="{3822E1A7-8658-465E-818F-6637AA7ABB89}" srcOrd="0" destOrd="0" presId="urn:microsoft.com/office/officeart/2005/8/layout/hierarchy3"/>
    <dgm:cxn modelId="{37747986-CDEE-4B8D-863F-B4049F228E18}" type="presParOf" srcId="{3822E1A7-8658-465E-818F-6637AA7ABB89}" destId="{79C83172-BAF9-407F-B911-C47B97EA8C48}" srcOrd="0" destOrd="0" presId="urn:microsoft.com/office/officeart/2005/8/layout/hierarchy3"/>
    <dgm:cxn modelId="{FEA1DBB2-4F8F-4E96-966B-2CE140DDF3E1}" type="presParOf" srcId="{3822E1A7-8658-465E-818F-6637AA7ABB89}" destId="{C69B9BFF-D5FE-412D-BB54-A0FD5A108C3F}" srcOrd="1" destOrd="0" presId="urn:microsoft.com/office/officeart/2005/8/layout/hierarchy3"/>
    <dgm:cxn modelId="{2594D66F-1FE0-40CF-8F48-A6229E7EC7E8}" type="presParOf" srcId="{F1898107-C475-4815-B0C3-3D362734D834}" destId="{DCD8545B-9A17-44F5-9B3C-9B75F815FDFA}" srcOrd="1" destOrd="0" presId="urn:microsoft.com/office/officeart/2005/8/layout/hierarchy3"/>
    <dgm:cxn modelId="{07546050-2CCC-40FF-B67E-9EC362AF821E}" type="presParOf" srcId="{536BBD36-3442-4C74-815F-AA010D390941}" destId="{5E069B54-5488-4C68-9B78-C6A3640FC715}" srcOrd="1" destOrd="0" presId="urn:microsoft.com/office/officeart/2005/8/layout/hierarchy3"/>
    <dgm:cxn modelId="{65BCB2A3-433B-4E44-9C24-75AF6BFAEA8D}" type="presParOf" srcId="{5E069B54-5488-4C68-9B78-C6A3640FC715}" destId="{0F56ABEC-6185-4F79-AB09-B8883C79E4BF}" srcOrd="0" destOrd="0" presId="urn:microsoft.com/office/officeart/2005/8/layout/hierarchy3"/>
    <dgm:cxn modelId="{0218F6D5-9BEB-498B-9AA5-1C96147667A5}" type="presParOf" srcId="{0F56ABEC-6185-4F79-AB09-B8883C79E4BF}" destId="{D391C869-12B8-4448-929F-B2EF242A2099}" srcOrd="0" destOrd="0" presId="urn:microsoft.com/office/officeart/2005/8/layout/hierarchy3"/>
    <dgm:cxn modelId="{5D4BFB09-1F76-4560-A8D8-75DFB2F6246B}" type="presParOf" srcId="{0F56ABEC-6185-4F79-AB09-B8883C79E4BF}" destId="{9DB931C2-5428-4F18-9A20-D9C7F7205278}" srcOrd="1" destOrd="0" presId="urn:microsoft.com/office/officeart/2005/8/layout/hierarchy3"/>
    <dgm:cxn modelId="{9A46D0BA-F9E6-40AD-9D06-E21A764FA562}" type="presParOf" srcId="{5E069B54-5488-4C68-9B78-C6A3640FC715}" destId="{778B609C-AF64-4133-BEAD-96A0137C9874}" srcOrd="1" destOrd="0" presId="urn:microsoft.com/office/officeart/2005/8/layout/hierarchy3"/>
    <dgm:cxn modelId="{7C22B574-88F7-470E-A122-8ACDEFE807FC}" type="presParOf" srcId="{536BBD36-3442-4C74-815F-AA010D390941}" destId="{64372499-1B48-4F16-8E93-F7A45B90DC08}" srcOrd="2" destOrd="0" presId="urn:microsoft.com/office/officeart/2005/8/layout/hierarchy3"/>
    <dgm:cxn modelId="{C93CF2BE-5F1B-45A5-9642-1D35CF961877}" type="presParOf" srcId="{64372499-1B48-4F16-8E93-F7A45B90DC08}" destId="{58642068-377F-4699-98FF-5B6793FE3D4F}" srcOrd="0" destOrd="0" presId="urn:microsoft.com/office/officeart/2005/8/layout/hierarchy3"/>
    <dgm:cxn modelId="{EC9AA2E3-872D-4D68-9074-C34612D4068C}" type="presParOf" srcId="{58642068-377F-4699-98FF-5B6793FE3D4F}" destId="{A1108CD7-8BD7-4A4E-97CF-04C36FECB6DC}" srcOrd="0" destOrd="0" presId="urn:microsoft.com/office/officeart/2005/8/layout/hierarchy3"/>
    <dgm:cxn modelId="{D9392EEE-A9A6-4334-9084-FA36D5B0A5DE}" type="presParOf" srcId="{58642068-377F-4699-98FF-5B6793FE3D4F}" destId="{6819DFD6-87BA-4F49-9C22-0B1D35EC03FB}" srcOrd="1" destOrd="0" presId="urn:microsoft.com/office/officeart/2005/8/layout/hierarchy3"/>
    <dgm:cxn modelId="{FC90E01A-E34D-4B97-B11A-490F95DD9016}" type="presParOf" srcId="{64372499-1B48-4F16-8E93-F7A45B90DC08}" destId="{3AC826FA-220E-41C4-A692-A364FBF643C7}" srcOrd="1" destOrd="0" presId="urn:microsoft.com/office/officeart/2005/8/layout/hierarchy3"/>
    <dgm:cxn modelId="{524BC243-E7B5-406D-A60F-E27CC4D0ADC0}" type="presParOf" srcId="{536BBD36-3442-4C74-815F-AA010D390941}" destId="{C52597BD-91D2-4BF7-B138-E12FA9221751}" srcOrd="3" destOrd="0" presId="urn:microsoft.com/office/officeart/2005/8/layout/hierarchy3"/>
    <dgm:cxn modelId="{A0C8E669-8D43-48AC-85F1-DF348490CDD5}" type="presParOf" srcId="{C52597BD-91D2-4BF7-B138-E12FA9221751}" destId="{5EA04624-DE40-43CF-BEFF-FF68C8F60642}" srcOrd="0" destOrd="0" presId="urn:microsoft.com/office/officeart/2005/8/layout/hierarchy3"/>
    <dgm:cxn modelId="{E349EA49-A8BD-42A4-BD3A-8D5D6FA590E6}" type="presParOf" srcId="{5EA04624-DE40-43CF-BEFF-FF68C8F60642}" destId="{02507158-86EA-447D-8BA6-8006FAC48CE4}" srcOrd="0" destOrd="0" presId="urn:microsoft.com/office/officeart/2005/8/layout/hierarchy3"/>
    <dgm:cxn modelId="{7EA3110C-E08E-4C7D-B22E-8EC83EC94B23}" type="presParOf" srcId="{5EA04624-DE40-43CF-BEFF-FF68C8F60642}" destId="{43405E6C-01E2-43DA-91E9-7D6C1CDA32E8}" srcOrd="1" destOrd="0" presId="urn:microsoft.com/office/officeart/2005/8/layout/hierarchy3"/>
    <dgm:cxn modelId="{E674123A-38C0-4394-B9CE-2C5B6AAE4C39}" type="presParOf" srcId="{C52597BD-91D2-4BF7-B138-E12FA9221751}" destId="{F930F1BD-9069-43A3-9D13-D8D0F4AEC390}"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508A20-E3FA-4727-B5A2-565A61F174F0}"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C0279CBA-6BEC-40DE-903F-4017BCA9FC53}" type="pres">
      <dgm:prSet presAssocID="{23508A20-E3FA-4727-B5A2-565A61F174F0}" presName="Name0" presStyleCnt="0">
        <dgm:presLayoutVars>
          <dgm:dir/>
          <dgm:animLvl val="lvl"/>
          <dgm:resizeHandles val="exact"/>
        </dgm:presLayoutVars>
      </dgm:prSet>
      <dgm:spPr/>
    </dgm:pt>
    <dgm:pt modelId="{21DF93F6-F991-420F-BAD8-BBA2ABFA99C4}" type="pres">
      <dgm:prSet presAssocID="{B0282F09-05AB-4915-8A3F-01BCD52BC703}" presName="linNode" presStyleCnt="0"/>
      <dgm:spPr/>
    </dgm:pt>
    <dgm:pt modelId="{D0C2A98C-4475-4824-8B80-B6DA444C5DE9}" type="pres">
      <dgm:prSet presAssocID="{B0282F09-05AB-4915-8A3F-01BCD52BC703}" presName="parentText" presStyleLbl="node1" presStyleIdx="0" presStyleCnt="4">
        <dgm:presLayoutVars>
          <dgm:chMax val="1"/>
          <dgm:bulletEnabled val="1"/>
        </dgm:presLayoutVars>
      </dgm:prSet>
      <dgm:spPr/>
    </dgm:pt>
    <dgm:pt modelId="{D5F649AB-2730-425E-A410-114FDE628BF6}" type="pres">
      <dgm:prSet presAssocID="{49C8C7A5-2BEA-44D0-8B21-77AC5EE47B8E}" presName="sp" presStyleCnt="0"/>
      <dgm:spPr/>
    </dgm:pt>
    <dgm:pt modelId="{96A0363F-4917-4BBB-A604-2C80E2BB536A}" type="pres">
      <dgm:prSet presAssocID="{2E4B4886-6660-4A1C-9656-A9CF65C222C1}" presName="linNode" presStyleCnt="0"/>
      <dgm:spPr/>
    </dgm:pt>
    <dgm:pt modelId="{65BE3E37-952B-4DA2-B2B1-DFF0C6083B84}" type="pres">
      <dgm:prSet presAssocID="{2E4B4886-6660-4A1C-9656-A9CF65C222C1}" presName="parentText" presStyleLbl="node1" presStyleIdx="1" presStyleCnt="4">
        <dgm:presLayoutVars>
          <dgm:chMax val="1"/>
          <dgm:bulletEnabled val="1"/>
        </dgm:presLayoutVars>
      </dgm:prSet>
      <dgm:spPr/>
    </dgm:pt>
    <dgm:pt modelId="{89B71C30-D32A-4208-8905-F5EF966A8E39}" type="pres">
      <dgm:prSet presAssocID="{6D236F6E-BB5A-495F-AF02-818E64CD890B}" presName="sp" presStyleCnt="0"/>
      <dgm:spPr/>
    </dgm:pt>
    <dgm:pt modelId="{58CBA20A-8C85-43C5-A557-0E027E86626C}" type="pres">
      <dgm:prSet presAssocID="{6621A351-F374-4B8D-8608-69DD200D6BC0}" presName="linNode" presStyleCnt="0"/>
      <dgm:spPr/>
    </dgm:pt>
    <dgm:pt modelId="{DB7CA748-3610-45B3-A91D-38412D9E59F9}" type="pres">
      <dgm:prSet presAssocID="{6621A351-F374-4B8D-8608-69DD200D6BC0}" presName="parentText" presStyleLbl="node1" presStyleIdx="2" presStyleCnt="4">
        <dgm:presLayoutVars>
          <dgm:chMax val="1"/>
          <dgm:bulletEnabled val="1"/>
        </dgm:presLayoutVars>
      </dgm:prSet>
      <dgm:spPr/>
    </dgm:pt>
    <dgm:pt modelId="{E1D04A0F-724E-4150-AEB5-76C0C56207DC}" type="pres">
      <dgm:prSet presAssocID="{4FE01454-FE0E-4B4C-B0AB-9E54EBDD048D}" presName="sp" presStyleCnt="0"/>
      <dgm:spPr/>
    </dgm:pt>
    <dgm:pt modelId="{789AA514-A17F-4532-B5D8-E9DF0624EAC0}" type="pres">
      <dgm:prSet presAssocID="{839E4A7A-3032-4A8A-B3B4-31E84D501430}" presName="linNode" presStyleCnt="0"/>
      <dgm:spPr/>
    </dgm:pt>
    <dgm:pt modelId="{EFF84547-49F6-494C-AB6E-F0EB36D09641}" type="pres">
      <dgm:prSet presAssocID="{839E4A7A-3032-4A8A-B3B4-31E84D501430}" presName="parentText" presStyleLbl="node1" presStyleIdx="3" presStyleCnt="4">
        <dgm:presLayoutVars>
          <dgm:chMax val="1"/>
          <dgm:bulletEnabled val="1"/>
        </dgm:presLayoutVars>
      </dgm:prSet>
      <dgm:spPr/>
    </dgm:pt>
  </dgm:ptLst>
  <dgm:cxnLst>
    <dgm:cxn modelId="{E9AD022B-FFA7-4C90-8CDC-B69B9FF19554}" srcId="{23508A20-E3FA-4727-B5A2-565A61F174F0}" destId="{6621A351-F374-4B8D-8608-69DD200D6BC0}" srcOrd="2" destOrd="0" parTransId="{6F9A82A8-3C1D-4C2C-BBC9-315E778AF98F}" sibTransId="{4FE01454-FE0E-4B4C-B0AB-9E54EBDD048D}"/>
    <dgm:cxn modelId="{D529E934-56F5-4AF1-9EE4-46CD0B0E4849}" type="presOf" srcId="{23508A20-E3FA-4727-B5A2-565A61F174F0}" destId="{C0279CBA-6BEC-40DE-903F-4017BCA9FC53}" srcOrd="0" destOrd="0" presId="urn:microsoft.com/office/officeart/2005/8/layout/vList5"/>
    <dgm:cxn modelId="{4F233838-46DB-49DA-9033-1D1295834CB7}" srcId="{23508A20-E3FA-4727-B5A2-565A61F174F0}" destId="{839E4A7A-3032-4A8A-B3B4-31E84D501430}" srcOrd="3" destOrd="0" parTransId="{B828BB62-C784-4ECD-A5A2-360F18F3D66C}" sibTransId="{36F236C0-F57A-41BA-8A5C-D84BE5658025}"/>
    <dgm:cxn modelId="{D20FB185-69A0-4009-9ADE-E3A3557F54F4}" srcId="{23508A20-E3FA-4727-B5A2-565A61F174F0}" destId="{B0282F09-05AB-4915-8A3F-01BCD52BC703}" srcOrd="0" destOrd="0" parTransId="{A5ED96DE-06E3-4FBF-86B3-5262888F7836}" sibTransId="{49C8C7A5-2BEA-44D0-8B21-77AC5EE47B8E}"/>
    <dgm:cxn modelId="{0F1A07B9-DC7F-4D36-8D79-2FB2E3B4617C}" type="presOf" srcId="{B0282F09-05AB-4915-8A3F-01BCD52BC703}" destId="{D0C2A98C-4475-4824-8B80-B6DA444C5DE9}" srcOrd="0" destOrd="0" presId="urn:microsoft.com/office/officeart/2005/8/layout/vList5"/>
    <dgm:cxn modelId="{AB4779D9-744E-457E-903B-9B8D18405320}" srcId="{23508A20-E3FA-4727-B5A2-565A61F174F0}" destId="{2E4B4886-6660-4A1C-9656-A9CF65C222C1}" srcOrd="1" destOrd="0" parTransId="{987C7719-BFF6-430D-842F-A457D2F60D31}" sibTransId="{6D236F6E-BB5A-495F-AF02-818E64CD890B}"/>
    <dgm:cxn modelId="{427C33E0-754B-4836-9EBA-DE60C732BE2F}" type="presOf" srcId="{6621A351-F374-4B8D-8608-69DD200D6BC0}" destId="{DB7CA748-3610-45B3-A91D-38412D9E59F9}" srcOrd="0" destOrd="0" presId="urn:microsoft.com/office/officeart/2005/8/layout/vList5"/>
    <dgm:cxn modelId="{AE2494E5-2172-4D0B-8F43-1112ED66D961}" type="presOf" srcId="{2E4B4886-6660-4A1C-9656-A9CF65C222C1}" destId="{65BE3E37-952B-4DA2-B2B1-DFF0C6083B84}" srcOrd="0" destOrd="0" presId="urn:microsoft.com/office/officeart/2005/8/layout/vList5"/>
    <dgm:cxn modelId="{CA632AFB-F1E9-4FC7-860F-9662708ADFDF}" type="presOf" srcId="{839E4A7A-3032-4A8A-B3B4-31E84D501430}" destId="{EFF84547-49F6-494C-AB6E-F0EB36D09641}" srcOrd="0" destOrd="0" presId="urn:microsoft.com/office/officeart/2005/8/layout/vList5"/>
    <dgm:cxn modelId="{F477F3E4-2985-4A1D-9B87-4A3A5D262A63}" type="presParOf" srcId="{C0279CBA-6BEC-40DE-903F-4017BCA9FC53}" destId="{21DF93F6-F991-420F-BAD8-BBA2ABFA99C4}" srcOrd="0" destOrd="0" presId="urn:microsoft.com/office/officeart/2005/8/layout/vList5"/>
    <dgm:cxn modelId="{936B0A49-D7ED-48BF-88A9-13F086FFAECA}" type="presParOf" srcId="{21DF93F6-F991-420F-BAD8-BBA2ABFA99C4}" destId="{D0C2A98C-4475-4824-8B80-B6DA444C5DE9}" srcOrd="0" destOrd="0" presId="urn:microsoft.com/office/officeart/2005/8/layout/vList5"/>
    <dgm:cxn modelId="{EA6EE7D4-3A31-4CE4-8FA6-3F1F0976185F}" type="presParOf" srcId="{C0279CBA-6BEC-40DE-903F-4017BCA9FC53}" destId="{D5F649AB-2730-425E-A410-114FDE628BF6}" srcOrd="1" destOrd="0" presId="urn:microsoft.com/office/officeart/2005/8/layout/vList5"/>
    <dgm:cxn modelId="{86D6DDC8-081C-41AC-905F-E052B495E9D1}" type="presParOf" srcId="{C0279CBA-6BEC-40DE-903F-4017BCA9FC53}" destId="{96A0363F-4917-4BBB-A604-2C80E2BB536A}" srcOrd="2" destOrd="0" presId="urn:microsoft.com/office/officeart/2005/8/layout/vList5"/>
    <dgm:cxn modelId="{CDA56779-9846-4B28-99B0-660C96111725}" type="presParOf" srcId="{96A0363F-4917-4BBB-A604-2C80E2BB536A}" destId="{65BE3E37-952B-4DA2-B2B1-DFF0C6083B84}" srcOrd="0" destOrd="0" presId="urn:microsoft.com/office/officeart/2005/8/layout/vList5"/>
    <dgm:cxn modelId="{7D31BCB2-DB19-4BC8-8FFC-40A230F5BAE4}" type="presParOf" srcId="{C0279CBA-6BEC-40DE-903F-4017BCA9FC53}" destId="{89B71C30-D32A-4208-8905-F5EF966A8E39}" srcOrd="3" destOrd="0" presId="urn:microsoft.com/office/officeart/2005/8/layout/vList5"/>
    <dgm:cxn modelId="{68C4DCD9-FCFC-4574-AA7E-726E14F812D3}" type="presParOf" srcId="{C0279CBA-6BEC-40DE-903F-4017BCA9FC53}" destId="{58CBA20A-8C85-43C5-A557-0E027E86626C}" srcOrd="4" destOrd="0" presId="urn:microsoft.com/office/officeart/2005/8/layout/vList5"/>
    <dgm:cxn modelId="{13ED9112-FC77-42EF-BFF7-66E83B3CC9BC}" type="presParOf" srcId="{58CBA20A-8C85-43C5-A557-0E027E86626C}" destId="{DB7CA748-3610-45B3-A91D-38412D9E59F9}" srcOrd="0" destOrd="0" presId="urn:microsoft.com/office/officeart/2005/8/layout/vList5"/>
    <dgm:cxn modelId="{A8F24074-7969-42D9-B450-37E3C3053083}" type="presParOf" srcId="{C0279CBA-6BEC-40DE-903F-4017BCA9FC53}" destId="{E1D04A0F-724E-4150-AEB5-76C0C56207DC}" srcOrd="5" destOrd="0" presId="urn:microsoft.com/office/officeart/2005/8/layout/vList5"/>
    <dgm:cxn modelId="{1C8C4ADE-4848-4218-9733-19F7696618C6}" type="presParOf" srcId="{C0279CBA-6BEC-40DE-903F-4017BCA9FC53}" destId="{789AA514-A17F-4532-B5D8-E9DF0624EAC0}" srcOrd="6" destOrd="0" presId="urn:microsoft.com/office/officeart/2005/8/layout/vList5"/>
    <dgm:cxn modelId="{AF4D8603-6A44-4BA1-8368-18F942FEAE3F}" type="presParOf" srcId="{789AA514-A17F-4532-B5D8-E9DF0624EAC0}" destId="{EFF84547-49F6-494C-AB6E-F0EB36D09641}"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508A20-E3FA-4727-B5A2-565A61F174F0}"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B0282F09-05AB-4915-8A3F-01BCD52BC703}">
      <dgm:prSet phldrT="[Text]"/>
      <dgm:spPr/>
      <dgm:t>
        <a:bodyPr/>
        <a:lstStyle/>
        <a:p>
          <a:r>
            <a:rPr lang="en-US"/>
            <a:t>Direct</a:t>
          </a:r>
        </a:p>
      </dgm:t>
    </dgm:pt>
    <dgm:pt modelId="{A5ED96DE-06E3-4FBF-86B3-5262888F7836}" type="parTrans" cxnId="{D20FB185-69A0-4009-9ADE-E3A3557F54F4}">
      <dgm:prSet/>
      <dgm:spPr/>
      <dgm:t>
        <a:bodyPr/>
        <a:lstStyle/>
        <a:p>
          <a:endParaRPr lang="en-US"/>
        </a:p>
      </dgm:t>
    </dgm:pt>
    <dgm:pt modelId="{49C8C7A5-2BEA-44D0-8B21-77AC5EE47B8E}" type="sibTrans" cxnId="{D20FB185-69A0-4009-9ADE-E3A3557F54F4}">
      <dgm:prSet/>
      <dgm:spPr/>
      <dgm:t>
        <a:bodyPr/>
        <a:lstStyle/>
        <a:p>
          <a:endParaRPr lang="en-US"/>
        </a:p>
      </dgm:t>
    </dgm:pt>
    <dgm:pt modelId="{2E4B4886-6660-4A1C-9656-A9CF65C222C1}">
      <dgm:prSet phldrT="[Text]"/>
      <dgm:spPr/>
      <dgm:t>
        <a:bodyPr/>
        <a:lstStyle/>
        <a:p>
          <a:r>
            <a:rPr lang="en-US"/>
            <a:t>Systematic</a:t>
          </a:r>
        </a:p>
      </dgm:t>
    </dgm:pt>
    <dgm:pt modelId="{987C7719-BFF6-430D-842F-A457D2F60D31}" type="parTrans" cxnId="{AB4779D9-744E-457E-903B-9B8D18405320}">
      <dgm:prSet/>
      <dgm:spPr/>
      <dgm:t>
        <a:bodyPr/>
        <a:lstStyle/>
        <a:p>
          <a:endParaRPr lang="en-US"/>
        </a:p>
      </dgm:t>
    </dgm:pt>
    <dgm:pt modelId="{6D236F6E-BB5A-495F-AF02-818E64CD890B}" type="sibTrans" cxnId="{AB4779D9-744E-457E-903B-9B8D18405320}">
      <dgm:prSet/>
      <dgm:spPr/>
      <dgm:t>
        <a:bodyPr/>
        <a:lstStyle/>
        <a:p>
          <a:endParaRPr lang="en-US"/>
        </a:p>
      </dgm:t>
    </dgm:pt>
    <dgm:pt modelId="{6621A351-F374-4B8D-8608-69DD200D6BC0}">
      <dgm:prSet phldrT="[Text]"/>
      <dgm:spPr/>
      <dgm:t>
        <a:bodyPr/>
        <a:lstStyle/>
        <a:p>
          <a:r>
            <a:rPr lang="en-US"/>
            <a:t>Spirited</a:t>
          </a:r>
        </a:p>
      </dgm:t>
    </dgm:pt>
    <dgm:pt modelId="{6F9A82A8-3C1D-4C2C-BBC9-315E778AF98F}" type="parTrans" cxnId="{E9AD022B-FFA7-4C90-8CDC-B69B9FF19554}">
      <dgm:prSet/>
      <dgm:spPr/>
      <dgm:t>
        <a:bodyPr/>
        <a:lstStyle/>
        <a:p>
          <a:endParaRPr lang="en-US"/>
        </a:p>
      </dgm:t>
    </dgm:pt>
    <dgm:pt modelId="{4FE01454-FE0E-4B4C-B0AB-9E54EBDD048D}" type="sibTrans" cxnId="{E9AD022B-FFA7-4C90-8CDC-B69B9FF19554}">
      <dgm:prSet/>
      <dgm:spPr/>
      <dgm:t>
        <a:bodyPr/>
        <a:lstStyle/>
        <a:p>
          <a:endParaRPr lang="en-US"/>
        </a:p>
      </dgm:t>
    </dgm:pt>
    <dgm:pt modelId="{839E4A7A-3032-4A8A-B3B4-31E84D501430}">
      <dgm:prSet phldrT="[Text]"/>
      <dgm:spPr/>
      <dgm:t>
        <a:bodyPr/>
        <a:lstStyle/>
        <a:p>
          <a:r>
            <a:rPr lang="en-US"/>
            <a:t>Considerate</a:t>
          </a:r>
        </a:p>
      </dgm:t>
    </dgm:pt>
    <dgm:pt modelId="{B828BB62-C784-4ECD-A5A2-360F18F3D66C}" type="parTrans" cxnId="{4F233838-46DB-49DA-9033-1D1295834CB7}">
      <dgm:prSet/>
      <dgm:spPr/>
      <dgm:t>
        <a:bodyPr/>
        <a:lstStyle/>
        <a:p>
          <a:endParaRPr lang="en-US"/>
        </a:p>
      </dgm:t>
    </dgm:pt>
    <dgm:pt modelId="{36F236C0-F57A-41BA-8A5C-D84BE5658025}" type="sibTrans" cxnId="{4F233838-46DB-49DA-9033-1D1295834CB7}">
      <dgm:prSet/>
      <dgm:spPr/>
      <dgm:t>
        <a:bodyPr/>
        <a:lstStyle/>
        <a:p>
          <a:endParaRPr lang="en-US"/>
        </a:p>
      </dgm:t>
    </dgm:pt>
    <dgm:pt modelId="{FE7F1E3B-D603-4263-BB0B-93A758EB101F}" type="pres">
      <dgm:prSet presAssocID="{23508A20-E3FA-4727-B5A2-565A61F174F0}" presName="cycleMatrixDiagram" presStyleCnt="0">
        <dgm:presLayoutVars>
          <dgm:chMax val="1"/>
          <dgm:dir/>
          <dgm:animLvl val="lvl"/>
          <dgm:resizeHandles val="exact"/>
        </dgm:presLayoutVars>
      </dgm:prSet>
      <dgm:spPr/>
    </dgm:pt>
    <dgm:pt modelId="{1A084206-5336-4331-A581-4F83E30E8703}" type="pres">
      <dgm:prSet presAssocID="{23508A20-E3FA-4727-B5A2-565A61F174F0}" presName="children" presStyleCnt="0"/>
      <dgm:spPr/>
    </dgm:pt>
    <dgm:pt modelId="{37DD09F8-9BD2-4221-BA33-C90B9A3DAB2A}" type="pres">
      <dgm:prSet presAssocID="{23508A20-E3FA-4727-B5A2-565A61F174F0}" presName="childPlaceholder" presStyleCnt="0"/>
      <dgm:spPr/>
    </dgm:pt>
    <dgm:pt modelId="{D30E2324-430E-4E7B-96B7-F2824AE3BCA0}" type="pres">
      <dgm:prSet presAssocID="{23508A20-E3FA-4727-B5A2-565A61F174F0}" presName="circle" presStyleCnt="0"/>
      <dgm:spPr/>
    </dgm:pt>
    <dgm:pt modelId="{F1A44931-71BB-4738-8CDE-BE3C546E8D0B}" type="pres">
      <dgm:prSet presAssocID="{23508A20-E3FA-4727-B5A2-565A61F174F0}" presName="quadrant1" presStyleLbl="node1" presStyleIdx="0" presStyleCnt="4">
        <dgm:presLayoutVars>
          <dgm:chMax val="1"/>
          <dgm:bulletEnabled val="1"/>
        </dgm:presLayoutVars>
      </dgm:prSet>
      <dgm:spPr/>
    </dgm:pt>
    <dgm:pt modelId="{05E681C3-01F4-48D7-B926-0849E7B15DF6}" type="pres">
      <dgm:prSet presAssocID="{23508A20-E3FA-4727-B5A2-565A61F174F0}" presName="quadrant2" presStyleLbl="node1" presStyleIdx="1" presStyleCnt="4">
        <dgm:presLayoutVars>
          <dgm:chMax val="1"/>
          <dgm:bulletEnabled val="1"/>
        </dgm:presLayoutVars>
      </dgm:prSet>
      <dgm:spPr/>
    </dgm:pt>
    <dgm:pt modelId="{F5A9EC19-3E9F-471B-A5B3-46395FB054C1}" type="pres">
      <dgm:prSet presAssocID="{23508A20-E3FA-4727-B5A2-565A61F174F0}" presName="quadrant3" presStyleLbl="node1" presStyleIdx="2" presStyleCnt="4">
        <dgm:presLayoutVars>
          <dgm:chMax val="1"/>
          <dgm:bulletEnabled val="1"/>
        </dgm:presLayoutVars>
      </dgm:prSet>
      <dgm:spPr/>
    </dgm:pt>
    <dgm:pt modelId="{2351D3BA-ED0B-48CE-ABF7-F1E7D1396BAC}" type="pres">
      <dgm:prSet presAssocID="{23508A20-E3FA-4727-B5A2-565A61F174F0}" presName="quadrant4" presStyleLbl="node1" presStyleIdx="3" presStyleCnt="4">
        <dgm:presLayoutVars>
          <dgm:chMax val="1"/>
          <dgm:bulletEnabled val="1"/>
        </dgm:presLayoutVars>
      </dgm:prSet>
      <dgm:spPr/>
    </dgm:pt>
    <dgm:pt modelId="{F8FE5F2B-ED88-428F-BDD2-7963C6328756}" type="pres">
      <dgm:prSet presAssocID="{23508A20-E3FA-4727-B5A2-565A61F174F0}" presName="quadrantPlaceholder" presStyleCnt="0"/>
      <dgm:spPr/>
    </dgm:pt>
    <dgm:pt modelId="{3C273A7F-5B62-4037-BAC9-7FAC1B57B38A}" type="pres">
      <dgm:prSet presAssocID="{23508A20-E3FA-4727-B5A2-565A61F174F0}" presName="center1" presStyleLbl="fgShp" presStyleIdx="0" presStyleCnt="2"/>
      <dgm:spPr/>
    </dgm:pt>
    <dgm:pt modelId="{B92F572C-3D64-4B45-A83F-7899DB17FFFF}" type="pres">
      <dgm:prSet presAssocID="{23508A20-E3FA-4727-B5A2-565A61F174F0}" presName="center2" presStyleLbl="fgShp" presStyleIdx="1" presStyleCnt="2"/>
      <dgm:spPr/>
    </dgm:pt>
  </dgm:ptLst>
  <dgm:cxnLst>
    <dgm:cxn modelId="{52B22302-F080-4982-8C22-664A39B0BB8A}" type="presOf" srcId="{B0282F09-05AB-4915-8A3F-01BCD52BC703}" destId="{F1A44931-71BB-4738-8CDE-BE3C546E8D0B}" srcOrd="0" destOrd="0" presId="urn:microsoft.com/office/officeart/2005/8/layout/cycle4"/>
    <dgm:cxn modelId="{E9AD022B-FFA7-4C90-8CDC-B69B9FF19554}" srcId="{23508A20-E3FA-4727-B5A2-565A61F174F0}" destId="{6621A351-F374-4B8D-8608-69DD200D6BC0}" srcOrd="2" destOrd="0" parTransId="{6F9A82A8-3C1D-4C2C-BBC9-315E778AF98F}" sibTransId="{4FE01454-FE0E-4B4C-B0AB-9E54EBDD048D}"/>
    <dgm:cxn modelId="{4F233838-46DB-49DA-9033-1D1295834CB7}" srcId="{23508A20-E3FA-4727-B5A2-565A61F174F0}" destId="{839E4A7A-3032-4A8A-B3B4-31E84D501430}" srcOrd="3" destOrd="0" parTransId="{B828BB62-C784-4ECD-A5A2-360F18F3D66C}" sibTransId="{36F236C0-F57A-41BA-8A5C-D84BE5658025}"/>
    <dgm:cxn modelId="{FAA67542-85DD-4FB5-ADA7-D632101FA962}" type="presOf" srcId="{2E4B4886-6660-4A1C-9656-A9CF65C222C1}" destId="{05E681C3-01F4-48D7-B926-0849E7B15DF6}" srcOrd="0" destOrd="0" presId="urn:microsoft.com/office/officeart/2005/8/layout/cycle4"/>
    <dgm:cxn modelId="{D20FB185-69A0-4009-9ADE-E3A3557F54F4}" srcId="{23508A20-E3FA-4727-B5A2-565A61F174F0}" destId="{B0282F09-05AB-4915-8A3F-01BCD52BC703}" srcOrd="0" destOrd="0" parTransId="{A5ED96DE-06E3-4FBF-86B3-5262888F7836}" sibTransId="{49C8C7A5-2BEA-44D0-8B21-77AC5EE47B8E}"/>
    <dgm:cxn modelId="{CD130B9B-0000-4162-B97C-E2A517D6C186}" type="presOf" srcId="{839E4A7A-3032-4A8A-B3B4-31E84D501430}" destId="{2351D3BA-ED0B-48CE-ABF7-F1E7D1396BAC}" srcOrd="0" destOrd="0" presId="urn:microsoft.com/office/officeart/2005/8/layout/cycle4"/>
    <dgm:cxn modelId="{29C7E7A2-59FA-4CA4-9A1F-369A482474C4}" type="presOf" srcId="{6621A351-F374-4B8D-8608-69DD200D6BC0}" destId="{F5A9EC19-3E9F-471B-A5B3-46395FB054C1}" srcOrd="0" destOrd="0" presId="urn:microsoft.com/office/officeart/2005/8/layout/cycle4"/>
    <dgm:cxn modelId="{3A3DA7CC-E463-4190-BFA8-F9C0289FF3D3}" type="presOf" srcId="{23508A20-E3FA-4727-B5A2-565A61F174F0}" destId="{FE7F1E3B-D603-4263-BB0B-93A758EB101F}" srcOrd="0" destOrd="0" presId="urn:microsoft.com/office/officeart/2005/8/layout/cycle4"/>
    <dgm:cxn modelId="{AB4779D9-744E-457E-903B-9B8D18405320}" srcId="{23508A20-E3FA-4727-B5A2-565A61F174F0}" destId="{2E4B4886-6660-4A1C-9656-A9CF65C222C1}" srcOrd="1" destOrd="0" parTransId="{987C7719-BFF6-430D-842F-A457D2F60D31}" sibTransId="{6D236F6E-BB5A-495F-AF02-818E64CD890B}"/>
    <dgm:cxn modelId="{80B95F25-2E4C-4D6C-A288-B00FB5B7482C}" type="presParOf" srcId="{FE7F1E3B-D603-4263-BB0B-93A758EB101F}" destId="{1A084206-5336-4331-A581-4F83E30E8703}" srcOrd="0" destOrd="0" presId="urn:microsoft.com/office/officeart/2005/8/layout/cycle4"/>
    <dgm:cxn modelId="{7215DCE4-B74D-4305-9518-9506954EA908}" type="presParOf" srcId="{1A084206-5336-4331-A581-4F83E30E8703}" destId="{37DD09F8-9BD2-4221-BA33-C90B9A3DAB2A}" srcOrd="0" destOrd="0" presId="urn:microsoft.com/office/officeart/2005/8/layout/cycle4"/>
    <dgm:cxn modelId="{3201BF64-37D3-4AEE-9CC3-49446471D816}" type="presParOf" srcId="{FE7F1E3B-D603-4263-BB0B-93A758EB101F}" destId="{D30E2324-430E-4E7B-96B7-F2824AE3BCA0}" srcOrd="1" destOrd="0" presId="urn:microsoft.com/office/officeart/2005/8/layout/cycle4"/>
    <dgm:cxn modelId="{61D7B92E-4A05-476D-B2C5-E717EF6D106C}" type="presParOf" srcId="{D30E2324-430E-4E7B-96B7-F2824AE3BCA0}" destId="{F1A44931-71BB-4738-8CDE-BE3C546E8D0B}" srcOrd="0" destOrd="0" presId="urn:microsoft.com/office/officeart/2005/8/layout/cycle4"/>
    <dgm:cxn modelId="{E97CFD0D-8E26-4491-97D3-FD514E1B19F1}" type="presParOf" srcId="{D30E2324-430E-4E7B-96B7-F2824AE3BCA0}" destId="{05E681C3-01F4-48D7-B926-0849E7B15DF6}" srcOrd="1" destOrd="0" presId="urn:microsoft.com/office/officeart/2005/8/layout/cycle4"/>
    <dgm:cxn modelId="{8A488AF0-258B-48DF-96AC-E150426B15D9}" type="presParOf" srcId="{D30E2324-430E-4E7B-96B7-F2824AE3BCA0}" destId="{F5A9EC19-3E9F-471B-A5B3-46395FB054C1}" srcOrd="2" destOrd="0" presId="urn:microsoft.com/office/officeart/2005/8/layout/cycle4"/>
    <dgm:cxn modelId="{C524A726-CFD0-4475-934D-E655C70D574E}" type="presParOf" srcId="{D30E2324-430E-4E7B-96B7-F2824AE3BCA0}" destId="{2351D3BA-ED0B-48CE-ABF7-F1E7D1396BAC}" srcOrd="3" destOrd="0" presId="urn:microsoft.com/office/officeart/2005/8/layout/cycle4"/>
    <dgm:cxn modelId="{D3525093-32F1-4E4F-8C40-926D286F0BF6}" type="presParOf" srcId="{D30E2324-430E-4E7B-96B7-F2824AE3BCA0}" destId="{F8FE5F2B-ED88-428F-BDD2-7963C6328756}" srcOrd="4" destOrd="0" presId="urn:microsoft.com/office/officeart/2005/8/layout/cycle4"/>
    <dgm:cxn modelId="{8A87271B-1F19-49E4-872C-A4E56F2D0EF5}" type="presParOf" srcId="{FE7F1E3B-D603-4263-BB0B-93A758EB101F}" destId="{3C273A7F-5B62-4037-BAC9-7FAC1B57B38A}" srcOrd="2" destOrd="0" presId="urn:microsoft.com/office/officeart/2005/8/layout/cycle4"/>
    <dgm:cxn modelId="{738019C0-AC53-4EB5-99B4-FCD4D0E2AFCF}" type="presParOf" srcId="{FE7F1E3B-D603-4263-BB0B-93A758EB101F}" destId="{B92F572C-3D64-4B45-A83F-7899DB17FFFF}"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C1437-C241-4E24-B0CF-589F0754A5FD}">
      <dsp:nvSpPr>
        <dsp:cNvPr id="0" name=""/>
        <dsp:cNvSpPr/>
      </dsp:nvSpPr>
      <dsp:spPr>
        <a:xfrm>
          <a:off x="118950" y="50939"/>
          <a:ext cx="2474165" cy="148449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latin typeface="Euphemia"/>
            </a:rPr>
            <a:t>Manager(s)</a:t>
          </a:r>
          <a:endParaRPr lang="en-US" sz="3400" kern="1200"/>
        </a:p>
      </dsp:txBody>
      <dsp:txXfrm>
        <a:off x="118950" y="50939"/>
        <a:ext cx="2474165" cy="1484499"/>
      </dsp:txXfrm>
    </dsp:sp>
    <dsp:sp modelId="{82510ED8-CA44-429A-B6CE-174008FA16D3}">
      <dsp:nvSpPr>
        <dsp:cNvPr id="0" name=""/>
        <dsp:cNvSpPr/>
      </dsp:nvSpPr>
      <dsp:spPr>
        <a:xfrm>
          <a:off x="2830487" y="1105"/>
          <a:ext cx="2474165" cy="1484499"/>
        </a:xfrm>
        <a:prstGeom prst="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latin typeface="Euphemia"/>
            </a:rPr>
            <a:t>Members</a:t>
          </a:r>
          <a:endParaRPr lang="en-US" sz="3400" kern="1200"/>
        </a:p>
      </dsp:txBody>
      <dsp:txXfrm>
        <a:off x="2830487" y="1105"/>
        <a:ext cx="2474165" cy="1484499"/>
      </dsp:txXfrm>
    </dsp:sp>
    <dsp:sp modelId="{A68ED619-D189-4D11-8DF4-D046F14CFDB0}">
      <dsp:nvSpPr>
        <dsp:cNvPr id="0" name=""/>
        <dsp:cNvSpPr/>
      </dsp:nvSpPr>
      <dsp:spPr>
        <a:xfrm>
          <a:off x="108905" y="1733021"/>
          <a:ext cx="2474165" cy="1484499"/>
        </a:xfrm>
        <a:prstGeom prst="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latin typeface="Euphemia"/>
            </a:rPr>
            <a:t>Colleagues</a:t>
          </a:r>
          <a:endParaRPr lang="en-US" sz="3400" kern="1200"/>
        </a:p>
      </dsp:txBody>
      <dsp:txXfrm>
        <a:off x="108905" y="1733021"/>
        <a:ext cx="2474165" cy="1484499"/>
      </dsp:txXfrm>
    </dsp:sp>
    <dsp:sp modelId="{6125C56B-A0FA-4D7D-9101-7003CE24261D}">
      <dsp:nvSpPr>
        <dsp:cNvPr id="0" name=""/>
        <dsp:cNvSpPr/>
      </dsp:nvSpPr>
      <dsp:spPr>
        <a:xfrm>
          <a:off x="2830487" y="1733021"/>
          <a:ext cx="2474165" cy="1484499"/>
        </a:xfrm>
        <a:prstGeom prst="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latin typeface="Euphemia"/>
            </a:rPr>
            <a:t>You</a:t>
          </a:r>
          <a:endParaRPr lang="en-US" sz="3400" kern="1200"/>
        </a:p>
      </dsp:txBody>
      <dsp:txXfrm>
        <a:off x="2830487" y="1733021"/>
        <a:ext cx="2474165" cy="14844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A43A8-2392-4D64-81BA-24E9F903CF02}">
      <dsp:nvSpPr>
        <dsp:cNvPr id="0" name=""/>
        <dsp:cNvSpPr/>
      </dsp:nvSpPr>
      <dsp:spPr>
        <a:xfrm>
          <a:off x="488222" y="3414"/>
          <a:ext cx="3245568" cy="194734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Behaviorist</a:t>
          </a:r>
          <a:r>
            <a:rPr lang="en-US" sz="2100" kern="1200">
              <a:latin typeface="Euphemia"/>
            </a:rPr>
            <a:t> :</a:t>
          </a:r>
          <a:r>
            <a:rPr lang="en-US" sz="2100" i="0" kern="1200">
              <a:latin typeface="Euphemia"/>
            </a:rPr>
            <a:t> </a:t>
          </a:r>
          <a:r>
            <a:rPr lang="en-US" sz="2100" i="1" kern="1200">
              <a:latin typeface="Book Antiqua"/>
            </a:rPr>
            <a:t>“New behavior can be caused and ‘shaped’ with well-designed structures around the learner.”</a:t>
          </a:r>
          <a:endParaRPr lang="en-US" sz="2100" kern="1200">
            <a:latin typeface="Euphemia"/>
          </a:endParaRPr>
        </a:p>
      </dsp:txBody>
      <dsp:txXfrm>
        <a:off x="488222" y="3414"/>
        <a:ext cx="3245568" cy="1947341"/>
      </dsp:txXfrm>
    </dsp:sp>
    <dsp:sp modelId="{1CDEBAAB-FDFD-4E90-A07F-42E020C50A73}">
      <dsp:nvSpPr>
        <dsp:cNvPr id="0" name=""/>
        <dsp:cNvSpPr/>
      </dsp:nvSpPr>
      <dsp:spPr>
        <a:xfrm>
          <a:off x="4058348" y="3414"/>
          <a:ext cx="3245568" cy="1947341"/>
        </a:xfrm>
        <a:prstGeom prst="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Structuralist</a:t>
          </a:r>
          <a:r>
            <a:rPr lang="en-US" sz="2100" kern="1200">
              <a:latin typeface="Euphemia"/>
            </a:rPr>
            <a:t>: </a:t>
          </a:r>
          <a:r>
            <a:rPr lang="en-US" sz="2100" i="1" kern="1200">
              <a:latin typeface="Book Antiqua"/>
            </a:rPr>
            <a:t> “The mind is like a computer; the teacher is the programmer.” </a:t>
          </a:r>
        </a:p>
      </dsp:txBody>
      <dsp:txXfrm>
        <a:off x="4058348" y="3414"/>
        <a:ext cx="3245568" cy="1947341"/>
      </dsp:txXfrm>
    </dsp:sp>
    <dsp:sp modelId="{2B111DE2-DAA9-4B57-9D71-AFE7710E9EB7}">
      <dsp:nvSpPr>
        <dsp:cNvPr id="0" name=""/>
        <dsp:cNvSpPr/>
      </dsp:nvSpPr>
      <dsp:spPr>
        <a:xfrm>
          <a:off x="7628473" y="3414"/>
          <a:ext cx="3245568" cy="1947341"/>
        </a:xfrm>
        <a:prstGeom prst="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Functionalist</a:t>
          </a:r>
          <a:r>
            <a:rPr lang="en-US" sz="2100" kern="1200">
              <a:latin typeface="Euphemia"/>
            </a:rPr>
            <a:t>: </a:t>
          </a:r>
          <a:r>
            <a:rPr lang="en-US" sz="2100" i="1" kern="1200">
              <a:latin typeface="Book Antiqua"/>
              <a:cs typeface="Calibri"/>
            </a:rPr>
            <a:t>“People learn best by doing, and they will do best what they want to do. People will learn what is practical.”</a:t>
          </a:r>
        </a:p>
      </dsp:txBody>
      <dsp:txXfrm>
        <a:off x="7628473" y="3414"/>
        <a:ext cx="3245568" cy="1947341"/>
      </dsp:txXfrm>
    </dsp:sp>
    <dsp:sp modelId="{5D836D9F-6170-4353-AD3D-D63B04FDBE0D}">
      <dsp:nvSpPr>
        <dsp:cNvPr id="0" name=""/>
        <dsp:cNvSpPr/>
      </dsp:nvSpPr>
      <dsp:spPr>
        <a:xfrm>
          <a:off x="4058348" y="2275312"/>
          <a:ext cx="3245568" cy="1947341"/>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rtl="0">
            <a:lnSpc>
              <a:spcPct val="90000"/>
            </a:lnSpc>
            <a:spcBef>
              <a:spcPct val="0"/>
            </a:spcBef>
            <a:spcAft>
              <a:spcPct val="35000"/>
            </a:spcAft>
            <a:buNone/>
          </a:pPr>
          <a:r>
            <a:rPr lang="en-US" sz="2100" kern="1200"/>
            <a:t>Humanist</a:t>
          </a:r>
          <a:r>
            <a:rPr lang="en-US" sz="2100" kern="1200">
              <a:latin typeface="Euphemia"/>
            </a:rPr>
            <a:t>: </a:t>
          </a:r>
          <a:r>
            <a:rPr lang="en-US" sz="2100" i="1" kern="1200">
              <a:latin typeface="Book Antiqua"/>
            </a:rPr>
            <a:t>“Learning is self-directed discovery. People are natural and unfold (like a flower) if others do not inhibit the process.”  </a:t>
          </a:r>
          <a:r>
            <a:rPr lang="en-US" sz="2100" kern="1200">
              <a:latin typeface="Book Antiqua"/>
            </a:rPr>
            <a:t> </a:t>
          </a:r>
        </a:p>
      </dsp:txBody>
      <dsp:txXfrm>
        <a:off x="4058348" y="2275312"/>
        <a:ext cx="3245568" cy="19473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18493-4125-4AFF-833B-40BF7CD0277D}">
      <dsp:nvSpPr>
        <dsp:cNvPr id="0" name=""/>
        <dsp:cNvSpPr/>
      </dsp:nvSpPr>
      <dsp:spPr>
        <a:xfrm>
          <a:off x="87565" y="250676"/>
          <a:ext cx="1271517" cy="127151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1C3244-33E3-4E06-9D1D-E57BDD4E088C}">
      <dsp:nvSpPr>
        <dsp:cNvPr id="0" name=""/>
        <dsp:cNvSpPr/>
      </dsp:nvSpPr>
      <dsp:spPr>
        <a:xfrm>
          <a:off x="354583" y="517695"/>
          <a:ext cx="737480" cy="7374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612280-6E2F-4D2F-AD80-4C58BC721146}">
      <dsp:nvSpPr>
        <dsp:cNvPr id="0" name=""/>
        <dsp:cNvSpPr/>
      </dsp:nvSpPr>
      <dsp:spPr>
        <a:xfrm>
          <a:off x="1631550" y="250676"/>
          <a:ext cx="2997148" cy="1271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How well does your style describe how you think about learning?</a:t>
          </a:r>
        </a:p>
      </dsp:txBody>
      <dsp:txXfrm>
        <a:off x="1631550" y="250676"/>
        <a:ext cx="2997148" cy="1271517"/>
      </dsp:txXfrm>
    </dsp:sp>
    <dsp:sp modelId="{115A8B26-4EA4-4B5C-AFEC-64D6F2E467CA}">
      <dsp:nvSpPr>
        <dsp:cNvPr id="0" name=""/>
        <dsp:cNvSpPr/>
      </dsp:nvSpPr>
      <dsp:spPr>
        <a:xfrm>
          <a:off x="5150929" y="250676"/>
          <a:ext cx="1271517" cy="1271517"/>
        </a:xfrm>
        <a:prstGeom prst="ellipse">
          <a:avLst/>
        </a:prstGeom>
        <a:solidFill>
          <a:schemeClr val="accent2">
            <a:hueOff val="2147871"/>
            <a:satOff val="-6164"/>
            <a:lumOff val="-9870"/>
            <a:alphaOff val="0"/>
          </a:schemeClr>
        </a:solidFill>
        <a:ln>
          <a:noFill/>
        </a:ln>
        <a:effectLst/>
      </dsp:spPr>
      <dsp:style>
        <a:lnRef idx="0">
          <a:scrgbClr r="0" g="0" b="0"/>
        </a:lnRef>
        <a:fillRef idx="1">
          <a:scrgbClr r="0" g="0" b="0"/>
        </a:fillRef>
        <a:effectRef idx="0">
          <a:scrgbClr r="0" g="0" b="0"/>
        </a:effectRef>
        <a:fontRef idx="minor"/>
      </dsp:style>
    </dsp:sp>
    <dsp:sp modelId="{52F6E5BB-C784-41A9-8382-F16C34D7A977}">
      <dsp:nvSpPr>
        <dsp:cNvPr id="0" name=""/>
        <dsp:cNvSpPr/>
      </dsp:nvSpPr>
      <dsp:spPr>
        <a:xfrm>
          <a:off x="5417947" y="517695"/>
          <a:ext cx="737480" cy="7374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FE2597-34B5-48EE-AD18-1E6E6B6144F2}">
      <dsp:nvSpPr>
        <dsp:cNvPr id="0" name=""/>
        <dsp:cNvSpPr/>
      </dsp:nvSpPr>
      <dsp:spPr>
        <a:xfrm>
          <a:off x="6694914" y="250676"/>
          <a:ext cx="2997148" cy="1271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How does it shape how you engage with adult learners? </a:t>
          </a:r>
        </a:p>
      </dsp:txBody>
      <dsp:txXfrm>
        <a:off x="6694914" y="250676"/>
        <a:ext cx="2997148" cy="1271517"/>
      </dsp:txXfrm>
    </dsp:sp>
    <dsp:sp modelId="{E9CE889B-68E2-4296-AD26-2D06A75CAE93}">
      <dsp:nvSpPr>
        <dsp:cNvPr id="0" name=""/>
        <dsp:cNvSpPr/>
      </dsp:nvSpPr>
      <dsp:spPr>
        <a:xfrm>
          <a:off x="87565" y="2145743"/>
          <a:ext cx="1271517" cy="1271517"/>
        </a:xfrm>
        <a:prstGeom prst="ellipse">
          <a:avLst/>
        </a:prstGeom>
        <a:solidFill>
          <a:schemeClr val="accent2">
            <a:hueOff val="4295743"/>
            <a:satOff val="-12329"/>
            <a:lumOff val="-19739"/>
            <a:alphaOff val="0"/>
          </a:schemeClr>
        </a:solidFill>
        <a:ln>
          <a:noFill/>
        </a:ln>
        <a:effectLst/>
      </dsp:spPr>
      <dsp:style>
        <a:lnRef idx="0">
          <a:scrgbClr r="0" g="0" b="0"/>
        </a:lnRef>
        <a:fillRef idx="1">
          <a:scrgbClr r="0" g="0" b="0"/>
        </a:fillRef>
        <a:effectRef idx="0">
          <a:scrgbClr r="0" g="0" b="0"/>
        </a:effectRef>
        <a:fontRef idx="minor"/>
      </dsp:style>
    </dsp:sp>
    <dsp:sp modelId="{AA5E33DE-F39F-42A3-ABE5-FF68168F40D2}">
      <dsp:nvSpPr>
        <dsp:cNvPr id="0" name=""/>
        <dsp:cNvSpPr/>
      </dsp:nvSpPr>
      <dsp:spPr>
        <a:xfrm>
          <a:off x="354583" y="2412762"/>
          <a:ext cx="737480" cy="7374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356FE6-902D-4625-9BFF-8FEE80C4C6E0}">
      <dsp:nvSpPr>
        <dsp:cNvPr id="0" name=""/>
        <dsp:cNvSpPr/>
      </dsp:nvSpPr>
      <dsp:spPr>
        <a:xfrm>
          <a:off x="1631550" y="2145743"/>
          <a:ext cx="2997148" cy="1271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How does it impact how you express yourself interpersonally in your leadership style?</a:t>
          </a:r>
        </a:p>
      </dsp:txBody>
      <dsp:txXfrm>
        <a:off x="1631550" y="2145743"/>
        <a:ext cx="2997148" cy="1271517"/>
      </dsp:txXfrm>
    </dsp:sp>
    <dsp:sp modelId="{D7737AB5-6BFE-4D4B-991F-FCDCCA9BBE0F}">
      <dsp:nvSpPr>
        <dsp:cNvPr id="0" name=""/>
        <dsp:cNvSpPr/>
      </dsp:nvSpPr>
      <dsp:spPr>
        <a:xfrm>
          <a:off x="5150929" y="2145743"/>
          <a:ext cx="1271517" cy="1271517"/>
        </a:xfrm>
        <a:prstGeom prst="ellipse">
          <a:avLst/>
        </a:prstGeom>
        <a:solidFill>
          <a:schemeClr val="accent2">
            <a:hueOff val="6443614"/>
            <a:satOff val="-18493"/>
            <a:lumOff val="-29609"/>
            <a:alphaOff val="0"/>
          </a:schemeClr>
        </a:solidFill>
        <a:ln>
          <a:noFill/>
        </a:ln>
        <a:effectLst/>
      </dsp:spPr>
      <dsp:style>
        <a:lnRef idx="0">
          <a:scrgbClr r="0" g="0" b="0"/>
        </a:lnRef>
        <a:fillRef idx="1">
          <a:scrgbClr r="0" g="0" b="0"/>
        </a:fillRef>
        <a:effectRef idx="0">
          <a:scrgbClr r="0" g="0" b="0"/>
        </a:effectRef>
        <a:fontRef idx="minor"/>
      </dsp:style>
    </dsp:sp>
    <dsp:sp modelId="{125C8C9E-03C3-4E0E-9B17-E1D7BD9844BF}">
      <dsp:nvSpPr>
        <dsp:cNvPr id="0" name=""/>
        <dsp:cNvSpPr/>
      </dsp:nvSpPr>
      <dsp:spPr>
        <a:xfrm>
          <a:off x="5417947" y="2412762"/>
          <a:ext cx="737480" cy="7374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00FE36-C3A8-4155-B210-0B7319C6F15E}">
      <dsp:nvSpPr>
        <dsp:cNvPr id="0" name=""/>
        <dsp:cNvSpPr/>
      </dsp:nvSpPr>
      <dsp:spPr>
        <a:xfrm>
          <a:off x="6694914" y="2145743"/>
          <a:ext cx="2997148" cy="1271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rtl="0">
            <a:lnSpc>
              <a:spcPct val="100000"/>
            </a:lnSpc>
            <a:spcBef>
              <a:spcPct val="0"/>
            </a:spcBef>
            <a:spcAft>
              <a:spcPct val="35000"/>
            </a:spcAft>
            <a:buNone/>
          </a:pPr>
          <a:r>
            <a:rPr lang="en-US" sz="2000" i="1" kern="1200">
              <a:latin typeface="Aptos Display" panose="02110004020202020204"/>
            </a:rPr>
            <a:t> </a:t>
          </a:r>
          <a:r>
            <a:rPr lang="en-US" sz="2000" i="0" kern="1200"/>
            <a:t>What's my leadership style?</a:t>
          </a:r>
        </a:p>
      </dsp:txBody>
      <dsp:txXfrm>
        <a:off x="6694914" y="2145743"/>
        <a:ext cx="2997148" cy="12715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83172-BAF9-407F-B911-C47B97EA8C48}">
      <dsp:nvSpPr>
        <dsp:cNvPr id="0" name=""/>
        <dsp:cNvSpPr/>
      </dsp:nvSpPr>
      <dsp:spPr>
        <a:xfrm>
          <a:off x="1810" y="1088637"/>
          <a:ext cx="2081025" cy="1040512"/>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a:t>Direct</a:t>
          </a:r>
        </a:p>
      </dsp:txBody>
      <dsp:txXfrm>
        <a:off x="32286" y="1119113"/>
        <a:ext cx="2020073" cy="979560"/>
      </dsp:txXfrm>
    </dsp:sp>
    <dsp:sp modelId="{D391C869-12B8-4448-929F-B2EF242A2099}">
      <dsp:nvSpPr>
        <dsp:cNvPr id="0" name=""/>
        <dsp:cNvSpPr/>
      </dsp:nvSpPr>
      <dsp:spPr>
        <a:xfrm>
          <a:off x="2603092" y="1088637"/>
          <a:ext cx="2081025" cy="1040512"/>
        </a:xfrm>
        <a:prstGeom prst="roundRect">
          <a:avLst>
            <a:gd name="adj" fmla="val 10000"/>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a:t>Systematic</a:t>
          </a:r>
        </a:p>
      </dsp:txBody>
      <dsp:txXfrm>
        <a:off x="2633568" y="1119113"/>
        <a:ext cx="2020073" cy="979560"/>
      </dsp:txXfrm>
    </dsp:sp>
    <dsp:sp modelId="{A1108CD7-8BD7-4A4E-97CF-04C36FECB6DC}">
      <dsp:nvSpPr>
        <dsp:cNvPr id="0" name=""/>
        <dsp:cNvSpPr/>
      </dsp:nvSpPr>
      <dsp:spPr>
        <a:xfrm>
          <a:off x="5204375" y="1088637"/>
          <a:ext cx="2081025" cy="1040512"/>
        </a:xfrm>
        <a:prstGeom prst="roundRect">
          <a:avLst>
            <a:gd name="adj" fmla="val 10000"/>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a:t>Spirited</a:t>
          </a:r>
        </a:p>
      </dsp:txBody>
      <dsp:txXfrm>
        <a:off x="5234851" y="1119113"/>
        <a:ext cx="2020073" cy="979560"/>
      </dsp:txXfrm>
    </dsp:sp>
    <dsp:sp modelId="{02507158-86EA-447D-8BA6-8006FAC48CE4}">
      <dsp:nvSpPr>
        <dsp:cNvPr id="0" name=""/>
        <dsp:cNvSpPr/>
      </dsp:nvSpPr>
      <dsp:spPr>
        <a:xfrm>
          <a:off x="7805657" y="1088637"/>
          <a:ext cx="2081025" cy="1040512"/>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a:t>Considerate</a:t>
          </a:r>
        </a:p>
      </dsp:txBody>
      <dsp:txXfrm>
        <a:off x="7836133" y="1119113"/>
        <a:ext cx="2020073" cy="9795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C2A98C-4475-4824-8B80-B6DA444C5DE9}">
      <dsp:nvSpPr>
        <dsp:cNvPr id="0" name=""/>
        <dsp:cNvSpPr/>
      </dsp:nvSpPr>
      <dsp:spPr>
        <a:xfrm>
          <a:off x="1830082" y="1850"/>
          <a:ext cx="2058842" cy="89003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Direct</a:t>
          </a:r>
        </a:p>
      </dsp:txBody>
      <dsp:txXfrm>
        <a:off x="1873530" y="45298"/>
        <a:ext cx="1971946" cy="803139"/>
      </dsp:txXfrm>
    </dsp:sp>
    <dsp:sp modelId="{65BE3E37-952B-4DA2-B2B1-DFF0C6083B84}">
      <dsp:nvSpPr>
        <dsp:cNvPr id="0" name=""/>
        <dsp:cNvSpPr/>
      </dsp:nvSpPr>
      <dsp:spPr>
        <a:xfrm>
          <a:off x="1830082" y="936387"/>
          <a:ext cx="2058842" cy="890035"/>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Systematic</a:t>
          </a:r>
        </a:p>
      </dsp:txBody>
      <dsp:txXfrm>
        <a:off x="1873530" y="979835"/>
        <a:ext cx="1971946" cy="803139"/>
      </dsp:txXfrm>
    </dsp:sp>
    <dsp:sp modelId="{DB7CA748-3610-45B3-A91D-38412D9E59F9}">
      <dsp:nvSpPr>
        <dsp:cNvPr id="0" name=""/>
        <dsp:cNvSpPr/>
      </dsp:nvSpPr>
      <dsp:spPr>
        <a:xfrm>
          <a:off x="1830082" y="1870924"/>
          <a:ext cx="2058842" cy="890035"/>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Spirited</a:t>
          </a:r>
        </a:p>
      </dsp:txBody>
      <dsp:txXfrm>
        <a:off x="1873530" y="1914372"/>
        <a:ext cx="1971946" cy="803139"/>
      </dsp:txXfrm>
    </dsp:sp>
    <dsp:sp modelId="{EFF84547-49F6-494C-AB6E-F0EB36D09641}">
      <dsp:nvSpPr>
        <dsp:cNvPr id="0" name=""/>
        <dsp:cNvSpPr/>
      </dsp:nvSpPr>
      <dsp:spPr>
        <a:xfrm>
          <a:off x="1830082" y="2805462"/>
          <a:ext cx="2058842" cy="890035"/>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Considerate</a:t>
          </a:r>
        </a:p>
      </dsp:txBody>
      <dsp:txXfrm>
        <a:off x="1873530" y="2848910"/>
        <a:ext cx="1971946" cy="8031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A44931-71BB-4738-8CDE-BE3C546E8D0B}">
      <dsp:nvSpPr>
        <dsp:cNvPr id="0" name=""/>
        <dsp:cNvSpPr/>
      </dsp:nvSpPr>
      <dsp:spPr>
        <a:xfrm>
          <a:off x="963447" y="225824"/>
          <a:ext cx="1715475" cy="1715475"/>
        </a:xfrm>
        <a:prstGeom prst="pieWedg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Direct</a:t>
          </a:r>
        </a:p>
      </dsp:txBody>
      <dsp:txXfrm>
        <a:off x="1465898" y="728275"/>
        <a:ext cx="1213024" cy="1213024"/>
      </dsp:txXfrm>
    </dsp:sp>
    <dsp:sp modelId="{05E681C3-01F4-48D7-B926-0849E7B15DF6}">
      <dsp:nvSpPr>
        <dsp:cNvPr id="0" name=""/>
        <dsp:cNvSpPr/>
      </dsp:nvSpPr>
      <dsp:spPr>
        <a:xfrm rot="5400000">
          <a:off x="2758159" y="225824"/>
          <a:ext cx="1715475" cy="1715475"/>
        </a:xfrm>
        <a:prstGeom prst="pieWedge">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Systematic</a:t>
          </a:r>
        </a:p>
      </dsp:txBody>
      <dsp:txXfrm rot="-5400000">
        <a:off x="2758159" y="728275"/>
        <a:ext cx="1213024" cy="1213024"/>
      </dsp:txXfrm>
    </dsp:sp>
    <dsp:sp modelId="{F5A9EC19-3E9F-471B-A5B3-46395FB054C1}">
      <dsp:nvSpPr>
        <dsp:cNvPr id="0" name=""/>
        <dsp:cNvSpPr/>
      </dsp:nvSpPr>
      <dsp:spPr>
        <a:xfrm rot="10800000">
          <a:off x="2758159" y="2020536"/>
          <a:ext cx="1715475" cy="1715475"/>
        </a:xfrm>
        <a:prstGeom prst="pieWedge">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Spirited</a:t>
          </a:r>
        </a:p>
      </dsp:txBody>
      <dsp:txXfrm rot="10800000">
        <a:off x="2758159" y="2020536"/>
        <a:ext cx="1213024" cy="1213024"/>
      </dsp:txXfrm>
    </dsp:sp>
    <dsp:sp modelId="{2351D3BA-ED0B-48CE-ABF7-F1E7D1396BAC}">
      <dsp:nvSpPr>
        <dsp:cNvPr id="0" name=""/>
        <dsp:cNvSpPr/>
      </dsp:nvSpPr>
      <dsp:spPr>
        <a:xfrm rot="16200000">
          <a:off x="963447" y="2020536"/>
          <a:ext cx="1715475" cy="1715475"/>
        </a:xfrm>
        <a:prstGeom prst="pieWedge">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Considerate</a:t>
          </a:r>
        </a:p>
      </dsp:txBody>
      <dsp:txXfrm rot="5400000">
        <a:off x="1465898" y="2020536"/>
        <a:ext cx="1213024" cy="1213024"/>
      </dsp:txXfrm>
    </dsp:sp>
    <dsp:sp modelId="{3C273A7F-5B62-4037-BAC9-7FAC1B57B38A}">
      <dsp:nvSpPr>
        <dsp:cNvPr id="0" name=""/>
        <dsp:cNvSpPr/>
      </dsp:nvSpPr>
      <dsp:spPr>
        <a:xfrm>
          <a:off x="2422393" y="1624353"/>
          <a:ext cx="592294" cy="515038"/>
        </a:xfrm>
        <a:prstGeom prst="circularArrow">
          <a:avLst/>
        </a:prstGeom>
        <a:solidFill>
          <a:schemeClr val="accent5">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2F572C-3D64-4B45-A83F-7899DB17FFFF}">
      <dsp:nvSpPr>
        <dsp:cNvPr id="0" name=""/>
        <dsp:cNvSpPr/>
      </dsp:nvSpPr>
      <dsp:spPr>
        <a:xfrm rot="10800000">
          <a:off x="2422393" y="1822445"/>
          <a:ext cx="592294" cy="515038"/>
        </a:xfrm>
        <a:prstGeom prst="circularArrow">
          <a:avLst/>
        </a:prstGeom>
        <a:solidFill>
          <a:schemeClr val="accent5">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6/5/2024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6/5/2024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1902692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12</a:t>
            </a:fld>
            <a:endParaRPr lang="en-US"/>
          </a:p>
        </p:txBody>
      </p:sp>
    </p:spTree>
    <p:extLst>
      <p:ext uri="{BB962C8B-B14F-4D97-AF65-F5344CB8AC3E}">
        <p14:creationId xmlns:p14="http://schemas.microsoft.com/office/powerpoint/2010/main" val="3787979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C13921-5B32-48C6-A487-4B1D5320647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4229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830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51056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6/5/2024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6/5/2024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6/5/2024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6/5/2024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6/5/2024</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6/5/2024</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6/5/2024</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6/5/2024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6/5/2024</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6/5/2024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6/5/2024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5BABC-5A12-93E7-22F7-159F18986598}"/>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1157E720-8A7D-EE56-7E17-6744D2CF150A}"/>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C04EAC-7E03-2D9C-7BDE-F6BDBEF4F2F2}"/>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5" name="Footer Placeholder 4">
            <a:extLst>
              <a:ext uri="{FF2B5EF4-FFF2-40B4-BE49-F238E27FC236}">
                <a16:creationId xmlns:a16="http://schemas.microsoft.com/office/drawing/2014/main" id="{5604237D-76EE-6EED-9426-26B5251FCC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7B859-A18B-0406-7174-20949161B5E7}"/>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1033064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2908B-D204-9424-30CF-6995CE5345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ADD6A1-2C8B-98C8-A8FA-9983C5554A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844200-A188-AD3E-A220-11F6874AC454}"/>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5" name="Footer Placeholder 4">
            <a:extLst>
              <a:ext uri="{FF2B5EF4-FFF2-40B4-BE49-F238E27FC236}">
                <a16:creationId xmlns:a16="http://schemas.microsoft.com/office/drawing/2014/main" id="{0F2FA8FE-03BF-F410-141D-EBA339EFFB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6ED277-BC8B-CDCD-BED2-FADA8AAEE7EC}"/>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351778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A4B0C-5228-ABB1-71BD-D2BEE4CBA365}"/>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FB1A6D0E-E99D-6175-5A43-B9DF597CC390}"/>
              </a:ext>
            </a:extLst>
          </p:cNvPr>
          <p:cNvSpPr>
            <a:spLocks noGrp="1"/>
          </p:cNvSpPr>
          <p:nvPr>
            <p:ph type="body" idx="1"/>
          </p:nvPr>
        </p:nvSpPr>
        <p:spPr>
          <a:xfrm>
            <a:off x="831633" y="4589464"/>
            <a:ext cx="10512862" cy="1500187"/>
          </a:xfrm>
        </p:spPr>
        <p:txBody>
          <a:bodyPr/>
          <a:lstStyle>
            <a:lvl1pPr marL="0" indent="0">
              <a:buNone/>
              <a:defRPr sz="2399">
                <a:solidFill>
                  <a:schemeClr val="tx1">
                    <a:tint val="82000"/>
                  </a:schemeClr>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C2D503-6624-F49A-338D-F0205FF88B6E}"/>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5" name="Footer Placeholder 4">
            <a:extLst>
              <a:ext uri="{FF2B5EF4-FFF2-40B4-BE49-F238E27FC236}">
                <a16:creationId xmlns:a16="http://schemas.microsoft.com/office/drawing/2014/main" id="{B59C4375-ABDF-9D47-69E1-3D9121AA06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937A4B-18B4-A91C-9F53-1EE628D0B727}"/>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9483561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6FE44-B9F9-649D-B120-51179D133F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CF1B85-A602-63AE-2C16-C841D489E98A}"/>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7B63E0-D92E-ABE1-747A-6EDC900D4EFA}"/>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C93ACA-6DB5-85E5-496B-18B18E67143D}"/>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6" name="Footer Placeholder 5">
            <a:extLst>
              <a:ext uri="{FF2B5EF4-FFF2-40B4-BE49-F238E27FC236}">
                <a16:creationId xmlns:a16="http://schemas.microsoft.com/office/drawing/2014/main" id="{D4FC0CB1-904A-1CDA-841C-913889BC30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5AE0E4-3EA1-20FB-0A82-C7E50613570D}"/>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2117318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2146A-082A-39B7-8275-5C40EBEB494A}"/>
              </a:ext>
            </a:extLst>
          </p:cNvPr>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5395BF-EDF1-45FD-C342-4418E66E4555}"/>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19E76F-5EA3-6EC2-FF6E-4D5D76E7004D}"/>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B58899-B538-525C-E30E-CCDBE329B827}"/>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CAA808-2A3A-6239-2613-6CFC4E5CF66B}"/>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834D15-8E04-7531-F19E-DBD8E5A52D3B}"/>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8" name="Footer Placeholder 7">
            <a:extLst>
              <a:ext uri="{FF2B5EF4-FFF2-40B4-BE49-F238E27FC236}">
                <a16:creationId xmlns:a16="http://schemas.microsoft.com/office/drawing/2014/main" id="{168572B3-989D-736A-5C56-436150D877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ABAD06-1A6C-2FEA-CE2E-54D66D3AC527}"/>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3459383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484E6-E142-5353-3FCF-337FEAB3B5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237B46-B03D-E74D-9126-C84A45752E41}"/>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4" name="Footer Placeholder 3">
            <a:extLst>
              <a:ext uri="{FF2B5EF4-FFF2-40B4-BE49-F238E27FC236}">
                <a16:creationId xmlns:a16="http://schemas.microsoft.com/office/drawing/2014/main" id="{6793020D-244F-D29D-9E50-8CB01665E7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8EB96B-F0B0-1905-511C-5985E011DA06}"/>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2787861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4C512D-EBC4-2C44-1CCE-783A40DE4465}"/>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3" name="Footer Placeholder 2">
            <a:extLst>
              <a:ext uri="{FF2B5EF4-FFF2-40B4-BE49-F238E27FC236}">
                <a16:creationId xmlns:a16="http://schemas.microsoft.com/office/drawing/2014/main" id="{519BFEC7-6B23-27C1-1AB2-A03829297B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AA8E11-9A8A-BB91-3321-AE9B210F17DF}"/>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205212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509F0-1CC9-028E-928A-F509E2E079BA}"/>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A296C704-FEF5-20FF-1907-25DCECC60EB5}"/>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2DF57A-EB79-1FD8-118F-41A6BD98861A}"/>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77B988-68A7-55F2-C9E9-C802457ADADB}"/>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6" name="Footer Placeholder 5">
            <a:extLst>
              <a:ext uri="{FF2B5EF4-FFF2-40B4-BE49-F238E27FC236}">
                <a16:creationId xmlns:a16="http://schemas.microsoft.com/office/drawing/2014/main" id="{4C427297-AE61-CAB8-9D54-76615F5D93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D3D980-0704-3704-C9E7-F5444C4FBB70}"/>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21645896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899FD-75C0-8FA2-63F2-BD0E23E7A748}"/>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7141BAE0-79AF-2040-112D-0A7654339D07}"/>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a:extLst>
              <a:ext uri="{FF2B5EF4-FFF2-40B4-BE49-F238E27FC236}">
                <a16:creationId xmlns:a16="http://schemas.microsoft.com/office/drawing/2014/main" id="{E4F6D2A0-1F18-ACFE-6712-C3A21863CDB0}"/>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06A69E-CA8D-688D-E020-63D3A18FF4CF}"/>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6" name="Footer Placeholder 5">
            <a:extLst>
              <a:ext uri="{FF2B5EF4-FFF2-40B4-BE49-F238E27FC236}">
                <a16:creationId xmlns:a16="http://schemas.microsoft.com/office/drawing/2014/main" id="{6C7C539C-8B93-FDB7-614E-96522C47B2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4A27FC-D847-AF28-1021-87EE02D990C8}"/>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487489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584-D895-8556-4607-991D397D5F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4CAD06-0D41-6644-181D-3C75862247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D58E0C-4AAD-5948-B307-0264F6D579AB}"/>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5" name="Footer Placeholder 4">
            <a:extLst>
              <a:ext uri="{FF2B5EF4-FFF2-40B4-BE49-F238E27FC236}">
                <a16:creationId xmlns:a16="http://schemas.microsoft.com/office/drawing/2014/main" id="{66735BB6-6115-F13E-6467-E165D97AAE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6FC95B-0847-3871-F232-7BA0EBC330DF}"/>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3409447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C088C8-34B7-7903-FBB7-55B7CBBDC72E}"/>
              </a:ext>
            </a:extLst>
          </p:cNvPr>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82E2DB-59D3-2D5D-4CBA-8FB6869EA14B}"/>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340E9-FFAE-8554-74BE-1D45536C85C8}"/>
              </a:ext>
            </a:extLst>
          </p:cNvPr>
          <p:cNvSpPr>
            <a:spLocks noGrp="1"/>
          </p:cNvSpPr>
          <p:nvPr>
            <p:ph type="dt" sz="half" idx="10"/>
          </p:nvPr>
        </p:nvSpPr>
        <p:spPr/>
        <p:txBody>
          <a:bodyPr/>
          <a:lstStyle/>
          <a:p>
            <a:fld id="{038C35A3-30A6-4556-A76F-A59240D50676}" type="datetimeFigureOut">
              <a:rPr lang="en-US" smtClean="0"/>
              <a:t>6/5/2024</a:t>
            </a:fld>
            <a:endParaRPr lang="en-US"/>
          </a:p>
        </p:txBody>
      </p:sp>
      <p:sp>
        <p:nvSpPr>
          <p:cNvPr id="5" name="Footer Placeholder 4">
            <a:extLst>
              <a:ext uri="{FF2B5EF4-FFF2-40B4-BE49-F238E27FC236}">
                <a16:creationId xmlns:a16="http://schemas.microsoft.com/office/drawing/2014/main" id="{9A20F292-6CBA-20A2-39F5-23564EAA0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CDE3C9-56F0-2AFD-7F15-039B7AE97C95}"/>
              </a:ext>
            </a:extLst>
          </p:cNvPr>
          <p:cNvSpPr>
            <a:spLocks noGrp="1"/>
          </p:cNvSpPr>
          <p:nvPr>
            <p:ph type="sldNum" sz="quarter" idx="12"/>
          </p:nvPr>
        </p:nvSpPr>
        <p:spPr/>
        <p:txBody>
          <a:bodyPr/>
          <a:lstStyle/>
          <a:p>
            <a:fld id="{5043E3AD-93FC-41BA-A114-4A17499B4980}" type="slidenum">
              <a:rPr lang="en-US" smtClean="0"/>
              <a:t>‹#›</a:t>
            </a:fld>
            <a:endParaRPr lang="en-US"/>
          </a:p>
        </p:txBody>
      </p:sp>
    </p:spTree>
    <p:extLst>
      <p:ext uri="{BB962C8B-B14F-4D97-AF65-F5344CB8AC3E}">
        <p14:creationId xmlns:p14="http://schemas.microsoft.com/office/powerpoint/2010/main" val="3936683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6/5/2024</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1894D0-F8A9-DC72-D9F8-36334E019418}"/>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9D76F0-7247-1E31-050F-5F7619E23AB6}"/>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999A6-7A74-866B-7939-12570E204080}"/>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8C35A3-30A6-4556-A76F-A59240D50676}" type="datetimeFigureOut">
              <a:rPr lang="en-US" smtClean="0"/>
              <a:t>6/5/2024</a:t>
            </a:fld>
            <a:endParaRPr lang="en-US"/>
          </a:p>
        </p:txBody>
      </p:sp>
      <p:sp>
        <p:nvSpPr>
          <p:cNvPr id="5" name="Footer Placeholder 4">
            <a:extLst>
              <a:ext uri="{FF2B5EF4-FFF2-40B4-BE49-F238E27FC236}">
                <a16:creationId xmlns:a16="http://schemas.microsoft.com/office/drawing/2014/main" id="{9A52A7B7-F175-91B4-617A-3AB4D46B6548}"/>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F1D53FA-D9EA-2EED-0D44-B07EB208C93A}"/>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43E3AD-93FC-41BA-A114-4A17499B4980}" type="slidenum">
              <a:rPr lang="en-US" smtClean="0"/>
              <a:t>‹#›</a:t>
            </a:fld>
            <a:endParaRPr lang="en-US"/>
          </a:p>
        </p:txBody>
      </p:sp>
    </p:spTree>
    <p:extLst>
      <p:ext uri="{BB962C8B-B14F-4D97-AF65-F5344CB8AC3E}">
        <p14:creationId xmlns:p14="http://schemas.microsoft.com/office/powerpoint/2010/main" val="3207155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9.png"/><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hyperlink" Target="https://www.browardschools.com/Page/56023"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50"/>
              <a:t>We begin by acknowledging that through a history of colonization and brutality, we are currently on the traditional lands stewarded by generations of the </a:t>
            </a:r>
            <a:r>
              <a:rPr lang="en-US" sz="3600"/>
              <a:t>indigenous peoples.</a:t>
            </a:r>
            <a:endParaRPr lang="en-US" sz="3599">
              <a:cs typeface="Calibri"/>
            </a:endParaRPr>
          </a:p>
          <a:p>
            <a:pPr marL="0" indent="0">
              <a:buNone/>
            </a:pPr>
            <a:r>
              <a:rPr lang="en-US" sz="3550">
                <a:cs typeface="Calibri"/>
              </a:rPr>
              <a:t>We honor these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p>
        </p:txBody>
      </p:sp>
      <p:sp>
        <p:nvSpPr>
          <p:cNvPr id="3" name="Subtitle 2"/>
          <p:cNvSpPr>
            <a:spLocks noGrp="1"/>
          </p:cNvSpPr>
          <p:nvPr>
            <p:ph type="subTitle" idx="1"/>
          </p:nvPr>
        </p:nvSpPr>
        <p:spPr/>
        <p:txBody>
          <a:bodyPr vert="horz" lIns="91440" tIns="45720" rIns="91440" bIns="45720" rtlCol="0" anchor="t">
            <a:normAutofit/>
          </a:bodyPr>
          <a:lstStyle/>
          <a:p>
            <a:r>
              <a:rPr lang="en-US"/>
              <a:t>2024</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746533" y="15811"/>
            <a:ext cx="3524258" cy="6327342"/>
          </a:xfrm>
        </p:spPr>
        <p:txBody>
          <a:bodyPr vert="horz" lIns="91440" tIns="45720" rIns="91440" bIns="45720" rtlCol="0" anchor="t">
            <a:noAutofit/>
          </a:bodyPr>
          <a:lstStyle/>
          <a:p>
            <a:pPr marL="0" indent="0">
              <a:buNone/>
            </a:pPr>
            <a:r>
              <a:rPr lang="en-US" sz="2400" b="1">
                <a:solidFill>
                  <a:schemeClr val="tx2"/>
                </a:solidFill>
              </a:rPr>
              <a:t>Days 1 and 2</a:t>
            </a:r>
          </a:p>
          <a:p>
            <a:pPr marL="0" indent="0">
              <a:buNone/>
            </a:pPr>
            <a:endParaRPr lang="en-US" sz="2400" b="1">
              <a:solidFill>
                <a:schemeClr val="tx2"/>
              </a:solidFill>
            </a:endParaRPr>
          </a:p>
          <a:p>
            <a:pPr marL="0" indent="0">
              <a:buNone/>
            </a:pPr>
            <a:r>
              <a:rPr lang="en-US" sz="2400">
                <a:solidFill>
                  <a:schemeClr val="tx2"/>
                </a:solidFill>
              </a:rPr>
              <a:t>7:30-8:30 Breakfast</a:t>
            </a:r>
          </a:p>
          <a:p>
            <a:pPr marL="0" indent="0">
              <a:buNone/>
            </a:pPr>
            <a:r>
              <a:rPr lang="en-US" sz="2400">
                <a:solidFill>
                  <a:schemeClr val="tx2"/>
                </a:solidFill>
              </a:rPr>
              <a:t>8:30 Convene</a:t>
            </a:r>
          </a:p>
          <a:p>
            <a:pPr marL="0" indent="0">
              <a:buNone/>
            </a:pPr>
            <a:r>
              <a:rPr lang="en-US" sz="2400">
                <a:solidFill>
                  <a:schemeClr val="tx2"/>
                </a:solidFill>
              </a:rPr>
              <a:t>9:45-10:00 Break</a:t>
            </a:r>
          </a:p>
          <a:p>
            <a:pPr marL="0" indent="0">
              <a:buNone/>
            </a:pPr>
            <a:r>
              <a:rPr lang="en-US" sz="2400">
                <a:solidFill>
                  <a:schemeClr val="tx2"/>
                </a:solidFill>
              </a:rPr>
              <a:t>10:00-12:00 Break-outs</a:t>
            </a:r>
          </a:p>
          <a:p>
            <a:pPr marL="0" indent="0">
              <a:buNone/>
            </a:pPr>
            <a:r>
              <a:rPr lang="en-US" sz="2400">
                <a:solidFill>
                  <a:schemeClr val="tx2"/>
                </a:solidFill>
              </a:rPr>
              <a:t>12:00-12:45 LUNCH</a:t>
            </a:r>
          </a:p>
          <a:p>
            <a:pPr marL="0" indent="0">
              <a:buNone/>
            </a:pPr>
            <a:r>
              <a:rPr lang="en-US" sz="2400">
                <a:solidFill>
                  <a:schemeClr val="tx2"/>
                </a:solidFill>
              </a:rPr>
              <a:t>12:45-3:00 Breakouts</a:t>
            </a:r>
          </a:p>
          <a:p>
            <a:pPr marL="0" indent="0">
              <a:buNone/>
            </a:pPr>
            <a:r>
              <a:rPr lang="en-US" sz="2400">
                <a:solidFill>
                  <a:schemeClr val="tx2"/>
                </a:solidFill>
              </a:rPr>
              <a:t>4:30- Networking</a:t>
            </a:r>
          </a:p>
          <a:p>
            <a:pPr marL="0" indent="0">
              <a:buNone/>
            </a:pPr>
            <a:endParaRPr lang="en-US" sz="2400">
              <a:solidFill>
                <a:schemeClr val="tx2"/>
              </a:solidFill>
            </a:endParaRPr>
          </a:p>
          <a:p>
            <a:pPr marL="0" indent="0">
              <a:buNone/>
            </a:pPr>
            <a:r>
              <a:rPr lang="en-US" sz="2400" b="1">
                <a:solidFill>
                  <a:schemeClr val="tx2"/>
                </a:solidFill>
              </a:rPr>
              <a:t>DAY 2 </a:t>
            </a:r>
            <a:endParaRPr lang="en-US" sz="2400">
              <a:solidFill>
                <a:schemeClr val="tx2"/>
              </a:solidFill>
            </a:endParaRPr>
          </a:p>
          <a:p>
            <a:pPr marL="0" indent="0">
              <a:buNone/>
            </a:pPr>
            <a:r>
              <a:rPr lang="en-US" sz="2400">
                <a:solidFill>
                  <a:schemeClr val="tx2"/>
                </a:solidFill>
              </a:rPr>
              <a:t>5:30- 7:00 Team Building</a:t>
            </a:r>
          </a:p>
          <a:p>
            <a:pPr marL="0" indent="0">
              <a:buNone/>
            </a:pPr>
            <a:endParaRPr lang="en-US" sz="3599"/>
          </a:p>
        </p:txBody>
      </p:sp>
      <p:sp>
        <p:nvSpPr>
          <p:cNvPr id="5" name="Text Placeholder 4"/>
          <p:cNvSpPr>
            <a:spLocks noGrp="1"/>
          </p:cNvSpPr>
          <p:nvPr>
            <p:ph type="body" sz="half" idx="2"/>
          </p:nvPr>
        </p:nvSpPr>
        <p:spPr>
          <a:xfrm>
            <a:off x="1074240" y="3115455"/>
            <a:ext cx="3293422" cy="3156679"/>
          </a:xfrm>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3</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270444" y="1012371"/>
            <a:ext cx="3743272" cy="4171101"/>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2400" b="1">
                <a:solidFill>
                  <a:schemeClr val="tx2"/>
                </a:solidFill>
              </a:rPr>
              <a:t>Day 3</a:t>
            </a:r>
          </a:p>
          <a:p>
            <a:pPr marL="0" indent="0">
              <a:buNone/>
            </a:pPr>
            <a:endParaRPr lang="en-US" sz="2400" b="1">
              <a:solidFill>
                <a:schemeClr val="tx2"/>
              </a:solidFill>
            </a:endParaRPr>
          </a:p>
          <a:p>
            <a:pPr marL="0" indent="0">
              <a:buNone/>
            </a:pPr>
            <a:r>
              <a:rPr lang="en-US" sz="2400">
                <a:solidFill>
                  <a:schemeClr val="tx2"/>
                </a:solidFill>
              </a:rPr>
              <a:t>7:30-8:30 Breakfast</a:t>
            </a:r>
          </a:p>
          <a:p>
            <a:pPr marL="0" indent="0">
              <a:buNone/>
            </a:pPr>
            <a:r>
              <a:rPr lang="en-US" sz="2400">
                <a:solidFill>
                  <a:schemeClr val="tx2"/>
                </a:solidFill>
              </a:rPr>
              <a:t>8:30 Convene</a:t>
            </a:r>
          </a:p>
          <a:p>
            <a:pPr marL="0" indent="0">
              <a:buNone/>
            </a:pPr>
            <a:r>
              <a:rPr lang="en-US" sz="2400">
                <a:solidFill>
                  <a:schemeClr val="tx2"/>
                </a:solidFill>
              </a:rPr>
              <a:t>Break on your own</a:t>
            </a:r>
          </a:p>
          <a:p>
            <a:pPr marL="0" indent="0">
              <a:buNone/>
            </a:pPr>
            <a:r>
              <a:rPr lang="en-US" sz="2400">
                <a:solidFill>
                  <a:schemeClr val="tx2"/>
                </a:solidFill>
              </a:rPr>
              <a:t>12:00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2643831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Our</a:t>
            </a:r>
            <a:br>
              <a:rPr lang="en-US" b="1"/>
            </a:br>
            <a:r>
              <a:rPr lang="en-US" b="1"/>
              <a:t>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r>
              <a:rPr lang="en-US" sz="3600"/>
              <a:t>Day 1 </a:t>
            </a:r>
            <a:endParaRPr lang="en-US"/>
          </a:p>
          <a:p>
            <a:pPr marL="246380" indent="-246380">
              <a:buFont typeface="Arial" panose="020B0604020202020204" pitchFamily="34" charset="0"/>
              <a:buChar char="•"/>
            </a:pPr>
            <a:r>
              <a:rPr lang="en-US" sz="3600"/>
              <a:t>Day 2 </a:t>
            </a:r>
            <a:endParaRPr lang="en-US"/>
          </a:p>
          <a:p>
            <a:pPr marL="246380" indent="-246380">
              <a:buFont typeface="Arial" panose="020B0604020202020204" pitchFamily="34" charset="0"/>
              <a:buChar char="•"/>
            </a:pPr>
            <a:r>
              <a:rPr lang="en-US" sz="3600"/>
              <a:t>Day 3 Finish, or Make Plans to Finish</a:t>
            </a:r>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438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333153"/>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Karla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16305899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086" y="0"/>
            <a:ext cx="9782801" cy="769257"/>
          </a:xfrm>
        </p:spPr>
        <p:txBody>
          <a:bodyPr/>
          <a:lstStyle/>
          <a:p>
            <a:r>
              <a:rPr lang="en-US"/>
              <a:t>Getting to Know Us</a:t>
            </a:r>
          </a:p>
        </p:txBody>
      </p:sp>
      <p:sp>
        <p:nvSpPr>
          <p:cNvPr id="3" name="Content Placeholder 2"/>
          <p:cNvSpPr>
            <a:spLocks noGrp="1"/>
          </p:cNvSpPr>
          <p:nvPr>
            <p:ph idx="1"/>
          </p:nvPr>
        </p:nvSpPr>
        <p:spPr>
          <a:xfrm>
            <a:off x="849086" y="769257"/>
            <a:ext cx="11028550" cy="4572000"/>
          </a:xfrm>
        </p:spPr>
        <p:txBody>
          <a:bodyPr vert="horz" lIns="91440" tIns="45720" rIns="91440" bIns="45720" rtlCol="0" anchor="t">
            <a:normAutofit/>
          </a:bodyPr>
          <a:lstStyle/>
          <a:p>
            <a:pPr marL="0" indent="0">
              <a:buNone/>
            </a:pPr>
            <a:r>
              <a:rPr lang="en-US"/>
              <a:t>Move Up and Represent </a:t>
            </a:r>
          </a:p>
          <a:p>
            <a:r>
              <a:rPr lang="en-US"/>
              <a:t>New, Pre Ellen, Ellen Era, Former Member or Leader, Organizer, UniServ, Both, Team Lead, Worksite Lead, Pre UniServ Alumni</a:t>
            </a:r>
          </a:p>
          <a:p>
            <a:pPr marL="0" indent="0">
              <a:buNone/>
            </a:pPr>
            <a:r>
              <a:rPr lang="en-US"/>
              <a:t>Line Up by Experience with this Team,  two Circles.</a:t>
            </a:r>
          </a:p>
          <a:p>
            <a:r>
              <a:rPr lang="en-US"/>
              <a:t>Questions and Wisdom</a:t>
            </a:r>
          </a:p>
        </p:txBody>
      </p:sp>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83" t="19323" r="1911" b="26927"/>
          <a:stretch/>
        </p:blipFill>
        <p:spPr bwMode="auto">
          <a:xfrm>
            <a:off x="849086" y="3512458"/>
            <a:ext cx="10509713" cy="2902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648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0"/>
            <a:ext cx="11259185" cy="980439"/>
          </a:xfrm>
        </p:spPr>
        <p:txBody>
          <a:bodyPr>
            <a:normAutofit/>
          </a:bodyPr>
          <a:lstStyle/>
          <a:p>
            <a:r>
              <a:rPr lang="en-US" b="1"/>
              <a:t>Shared Drive</a:t>
            </a:r>
          </a:p>
        </p:txBody>
      </p:sp>
      <p:sp>
        <p:nvSpPr>
          <p:cNvPr id="3" name="Content Placeholder 2"/>
          <p:cNvSpPr>
            <a:spLocks noGrp="1"/>
          </p:cNvSpPr>
          <p:nvPr>
            <p:ph idx="1"/>
          </p:nvPr>
        </p:nvSpPr>
        <p:spPr>
          <a:xfrm>
            <a:off x="929640" y="1158240"/>
            <a:ext cx="6196874" cy="5013960"/>
          </a:xfrm>
        </p:spPr>
        <p:txBody>
          <a:bodyPr vert="horz" lIns="91440" tIns="45720" rIns="91440" bIns="45720" rtlCol="0" anchor="t">
            <a:normAutofit/>
          </a:bodyPr>
          <a:lstStyle/>
          <a:p>
            <a:pPr marL="0" indent="0">
              <a:buNone/>
            </a:pPr>
            <a:endParaRPr lang="en-US" b="1"/>
          </a:p>
          <a:p>
            <a:pPr marL="0" indent="0">
              <a:buNone/>
            </a:pPr>
            <a:r>
              <a:rPr lang="en-US" sz="3600"/>
              <a:t>Our Information</a:t>
            </a:r>
          </a:p>
          <a:p>
            <a:pPr marL="0" indent="0">
              <a:buNone/>
            </a:pPr>
            <a:r>
              <a:rPr lang="en-US" sz="3600"/>
              <a:t>This Meeting</a:t>
            </a:r>
            <a:endParaRPr lang="en-US"/>
          </a:p>
          <a:p>
            <a:pPr marL="0" indent="0">
              <a:buNone/>
            </a:pPr>
            <a:r>
              <a:rPr lang="en-US" sz="3600"/>
              <a:t>Content Teams</a:t>
            </a:r>
          </a:p>
          <a:p>
            <a:pPr marL="0" indent="0">
              <a:buNone/>
            </a:pPr>
            <a:r>
              <a:rPr lang="en-US" sz="3600"/>
              <a:t>Materials for Karla to Make and Print</a:t>
            </a:r>
          </a:p>
          <a:p>
            <a:pPr marL="0" indent="0">
              <a:buNone/>
            </a:pPr>
            <a:r>
              <a:rPr lang="en-US" sz="3600"/>
              <a:t>Let’s talk about printing</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7288107" y="1158239"/>
            <a:ext cx="4507865" cy="5023351"/>
          </a:xfrm>
          <a:prstGeom prst="rect">
            <a:avLst/>
          </a:prstGeom>
        </p:spPr>
      </p:pic>
    </p:spTree>
    <p:extLst>
      <p:ext uri="{BB962C8B-B14F-4D97-AF65-F5344CB8AC3E}">
        <p14:creationId xmlns:p14="http://schemas.microsoft.com/office/powerpoint/2010/main" val="1060163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4212" y="1513114"/>
            <a:ext cx="4038600" cy="762000"/>
          </a:xfrm>
        </p:spPr>
        <p:txBody>
          <a:bodyPr/>
          <a:lstStyle/>
          <a:p>
            <a:r>
              <a:rPr lang="en-US" b="1"/>
              <a:t>Why are we Here? </a:t>
            </a:r>
          </a:p>
        </p:txBody>
      </p:sp>
      <p:pic>
        <p:nvPicPr>
          <p:cNvPr id="6" name="Picture Placeholder 5" descr="A picture containing text, indoor, dishware&#10;&#10;Description automatically generated"/>
          <p:cNvPicPr>
            <a:picLocks noGrp="1" noChangeAspect="1"/>
          </p:cNvPicPr>
          <p:nvPr>
            <p:ph type="pic" idx="1"/>
          </p:nvPr>
        </p:nvPicPr>
        <p:blipFill>
          <a:blip r:embed="rId2"/>
          <a:srcRect t="4086" b="4086"/>
          <a:stretch>
            <a:fillRect/>
          </a:stretch>
        </p:blipFill>
        <p:spPr>
          <a:xfrm>
            <a:off x="5368936" y="381000"/>
            <a:ext cx="6195986" cy="5689600"/>
          </a:xfrm>
          <a:prstGeom prst="rect">
            <a:avLst/>
          </a:prstGeom>
        </p:spPr>
      </p:pic>
      <p:sp>
        <p:nvSpPr>
          <p:cNvPr id="4" name="Text Placeholder 3"/>
          <p:cNvSpPr>
            <a:spLocks noGrp="1"/>
          </p:cNvSpPr>
          <p:nvPr>
            <p:ph type="body" sz="half" idx="2"/>
          </p:nvPr>
        </p:nvSpPr>
        <p:spPr>
          <a:xfrm>
            <a:off x="760412" y="2656114"/>
            <a:ext cx="3886200" cy="3516086"/>
          </a:xfrm>
        </p:spPr>
        <p:txBody>
          <a:bodyPr>
            <a:normAutofit/>
          </a:bodyPr>
          <a:lstStyle/>
          <a:p>
            <a:r>
              <a:rPr lang="en-US" sz="2800"/>
              <a:t>Me</a:t>
            </a:r>
          </a:p>
          <a:p>
            <a:r>
              <a:rPr lang="en-US" sz="2800"/>
              <a:t>You</a:t>
            </a:r>
          </a:p>
          <a:p>
            <a:r>
              <a:rPr lang="en-US" sz="2800"/>
              <a:t>This Team</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5739" y="1559795"/>
            <a:ext cx="4291224" cy="3733800"/>
          </a:xfrm>
        </p:spPr>
        <p:txBody>
          <a:bodyPr vert="horz" lIns="91440" tIns="45720" rIns="91440" bIns="45720" rtlCol="0" anchor="t">
            <a:normAutofit/>
          </a:bodyPr>
          <a:lstStyle/>
          <a:p>
            <a:pPr marL="0" indent="0">
              <a:buNone/>
            </a:pPr>
            <a:r>
              <a:rPr lang="en-US" sz="4800"/>
              <a:t>Peer to Peer Expectations</a:t>
            </a:r>
          </a:p>
          <a:p>
            <a:pPr marL="0" indent="0">
              <a:buNone/>
            </a:pPr>
            <a:endParaRPr lang="en-US" sz="4800"/>
          </a:p>
          <a:p>
            <a:pPr marL="0" indent="0">
              <a:buNone/>
            </a:pPr>
            <a:r>
              <a:rPr lang="en-US" sz="4000"/>
              <a:t>Hedy &amp; Yvie</a:t>
            </a: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2" name="Picture 1" descr="Peer Supporters | HeyPeers">
            <a:extLst>
              <a:ext uri="{FF2B5EF4-FFF2-40B4-BE49-F238E27FC236}">
                <a16:creationId xmlns:a16="http://schemas.microsoft.com/office/drawing/2014/main" id="{BDB962BD-8F4E-7BFB-7DB2-C71927B57CEC}"/>
              </a:ext>
            </a:extLst>
          </p:cNvPr>
          <p:cNvPicPr>
            <a:picLocks noChangeAspect="1"/>
          </p:cNvPicPr>
          <p:nvPr/>
        </p:nvPicPr>
        <p:blipFill>
          <a:blip r:embed="rId2"/>
          <a:stretch>
            <a:fillRect/>
          </a:stretch>
        </p:blipFill>
        <p:spPr>
          <a:xfrm>
            <a:off x="885138" y="1450868"/>
            <a:ext cx="3461031" cy="2613951"/>
          </a:xfrm>
          <a:prstGeom prst="rect">
            <a:avLst/>
          </a:prstGeom>
        </p:spPr>
      </p:pic>
    </p:spTree>
    <p:extLst>
      <p:ext uri="{BB962C8B-B14F-4D97-AF65-F5344CB8AC3E}">
        <p14:creationId xmlns:p14="http://schemas.microsoft.com/office/powerpoint/2010/main" val="2033241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934" y="177800"/>
            <a:ext cx="10597304" cy="601133"/>
          </a:xfrm>
        </p:spPr>
        <p:txBody>
          <a:bodyPr/>
          <a:lstStyle/>
          <a:p>
            <a:r>
              <a:rPr lang="en-US"/>
              <a:t>What occupies your time?</a:t>
            </a:r>
          </a:p>
        </p:txBody>
      </p:sp>
      <p:sp>
        <p:nvSpPr>
          <p:cNvPr id="3" name="Content Placeholder 2"/>
          <p:cNvSpPr>
            <a:spLocks noGrp="1"/>
          </p:cNvSpPr>
          <p:nvPr>
            <p:ph idx="1"/>
          </p:nvPr>
        </p:nvSpPr>
        <p:spPr>
          <a:xfrm>
            <a:off x="690881" y="1314026"/>
            <a:ext cx="9440263" cy="4858173"/>
          </a:xfrm>
        </p:spPr>
        <p:txBody>
          <a:bodyPr vert="horz" lIns="91440" tIns="45720" rIns="91440" bIns="45720" rtlCol="0" anchor="t">
            <a:normAutofit/>
          </a:bodyPr>
          <a:lstStyle/>
          <a:p>
            <a:pPr marL="0" indent="0" algn="ctr">
              <a:buNone/>
            </a:pPr>
            <a:r>
              <a:rPr lang="en-US" sz="3200"/>
              <a:t>Think about it . . .</a:t>
            </a:r>
            <a:endParaRPr lang="en-US"/>
          </a:p>
          <a:p>
            <a:pPr marL="0" indent="0" algn="ctr">
              <a:buNone/>
            </a:pPr>
            <a:endParaRPr lang="en-US" sz="3200"/>
          </a:p>
          <a:p>
            <a:pPr marL="246380" indent="-246380"/>
            <a:r>
              <a:rPr lang="en-US" sz="3200"/>
              <a:t>How much do each of these people/groups direct your time?</a:t>
            </a:r>
            <a:endParaRPr lang="en-US"/>
          </a:p>
          <a:p>
            <a:pPr marL="612140" lvl="1" indent="-246380">
              <a:buFont typeface="Courier New" pitchFamily="34" charset="0"/>
              <a:buChar char="o"/>
            </a:pPr>
            <a:r>
              <a:rPr lang="en-US" sz="2800"/>
              <a:t>Manager(s)</a:t>
            </a:r>
          </a:p>
          <a:p>
            <a:pPr marL="612140" lvl="1" indent="-246380">
              <a:buFont typeface="Courier New" pitchFamily="34" charset="0"/>
              <a:buChar char="o"/>
            </a:pPr>
            <a:r>
              <a:rPr lang="en-US" sz="2800"/>
              <a:t>Members</a:t>
            </a:r>
          </a:p>
          <a:p>
            <a:pPr marL="612140" lvl="1" indent="-246380">
              <a:buFont typeface="Courier New" pitchFamily="34" charset="0"/>
              <a:buChar char="o"/>
            </a:pPr>
            <a:r>
              <a:rPr lang="en-US" sz="2800"/>
              <a:t>Colleagues</a:t>
            </a:r>
          </a:p>
          <a:p>
            <a:pPr marL="612140" lvl="1" indent="-246380">
              <a:buFont typeface="Courier New" pitchFamily="34" charset="0"/>
              <a:buChar char="o"/>
            </a:pPr>
            <a:r>
              <a:rPr lang="en-US" sz="2800"/>
              <a:t>You</a:t>
            </a:r>
          </a:p>
          <a:p>
            <a:pPr marL="612140" lvl="1" indent="-246380">
              <a:buFont typeface="Courier New" pitchFamily="34" charset="0"/>
              <a:buChar char="o"/>
            </a:pPr>
            <a:endParaRPr lang="en-US" sz="2800"/>
          </a:p>
        </p:txBody>
      </p:sp>
      <p:pic>
        <p:nvPicPr>
          <p:cNvPr id="4" name="Picture 3" descr="A clock breaking through rocks&#10;&#10;Description automatically generated">
            <a:extLst>
              <a:ext uri="{FF2B5EF4-FFF2-40B4-BE49-F238E27FC236}">
                <a16:creationId xmlns:a16="http://schemas.microsoft.com/office/drawing/2014/main" id="{65E393C9-16CE-D477-C89F-235698100B71}"/>
              </a:ext>
            </a:extLst>
          </p:cNvPr>
          <p:cNvPicPr>
            <a:picLocks noChangeAspect="1"/>
          </p:cNvPicPr>
          <p:nvPr/>
        </p:nvPicPr>
        <p:blipFill>
          <a:blip r:embed="rId2"/>
          <a:stretch>
            <a:fillRect/>
          </a:stretch>
        </p:blipFill>
        <p:spPr>
          <a:xfrm>
            <a:off x="6206536" y="3431914"/>
            <a:ext cx="4823862" cy="2617782"/>
          </a:xfrm>
          <a:prstGeom prst="rect">
            <a:avLst/>
          </a:prstGeom>
        </p:spPr>
      </p:pic>
    </p:spTree>
    <p:extLst>
      <p:ext uri="{BB962C8B-B14F-4D97-AF65-F5344CB8AC3E}">
        <p14:creationId xmlns:p14="http://schemas.microsoft.com/office/powerpoint/2010/main" val="4164810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593436" y="177801"/>
            <a:ext cx="9782801" cy="536892"/>
          </a:xfrm>
        </p:spPr>
        <p:txBody>
          <a:bodyPr>
            <a:normAutofit fontScale="90000"/>
          </a:bodyPr>
          <a:lstStyle/>
          <a:p>
            <a:r>
              <a:rPr lang="en-US"/>
              <a:t>Time Matters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643578" y="4115941"/>
            <a:ext cx="7454026" cy="2325414"/>
          </a:xfrm>
        </p:spPr>
        <p:txBody>
          <a:bodyPr vert="horz" lIns="0" tIns="45708" rIns="0" bIns="45708" rtlCol="0" anchor="t">
            <a:normAutofit/>
          </a:bodyPr>
          <a:lstStyle/>
          <a:p>
            <a:pPr marL="0" indent="0">
              <a:buNone/>
            </a:pPr>
            <a:r>
              <a:rPr lang="en-US" sz="2400"/>
              <a:t>You have 10 post it notes to divide between the four charts</a:t>
            </a:r>
          </a:p>
          <a:p>
            <a:pPr marL="0" indent="0">
              <a:buNone/>
            </a:pPr>
            <a:r>
              <a:rPr lang="en-US" sz="2400">
                <a:solidFill>
                  <a:srgbClr val="000000"/>
                </a:solidFill>
                <a:latin typeface="Euphemia"/>
                <a:cs typeface="Calibri"/>
              </a:rPr>
              <a:t>Place your </a:t>
            </a:r>
            <a:r>
              <a:rPr lang="en-US" sz="2400" err="1">
                <a:solidFill>
                  <a:srgbClr val="000000"/>
                </a:solidFill>
                <a:latin typeface="Euphemia"/>
                <a:cs typeface="Calibri"/>
              </a:rPr>
              <a:t>post-its</a:t>
            </a:r>
            <a:r>
              <a:rPr lang="en-US" sz="2400">
                <a:solidFill>
                  <a:srgbClr val="000000"/>
                </a:solidFill>
                <a:latin typeface="Euphemia"/>
                <a:cs typeface="Calibri"/>
              </a:rPr>
              <a:t> on the card/poster in a way that reflects how your time is occupied and by whom.</a:t>
            </a:r>
          </a:p>
          <a:p>
            <a:pPr marL="246380" indent="-246380"/>
            <a:endParaRPr lang="en-US"/>
          </a:p>
          <a:p>
            <a:pPr marL="246380" indent="-246380"/>
            <a:endParaRPr lang="en-US"/>
          </a:p>
        </p:txBody>
      </p:sp>
      <p:graphicFrame>
        <p:nvGraphicFramePr>
          <p:cNvPr id="13" name="Diagram 12">
            <a:extLst>
              <a:ext uri="{FF2B5EF4-FFF2-40B4-BE49-F238E27FC236}">
                <a16:creationId xmlns:a16="http://schemas.microsoft.com/office/drawing/2014/main" id="{9C400869-1231-45F2-B173-7CFE51A8EE15}"/>
              </a:ext>
            </a:extLst>
          </p:cNvPr>
          <p:cNvGraphicFramePr/>
          <p:nvPr>
            <p:extLst>
              <p:ext uri="{D42A27DB-BD31-4B8C-83A1-F6EECF244321}">
                <p14:modId xmlns:p14="http://schemas.microsoft.com/office/powerpoint/2010/main" val="2520677420"/>
              </p:ext>
            </p:extLst>
          </p:nvPr>
        </p:nvGraphicFramePr>
        <p:xfrm>
          <a:off x="3561417" y="714694"/>
          <a:ext cx="5413559" cy="3218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3513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934" y="177800"/>
            <a:ext cx="10597304" cy="601133"/>
          </a:xfrm>
        </p:spPr>
        <p:txBody>
          <a:bodyPr/>
          <a:lstStyle/>
          <a:p>
            <a:r>
              <a:rPr lang="en-US"/>
              <a:t>What do you see?</a:t>
            </a:r>
          </a:p>
        </p:txBody>
      </p:sp>
      <p:sp>
        <p:nvSpPr>
          <p:cNvPr id="3" name="Content Placeholder 2"/>
          <p:cNvSpPr>
            <a:spLocks noGrp="1"/>
          </p:cNvSpPr>
          <p:nvPr>
            <p:ph idx="1"/>
          </p:nvPr>
        </p:nvSpPr>
        <p:spPr>
          <a:xfrm>
            <a:off x="690881" y="1314026"/>
            <a:ext cx="9440263" cy="4858173"/>
          </a:xfrm>
        </p:spPr>
        <p:txBody>
          <a:bodyPr vert="horz" lIns="91440" tIns="45720" rIns="91440" bIns="45720" rtlCol="0" anchor="t">
            <a:normAutofit/>
          </a:bodyPr>
          <a:lstStyle/>
          <a:p>
            <a:pPr marL="0" indent="0" algn="ctr">
              <a:buNone/>
            </a:pPr>
            <a:r>
              <a:rPr lang="en-US" sz="3200"/>
              <a:t>Turn and talk to your neighbor.</a:t>
            </a:r>
            <a:endParaRPr lang="en-US"/>
          </a:p>
          <a:p>
            <a:pPr marL="612140" lvl="1" indent="-246380">
              <a:buFont typeface="Courier New" pitchFamily="34" charset="0"/>
              <a:buChar char="o"/>
            </a:pPr>
            <a:endParaRPr lang="en-US" sz="2800"/>
          </a:p>
          <a:p>
            <a:pPr marL="612140" lvl="1" indent="-246380">
              <a:buFont typeface="Courier New" pitchFamily="34" charset="0"/>
              <a:buChar char="o"/>
            </a:pPr>
            <a:endParaRPr lang="en-US" sz="2800"/>
          </a:p>
          <a:p>
            <a:pPr marL="365760" lvl="1" indent="0">
              <a:buNone/>
            </a:pPr>
            <a:r>
              <a:rPr lang="en-US" sz="2800"/>
              <a:t>What do you notice?</a:t>
            </a:r>
          </a:p>
          <a:p>
            <a:pPr marL="365760" lvl="1" indent="0">
              <a:buNone/>
            </a:pPr>
            <a:r>
              <a:rPr lang="en-US" sz="2800"/>
              <a:t>What surprises you?</a:t>
            </a:r>
          </a:p>
          <a:p>
            <a:pPr marL="365760" lvl="1" indent="0">
              <a:buNone/>
            </a:pPr>
            <a:r>
              <a:rPr lang="en-US" sz="2800"/>
              <a:t>What does it tell you?</a:t>
            </a:r>
          </a:p>
          <a:p>
            <a:pPr marL="365760" lvl="1" indent="0">
              <a:buNone/>
            </a:pPr>
            <a:r>
              <a:rPr lang="en-US" sz="2800"/>
              <a:t>How is this space different?</a:t>
            </a:r>
          </a:p>
        </p:txBody>
      </p:sp>
      <p:pic>
        <p:nvPicPr>
          <p:cNvPr id="5" name="Picture 4" descr="A person with a finger on their mouth&#10;&#10;Description automatically generated">
            <a:extLst>
              <a:ext uri="{FF2B5EF4-FFF2-40B4-BE49-F238E27FC236}">
                <a16:creationId xmlns:a16="http://schemas.microsoft.com/office/drawing/2014/main" id="{DEDB6265-94E2-5B0C-3798-60866C4C1FA4}"/>
              </a:ext>
            </a:extLst>
          </p:cNvPr>
          <p:cNvPicPr>
            <a:picLocks noChangeAspect="1"/>
          </p:cNvPicPr>
          <p:nvPr/>
        </p:nvPicPr>
        <p:blipFill>
          <a:blip r:embed="rId2"/>
          <a:stretch>
            <a:fillRect/>
          </a:stretch>
        </p:blipFill>
        <p:spPr>
          <a:xfrm>
            <a:off x="6071326" y="2330066"/>
            <a:ext cx="3213441" cy="3210704"/>
          </a:xfrm>
          <a:prstGeom prst="rect">
            <a:avLst/>
          </a:prstGeom>
        </p:spPr>
      </p:pic>
    </p:spTree>
    <p:extLst>
      <p:ext uri="{BB962C8B-B14F-4D97-AF65-F5344CB8AC3E}">
        <p14:creationId xmlns:p14="http://schemas.microsoft.com/office/powerpoint/2010/main" val="604531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
        <p:nvSpPr>
          <p:cNvPr id="2" name="Rectangle 1"/>
          <p:cNvSpPr/>
          <p:nvPr/>
        </p:nvSpPr>
        <p:spPr>
          <a:xfrm>
            <a:off x="5533813" y="661167"/>
            <a:ext cx="6075680" cy="4958409"/>
          </a:xfrm>
          <a:prstGeom prst="rect">
            <a:avLst/>
          </a:prstGeom>
        </p:spPr>
        <p:txBody>
          <a:bodyPr wrap="square" lIns="91440" tIns="45720" rIns="91440" bIns="45720" anchor="t">
            <a:spAutoFit/>
          </a:bodyPr>
          <a:lstStyle/>
          <a:p>
            <a:pPr marL="285750" indent="-285750">
              <a:buFont typeface="Symbol"/>
              <a:buChar char="•"/>
            </a:pPr>
            <a:r>
              <a:rPr lang="en-US" sz="2400">
                <a:solidFill>
                  <a:srgbClr val="000000"/>
                </a:solidFill>
                <a:latin typeface="Euphemia"/>
                <a:ea typeface="Times New Roman" panose="02020603050405020304" pitchFamily="18" charset="0"/>
                <a:cs typeface="Calibri"/>
              </a:rPr>
              <a:t>None of us are managers- key to authenticity, and requires respectful communication</a:t>
            </a:r>
          </a:p>
          <a:p>
            <a:endParaRPr lang="en-US" sz="2400">
              <a:solidFill>
                <a:srgbClr val="000000"/>
              </a:solidFill>
              <a:latin typeface="Euphemia"/>
              <a:ea typeface="Times New Roman" panose="02020603050405020304" pitchFamily="18" charset="0"/>
              <a:cs typeface="Calibri"/>
            </a:endParaRPr>
          </a:p>
          <a:p>
            <a:pPr marL="285750" indent="-285750">
              <a:buFont typeface="Symbol"/>
              <a:buChar char="•"/>
            </a:pPr>
            <a:r>
              <a:rPr lang="en-US" sz="2400">
                <a:solidFill>
                  <a:srgbClr val="000000"/>
                </a:solidFill>
                <a:latin typeface="Euphemia"/>
                <a:ea typeface="Times New Roman" panose="02020603050405020304" pitchFamily="18" charset="0"/>
                <a:cs typeface="Calibri"/>
              </a:rPr>
              <a:t>None of us are lone rangers- do not shoulder everything, but do your part</a:t>
            </a:r>
          </a:p>
          <a:p>
            <a:endParaRPr lang="en-US" sz="2400">
              <a:solidFill>
                <a:srgbClr val="000000"/>
              </a:solidFill>
              <a:latin typeface="Euphemia"/>
              <a:ea typeface="Times New Roman" panose="02020603050405020304" pitchFamily="18" charset="0"/>
              <a:cs typeface="Calibri"/>
            </a:endParaRPr>
          </a:p>
          <a:p>
            <a:pPr marL="285750" indent="-285750">
              <a:buFont typeface="Symbol"/>
              <a:buChar char="•"/>
            </a:pPr>
            <a:r>
              <a:rPr lang="en-US" sz="2400">
                <a:solidFill>
                  <a:srgbClr val="000000"/>
                </a:solidFill>
                <a:latin typeface="Euphemia"/>
                <a:ea typeface="Times New Roman" panose="02020603050405020304" pitchFamily="18" charset="0"/>
                <a:cs typeface="Calibri"/>
              </a:rPr>
              <a:t>Let’s protect and care for the space for us as UDs/Organizers doing this work</a:t>
            </a:r>
          </a:p>
          <a:p>
            <a:endParaRPr lang="en-US" sz="2400">
              <a:solidFill>
                <a:srgbClr val="000000"/>
              </a:solidFill>
              <a:latin typeface="Euphemia"/>
              <a:ea typeface="Times New Roman" panose="02020603050405020304" pitchFamily="18" charset="0"/>
              <a:cs typeface="Calibri"/>
            </a:endParaRPr>
          </a:p>
          <a:p>
            <a:pPr marL="285750" indent="-285750">
              <a:buFont typeface="Symbol"/>
              <a:buChar char="•"/>
            </a:pPr>
            <a:r>
              <a:rPr lang="en-US" sz="2400">
                <a:solidFill>
                  <a:srgbClr val="000000"/>
                </a:solidFill>
                <a:latin typeface="Euphemia"/>
                <a:ea typeface="Times New Roman" panose="02020603050405020304" pitchFamily="18" charset="0"/>
                <a:cs typeface="Calibri"/>
              </a:rPr>
              <a:t>Keep this in mind when we work on Leadership styles</a:t>
            </a:r>
          </a:p>
          <a:p>
            <a:pPr marL="32385" marR="0">
              <a:lnSpc>
                <a:spcPct val="105000"/>
              </a:lnSpc>
              <a:spcBef>
                <a:spcPts val="0"/>
              </a:spcBef>
              <a:spcAft>
                <a:spcPts val="0"/>
              </a:spcAft>
            </a:pPr>
            <a:endParaRPr lang="en-US" sz="2800">
              <a:latin typeface="Calibri"/>
              <a:ea typeface="Times New Roman" panose="02020603050405020304" pitchFamily="18" charset="0"/>
              <a:cs typeface="Calibri"/>
            </a:endParaRPr>
          </a:p>
        </p:txBody>
      </p:sp>
    </p:spTree>
    <p:extLst>
      <p:ext uri="{BB962C8B-B14F-4D97-AF65-F5344CB8AC3E}">
        <p14:creationId xmlns:p14="http://schemas.microsoft.com/office/powerpoint/2010/main" val="281254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6057" y="2322286"/>
            <a:ext cx="5730179" cy="3849914"/>
          </a:xfrm>
        </p:spPr>
        <p:txBody>
          <a:bodyPr vert="horz" lIns="91440" tIns="45720" rIns="91440" bIns="45720" rtlCol="0" anchor="t">
            <a:normAutofit/>
          </a:bodyPr>
          <a:lstStyle/>
          <a:p>
            <a:pPr marL="0" indent="0">
              <a:buNone/>
            </a:pPr>
            <a:r>
              <a:rPr lang="en-US" sz="4800"/>
              <a:t>Barb and Linda</a:t>
            </a:r>
          </a:p>
          <a:p>
            <a:pPr marL="0" indent="0">
              <a:buNone/>
            </a:pPr>
            <a:r>
              <a:rPr lang="en-US" sz="4800"/>
              <a:t>Roles and Responsibilities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312229" y="381000"/>
            <a:ext cx="5801657" cy="6560024"/>
          </a:xfrm>
        </p:spPr>
        <p:txBody>
          <a:bodyPr>
            <a:normAutofit/>
          </a:bodyPr>
          <a:lstStyle/>
          <a:p>
            <a:r>
              <a:rPr lang="en-US" sz="3600"/>
              <a:t>People can grow if given direct, actionable feedback.</a:t>
            </a:r>
          </a:p>
          <a:p>
            <a:r>
              <a:rPr lang="en-US" sz="3600"/>
              <a:t>Communicating outcomes first provides a big picture</a:t>
            </a:r>
          </a:p>
          <a:p>
            <a:r>
              <a:rPr lang="en-US" sz="3600"/>
              <a:t>Continuous reinforcement and correction keeps a team on track</a:t>
            </a:r>
          </a:p>
          <a:p>
            <a:r>
              <a:rPr lang="en-US" sz="3600"/>
              <a:t>Debriefing helps misses become learning wins.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16144161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65">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3"/>
            <a:ext cx="12188520"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2050" name="Picture 2" descr="Understanding Your Leadership Style - The Changing Point Life!">
            <a:extLst>
              <a:ext uri="{FF2B5EF4-FFF2-40B4-BE49-F238E27FC236}">
                <a16:creationId xmlns:a16="http://schemas.microsoft.com/office/drawing/2014/main" id="{5EFA1659-54A6-85AD-43FF-A67EBE535B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873" b="15536"/>
          <a:stretch/>
        </p:blipFill>
        <p:spPr bwMode="auto">
          <a:xfrm>
            <a:off x="-1" y="903"/>
            <a:ext cx="12188826" cy="4200355"/>
          </a:xfrm>
          <a:prstGeom prst="rect">
            <a:avLst/>
          </a:prstGeom>
          <a:extLst>
            <a:ext uri="{909E8E84-426E-40DD-AFC4-6F175D3DCCD1}">
              <a14:hiddenFill xmlns:a14="http://schemas.microsoft.com/office/drawing/2010/main">
                <a:solidFill>
                  <a:srgbClr val="FFFFFF"/>
                </a:solidFill>
              </a14:hiddenFill>
            </a:ext>
          </a:extLst>
        </p:spPr>
      </p:pic>
      <p:grpSp>
        <p:nvGrpSpPr>
          <p:cNvPr id="2067" name="Group 2066">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2941940"/>
            <a:ext cx="12185778" cy="1828324"/>
            <a:chOff x="-305" y="3144820"/>
            <a:chExt cx="9182100" cy="1551136"/>
          </a:xfrm>
        </p:grpSpPr>
        <p:sp useBgFill="1">
          <p:nvSpPr>
            <p:cNvPr id="2068" name="Freeform: Shape 2067">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sz="1799"/>
            </a:p>
          </p:txBody>
        </p:sp>
        <p:sp>
          <p:nvSpPr>
            <p:cNvPr id="2069" name="Freeform: Shape 2068">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sz="1799"/>
            </a:p>
          </p:txBody>
        </p:sp>
        <p:sp>
          <p:nvSpPr>
            <p:cNvPr id="2070" name="Freeform: Shape 2069">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sz="1799"/>
            </a:p>
          </p:txBody>
        </p:sp>
        <p:sp>
          <p:nvSpPr>
            <p:cNvPr id="2061" name="Freeform: Shape 2060">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sz="1799"/>
            </a:p>
          </p:txBody>
        </p:sp>
      </p:grpSp>
      <p:sp>
        <p:nvSpPr>
          <p:cNvPr id="3" name="Subtitle 2">
            <a:extLst>
              <a:ext uri="{FF2B5EF4-FFF2-40B4-BE49-F238E27FC236}">
                <a16:creationId xmlns:a16="http://schemas.microsoft.com/office/drawing/2014/main" id="{6AEA35B4-1539-8F8B-92FD-770DDC42CE39}"/>
              </a:ext>
            </a:extLst>
          </p:cNvPr>
          <p:cNvSpPr>
            <a:spLocks noGrp="1"/>
          </p:cNvSpPr>
          <p:nvPr>
            <p:ph type="subTitle" idx="1"/>
          </p:nvPr>
        </p:nvSpPr>
        <p:spPr>
          <a:xfrm>
            <a:off x="3549486" y="5754002"/>
            <a:ext cx="5086803" cy="484248"/>
          </a:xfrm>
        </p:spPr>
        <p:txBody>
          <a:bodyPr vert="horz" lIns="91416" tIns="45708" rIns="91416" bIns="45708" rtlCol="0" anchor="b">
            <a:normAutofit/>
          </a:bodyPr>
          <a:lstStyle/>
          <a:p>
            <a:r>
              <a:rPr lang="en-US" sz="1999">
                <a:solidFill>
                  <a:schemeClr val="tx2"/>
                </a:solidFill>
              </a:rPr>
              <a:t>Albert Jones &amp; Melissa Dan</a:t>
            </a:r>
          </a:p>
        </p:txBody>
      </p:sp>
      <p:sp>
        <p:nvSpPr>
          <p:cNvPr id="4" name="TextBox 3">
            <a:extLst>
              <a:ext uri="{FF2B5EF4-FFF2-40B4-BE49-F238E27FC236}">
                <a16:creationId xmlns:a16="http://schemas.microsoft.com/office/drawing/2014/main" id="{31A3FC57-BA7E-C2BD-00B5-645B08C591BB}"/>
              </a:ext>
            </a:extLst>
          </p:cNvPr>
          <p:cNvSpPr txBox="1"/>
          <p:nvPr/>
        </p:nvSpPr>
        <p:spPr>
          <a:xfrm>
            <a:off x="3084325" y="3955630"/>
            <a:ext cx="6037995" cy="1569508"/>
          </a:xfrm>
          <a:prstGeom prst="rect">
            <a:avLst/>
          </a:prstGeom>
          <a:noFill/>
        </p:spPr>
        <p:txBody>
          <a:bodyPr wrap="square" lIns="91416" tIns="45708" rIns="91416" bIns="45708" rtlCol="0" anchor="t">
            <a:spAutoFit/>
          </a:bodyPr>
          <a:lstStyle/>
          <a:p>
            <a:pPr marL="245745" indent="-245745" algn="ctr">
              <a:spcAft>
                <a:spcPts val="600"/>
              </a:spcAft>
              <a:buNone/>
            </a:pPr>
            <a:r>
              <a:rPr lang="en-US" sz="2499">
                <a:latin typeface="Euphemia"/>
                <a:cs typeface="Calibri"/>
              </a:rPr>
              <a:t>Or</a:t>
            </a:r>
            <a:r>
              <a:rPr lang="en-US" sz="2499">
                <a:latin typeface="Euphemia"/>
              </a:rPr>
              <a:t> </a:t>
            </a:r>
            <a:endParaRPr lang="en-US"/>
          </a:p>
          <a:p>
            <a:pPr marL="245745" indent="-245745" algn="ctr">
              <a:spcAft>
                <a:spcPts val="600"/>
              </a:spcAft>
            </a:pPr>
            <a:r>
              <a:rPr lang="en-US" sz="2450">
                <a:latin typeface="Euphemia"/>
              </a:rPr>
              <a:t>"Oh         I </a:t>
            </a:r>
            <a:r>
              <a:rPr lang="en-US" sz="2450">
                <a:latin typeface="Euphemia"/>
                <a:cs typeface="Calibri"/>
              </a:rPr>
              <a:t>forgot to do my homework"</a:t>
            </a:r>
            <a:endParaRPr lang="en-US" sz="2450">
              <a:latin typeface="Euphemia"/>
            </a:endParaRPr>
          </a:p>
          <a:p>
            <a:pPr marL="245745" indent="-245745" algn="ctr">
              <a:spcAft>
                <a:spcPts val="600"/>
              </a:spcAft>
              <a:buNone/>
            </a:pPr>
            <a:endParaRPr lang="en-US" sz="1200">
              <a:latin typeface="Euphemia"/>
              <a:cs typeface="Calibri"/>
            </a:endParaRPr>
          </a:p>
        </p:txBody>
      </p:sp>
      <p:pic>
        <p:nvPicPr>
          <p:cNvPr id="13" name="Picture 3" descr="A picture containing clipart&#10;&#10;Description automatically generated">
            <a:extLst>
              <a:ext uri="{FF2B5EF4-FFF2-40B4-BE49-F238E27FC236}">
                <a16:creationId xmlns:a16="http://schemas.microsoft.com/office/drawing/2014/main" id="{43A614C6-64D2-5EE4-30E2-B90520CAC61B}"/>
              </a:ext>
            </a:extLst>
          </p:cNvPr>
          <p:cNvPicPr>
            <a:picLocks noChangeAspect="1"/>
          </p:cNvPicPr>
          <p:nvPr/>
        </p:nvPicPr>
        <p:blipFill>
          <a:blip r:embed="rId3">
            <a:clrChange>
              <a:clrFrom>
                <a:srgbClr val="F7F9F8"/>
              </a:clrFrom>
              <a:clrTo>
                <a:srgbClr val="F7F9F8">
                  <a:alpha val="0"/>
                </a:srgbClr>
              </a:clrTo>
            </a:clrChange>
          </a:blip>
          <a:stretch>
            <a:fillRect/>
          </a:stretch>
        </p:blipFill>
        <p:spPr>
          <a:xfrm>
            <a:off x="3892823" y="4282291"/>
            <a:ext cx="711796" cy="596087"/>
          </a:xfrm>
          <a:prstGeom prst="rect">
            <a:avLst/>
          </a:prstGeom>
        </p:spPr>
      </p:pic>
    </p:spTree>
    <p:extLst>
      <p:ext uri="{BB962C8B-B14F-4D97-AF65-F5344CB8AC3E}">
        <p14:creationId xmlns:p14="http://schemas.microsoft.com/office/powerpoint/2010/main" val="9891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93" name="Group 9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7173"/>
            <a:ext cx="731330" cy="673285"/>
            <a:chOff x="3940602" y="308034"/>
            <a:chExt cx="2116791" cy="3428999"/>
          </a:xfrm>
          <a:solidFill>
            <a:schemeClr val="accent4"/>
          </a:solidFill>
        </p:grpSpPr>
        <p:sp>
          <p:nvSpPr>
            <p:cNvPr id="94" name="Rectangle 9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5" name="Rectangle 9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6" name="Rectangle 9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97" name="Rectangle 9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12" y="614687"/>
            <a:ext cx="10904647" cy="189362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043359" y="810580"/>
            <a:ext cx="10170361" cy="1197144"/>
          </a:xfrm>
        </p:spPr>
        <p:txBody>
          <a:bodyPr anchor="ctr">
            <a:normAutofit/>
          </a:bodyPr>
          <a:lstStyle/>
          <a:p>
            <a:pPr algn="ctr"/>
            <a:r>
              <a:rPr lang="en-US" sz="4799">
                <a:ea typeface="+mj-lt"/>
                <a:cs typeface="+mj-lt"/>
              </a:rPr>
              <a:t>Instructional Styles </a:t>
            </a:r>
            <a:endParaRPr lang="en-US" sz="4799"/>
          </a:p>
        </p:txBody>
      </p:sp>
      <p:cxnSp>
        <p:nvCxnSpPr>
          <p:cNvPr id="98" name="Straight Connector 9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7981" y="6484517"/>
            <a:ext cx="10512862"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6" name="Diagram 5">
            <a:extLst>
              <a:ext uri="{FF2B5EF4-FFF2-40B4-BE49-F238E27FC236}">
                <a16:creationId xmlns:a16="http://schemas.microsoft.com/office/drawing/2014/main" id="{9C400869-1231-45F2-B173-7CFE51A8EE15}"/>
              </a:ext>
            </a:extLst>
          </p:cNvPr>
          <p:cNvGraphicFramePr/>
          <p:nvPr/>
        </p:nvGraphicFramePr>
        <p:xfrm>
          <a:off x="411102" y="2007724"/>
          <a:ext cx="11362265" cy="4226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4901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93" name="Group 9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7173"/>
            <a:ext cx="731330" cy="673285"/>
            <a:chOff x="3940602" y="308034"/>
            <a:chExt cx="2116791" cy="3428999"/>
          </a:xfrm>
          <a:solidFill>
            <a:schemeClr val="accent4"/>
          </a:solidFill>
        </p:grpSpPr>
        <p:sp>
          <p:nvSpPr>
            <p:cNvPr id="94" name="Rectangle 9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5" name="Rectangle 9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6" name="Rectangle 9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97" name="Rectangle 9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12" y="614687"/>
            <a:ext cx="10904647" cy="189362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043358" y="898571"/>
            <a:ext cx="10170361" cy="1197144"/>
          </a:xfrm>
        </p:spPr>
        <p:txBody>
          <a:bodyPr anchor="ctr">
            <a:normAutofit fontScale="90000"/>
          </a:bodyPr>
          <a:lstStyle/>
          <a:p>
            <a:pPr algn="ctr"/>
            <a:r>
              <a:rPr lang="en-US" sz="4799">
                <a:ea typeface="+mj-lt"/>
                <a:cs typeface="+mj-lt"/>
              </a:rPr>
              <a:t>Instructional Styles- </a:t>
            </a:r>
            <a:r>
              <a:rPr lang="en-US" sz="4799" i="1">
                <a:ea typeface="+mj-lt"/>
                <a:cs typeface="+mj-lt"/>
              </a:rPr>
              <a:t>At your table... </a:t>
            </a:r>
            <a:endParaRPr lang="en-US" sz="4799"/>
          </a:p>
        </p:txBody>
      </p:sp>
      <p:cxnSp>
        <p:nvCxnSpPr>
          <p:cNvPr id="98" name="Straight Connector 9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7981" y="6484517"/>
            <a:ext cx="10512862"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3" name="Content Placeholder 2">
            <a:extLst>
              <a:ext uri="{FF2B5EF4-FFF2-40B4-BE49-F238E27FC236}">
                <a16:creationId xmlns:a16="http://schemas.microsoft.com/office/drawing/2014/main" id="{BCD9B668-1231-B619-EA0A-B5FE6ABDDD50}"/>
              </a:ext>
            </a:extLst>
          </p:cNvPr>
          <p:cNvGraphicFramePr>
            <a:graphicFrameLocks noGrp="1"/>
          </p:cNvGraphicFramePr>
          <p:nvPr>
            <p:ph idx="1"/>
          </p:nvPr>
        </p:nvGraphicFramePr>
        <p:xfrm>
          <a:off x="1238725" y="2575376"/>
          <a:ext cx="9779628" cy="3667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85686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93" name="Group 9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7173"/>
            <a:ext cx="731330" cy="673285"/>
            <a:chOff x="3940602" y="308034"/>
            <a:chExt cx="2116791" cy="3428999"/>
          </a:xfrm>
          <a:solidFill>
            <a:schemeClr val="accent4"/>
          </a:solidFill>
        </p:grpSpPr>
        <p:sp>
          <p:nvSpPr>
            <p:cNvPr id="94" name="Rectangle 9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5" name="Rectangle 9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6" name="Rectangle 9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97" name="Rectangle 9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12" y="614687"/>
            <a:ext cx="10904647" cy="189362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043358" y="898571"/>
            <a:ext cx="10170361" cy="1197144"/>
          </a:xfrm>
        </p:spPr>
        <p:txBody>
          <a:bodyPr anchor="ctr">
            <a:normAutofit/>
          </a:bodyPr>
          <a:lstStyle/>
          <a:p>
            <a:pPr algn="ctr"/>
            <a:r>
              <a:rPr lang="en-US" sz="4799">
                <a:ea typeface="+mj-lt"/>
                <a:cs typeface="+mj-lt"/>
              </a:rPr>
              <a:t>Leadership Styles</a:t>
            </a:r>
            <a:endParaRPr lang="en-US" sz="4799"/>
          </a:p>
        </p:txBody>
      </p:sp>
      <p:cxnSp>
        <p:nvCxnSpPr>
          <p:cNvPr id="98" name="Straight Connector 9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7981" y="6484517"/>
            <a:ext cx="10512862"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075D7EC3-0959-BFDB-269C-CDFAC32A60FE}"/>
              </a:ext>
            </a:extLst>
          </p:cNvPr>
          <p:cNvSpPr txBox="1">
            <a:spLocks/>
          </p:cNvSpPr>
          <p:nvPr/>
        </p:nvSpPr>
        <p:spPr>
          <a:xfrm>
            <a:off x="1485631" y="2940162"/>
            <a:ext cx="9285815" cy="1641062"/>
          </a:xfrm>
          <a:prstGeom prst="rect">
            <a:avLst/>
          </a:prstGeom>
        </p:spPr>
        <p:txBody>
          <a:bodyPr vert="horz" lIns="0" tIns="45696" rIns="0" bIns="45696"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398" u="sng"/>
              <a:t>Step 1</a:t>
            </a:r>
            <a:r>
              <a:rPr lang="en-US" sz="2398"/>
              <a:t>: Go to the chart where your dominant style is posted.</a:t>
            </a:r>
            <a:endParaRPr lang="en-US" sz="2799"/>
          </a:p>
          <a:p>
            <a:pPr marL="0" indent="0">
              <a:buFont typeface="Arial" panose="020B0604020202020204" pitchFamily="34" charset="0"/>
              <a:buNone/>
            </a:pPr>
            <a:r>
              <a:rPr lang="en-US" sz="2349" u="sng"/>
              <a:t>Step 2: </a:t>
            </a:r>
            <a:r>
              <a:rPr lang="en-US" sz="2349"/>
              <a:t>Create a T-Chart with one side listing what makes this style an asset in the work of a facilitator, and on the other side the challenges this style creates for a facilitator. </a:t>
            </a:r>
            <a:endParaRPr lang="en-US" sz="2349">
              <a:cs typeface="Calibri"/>
            </a:endParaRPr>
          </a:p>
          <a:p>
            <a:pPr marL="246306" indent="-246306"/>
            <a:endParaRPr lang="en-US" sz="2799"/>
          </a:p>
          <a:p>
            <a:pPr marL="246306" indent="-246306"/>
            <a:endParaRPr lang="en-US" sz="2799"/>
          </a:p>
        </p:txBody>
      </p:sp>
      <p:graphicFrame>
        <p:nvGraphicFramePr>
          <p:cNvPr id="7" name="Diagram 6">
            <a:extLst>
              <a:ext uri="{FF2B5EF4-FFF2-40B4-BE49-F238E27FC236}">
                <a16:creationId xmlns:a16="http://schemas.microsoft.com/office/drawing/2014/main" id="{06C7DF15-BF14-BC15-98C8-4694B30AB45F}"/>
              </a:ext>
            </a:extLst>
          </p:cNvPr>
          <p:cNvGraphicFramePr/>
          <p:nvPr/>
        </p:nvGraphicFramePr>
        <p:xfrm>
          <a:off x="1184291" y="3716202"/>
          <a:ext cx="9888494" cy="3217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14" descr="A picture containing shape&#10;&#10;Description automatically generated">
            <a:extLst>
              <a:ext uri="{FF2B5EF4-FFF2-40B4-BE49-F238E27FC236}">
                <a16:creationId xmlns:a16="http://schemas.microsoft.com/office/drawing/2014/main" id="{2D42D27D-73D1-07DC-F177-7DD82A5C3842}"/>
              </a:ext>
            </a:extLst>
          </p:cNvPr>
          <p:cNvPicPr>
            <a:picLocks noChangeAspect="1"/>
          </p:cNvPicPr>
          <p:nvPr/>
        </p:nvPicPr>
        <p:blipFill>
          <a:blip r:embed="rId7"/>
          <a:stretch>
            <a:fillRect/>
          </a:stretch>
        </p:blipFill>
        <p:spPr>
          <a:xfrm rot="369317">
            <a:off x="9470805" y="293919"/>
            <a:ext cx="2332991" cy="2815301"/>
          </a:xfrm>
          <a:prstGeom prst="rect">
            <a:avLst/>
          </a:prstGeom>
          <a:ln>
            <a:noFill/>
          </a:ln>
          <a:effectLst>
            <a:softEdge rad="112500"/>
          </a:effectLst>
        </p:spPr>
      </p:pic>
      <p:sp>
        <p:nvSpPr>
          <p:cNvPr id="16" name="TextBox 15">
            <a:extLst>
              <a:ext uri="{FF2B5EF4-FFF2-40B4-BE49-F238E27FC236}">
                <a16:creationId xmlns:a16="http://schemas.microsoft.com/office/drawing/2014/main" id="{3FB127AE-6DA9-858D-031C-682A888BCDB3}"/>
              </a:ext>
            </a:extLst>
          </p:cNvPr>
          <p:cNvSpPr txBox="1"/>
          <p:nvPr/>
        </p:nvSpPr>
        <p:spPr>
          <a:xfrm rot="420000">
            <a:off x="10176801" y="561642"/>
            <a:ext cx="1187755" cy="261542"/>
          </a:xfrm>
          <a:prstGeom prst="rect">
            <a:avLst/>
          </a:prstGeom>
          <a:solidFill>
            <a:schemeClr val="bg1"/>
          </a:solidFill>
          <a:ln>
            <a:noFill/>
          </a:ln>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l"/>
            <a:r>
              <a:rPr lang="en-US" sz="1100" i="1">
                <a:latin typeface="Comic Sans MS"/>
              </a:rPr>
              <a:t>SYSTEMATIC</a:t>
            </a:r>
          </a:p>
        </p:txBody>
      </p:sp>
    </p:spTree>
    <p:extLst>
      <p:ext uri="{BB962C8B-B14F-4D97-AF65-F5344CB8AC3E}">
        <p14:creationId xmlns:p14="http://schemas.microsoft.com/office/powerpoint/2010/main" val="3098922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93" name="Group 9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7173"/>
            <a:ext cx="731330" cy="673285"/>
            <a:chOff x="3940602" y="308034"/>
            <a:chExt cx="2116791" cy="3428999"/>
          </a:xfrm>
          <a:solidFill>
            <a:schemeClr val="accent4"/>
          </a:solidFill>
        </p:grpSpPr>
        <p:sp>
          <p:nvSpPr>
            <p:cNvPr id="94" name="Rectangle 9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5" name="Rectangle 9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6" name="Rectangle 9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97" name="Rectangle 9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12" y="614687"/>
            <a:ext cx="10904647" cy="189362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043358" y="898571"/>
            <a:ext cx="10170361" cy="1197144"/>
          </a:xfrm>
        </p:spPr>
        <p:txBody>
          <a:bodyPr anchor="ctr">
            <a:normAutofit fontScale="90000"/>
          </a:bodyPr>
          <a:lstStyle/>
          <a:p>
            <a:pPr algn="ctr"/>
            <a:r>
              <a:rPr lang="en-US" sz="4799">
                <a:ea typeface="+mj-lt"/>
                <a:cs typeface="+mj-lt"/>
              </a:rPr>
              <a:t>Leadership Styles Report Out</a:t>
            </a:r>
            <a:endParaRPr lang="en-US" sz="4799"/>
          </a:p>
        </p:txBody>
      </p:sp>
      <p:cxnSp>
        <p:nvCxnSpPr>
          <p:cNvPr id="98" name="Straight Connector 9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7981" y="6484517"/>
            <a:ext cx="10512862"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E0C06E4-C84B-6E73-DB61-EA3860535CBB}"/>
              </a:ext>
            </a:extLst>
          </p:cNvPr>
          <p:cNvSpPr>
            <a:spLocks noGrp="1"/>
          </p:cNvSpPr>
          <p:nvPr>
            <p:ph idx="1"/>
          </p:nvPr>
        </p:nvSpPr>
        <p:spPr>
          <a:xfrm>
            <a:off x="5672023" y="3330158"/>
            <a:ext cx="5298188" cy="2226892"/>
          </a:xfrm>
        </p:spPr>
        <p:txBody>
          <a:bodyPr vert="horz" lIns="0" tIns="45696" rIns="0" bIns="45696" rtlCol="0" anchor="t">
            <a:normAutofit fontScale="92500" lnSpcReduction="20000"/>
          </a:bodyPr>
          <a:lstStyle/>
          <a:p>
            <a:pPr algn="ctr"/>
            <a:r>
              <a:rPr lang="en-US" sz="3549">
                <a:ea typeface="+mn-lt"/>
                <a:cs typeface="+mn-lt"/>
              </a:rPr>
              <a:t>Tell two superpowers. </a:t>
            </a:r>
          </a:p>
          <a:p>
            <a:pPr algn="ctr"/>
            <a:endParaRPr lang="en-US" sz="1100">
              <a:ea typeface="+mn-lt"/>
              <a:cs typeface="+mn-lt"/>
            </a:endParaRPr>
          </a:p>
          <a:p>
            <a:pPr algn="ctr"/>
            <a:r>
              <a:rPr lang="en-US" sz="3549">
                <a:ea typeface="+mn-lt"/>
                <a:cs typeface="+mn-lt"/>
              </a:rPr>
              <a:t>In a facilitator crisis, how do these superpowers help?</a:t>
            </a:r>
          </a:p>
          <a:p>
            <a:pPr algn="ctr"/>
            <a:endParaRPr lang="en-US" sz="3549"/>
          </a:p>
        </p:txBody>
      </p:sp>
      <p:graphicFrame>
        <p:nvGraphicFramePr>
          <p:cNvPr id="4" name="Diagram 3">
            <a:extLst>
              <a:ext uri="{FF2B5EF4-FFF2-40B4-BE49-F238E27FC236}">
                <a16:creationId xmlns:a16="http://schemas.microsoft.com/office/drawing/2014/main" id="{9C730B96-8D7D-C5E5-AA30-776806CD8487}"/>
              </a:ext>
            </a:extLst>
          </p:cNvPr>
          <p:cNvGraphicFramePr/>
          <p:nvPr/>
        </p:nvGraphicFramePr>
        <p:xfrm>
          <a:off x="535530" y="2647740"/>
          <a:ext cx="5719008" cy="3697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0468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nvGrpSpPr>
          <p:cNvPr id="93" name="Group 92">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7173"/>
            <a:ext cx="731330" cy="673285"/>
            <a:chOff x="3940602" y="308034"/>
            <a:chExt cx="2116791" cy="3428999"/>
          </a:xfrm>
          <a:solidFill>
            <a:schemeClr val="accent4"/>
          </a:solidFill>
        </p:grpSpPr>
        <p:sp>
          <p:nvSpPr>
            <p:cNvPr id="94" name="Rectangle 93">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5" name="Rectangle 9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6" name="Rectangle 95">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97" name="Rectangle 9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12" y="614687"/>
            <a:ext cx="10904647" cy="189362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1043358" y="898571"/>
            <a:ext cx="10170361" cy="1197144"/>
          </a:xfrm>
        </p:spPr>
        <p:txBody>
          <a:bodyPr anchor="ctr">
            <a:normAutofit fontScale="90000"/>
          </a:bodyPr>
          <a:lstStyle/>
          <a:p>
            <a:pPr algn="ctr"/>
            <a:r>
              <a:rPr lang="en-US" sz="4799">
                <a:ea typeface="+mj-lt"/>
                <a:cs typeface="+mj-lt"/>
              </a:rPr>
              <a:t>Leadership Styles Report Out</a:t>
            </a:r>
            <a:endParaRPr lang="en-US" sz="4799"/>
          </a:p>
        </p:txBody>
      </p:sp>
      <p:cxnSp>
        <p:nvCxnSpPr>
          <p:cNvPr id="98" name="Straight Connector 9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7981" y="6484517"/>
            <a:ext cx="10512862"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EAA52960-F025-8183-7FF7-88540DB20513}"/>
              </a:ext>
            </a:extLst>
          </p:cNvPr>
          <p:cNvSpPr txBox="1">
            <a:spLocks/>
          </p:cNvSpPr>
          <p:nvPr/>
        </p:nvSpPr>
        <p:spPr>
          <a:xfrm>
            <a:off x="6092234" y="2838628"/>
            <a:ext cx="5437082" cy="3501253"/>
          </a:xfrm>
          <a:prstGeom prst="rect">
            <a:avLst/>
          </a:prstGeom>
        </p:spPr>
        <p:txBody>
          <a:bodyPr vert="horz" lIns="0" tIns="45696" rIns="0" bIns="45696"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549">
                <a:ea typeface="+mn-lt"/>
                <a:cs typeface="+mn-lt"/>
              </a:rPr>
              <a:t>Look back to your challenges on your chart.</a:t>
            </a:r>
            <a:endParaRPr lang="en-US" sz="3549"/>
          </a:p>
          <a:p>
            <a:pPr marL="246306" indent="-246306"/>
            <a:endParaRPr lang="en-US" sz="3549"/>
          </a:p>
          <a:p>
            <a:pPr marL="246306" indent="-246306"/>
            <a:r>
              <a:rPr lang="en-US" sz="3549"/>
              <a:t>Which style can you lean on to fill each gap?</a:t>
            </a:r>
            <a:endParaRPr lang="en-US" sz="3549">
              <a:cs typeface="Calibri"/>
            </a:endParaRPr>
          </a:p>
          <a:p>
            <a:pPr marL="246306" indent="-246306"/>
            <a:r>
              <a:rPr lang="en-US" sz="3549"/>
              <a:t>How do they help with those gaps?</a:t>
            </a:r>
          </a:p>
          <a:p>
            <a:pPr marL="246306" indent="-246306"/>
            <a:endParaRPr lang="en-US" sz="3549"/>
          </a:p>
          <a:p>
            <a:pPr marL="246306" indent="-246306"/>
            <a:endParaRPr lang="en-US" sz="2799"/>
          </a:p>
        </p:txBody>
      </p:sp>
      <p:graphicFrame>
        <p:nvGraphicFramePr>
          <p:cNvPr id="8" name="Diagram 7">
            <a:extLst>
              <a:ext uri="{FF2B5EF4-FFF2-40B4-BE49-F238E27FC236}">
                <a16:creationId xmlns:a16="http://schemas.microsoft.com/office/drawing/2014/main" id="{1DD5967D-7BF6-D6C9-18E2-1E66764868AE}"/>
              </a:ext>
            </a:extLst>
          </p:cNvPr>
          <p:cNvGraphicFramePr/>
          <p:nvPr/>
        </p:nvGraphicFramePr>
        <p:xfrm>
          <a:off x="656202" y="2467875"/>
          <a:ext cx="5437082" cy="3961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5273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82B098B2-5F5F-D637-7E11-A6A28A1BE7DF}"/>
              </a:ext>
            </a:extLst>
          </p:cNvPr>
          <p:cNvSpPr>
            <a:spLocks noGrp="1"/>
          </p:cNvSpPr>
          <p:nvPr>
            <p:ph type="title"/>
          </p:nvPr>
        </p:nvSpPr>
        <p:spPr>
          <a:xfrm>
            <a:off x="599452" y="652747"/>
            <a:ext cx="4170908" cy="2748553"/>
          </a:xfrm>
        </p:spPr>
        <p:txBody>
          <a:bodyPr vert="horz" lIns="91416" tIns="45708" rIns="91416" bIns="45708" rtlCol="0" anchor="b">
            <a:normAutofit fontScale="90000"/>
          </a:bodyPr>
          <a:lstStyle/>
          <a:p>
            <a:pPr algn="ctr"/>
            <a:r>
              <a:rPr lang="en-US" sz="5998" kern="1200">
                <a:solidFill>
                  <a:schemeClr val="tx1"/>
                </a:solidFill>
                <a:latin typeface="+mj-lt"/>
                <a:ea typeface="+mj-ea"/>
                <a:cs typeface="+mj-cs"/>
              </a:rPr>
              <a:t>Leadership Styles Report Out</a:t>
            </a:r>
          </a:p>
        </p:txBody>
      </p:sp>
      <p:sp>
        <p:nvSpPr>
          <p:cNvPr id="3" name="Content Placeholder 2">
            <a:extLst>
              <a:ext uri="{FF2B5EF4-FFF2-40B4-BE49-F238E27FC236}">
                <a16:creationId xmlns:a16="http://schemas.microsoft.com/office/drawing/2014/main" id="{C0425D4F-5DD2-A30F-FE58-DD35EC032E60}"/>
              </a:ext>
            </a:extLst>
          </p:cNvPr>
          <p:cNvSpPr>
            <a:spLocks noGrp="1"/>
          </p:cNvSpPr>
          <p:nvPr>
            <p:ph idx="1"/>
          </p:nvPr>
        </p:nvSpPr>
        <p:spPr>
          <a:xfrm>
            <a:off x="418989" y="3822097"/>
            <a:ext cx="4531834" cy="2072165"/>
          </a:xfrm>
        </p:spPr>
        <p:txBody>
          <a:bodyPr vert="horz" lIns="91416" tIns="45708" rIns="91416" bIns="45708" rtlCol="0">
            <a:noAutofit/>
          </a:bodyPr>
          <a:lstStyle/>
          <a:p>
            <a:pPr marL="0" indent="0" algn="ctr">
              <a:buNone/>
            </a:pPr>
            <a:r>
              <a:rPr lang="en-US" sz="2999" kern="1200">
                <a:solidFill>
                  <a:schemeClr val="tx1"/>
                </a:solidFill>
                <a:latin typeface="+mn-lt"/>
                <a:ea typeface="+mn-ea"/>
                <a:cs typeface="+mn-cs"/>
              </a:rPr>
              <a:t>Pg 48- How do the aspects of your leadership style affect how you show up in the room? </a:t>
            </a:r>
          </a:p>
        </p:txBody>
      </p:sp>
      <p:grpSp>
        <p:nvGrpSpPr>
          <p:cNvPr id="4105" name="Group 4104">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3979" y="894"/>
            <a:ext cx="2445747" cy="5776303"/>
            <a:chOff x="329184" y="1"/>
            <a:chExt cx="524256" cy="5777808"/>
          </a:xfrm>
        </p:grpSpPr>
        <p:cxnSp>
          <p:nvCxnSpPr>
            <p:cNvPr id="4106" name="Straight Connector 4105">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107" name="Rectangle 4106">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4109" name="Rectangle 4108">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195" y="270147"/>
            <a:ext cx="6115186" cy="620715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4098" name="Picture 2" descr="Personality Work Style Assessments - HRDQ Style Suite | HRDQ">
            <a:extLst>
              <a:ext uri="{FF2B5EF4-FFF2-40B4-BE49-F238E27FC236}">
                <a16:creationId xmlns:a16="http://schemas.microsoft.com/office/drawing/2014/main" id="{761A1F44-5452-9613-2FD1-7C037B33F4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39103" y="1039659"/>
            <a:ext cx="5607369" cy="4668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528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Title 2"/>
          <p:cNvSpPr>
            <a:spLocks noGrp="1"/>
          </p:cNvSpPr>
          <p:nvPr>
            <p:ph type="title"/>
          </p:nvPr>
        </p:nvSpPr>
        <p:spPr>
          <a:xfrm>
            <a:off x="589406" y="856850"/>
            <a:ext cx="4559396" cy="1127774"/>
          </a:xfrm>
        </p:spPr>
        <p:txBody>
          <a:bodyPr vert="horz" lIns="91416" tIns="45708" rIns="91416" bIns="45708" rtlCol="0" anchor="ctr">
            <a:normAutofit/>
          </a:bodyPr>
          <a:lstStyle/>
          <a:p>
            <a:r>
              <a:rPr lang="en-US" sz="3999" b="1"/>
              <a:t>Key Ideas</a:t>
            </a:r>
          </a:p>
        </p:txBody>
      </p:sp>
      <p:grpSp>
        <p:nvGrpSpPr>
          <p:cNvPr id="40" name="Group 39">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084095"/>
            <a:ext cx="355104" cy="673285"/>
            <a:chOff x="0" y="823811"/>
            <a:chExt cx="355196" cy="673460"/>
          </a:xfrm>
        </p:grpSpPr>
        <p:sp>
          <p:nvSpPr>
            <p:cNvPr id="41" name="Rectangle 4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2" name="Rectangle 4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44" name="Rectangle 4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4911" y="2090917"/>
            <a:ext cx="4296561" cy="274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Content Placeholder 11"/>
          <p:cNvSpPr>
            <a:spLocks noGrp="1"/>
          </p:cNvSpPr>
          <p:nvPr>
            <p:ph idx="1"/>
          </p:nvPr>
        </p:nvSpPr>
        <p:spPr>
          <a:xfrm>
            <a:off x="590565" y="2330791"/>
            <a:ext cx="4558238" cy="3978549"/>
          </a:xfrm>
        </p:spPr>
        <p:txBody>
          <a:bodyPr vert="horz" lIns="91416" tIns="45708" rIns="91416" bIns="45708" rtlCol="0" anchor="ctr">
            <a:normAutofit/>
          </a:bodyPr>
          <a:lstStyle/>
          <a:p>
            <a:pPr lvl="0"/>
            <a:r>
              <a:rPr lang="en-US" sz="1999"/>
              <a:t>Being able to be a leader within a team requires skills from all the quadrants. </a:t>
            </a:r>
          </a:p>
          <a:p>
            <a:pPr lvl="0"/>
            <a:r>
              <a:rPr lang="en-US" sz="1999"/>
              <a:t>Teams need to have a balance to be most effective</a:t>
            </a:r>
          </a:p>
          <a:p>
            <a:pPr lvl="0"/>
            <a:r>
              <a:rPr lang="en-US" sz="1999"/>
              <a:t>How we communicate, how people perceive us and how we listen are all factors in being effective team members.</a:t>
            </a:r>
          </a:p>
        </p:txBody>
      </p:sp>
      <p:sp>
        <p:nvSpPr>
          <p:cNvPr id="46" name="Rectangle 45">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4884" y="893"/>
            <a:ext cx="1493941" cy="68562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8" name="Rectangle 4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4329" y="514612"/>
            <a:ext cx="6007801" cy="583305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1" name="Picture 10" descr="A light bulb with a pencil&#10;&#10;Description automatically generated"/>
          <p:cNvPicPr>
            <a:picLocks noChangeAspect="1"/>
          </p:cNvPicPr>
          <p:nvPr/>
        </p:nvPicPr>
        <p:blipFill rotWithShape="1">
          <a:blip r:embed="rId2"/>
          <a:srcRect r="4" b="3065"/>
          <a:stretch/>
        </p:blipFill>
        <p:spPr>
          <a:xfrm>
            <a:off x="5976231" y="800037"/>
            <a:ext cx="5423997" cy="5257926"/>
          </a:xfrm>
          <a:prstGeom prst="rect">
            <a:avLst/>
          </a:prstGeom>
        </p:spPr>
      </p:pic>
    </p:spTree>
    <p:extLst>
      <p:ext uri="{BB962C8B-B14F-4D97-AF65-F5344CB8AC3E}">
        <p14:creationId xmlns:p14="http://schemas.microsoft.com/office/powerpoint/2010/main" val="2887352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25</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53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4183" t="19323" r="1911" b="26927"/>
          <a:stretch/>
        </p:blipFill>
        <p:spPr bwMode="auto">
          <a:xfrm>
            <a:off x="566928" y="646611"/>
            <a:ext cx="12957355" cy="55595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1693" y="292100"/>
            <a:ext cx="10782909" cy="720271"/>
          </a:xfrm>
        </p:spPr>
        <p:txBody>
          <a:bodyPr>
            <a:noAutofit/>
          </a:bodyPr>
          <a:lstStyle/>
          <a:p>
            <a:r>
              <a:rPr lang="en-US" sz="4800"/>
              <a:t>Choose Your Own Adventure Round 1</a:t>
            </a:r>
          </a:p>
        </p:txBody>
      </p:sp>
      <p:sp>
        <p:nvSpPr>
          <p:cNvPr id="3" name="Content Placeholder 2"/>
          <p:cNvSpPr>
            <a:spLocks noGrp="1"/>
          </p:cNvSpPr>
          <p:nvPr>
            <p:ph idx="1"/>
          </p:nvPr>
        </p:nvSpPr>
        <p:spPr>
          <a:xfrm>
            <a:off x="881743" y="1372506"/>
            <a:ext cx="10613571" cy="4799694"/>
          </a:xfrm>
        </p:spPr>
        <p:txBody>
          <a:bodyPr vert="horz" lIns="91440" tIns="45720" rIns="91440" bIns="45720" rtlCol="0" anchor="t">
            <a:normAutofit/>
          </a:bodyPr>
          <a:lstStyle/>
          <a:p>
            <a:pPr marL="514350" indent="-514350">
              <a:buAutoNum type="arabicPeriod"/>
            </a:pPr>
            <a:r>
              <a:rPr lang="en-US" sz="3200" b="1">
                <a:solidFill>
                  <a:srgbClr val="000000"/>
                </a:solidFill>
                <a:latin typeface="Calibri"/>
                <a:cs typeface="Calibri"/>
              </a:rPr>
              <a:t>Adult learning</a:t>
            </a:r>
            <a:r>
              <a:rPr lang="en-US" sz="3200">
                <a:solidFill>
                  <a:srgbClr val="000000"/>
                </a:solidFill>
                <a:latin typeface="Calibri"/>
                <a:cs typeface="Calibri"/>
              </a:rPr>
              <a:t> </a:t>
            </a:r>
            <a:r>
              <a:rPr lang="en-US" sz="3200" b="1">
                <a:solidFill>
                  <a:srgbClr val="000000"/>
                </a:solidFill>
                <a:latin typeface="Calibri"/>
                <a:cs typeface="Calibri"/>
              </a:rPr>
              <a:t>(Ellen – Heidi)</a:t>
            </a:r>
            <a:r>
              <a:rPr lang="en-US" sz="3200">
                <a:solidFill>
                  <a:srgbClr val="000000"/>
                </a:solidFill>
                <a:latin typeface="Calibri"/>
                <a:cs typeface="Calibri"/>
              </a:rPr>
              <a:t>   - </a:t>
            </a:r>
            <a:r>
              <a:rPr lang="en-US" sz="3200">
                <a:solidFill>
                  <a:srgbClr val="FF0000"/>
                </a:solidFill>
                <a:latin typeface="Calibri"/>
                <a:cs typeface="Calibri"/>
              </a:rPr>
              <a:t>Will Repeat</a:t>
            </a:r>
            <a:endParaRPr lang="en-US">
              <a:solidFill>
                <a:srgbClr val="FF0000"/>
              </a:solidFill>
            </a:endParaRPr>
          </a:p>
          <a:p>
            <a:pPr marL="514350" indent="-514350">
              <a:buAutoNum type="arabicPeriod"/>
            </a:pPr>
            <a:r>
              <a:rPr lang="en-US" sz="3200" b="1">
                <a:solidFill>
                  <a:srgbClr val="000000"/>
                </a:solidFill>
                <a:latin typeface="Calibri"/>
                <a:cs typeface="Calibri"/>
              </a:rPr>
              <a:t>Debriefing, Coaching, Difficult Situations</a:t>
            </a:r>
            <a:r>
              <a:rPr lang="en-US" sz="3200">
                <a:solidFill>
                  <a:srgbClr val="000000"/>
                </a:solidFill>
                <a:latin typeface="Calibri"/>
                <a:cs typeface="Calibri"/>
              </a:rPr>
              <a:t> </a:t>
            </a:r>
            <a:r>
              <a:rPr lang="en-US" sz="3200" b="1">
                <a:solidFill>
                  <a:srgbClr val="000000"/>
                </a:solidFill>
                <a:latin typeface="Calibri"/>
                <a:cs typeface="Calibri"/>
              </a:rPr>
              <a:t>(Jessica and Linda) </a:t>
            </a:r>
            <a:r>
              <a:rPr lang="en-US" sz="3200">
                <a:solidFill>
                  <a:srgbClr val="000000"/>
                </a:solidFill>
                <a:latin typeface="Calibri"/>
                <a:cs typeface="Calibri"/>
              </a:rPr>
              <a:t> - </a:t>
            </a:r>
            <a:r>
              <a:rPr lang="en-US" sz="3200">
                <a:solidFill>
                  <a:srgbClr val="FF0000"/>
                </a:solidFill>
                <a:latin typeface="Calibri"/>
                <a:cs typeface="Calibri"/>
              </a:rPr>
              <a:t>Will Repeat</a:t>
            </a:r>
          </a:p>
          <a:p>
            <a:pPr marL="514350" indent="-514350">
              <a:buAutoNum type="arabicPeriod"/>
            </a:pPr>
            <a:r>
              <a:rPr lang="en-US" sz="3200" b="1">
                <a:solidFill>
                  <a:srgbClr val="000000"/>
                </a:solidFill>
                <a:latin typeface="Calibri"/>
                <a:cs typeface="Calibri"/>
              </a:rPr>
              <a:t>Your Biases as a facilitator and handling when bias shows up in the learners - etc.</a:t>
            </a:r>
            <a:r>
              <a:rPr lang="en-US" sz="3200">
                <a:solidFill>
                  <a:srgbClr val="000000"/>
                </a:solidFill>
                <a:latin typeface="Calibri"/>
                <a:cs typeface="Calibri"/>
              </a:rPr>
              <a:t> </a:t>
            </a:r>
            <a:r>
              <a:rPr lang="en-US" sz="3200" b="1">
                <a:solidFill>
                  <a:srgbClr val="000000"/>
                </a:solidFill>
                <a:latin typeface="Calibri"/>
                <a:cs typeface="Calibri"/>
              </a:rPr>
              <a:t>(Shelly and Lucy ) - </a:t>
            </a:r>
            <a:r>
              <a:rPr lang="en-US" sz="3200" b="1">
                <a:solidFill>
                  <a:srgbClr val="FF0000"/>
                </a:solidFill>
                <a:latin typeface="Calibri"/>
                <a:cs typeface="Calibri"/>
              </a:rPr>
              <a:t> </a:t>
            </a:r>
            <a:r>
              <a:rPr lang="en-US" sz="3200">
                <a:solidFill>
                  <a:srgbClr val="FF0000"/>
                </a:solidFill>
                <a:latin typeface="Calibri"/>
                <a:cs typeface="Calibri"/>
              </a:rPr>
              <a:t>Will Repeat</a:t>
            </a:r>
          </a:p>
          <a:p>
            <a:pPr marL="514350" indent="-514350">
              <a:buAutoNum type="arabicPeriod"/>
            </a:pPr>
            <a:r>
              <a:rPr lang="en-US" sz="3200" b="1">
                <a:solidFill>
                  <a:srgbClr val="000000"/>
                </a:solidFill>
                <a:latin typeface="Calibri"/>
                <a:cs typeface="Calibri"/>
              </a:rPr>
              <a:t>Team Leads and Potentials ( Barb, and  Adam ) </a:t>
            </a:r>
          </a:p>
          <a:p>
            <a:pPr marL="514350" indent="-514350">
              <a:buAutoNum type="arabicPeriod"/>
            </a:pPr>
            <a:r>
              <a:rPr lang="en-US" sz="3200" b="1">
                <a:solidFill>
                  <a:srgbClr val="000000"/>
                </a:solidFill>
                <a:latin typeface="Calibri"/>
                <a:cs typeface="Calibri"/>
              </a:rPr>
              <a:t>Using Data and NEA 360 for Organizing</a:t>
            </a:r>
            <a:r>
              <a:rPr lang="en-US" sz="3200">
                <a:solidFill>
                  <a:srgbClr val="000000"/>
                </a:solidFill>
                <a:latin typeface="Calibri"/>
                <a:cs typeface="Calibri"/>
              </a:rPr>
              <a:t> </a:t>
            </a:r>
            <a:r>
              <a:rPr lang="en-US" sz="3200" b="1">
                <a:solidFill>
                  <a:srgbClr val="000000"/>
                </a:solidFill>
                <a:latin typeface="Calibri"/>
                <a:cs typeface="Calibri"/>
              </a:rPr>
              <a:t>(Randy Johnston and Beth Barton) </a:t>
            </a:r>
            <a:r>
              <a:rPr lang="en-US" sz="3200">
                <a:solidFill>
                  <a:srgbClr val="000000"/>
                </a:solidFill>
                <a:latin typeface="Calibri"/>
                <a:cs typeface="Calibri"/>
              </a:rPr>
              <a:t> </a:t>
            </a:r>
            <a:endParaRPr lang="en-US" sz="3200"/>
          </a:p>
          <a:p>
            <a:pPr marL="0" indent="0">
              <a:buNone/>
            </a:pPr>
            <a:endParaRPr lang="en-US"/>
          </a:p>
        </p:txBody>
      </p:sp>
    </p:spTree>
    <p:extLst>
      <p:ext uri="{BB962C8B-B14F-4D97-AF65-F5344CB8AC3E}">
        <p14:creationId xmlns:p14="http://schemas.microsoft.com/office/powerpoint/2010/main" val="900204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A picture containing text, device, gauge&#10;&#10;Description automatically generated"/>
          <p:cNvPicPr>
            <a:picLocks noChangeAspect="1" noChangeArrowheads="1"/>
          </p:cNvPicPr>
          <p:nvPr/>
        </p:nvPicPr>
        <p:blipFill rotWithShape="1">
          <a:blip r:embed="rId2"/>
          <a:srcRect t="21429" b="21429"/>
          <a:stretch/>
        </p:blipFill>
        <p:spPr bwMode="auto">
          <a:xfrm>
            <a:off x="912812" y="0"/>
            <a:ext cx="10056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27</a:t>
            </a:fld>
            <a:endParaRPr lang="en-US"/>
          </a:p>
        </p:txBody>
      </p:sp>
    </p:spTree>
    <p:extLst>
      <p:ext uri="{BB962C8B-B14F-4D97-AF65-F5344CB8AC3E}">
        <p14:creationId xmlns:p14="http://schemas.microsoft.com/office/powerpoint/2010/main" val="42525210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4183" t="19323" r="1911" b="26927"/>
          <a:stretch/>
        </p:blipFill>
        <p:spPr bwMode="auto">
          <a:xfrm>
            <a:off x="566928" y="646611"/>
            <a:ext cx="12957355" cy="55595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1693" y="292100"/>
            <a:ext cx="10782909" cy="720271"/>
          </a:xfrm>
        </p:spPr>
        <p:txBody>
          <a:bodyPr>
            <a:noAutofit/>
          </a:bodyPr>
          <a:lstStyle/>
          <a:p>
            <a:r>
              <a:rPr lang="en-US" sz="4800"/>
              <a:t>Choose Your Own Adventure Round 2</a:t>
            </a:r>
          </a:p>
        </p:txBody>
      </p:sp>
      <p:sp>
        <p:nvSpPr>
          <p:cNvPr id="3" name="Content Placeholder 2"/>
          <p:cNvSpPr>
            <a:spLocks noGrp="1"/>
          </p:cNvSpPr>
          <p:nvPr>
            <p:ph idx="1"/>
          </p:nvPr>
        </p:nvSpPr>
        <p:spPr>
          <a:xfrm>
            <a:off x="881743" y="1372506"/>
            <a:ext cx="10613571" cy="4799694"/>
          </a:xfrm>
        </p:spPr>
        <p:txBody>
          <a:bodyPr vert="horz" lIns="91440" tIns="45720" rIns="91440" bIns="45720" rtlCol="0" anchor="t">
            <a:normAutofit/>
          </a:bodyPr>
          <a:lstStyle/>
          <a:p>
            <a:pPr marL="514350" indent="-514350">
              <a:buAutoNum type="arabicPeriod"/>
            </a:pPr>
            <a:r>
              <a:rPr lang="en-US" sz="3200" b="1">
                <a:solidFill>
                  <a:srgbClr val="000000"/>
                </a:solidFill>
                <a:latin typeface="Calibri"/>
                <a:cs typeface="Calibri"/>
              </a:rPr>
              <a:t>Newish Folk Clinic (Hedy – Yvie) </a:t>
            </a:r>
            <a:r>
              <a:rPr lang="en-US" sz="3200">
                <a:solidFill>
                  <a:srgbClr val="000000"/>
                </a:solidFill>
                <a:latin typeface="Calibri"/>
                <a:cs typeface="Calibri"/>
              </a:rPr>
              <a:t> </a:t>
            </a:r>
          </a:p>
          <a:p>
            <a:pPr marL="514350" indent="-514350">
              <a:buAutoNum type="arabicPeriod"/>
            </a:pPr>
            <a:r>
              <a:rPr lang="en-US" sz="3200" b="1">
                <a:solidFill>
                  <a:srgbClr val="000000"/>
                </a:solidFill>
                <a:latin typeface="Calibri"/>
                <a:cs typeface="Calibri"/>
              </a:rPr>
              <a:t>Best Practices for Online Learning</a:t>
            </a:r>
            <a:r>
              <a:rPr lang="en-US" sz="3200">
                <a:solidFill>
                  <a:srgbClr val="000000"/>
                </a:solidFill>
                <a:latin typeface="Calibri"/>
                <a:cs typeface="Calibri"/>
              </a:rPr>
              <a:t> </a:t>
            </a:r>
            <a:r>
              <a:rPr lang="en-US" sz="3200" b="1">
                <a:solidFill>
                  <a:srgbClr val="000000"/>
                </a:solidFill>
                <a:latin typeface="Calibri"/>
                <a:cs typeface="Calibri"/>
              </a:rPr>
              <a:t>(Brandy and Kricket – Chad) </a:t>
            </a:r>
            <a:endParaRPr lang="en-US" sz="3200">
              <a:solidFill>
                <a:srgbClr val="000000"/>
              </a:solidFill>
              <a:latin typeface="Calibri"/>
              <a:cs typeface="Calibri"/>
            </a:endParaRPr>
          </a:p>
          <a:p>
            <a:pPr marL="514350" indent="-514350">
              <a:buAutoNum type="arabicPeriod"/>
            </a:pPr>
            <a:r>
              <a:rPr lang="en-US" sz="3200" b="1">
                <a:solidFill>
                  <a:srgbClr val="000000"/>
                </a:solidFill>
                <a:latin typeface="Calibri"/>
                <a:cs typeface="Calibri"/>
              </a:rPr>
              <a:t>Your Biases as a facilitator and handling when bias shows up in the learners - etc.</a:t>
            </a:r>
            <a:r>
              <a:rPr lang="en-US" sz="3200">
                <a:solidFill>
                  <a:srgbClr val="000000"/>
                </a:solidFill>
                <a:latin typeface="Calibri"/>
                <a:cs typeface="Calibri"/>
              </a:rPr>
              <a:t> </a:t>
            </a:r>
            <a:r>
              <a:rPr lang="en-US" sz="3200" b="1">
                <a:solidFill>
                  <a:srgbClr val="000000"/>
                </a:solidFill>
                <a:latin typeface="Calibri"/>
                <a:cs typeface="Calibri"/>
              </a:rPr>
              <a:t>(Shelly and Lucy )</a:t>
            </a:r>
            <a:r>
              <a:rPr lang="en-US" sz="3200">
                <a:solidFill>
                  <a:srgbClr val="000000"/>
                </a:solidFill>
                <a:latin typeface="Calibri"/>
                <a:cs typeface="Calibri"/>
              </a:rPr>
              <a:t>  </a:t>
            </a:r>
          </a:p>
          <a:p>
            <a:pPr marL="514350" indent="-514350">
              <a:buAutoNum type="arabicPeriod"/>
            </a:pPr>
            <a:r>
              <a:rPr lang="en-US" sz="3200" b="1">
                <a:solidFill>
                  <a:srgbClr val="000000"/>
                </a:solidFill>
                <a:latin typeface="Calibri"/>
                <a:cs typeface="Calibri"/>
              </a:rPr>
              <a:t>Adult learning</a:t>
            </a:r>
            <a:r>
              <a:rPr lang="en-US" sz="3200">
                <a:solidFill>
                  <a:srgbClr val="000000"/>
                </a:solidFill>
                <a:latin typeface="Calibri"/>
                <a:cs typeface="Calibri"/>
              </a:rPr>
              <a:t> </a:t>
            </a:r>
            <a:r>
              <a:rPr lang="en-US" sz="3200" b="1">
                <a:solidFill>
                  <a:srgbClr val="000000"/>
                </a:solidFill>
                <a:latin typeface="Calibri"/>
                <a:cs typeface="Calibri"/>
              </a:rPr>
              <a:t>(Ellen – Heidi)</a:t>
            </a:r>
            <a:endParaRPr lang="en-US" sz="3200">
              <a:solidFill>
                <a:srgbClr val="000000"/>
              </a:solidFill>
              <a:latin typeface="Calibri"/>
              <a:cs typeface="Calibri"/>
            </a:endParaRPr>
          </a:p>
          <a:p>
            <a:pPr marL="514350" indent="-514350">
              <a:buAutoNum type="arabicPeriod"/>
            </a:pPr>
            <a:r>
              <a:rPr lang="en-US" sz="3200" b="1">
                <a:solidFill>
                  <a:srgbClr val="000000"/>
                </a:solidFill>
                <a:latin typeface="Calibri"/>
                <a:cs typeface="Calibri"/>
              </a:rPr>
              <a:t>Debriefing, Coaching, Difficult Situations</a:t>
            </a:r>
            <a:r>
              <a:rPr lang="en-US" sz="3200">
                <a:solidFill>
                  <a:srgbClr val="000000"/>
                </a:solidFill>
                <a:latin typeface="Calibri"/>
                <a:cs typeface="Calibri"/>
              </a:rPr>
              <a:t> </a:t>
            </a:r>
            <a:r>
              <a:rPr lang="en-US" sz="3200" b="1">
                <a:solidFill>
                  <a:srgbClr val="000000"/>
                </a:solidFill>
                <a:latin typeface="Calibri"/>
                <a:cs typeface="Calibri"/>
              </a:rPr>
              <a:t>(Jessica and Linda) </a:t>
            </a:r>
            <a:r>
              <a:rPr lang="en-US" sz="3200">
                <a:solidFill>
                  <a:srgbClr val="000000"/>
                </a:solidFill>
                <a:latin typeface="Calibri"/>
                <a:cs typeface="Calibri"/>
              </a:rPr>
              <a:t> </a:t>
            </a:r>
          </a:p>
          <a:p>
            <a:pPr marL="246380" indent="-246380">
              <a:buNone/>
            </a:pPr>
            <a:endParaRPr lang="en-US" sz="1200">
              <a:solidFill>
                <a:srgbClr val="000000"/>
              </a:solidFill>
              <a:latin typeface="Calibri"/>
              <a:cs typeface="Calibri"/>
            </a:endParaRPr>
          </a:p>
          <a:p>
            <a:pPr marL="246380" indent="-246380">
              <a:buNone/>
            </a:pPr>
            <a:endParaRPr lang="en-US" sz="1200">
              <a:solidFill>
                <a:srgbClr val="000000"/>
              </a:solidFill>
              <a:latin typeface="Calibri"/>
              <a:cs typeface="Calibri"/>
            </a:endParaRPr>
          </a:p>
          <a:p>
            <a:pPr marL="0" indent="0">
              <a:buNone/>
            </a:pPr>
            <a:endParaRPr lang="en-US"/>
          </a:p>
        </p:txBody>
      </p:sp>
    </p:spTree>
    <p:extLst>
      <p:ext uri="{BB962C8B-B14F-4D97-AF65-F5344CB8AC3E}">
        <p14:creationId xmlns:p14="http://schemas.microsoft.com/office/powerpoint/2010/main" val="1980289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Just like cowbells – more Ellen and some Lucy.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1806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241" y="-247503"/>
            <a:ext cx="9782801" cy="1239837"/>
          </a:xfrm>
        </p:spPr>
        <p:txBody>
          <a:bodyPr>
            <a:normAutofit/>
          </a:bodyPr>
          <a:lstStyle/>
          <a:p>
            <a:r>
              <a:rPr lang="en-US" sz="4800"/>
              <a:t>Core Beliefs of this Program</a:t>
            </a:r>
          </a:p>
        </p:txBody>
      </p:sp>
      <p:sp>
        <p:nvSpPr>
          <p:cNvPr id="3" name="Content Placeholder 2"/>
          <p:cNvSpPr>
            <a:spLocks noGrp="1"/>
          </p:cNvSpPr>
          <p:nvPr>
            <p:ph idx="1"/>
          </p:nvPr>
        </p:nvSpPr>
        <p:spPr>
          <a:xfrm>
            <a:off x="615241" y="1217427"/>
            <a:ext cx="11573583" cy="5013251"/>
          </a:xfrm>
        </p:spPr>
        <p:txBody>
          <a:bodyPr>
            <a:normAutofit/>
          </a:bodyPr>
          <a:lstStyle/>
          <a:p>
            <a:r>
              <a:rPr lang="en-US" sz="4400"/>
              <a:t>Those closest to the work need to lead others in the work.</a:t>
            </a:r>
          </a:p>
          <a:p>
            <a:r>
              <a:rPr lang="en-US" sz="4400"/>
              <a:t>Democracy is a messy process that is continually practiced and modeled.</a:t>
            </a:r>
          </a:p>
          <a:p>
            <a:r>
              <a:rPr lang="en-US" sz="4400"/>
              <a:t>If you figure it out, help the next person get it.</a:t>
            </a:r>
          </a:p>
        </p:txBody>
      </p:sp>
    </p:spTree>
    <p:extLst>
      <p:ext uri="{BB962C8B-B14F-4D97-AF65-F5344CB8AC3E}">
        <p14:creationId xmlns:p14="http://schemas.microsoft.com/office/powerpoint/2010/main" val="4162717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0353C-493C-95BB-ED1F-2AA4166A9006}"/>
              </a:ext>
            </a:extLst>
          </p:cNvPr>
          <p:cNvSpPr>
            <a:spLocks noGrp="1"/>
          </p:cNvSpPr>
          <p:nvPr>
            <p:ph type="title"/>
          </p:nvPr>
        </p:nvSpPr>
        <p:spPr>
          <a:xfrm>
            <a:off x="1593436" y="177800"/>
            <a:ext cx="9782801" cy="584183"/>
          </a:xfrm>
        </p:spPr>
        <p:txBody>
          <a:bodyPr>
            <a:normAutofit fontScale="90000"/>
          </a:bodyPr>
          <a:lstStyle/>
          <a:p>
            <a:endParaRPr lang="en-US"/>
          </a:p>
        </p:txBody>
      </p:sp>
      <p:graphicFrame>
        <p:nvGraphicFramePr>
          <p:cNvPr id="4" name="Content Placeholder 3">
            <a:extLst>
              <a:ext uri="{FF2B5EF4-FFF2-40B4-BE49-F238E27FC236}">
                <a16:creationId xmlns:a16="http://schemas.microsoft.com/office/drawing/2014/main" id="{B994EB7F-4119-853C-2A6F-8F73A244902F}"/>
              </a:ext>
            </a:extLst>
          </p:cNvPr>
          <p:cNvGraphicFramePr>
            <a:graphicFrameLocks noGrp="1"/>
          </p:cNvGraphicFramePr>
          <p:nvPr>
            <p:ph idx="1"/>
            <p:extLst>
              <p:ext uri="{D42A27DB-BD31-4B8C-83A1-F6EECF244321}">
                <p14:modId xmlns:p14="http://schemas.microsoft.com/office/powerpoint/2010/main" val="664406772"/>
              </p:ext>
            </p:extLst>
          </p:nvPr>
        </p:nvGraphicFramePr>
        <p:xfrm>
          <a:off x="60266" y="97971"/>
          <a:ext cx="12134598" cy="6766560"/>
        </p:xfrm>
        <a:graphic>
          <a:graphicData uri="http://schemas.openxmlformats.org/drawingml/2006/table">
            <a:tbl>
              <a:tblPr firstRow="1" bandRow="1">
                <a:tableStyleId>{073A0DAA-6AF3-43AB-8588-CEC1D06C72B9}</a:tableStyleId>
              </a:tblPr>
              <a:tblGrid>
                <a:gridCol w="3026252">
                  <a:extLst>
                    <a:ext uri="{9D8B030D-6E8A-4147-A177-3AD203B41FA5}">
                      <a16:colId xmlns:a16="http://schemas.microsoft.com/office/drawing/2014/main" val="3168957518"/>
                    </a:ext>
                  </a:extLst>
                </a:gridCol>
                <a:gridCol w="4178034">
                  <a:extLst>
                    <a:ext uri="{9D8B030D-6E8A-4147-A177-3AD203B41FA5}">
                      <a16:colId xmlns:a16="http://schemas.microsoft.com/office/drawing/2014/main" val="2216058776"/>
                    </a:ext>
                  </a:extLst>
                </a:gridCol>
                <a:gridCol w="4930312">
                  <a:extLst>
                    <a:ext uri="{9D8B030D-6E8A-4147-A177-3AD203B41FA5}">
                      <a16:colId xmlns:a16="http://schemas.microsoft.com/office/drawing/2014/main" val="113039609"/>
                    </a:ext>
                  </a:extLst>
                </a:gridCol>
              </a:tblGrid>
              <a:tr h="450334">
                <a:tc>
                  <a:txBody>
                    <a:bodyPr/>
                    <a:lstStyle/>
                    <a:p>
                      <a:r>
                        <a:rPr lang="en-US" sz="2400" b="1">
                          <a:solidFill>
                            <a:schemeClr val="tx2"/>
                          </a:solidFill>
                        </a:rPr>
                        <a:t>Why do we do this? </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solidFill>
                  </a:tcPr>
                </a:tc>
                <a:tc>
                  <a:txBody>
                    <a:bodyPr/>
                    <a:lstStyle/>
                    <a:p>
                      <a:r>
                        <a:rPr lang="en-US" sz="2400" b="1">
                          <a:solidFill>
                            <a:schemeClr val="tx2"/>
                          </a:solidFill>
                        </a:rPr>
                        <a:t>What is our shared purpose?</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solidFill>
                  </a:tcPr>
                </a:tc>
                <a:tc>
                  <a:txBody>
                    <a:bodyPr/>
                    <a:lstStyle/>
                    <a:p>
                      <a:r>
                        <a:rPr lang="en-US" sz="2400" b="1">
                          <a:solidFill>
                            <a:schemeClr val="tx2"/>
                          </a:solidFill>
                        </a:rPr>
                        <a:t>How do we achieve this purpose? </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solidFill>
                  </a:tcPr>
                </a:tc>
                <a:extLst>
                  <a:ext uri="{0D108BD9-81ED-4DB2-BD59-A6C34878D82A}">
                    <a16:rowId xmlns:a16="http://schemas.microsoft.com/office/drawing/2014/main" val="2605212316"/>
                  </a:ext>
                </a:extLst>
              </a:tr>
              <a:tr h="5534372">
                <a:tc>
                  <a:txBody>
                    <a:bodyPr/>
                    <a:lstStyle/>
                    <a:p>
                      <a:pPr lvl="0">
                        <a:buNone/>
                      </a:pPr>
                      <a:r>
                        <a:rPr lang="en-US" sz="2400" b="0" i="0" u="none" strike="noStrike" noProof="0">
                          <a:solidFill>
                            <a:srgbClr val="232528"/>
                          </a:solidFill>
                          <a:latin typeface="Calibri"/>
                        </a:rPr>
                        <a:t>Workers can solve their problems and their colleagues' problems by working together, and this group provides an example of what that might look like in real work. We facilitate learning to sharpen our own practices and build our colleagues' work across the country. </a:t>
                      </a:r>
                      <a:endParaRPr lang="en-US" sz="2400"/>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lvl="0">
                        <a:buNone/>
                      </a:pPr>
                      <a:r>
                        <a:rPr lang="en-US" sz="2400" b="0" i="0" u="none" strike="noStrike" noProof="0">
                          <a:solidFill>
                            <a:srgbClr val="333333"/>
                          </a:solidFill>
                          <a:latin typeface="Calibri"/>
                        </a:rPr>
                        <a:t>Our primary purpose is to support colleagues in sharing knowledge and developing skills. Our team creates and provides tools and resources to support adult learners, inspire people, and provide a nationwide network of practitioners. We foster community and growth by being vulnerable and honest with each other.  </a:t>
                      </a:r>
                      <a:endParaRPr lang="en-US" sz="2400"/>
                    </a:p>
                  </a:txBody>
                  <a:tcPr>
                    <a:lnL w="12700">
                      <a:solidFill>
                        <a:schemeClr val="tx1"/>
                      </a:solidFill>
                    </a:lnL>
                    <a:lnR w="12700">
                      <a:solidFill>
                        <a:schemeClr val="tx1"/>
                      </a:solidFill>
                    </a:lnR>
                    <a:lnT w="12700">
                      <a:solidFill>
                        <a:schemeClr val="tx1"/>
                      </a:solidFill>
                    </a:lnT>
                    <a:lnB w="12700">
                      <a:solidFill>
                        <a:schemeClr val="tx1"/>
                      </a:solidFill>
                    </a:lnB>
                    <a:solidFill>
                      <a:schemeClr val="accent5">
                        <a:lumMod val="20000"/>
                        <a:lumOff val="80000"/>
                      </a:schemeClr>
                    </a:solidFill>
                  </a:tcPr>
                </a:tc>
                <a:tc>
                  <a:txBody>
                    <a:bodyPr/>
                    <a:lstStyle/>
                    <a:p>
                      <a:pPr lvl="0">
                        <a:buNone/>
                      </a:pPr>
                      <a:r>
                        <a:rPr lang="en-US" sz="2400" b="0" i="0" u="none" strike="noStrike" noProof="0">
                          <a:solidFill>
                            <a:srgbClr val="465562"/>
                          </a:solidFill>
                          <a:latin typeface="Calibri"/>
                        </a:rPr>
                        <a:t>Our team achieves its purpose by distributing leadership, sharing expertise, and provides engaging opportunities through various platforms. We train and refine our skills to achieve success with colleagues safely and systemically. Our vision of union work and adult learning is intentionally inclusive and acknowledges members must lead their union and take risks to win. Our key to profound learning is delivering high-quality, communally developed information vetted by personal experiences shared across the room. </a:t>
                      </a:r>
                      <a:endParaRPr lang="en-US" sz="2400"/>
                    </a:p>
                  </a:txBody>
                  <a:tcPr>
                    <a:lnL w="12700">
                      <a:solidFill>
                        <a:schemeClr val="tx1"/>
                      </a:solidFill>
                    </a:lnL>
                    <a:lnR w="12700">
                      <a:solidFill>
                        <a:schemeClr val="tx1"/>
                      </a:solidFill>
                    </a:lnR>
                    <a:lnT w="12700">
                      <a:solidFill>
                        <a:schemeClr val="tx1"/>
                      </a:solidFill>
                    </a:lnT>
                    <a:lnB w="12700">
                      <a:solidFill>
                        <a:schemeClr val="tx1"/>
                      </a:solidFill>
                    </a:lnB>
                    <a:solidFill>
                      <a:schemeClr val="accent2">
                        <a:lumMod val="20000"/>
                        <a:lumOff val="80000"/>
                      </a:schemeClr>
                    </a:solidFill>
                  </a:tcPr>
                </a:tc>
                <a:extLst>
                  <a:ext uri="{0D108BD9-81ED-4DB2-BD59-A6C34878D82A}">
                    <a16:rowId xmlns:a16="http://schemas.microsoft.com/office/drawing/2014/main" val="3929977189"/>
                  </a:ext>
                </a:extLst>
              </a:tr>
            </a:tbl>
          </a:graphicData>
        </a:graphic>
      </p:graphicFrame>
    </p:spTree>
    <p:extLst>
      <p:ext uri="{BB962C8B-B14F-4D97-AF65-F5344CB8AC3E}">
        <p14:creationId xmlns:p14="http://schemas.microsoft.com/office/powerpoint/2010/main" val="1986548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AF085DD-F899-9389-98E0-49B4DBC934CC}"/>
              </a:ext>
            </a:extLst>
          </p:cNvPr>
          <p:cNvPicPr>
            <a:picLocks noChangeAspect="1"/>
          </p:cNvPicPr>
          <p:nvPr/>
        </p:nvPicPr>
        <p:blipFill>
          <a:blip r:embed="rId3"/>
          <a:stretch>
            <a:fillRect/>
          </a:stretch>
        </p:blipFill>
        <p:spPr>
          <a:xfrm>
            <a:off x="7824158" y="1549235"/>
            <a:ext cx="3884018" cy="2589345"/>
          </a:xfrm>
          <a:prstGeom prst="rect">
            <a:avLst/>
          </a:prstGeom>
        </p:spPr>
      </p:pic>
      <p:pic>
        <p:nvPicPr>
          <p:cNvPr id="14" name="Picture 13">
            <a:extLst>
              <a:ext uri="{FF2B5EF4-FFF2-40B4-BE49-F238E27FC236}">
                <a16:creationId xmlns:a16="http://schemas.microsoft.com/office/drawing/2014/main" id="{75A0D7AA-2B7A-0EEC-0930-FF1768DABFB5}"/>
              </a:ext>
            </a:extLst>
          </p:cNvPr>
          <p:cNvPicPr>
            <a:picLocks noChangeAspect="1"/>
          </p:cNvPicPr>
          <p:nvPr/>
        </p:nvPicPr>
        <p:blipFill rotWithShape="1">
          <a:blip r:embed="rId4"/>
          <a:srcRect l="32172" r="11887"/>
          <a:stretch/>
        </p:blipFill>
        <p:spPr>
          <a:xfrm>
            <a:off x="1242996" y="244257"/>
            <a:ext cx="9779560" cy="940460"/>
          </a:xfrm>
          <a:prstGeom prst="rect">
            <a:avLst/>
          </a:prstGeom>
        </p:spPr>
      </p:pic>
      <p:pic>
        <p:nvPicPr>
          <p:cNvPr id="16" name="Picture 15">
            <a:extLst>
              <a:ext uri="{FF2B5EF4-FFF2-40B4-BE49-F238E27FC236}">
                <a16:creationId xmlns:a16="http://schemas.microsoft.com/office/drawing/2014/main" id="{EE07B3B7-2385-642F-1939-88578D1F0391}"/>
              </a:ext>
            </a:extLst>
          </p:cNvPr>
          <p:cNvPicPr>
            <a:picLocks noChangeAspect="1"/>
          </p:cNvPicPr>
          <p:nvPr/>
        </p:nvPicPr>
        <p:blipFill>
          <a:blip r:embed="rId5"/>
          <a:stretch>
            <a:fillRect/>
          </a:stretch>
        </p:blipFill>
        <p:spPr>
          <a:xfrm>
            <a:off x="1242996" y="1224990"/>
            <a:ext cx="6581161" cy="2009727"/>
          </a:xfrm>
          <a:prstGeom prst="rect">
            <a:avLst/>
          </a:prstGeom>
        </p:spPr>
      </p:pic>
      <p:pic>
        <p:nvPicPr>
          <p:cNvPr id="18" name="Picture 17">
            <a:extLst>
              <a:ext uri="{FF2B5EF4-FFF2-40B4-BE49-F238E27FC236}">
                <a16:creationId xmlns:a16="http://schemas.microsoft.com/office/drawing/2014/main" id="{639F0CDB-6EB9-8D15-B0F3-3C7CFE6B8AE9}"/>
              </a:ext>
            </a:extLst>
          </p:cNvPr>
          <p:cNvPicPr>
            <a:picLocks noChangeAspect="1"/>
          </p:cNvPicPr>
          <p:nvPr/>
        </p:nvPicPr>
        <p:blipFill>
          <a:blip r:embed="rId6"/>
          <a:stretch>
            <a:fillRect/>
          </a:stretch>
        </p:blipFill>
        <p:spPr>
          <a:xfrm>
            <a:off x="1190383" y="3221543"/>
            <a:ext cx="6646026" cy="803482"/>
          </a:xfrm>
          <a:prstGeom prst="rect">
            <a:avLst/>
          </a:prstGeom>
        </p:spPr>
      </p:pic>
      <p:sp>
        <p:nvSpPr>
          <p:cNvPr id="19" name="TextBox 18">
            <a:extLst>
              <a:ext uri="{FF2B5EF4-FFF2-40B4-BE49-F238E27FC236}">
                <a16:creationId xmlns:a16="http://schemas.microsoft.com/office/drawing/2014/main" id="{F11301CA-5878-C337-B849-DC7F7EF116E6}"/>
              </a:ext>
            </a:extLst>
          </p:cNvPr>
          <p:cNvSpPr txBox="1"/>
          <p:nvPr/>
        </p:nvSpPr>
        <p:spPr>
          <a:xfrm>
            <a:off x="1242996" y="3881674"/>
            <a:ext cx="10212870" cy="1569251"/>
          </a:xfrm>
          <a:prstGeom prst="rect">
            <a:avLst/>
          </a:prstGeom>
          <a:noFill/>
        </p:spPr>
        <p:txBody>
          <a:bodyPr wrap="square" rtlCol="0">
            <a:spAutoFit/>
          </a:bodyPr>
          <a:lstStyle/>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Strengthen Public Education as the Cornerstone of Democracy</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Advance Racial Justice and Social Justice</a:t>
            </a:r>
          </a:p>
          <a:p>
            <a:pPr marL="285664" lvl="0" indent="-285664" defTabSz="457063">
              <a:buFont typeface="Arial" panose="020B0604020202020204" pitchFamily="34" charset="0"/>
              <a:buChar char="•"/>
              <a:defRPr/>
            </a:pPr>
            <a:r>
              <a:rPr lang="en-US" sz="1600" b="1">
                <a:solidFill>
                  <a:prstClr val="black"/>
                </a:solidFill>
                <a:latin typeface="Arial Narrow" panose="020B0606020202030204" pitchFamily="34" charset="0"/>
              </a:rPr>
              <a:t>Promote Healthy, Safe, Inclusive, Collaborative, and Future-Focused Public Schools</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Improve Professional Respect and High Quality Working Conditions</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Support Professional Excellence and Student Learning</a:t>
            </a:r>
          </a:p>
          <a:p>
            <a:pPr marL="285664" marR="0" lvl="0" indent="-285664" algn="l" defTabSz="4570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Narrow" panose="020B0606020202030204" pitchFamily="34" charset="0"/>
                <a:ea typeface="+mn-ea"/>
                <a:cs typeface="+mn-cs"/>
              </a:rPr>
              <a:t>Fuel the Transformation of Affiliate Organizational Capacity</a:t>
            </a:r>
            <a:endParaRPr kumimoji="0" lang="en-US" sz="1799" b="1"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p:txBody>
      </p:sp>
      <p:pic>
        <p:nvPicPr>
          <p:cNvPr id="21" name="Picture 20">
            <a:extLst>
              <a:ext uri="{FF2B5EF4-FFF2-40B4-BE49-F238E27FC236}">
                <a16:creationId xmlns:a16="http://schemas.microsoft.com/office/drawing/2014/main" id="{1262BC92-825C-A681-B97A-E2E21D33B43E}"/>
              </a:ext>
            </a:extLst>
          </p:cNvPr>
          <p:cNvPicPr>
            <a:picLocks noChangeAspect="1"/>
          </p:cNvPicPr>
          <p:nvPr/>
        </p:nvPicPr>
        <p:blipFill>
          <a:blip r:embed="rId7"/>
          <a:stretch>
            <a:fillRect/>
          </a:stretch>
        </p:blipFill>
        <p:spPr>
          <a:xfrm>
            <a:off x="1242996" y="5531470"/>
            <a:ext cx="7306719" cy="988187"/>
          </a:xfrm>
          <a:prstGeom prst="rect">
            <a:avLst/>
          </a:prstGeom>
        </p:spPr>
      </p:pic>
      <p:pic>
        <p:nvPicPr>
          <p:cNvPr id="3" name="Picture 2" descr="A check mark in a box&#10;&#10;Description automatically generated">
            <a:extLst>
              <a:ext uri="{FF2B5EF4-FFF2-40B4-BE49-F238E27FC236}">
                <a16:creationId xmlns:a16="http://schemas.microsoft.com/office/drawing/2014/main" id="{3E68BB6E-BCF4-1A64-8E6C-A450491412B6}"/>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8549715" y="4090057"/>
            <a:ext cx="3333347" cy="2380962"/>
          </a:xfrm>
          <a:prstGeom prst="rect">
            <a:avLst/>
          </a:prstGeom>
        </p:spPr>
      </p:pic>
    </p:spTree>
    <p:extLst>
      <p:ext uri="{BB962C8B-B14F-4D97-AF65-F5344CB8AC3E}">
        <p14:creationId xmlns:p14="http://schemas.microsoft.com/office/powerpoint/2010/main" val="687437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430" y="-214086"/>
            <a:ext cx="10215093" cy="1239837"/>
          </a:xfrm>
        </p:spPr>
        <p:txBody>
          <a:bodyPr/>
          <a:lstStyle/>
          <a:p>
            <a:r>
              <a:rPr lang="en-US"/>
              <a:t>By the Numbers</a:t>
            </a:r>
          </a:p>
        </p:txBody>
      </p:sp>
      <p:sp>
        <p:nvSpPr>
          <p:cNvPr id="3" name="Content Placeholder 2"/>
          <p:cNvSpPr>
            <a:spLocks noGrp="1"/>
          </p:cNvSpPr>
          <p:nvPr>
            <p:ph idx="1"/>
          </p:nvPr>
        </p:nvSpPr>
        <p:spPr>
          <a:xfrm>
            <a:off x="943430" y="1132115"/>
            <a:ext cx="10432808" cy="5040086"/>
          </a:xfrm>
        </p:spPr>
        <p:txBody>
          <a:bodyPr vert="horz" lIns="91440" tIns="45720" rIns="91440" bIns="45720" rtlCol="0" anchor="t">
            <a:noAutofit/>
          </a:bodyPr>
          <a:lstStyle/>
          <a:p>
            <a:pPr marL="0" indent="0">
              <a:buNone/>
            </a:pPr>
            <a:r>
              <a:rPr lang="en-US"/>
              <a:t>8  Face to Face Programs </a:t>
            </a:r>
          </a:p>
          <a:p>
            <a:pPr marL="612140" lvl="1" indent="-246380"/>
            <a:r>
              <a:rPr lang="en-US"/>
              <a:t>4 Foundations</a:t>
            </a:r>
          </a:p>
          <a:p>
            <a:pPr marL="612140" lvl="1" indent="-246380"/>
            <a:r>
              <a:rPr lang="en-US"/>
              <a:t>1  New Program</a:t>
            </a:r>
          </a:p>
          <a:p>
            <a:pPr marL="612140" lvl="1" indent="-246380"/>
            <a:r>
              <a:rPr lang="en-US"/>
              <a:t>4  Partnership Programs- </a:t>
            </a:r>
          </a:p>
          <a:p>
            <a:pPr marL="977900" lvl="2" indent="-246380"/>
            <a:r>
              <a:rPr lang="en-US"/>
              <a:t>CSRJ, CBMA, School Safety, ESPQ, Campaigns and Elections</a:t>
            </a:r>
          </a:p>
          <a:p>
            <a:pPr marL="0" indent="0">
              <a:buNone/>
            </a:pPr>
            <a:r>
              <a:rPr lang="en-US"/>
              <a:t>1 Significantly Revised Foundations</a:t>
            </a:r>
          </a:p>
          <a:p>
            <a:pPr marL="0" indent="0" algn="ctr">
              <a:buNone/>
            </a:pPr>
            <a:r>
              <a:rPr lang="en-US" b="1"/>
              <a:t>TOTAL 416 Face to Face Participants</a:t>
            </a:r>
          </a:p>
          <a:p>
            <a:pPr marL="0" indent="0">
              <a:buNone/>
            </a:pPr>
            <a:r>
              <a:rPr lang="en-US"/>
              <a:t>15 Online Programs</a:t>
            </a:r>
          </a:p>
          <a:p>
            <a:pPr marL="0" indent="0" algn="ctr">
              <a:buNone/>
            </a:pPr>
            <a:r>
              <a:rPr lang="en-US" b="1"/>
              <a:t>TOTAL 635 Online Registrants</a:t>
            </a:r>
          </a:p>
          <a:p>
            <a:pPr marL="0" indent="0">
              <a:buNone/>
            </a:pPr>
            <a:r>
              <a:rPr lang="en-US"/>
              <a:t>1.1 Million Dollar Investment Over 1051 People and Us</a:t>
            </a:r>
          </a:p>
        </p:txBody>
      </p:sp>
    </p:spTree>
    <p:extLst>
      <p:ext uri="{BB962C8B-B14F-4D97-AF65-F5344CB8AC3E}">
        <p14:creationId xmlns:p14="http://schemas.microsoft.com/office/powerpoint/2010/main" val="433811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This Work and This Team</a:t>
            </a:r>
          </a:p>
        </p:txBody>
      </p:sp>
      <p:sp>
        <p:nvSpPr>
          <p:cNvPr id="3" name="Content Placeholder 2"/>
          <p:cNvSpPr>
            <a:spLocks noGrp="1"/>
          </p:cNvSpPr>
          <p:nvPr>
            <p:ph idx="1"/>
          </p:nvPr>
        </p:nvSpPr>
        <p:spPr>
          <a:xfrm>
            <a:off x="1407886" y="2162629"/>
            <a:ext cx="9968351" cy="4009571"/>
          </a:xfrm>
        </p:spPr>
        <p:txBody>
          <a:bodyPr vert="horz" lIns="91440" tIns="45720" rIns="91440" bIns="45720" rtlCol="0" anchor="t">
            <a:normAutofit/>
          </a:bodyPr>
          <a:lstStyle/>
          <a:p>
            <a:pPr marL="0" indent="0" algn="ctr">
              <a:buNone/>
            </a:pPr>
            <a:r>
              <a:rPr lang="en-US" sz="8000"/>
              <a:t>325 out of 1778</a:t>
            </a:r>
          </a:p>
          <a:p>
            <a:pPr marL="0" indent="0" algn="ctr">
              <a:buNone/>
            </a:pPr>
            <a:r>
              <a:rPr lang="en-US" sz="8000"/>
              <a:t>817 to 714</a:t>
            </a:r>
          </a:p>
          <a:p>
            <a:pPr marL="0" indent="0">
              <a:buNone/>
            </a:pPr>
            <a:endParaRPr lang="en-US"/>
          </a:p>
        </p:txBody>
      </p:sp>
    </p:spTree>
    <p:extLst>
      <p:ext uri="{BB962C8B-B14F-4D97-AF65-F5344CB8AC3E}">
        <p14:creationId xmlns:p14="http://schemas.microsoft.com/office/powerpoint/2010/main" val="4225089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EC3C-F224-B236-5877-087BE5EBBC6A}"/>
              </a:ext>
            </a:extLst>
          </p:cNvPr>
          <p:cNvSpPr>
            <a:spLocks noGrp="1"/>
          </p:cNvSpPr>
          <p:nvPr>
            <p:ph type="title"/>
          </p:nvPr>
        </p:nvSpPr>
        <p:spPr/>
        <p:txBody>
          <a:bodyPr/>
          <a:lstStyle/>
          <a:p>
            <a:r>
              <a:rPr lang="en-US"/>
              <a:t>Lucy and the Charts</a:t>
            </a:r>
          </a:p>
        </p:txBody>
      </p:sp>
      <p:sp>
        <p:nvSpPr>
          <p:cNvPr id="3" name="Content Placeholder 2">
            <a:extLst>
              <a:ext uri="{FF2B5EF4-FFF2-40B4-BE49-F238E27FC236}">
                <a16:creationId xmlns:a16="http://schemas.microsoft.com/office/drawing/2014/main" id="{4CD34FBE-AA5A-38FE-9F66-2C8152E92F4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374659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buFont typeface="Arial" panose="020B0604020202020204" pitchFamily="34" charset="0"/>
              <a:buChar char="•"/>
            </a:pPr>
            <a:r>
              <a:rPr lang="en-US" sz="4350"/>
              <a:t>PLAN FOR BREAKFAST</a:t>
            </a:r>
          </a:p>
          <a:p>
            <a:pPr marL="246380" indent="-246380">
              <a:buFont typeface="Arial" panose="020B0604020202020204" pitchFamily="34" charset="0"/>
              <a:buChar char="•"/>
            </a:pPr>
            <a:r>
              <a:rPr lang="en-US" sz="4350"/>
              <a:t>Networking Shenanigans on Your Own</a:t>
            </a: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dirty="0" smtClean="0"/>
              <a:t>36</a:t>
            </a:fld>
            <a:endParaRPr lang="en-US"/>
          </a:p>
        </p:txBody>
      </p:sp>
    </p:spTree>
    <p:extLst>
      <p:ext uri="{BB962C8B-B14F-4D97-AF65-F5344CB8AC3E}">
        <p14:creationId xmlns:p14="http://schemas.microsoft.com/office/powerpoint/2010/main" val="739836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Facilitator Planning Meeting</a:t>
            </a:r>
            <a:br>
              <a:rPr lang="en-US"/>
            </a:br>
            <a:r>
              <a:rPr lang="en-US"/>
              <a:t>Day 2</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636251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85CFC-EA54-3703-1758-075F63785AD6}"/>
              </a:ext>
            </a:extLst>
          </p:cNvPr>
          <p:cNvSpPr>
            <a:spLocks noGrp="1"/>
          </p:cNvSpPr>
          <p:nvPr>
            <p:ph type="title"/>
          </p:nvPr>
        </p:nvSpPr>
        <p:spPr>
          <a:xfrm>
            <a:off x="1304873" y="2386083"/>
            <a:ext cx="9782801" cy="1239837"/>
          </a:xfrm>
        </p:spPr>
        <p:txBody>
          <a:bodyPr/>
          <a:lstStyle/>
          <a:p>
            <a:pPr algn="ctr"/>
            <a:r>
              <a:rPr lang="en-US"/>
              <a:t>Please Have the </a:t>
            </a:r>
            <a:r>
              <a:rPr lang="en-US" err="1"/>
              <a:t>Sharepoint</a:t>
            </a:r>
            <a:r>
              <a:rPr lang="en-US"/>
              <a:t> Site </a:t>
            </a:r>
            <a:br>
              <a:rPr lang="en-US"/>
            </a:br>
            <a:r>
              <a:rPr lang="en-US"/>
              <a:t>Open on Your Laptop</a:t>
            </a:r>
          </a:p>
        </p:txBody>
      </p:sp>
      <p:sp>
        <p:nvSpPr>
          <p:cNvPr id="3" name="Content Placeholder 2">
            <a:extLst>
              <a:ext uri="{FF2B5EF4-FFF2-40B4-BE49-F238E27FC236}">
                <a16:creationId xmlns:a16="http://schemas.microsoft.com/office/drawing/2014/main" id="{CA3D3A76-5A6C-FA49-128F-0FE585DD9CF9}"/>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p:txBody>
      </p:sp>
    </p:spTree>
    <p:extLst>
      <p:ext uri="{BB962C8B-B14F-4D97-AF65-F5344CB8AC3E}">
        <p14:creationId xmlns:p14="http://schemas.microsoft.com/office/powerpoint/2010/main" val="938019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3094036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746533" y="64622"/>
            <a:ext cx="3316633" cy="6266329"/>
          </a:xfrm>
        </p:spPr>
        <p:txBody>
          <a:bodyPr vert="horz" lIns="91440" tIns="45720" rIns="91440" bIns="45720" rtlCol="0" anchor="t">
            <a:normAutofit fontScale="85000" lnSpcReduction="10000"/>
          </a:bodyPr>
          <a:lstStyle/>
          <a:p>
            <a:pPr marL="0" indent="0">
              <a:buNone/>
            </a:pPr>
            <a:r>
              <a:rPr lang="en-US" sz="3800"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 Networking</a:t>
            </a:r>
          </a:p>
          <a:p>
            <a:pPr marL="0" indent="0">
              <a:buNone/>
            </a:pPr>
            <a:endParaRPr lang="en-US" sz="3300">
              <a:solidFill>
                <a:schemeClr val="tx2"/>
              </a:solidFill>
            </a:endParaRPr>
          </a:p>
          <a:p>
            <a:pPr marL="0" indent="0">
              <a:buNone/>
            </a:pPr>
            <a:r>
              <a:rPr lang="en-US" sz="3300" b="1">
                <a:solidFill>
                  <a:schemeClr val="tx2"/>
                </a:solidFill>
              </a:rPr>
              <a:t>DAY 2 </a:t>
            </a:r>
            <a:endParaRPr lang="en-US" sz="3300">
              <a:solidFill>
                <a:schemeClr val="tx2"/>
              </a:solidFill>
            </a:endParaRPr>
          </a:p>
          <a:p>
            <a:pPr marL="0" indent="0">
              <a:buNone/>
            </a:pPr>
            <a:r>
              <a:rPr lang="en-US" sz="3300">
                <a:solidFill>
                  <a:schemeClr val="tx2"/>
                </a:solidFill>
              </a:rPr>
              <a:t>5:30- 7:00 Team Building</a:t>
            </a:r>
          </a:p>
          <a:p>
            <a:pPr marL="0" indent="0">
              <a:buNone/>
            </a:pPr>
            <a:endParaRPr lang="en-US" sz="3599"/>
          </a:p>
        </p:txBody>
      </p:sp>
      <p:sp>
        <p:nvSpPr>
          <p:cNvPr id="5" name="Text Placeholder 4"/>
          <p:cNvSpPr>
            <a:spLocks noGrp="1"/>
          </p:cNvSpPr>
          <p:nvPr>
            <p:ph type="body" sz="half" idx="2"/>
          </p:nvPr>
        </p:nvSpPr>
        <p:spPr>
          <a:xfrm>
            <a:off x="1074240" y="3115455"/>
            <a:ext cx="3293422" cy="3156679"/>
          </a:xfrm>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40</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270444" y="1012371"/>
            <a:ext cx="3743272" cy="4171101"/>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100" b="1">
                <a:solidFill>
                  <a:schemeClr val="tx2"/>
                </a:solidFill>
              </a:rPr>
              <a:t>Day 3</a:t>
            </a:r>
          </a:p>
          <a:p>
            <a:pPr marL="0" indent="0">
              <a:buNone/>
            </a:pPr>
            <a:endParaRPr lang="en-US" sz="3100" b="1">
              <a:solidFill>
                <a:schemeClr val="tx2"/>
              </a:solidFill>
            </a:endParaRPr>
          </a:p>
          <a:p>
            <a:pPr marL="0" indent="0">
              <a:buNone/>
            </a:pPr>
            <a:r>
              <a:rPr lang="en-US" sz="3100">
                <a:solidFill>
                  <a:schemeClr val="tx2"/>
                </a:solidFill>
              </a:rPr>
              <a:t>7:30-8:30 Breakfast</a:t>
            </a:r>
          </a:p>
          <a:p>
            <a:pPr marL="0" indent="0">
              <a:buNone/>
            </a:pPr>
            <a:r>
              <a:rPr lang="en-US" sz="3100">
                <a:solidFill>
                  <a:schemeClr val="tx2"/>
                </a:solidFill>
              </a:rPr>
              <a:t>8:30 Convene</a:t>
            </a:r>
          </a:p>
          <a:p>
            <a:pPr marL="0" indent="0">
              <a:buNone/>
            </a:pPr>
            <a:r>
              <a:rPr lang="en-US" sz="3100">
                <a:solidFill>
                  <a:schemeClr val="tx2"/>
                </a:solidFill>
              </a:rPr>
              <a:t>Break on your own</a:t>
            </a:r>
          </a:p>
          <a:p>
            <a:pPr marL="0" indent="0">
              <a:buNone/>
            </a:pPr>
            <a:r>
              <a:rPr lang="en-US" sz="3100">
                <a:solidFill>
                  <a:schemeClr val="tx2"/>
                </a:solidFill>
              </a:rPr>
              <a:t>12:00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734043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Our</a:t>
            </a:r>
            <a:br>
              <a:rPr lang="en-US" b="1"/>
            </a:br>
            <a:r>
              <a:rPr lang="en-US" b="1"/>
              <a:t>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r>
              <a:rPr lang="en-US" sz="3600"/>
              <a:t>Day 1 Skill Building</a:t>
            </a:r>
          </a:p>
          <a:p>
            <a:pPr marL="246380" indent="-246380">
              <a:buFont typeface="Arial" panose="020B0604020202020204" pitchFamily="34" charset="0"/>
              <a:buChar char="•"/>
            </a:pPr>
            <a:r>
              <a:rPr lang="en-US" sz="3600"/>
              <a:t>Day 2 Presentation Teams, Content Teams, Team Building</a:t>
            </a:r>
          </a:p>
          <a:p>
            <a:pPr marL="246380" indent="-246380">
              <a:buFont typeface="Arial" panose="020B0604020202020204" pitchFamily="34" charset="0"/>
              <a:buChar char="•"/>
            </a:pPr>
            <a:r>
              <a:rPr lang="en-US" sz="3600"/>
              <a:t>Day 3 Finish, or Make Plans to Finish</a:t>
            </a:r>
          </a:p>
        </p:txBody>
      </p:sp>
      <p:sp>
        <p:nvSpPr>
          <p:cNvPr id="4" name="Slide Number Placeholder 3"/>
          <p:cNvSpPr>
            <a:spLocks noGrp="1"/>
          </p:cNvSpPr>
          <p:nvPr>
            <p:ph type="sldNum" sz="quarter" idx="12"/>
          </p:nvPr>
        </p:nvSpPr>
        <p:spPr/>
        <p:txBody>
          <a:bodyPr/>
          <a:lstStyle/>
          <a:p>
            <a:fld id="{5414DF46-E7D2-4146-95BA-57A23C39CF98}" type="slidenum">
              <a:rPr lang="en-US" smtClean="0"/>
              <a:t>41</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0895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256" y="177800"/>
            <a:ext cx="10312981" cy="864191"/>
          </a:xfrm>
        </p:spPr>
        <p:txBody>
          <a:bodyPr/>
          <a:lstStyle/>
          <a:p>
            <a:r>
              <a:rPr lang="en-US"/>
              <a:t>Thinking about Presenting Teams</a:t>
            </a:r>
          </a:p>
        </p:txBody>
      </p:sp>
      <p:sp>
        <p:nvSpPr>
          <p:cNvPr id="3" name="Content Placeholder 2"/>
          <p:cNvSpPr>
            <a:spLocks noGrp="1"/>
          </p:cNvSpPr>
          <p:nvPr>
            <p:ph idx="1"/>
          </p:nvPr>
        </p:nvSpPr>
        <p:spPr>
          <a:xfrm>
            <a:off x="1593436" y="1430080"/>
            <a:ext cx="9782801" cy="4572000"/>
          </a:xfrm>
        </p:spPr>
        <p:txBody>
          <a:bodyPr/>
          <a:lstStyle/>
          <a:p>
            <a:r>
              <a:rPr lang="en-US"/>
              <a:t>This is volunteer work</a:t>
            </a:r>
          </a:p>
          <a:p>
            <a:r>
              <a:rPr lang="en-US"/>
              <a:t>If you can’t say no, your yes has little meaning</a:t>
            </a:r>
          </a:p>
          <a:p>
            <a:r>
              <a:rPr lang="en-US"/>
              <a:t>When you drop out – a colleague has to drop in</a:t>
            </a:r>
          </a:p>
          <a:p>
            <a:r>
              <a:rPr lang="en-US"/>
              <a:t>10 Days </a:t>
            </a:r>
          </a:p>
          <a:p>
            <a:r>
              <a:rPr lang="en-US"/>
              <a:t>You work with your manager</a:t>
            </a:r>
          </a:p>
          <a:p>
            <a:r>
              <a:rPr lang="en-US"/>
              <a:t>Diverse in all ways</a:t>
            </a:r>
          </a:p>
          <a:p>
            <a:r>
              <a:rPr lang="en-US"/>
              <a:t>Team Lead</a:t>
            </a:r>
          </a:p>
          <a:p>
            <a:r>
              <a:rPr lang="en-US"/>
              <a:t>Alternates</a:t>
            </a:r>
          </a:p>
        </p:txBody>
      </p:sp>
    </p:spTree>
    <p:extLst>
      <p:ext uri="{BB962C8B-B14F-4D97-AF65-F5344CB8AC3E}">
        <p14:creationId xmlns:p14="http://schemas.microsoft.com/office/powerpoint/2010/main" val="3593243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552504" y="2389848"/>
            <a:ext cx="4343975" cy="2085278"/>
          </a:xfrm>
        </p:spPr>
        <p:txBody>
          <a:bodyPr vert="horz" lIns="91440" tIns="45720" rIns="91440" bIns="45720" rtlCol="0" anchor="t">
            <a:normAutofit/>
          </a:bodyPr>
          <a:lstStyle/>
          <a:p>
            <a:pPr algn="ctr">
              <a:lnSpc>
                <a:spcPct val="100000"/>
              </a:lnSpc>
            </a:pPr>
            <a:r>
              <a:rPr lang="en-US" sz="4000"/>
              <a:t>Adam &amp; Vanessa </a:t>
            </a:r>
            <a:endParaRPr lang="en-US"/>
          </a:p>
          <a:p>
            <a:pPr algn="ctr">
              <a:lnSpc>
                <a:spcPct val="100000"/>
              </a:lnSpc>
            </a:pPr>
            <a:r>
              <a:rPr lang="en-US" sz="4000"/>
              <a:t>Team Formation!</a:t>
            </a:r>
          </a:p>
        </p:txBody>
      </p:sp>
      <p:pic>
        <p:nvPicPr>
          <p:cNvPr id="8" name="Picture 7" descr="A couple of dogs sitting on a couch">
            <a:extLst>
              <a:ext uri="{FF2B5EF4-FFF2-40B4-BE49-F238E27FC236}">
                <a16:creationId xmlns:a16="http://schemas.microsoft.com/office/drawing/2014/main" id="{B0F2D1EF-45F9-83E4-1CD6-CEE8861F851B}"/>
              </a:ext>
            </a:extLst>
          </p:cNvPr>
          <p:cNvPicPr>
            <a:picLocks noChangeAspect="1"/>
          </p:cNvPicPr>
          <p:nvPr/>
        </p:nvPicPr>
        <p:blipFill rotWithShape="1">
          <a:blip r:embed="rId2"/>
          <a:srcRect l="4475" t="17609" r="4255" b="1887"/>
          <a:stretch/>
        </p:blipFill>
        <p:spPr>
          <a:xfrm>
            <a:off x="5068598" y="1228229"/>
            <a:ext cx="6666987" cy="4414892"/>
          </a:xfrm>
          <a:prstGeom prst="rect">
            <a:avLst/>
          </a:prstGeom>
        </p:spPr>
      </p:pic>
    </p:spTree>
    <p:extLst>
      <p:ext uri="{BB962C8B-B14F-4D97-AF65-F5344CB8AC3E}">
        <p14:creationId xmlns:p14="http://schemas.microsoft.com/office/powerpoint/2010/main" val="2048007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93A56-1687-DABB-1CAE-25D42EDABFBA}"/>
              </a:ext>
            </a:extLst>
          </p:cNvPr>
          <p:cNvSpPr>
            <a:spLocks noGrp="1"/>
          </p:cNvSpPr>
          <p:nvPr>
            <p:ph type="title"/>
          </p:nvPr>
        </p:nvSpPr>
        <p:spPr/>
        <p:txBody>
          <a:bodyPr/>
          <a:lstStyle/>
          <a:p>
            <a:r>
              <a:rPr lang="en-US"/>
              <a:t>The Goal</a:t>
            </a:r>
          </a:p>
        </p:txBody>
      </p:sp>
      <p:sp>
        <p:nvSpPr>
          <p:cNvPr id="3" name="Content Placeholder 2">
            <a:extLst>
              <a:ext uri="{FF2B5EF4-FFF2-40B4-BE49-F238E27FC236}">
                <a16:creationId xmlns:a16="http://schemas.microsoft.com/office/drawing/2014/main" id="{71CF7F44-5044-1184-29A9-29DF3102B201}"/>
              </a:ext>
            </a:extLst>
          </p:cNvPr>
          <p:cNvSpPr>
            <a:spLocks noGrp="1"/>
          </p:cNvSpPr>
          <p:nvPr>
            <p:ph idx="1"/>
          </p:nvPr>
        </p:nvSpPr>
        <p:spPr/>
        <p:txBody>
          <a:bodyPr vert="horz" lIns="91440" tIns="45720" rIns="91440" bIns="45720" rtlCol="0" anchor="t">
            <a:normAutofit/>
          </a:bodyPr>
          <a:lstStyle/>
          <a:p>
            <a:pPr marL="457200" indent="-457200"/>
            <a:r>
              <a:rPr lang="en-US"/>
              <a:t>8 facilitators per event (9 for Foundations)</a:t>
            </a:r>
          </a:p>
          <a:p>
            <a:pPr marL="457200" indent="-457200"/>
            <a:r>
              <a:rPr lang="en-US"/>
              <a:t>Each facilitator assigned to 2 trainings &amp; serve as an alternate on at least 1</a:t>
            </a:r>
          </a:p>
          <a:p>
            <a:pPr marL="457200" indent="-457200"/>
            <a:r>
              <a:rPr lang="en-US"/>
              <a:t>Each training has priority alternates</a:t>
            </a:r>
          </a:p>
          <a:p>
            <a:pPr marL="457200" indent="-457200"/>
            <a:r>
              <a:rPr lang="en-US"/>
              <a:t>Each facilitator is able to facilitate at their first, second, and/or third choices (no guarantee)</a:t>
            </a:r>
          </a:p>
          <a:p>
            <a:pPr marL="457200" indent="-457200"/>
            <a:r>
              <a:rPr lang="en-US"/>
              <a:t>Each team is diverse, in aspects of identity, state dynamics, etc.</a:t>
            </a:r>
          </a:p>
          <a:p>
            <a:pPr marL="612140" lvl="1" indent="-246380">
              <a:buFont typeface="Courier New" pitchFamily="34" charset="0"/>
              <a:buChar char="o"/>
            </a:pPr>
            <a:endParaRPr lang="en-US"/>
          </a:p>
          <a:p>
            <a:pPr marL="246380" indent="-246380"/>
            <a:endParaRPr lang="en-US"/>
          </a:p>
        </p:txBody>
      </p:sp>
    </p:spTree>
    <p:extLst>
      <p:ext uri="{BB962C8B-B14F-4D97-AF65-F5344CB8AC3E}">
        <p14:creationId xmlns:p14="http://schemas.microsoft.com/office/powerpoint/2010/main" val="2563469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019A-BFF6-3250-2A62-A24F4058AD49}"/>
              </a:ext>
            </a:extLst>
          </p:cNvPr>
          <p:cNvSpPr>
            <a:spLocks noGrp="1"/>
          </p:cNvSpPr>
          <p:nvPr>
            <p:ph type="title"/>
          </p:nvPr>
        </p:nvSpPr>
        <p:spPr>
          <a:xfrm>
            <a:off x="1593436" y="-227100"/>
            <a:ext cx="9782801" cy="1239837"/>
          </a:xfrm>
        </p:spPr>
        <p:txBody>
          <a:bodyPr/>
          <a:lstStyle/>
          <a:p>
            <a:r>
              <a:rPr lang="en-US"/>
              <a:t>The Process- Round 1</a:t>
            </a:r>
          </a:p>
        </p:txBody>
      </p:sp>
      <p:sp>
        <p:nvSpPr>
          <p:cNvPr id="3" name="Content Placeholder 2">
            <a:extLst>
              <a:ext uri="{FF2B5EF4-FFF2-40B4-BE49-F238E27FC236}">
                <a16:creationId xmlns:a16="http://schemas.microsoft.com/office/drawing/2014/main" id="{F7D0663B-2724-9FE5-D054-BB5B3666CF9B}"/>
              </a:ext>
            </a:extLst>
          </p:cNvPr>
          <p:cNvSpPr>
            <a:spLocks noGrp="1"/>
          </p:cNvSpPr>
          <p:nvPr>
            <p:ph idx="1"/>
          </p:nvPr>
        </p:nvSpPr>
        <p:spPr>
          <a:xfrm>
            <a:off x="511659" y="1575678"/>
            <a:ext cx="11672645" cy="3701513"/>
          </a:xfrm>
        </p:spPr>
        <p:txBody>
          <a:bodyPr vert="horz" lIns="91440" tIns="45720" rIns="91440" bIns="45720" rtlCol="0" anchor="t">
            <a:normAutofit/>
          </a:bodyPr>
          <a:lstStyle/>
          <a:p>
            <a:pPr marL="246380" indent="-246380"/>
            <a:r>
              <a:rPr lang="en-US">
                <a:ea typeface="+mn-lt"/>
                <a:cs typeface="+mn-lt"/>
              </a:rPr>
              <a:t>All in-person programs are posted around the room</a:t>
            </a:r>
          </a:p>
          <a:p>
            <a:pPr marL="246380" indent="-246380"/>
            <a:r>
              <a:rPr lang="en-US">
                <a:ea typeface="+mn-lt"/>
                <a:cs typeface="+mn-lt"/>
              </a:rPr>
              <a:t>Everyone will go to a program for which they wish to be a facilitator. </a:t>
            </a:r>
            <a:endParaRPr lang="en-US"/>
          </a:p>
          <a:p>
            <a:pPr marL="612140" lvl="1" indent="-246380">
              <a:buFont typeface="Courier New" pitchFamily="34" charset="0"/>
              <a:buChar char="o"/>
            </a:pPr>
            <a:endParaRPr lang="en-US">
              <a:ea typeface="+mn-lt"/>
              <a:cs typeface="+mn-lt"/>
            </a:endParaRPr>
          </a:p>
        </p:txBody>
      </p:sp>
      <p:pic>
        <p:nvPicPr>
          <p:cNvPr id="6" name="Picture 5" descr="Round One Stock Illustrations – 52,183 Round One Stock Illustrations,  Vectors &amp; Clipart - Dreamstime">
            <a:extLst>
              <a:ext uri="{FF2B5EF4-FFF2-40B4-BE49-F238E27FC236}">
                <a16:creationId xmlns:a16="http://schemas.microsoft.com/office/drawing/2014/main" id="{D95B7EFB-B36A-0861-B437-E8EFE7255164}"/>
              </a:ext>
            </a:extLst>
          </p:cNvPr>
          <p:cNvPicPr>
            <a:picLocks noChangeAspect="1"/>
          </p:cNvPicPr>
          <p:nvPr/>
        </p:nvPicPr>
        <p:blipFill>
          <a:blip r:embed="rId2"/>
          <a:stretch>
            <a:fillRect/>
          </a:stretch>
        </p:blipFill>
        <p:spPr>
          <a:xfrm>
            <a:off x="5113046" y="3225439"/>
            <a:ext cx="2743199" cy="2904766"/>
          </a:xfrm>
          <a:prstGeom prst="rect">
            <a:avLst/>
          </a:prstGeom>
        </p:spPr>
      </p:pic>
    </p:spTree>
    <p:extLst>
      <p:ext uri="{BB962C8B-B14F-4D97-AF65-F5344CB8AC3E}">
        <p14:creationId xmlns:p14="http://schemas.microsoft.com/office/powerpoint/2010/main" val="2988854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5019A-BFF6-3250-2A62-A24F4058AD49}"/>
              </a:ext>
            </a:extLst>
          </p:cNvPr>
          <p:cNvSpPr>
            <a:spLocks noGrp="1"/>
          </p:cNvSpPr>
          <p:nvPr>
            <p:ph type="title"/>
          </p:nvPr>
        </p:nvSpPr>
        <p:spPr>
          <a:xfrm>
            <a:off x="1694170" y="-48099"/>
            <a:ext cx="9782801" cy="893022"/>
          </a:xfrm>
        </p:spPr>
        <p:txBody>
          <a:bodyPr/>
          <a:lstStyle/>
          <a:p>
            <a:r>
              <a:rPr lang="en-US"/>
              <a:t>The Process- Round 1- Continued</a:t>
            </a:r>
          </a:p>
        </p:txBody>
      </p:sp>
      <p:sp>
        <p:nvSpPr>
          <p:cNvPr id="3" name="Content Placeholder 2">
            <a:extLst>
              <a:ext uri="{FF2B5EF4-FFF2-40B4-BE49-F238E27FC236}">
                <a16:creationId xmlns:a16="http://schemas.microsoft.com/office/drawing/2014/main" id="{F7D0663B-2724-9FE5-D054-BB5B3666CF9B}"/>
              </a:ext>
            </a:extLst>
          </p:cNvPr>
          <p:cNvSpPr>
            <a:spLocks noGrp="1"/>
          </p:cNvSpPr>
          <p:nvPr>
            <p:ph idx="1"/>
          </p:nvPr>
        </p:nvSpPr>
        <p:spPr>
          <a:xfrm>
            <a:off x="735513" y="982735"/>
            <a:ext cx="8359612" cy="3354698"/>
          </a:xfrm>
        </p:spPr>
        <p:txBody>
          <a:bodyPr vert="horz" lIns="91440" tIns="45720" rIns="91440" bIns="45720" rtlCol="0" anchor="t">
            <a:normAutofit/>
          </a:bodyPr>
          <a:lstStyle/>
          <a:p>
            <a:pPr marL="246380" indent="-246380"/>
            <a:r>
              <a:rPr lang="en-US">
                <a:ea typeface="+mn-lt"/>
                <a:cs typeface="+mn-lt"/>
              </a:rPr>
              <a:t>If there are 9 or more interested in facilitating that program:</a:t>
            </a:r>
            <a:endParaRPr lang="en-US"/>
          </a:p>
          <a:p>
            <a:pPr marL="612140" lvl="1" indent="-246380">
              <a:buFont typeface="Courier New" pitchFamily="34" charset="0"/>
              <a:buChar char="o"/>
            </a:pPr>
            <a:r>
              <a:rPr lang="en-US">
                <a:ea typeface="+mn-lt"/>
                <a:cs typeface="+mn-lt"/>
              </a:rPr>
              <a:t>First, anyone can move to a program that has less than 8, or if that doesn't happen...</a:t>
            </a:r>
          </a:p>
          <a:p>
            <a:pPr marL="612140" lvl="1" indent="-246380">
              <a:buFont typeface="Courier New" pitchFamily="34" charset="0"/>
              <a:buChar char="o"/>
            </a:pPr>
            <a:r>
              <a:rPr lang="en-US">
                <a:ea typeface="+mn-lt"/>
                <a:cs typeface="+mn-lt"/>
              </a:rPr>
              <a:t>Next we will look at the makeup of the group and consider if anyone could move to maintain broad representation, and...</a:t>
            </a:r>
          </a:p>
          <a:p>
            <a:pPr marL="612140" lvl="1" indent="-246380">
              <a:buFont typeface="Courier New" pitchFamily="34" charset="0"/>
              <a:buChar char="o"/>
            </a:pPr>
            <a:r>
              <a:rPr lang="en-US">
                <a:ea typeface="+mn-lt"/>
                <a:cs typeface="+mn-lt"/>
              </a:rPr>
              <a:t>Last we’ll have the group figure out who moves.  </a:t>
            </a:r>
            <a:endParaRPr lang="en-US"/>
          </a:p>
          <a:p>
            <a:pPr marL="612140" lvl="1" indent="-246380">
              <a:buFont typeface="Courier New" pitchFamily="34" charset="0"/>
              <a:buChar char="o"/>
            </a:pPr>
            <a:endParaRPr lang="en-US">
              <a:ea typeface="+mn-lt"/>
              <a:cs typeface="+mn-lt"/>
            </a:endParaRPr>
          </a:p>
        </p:txBody>
      </p:sp>
      <p:pic>
        <p:nvPicPr>
          <p:cNvPr id="6" name="Picture 5" descr="Round One Stock Illustrations – 52,183 Round One Stock Illustrations,  Vectors &amp; Clipart - Dreamstime">
            <a:extLst>
              <a:ext uri="{FF2B5EF4-FFF2-40B4-BE49-F238E27FC236}">
                <a16:creationId xmlns:a16="http://schemas.microsoft.com/office/drawing/2014/main" id="{D95B7EFB-B36A-0861-B437-E8EFE7255164}"/>
              </a:ext>
            </a:extLst>
          </p:cNvPr>
          <p:cNvPicPr>
            <a:picLocks noChangeAspect="1"/>
          </p:cNvPicPr>
          <p:nvPr/>
        </p:nvPicPr>
        <p:blipFill>
          <a:blip r:embed="rId2"/>
          <a:stretch>
            <a:fillRect/>
          </a:stretch>
        </p:blipFill>
        <p:spPr>
          <a:xfrm>
            <a:off x="9097639" y="394975"/>
            <a:ext cx="2743199" cy="2904766"/>
          </a:xfrm>
          <a:prstGeom prst="rect">
            <a:avLst/>
          </a:prstGeom>
        </p:spPr>
      </p:pic>
      <p:sp>
        <p:nvSpPr>
          <p:cNvPr id="4" name="TextBox 3">
            <a:extLst>
              <a:ext uri="{FF2B5EF4-FFF2-40B4-BE49-F238E27FC236}">
                <a16:creationId xmlns:a16="http://schemas.microsoft.com/office/drawing/2014/main" id="{F62C1365-3E7F-F652-F10A-A868960F3219}"/>
              </a:ext>
            </a:extLst>
          </p:cNvPr>
          <p:cNvSpPr txBox="1"/>
          <p:nvPr/>
        </p:nvSpPr>
        <p:spPr>
          <a:xfrm>
            <a:off x="738219" y="4162534"/>
            <a:ext cx="1169734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Ø"/>
            </a:pPr>
            <a:r>
              <a:rPr lang="en-US" sz="2400">
                <a:cs typeface="Arial"/>
              </a:rPr>
              <a:t>Anyone who leaves to find another program may first write their name as a “priority alternate”.  ​</a:t>
            </a:r>
            <a:endParaRPr lang="en-US" sz="2400"/>
          </a:p>
          <a:p>
            <a:pPr marL="342900" indent="-342900">
              <a:buFont typeface="Wingdings"/>
              <a:buChar char="Ø"/>
            </a:pPr>
            <a:r>
              <a:rPr lang="en-US" sz="2400">
                <a:cs typeface="Arial"/>
              </a:rPr>
              <a:t>We will repeat this for each program with 9 or more facilitators.  ​</a:t>
            </a:r>
          </a:p>
          <a:p>
            <a:pPr marL="342900" indent="-342900">
              <a:buFont typeface="Wingdings"/>
              <a:buChar char="Ø"/>
            </a:pPr>
            <a:r>
              <a:rPr lang="en-US" sz="2400">
                <a:cs typeface="Arial"/>
              </a:rPr>
              <a:t>Once each group has 8 or fewer facilitators, all will write their names as facilitators.  </a:t>
            </a:r>
          </a:p>
        </p:txBody>
      </p:sp>
    </p:spTree>
    <p:extLst>
      <p:ext uri="{BB962C8B-B14F-4D97-AF65-F5344CB8AC3E}">
        <p14:creationId xmlns:p14="http://schemas.microsoft.com/office/powerpoint/2010/main" val="1417221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8F3C4-AE77-3260-DCC3-643D55F041F3}"/>
              </a:ext>
            </a:extLst>
          </p:cNvPr>
          <p:cNvSpPr>
            <a:spLocks noGrp="1"/>
          </p:cNvSpPr>
          <p:nvPr>
            <p:ph type="title"/>
          </p:nvPr>
        </p:nvSpPr>
        <p:spPr/>
        <p:txBody>
          <a:bodyPr/>
          <a:lstStyle/>
          <a:p>
            <a:r>
              <a:rPr lang="en-US"/>
              <a:t>Process- Round 2</a:t>
            </a:r>
          </a:p>
        </p:txBody>
      </p:sp>
      <p:sp>
        <p:nvSpPr>
          <p:cNvPr id="3" name="Content Placeholder 2">
            <a:extLst>
              <a:ext uri="{FF2B5EF4-FFF2-40B4-BE49-F238E27FC236}">
                <a16:creationId xmlns:a16="http://schemas.microsoft.com/office/drawing/2014/main" id="{B4D8BD2B-1140-C9D2-55B0-84F5B98A82B6}"/>
              </a:ext>
            </a:extLst>
          </p:cNvPr>
          <p:cNvSpPr>
            <a:spLocks noGrp="1"/>
          </p:cNvSpPr>
          <p:nvPr>
            <p:ph idx="1"/>
          </p:nvPr>
        </p:nvSpPr>
        <p:spPr/>
        <p:txBody>
          <a:bodyPr vert="horz" lIns="91440" tIns="45720" rIns="91440" bIns="45720" rtlCol="0" anchor="t">
            <a:normAutofit/>
          </a:bodyPr>
          <a:lstStyle/>
          <a:p>
            <a:pPr marL="246380" indent="-246380"/>
            <a:r>
              <a:rPr lang="en-US"/>
              <a:t>Wash, Rinse, Repeat...</a:t>
            </a:r>
          </a:p>
          <a:p>
            <a:pPr marL="246380" indent="-246380"/>
            <a:r>
              <a:rPr lang="en-US"/>
              <a:t>Go to the program for which you wish to facilitate</a:t>
            </a:r>
          </a:p>
          <a:p>
            <a:pPr marL="612140" lvl="1" indent="-246380">
              <a:buFont typeface="Courier New" pitchFamily="34" charset="0"/>
              <a:buChar char="o"/>
            </a:pPr>
            <a:r>
              <a:rPr lang="en-US"/>
              <a:t>If there are already 4 facilitators listed, then the same rule applies for determining the remaining 4 facilitators.</a:t>
            </a:r>
          </a:p>
          <a:p>
            <a:pPr marL="612140" lvl="1" indent="-246380">
              <a:buFont typeface="Courier New" pitchFamily="34" charset="0"/>
              <a:buChar char="o"/>
            </a:pPr>
            <a:r>
              <a:rPr lang="en-US"/>
              <a:t>Should someone move to a new choice, they can place their name as a priority alternate.</a:t>
            </a:r>
          </a:p>
          <a:p>
            <a:pPr marL="246380" indent="-246380"/>
            <a:endParaRPr lang="en-US"/>
          </a:p>
        </p:txBody>
      </p:sp>
      <p:pic>
        <p:nvPicPr>
          <p:cNvPr id="4" name="Picture 3" descr="Scoreboard Kawaii Lineal color icon">
            <a:extLst>
              <a:ext uri="{FF2B5EF4-FFF2-40B4-BE49-F238E27FC236}">
                <a16:creationId xmlns:a16="http://schemas.microsoft.com/office/drawing/2014/main" id="{C79E0B3F-5830-2299-6D0C-C111F3F3BD39}"/>
              </a:ext>
            </a:extLst>
          </p:cNvPr>
          <p:cNvPicPr>
            <a:picLocks noChangeAspect="1"/>
          </p:cNvPicPr>
          <p:nvPr/>
        </p:nvPicPr>
        <p:blipFill>
          <a:blip r:embed="rId2"/>
          <a:stretch>
            <a:fillRect/>
          </a:stretch>
        </p:blipFill>
        <p:spPr>
          <a:xfrm>
            <a:off x="8429937" y="4027652"/>
            <a:ext cx="2141579" cy="2143125"/>
          </a:xfrm>
          <a:prstGeom prst="rect">
            <a:avLst/>
          </a:prstGeom>
        </p:spPr>
      </p:pic>
    </p:spTree>
    <p:extLst>
      <p:ext uri="{BB962C8B-B14F-4D97-AF65-F5344CB8AC3E}">
        <p14:creationId xmlns:p14="http://schemas.microsoft.com/office/powerpoint/2010/main" val="326034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71F60-9C96-DADD-16F7-8322C8F88514}"/>
              </a:ext>
            </a:extLst>
          </p:cNvPr>
          <p:cNvSpPr>
            <a:spLocks noGrp="1"/>
          </p:cNvSpPr>
          <p:nvPr>
            <p:ph type="title"/>
          </p:nvPr>
        </p:nvSpPr>
        <p:spPr/>
        <p:txBody>
          <a:bodyPr/>
          <a:lstStyle/>
          <a:p>
            <a:r>
              <a:rPr lang="en-US"/>
              <a:t>Process- Round 3</a:t>
            </a:r>
          </a:p>
        </p:txBody>
      </p:sp>
      <p:sp>
        <p:nvSpPr>
          <p:cNvPr id="3" name="Content Placeholder 2">
            <a:extLst>
              <a:ext uri="{FF2B5EF4-FFF2-40B4-BE49-F238E27FC236}">
                <a16:creationId xmlns:a16="http://schemas.microsoft.com/office/drawing/2014/main" id="{9D9F73FD-ACD9-67E6-E356-64C63F6260FF}"/>
              </a:ext>
            </a:extLst>
          </p:cNvPr>
          <p:cNvSpPr>
            <a:spLocks noGrp="1"/>
          </p:cNvSpPr>
          <p:nvPr>
            <p:ph idx="1"/>
          </p:nvPr>
        </p:nvSpPr>
        <p:spPr/>
        <p:txBody>
          <a:bodyPr vert="horz" lIns="91440" tIns="45720" rIns="91440" bIns="45720" rtlCol="0" anchor="t">
            <a:normAutofit/>
          </a:bodyPr>
          <a:lstStyle/>
          <a:p>
            <a:pPr marL="246380" indent="-246380"/>
            <a:r>
              <a:rPr lang="en-US"/>
              <a:t>All facilitators can place their name as alternates on all of the programs there are able and willing to facilitate</a:t>
            </a:r>
          </a:p>
          <a:p>
            <a:pPr marL="0" indent="0">
              <a:buNone/>
            </a:pPr>
            <a:endParaRPr lang="en-US"/>
          </a:p>
        </p:txBody>
      </p:sp>
      <p:pic>
        <p:nvPicPr>
          <p:cNvPr id="4" name="Picture 3" descr="ROUND 3 WRAP UP – Raiders Gridiron ...">
            <a:extLst>
              <a:ext uri="{FF2B5EF4-FFF2-40B4-BE49-F238E27FC236}">
                <a16:creationId xmlns:a16="http://schemas.microsoft.com/office/drawing/2014/main" id="{969584A5-F24B-EE0E-CC29-A26B9FECFD77}"/>
              </a:ext>
            </a:extLst>
          </p:cNvPr>
          <p:cNvPicPr>
            <a:picLocks noChangeAspect="1"/>
          </p:cNvPicPr>
          <p:nvPr/>
        </p:nvPicPr>
        <p:blipFill>
          <a:blip r:embed="rId2"/>
          <a:stretch>
            <a:fillRect/>
          </a:stretch>
        </p:blipFill>
        <p:spPr>
          <a:xfrm>
            <a:off x="5155138" y="3432955"/>
            <a:ext cx="2141579" cy="2143125"/>
          </a:xfrm>
          <a:prstGeom prst="rect">
            <a:avLst/>
          </a:prstGeom>
        </p:spPr>
      </p:pic>
    </p:spTree>
    <p:extLst>
      <p:ext uri="{BB962C8B-B14F-4D97-AF65-F5344CB8AC3E}">
        <p14:creationId xmlns:p14="http://schemas.microsoft.com/office/powerpoint/2010/main" val="38352580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5E01D-A94D-ADF1-EF27-FE2943F0E58C}"/>
              </a:ext>
            </a:extLst>
          </p:cNvPr>
          <p:cNvSpPr>
            <a:spLocks noGrp="1"/>
          </p:cNvSpPr>
          <p:nvPr>
            <p:ph type="title"/>
          </p:nvPr>
        </p:nvSpPr>
        <p:spPr/>
        <p:txBody>
          <a:bodyPr/>
          <a:lstStyle/>
          <a:p>
            <a:r>
              <a:rPr lang="en-US"/>
              <a:t>Process- Round 4</a:t>
            </a:r>
          </a:p>
        </p:txBody>
      </p:sp>
      <p:sp>
        <p:nvSpPr>
          <p:cNvPr id="3" name="Content Placeholder 2">
            <a:extLst>
              <a:ext uri="{FF2B5EF4-FFF2-40B4-BE49-F238E27FC236}">
                <a16:creationId xmlns:a16="http://schemas.microsoft.com/office/drawing/2014/main" id="{411C4D5C-0190-CB5A-8F57-C518E3991E70}"/>
              </a:ext>
            </a:extLst>
          </p:cNvPr>
          <p:cNvSpPr>
            <a:spLocks noGrp="1"/>
          </p:cNvSpPr>
          <p:nvPr>
            <p:ph idx="1"/>
          </p:nvPr>
        </p:nvSpPr>
        <p:spPr/>
        <p:txBody>
          <a:bodyPr vert="horz" lIns="91440" tIns="45720" rIns="91440" bIns="45720" rtlCol="0" anchor="t">
            <a:normAutofit/>
          </a:bodyPr>
          <a:lstStyle/>
          <a:p>
            <a:pPr marL="246380" indent="-246380"/>
            <a:r>
              <a:rPr lang="en-US"/>
              <a:t>Team Leads!</a:t>
            </a:r>
          </a:p>
          <a:p>
            <a:pPr marL="612140" lvl="1" indent="-246380">
              <a:buFont typeface="Courier New" pitchFamily="34" charset="0"/>
              <a:buChar char="o"/>
            </a:pPr>
            <a:r>
              <a:rPr lang="en-US"/>
              <a:t>Each team needs to designate a team lead</a:t>
            </a:r>
          </a:p>
          <a:p>
            <a:pPr marL="612140" lvl="1" indent="-246380">
              <a:buFont typeface="Courier New" pitchFamily="34" charset="0"/>
              <a:buChar char="o"/>
            </a:pPr>
            <a:r>
              <a:rPr lang="en-US"/>
              <a:t>For Foundations, there needs to be a team lead and a worksite organizing lead</a:t>
            </a:r>
          </a:p>
          <a:p>
            <a:pPr marL="612140" lvl="1" indent="-246380">
              <a:buFont typeface="Courier New" pitchFamily="34" charset="0"/>
              <a:buChar char="o"/>
            </a:pPr>
            <a:r>
              <a:rPr lang="en-US"/>
              <a:t>We will do this one team at a time, since we all serve on 2 teams</a:t>
            </a:r>
          </a:p>
          <a:p>
            <a:pPr marL="612140" lvl="1" indent="-246380">
              <a:buFont typeface="Courier New" pitchFamily="34" charset="0"/>
              <a:buChar char="o"/>
            </a:pPr>
            <a:endParaRPr lang="en-US"/>
          </a:p>
        </p:txBody>
      </p:sp>
      <p:pic>
        <p:nvPicPr>
          <p:cNvPr id="4" name="Picture 3" descr="Why is Tone of Voice Important in ...">
            <a:extLst>
              <a:ext uri="{FF2B5EF4-FFF2-40B4-BE49-F238E27FC236}">
                <a16:creationId xmlns:a16="http://schemas.microsoft.com/office/drawing/2014/main" id="{3B3DFADB-A2BF-2EFA-62B2-3FB2A6644B85}"/>
              </a:ext>
            </a:extLst>
          </p:cNvPr>
          <p:cNvPicPr>
            <a:picLocks noChangeAspect="1"/>
          </p:cNvPicPr>
          <p:nvPr/>
        </p:nvPicPr>
        <p:blipFill>
          <a:blip r:embed="rId2"/>
          <a:stretch>
            <a:fillRect/>
          </a:stretch>
        </p:blipFill>
        <p:spPr>
          <a:xfrm>
            <a:off x="3053803" y="4061428"/>
            <a:ext cx="7080093" cy="1949039"/>
          </a:xfrm>
          <a:prstGeom prst="rect">
            <a:avLst/>
          </a:prstGeom>
        </p:spPr>
      </p:pic>
    </p:spTree>
    <p:extLst>
      <p:ext uri="{BB962C8B-B14F-4D97-AF65-F5344CB8AC3E}">
        <p14:creationId xmlns:p14="http://schemas.microsoft.com/office/powerpoint/2010/main" val="38996649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9414" y="2020186"/>
            <a:ext cx="5166822" cy="4152014"/>
          </a:xfrm>
        </p:spPr>
        <p:txBody>
          <a:bodyPr vert="horz" lIns="91440" tIns="45720" rIns="91440" bIns="45720" rtlCol="0" anchor="t">
            <a:normAutofit/>
          </a:bodyPr>
          <a:lstStyle/>
          <a:p>
            <a:pPr marL="0" indent="0">
              <a:buNone/>
            </a:pPr>
            <a:r>
              <a:rPr lang="en-US" sz="4800"/>
              <a:t>Content Team Work Time</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44894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506" y="0"/>
            <a:ext cx="9782801" cy="864191"/>
          </a:xfrm>
        </p:spPr>
        <p:txBody>
          <a:bodyPr/>
          <a:lstStyle/>
          <a:p>
            <a:r>
              <a:rPr lang="en-US"/>
              <a:t>Process and Resources</a:t>
            </a:r>
          </a:p>
        </p:txBody>
      </p:sp>
      <p:sp>
        <p:nvSpPr>
          <p:cNvPr id="3" name="Content Placeholder 2"/>
          <p:cNvSpPr>
            <a:spLocks noGrp="1"/>
          </p:cNvSpPr>
          <p:nvPr>
            <p:ph idx="1"/>
          </p:nvPr>
        </p:nvSpPr>
        <p:spPr>
          <a:xfrm>
            <a:off x="636506" y="1020726"/>
            <a:ext cx="11552319" cy="4960088"/>
          </a:xfrm>
        </p:spPr>
        <p:txBody>
          <a:bodyPr vert="horz" lIns="91440" tIns="45720" rIns="91440" bIns="45720" rtlCol="0" anchor="t">
            <a:normAutofit/>
          </a:bodyPr>
          <a:lstStyle/>
          <a:p>
            <a:pPr marL="246380" indent="-246380"/>
            <a:r>
              <a:rPr lang="en-US"/>
              <a:t>Spreadsheet with your content teams</a:t>
            </a:r>
          </a:p>
          <a:p>
            <a:pPr marL="246380" indent="-246380"/>
            <a:r>
              <a:rPr lang="en-US"/>
              <a:t>Outcomes (besides those sent to your group in advance)</a:t>
            </a:r>
          </a:p>
          <a:p>
            <a:pPr marL="612140" lvl="1" indent="-246380"/>
            <a:r>
              <a:rPr lang="en-US"/>
              <a:t>Handouts</a:t>
            </a:r>
          </a:p>
          <a:p>
            <a:pPr marL="612140" lvl="1" indent="-246380"/>
            <a:r>
              <a:rPr lang="en-US"/>
              <a:t>Review the facilitator notes for  suggestions, and change size of slides </a:t>
            </a:r>
          </a:p>
          <a:p>
            <a:pPr marL="612140" lvl="1" indent="-246380"/>
            <a:r>
              <a:rPr lang="en-US"/>
              <a:t>Review of the Evaluations</a:t>
            </a:r>
          </a:p>
          <a:p>
            <a:pPr marL="612140" lvl="1" indent="-246380"/>
            <a:r>
              <a:rPr lang="en-US"/>
              <a:t>Review of any content that might support it</a:t>
            </a:r>
          </a:p>
          <a:p>
            <a:pPr marL="246380" indent="-246380"/>
            <a:r>
              <a:rPr lang="en-US"/>
              <a:t>Face to Face First</a:t>
            </a:r>
          </a:p>
          <a:p>
            <a:pPr marL="246380" indent="-246380"/>
            <a:r>
              <a:rPr lang="en-US"/>
              <a:t>Online Next – everyone is going to be putting their Pre-Attendance on line</a:t>
            </a:r>
          </a:p>
        </p:txBody>
      </p:sp>
    </p:spTree>
    <p:extLst>
      <p:ext uri="{BB962C8B-B14F-4D97-AF65-F5344CB8AC3E}">
        <p14:creationId xmlns:p14="http://schemas.microsoft.com/office/powerpoint/2010/main" val="1684101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9414" y="2020186"/>
            <a:ext cx="5166822" cy="4152014"/>
          </a:xfrm>
        </p:spPr>
        <p:txBody>
          <a:bodyPr>
            <a:normAutofit/>
          </a:bodyPr>
          <a:lstStyle/>
          <a:p>
            <a:pPr marL="0" indent="0">
              <a:buNone/>
            </a:pPr>
            <a:r>
              <a:rPr lang="en-US" sz="4800"/>
              <a:t>Progress Report</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4291613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2A3DE799-AD86-45AB-8D31-B6BDD82B028C}">
  <ds:schemaRefs>
    <ds:schemaRef ds:uri="http://schemas.microsoft.com/sharepoint/v3/contenttype/forms"/>
  </ds:schemaRefs>
</ds:datastoreItem>
</file>

<file path=customXml/itemProps2.xml><?xml version="1.0" encoding="utf-8"?>
<ds:datastoreItem xmlns:ds="http://schemas.openxmlformats.org/officeDocument/2006/customXml" ds:itemID="{A6779A7C-74C0-4530-B819-688C8944E51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4962134-CF32-49C7-AFC6-4F679D5E57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52</Slides>
  <Notes>7</Notes>
  <HiddenSlides>0</HiddenSlides>
  <ScaleCrop>false</ScaleCrop>
  <HeadingPairs>
    <vt:vector size="4" baseType="variant">
      <vt:variant>
        <vt:lpstr>Theme</vt:lpstr>
      </vt:variant>
      <vt:variant>
        <vt:i4>2</vt:i4>
      </vt:variant>
      <vt:variant>
        <vt:lpstr>Slide Titles</vt:lpstr>
      </vt:variant>
      <vt:variant>
        <vt:i4>52</vt:i4>
      </vt:variant>
    </vt:vector>
  </HeadingPairs>
  <TitlesOfParts>
    <vt:vector size="54" baseType="lpstr">
      <vt:lpstr>Math 16x9</vt:lpstr>
      <vt:lpstr>Office Theme</vt:lpstr>
      <vt:lpstr>Honoring This Space</vt:lpstr>
      <vt:lpstr>Facilitator Planning Meeting</vt:lpstr>
      <vt:lpstr>3 Day Agenda</vt:lpstr>
      <vt:lpstr>Our Outcomes</vt:lpstr>
      <vt:lpstr>Community Agreements</vt:lpstr>
      <vt:lpstr>Logistics to Remember</vt:lpstr>
      <vt:lpstr>Getting to Know Us</vt:lpstr>
      <vt:lpstr>Shared Drive</vt:lpstr>
      <vt:lpstr>Why are we Here? </vt:lpstr>
      <vt:lpstr>PowerPoint Presentation</vt:lpstr>
      <vt:lpstr>What occupies your time?</vt:lpstr>
      <vt:lpstr>Time Matters</vt:lpstr>
      <vt:lpstr>What do you see?</vt:lpstr>
      <vt:lpstr>Key Ideas</vt:lpstr>
      <vt:lpstr>PowerPoint Presentation</vt:lpstr>
      <vt:lpstr>Key Ideas</vt:lpstr>
      <vt:lpstr>PowerPoint Presentation</vt:lpstr>
      <vt:lpstr>Instructional Styles </vt:lpstr>
      <vt:lpstr>Instructional Styles- At your table... </vt:lpstr>
      <vt:lpstr>Leadership Styles</vt:lpstr>
      <vt:lpstr>Leadership Styles Report Out</vt:lpstr>
      <vt:lpstr>Leadership Styles Report Out</vt:lpstr>
      <vt:lpstr>Leadership Styles Report Out</vt:lpstr>
      <vt:lpstr>Key Ideas</vt:lpstr>
      <vt:lpstr>PowerPoint Presentation</vt:lpstr>
      <vt:lpstr>Choose Your Own Adventure Round 1</vt:lpstr>
      <vt:lpstr>PowerPoint Presentation</vt:lpstr>
      <vt:lpstr>Choose Your Own Adventure Round 2</vt:lpstr>
      <vt:lpstr>PowerPoint Presentation</vt:lpstr>
      <vt:lpstr>Core Beliefs of this Program</vt:lpstr>
      <vt:lpstr>PowerPoint Presentation</vt:lpstr>
      <vt:lpstr>PowerPoint Presentation</vt:lpstr>
      <vt:lpstr>By the Numbers</vt:lpstr>
      <vt:lpstr>Why This Work and This Team</vt:lpstr>
      <vt:lpstr>Lucy and the Charts</vt:lpstr>
      <vt:lpstr>Ending it Right</vt:lpstr>
      <vt:lpstr>Facilitator Planning Meeting Day 2</vt:lpstr>
      <vt:lpstr>Please Have the Sharepoint Site  Open on Your Laptop</vt:lpstr>
      <vt:lpstr>Community Agreements </vt:lpstr>
      <vt:lpstr>3 Day Agenda</vt:lpstr>
      <vt:lpstr>Our Outcomes</vt:lpstr>
      <vt:lpstr>Thinking about Presenting Teams</vt:lpstr>
      <vt:lpstr>PowerPoint Presentation</vt:lpstr>
      <vt:lpstr>The Goal</vt:lpstr>
      <vt:lpstr>The Process- Round 1</vt:lpstr>
      <vt:lpstr>The Process- Round 1- Continued</vt:lpstr>
      <vt:lpstr>Process- Round 2</vt:lpstr>
      <vt:lpstr>Process- Round 3</vt:lpstr>
      <vt:lpstr>Process- Round 4</vt:lpstr>
      <vt:lpstr>PowerPoint Presentation</vt:lpstr>
      <vt:lpstr>Process and Resources</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2024-06-05T13:25:49Z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FeatureTags">
    <vt:lpwstr/>
  </property>
  <property fmtid="{D5CDD505-2E9C-101B-9397-08002B2CF9AE}" pid="4" name="LocalizationTags">
    <vt:lpwstr/>
  </property>
  <property fmtid="{D5CDD505-2E9C-101B-9397-08002B2CF9AE}" pid="5" name="CampaignTags">
    <vt:lpwstr/>
  </property>
  <property fmtid="{D5CDD505-2E9C-101B-9397-08002B2CF9AE}" pid="6" name="ScenarioTags">
    <vt:lpwstr/>
  </property>
  <property fmtid="{D5CDD505-2E9C-101B-9397-08002B2CF9AE}" pid="7" name="ContentTypeId">
    <vt:lpwstr>0x0101004F15A52AE31FEC4EB9E74AAFCF7B6AD7</vt:lpwstr>
  </property>
  <property fmtid="{D5CDD505-2E9C-101B-9397-08002B2CF9AE}" pid="8" name="MediaServiceImageTags">
    <vt:lpwstr/>
  </property>
</Properties>
</file>