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 id="2147483672" r:id="rId4"/>
    <p:sldMasterId id="2147483648" r:id="rId5"/>
  </p:sldMasterIdLst>
  <p:notesMasterIdLst>
    <p:notesMasterId r:id="rId25"/>
  </p:notesMasterIdLst>
  <p:sldIdLst>
    <p:sldId id="256" r:id="rId6"/>
    <p:sldId id="262" r:id="rId7"/>
    <p:sldId id="257" r:id="rId8"/>
    <p:sldId id="265" r:id="rId9"/>
    <p:sldId id="759" r:id="rId10"/>
    <p:sldId id="264" r:id="rId11"/>
    <p:sldId id="320" r:id="rId12"/>
    <p:sldId id="766" r:id="rId13"/>
    <p:sldId id="765" r:id="rId14"/>
    <p:sldId id="260" r:id="rId15"/>
    <p:sldId id="258" r:id="rId16"/>
    <p:sldId id="266" r:id="rId17"/>
    <p:sldId id="321" r:id="rId18"/>
    <p:sldId id="762" r:id="rId19"/>
    <p:sldId id="764" r:id="rId20"/>
    <p:sldId id="763" r:id="rId21"/>
    <p:sldId id="760" r:id="rId22"/>
    <p:sldId id="767" r:id="rId23"/>
    <p:sldId id="322"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3.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iswold, Lucy [NEA - FO]" userId="S::lgriswold@nea.org::5d2968ee-0cb0-4836-ad52-edf55946ef11" providerId="AD" clId="Web-{381D419A-6932-1E54-8729-145A0F277807}"/>
    <pc:docChg chg="addSld modSld">
      <pc:chgData name="Griswold, Lucy [NEA - FO]" userId="S::lgriswold@nea.org::5d2968ee-0cb0-4836-ad52-edf55946ef11" providerId="AD" clId="Web-{381D419A-6932-1E54-8729-145A0F277807}" dt="2024-05-29T13:06:51.993" v="81" actId="1076"/>
      <pc:docMkLst>
        <pc:docMk/>
      </pc:docMkLst>
      <pc:sldChg chg="addSp delSp modSp new mod setBg">
        <pc:chgData name="Griswold, Lucy [NEA - FO]" userId="S::lgriswold@nea.org::5d2968ee-0cb0-4836-ad52-edf55946ef11" providerId="AD" clId="Web-{381D419A-6932-1E54-8729-145A0F277807}" dt="2024-05-29T13:06:51.993" v="81" actId="1076"/>
        <pc:sldMkLst>
          <pc:docMk/>
          <pc:sldMk cId="1938795828" sldId="262"/>
        </pc:sldMkLst>
        <pc:spChg chg="mod ord">
          <ac:chgData name="Griswold, Lucy [NEA - FO]" userId="S::lgriswold@nea.org::5d2968ee-0cb0-4836-ad52-edf55946ef11" providerId="AD" clId="Web-{381D419A-6932-1E54-8729-145A0F277807}" dt="2024-05-29T13:06:51.993" v="81" actId="1076"/>
          <ac:spMkLst>
            <pc:docMk/>
            <pc:sldMk cId="1938795828" sldId="262"/>
            <ac:spMk id="2" creationId="{0B2AF6C1-3C5E-E8A8-B759-FCDB72FB65A5}"/>
          </ac:spMkLst>
        </pc:spChg>
        <pc:spChg chg="del mod">
          <ac:chgData name="Griswold, Lucy [NEA - FO]" userId="S::lgriswold@nea.org::5d2968ee-0cb0-4836-ad52-edf55946ef11" providerId="AD" clId="Web-{381D419A-6932-1E54-8729-145A0F277807}" dt="2024-05-29T13:02:59.925" v="9"/>
          <ac:spMkLst>
            <pc:docMk/>
            <pc:sldMk cId="1938795828" sldId="262"/>
            <ac:spMk id="3" creationId="{C9BF54A1-C78E-9A2A-2A3C-F583BB585663}"/>
          </ac:spMkLst>
        </pc:spChg>
        <pc:spChg chg="add mod">
          <ac:chgData name="Griswold, Lucy [NEA - FO]" userId="S::lgriswold@nea.org::5d2968ee-0cb0-4836-ad52-edf55946ef11" providerId="AD" clId="Web-{381D419A-6932-1E54-8729-145A0F277807}" dt="2024-05-29T13:06:36.868" v="74" actId="1076"/>
          <ac:spMkLst>
            <pc:docMk/>
            <pc:sldMk cId="1938795828" sldId="262"/>
            <ac:spMk id="5" creationId="{2BA371AE-C1B3-3AEF-6D06-1C11BCF9A3E7}"/>
          </ac:spMkLst>
        </pc:spChg>
        <pc:spChg chg="add del">
          <ac:chgData name="Griswold, Lucy [NEA - FO]" userId="S::lgriswold@nea.org::5d2968ee-0cb0-4836-ad52-edf55946ef11" providerId="AD" clId="Web-{381D419A-6932-1E54-8729-145A0F277807}" dt="2024-05-29T13:05:30.054" v="34"/>
          <ac:spMkLst>
            <pc:docMk/>
            <pc:sldMk cId="1938795828" sldId="262"/>
            <ac:spMk id="10" creationId="{04812C46-200A-4DEB-A05E-3ED6C68C2387}"/>
          </ac:spMkLst>
        </pc:spChg>
        <pc:spChg chg="add del">
          <ac:chgData name="Griswold, Lucy [NEA - FO]" userId="S::lgriswold@nea.org::5d2968ee-0cb0-4836-ad52-edf55946ef11" providerId="AD" clId="Web-{381D419A-6932-1E54-8729-145A0F277807}" dt="2024-05-29T13:05:30.054" v="34"/>
          <ac:spMkLst>
            <pc:docMk/>
            <pc:sldMk cId="1938795828" sldId="262"/>
            <ac:spMk id="12" creationId="{D1EA859B-E555-4109-94F3-6700E046E008}"/>
          </ac:spMkLst>
        </pc:spChg>
        <pc:spChg chg="add">
          <ac:chgData name="Griswold, Lucy [NEA - FO]" userId="S::lgriswold@nea.org::5d2968ee-0cb0-4836-ad52-edf55946ef11" providerId="AD" clId="Web-{381D419A-6932-1E54-8729-145A0F277807}" dt="2024-05-29T13:05:30.054" v="34"/>
          <ac:spMkLst>
            <pc:docMk/>
            <pc:sldMk cId="1938795828" sldId="262"/>
            <ac:spMk id="17" creationId="{04812C46-200A-4DEB-A05E-3ED6C68C2387}"/>
          </ac:spMkLst>
        </pc:spChg>
        <pc:spChg chg="add">
          <ac:chgData name="Griswold, Lucy [NEA - FO]" userId="S::lgriswold@nea.org::5d2968ee-0cb0-4836-ad52-edf55946ef11" providerId="AD" clId="Web-{381D419A-6932-1E54-8729-145A0F277807}" dt="2024-05-29T13:05:30.054" v="34"/>
          <ac:spMkLst>
            <pc:docMk/>
            <pc:sldMk cId="1938795828" sldId="262"/>
            <ac:spMk id="19" creationId="{D1EA859B-E555-4109-94F3-6700E046E008}"/>
          </ac:spMkLst>
        </pc:spChg>
        <pc:picChg chg="add mod">
          <ac:chgData name="Griswold, Lucy [NEA - FO]" userId="S::lgriswold@nea.org::5d2968ee-0cb0-4836-ad52-edf55946ef11" providerId="AD" clId="Web-{381D419A-6932-1E54-8729-145A0F277807}" dt="2024-05-29T13:05:30.054" v="34"/>
          <ac:picMkLst>
            <pc:docMk/>
            <pc:sldMk cId="1938795828" sldId="262"/>
            <ac:picMk id="4" creationId="{41783ED5-E903-B66A-DE88-B0E09CDE378B}"/>
          </ac:picMkLst>
        </pc:picChg>
      </pc:sldChg>
    </pc:docChg>
  </pc:docChgLst>
  <pc:docChgLst>
    <pc:chgData name="Shelly Clements" userId="S::sclement_nysutmail.org#ext#@neahq.onmicrosoft.com::aec59e57-b7f6-41b7-8204-e74ca6af6a4b" providerId="AD" clId="Web-{8A7BFC83-E629-FC16-DA0F-6B9D2E4311FF}"/>
    <pc:docChg chg="addSld delSld modSld">
      <pc:chgData name="Shelly Clements" userId="S::sclement_nysutmail.org#ext#@neahq.onmicrosoft.com::aec59e57-b7f6-41b7-8204-e74ca6af6a4b" providerId="AD" clId="Web-{8A7BFC83-E629-FC16-DA0F-6B9D2E4311FF}" dt="2024-06-02T14:41:32.407" v="2"/>
      <pc:docMkLst>
        <pc:docMk/>
      </pc:docMkLst>
      <pc:sldChg chg="del">
        <pc:chgData name="Shelly Clements" userId="S::sclement_nysutmail.org#ext#@neahq.onmicrosoft.com::aec59e57-b7f6-41b7-8204-e74ca6af6a4b" providerId="AD" clId="Web-{8A7BFC83-E629-FC16-DA0F-6B9D2E4311FF}" dt="2024-06-02T14:41:32.407" v="2"/>
        <pc:sldMkLst>
          <pc:docMk/>
          <pc:sldMk cId="3844973198" sldId="258"/>
        </pc:sldMkLst>
      </pc:sldChg>
      <pc:sldChg chg="delSp add">
        <pc:chgData name="Shelly Clements" userId="S::sclement_nysutmail.org#ext#@neahq.onmicrosoft.com::aec59e57-b7f6-41b7-8204-e74ca6af6a4b" providerId="AD" clId="Web-{8A7BFC83-E629-FC16-DA0F-6B9D2E4311FF}" dt="2024-06-02T14:39:10.574" v="1"/>
        <pc:sldMkLst>
          <pc:docMk/>
          <pc:sldMk cId="3639290856" sldId="759"/>
        </pc:sldMkLst>
        <pc:picChg chg="del">
          <ac:chgData name="Shelly Clements" userId="S::sclement_nysutmail.org#ext#@neahq.onmicrosoft.com::aec59e57-b7f6-41b7-8204-e74ca6af6a4b" providerId="AD" clId="Web-{8A7BFC83-E629-FC16-DA0F-6B9D2E4311FF}" dt="2024-06-02T14:39:10.574" v="1"/>
          <ac:picMkLst>
            <pc:docMk/>
            <pc:sldMk cId="3639290856" sldId="759"/>
            <ac:picMk id="6" creationId="{00000000-0000-0000-0000-000000000000}"/>
          </ac:picMkLst>
        </pc:picChg>
      </pc:sldChg>
    </pc:docChg>
  </pc:docChgLst>
  <pc:docChgLst>
    <pc:chgData name="Shelly Clements" userId="S::sclement_nysutmail.org#ext#@neahq.onmicrosoft.com::aec59e57-b7f6-41b7-8204-e74ca6af6a4b" providerId="AD" clId="Web-{2E89F5F3-ADD8-9C68-1454-AD1380A05807}"/>
    <pc:docChg chg="addSld delSld modSld sldOrd addMainMaster modMainMaster">
      <pc:chgData name="Shelly Clements" userId="S::sclement_nysutmail.org#ext#@neahq.onmicrosoft.com::aec59e57-b7f6-41b7-8204-e74ca6af6a4b" providerId="AD" clId="Web-{2E89F5F3-ADD8-9C68-1454-AD1380A05807}" dt="2024-06-02T17:24:36.506" v="798" actId="20577"/>
      <pc:docMkLst>
        <pc:docMk/>
      </pc:docMkLst>
      <pc:sldChg chg="add modNotes">
        <pc:chgData name="Shelly Clements" userId="S::sclement_nysutmail.org#ext#@neahq.onmicrosoft.com::aec59e57-b7f6-41b7-8204-e74ca6af6a4b" providerId="AD" clId="Web-{2E89F5F3-ADD8-9C68-1454-AD1380A05807}" dt="2024-06-02T15:02:47.503" v="563"/>
        <pc:sldMkLst>
          <pc:docMk/>
          <pc:sldMk cId="2401425734" sldId="258"/>
        </pc:sldMkLst>
      </pc:sldChg>
      <pc:sldChg chg="addSp delSp modSp mod setBg modNotes">
        <pc:chgData name="Shelly Clements" userId="S::sclement_nysutmail.org#ext#@neahq.onmicrosoft.com::aec59e57-b7f6-41b7-8204-e74ca6af6a4b" providerId="AD" clId="Web-{2E89F5F3-ADD8-9C68-1454-AD1380A05807}" dt="2024-06-02T15:25:55.565" v="672"/>
        <pc:sldMkLst>
          <pc:docMk/>
          <pc:sldMk cId="124279409" sldId="260"/>
        </pc:sldMkLst>
        <pc:spChg chg="mod">
          <ac:chgData name="Shelly Clements" userId="S::sclement_nysutmail.org#ext#@neahq.onmicrosoft.com::aec59e57-b7f6-41b7-8204-e74ca6af6a4b" providerId="AD" clId="Web-{2E89F5F3-ADD8-9C68-1454-AD1380A05807}" dt="2024-06-02T15:11:00.769" v="611"/>
          <ac:spMkLst>
            <pc:docMk/>
            <pc:sldMk cId="124279409" sldId="260"/>
            <ac:spMk id="2" creationId="{B5EAC162-87C0-4452-5E91-9F1C5A0A0F0A}"/>
          </ac:spMkLst>
        </pc:spChg>
        <pc:spChg chg="add del">
          <ac:chgData name="Shelly Clements" userId="S::sclement_nysutmail.org#ext#@neahq.onmicrosoft.com::aec59e57-b7f6-41b7-8204-e74ca6af6a4b" providerId="AD" clId="Web-{2E89F5F3-ADD8-9C68-1454-AD1380A05807}" dt="2024-06-02T15:11:00.769" v="611"/>
          <ac:spMkLst>
            <pc:docMk/>
            <pc:sldMk cId="124279409" sldId="260"/>
            <ac:spMk id="8" creationId="{D4771268-CB57-404A-9271-370EB28F6090}"/>
          </ac:spMkLst>
        </pc:spChg>
        <pc:spChg chg="add">
          <ac:chgData name="Shelly Clements" userId="S::sclement_nysutmail.org#ext#@neahq.onmicrosoft.com::aec59e57-b7f6-41b7-8204-e74ca6af6a4b" providerId="AD" clId="Web-{2E89F5F3-ADD8-9C68-1454-AD1380A05807}" dt="2024-06-02T15:11:00.769" v="611"/>
          <ac:spMkLst>
            <pc:docMk/>
            <pc:sldMk cId="124279409" sldId="260"/>
            <ac:spMk id="13" creationId="{6753252F-4873-4F63-801D-CC719279A7D5}"/>
          </ac:spMkLst>
        </pc:spChg>
        <pc:spChg chg="add">
          <ac:chgData name="Shelly Clements" userId="S::sclement_nysutmail.org#ext#@neahq.onmicrosoft.com::aec59e57-b7f6-41b7-8204-e74ca6af6a4b" providerId="AD" clId="Web-{2E89F5F3-ADD8-9C68-1454-AD1380A05807}" dt="2024-06-02T15:11:00.769" v="611"/>
          <ac:spMkLst>
            <pc:docMk/>
            <pc:sldMk cId="124279409" sldId="260"/>
            <ac:spMk id="15" creationId="{047C8CCB-F95D-4249-92DD-651249D3535A}"/>
          </ac:spMkLst>
        </pc:spChg>
        <pc:picChg chg="add mod">
          <ac:chgData name="Shelly Clements" userId="S::sclement_nysutmail.org#ext#@neahq.onmicrosoft.com::aec59e57-b7f6-41b7-8204-e74ca6af6a4b" providerId="AD" clId="Web-{2E89F5F3-ADD8-9C68-1454-AD1380A05807}" dt="2024-06-02T15:11:00.769" v="611"/>
          <ac:picMkLst>
            <pc:docMk/>
            <pc:sldMk cId="124279409" sldId="260"/>
            <ac:picMk id="3" creationId="{8C13A7EA-47F9-BA70-243F-A1251ED0FD51}"/>
          </ac:picMkLst>
        </pc:picChg>
      </pc:sldChg>
      <pc:sldChg chg="modSp del">
        <pc:chgData name="Shelly Clements" userId="S::sclement_nysutmail.org#ext#@neahq.onmicrosoft.com::aec59e57-b7f6-41b7-8204-e74ca6af6a4b" providerId="AD" clId="Web-{2E89F5F3-ADD8-9C68-1454-AD1380A05807}" dt="2024-06-02T11:33:49.351" v="16"/>
        <pc:sldMkLst>
          <pc:docMk/>
          <pc:sldMk cId="3508741670" sldId="263"/>
        </pc:sldMkLst>
        <pc:spChg chg="mod">
          <ac:chgData name="Shelly Clements" userId="S::sclement_nysutmail.org#ext#@neahq.onmicrosoft.com::aec59e57-b7f6-41b7-8204-e74ca6af6a4b" providerId="AD" clId="Web-{2E89F5F3-ADD8-9C68-1454-AD1380A05807}" dt="2024-06-02T11:33:24.741" v="13" actId="20577"/>
          <ac:spMkLst>
            <pc:docMk/>
            <pc:sldMk cId="3508741670" sldId="263"/>
            <ac:spMk id="3" creationId="{512F9861-2050-1F88-2C0C-2F507B0F5A41}"/>
          </ac:spMkLst>
        </pc:spChg>
      </pc:sldChg>
      <pc:sldChg chg="modNotes">
        <pc:chgData name="Shelly Clements" userId="S::sclement_nysutmail.org#ext#@neahq.onmicrosoft.com::aec59e57-b7f6-41b7-8204-e74ca6af6a4b" providerId="AD" clId="Web-{2E89F5F3-ADD8-9C68-1454-AD1380A05807}" dt="2024-06-02T12:28:59.897" v="285"/>
        <pc:sldMkLst>
          <pc:docMk/>
          <pc:sldMk cId="791592273" sldId="264"/>
        </pc:sldMkLst>
      </pc:sldChg>
      <pc:sldChg chg="addSp modSp mod setBg modNotes">
        <pc:chgData name="Shelly Clements" userId="S::sclement_nysutmail.org#ext#@neahq.onmicrosoft.com::aec59e57-b7f6-41b7-8204-e74ca6af6a4b" providerId="AD" clId="Web-{2E89F5F3-ADD8-9C68-1454-AD1380A05807}" dt="2024-06-02T15:22:25.775" v="658" actId="20577"/>
        <pc:sldMkLst>
          <pc:docMk/>
          <pc:sldMk cId="2835778715" sldId="266"/>
        </pc:sldMkLst>
        <pc:spChg chg="mod">
          <ac:chgData name="Shelly Clements" userId="S::sclement_nysutmail.org#ext#@neahq.onmicrosoft.com::aec59e57-b7f6-41b7-8204-e74ca6af6a4b" providerId="AD" clId="Web-{2E89F5F3-ADD8-9C68-1454-AD1380A05807}" dt="2024-06-02T15:12:06.021" v="612"/>
          <ac:spMkLst>
            <pc:docMk/>
            <pc:sldMk cId="2835778715" sldId="266"/>
            <ac:spMk id="2" creationId="{6139FC65-C711-984C-017A-E77502B8090D}"/>
          </ac:spMkLst>
        </pc:spChg>
        <pc:spChg chg="mod">
          <ac:chgData name="Shelly Clements" userId="S::sclement_nysutmail.org#ext#@neahq.onmicrosoft.com::aec59e57-b7f6-41b7-8204-e74ca6af6a4b" providerId="AD" clId="Web-{2E89F5F3-ADD8-9C68-1454-AD1380A05807}" dt="2024-06-02T15:22:25.775" v="658" actId="20577"/>
          <ac:spMkLst>
            <pc:docMk/>
            <pc:sldMk cId="2835778715" sldId="266"/>
            <ac:spMk id="4" creationId="{EC8F0570-AB9B-5DB8-CA93-6D4F133996ED}"/>
          </ac:spMkLst>
        </pc:spChg>
        <pc:spChg chg="add">
          <ac:chgData name="Shelly Clements" userId="S::sclement_nysutmail.org#ext#@neahq.onmicrosoft.com::aec59e57-b7f6-41b7-8204-e74ca6af6a4b" providerId="AD" clId="Web-{2E89F5F3-ADD8-9C68-1454-AD1380A05807}" dt="2024-06-02T15:12:06.021" v="612"/>
          <ac:spMkLst>
            <pc:docMk/>
            <pc:sldMk cId="2835778715" sldId="266"/>
            <ac:spMk id="9" creationId="{C0763A76-9F1C-4FC5-82B7-DD475DA461B2}"/>
          </ac:spMkLst>
        </pc:spChg>
        <pc:spChg chg="add">
          <ac:chgData name="Shelly Clements" userId="S::sclement_nysutmail.org#ext#@neahq.onmicrosoft.com::aec59e57-b7f6-41b7-8204-e74ca6af6a4b" providerId="AD" clId="Web-{2E89F5F3-ADD8-9C68-1454-AD1380A05807}" dt="2024-06-02T15:12:06.021" v="612"/>
          <ac:spMkLst>
            <pc:docMk/>
            <pc:sldMk cId="2835778715" sldId="266"/>
            <ac:spMk id="11" creationId="{E81BF4F6-F2CF-4984-9D14-D6966D92F99F}"/>
          </ac:spMkLst>
        </pc:spChg>
        <pc:picChg chg="mod">
          <ac:chgData name="Shelly Clements" userId="S::sclement_nysutmail.org#ext#@neahq.onmicrosoft.com::aec59e57-b7f6-41b7-8204-e74ca6af6a4b" providerId="AD" clId="Web-{2E89F5F3-ADD8-9C68-1454-AD1380A05807}" dt="2024-06-02T15:12:06.021" v="612"/>
          <ac:picMkLst>
            <pc:docMk/>
            <pc:sldMk cId="2835778715" sldId="266"/>
            <ac:picMk id="3" creationId="{33C774ED-4C4D-A76A-BA34-09C48BCAEDD4}"/>
          </ac:picMkLst>
        </pc:picChg>
      </pc:sldChg>
      <pc:sldChg chg="modSp add del">
        <pc:chgData name="Shelly Clements" userId="S::sclement_nysutmail.org#ext#@neahq.onmicrosoft.com::aec59e57-b7f6-41b7-8204-e74ca6af6a4b" providerId="AD" clId="Web-{2E89F5F3-ADD8-9C68-1454-AD1380A05807}" dt="2024-06-02T11:31:26.799" v="7"/>
        <pc:sldMkLst>
          <pc:docMk/>
          <pc:sldMk cId="280684614" sldId="282"/>
        </pc:sldMkLst>
        <pc:spChg chg="mod">
          <ac:chgData name="Shelly Clements" userId="S::sclement_nysutmail.org#ext#@neahq.onmicrosoft.com::aec59e57-b7f6-41b7-8204-e74ca6af6a4b" providerId="AD" clId="Web-{2E89F5F3-ADD8-9C68-1454-AD1380A05807}" dt="2024-06-02T11:31:24.440" v="6" actId="20577"/>
          <ac:spMkLst>
            <pc:docMk/>
            <pc:sldMk cId="280684614" sldId="282"/>
            <ac:spMk id="3" creationId="{1626D2E9-5AF5-4D05-98DA-57F795A8AE70}"/>
          </ac:spMkLst>
        </pc:spChg>
      </pc:sldChg>
      <pc:sldChg chg="add del">
        <pc:chgData name="Shelly Clements" userId="S::sclement_nysutmail.org#ext#@neahq.onmicrosoft.com::aec59e57-b7f6-41b7-8204-e74ca6af6a4b" providerId="AD" clId="Web-{2E89F5F3-ADD8-9C68-1454-AD1380A05807}" dt="2024-06-02T11:31:13.330" v="4"/>
        <pc:sldMkLst>
          <pc:docMk/>
          <pc:sldMk cId="3902632044" sldId="283"/>
        </pc:sldMkLst>
      </pc:sldChg>
      <pc:sldChg chg="modSp add">
        <pc:chgData name="Shelly Clements" userId="S::sclement_nysutmail.org#ext#@neahq.onmicrosoft.com::aec59e57-b7f6-41b7-8204-e74ca6af6a4b" providerId="AD" clId="Web-{2E89F5F3-ADD8-9C68-1454-AD1380A05807}" dt="2024-06-02T11:34:32.966" v="26" actId="20577"/>
        <pc:sldMkLst>
          <pc:docMk/>
          <pc:sldMk cId="680688990" sldId="320"/>
        </pc:sldMkLst>
        <pc:spChg chg="mod">
          <ac:chgData name="Shelly Clements" userId="S::sclement_nysutmail.org#ext#@neahq.onmicrosoft.com::aec59e57-b7f6-41b7-8204-e74ca6af6a4b" providerId="AD" clId="Web-{2E89F5F3-ADD8-9C68-1454-AD1380A05807}" dt="2024-06-02T11:34:32.966" v="26" actId="20577"/>
          <ac:spMkLst>
            <pc:docMk/>
            <pc:sldMk cId="680688990" sldId="320"/>
            <ac:spMk id="3" creationId="{1626D2E9-5AF5-4D05-98DA-57F795A8AE70}"/>
          </ac:spMkLst>
        </pc:spChg>
      </pc:sldChg>
      <pc:sldChg chg="addSp delSp modSp add mod replId setBg modNotes">
        <pc:chgData name="Shelly Clements" userId="S::sclement_nysutmail.org#ext#@neahq.onmicrosoft.com::aec59e57-b7f6-41b7-8204-e74ca6af6a4b" providerId="AD" clId="Web-{2E89F5F3-ADD8-9C68-1454-AD1380A05807}" dt="2024-06-02T17:24:36.506" v="798" actId="20577"/>
        <pc:sldMkLst>
          <pc:docMk/>
          <pc:sldMk cId="261540136" sldId="321"/>
        </pc:sldMkLst>
        <pc:spChg chg="mod">
          <ac:chgData name="Shelly Clements" userId="S::sclement_nysutmail.org#ext#@neahq.onmicrosoft.com::aec59e57-b7f6-41b7-8204-e74ca6af6a4b" providerId="AD" clId="Web-{2E89F5F3-ADD8-9C68-1454-AD1380A05807}" dt="2024-06-02T15:23:10.402" v="659"/>
          <ac:spMkLst>
            <pc:docMk/>
            <pc:sldMk cId="261540136" sldId="321"/>
            <ac:spMk id="2" creationId="{6139FC65-C711-984C-017A-E77502B8090D}"/>
          </ac:spMkLst>
        </pc:spChg>
        <pc:spChg chg="mod">
          <ac:chgData name="Shelly Clements" userId="S::sclement_nysutmail.org#ext#@neahq.onmicrosoft.com::aec59e57-b7f6-41b7-8204-e74ca6af6a4b" providerId="AD" clId="Web-{2E89F5F3-ADD8-9C68-1454-AD1380A05807}" dt="2024-06-02T17:24:36.506" v="798" actId="20577"/>
          <ac:spMkLst>
            <pc:docMk/>
            <pc:sldMk cId="261540136" sldId="321"/>
            <ac:spMk id="4" creationId="{EC8F0570-AB9B-5DB8-CA93-6D4F133996ED}"/>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9" creationId="{907EF6B7-1338-4443-8C46-6A318D952DFD}"/>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11" creationId="{DAAE4CDD-124C-4DCF-9584-B6033B545DD5}"/>
          </ac:spMkLst>
        </pc:spChg>
        <pc:spChg chg="add">
          <ac:chgData name="Shelly Clements" userId="S::sclement_nysutmail.org#ext#@neahq.onmicrosoft.com::aec59e57-b7f6-41b7-8204-e74ca6af6a4b" providerId="AD" clId="Web-{2E89F5F3-ADD8-9C68-1454-AD1380A05807}" dt="2024-06-02T15:23:10.402" v="659"/>
          <ac:spMkLst>
            <pc:docMk/>
            <pc:sldMk cId="261540136" sldId="321"/>
            <ac:spMk id="13" creationId="{081E4A58-353D-44AE-B2FC-2A74E2E400F7}"/>
          </ac:spMkLst>
        </pc:spChg>
        <pc:picChg chg="del mod">
          <ac:chgData name="Shelly Clements" userId="S::sclement_nysutmail.org#ext#@neahq.onmicrosoft.com::aec59e57-b7f6-41b7-8204-e74ca6af6a4b" providerId="AD" clId="Web-{2E89F5F3-ADD8-9C68-1454-AD1380A05807}" dt="2024-06-02T16:48:52.375" v="792"/>
          <ac:picMkLst>
            <pc:docMk/>
            <pc:sldMk cId="261540136" sldId="321"/>
            <ac:picMk id="3" creationId="{33C774ED-4C4D-A76A-BA34-09C48BCAEDD4}"/>
          </ac:picMkLst>
        </pc:picChg>
      </pc:sldChg>
      <pc:sldChg chg="add del">
        <pc:chgData name="Shelly Clements" userId="S::sclement_nysutmail.org#ext#@neahq.onmicrosoft.com::aec59e57-b7f6-41b7-8204-e74ca6af6a4b" providerId="AD" clId="Web-{2E89F5F3-ADD8-9C68-1454-AD1380A05807}" dt="2024-06-02T11:33:17.288" v="12"/>
        <pc:sldMkLst>
          <pc:docMk/>
          <pc:sldMk cId="2424419591" sldId="321"/>
        </pc:sldMkLst>
      </pc:sldChg>
      <pc:sldChg chg="modSp new">
        <pc:chgData name="Shelly Clements" userId="S::sclement_nysutmail.org#ext#@neahq.onmicrosoft.com::aec59e57-b7f6-41b7-8204-e74ca6af6a4b" providerId="AD" clId="Web-{2E89F5F3-ADD8-9C68-1454-AD1380A05807}" dt="2024-06-02T12:41:39.462" v="411" actId="20577"/>
        <pc:sldMkLst>
          <pc:docMk/>
          <pc:sldMk cId="2768024754" sldId="322"/>
        </pc:sldMkLst>
        <pc:spChg chg="mod">
          <ac:chgData name="Shelly Clements" userId="S::sclement_nysutmail.org#ext#@neahq.onmicrosoft.com::aec59e57-b7f6-41b7-8204-e74ca6af6a4b" providerId="AD" clId="Web-{2E89F5F3-ADD8-9C68-1454-AD1380A05807}" dt="2024-06-02T12:41:39.462" v="411" actId="20577"/>
          <ac:spMkLst>
            <pc:docMk/>
            <pc:sldMk cId="2768024754" sldId="322"/>
            <ac:spMk id="2" creationId="{3CD1C280-FF32-1B92-613D-776E2ECE30E3}"/>
          </ac:spMkLst>
        </pc:spChg>
      </pc:sldChg>
      <pc:sldChg chg="modSp add ord replId">
        <pc:chgData name="Shelly Clements" userId="S::sclement_nysutmail.org#ext#@neahq.onmicrosoft.com::aec59e57-b7f6-41b7-8204-e74ca6af6a4b" providerId="AD" clId="Web-{2E89F5F3-ADD8-9C68-1454-AD1380A05807}" dt="2024-06-02T15:08:33.153" v="599" actId="20577"/>
        <pc:sldMkLst>
          <pc:docMk/>
          <pc:sldMk cId="4071865781" sldId="760"/>
        </pc:sldMkLst>
        <pc:spChg chg="mod">
          <ac:chgData name="Shelly Clements" userId="S::sclement_nysutmail.org#ext#@neahq.onmicrosoft.com::aec59e57-b7f6-41b7-8204-e74ca6af6a4b" providerId="AD" clId="Web-{2E89F5F3-ADD8-9C68-1454-AD1380A05807}" dt="2024-06-02T15:08:33.153" v="599" actId="20577"/>
          <ac:spMkLst>
            <pc:docMk/>
            <pc:sldMk cId="4071865781" sldId="760"/>
            <ac:spMk id="3" creationId="{1626D2E9-5AF5-4D05-98DA-57F795A8AE70}"/>
          </ac:spMkLst>
        </pc:spChg>
      </pc:sldChg>
      <pc:sldChg chg="addSp delSp modSp add del">
        <pc:chgData name="Shelly Clements" userId="S::sclement_nysutmail.org#ext#@neahq.onmicrosoft.com::aec59e57-b7f6-41b7-8204-e74ca6af6a4b" providerId="AD" clId="Web-{2E89F5F3-ADD8-9C68-1454-AD1380A05807}" dt="2024-06-02T16:46:08.150" v="778"/>
        <pc:sldMkLst>
          <pc:docMk/>
          <pc:sldMk cId="130380397" sldId="761"/>
        </pc:sldMkLst>
        <pc:spChg chg="add mod">
          <ac:chgData name="Shelly Clements" userId="S::sclement_nysutmail.org#ext#@neahq.onmicrosoft.com::aec59e57-b7f6-41b7-8204-e74ca6af6a4b" providerId="AD" clId="Web-{2E89F5F3-ADD8-9C68-1454-AD1380A05807}" dt="2024-06-02T16:45:30.446" v="776"/>
          <ac:spMkLst>
            <pc:docMk/>
            <pc:sldMk cId="130380397" sldId="761"/>
            <ac:spMk id="6" creationId="{7543F155-8590-191C-434A-33BE053FBD2E}"/>
          </ac:spMkLst>
        </pc:spChg>
        <pc:graphicFrameChg chg="del">
          <ac:chgData name="Shelly Clements" userId="S::sclement_nysutmail.org#ext#@neahq.onmicrosoft.com::aec59e57-b7f6-41b7-8204-e74ca6af6a4b" providerId="AD" clId="Web-{2E89F5F3-ADD8-9C68-1454-AD1380A05807}" dt="2024-06-02T16:45:30.446" v="776"/>
          <ac:graphicFrameMkLst>
            <pc:docMk/>
            <pc:sldMk cId="130380397" sldId="761"/>
            <ac:graphicFrameMk id="4" creationId="{BE25C740-428A-25C8-9834-0C89F5B30862}"/>
          </ac:graphicFrameMkLst>
        </pc:graphicFrameChg>
      </pc:sldChg>
      <pc:sldChg chg="add">
        <pc:chgData name="Shelly Clements" userId="S::sclement_nysutmail.org#ext#@neahq.onmicrosoft.com::aec59e57-b7f6-41b7-8204-e74ca6af6a4b" providerId="AD" clId="Web-{2E89F5F3-ADD8-9C68-1454-AD1380A05807}" dt="2024-06-02T16:46:01.650" v="777"/>
        <pc:sldMkLst>
          <pc:docMk/>
          <pc:sldMk cId="2033074235" sldId="762"/>
        </pc:sldMkLst>
      </pc:sldChg>
      <pc:sldMasterChg chg="add addSldLayout">
        <pc:chgData name="Shelly Clements" userId="S::sclement_nysutmail.org#ext#@neahq.onmicrosoft.com::aec59e57-b7f6-41b7-8204-e74ca6af6a4b" providerId="AD" clId="Web-{2E89F5F3-ADD8-9C68-1454-AD1380A05807}" dt="2024-06-02T14:51:15.730" v="450"/>
        <pc:sldMasterMkLst>
          <pc:docMk/>
          <pc:sldMasterMk cId="169972361" sldId="2147483648"/>
        </pc:sldMasterMkLst>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813284708" sldId="2147483649"/>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1322100651" sldId="2147483650"/>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3807397074" sldId="2147483651"/>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535491433" sldId="2147483652"/>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809089676" sldId="2147483653"/>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1431293749" sldId="2147483654"/>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349576786" sldId="2147483655"/>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3082256715" sldId="2147483656"/>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2198490975" sldId="2147483657"/>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814015628" sldId="2147483658"/>
          </pc:sldLayoutMkLst>
        </pc:sldLayoutChg>
        <pc:sldLayoutChg chg="add">
          <pc:chgData name="Shelly Clements" userId="S::sclement_nysutmail.org#ext#@neahq.onmicrosoft.com::aec59e57-b7f6-41b7-8204-e74ca6af6a4b" providerId="AD" clId="Web-{2E89F5F3-ADD8-9C68-1454-AD1380A05807}" dt="2024-06-02T14:51:15.730" v="450"/>
          <pc:sldLayoutMkLst>
            <pc:docMk/>
            <pc:sldMasterMk cId="169972361" sldId="2147483648"/>
            <pc:sldLayoutMk cId="694046099" sldId="2147483659"/>
          </pc:sldLayoutMkLst>
        </pc:sldLayoutChg>
      </pc:sldMasterChg>
      <pc:sldMasterChg chg="add replId addSldLayout modSldLayout">
        <pc:chgData name="Shelly Clements" userId="S::sclement_nysutmail.org#ext#@neahq.onmicrosoft.com::aec59e57-b7f6-41b7-8204-e74ca6af6a4b" providerId="AD" clId="Web-{2E89F5F3-ADD8-9C68-1454-AD1380A05807}" dt="2024-06-02T14:51:15.730" v="450"/>
        <pc:sldMasterMkLst>
          <pc:docMk/>
          <pc:sldMasterMk cId="2688929531" sldId="2147483672"/>
        </pc:sldMasterMkLst>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3500771707" sldId="2147483673"/>
          </pc:sldLayoutMkLst>
        </pc:sldLayoutChg>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1013469848" sldId="2147483674"/>
          </pc:sldLayoutMkLst>
        </pc:sldLayoutChg>
        <pc:sldLayoutChg chg="add replId">
          <pc:chgData name="Shelly Clements" userId="S::sclement_nysutmail.org#ext#@neahq.onmicrosoft.com::aec59e57-b7f6-41b7-8204-e74ca6af6a4b" providerId="AD" clId="Web-{2E89F5F3-ADD8-9C68-1454-AD1380A05807}" dt="2024-06-02T14:51:15.730" v="450"/>
          <pc:sldLayoutMkLst>
            <pc:docMk/>
            <pc:sldMasterMk cId="2688929531" sldId="2147483672"/>
            <pc:sldLayoutMk cId="2965032264" sldId="2147483675"/>
          </pc:sldLayoutMkLst>
        </pc:sldLayoutChg>
      </pc:sldMasterChg>
    </pc:docChg>
  </pc:docChgLst>
  <pc:docChgLst>
    <pc:chgData name="Shelly Clements" userId="S::sclement_nysutmail.org#ext#@neahq.onmicrosoft.com::aec59e57-b7f6-41b7-8204-e74ca6af6a4b" providerId="AD" clId="Web-{A19B16D7-86AA-262C-0923-823632A6902D}"/>
    <pc:docChg chg="addSld modSld">
      <pc:chgData name="Shelly Clements" userId="S::sclement_nysutmail.org#ext#@neahq.onmicrosoft.com::aec59e57-b7f6-41b7-8204-e74ca6af6a4b" providerId="AD" clId="Web-{A19B16D7-86AA-262C-0923-823632A6902D}" dt="2024-05-31T18:29:27.779" v="430" actId="20577"/>
      <pc:docMkLst>
        <pc:docMk/>
      </pc:docMkLst>
      <pc:sldChg chg="addSp modSp">
        <pc:chgData name="Shelly Clements" userId="S::sclement_nysutmail.org#ext#@neahq.onmicrosoft.com::aec59e57-b7f6-41b7-8204-e74ca6af6a4b" providerId="AD" clId="Web-{A19B16D7-86AA-262C-0923-823632A6902D}" dt="2024-05-31T18:29:27.779" v="430" actId="20577"/>
        <pc:sldMkLst>
          <pc:docMk/>
          <pc:sldMk cId="3844973198" sldId="258"/>
        </pc:sldMkLst>
        <pc:spChg chg="add mod">
          <ac:chgData name="Shelly Clements" userId="S::sclement_nysutmail.org#ext#@neahq.onmicrosoft.com::aec59e57-b7f6-41b7-8204-e74ca6af6a4b" providerId="AD" clId="Web-{A19B16D7-86AA-262C-0923-823632A6902D}" dt="2024-05-31T18:29:27.779" v="430" actId="20577"/>
          <ac:spMkLst>
            <pc:docMk/>
            <pc:sldMk cId="3844973198" sldId="258"/>
            <ac:spMk id="3" creationId="{345C16C1-C442-4213-D280-71CB48F57793}"/>
          </ac:spMkLst>
        </pc:spChg>
      </pc:sldChg>
      <pc:sldChg chg="addSp modSp new mod modClrScheme chgLayout">
        <pc:chgData name="Shelly Clements" userId="S::sclement_nysutmail.org#ext#@neahq.onmicrosoft.com::aec59e57-b7f6-41b7-8204-e74ca6af6a4b" providerId="AD" clId="Web-{A19B16D7-86AA-262C-0923-823632A6902D}" dt="2024-05-31T14:09:15.309" v="81" actId="20577"/>
        <pc:sldMkLst>
          <pc:docMk/>
          <pc:sldMk cId="3508741670" sldId="263"/>
        </pc:sldMkLst>
        <pc:spChg chg="mod ord">
          <ac:chgData name="Shelly Clements" userId="S::sclement_nysutmail.org#ext#@neahq.onmicrosoft.com::aec59e57-b7f6-41b7-8204-e74ca6af6a4b" providerId="AD" clId="Web-{A19B16D7-86AA-262C-0923-823632A6902D}" dt="2024-05-31T14:09:15.309" v="81" actId="20577"/>
          <ac:spMkLst>
            <pc:docMk/>
            <pc:sldMk cId="3508741670" sldId="263"/>
            <ac:spMk id="2" creationId="{D6828C95-A5C0-4CF6-F775-6C9AC43F3107}"/>
          </ac:spMkLst>
        </pc:spChg>
        <pc:spChg chg="add mod ord">
          <ac:chgData name="Shelly Clements" userId="S::sclement_nysutmail.org#ext#@neahq.onmicrosoft.com::aec59e57-b7f6-41b7-8204-e74ca6af6a4b" providerId="AD" clId="Web-{A19B16D7-86AA-262C-0923-823632A6902D}" dt="2024-05-31T14:09:05.325" v="68" actId="20577"/>
          <ac:spMkLst>
            <pc:docMk/>
            <pc:sldMk cId="3508741670" sldId="263"/>
            <ac:spMk id="3" creationId="{512F9861-2050-1F88-2C0C-2F507B0F5A41}"/>
          </ac:spMkLst>
        </pc:spChg>
      </pc:sldChg>
      <pc:sldChg chg="addSp modSp new mod modClrScheme chgLayout">
        <pc:chgData name="Shelly Clements" userId="S::sclement_nysutmail.org#ext#@neahq.onmicrosoft.com::aec59e57-b7f6-41b7-8204-e74ca6af6a4b" providerId="AD" clId="Web-{A19B16D7-86AA-262C-0923-823632A6902D}" dt="2024-05-31T18:12:46.258" v="424" actId="20577"/>
        <pc:sldMkLst>
          <pc:docMk/>
          <pc:sldMk cId="791592273" sldId="264"/>
        </pc:sldMkLst>
        <pc:spChg chg="mod ord">
          <ac:chgData name="Shelly Clements" userId="S::sclement_nysutmail.org#ext#@neahq.onmicrosoft.com::aec59e57-b7f6-41b7-8204-e74ca6af6a4b" providerId="AD" clId="Web-{A19B16D7-86AA-262C-0923-823632A6902D}" dt="2024-05-31T18:08:47.967" v="303"/>
          <ac:spMkLst>
            <pc:docMk/>
            <pc:sldMk cId="791592273" sldId="264"/>
            <ac:spMk id="2" creationId="{1740CBCD-90C7-5546-5D9C-20834C80B7E4}"/>
          </ac:spMkLst>
        </pc:spChg>
        <pc:spChg chg="add mod ord">
          <ac:chgData name="Shelly Clements" userId="S::sclement_nysutmail.org#ext#@neahq.onmicrosoft.com::aec59e57-b7f6-41b7-8204-e74ca6af6a4b" providerId="AD" clId="Web-{A19B16D7-86AA-262C-0923-823632A6902D}" dt="2024-05-31T18:12:46.258" v="424" actId="20577"/>
          <ac:spMkLst>
            <pc:docMk/>
            <pc:sldMk cId="791592273" sldId="264"/>
            <ac:spMk id="3" creationId="{33B10A12-92E9-52BA-3699-21623BF2CF0A}"/>
          </ac:spMkLst>
        </pc:spChg>
        <pc:spChg chg="add mod ord">
          <ac:chgData name="Shelly Clements" userId="S::sclement_nysutmail.org#ext#@neahq.onmicrosoft.com::aec59e57-b7f6-41b7-8204-e74ca6af6a4b" providerId="AD" clId="Web-{A19B16D7-86AA-262C-0923-823632A6902D}" dt="2024-05-31T18:12:43.992" v="423" actId="20577"/>
          <ac:spMkLst>
            <pc:docMk/>
            <pc:sldMk cId="791592273" sldId="264"/>
            <ac:spMk id="4" creationId="{1A415A1C-6043-33E5-06C1-FF510581CEFB}"/>
          </ac:spMkLst>
        </pc:spChg>
      </pc:sldChg>
    </pc:docChg>
  </pc:docChgLst>
  <pc:docChgLst>
    <pc:chgData name="Griswold, Lucy [NEA - FO]" userId="S::lgriswold@nea.org::5d2968ee-0cb0-4836-ad52-edf55946ef11" providerId="AD" clId="Web-{3D2BCDB2-8F86-AEBB-E513-B161ECDECFE7}"/>
    <pc:docChg chg="addSld modSld">
      <pc:chgData name="Griswold, Lucy [NEA - FO]" userId="S::lgriswold@nea.org::5d2968ee-0cb0-4836-ad52-edf55946ef11" providerId="AD" clId="Web-{3D2BCDB2-8F86-AEBB-E513-B161ECDECFE7}" dt="2024-05-20T18:07:46.318" v="91" actId="20577"/>
      <pc:docMkLst>
        <pc:docMk/>
      </pc:docMkLst>
      <pc:sldChg chg="modSp">
        <pc:chgData name="Griswold, Lucy [NEA - FO]" userId="S::lgriswold@nea.org::5d2968ee-0cb0-4836-ad52-edf55946ef11" providerId="AD" clId="Web-{3D2BCDB2-8F86-AEBB-E513-B161ECDECFE7}" dt="2024-05-20T18:05:14.329" v="5" actId="20577"/>
        <pc:sldMkLst>
          <pc:docMk/>
          <pc:sldMk cId="109857222" sldId="256"/>
        </pc:sldMkLst>
        <pc:spChg chg="mod">
          <ac:chgData name="Griswold, Lucy [NEA - FO]" userId="S::lgriswold@nea.org::5d2968ee-0cb0-4836-ad52-edf55946ef11" providerId="AD" clId="Web-{3D2BCDB2-8F86-AEBB-E513-B161ECDECFE7}" dt="2024-05-20T18:05:14.329" v="5" actId="20577"/>
          <ac:spMkLst>
            <pc:docMk/>
            <pc:sldMk cId="109857222" sldId="256"/>
            <ac:spMk id="2" creationId="{00000000-0000-0000-0000-000000000000}"/>
          </ac:spMkLst>
        </pc:spChg>
      </pc:sldChg>
      <pc:sldChg chg="modSp new">
        <pc:chgData name="Griswold, Lucy [NEA - FO]" userId="S::lgriswold@nea.org::5d2968ee-0cb0-4836-ad52-edf55946ef11" providerId="AD" clId="Web-{3D2BCDB2-8F86-AEBB-E513-B161ECDECFE7}" dt="2024-05-20T18:05:57.580" v="27" actId="14100"/>
        <pc:sldMkLst>
          <pc:docMk/>
          <pc:sldMk cId="1097700560" sldId="257"/>
        </pc:sldMkLst>
        <pc:spChg chg="mod">
          <ac:chgData name="Griswold, Lucy [NEA - FO]" userId="S::lgriswold@nea.org::5d2968ee-0cb0-4836-ad52-edf55946ef11" providerId="AD" clId="Web-{3D2BCDB2-8F86-AEBB-E513-B161ECDECFE7}" dt="2024-05-20T18:05:57.580" v="27" actId="14100"/>
          <ac:spMkLst>
            <pc:docMk/>
            <pc:sldMk cId="1097700560" sldId="257"/>
            <ac:spMk id="2" creationId="{B5EAC162-87C0-4452-5E91-9F1C5A0A0F0A}"/>
          </ac:spMkLst>
        </pc:spChg>
      </pc:sldChg>
      <pc:sldChg chg="modSp add replId">
        <pc:chgData name="Griswold, Lucy [NEA - FO]" userId="S::lgriswold@nea.org::5d2968ee-0cb0-4836-ad52-edf55946ef11" providerId="AD" clId="Web-{3D2BCDB2-8F86-AEBB-E513-B161ECDECFE7}" dt="2024-05-20T18:06:50.082" v="54" actId="20577"/>
        <pc:sldMkLst>
          <pc:docMk/>
          <pc:sldMk cId="3844973198" sldId="258"/>
        </pc:sldMkLst>
        <pc:spChg chg="mod">
          <ac:chgData name="Griswold, Lucy [NEA - FO]" userId="S::lgriswold@nea.org::5d2968ee-0cb0-4836-ad52-edf55946ef11" providerId="AD" clId="Web-{3D2BCDB2-8F86-AEBB-E513-B161ECDECFE7}" dt="2024-05-20T18:06:50.082" v="54" actId="20577"/>
          <ac:spMkLst>
            <pc:docMk/>
            <pc:sldMk cId="3844973198" sldId="258"/>
            <ac:spMk id="2" creationId="{B5EAC162-87C0-4452-5E91-9F1C5A0A0F0A}"/>
          </ac:spMkLst>
        </pc:spChg>
      </pc:sldChg>
      <pc:sldChg chg="modSp add replId">
        <pc:chgData name="Griswold, Lucy [NEA - FO]" userId="S::lgriswold@nea.org::5d2968ee-0cb0-4836-ad52-edf55946ef11" providerId="AD" clId="Web-{3D2BCDB2-8F86-AEBB-E513-B161ECDECFE7}" dt="2024-05-20T18:07:16.442" v="72" actId="14100"/>
        <pc:sldMkLst>
          <pc:docMk/>
          <pc:sldMk cId="757076235" sldId="259"/>
        </pc:sldMkLst>
        <pc:spChg chg="mod">
          <ac:chgData name="Griswold, Lucy [NEA - FO]" userId="S::lgriswold@nea.org::5d2968ee-0cb0-4836-ad52-edf55946ef11" providerId="AD" clId="Web-{3D2BCDB2-8F86-AEBB-E513-B161ECDECFE7}" dt="2024-05-20T18:07:16.442" v="72" actId="14100"/>
          <ac:spMkLst>
            <pc:docMk/>
            <pc:sldMk cId="757076235" sldId="259"/>
            <ac:spMk id="2" creationId="{B5EAC162-87C0-4452-5E91-9F1C5A0A0F0A}"/>
          </ac:spMkLst>
        </pc:spChg>
      </pc:sldChg>
      <pc:sldChg chg="modSp add replId">
        <pc:chgData name="Griswold, Lucy [NEA - FO]" userId="S::lgriswold@nea.org::5d2968ee-0cb0-4836-ad52-edf55946ef11" providerId="AD" clId="Web-{3D2BCDB2-8F86-AEBB-E513-B161ECDECFE7}" dt="2024-05-20T18:07:27.552" v="83" actId="20577"/>
        <pc:sldMkLst>
          <pc:docMk/>
          <pc:sldMk cId="124279409" sldId="260"/>
        </pc:sldMkLst>
        <pc:spChg chg="mod">
          <ac:chgData name="Griswold, Lucy [NEA - FO]" userId="S::lgriswold@nea.org::5d2968ee-0cb0-4836-ad52-edf55946ef11" providerId="AD" clId="Web-{3D2BCDB2-8F86-AEBB-E513-B161ECDECFE7}" dt="2024-05-20T18:07:27.552" v="83" actId="20577"/>
          <ac:spMkLst>
            <pc:docMk/>
            <pc:sldMk cId="124279409" sldId="260"/>
            <ac:spMk id="2" creationId="{B5EAC162-87C0-4452-5E91-9F1C5A0A0F0A}"/>
          </ac:spMkLst>
        </pc:spChg>
      </pc:sldChg>
      <pc:sldChg chg="modSp add replId">
        <pc:chgData name="Griswold, Lucy [NEA - FO]" userId="S::lgriswold@nea.org::5d2968ee-0cb0-4836-ad52-edf55946ef11" providerId="AD" clId="Web-{3D2BCDB2-8F86-AEBB-E513-B161ECDECFE7}" dt="2024-05-20T18:07:46.318" v="91" actId="20577"/>
        <pc:sldMkLst>
          <pc:docMk/>
          <pc:sldMk cId="3044036859" sldId="261"/>
        </pc:sldMkLst>
        <pc:spChg chg="mod">
          <ac:chgData name="Griswold, Lucy [NEA - FO]" userId="S::lgriswold@nea.org::5d2968ee-0cb0-4836-ad52-edf55946ef11" providerId="AD" clId="Web-{3D2BCDB2-8F86-AEBB-E513-B161ECDECFE7}" dt="2024-05-20T18:07:46.318" v="91" actId="20577"/>
          <ac:spMkLst>
            <pc:docMk/>
            <pc:sldMk cId="3044036859" sldId="261"/>
            <ac:spMk id="2" creationId="{B5EAC162-87C0-4452-5E91-9F1C5A0A0F0A}"/>
          </ac:spMkLst>
        </pc:spChg>
      </pc:sldChg>
    </pc:docChg>
  </pc:docChgLst>
  <pc:docChgLst>
    <pc:chgData name="Griswold, Lucy [NEA - FO]" userId="S::lgriswold@nea.org::5d2968ee-0cb0-4836-ad52-edf55946ef11" providerId="AD" clId="Web-{4D1D23EF-C941-286B-136F-7847C17883C0}"/>
    <pc:docChg chg="addSld delSld modSld">
      <pc:chgData name="Griswold, Lucy [NEA - FO]" userId="S::lgriswold@nea.org::5d2968ee-0cb0-4836-ad52-edf55946ef11" providerId="AD" clId="Web-{4D1D23EF-C941-286B-136F-7847C17883C0}" dt="2024-06-03T22:48:29.338" v="1668" actId="20577"/>
      <pc:docMkLst>
        <pc:docMk/>
      </pc:docMkLst>
      <pc:sldChg chg="modSp">
        <pc:chgData name="Griswold, Lucy [NEA - FO]" userId="S::lgriswold@nea.org::5d2968ee-0cb0-4836-ad52-edf55946ef11" providerId="AD" clId="Web-{4D1D23EF-C941-286B-136F-7847C17883C0}" dt="2024-06-03T21:10:39.479" v="79" actId="20577"/>
        <pc:sldMkLst>
          <pc:docMk/>
          <pc:sldMk cId="109857222" sldId="256"/>
        </pc:sldMkLst>
        <pc:spChg chg="mod">
          <ac:chgData name="Griswold, Lucy [NEA - FO]" userId="S::lgriswold@nea.org::5d2968ee-0cb0-4836-ad52-edf55946ef11" providerId="AD" clId="Web-{4D1D23EF-C941-286B-136F-7847C17883C0}" dt="2024-06-03T21:10:22.244" v="47" actId="20577"/>
          <ac:spMkLst>
            <pc:docMk/>
            <pc:sldMk cId="109857222" sldId="256"/>
            <ac:spMk id="2" creationId="{00000000-0000-0000-0000-000000000000}"/>
          </ac:spMkLst>
        </pc:spChg>
        <pc:spChg chg="mod">
          <ac:chgData name="Griswold, Lucy [NEA - FO]" userId="S::lgriswold@nea.org::5d2968ee-0cb0-4836-ad52-edf55946ef11" providerId="AD" clId="Web-{4D1D23EF-C941-286B-136F-7847C17883C0}" dt="2024-06-03T21:10:39.479" v="79" actId="20577"/>
          <ac:spMkLst>
            <pc:docMk/>
            <pc:sldMk cId="109857222" sldId="256"/>
            <ac:spMk id="3" creationId="{00000000-0000-0000-0000-000000000000}"/>
          </ac:spMkLst>
        </pc:spChg>
      </pc:sldChg>
      <pc:sldChg chg="addSp delSp modSp mod setBg">
        <pc:chgData name="Griswold, Lucy [NEA - FO]" userId="S::lgriswold@nea.org::5d2968ee-0cb0-4836-ad52-edf55946ef11" providerId="AD" clId="Web-{4D1D23EF-C941-286B-136F-7847C17883C0}" dt="2024-06-03T21:09:47.696" v="17" actId="1076"/>
        <pc:sldMkLst>
          <pc:docMk/>
          <pc:sldMk cId="1097700560" sldId="257"/>
        </pc:sldMkLst>
        <pc:spChg chg="del">
          <ac:chgData name="Griswold, Lucy [NEA - FO]" userId="S::lgriswold@nea.org::5d2968ee-0cb0-4836-ad52-edf55946ef11" providerId="AD" clId="Web-{4D1D23EF-C941-286B-136F-7847C17883C0}" dt="2024-06-03T21:08:29.615" v="0"/>
          <ac:spMkLst>
            <pc:docMk/>
            <pc:sldMk cId="1097700560" sldId="257"/>
            <ac:spMk id="2" creationId="{B5EAC162-87C0-4452-5E91-9F1C5A0A0F0A}"/>
          </ac:spMkLst>
        </pc:spChg>
        <pc:spChg chg="add mod">
          <ac:chgData name="Griswold, Lucy [NEA - FO]" userId="S::lgriswold@nea.org::5d2968ee-0cb0-4836-ad52-edf55946ef11" providerId="AD" clId="Web-{4D1D23EF-C941-286B-136F-7847C17883C0}" dt="2024-06-03T21:09:47.696" v="17" actId="1076"/>
          <ac:spMkLst>
            <pc:docMk/>
            <pc:sldMk cId="1097700560" sldId="257"/>
            <ac:spMk id="4" creationId="{85C9D9ED-74C9-796C-25CE-A9860370C0E4}"/>
          </ac:spMkLst>
        </pc:spChg>
        <pc:spChg chg="add">
          <ac:chgData name="Griswold, Lucy [NEA - FO]" userId="S::lgriswold@nea.org::5d2968ee-0cb0-4836-ad52-edf55946ef11" providerId="AD" clId="Web-{4D1D23EF-C941-286B-136F-7847C17883C0}" dt="2024-06-03T21:09:06.132" v="9"/>
          <ac:spMkLst>
            <pc:docMk/>
            <pc:sldMk cId="1097700560" sldId="257"/>
            <ac:spMk id="9" creationId="{1A3C89F8-0D2F-47FF-B903-151248265F47}"/>
          </ac:spMkLst>
        </pc:spChg>
        <pc:spChg chg="add">
          <ac:chgData name="Griswold, Lucy [NEA - FO]" userId="S::lgriswold@nea.org::5d2968ee-0cb0-4836-ad52-edf55946ef11" providerId="AD" clId="Web-{4D1D23EF-C941-286B-136F-7847C17883C0}" dt="2024-06-03T21:09:06.132" v="9"/>
          <ac:spMkLst>
            <pc:docMk/>
            <pc:sldMk cId="1097700560" sldId="257"/>
            <ac:spMk id="11" creationId="{C5CB530E-515E-412C-9DF1-5F8FFBD6F383}"/>
          </ac:spMkLst>
        </pc:spChg>
        <pc:spChg chg="add">
          <ac:chgData name="Griswold, Lucy [NEA - FO]" userId="S::lgriswold@nea.org::5d2968ee-0cb0-4836-ad52-edf55946ef11" providerId="AD" clId="Web-{4D1D23EF-C941-286B-136F-7847C17883C0}" dt="2024-06-03T21:09:06.132" v="9"/>
          <ac:spMkLst>
            <pc:docMk/>
            <pc:sldMk cId="1097700560" sldId="257"/>
            <ac:spMk id="13" creationId="{712D4376-A578-4FF1-94FC-245E7A6A489F}"/>
          </ac:spMkLst>
        </pc:spChg>
        <pc:spChg chg="add">
          <ac:chgData name="Griswold, Lucy [NEA - FO]" userId="S::lgriswold@nea.org::5d2968ee-0cb0-4836-ad52-edf55946ef11" providerId="AD" clId="Web-{4D1D23EF-C941-286B-136F-7847C17883C0}" dt="2024-06-03T21:09:06.132" v="9"/>
          <ac:spMkLst>
            <pc:docMk/>
            <pc:sldMk cId="1097700560" sldId="257"/>
            <ac:spMk id="15" creationId="{AEA7509D-F04F-40CB-A0B3-EEF16499CC9F}"/>
          </ac:spMkLst>
        </pc:spChg>
        <pc:spChg chg="add">
          <ac:chgData name="Griswold, Lucy [NEA - FO]" userId="S::lgriswold@nea.org::5d2968ee-0cb0-4836-ad52-edf55946ef11" providerId="AD" clId="Web-{4D1D23EF-C941-286B-136F-7847C17883C0}" dt="2024-06-03T21:09:06.132" v="9"/>
          <ac:spMkLst>
            <pc:docMk/>
            <pc:sldMk cId="1097700560" sldId="257"/>
            <ac:spMk id="19" creationId="{508BEF50-7B1E-49A4-BC19-5F4F1D755E64}"/>
          </ac:spMkLst>
        </pc:spChg>
        <pc:spChg chg="add">
          <ac:chgData name="Griswold, Lucy [NEA - FO]" userId="S::lgriswold@nea.org::5d2968ee-0cb0-4836-ad52-edf55946ef11" providerId="AD" clId="Web-{4D1D23EF-C941-286B-136F-7847C17883C0}" dt="2024-06-03T21:09:06.132" v="9"/>
          <ac:spMkLst>
            <pc:docMk/>
            <pc:sldMk cId="1097700560" sldId="257"/>
            <ac:spMk id="21" creationId="{3FBAD350-5664-4811-A208-657FB882D350}"/>
          </ac:spMkLst>
        </pc:spChg>
        <pc:spChg chg="add">
          <ac:chgData name="Griswold, Lucy [NEA - FO]" userId="S::lgriswold@nea.org::5d2968ee-0cb0-4836-ad52-edf55946ef11" providerId="AD" clId="Web-{4D1D23EF-C941-286B-136F-7847C17883C0}" dt="2024-06-03T21:09:06.132" v="9"/>
          <ac:spMkLst>
            <pc:docMk/>
            <pc:sldMk cId="1097700560" sldId="257"/>
            <ac:spMk id="23" creationId="{C39ADB8F-D187-49D7-BDCF-C1B6DC727068}"/>
          </ac:spMkLst>
        </pc:spChg>
        <pc:cxnChg chg="add">
          <ac:chgData name="Griswold, Lucy [NEA - FO]" userId="S::lgriswold@nea.org::5d2968ee-0cb0-4836-ad52-edf55946ef11" providerId="AD" clId="Web-{4D1D23EF-C941-286B-136F-7847C17883C0}" dt="2024-06-03T21:09:06.132" v="9"/>
          <ac:cxnSpMkLst>
            <pc:docMk/>
            <pc:sldMk cId="1097700560" sldId="257"/>
            <ac:cxnSpMk id="17" creationId="{56020367-4FD5-4596-8E10-C5F095CD8DBF}"/>
          </ac:cxnSpMkLst>
        </pc:cxnChg>
      </pc:sldChg>
      <pc:sldChg chg="addSp delSp modSp del">
        <pc:chgData name="Griswold, Lucy [NEA - FO]" userId="S::lgriswold@nea.org::5d2968ee-0cb0-4836-ad52-edf55946ef11" providerId="AD" clId="Web-{4D1D23EF-C941-286B-136F-7847C17883C0}" dt="2024-06-03T22:42:01.043" v="1613"/>
        <pc:sldMkLst>
          <pc:docMk/>
          <pc:sldMk cId="757076235" sldId="259"/>
        </pc:sldMkLst>
        <pc:spChg chg="del mod">
          <ac:chgData name="Griswold, Lucy [NEA - FO]" userId="S::lgriswold@nea.org::5d2968ee-0cb0-4836-ad52-edf55946ef11" providerId="AD" clId="Web-{4D1D23EF-C941-286B-136F-7847C17883C0}" dt="2024-06-03T22:09:20.546" v="101"/>
          <ac:spMkLst>
            <pc:docMk/>
            <pc:sldMk cId="757076235" sldId="259"/>
            <ac:spMk id="2" creationId="{B5EAC162-87C0-4452-5E91-9F1C5A0A0F0A}"/>
          </ac:spMkLst>
        </pc:spChg>
        <pc:spChg chg="add mod">
          <ac:chgData name="Griswold, Lucy [NEA - FO]" userId="S::lgriswold@nea.org::5d2968ee-0cb0-4836-ad52-edf55946ef11" providerId="AD" clId="Web-{4D1D23EF-C941-286B-136F-7847C17883C0}" dt="2024-06-03T22:09:20.546" v="101"/>
          <ac:spMkLst>
            <pc:docMk/>
            <pc:sldMk cId="757076235" sldId="259"/>
            <ac:spMk id="4" creationId="{67CAF3B2-3DD0-78E2-C59A-2762F6C43FDA}"/>
          </ac:spMkLst>
        </pc:spChg>
      </pc:sldChg>
      <pc:sldChg chg="addSp modSp del mod setBg">
        <pc:chgData name="Griswold, Lucy [NEA - FO]" userId="S::lgriswold@nea.org::5d2968ee-0cb0-4836-ad52-edf55946ef11" providerId="AD" clId="Web-{4D1D23EF-C941-286B-136F-7847C17883C0}" dt="2024-06-03T22:46:16.927" v="1648"/>
        <pc:sldMkLst>
          <pc:docMk/>
          <pc:sldMk cId="3044036859" sldId="261"/>
        </pc:sldMkLst>
        <pc:spChg chg="mod">
          <ac:chgData name="Griswold, Lucy [NEA - FO]" userId="S::lgriswold@nea.org::5d2968ee-0cb0-4836-ad52-edf55946ef11" providerId="AD" clId="Web-{4D1D23EF-C941-286B-136F-7847C17883C0}" dt="2024-06-03T22:44:58.612" v="1630" actId="1076"/>
          <ac:spMkLst>
            <pc:docMk/>
            <pc:sldMk cId="3044036859" sldId="261"/>
            <ac:spMk id="2" creationId="{B5EAC162-87C0-4452-5E91-9F1C5A0A0F0A}"/>
          </ac:spMkLst>
        </pc:spChg>
        <pc:spChg chg="add">
          <ac:chgData name="Griswold, Lucy [NEA - FO]" userId="S::lgriswold@nea.org::5d2968ee-0cb0-4836-ad52-edf55946ef11" providerId="AD" clId="Web-{4D1D23EF-C941-286B-136F-7847C17883C0}" dt="2024-06-03T22:44:32.658" v="1621"/>
          <ac:spMkLst>
            <pc:docMk/>
            <pc:sldMk cId="3044036859" sldId="261"/>
            <ac:spMk id="7" creationId="{1A3C89F8-0D2F-47FF-B903-151248265F47}"/>
          </ac:spMkLst>
        </pc:spChg>
        <pc:spChg chg="add">
          <ac:chgData name="Griswold, Lucy [NEA - FO]" userId="S::lgriswold@nea.org::5d2968ee-0cb0-4836-ad52-edf55946ef11" providerId="AD" clId="Web-{4D1D23EF-C941-286B-136F-7847C17883C0}" dt="2024-06-03T22:44:32.658" v="1621"/>
          <ac:spMkLst>
            <pc:docMk/>
            <pc:sldMk cId="3044036859" sldId="261"/>
            <ac:spMk id="9" creationId="{C5CB530E-515E-412C-9DF1-5F8FFBD6F383}"/>
          </ac:spMkLst>
        </pc:spChg>
        <pc:spChg chg="add">
          <ac:chgData name="Griswold, Lucy [NEA - FO]" userId="S::lgriswold@nea.org::5d2968ee-0cb0-4836-ad52-edf55946ef11" providerId="AD" clId="Web-{4D1D23EF-C941-286B-136F-7847C17883C0}" dt="2024-06-03T22:44:32.658" v="1621"/>
          <ac:spMkLst>
            <pc:docMk/>
            <pc:sldMk cId="3044036859" sldId="261"/>
            <ac:spMk id="11" creationId="{712D4376-A578-4FF1-94FC-245E7A6A489F}"/>
          </ac:spMkLst>
        </pc:spChg>
        <pc:spChg chg="add">
          <ac:chgData name="Griswold, Lucy [NEA - FO]" userId="S::lgriswold@nea.org::5d2968ee-0cb0-4836-ad52-edf55946ef11" providerId="AD" clId="Web-{4D1D23EF-C941-286B-136F-7847C17883C0}" dt="2024-06-03T22:44:32.658" v="1621"/>
          <ac:spMkLst>
            <pc:docMk/>
            <pc:sldMk cId="3044036859" sldId="261"/>
            <ac:spMk id="13" creationId="{AEA7509D-F04F-40CB-A0B3-EEF16499CC9F}"/>
          </ac:spMkLst>
        </pc:spChg>
        <pc:spChg chg="add">
          <ac:chgData name="Griswold, Lucy [NEA - FO]" userId="S::lgriswold@nea.org::5d2968ee-0cb0-4836-ad52-edf55946ef11" providerId="AD" clId="Web-{4D1D23EF-C941-286B-136F-7847C17883C0}" dt="2024-06-03T22:44:32.658" v="1621"/>
          <ac:spMkLst>
            <pc:docMk/>
            <pc:sldMk cId="3044036859" sldId="261"/>
            <ac:spMk id="17" creationId="{508BEF50-7B1E-49A4-BC19-5F4F1D755E64}"/>
          </ac:spMkLst>
        </pc:spChg>
        <pc:spChg chg="add">
          <ac:chgData name="Griswold, Lucy [NEA - FO]" userId="S::lgriswold@nea.org::5d2968ee-0cb0-4836-ad52-edf55946ef11" providerId="AD" clId="Web-{4D1D23EF-C941-286B-136F-7847C17883C0}" dt="2024-06-03T22:44:32.658" v="1621"/>
          <ac:spMkLst>
            <pc:docMk/>
            <pc:sldMk cId="3044036859" sldId="261"/>
            <ac:spMk id="19" creationId="{3FBAD350-5664-4811-A208-657FB882D350}"/>
          </ac:spMkLst>
        </pc:spChg>
        <pc:spChg chg="add">
          <ac:chgData name="Griswold, Lucy [NEA - FO]" userId="S::lgriswold@nea.org::5d2968ee-0cb0-4836-ad52-edf55946ef11" providerId="AD" clId="Web-{4D1D23EF-C941-286B-136F-7847C17883C0}" dt="2024-06-03T22:44:32.658" v="1621"/>
          <ac:spMkLst>
            <pc:docMk/>
            <pc:sldMk cId="3044036859" sldId="261"/>
            <ac:spMk id="21" creationId="{C39ADB8F-D187-49D7-BDCF-C1B6DC727068}"/>
          </ac:spMkLst>
        </pc:spChg>
        <pc:cxnChg chg="add">
          <ac:chgData name="Griswold, Lucy [NEA - FO]" userId="S::lgriswold@nea.org::5d2968ee-0cb0-4836-ad52-edf55946ef11" providerId="AD" clId="Web-{4D1D23EF-C941-286B-136F-7847C17883C0}" dt="2024-06-03T22:44:32.658" v="1621"/>
          <ac:cxnSpMkLst>
            <pc:docMk/>
            <pc:sldMk cId="3044036859" sldId="261"/>
            <ac:cxnSpMk id="15" creationId="{56020367-4FD5-4596-8E10-C5F095CD8DBF}"/>
          </ac:cxnSpMkLst>
        </pc:cxnChg>
      </pc:sldChg>
      <pc:sldChg chg="addSp delSp modSp new mod setBg">
        <pc:chgData name="Griswold, Lucy [NEA - FO]" userId="S::lgriswold@nea.org::5d2968ee-0cb0-4836-ad52-edf55946ef11" providerId="AD" clId="Web-{4D1D23EF-C941-286B-136F-7847C17883C0}" dt="2024-06-03T22:41:21.197" v="1612" actId="20577"/>
        <pc:sldMkLst>
          <pc:docMk/>
          <pc:sldMk cId="3404677621" sldId="765"/>
        </pc:sldMkLst>
        <pc:spChg chg="mod">
          <ac:chgData name="Griswold, Lucy [NEA - FO]" userId="S::lgriswold@nea.org::5d2968ee-0cb0-4836-ad52-edf55946ef11" providerId="AD" clId="Web-{4D1D23EF-C941-286B-136F-7847C17883C0}" dt="2024-06-03T22:33:35.599" v="1431"/>
          <ac:spMkLst>
            <pc:docMk/>
            <pc:sldMk cId="3404677621" sldId="765"/>
            <ac:spMk id="2" creationId="{0EF48C0E-03EF-10E8-51F7-C9E0FEA21A99}"/>
          </ac:spMkLst>
        </pc:spChg>
        <pc:spChg chg="mod">
          <ac:chgData name="Griswold, Lucy [NEA - FO]" userId="S::lgriswold@nea.org::5d2968ee-0cb0-4836-ad52-edf55946ef11" providerId="AD" clId="Web-{4D1D23EF-C941-286B-136F-7847C17883C0}" dt="2024-06-03T22:41:21.197" v="1612" actId="20577"/>
          <ac:spMkLst>
            <pc:docMk/>
            <pc:sldMk cId="3404677621" sldId="765"/>
            <ac:spMk id="3" creationId="{A81339C0-4082-0D82-90A9-557BFE3A7EE0}"/>
          </ac:spMkLst>
        </pc:spChg>
        <pc:spChg chg="add">
          <ac:chgData name="Griswold, Lucy [NEA - FO]" userId="S::lgriswold@nea.org::5d2968ee-0cb0-4836-ad52-edf55946ef11" providerId="AD" clId="Web-{4D1D23EF-C941-286B-136F-7847C17883C0}" dt="2024-06-03T22:33:35.599" v="1431"/>
          <ac:spMkLst>
            <pc:docMk/>
            <pc:sldMk cId="3404677621" sldId="765"/>
            <ac:spMk id="9" creationId="{743AA782-23D1-4521-8CAD-47662984AA08}"/>
          </ac:spMkLst>
        </pc:spChg>
        <pc:spChg chg="add">
          <ac:chgData name="Griswold, Lucy [NEA - FO]" userId="S::lgriswold@nea.org::5d2968ee-0cb0-4836-ad52-edf55946ef11" providerId="AD" clId="Web-{4D1D23EF-C941-286B-136F-7847C17883C0}" dt="2024-06-03T22:33:35.599" v="1431"/>
          <ac:spMkLst>
            <pc:docMk/>
            <pc:sldMk cId="3404677621" sldId="765"/>
            <ac:spMk id="11" creationId="{71877DBC-BB60-40F0-AC93-2ACDBAAE60CE}"/>
          </ac:spMkLst>
        </pc:spChg>
        <pc:picChg chg="add mod">
          <ac:chgData name="Griswold, Lucy [NEA - FO]" userId="S::lgriswold@nea.org::5d2968ee-0cb0-4836-ad52-edf55946ef11" providerId="AD" clId="Web-{4D1D23EF-C941-286B-136F-7847C17883C0}" dt="2024-06-03T22:38:07.472" v="1591" actId="1076"/>
          <ac:picMkLst>
            <pc:docMk/>
            <pc:sldMk cId="3404677621" sldId="765"/>
            <ac:picMk id="4" creationId="{9E7E9DE9-BC48-37EF-7014-86D21B06E67A}"/>
          </ac:picMkLst>
        </pc:picChg>
        <pc:picChg chg="add del mod">
          <ac:chgData name="Griswold, Lucy [NEA - FO]" userId="S::lgriswold@nea.org::5d2968ee-0cb0-4836-ad52-edf55946ef11" providerId="AD" clId="Web-{4D1D23EF-C941-286B-136F-7847C17883C0}" dt="2024-06-03T22:38:42.457" v="1597"/>
          <ac:picMkLst>
            <pc:docMk/>
            <pc:sldMk cId="3404677621" sldId="765"/>
            <ac:picMk id="5" creationId="{50F6BF8A-C9DE-5BF0-4D52-BDF66FC1A8A7}"/>
          </ac:picMkLst>
        </pc:picChg>
        <pc:picChg chg="add mod">
          <ac:chgData name="Griswold, Lucy [NEA - FO]" userId="S::lgriswold@nea.org::5d2968ee-0cb0-4836-ad52-edf55946ef11" providerId="AD" clId="Web-{4D1D23EF-C941-286B-136F-7847C17883C0}" dt="2024-06-03T22:39:22.412" v="1602" actId="14100"/>
          <ac:picMkLst>
            <pc:docMk/>
            <pc:sldMk cId="3404677621" sldId="765"/>
            <ac:picMk id="6" creationId="{DC9024A1-B24C-1EC3-BA11-8CEE9A4CCD9C}"/>
          </ac:picMkLst>
        </pc:picChg>
      </pc:sldChg>
      <pc:sldChg chg="addSp modSp new mod setBg">
        <pc:chgData name="Griswold, Lucy [NEA - FO]" userId="S::lgriswold@nea.org::5d2968ee-0cb0-4836-ad52-edf55946ef11" providerId="AD" clId="Web-{4D1D23EF-C941-286B-136F-7847C17883C0}" dt="2024-06-03T22:26:31.912" v="1343" actId="20577"/>
        <pc:sldMkLst>
          <pc:docMk/>
          <pc:sldMk cId="3448775027" sldId="766"/>
        </pc:sldMkLst>
        <pc:spChg chg="mod">
          <ac:chgData name="Griswold, Lucy [NEA - FO]" userId="S::lgriswold@nea.org::5d2968ee-0cb0-4836-ad52-edf55946ef11" providerId="AD" clId="Web-{4D1D23EF-C941-286B-136F-7847C17883C0}" dt="2024-06-03T22:18:30.379" v="402" actId="20577"/>
          <ac:spMkLst>
            <pc:docMk/>
            <pc:sldMk cId="3448775027" sldId="766"/>
            <ac:spMk id="2" creationId="{1EDFD467-2EEC-B8C4-E5B3-D9B944D1A707}"/>
          </ac:spMkLst>
        </pc:spChg>
        <pc:spChg chg="mod ord">
          <ac:chgData name="Griswold, Lucy [NEA - FO]" userId="S::lgriswold@nea.org::5d2968ee-0cb0-4836-ad52-edf55946ef11" providerId="AD" clId="Web-{4D1D23EF-C941-286B-136F-7847C17883C0}" dt="2024-06-03T22:21:22.604" v="423" actId="14100"/>
          <ac:spMkLst>
            <pc:docMk/>
            <pc:sldMk cId="3448775027" sldId="766"/>
            <ac:spMk id="3" creationId="{EFFB308F-580F-166B-0A21-3F94DD8C4ED6}"/>
          </ac:spMkLst>
        </pc:spChg>
        <pc:spChg chg="add mod">
          <ac:chgData name="Griswold, Lucy [NEA - FO]" userId="S::lgriswold@nea.org::5d2968ee-0cb0-4836-ad52-edf55946ef11" providerId="AD" clId="Web-{4D1D23EF-C941-286B-136F-7847C17883C0}" dt="2024-06-03T22:26:31.912" v="1343" actId="20577"/>
          <ac:spMkLst>
            <pc:docMk/>
            <pc:sldMk cId="3448775027" sldId="766"/>
            <ac:spMk id="5" creationId="{D1E187D9-3D09-C797-2204-6D3533A9740C}"/>
          </ac:spMkLst>
        </pc:spChg>
        <pc:spChg chg="add">
          <ac:chgData name="Griswold, Lucy [NEA - FO]" userId="S::lgriswold@nea.org::5d2968ee-0cb0-4836-ad52-edf55946ef11" providerId="AD" clId="Web-{4D1D23EF-C941-286B-136F-7847C17883C0}" dt="2024-06-03T22:16:38.156" v="362"/>
          <ac:spMkLst>
            <pc:docMk/>
            <pc:sldMk cId="3448775027" sldId="766"/>
            <ac:spMk id="9" creationId="{A2679492-7988-4050-9056-542444452411}"/>
          </ac:spMkLst>
        </pc:spChg>
        <pc:spChg chg="add">
          <ac:chgData name="Griswold, Lucy [NEA - FO]" userId="S::lgriswold@nea.org::5d2968ee-0cb0-4836-ad52-edf55946ef11" providerId="AD" clId="Web-{4D1D23EF-C941-286B-136F-7847C17883C0}" dt="2024-06-03T22:16:38.156" v="362"/>
          <ac:spMkLst>
            <pc:docMk/>
            <pc:sldMk cId="3448775027" sldId="766"/>
            <ac:spMk id="11" creationId="{B091B163-7D61-4891-ABCF-5C13D9C418D0}"/>
          </ac:spMkLst>
        </pc:spChg>
        <pc:picChg chg="add mod">
          <ac:chgData name="Griswold, Lucy [NEA - FO]" userId="S::lgriswold@nea.org::5d2968ee-0cb0-4836-ad52-edf55946ef11" providerId="AD" clId="Web-{4D1D23EF-C941-286B-136F-7847C17883C0}" dt="2024-06-03T22:16:38.156" v="362"/>
          <ac:picMkLst>
            <pc:docMk/>
            <pc:sldMk cId="3448775027" sldId="766"/>
            <ac:picMk id="4" creationId="{249D3265-1500-5A58-ABF1-4ABBC19018C1}"/>
          </ac:picMkLst>
        </pc:picChg>
        <pc:cxnChg chg="add">
          <ac:chgData name="Griswold, Lucy [NEA - FO]" userId="S::lgriswold@nea.org::5d2968ee-0cb0-4836-ad52-edf55946ef11" providerId="AD" clId="Web-{4D1D23EF-C941-286B-136F-7847C17883C0}" dt="2024-06-03T22:16:38.156" v="362"/>
          <ac:cxnSpMkLst>
            <pc:docMk/>
            <pc:sldMk cId="3448775027" sldId="766"/>
            <ac:cxnSpMk id="13" creationId="{C49DA8F6-BCC1-4447-B54C-57856834B94B}"/>
          </ac:cxnSpMkLst>
        </pc:cxnChg>
      </pc:sldChg>
      <pc:sldChg chg="add del replId">
        <pc:chgData name="Griswold, Lucy [NEA - FO]" userId="S::lgriswold@nea.org::5d2968ee-0cb0-4836-ad52-edf55946ef11" providerId="AD" clId="Web-{4D1D23EF-C941-286B-136F-7847C17883C0}" dt="2024-06-03T22:32:58.660" v="1427"/>
        <pc:sldMkLst>
          <pc:docMk/>
          <pc:sldMk cId="712858810" sldId="767"/>
        </pc:sldMkLst>
      </pc:sldChg>
      <pc:sldChg chg="addSp delSp modSp add replId">
        <pc:chgData name="Griswold, Lucy [NEA - FO]" userId="S::lgriswold@nea.org::5d2968ee-0cb0-4836-ad52-edf55946ef11" providerId="AD" clId="Web-{4D1D23EF-C941-286B-136F-7847C17883C0}" dt="2024-06-03T22:48:29.338" v="1668" actId="20577"/>
        <pc:sldMkLst>
          <pc:docMk/>
          <pc:sldMk cId="1396423807" sldId="767"/>
        </pc:sldMkLst>
        <pc:spChg chg="mod">
          <ac:chgData name="Griswold, Lucy [NEA - FO]" userId="S::lgriswold@nea.org::5d2968ee-0cb0-4836-ad52-edf55946ef11" providerId="AD" clId="Web-{4D1D23EF-C941-286B-136F-7847C17883C0}" dt="2024-06-03T22:48:29.338" v="1668" actId="20577"/>
          <ac:spMkLst>
            <pc:docMk/>
            <pc:sldMk cId="1396423807" sldId="767"/>
            <ac:spMk id="2" creationId="{1EDFD467-2EEC-B8C4-E5B3-D9B944D1A707}"/>
          </ac:spMkLst>
        </pc:spChg>
        <pc:spChg chg="mod ord">
          <ac:chgData name="Griswold, Lucy [NEA - FO]" userId="S::lgriswold@nea.org::5d2968ee-0cb0-4836-ad52-edf55946ef11" providerId="AD" clId="Web-{4D1D23EF-C941-286B-136F-7847C17883C0}" dt="2024-06-03T22:47:17.835" v="1653"/>
          <ac:spMkLst>
            <pc:docMk/>
            <pc:sldMk cId="1396423807" sldId="767"/>
            <ac:spMk id="3" creationId="{EFFB308F-580F-166B-0A21-3F94DD8C4ED6}"/>
          </ac:spMkLst>
        </pc:spChg>
        <pc:spChg chg="del mod">
          <ac:chgData name="Griswold, Lucy [NEA - FO]" userId="S::lgriswold@nea.org::5d2968ee-0cb0-4836-ad52-edf55946ef11" providerId="AD" clId="Web-{4D1D23EF-C941-286B-136F-7847C17883C0}" dt="2024-06-03T22:45:47.004" v="1638"/>
          <ac:spMkLst>
            <pc:docMk/>
            <pc:sldMk cId="1396423807" sldId="767"/>
            <ac:spMk id="5" creationId="{D1E187D9-3D09-C797-2204-6D3533A9740C}"/>
          </ac:spMkLst>
        </pc:spChg>
        <pc:spChg chg="add del">
          <ac:chgData name="Griswold, Lucy [NEA - FO]" userId="S::lgriswold@nea.org::5d2968ee-0cb0-4836-ad52-edf55946ef11" providerId="AD" clId="Web-{4D1D23EF-C941-286B-136F-7847C17883C0}" dt="2024-06-03T22:47:17.835" v="1653"/>
          <ac:spMkLst>
            <pc:docMk/>
            <pc:sldMk cId="1396423807" sldId="767"/>
            <ac:spMk id="9" creationId="{A2679492-7988-4050-9056-542444452411}"/>
          </ac:spMkLst>
        </pc:spChg>
        <pc:spChg chg="add del">
          <ac:chgData name="Griswold, Lucy [NEA - FO]" userId="S::lgriswold@nea.org::5d2968ee-0cb0-4836-ad52-edf55946ef11" providerId="AD" clId="Web-{4D1D23EF-C941-286B-136F-7847C17883C0}" dt="2024-06-03T22:47:17.835" v="1653"/>
          <ac:spMkLst>
            <pc:docMk/>
            <pc:sldMk cId="1396423807" sldId="767"/>
            <ac:spMk id="11" creationId="{B091B163-7D61-4891-ABCF-5C13D9C418D0}"/>
          </ac:spMkLst>
        </pc:spChg>
        <pc:spChg chg="add del">
          <ac:chgData name="Griswold, Lucy [NEA - FO]" userId="S::lgriswold@nea.org::5d2968ee-0cb0-4836-ad52-edf55946ef11" providerId="AD" clId="Web-{4D1D23EF-C941-286B-136F-7847C17883C0}" dt="2024-06-03T22:47:17.835" v="1653"/>
          <ac:spMkLst>
            <pc:docMk/>
            <pc:sldMk cId="1396423807" sldId="767"/>
            <ac:spMk id="18" creationId="{A2679492-7988-4050-9056-542444452411}"/>
          </ac:spMkLst>
        </pc:spChg>
        <pc:spChg chg="add del">
          <ac:chgData name="Griswold, Lucy [NEA - FO]" userId="S::lgriswold@nea.org::5d2968ee-0cb0-4836-ad52-edf55946ef11" providerId="AD" clId="Web-{4D1D23EF-C941-286B-136F-7847C17883C0}" dt="2024-06-03T22:47:17.835" v="1653"/>
          <ac:spMkLst>
            <pc:docMk/>
            <pc:sldMk cId="1396423807" sldId="767"/>
            <ac:spMk id="20" creationId="{B091B163-7D61-4891-ABCF-5C13D9C418D0}"/>
          </ac:spMkLst>
        </pc:spChg>
        <pc:picChg chg="del">
          <ac:chgData name="Griswold, Lucy [NEA - FO]" userId="S::lgriswold@nea.org::5d2968ee-0cb0-4836-ad52-edf55946ef11" providerId="AD" clId="Web-{4D1D23EF-C941-286B-136F-7847C17883C0}" dt="2024-06-03T22:45:33.941" v="1632"/>
          <ac:picMkLst>
            <pc:docMk/>
            <pc:sldMk cId="1396423807" sldId="767"/>
            <ac:picMk id="4" creationId="{249D3265-1500-5A58-ABF1-4ABBC19018C1}"/>
          </ac:picMkLst>
        </pc:picChg>
        <pc:picChg chg="add mod modCrop">
          <ac:chgData name="Griswold, Lucy [NEA - FO]" userId="S::lgriswold@nea.org::5d2968ee-0cb0-4836-ad52-edf55946ef11" providerId="AD" clId="Web-{4D1D23EF-C941-286B-136F-7847C17883C0}" dt="2024-06-03T22:48:16.541" v="1665" actId="1076"/>
          <ac:picMkLst>
            <pc:docMk/>
            <pc:sldMk cId="1396423807" sldId="767"/>
            <ac:picMk id="6" creationId="{60AE21C8-8FB0-DFED-A484-3852CEE16150}"/>
          </ac:picMkLst>
        </pc:picChg>
        <pc:cxnChg chg="add del">
          <ac:chgData name="Griswold, Lucy [NEA - FO]" userId="S::lgriswold@nea.org::5d2968ee-0cb0-4836-ad52-edf55946ef11" providerId="AD" clId="Web-{4D1D23EF-C941-286B-136F-7847C17883C0}" dt="2024-06-03T22:47:17.835" v="1653"/>
          <ac:cxnSpMkLst>
            <pc:docMk/>
            <pc:sldMk cId="1396423807" sldId="767"/>
            <ac:cxnSpMk id="13" creationId="{C49DA8F6-BCC1-4447-B54C-57856834B94B}"/>
          </ac:cxnSpMkLst>
        </pc:cxnChg>
        <pc:cxnChg chg="add del">
          <ac:chgData name="Griswold, Lucy [NEA - FO]" userId="S::lgriswold@nea.org::5d2968ee-0cb0-4836-ad52-edf55946ef11" providerId="AD" clId="Web-{4D1D23EF-C941-286B-136F-7847C17883C0}" dt="2024-06-03T22:47:17.835" v="1653"/>
          <ac:cxnSpMkLst>
            <pc:docMk/>
            <pc:sldMk cId="1396423807" sldId="767"/>
            <ac:cxnSpMk id="22" creationId="{C49DA8F6-BCC1-4447-B54C-57856834B94B}"/>
          </ac:cxnSpMkLst>
        </pc:cxnChg>
      </pc:sldChg>
      <pc:sldChg chg="add del replId">
        <pc:chgData name="Griswold, Lucy [NEA - FO]" userId="S::lgriswold@nea.org::5d2968ee-0cb0-4836-ad52-edf55946ef11" providerId="AD" clId="Web-{4D1D23EF-C941-286B-136F-7847C17883C0}" dt="2024-06-03T22:32:41.566" v="1425"/>
        <pc:sldMkLst>
          <pc:docMk/>
          <pc:sldMk cId="2358646451" sldId="767"/>
        </pc:sldMkLst>
      </pc:sldChg>
      <pc:sldChg chg="addSp delSp modSp add del replId">
        <pc:chgData name="Griswold, Lucy [NEA - FO]" userId="S::lgriswold@nea.org::5d2968ee-0cb0-4836-ad52-edf55946ef11" providerId="AD" clId="Web-{4D1D23EF-C941-286B-136F-7847C17883C0}" dt="2024-06-03T22:26:54.381" v="1344"/>
        <pc:sldMkLst>
          <pc:docMk/>
          <pc:sldMk cId="2777373816" sldId="767"/>
        </pc:sldMkLst>
        <pc:spChg chg="del mod">
          <ac:chgData name="Griswold, Lucy [NEA - FO]" userId="S::lgriswold@nea.org::5d2968ee-0cb0-4836-ad52-edf55946ef11" providerId="AD" clId="Web-{4D1D23EF-C941-286B-136F-7847C17883C0}" dt="2024-06-03T22:21:14.009" v="420"/>
          <ac:spMkLst>
            <pc:docMk/>
            <pc:sldMk cId="2777373816" sldId="767"/>
            <ac:spMk id="3" creationId="{EFFB308F-580F-166B-0A21-3F94DD8C4ED6}"/>
          </ac:spMkLst>
        </pc:spChg>
        <pc:spChg chg="add mod">
          <ac:chgData name="Griswold, Lucy [NEA - FO]" userId="S::lgriswold@nea.org::5d2968ee-0cb0-4836-ad52-edf55946ef11" providerId="AD" clId="Web-{4D1D23EF-C941-286B-136F-7847C17883C0}" dt="2024-06-03T22:21:14.009" v="420"/>
          <ac:spMkLst>
            <pc:docMk/>
            <pc:sldMk cId="2777373816" sldId="767"/>
            <ac:spMk id="6" creationId="{03C29DE1-0B71-BE29-892E-9356795B69BD}"/>
          </ac:spMkLst>
        </pc:spChg>
      </pc:sldChg>
      <pc:sldChg chg="add del replId">
        <pc:chgData name="Griswold, Lucy [NEA - FO]" userId="S::lgriswold@nea.org::5d2968ee-0cb0-4836-ad52-edf55946ef11" providerId="AD" clId="Web-{4D1D23EF-C941-286B-136F-7847C17883C0}" dt="2024-06-03T22:46:18.990" v="1649"/>
        <pc:sldMkLst>
          <pc:docMk/>
          <pc:sldMk cId="1165930315" sldId="768"/>
        </pc:sldMkLst>
      </pc:sldChg>
      <pc:sldChg chg="add del replId">
        <pc:chgData name="Griswold, Lucy [NEA - FO]" userId="S::lgriswold@nea.org::5d2968ee-0cb0-4836-ad52-edf55946ef11" providerId="AD" clId="Web-{4D1D23EF-C941-286B-136F-7847C17883C0}" dt="2024-06-03T22:26:57.397" v="1345"/>
        <pc:sldMkLst>
          <pc:docMk/>
          <pc:sldMk cId="2455214283" sldId="768"/>
        </pc:sldMkLst>
      </pc:sldChg>
      <pc:sldChg chg="new del">
        <pc:chgData name="Griswold, Lucy [NEA - FO]" userId="S::lgriswold@nea.org::5d2968ee-0cb0-4836-ad52-edf55946ef11" providerId="AD" clId="Web-{4D1D23EF-C941-286B-136F-7847C17883C0}" dt="2024-06-03T22:21:37.120" v="425"/>
        <pc:sldMkLst>
          <pc:docMk/>
          <pc:sldMk cId="343186551" sldId="769"/>
        </pc:sldMkLst>
      </pc:sldChg>
    </pc:docChg>
  </pc:docChgLst>
  <pc:docChgLst>
    <pc:chgData name="Shelly Clements" userId="255a43e5-2a25-4791-9999-ff763e4b3b50" providerId="ADAL" clId="{A43170F0-A47D-4973-9064-E8837E64A4BE}"/>
    <pc:docChg chg="modNotesMaster">
      <pc:chgData name="Shelly Clements" userId="255a43e5-2a25-4791-9999-ff763e4b3b50" providerId="ADAL" clId="{A43170F0-A47D-4973-9064-E8837E64A4BE}" dt="2024-09-05T16:52:14.607" v="0"/>
      <pc:docMkLst>
        <pc:docMk/>
      </pc:docMkLst>
    </pc:docChg>
  </pc:docChgLst>
  <pc:docChgLst>
    <pc:chgData name="Shelly Clements" userId="S::sclement_nysutmail.org#ext#@neahq.onmicrosoft.com::aec59e57-b7f6-41b7-8204-e74ca6af6a4b" providerId="AD" clId="Web-{47D62E16-522C-89FC-BF90-E2A7A17AB86E}"/>
    <pc:docChg chg="addSld modSld">
      <pc:chgData name="Shelly Clements" userId="S::sclement_nysutmail.org#ext#@neahq.onmicrosoft.com::aec59e57-b7f6-41b7-8204-e74ca6af6a4b" providerId="AD" clId="Web-{47D62E16-522C-89FC-BF90-E2A7A17AB86E}" dt="2024-05-31T20:04:56.132" v="340"/>
      <pc:docMkLst>
        <pc:docMk/>
      </pc:docMkLst>
      <pc:sldChg chg="addSp delSp modSp modNotes">
        <pc:chgData name="Shelly Clements" userId="S::sclement_nysutmail.org#ext#@neahq.onmicrosoft.com::aec59e57-b7f6-41b7-8204-e74ca6af6a4b" providerId="AD" clId="Web-{47D62E16-522C-89FC-BF90-E2A7A17AB86E}" dt="2024-05-31T19:51:37.430" v="229" actId="20577"/>
        <pc:sldMkLst>
          <pc:docMk/>
          <pc:sldMk cId="791592273" sldId="264"/>
        </pc:sldMkLst>
        <pc:spChg chg="mod">
          <ac:chgData name="Shelly Clements" userId="S::sclement_nysutmail.org#ext#@neahq.onmicrosoft.com::aec59e57-b7f6-41b7-8204-e74ca6af6a4b" providerId="AD" clId="Web-{47D62E16-522C-89FC-BF90-E2A7A17AB86E}" dt="2024-05-31T19:51:37.430" v="229" actId="20577"/>
          <ac:spMkLst>
            <pc:docMk/>
            <pc:sldMk cId="791592273" sldId="264"/>
            <ac:spMk id="4" creationId="{1A415A1C-6043-33E5-06C1-FF510581CEFB}"/>
          </ac:spMkLst>
        </pc:spChg>
        <pc:picChg chg="add del mod">
          <ac:chgData name="Shelly Clements" userId="S::sclement_nysutmail.org#ext#@neahq.onmicrosoft.com::aec59e57-b7f6-41b7-8204-e74ca6af6a4b" providerId="AD" clId="Web-{47D62E16-522C-89FC-BF90-E2A7A17AB86E}" dt="2024-05-31T18:58:53.698" v="168"/>
          <ac:picMkLst>
            <pc:docMk/>
            <pc:sldMk cId="791592273" sldId="264"/>
            <ac:picMk id="5" creationId="{E188539A-75A6-8861-29FF-BB62CD3D3F19}"/>
          </ac:picMkLst>
        </pc:picChg>
      </pc:sldChg>
      <pc:sldChg chg="addSp delSp modSp new mod modMedia setBg modClrScheme addAnim chgLayout modNotes">
        <pc:chgData name="Shelly Clements" userId="S::sclement_nysutmail.org#ext#@neahq.onmicrosoft.com::aec59e57-b7f6-41b7-8204-e74ca6af6a4b" providerId="AD" clId="Web-{47D62E16-522C-89FC-BF90-E2A7A17AB86E}" dt="2024-05-31T19:52:59.495" v="233"/>
        <pc:sldMkLst>
          <pc:docMk/>
          <pc:sldMk cId="577286867" sldId="265"/>
        </pc:sldMkLst>
        <pc:spChg chg="del">
          <ac:chgData name="Shelly Clements" userId="S::sclement_nysutmail.org#ext#@neahq.onmicrosoft.com::aec59e57-b7f6-41b7-8204-e74ca6af6a4b" providerId="AD" clId="Web-{47D62E16-522C-89FC-BF90-E2A7A17AB86E}" dt="2024-05-31T18:31:00.092" v="1"/>
          <ac:spMkLst>
            <pc:docMk/>
            <pc:sldMk cId="577286867" sldId="265"/>
            <ac:spMk id="2" creationId="{F5E2C35E-5414-35EF-D6F1-7B2DD159665E}"/>
          </ac:spMkLst>
        </pc:spChg>
        <pc:spChg chg="add">
          <ac:chgData name="Shelly Clements" userId="S::sclement_nysutmail.org#ext#@neahq.onmicrosoft.com::aec59e57-b7f6-41b7-8204-e74ca6af6a4b" providerId="AD" clId="Web-{47D62E16-522C-89FC-BF90-E2A7A17AB86E}" dt="2024-05-31T18:32:06.623" v="5"/>
          <ac:spMkLst>
            <pc:docMk/>
            <pc:sldMk cId="577286867" sldId="265"/>
            <ac:spMk id="8" creationId="{42A4FC2C-047E-45A5-965D-8E1E3BF09BC6}"/>
          </ac:spMkLst>
        </pc:spChg>
        <pc:picChg chg="add mod">
          <ac:chgData name="Shelly Clements" userId="S::sclement_nysutmail.org#ext#@neahq.onmicrosoft.com::aec59e57-b7f6-41b7-8204-e74ca6af6a4b" providerId="AD" clId="Web-{47D62E16-522C-89FC-BF90-E2A7A17AB86E}" dt="2024-05-31T18:32:06.623" v="5"/>
          <ac:picMkLst>
            <pc:docMk/>
            <pc:sldMk cId="577286867" sldId="265"/>
            <ac:picMk id="3" creationId="{44D71311-8A54-4DEE-C5A5-936CC36093C3}"/>
          </ac:picMkLst>
        </pc:picChg>
        <pc:picChg chg="add mod">
          <ac:chgData name="Shelly Clements" userId="S::sclement_nysutmail.org#ext#@neahq.onmicrosoft.com::aec59e57-b7f6-41b7-8204-e74ca6af6a4b" providerId="AD" clId="Web-{47D62E16-522C-89FC-BF90-E2A7A17AB86E}" dt="2024-05-31T18:44:50.989" v="8" actId="1076"/>
          <ac:picMkLst>
            <pc:docMk/>
            <pc:sldMk cId="577286867" sldId="265"/>
            <ac:picMk id="4" creationId="{B26A8E34-5869-8E2D-B127-0EA09D3E3998}"/>
          </ac:picMkLst>
        </pc:picChg>
      </pc:sldChg>
      <pc:sldChg chg="addSp modSp new mod modClrScheme chgLayout modNotes">
        <pc:chgData name="Shelly Clements" userId="S::sclement_nysutmail.org#ext#@neahq.onmicrosoft.com::aec59e57-b7f6-41b7-8204-e74ca6af6a4b" providerId="AD" clId="Web-{47D62E16-522C-89FC-BF90-E2A7A17AB86E}" dt="2024-05-31T20:04:56.132" v="340"/>
        <pc:sldMkLst>
          <pc:docMk/>
          <pc:sldMk cId="2835778715" sldId="266"/>
        </pc:sldMkLst>
        <pc:spChg chg="mod ord">
          <ac:chgData name="Shelly Clements" userId="S::sclement_nysutmail.org#ext#@neahq.onmicrosoft.com::aec59e57-b7f6-41b7-8204-e74ca6af6a4b" providerId="AD" clId="Web-{47D62E16-522C-89FC-BF90-E2A7A17AB86E}" dt="2024-05-31T20:01:05.358" v="238"/>
          <ac:spMkLst>
            <pc:docMk/>
            <pc:sldMk cId="2835778715" sldId="266"/>
            <ac:spMk id="2" creationId="{6139FC65-C711-984C-017A-E77502B8090D}"/>
          </ac:spMkLst>
        </pc:spChg>
        <pc:spChg chg="add mod ord">
          <ac:chgData name="Shelly Clements" userId="S::sclement_nysutmail.org#ext#@neahq.onmicrosoft.com::aec59e57-b7f6-41b7-8204-e74ca6af6a4b" providerId="AD" clId="Web-{47D62E16-522C-89FC-BF90-E2A7A17AB86E}" dt="2024-05-31T20:01:49.797" v="262" actId="20577"/>
          <ac:spMkLst>
            <pc:docMk/>
            <pc:sldMk cId="2835778715" sldId="266"/>
            <ac:spMk id="4" creationId="{EC8F0570-AB9B-5DB8-CA93-6D4F133996ED}"/>
          </ac:spMkLst>
        </pc:spChg>
        <pc:picChg chg="add mod">
          <ac:chgData name="Shelly Clements" userId="S::sclement_nysutmail.org#ext#@neahq.onmicrosoft.com::aec59e57-b7f6-41b7-8204-e74ca6af6a4b" providerId="AD" clId="Web-{47D62E16-522C-89FC-BF90-E2A7A17AB86E}" dt="2024-05-31T19:57:28.146" v="236" actId="1076"/>
          <ac:picMkLst>
            <pc:docMk/>
            <pc:sldMk cId="2835778715" sldId="266"/>
            <ac:picMk id="3" creationId="{33C774ED-4C4D-A76A-BA34-09C48BCAEDD4}"/>
          </ac:picMkLst>
        </pc:picChg>
      </pc:sldChg>
    </pc:docChg>
  </pc:docChgLst>
  <pc:docChgLst>
    <pc:chgData name="Shelly Clements" userId="255a43e5-2a25-4791-9999-ff763e4b3b50" providerId="ADAL" clId="{072870F2-AB5F-4196-8F99-9AF0793487CF}"/>
    <pc:docChg chg="custSel addSld modSld">
      <pc:chgData name="Shelly Clements" userId="255a43e5-2a25-4791-9999-ff763e4b3b50" providerId="ADAL" clId="{072870F2-AB5F-4196-8F99-9AF0793487CF}" dt="2024-06-04T02:40:23.630" v="1666" actId="20577"/>
      <pc:docMkLst>
        <pc:docMk/>
      </pc:docMkLst>
      <pc:sldChg chg="addSp modSp mod setBg addAnim modAnim setClrOvrMap">
        <pc:chgData name="Shelly Clements" userId="255a43e5-2a25-4791-9999-ff763e4b3b50" providerId="ADAL" clId="{072870F2-AB5F-4196-8F99-9AF0793487CF}" dt="2024-06-04T02:11:08.230" v="1474" actId="122"/>
        <pc:sldMkLst>
          <pc:docMk/>
          <pc:sldMk cId="109857222" sldId="256"/>
        </pc:sldMkLst>
        <pc:spChg chg="mod">
          <ac:chgData name="Shelly Clements" userId="255a43e5-2a25-4791-9999-ff763e4b3b50" providerId="ADAL" clId="{072870F2-AB5F-4196-8F99-9AF0793487CF}" dt="2024-06-04T02:10:58.548" v="1473" actId="122"/>
          <ac:spMkLst>
            <pc:docMk/>
            <pc:sldMk cId="109857222" sldId="256"/>
            <ac:spMk id="2" creationId="{00000000-0000-0000-0000-000000000000}"/>
          </ac:spMkLst>
        </pc:spChg>
        <pc:spChg chg="mod">
          <ac:chgData name="Shelly Clements" userId="255a43e5-2a25-4791-9999-ff763e4b3b50" providerId="ADAL" clId="{072870F2-AB5F-4196-8F99-9AF0793487CF}" dt="2024-06-04T02:11:08.230" v="1474" actId="122"/>
          <ac:spMkLst>
            <pc:docMk/>
            <pc:sldMk cId="109857222" sldId="256"/>
            <ac:spMk id="3" creationId="{00000000-0000-0000-0000-000000000000}"/>
          </ac:spMkLst>
        </pc:spChg>
        <pc:picChg chg="add mod">
          <ac:chgData name="Shelly Clements" userId="255a43e5-2a25-4791-9999-ff763e4b3b50" providerId="ADAL" clId="{072870F2-AB5F-4196-8F99-9AF0793487CF}" dt="2024-06-03T21:58:13.023" v="1470" actId="1076"/>
          <ac:picMkLst>
            <pc:docMk/>
            <pc:sldMk cId="109857222" sldId="256"/>
            <ac:picMk id="4" creationId="{E4A4B8A4-B8E3-4DB1-B52C-DF8501E9A41C}"/>
          </ac:picMkLst>
        </pc:picChg>
        <pc:picChg chg="add">
          <ac:chgData name="Shelly Clements" userId="255a43e5-2a25-4791-9999-ff763e4b3b50" providerId="ADAL" clId="{072870F2-AB5F-4196-8F99-9AF0793487CF}" dt="2024-06-03T21:37:58.503" v="1465" actId="26606"/>
          <ac:picMkLst>
            <pc:docMk/>
            <pc:sldMk cId="109857222" sldId="256"/>
            <ac:picMk id="5" creationId="{2022F169-614B-8A54-D2FB-2A5359D3AF41}"/>
          </ac:picMkLst>
        </pc:picChg>
      </pc:sldChg>
      <pc:sldChg chg="addSp delSp modSp mod setBg">
        <pc:chgData name="Shelly Clements" userId="255a43e5-2a25-4791-9999-ff763e4b3b50" providerId="ADAL" clId="{072870F2-AB5F-4196-8F99-9AF0793487CF}" dt="2024-06-03T21:28:31.713" v="1464" actId="14100"/>
        <pc:sldMkLst>
          <pc:docMk/>
          <pc:sldMk cId="791592273" sldId="264"/>
        </pc:sldMkLst>
        <pc:spChg chg="mod">
          <ac:chgData name="Shelly Clements" userId="255a43e5-2a25-4791-9999-ff763e4b3b50" providerId="ADAL" clId="{072870F2-AB5F-4196-8F99-9AF0793487CF}" dt="2024-06-03T21:27:44.226" v="1460" actId="26606"/>
          <ac:spMkLst>
            <pc:docMk/>
            <pc:sldMk cId="791592273" sldId="264"/>
            <ac:spMk id="2" creationId="{1740CBCD-90C7-5546-5D9C-20834C80B7E4}"/>
          </ac:spMkLst>
        </pc:spChg>
        <pc:spChg chg="mod">
          <ac:chgData name="Shelly Clements" userId="255a43e5-2a25-4791-9999-ff763e4b3b50" providerId="ADAL" clId="{072870F2-AB5F-4196-8F99-9AF0793487CF}" dt="2024-06-03T21:28:31.713" v="1464" actId="14100"/>
          <ac:spMkLst>
            <pc:docMk/>
            <pc:sldMk cId="791592273" sldId="264"/>
            <ac:spMk id="3" creationId="{33B10A12-92E9-52BA-3699-21623BF2CF0A}"/>
          </ac:spMkLst>
        </pc:spChg>
        <pc:spChg chg="del mod">
          <ac:chgData name="Shelly Clements" userId="255a43e5-2a25-4791-9999-ff763e4b3b50" providerId="ADAL" clId="{072870F2-AB5F-4196-8F99-9AF0793487CF}" dt="2024-06-03T21:26:58.599" v="1459" actId="931"/>
          <ac:spMkLst>
            <pc:docMk/>
            <pc:sldMk cId="791592273" sldId="264"/>
            <ac:spMk id="4" creationId="{1A415A1C-6043-33E5-06C1-FF510581CEFB}"/>
          </ac:spMkLst>
        </pc:spChg>
        <pc:spChg chg="add">
          <ac:chgData name="Shelly Clements" userId="255a43e5-2a25-4791-9999-ff763e4b3b50" providerId="ADAL" clId="{072870F2-AB5F-4196-8F99-9AF0793487CF}" dt="2024-06-03T21:27:44.226" v="1460" actId="26606"/>
          <ac:spMkLst>
            <pc:docMk/>
            <pc:sldMk cId="791592273" sldId="264"/>
            <ac:spMk id="11" creationId="{F94AA2BD-2E3F-4B1D-8127-5744B8115311}"/>
          </ac:spMkLst>
        </pc:spChg>
        <pc:spChg chg="add">
          <ac:chgData name="Shelly Clements" userId="255a43e5-2a25-4791-9999-ff763e4b3b50" providerId="ADAL" clId="{072870F2-AB5F-4196-8F99-9AF0793487CF}" dt="2024-06-03T21:27:44.226" v="1460" actId="26606"/>
          <ac:spMkLst>
            <pc:docMk/>
            <pc:sldMk cId="791592273" sldId="264"/>
            <ac:spMk id="13" creationId="{4BD02261-2DC8-4AA8-9E16-7751AE892445}"/>
          </ac:spMkLst>
        </pc:spChg>
        <pc:spChg chg="add">
          <ac:chgData name="Shelly Clements" userId="255a43e5-2a25-4791-9999-ff763e4b3b50" providerId="ADAL" clId="{072870F2-AB5F-4196-8F99-9AF0793487CF}" dt="2024-06-03T21:27:44.226" v="1460" actId="26606"/>
          <ac:spMkLst>
            <pc:docMk/>
            <pc:sldMk cId="791592273" sldId="264"/>
            <ac:spMk id="15" creationId="{3D752CF2-2291-40B5-B462-C17B174C10BC}"/>
          </ac:spMkLst>
        </pc:spChg>
        <pc:picChg chg="add mod">
          <ac:chgData name="Shelly Clements" userId="255a43e5-2a25-4791-9999-ff763e4b3b50" providerId="ADAL" clId="{072870F2-AB5F-4196-8F99-9AF0793487CF}" dt="2024-06-03T21:27:44.226" v="1460" actId="26606"/>
          <ac:picMkLst>
            <pc:docMk/>
            <pc:sldMk cId="791592273" sldId="264"/>
            <ac:picMk id="6" creationId="{066401F7-68CA-1A8C-FC7E-D48D7D251753}"/>
          </ac:picMkLst>
        </pc:picChg>
      </pc:sldChg>
      <pc:sldChg chg="addSp modSp mod modMedia setBg">
        <pc:chgData name="Shelly Clements" userId="255a43e5-2a25-4791-9999-ff763e4b3b50" providerId="ADAL" clId="{072870F2-AB5F-4196-8F99-9AF0793487CF}" dt="2024-06-03T21:21:18.631" v="1457"/>
        <pc:sldMkLst>
          <pc:docMk/>
          <pc:sldMk cId="2768024754" sldId="322"/>
        </pc:sldMkLst>
        <pc:spChg chg="mod">
          <ac:chgData name="Shelly Clements" userId="255a43e5-2a25-4791-9999-ff763e4b3b50" providerId="ADAL" clId="{072870F2-AB5F-4196-8F99-9AF0793487CF}" dt="2024-06-03T21:21:12.560" v="1455" actId="26606"/>
          <ac:spMkLst>
            <pc:docMk/>
            <pc:sldMk cId="2768024754" sldId="322"/>
            <ac:spMk id="2" creationId="{3CD1C280-FF32-1B92-613D-776E2ECE30E3}"/>
          </ac:spMkLst>
        </pc:spChg>
        <pc:spChg chg="add">
          <ac:chgData name="Shelly Clements" userId="255a43e5-2a25-4791-9999-ff763e4b3b50" providerId="ADAL" clId="{072870F2-AB5F-4196-8F99-9AF0793487CF}" dt="2024-06-03T21:21:12.560" v="1455" actId="26606"/>
          <ac:spMkLst>
            <pc:docMk/>
            <pc:sldMk cId="2768024754" sldId="322"/>
            <ac:spMk id="8" creationId="{C1DD1A8A-57D5-4A81-AD04-532B043C5611}"/>
          </ac:spMkLst>
        </pc:spChg>
        <pc:spChg chg="add">
          <ac:chgData name="Shelly Clements" userId="255a43e5-2a25-4791-9999-ff763e4b3b50" providerId="ADAL" clId="{072870F2-AB5F-4196-8F99-9AF0793487CF}" dt="2024-06-03T21:21:12.560" v="1455" actId="26606"/>
          <ac:spMkLst>
            <pc:docMk/>
            <pc:sldMk cId="2768024754" sldId="322"/>
            <ac:spMk id="10" creationId="{007891EC-4501-44ED-A8C8-B11B6DB767AB}"/>
          </ac:spMkLst>
        </pc:spChg>
        <pc:picChg chg="add mod">
          <ac:chgData name="Shelly Clements" userId="255a43e5-2a25-4791-9999-ff763e4b3b50" providerId="ADAL" clId="{072870F2-AB5F-4196-8F99-9AF0793487CF}" dt="2024-06-03T21:21:18.631" v="1457"/>
          <ac:picMkLst>
            <pc:docMk/>
            <pc:sldMk cId="2768024754" sldId="322"/>
            <ac:picMk id="4" creationId="{EF14C0E6-7A43-C3AE-F64B-1FC25607BC4E}"/>
          </ac:picMkLst>
        </pc:picChg>
      </pc:sldChg>
      <pc:sldChg chg="modNotesTx">
        <pc:chgData name="Shelly Clements" userId="255a43e5-2a25-4791-9999-ff763e4b3b50" providerId="ADAL" clId="{072870F2-AB5F-4196-8F99-9AF0793487CF}" dt="2024-06-04T02:40:23.630" v="1666" actId="20577"/>
        <pc:sldMkLst>
          <pc:docMk/>
          <pc:sldMk cId="3639290856" sldId="759"/>
        </pc:sldMkLst>
      </pc:sldChg>
      <pc:sldChg chg="modSp mod">
        <pc:chgData name="Shelly Clements" userId="255a43e5-2a25-4791-9999-ff763e4b3b50" providerId="ADAL" clId="{072870F2-AB5F-4196-8F99-9AF0793487CF}" dt="2024-06-03T20:31:07.668" v="1261" actId="20577"/>
        <pc:sldMkLst>
          <pc:docMk/>
          <pc:sldMk cId="4071865781" sldId="760"/>
        </pc:sldMkLst>
        <pc:spChg chg="mod">
          <ac:chgData name="Shelly Clements" userId="255a43e5-2a25-4791-9999-ff763e4b3b50" providerId="ADAL" clId="{072870F2-AB5F-4196-8F99-9AF0793487CF}" dt="2024-06-03T20:31:07.668" v="1261" actId="20577"/>
          <ac:spMkLst>
            <pc:docMk/>
            <pc:sldMk cId="4071865781" sldId="760"/>
            <ac:spMk id="3" creationId="{1626D2E9-5AF5-4D05-98DA-57F795A8AE70}"/>
          </ac:spMkLst>
        </pc:spChg>
      </pc:sldChg>
      <pc:sldChg chg="addSp delSp modSp new mod modClrScheme chgLayout">
        <pc:chgData name="Shelly Clements" userId="255a43e5-2a25-4791-9999-ff763e4b3b50" providerId="ADAL" clId="{072870F2-AB5F-4196-8F99-9AF0793487CF}" dt="2024-06-03T20:28:49.344" v="1119" actId="20577"/>
        <pc:sldMkLst>
          <pc:docMk/>
          <pc:sldMk cId="4202767042" sldId="763"/>
        </pc:sldMkLst>
        <pc:spChg chg="del mod ord">
          <ac:chgData name="Shelly Clements" userId="255a43e5-2a25-4791-9999-ff763e4b3b50" providerId="ADAL" clId="{072870F2-AB5F-4196-8F99-9AF0793487CF}" dt="2024-06-03T20:09:31.567" v="1" actId="700"/>
          <ac:spMkLst>
            <pc:docMk/>
            <pc:sldMk cId="4202767042" sldId="763"/>
            <ac:spMk id="2" creationId="{24161818-1B81-ADE3-5E85-50CA40D36CF7}"/>
          </ac:spMkLst>
        </pc:spChg>
        <pc:spChg chg="del mod ord">
          <ac:chgData name="Shelly Clements" userId="255a43e5-2a25-4791-9999-ff763e4b3b50" providerId="ADAL" clId="{072870F2-AB5F-4196-8F99-9AF0793487CF}" dt="2024-06-03T20:09:31.567" v="1" actId="700"/>
          <ac:spMkLst>
            <pc:docMk/>
            <pc:sldMk cId="4202767042" sldId="763"/>
            <ac:spMk id="3" creationId="{75353081-BDD3-E55D-92EA-D202F0AAD838}"/>
          </ac:spMkLst>
        </pc:spChg>
        <pc:spChg chg="del">
          <ac:chgData name="Shelly Clements" userId="255a43e5-2a25-4791-9999-ff763e4b3b50" providerId="ADAL" clId="{072870F2-AB5F-4196-8F99-9AF0793487CF}" dt="2024-06-03T20:09:31.567" v="1" actId="700"/>
          <ac:spMkLst>
            <pc:docMk/>
            <pc:sldMk cId="4202767042" sldId="763"/>
            <ac:spMk id="4" creationId="{5592F670-C6F3-7C58-17B7-D35057ABC984}"/>
          </ac:spMkLst>
        </pc:spChg>
        <pc:spChg chg="add mod ord">
          <ac:chgData name="Shelly Clements" userId="255a43e5-2a25-4791-9999-ff763e4b3b50" providerId="ADAL" clId="{072870F2-AB5F-4196-8F99-9AF0793487CF}" dt="2024-06-03T20:12:54.553" v="52" actId="20577"/>
          <ac:spMkLst>
            <pc:docMk/>
            <pc:sldMk cId="4202767042" sldId="763"/>
            <ac:spMk id="5" creationId="{090EDBCB-25DF-6C16-0084-76DE006341AB}"/>
          </ac:spMkLst>
        </pc:spChg>
        <pc:spChg chg="add mod ord">
          <ac:chgData name="Shelly Clements" userId="255a43e5-2a25-4791-9999-ff763e4b3b50" providerId="ADAL" clId="{072870F2-AB5F-4196-8F99-9AF0793487CF}" dt="2024-06-03T20:28:49.344" v="1119" actId="20577"/>
          <ac:spMkLst>
            <pc:docMk/>
            <pc:sldMk cId="4202767042" sldId="763"/>
            <ac:spMk id="6" creationId="{62B2A904-E56C-6ED3-2DD0-94F098404012}"/>
          </ac:spMkLst>
        </pc:spChg>
      </pc:sldChg>
      <pc:sldChg chg="addSp delSp modSp new mod setBg modClrScheme chgLayout modNotesTx">
        <pc:chgData name="Shelly Clements" userId="255a43e5-2a25-4791-9999-ff763e4b3b50" providerId="ADAL" clId="{072870F2-AB5F-4196-8F99-9AF0793487CF}" dt="2024-06-03T21:20:23.885" v="1454" actId="20577"/>
        <pc:sldMkLst>
          <pc:docMk/>
          <pc:sldMk cId="2046895075" sldId="764"/>
        </pc:sldMkLst>
        <pc:spChg chg="del mod ord">
          <ac:chgData name="Shelly Clements" userId="255a43e5-2a25-4791-9999-ff763e4b3b50" providerId="ADAL" clId="{072870F2-AB5F-4196-8F99-9AF0793487CF}" dt="2024-06-03T20:13:49.249" v="54" actId="700"/>
          <ac:spMkLst>
            <pc:docMk/>
            <pc:sldMk cId="2046895075" sldId="764"/>
            <ac:spMk id="2" creationId="{A59E801A-6FB6-0855-4197-1BCCD70C2D0C}"/>
          </ac:spMkLst>
        </pc:spChg>
        <pc:spChg chg="del mod ord">
          <ac:chgData name="Shelly Clements" userId="255a43e5-2a25-4791-9999-ff763e4b3b50" providerId="ADAL" clId="{072870F2-AB5F-4196-8F99-9AF0793487CF}" dt="2024-06-03T20:13:49.249" v="54" actId="700"/>
          <ac:spMkLst>
            <pc:docMk/>
            <pc:sldMk cId="2046895075" sldId="764"/>
            <ac:spMk id="3" creationId="{CA960E08-A7A0-F853-34F4-E4CED8FA527D}"/>
          </ac:spMkLst>
        </pc:spChg>
        <pc:spChg chg="del">
          <ac:chgData name="Shelly Clements" userId="255a43e5-2a25-4791-9999-ff763e4b3b50" providerId="ADAL" clId="{072870F2-AB5F-4196-8F99-9AF0793487CF}" dt="2024-06-03T20:13:49.249" v="54" actId="700"/>
          <ac:spMkLst>
            <pc:docMk/>
            <pc:sldMk cId="2046895075" sldId="764"/>
            <ac:spMk id="4" creationId="{CFDDCF7A-7C57-AEFF-1B02-B45601485DFA}"/>
          </ac:spMkLst>
        </pc:spChg>
        <pc:spChg chg="add mod ord">
          <ac:chgData name="Shelly Clements" userId="255a43e5-2a25-4791-9999-ff763e4b3b50" providerId="ADAL" clId="{072870F2-AB5F-4196-8F99-9AF0793487CF}" dt="2024-06-03T20:24:52.728" v="927" actId="26606"/>
          <ac:spMkLst>
            <pc:docMk/>
            <pc:sldMk cId="2046895075" sldId="764"/>
            <ac:spMk id="5" creationId="{FCA966E7-3D87-1800-0DB4-16B3102AA1C7}"/>
          </ac:spMkLst>
        </pc:spChg>
        <pc:spChg chg="add mod ord">
          <ac:chgData name="Shelly Clements" userId="255a43e5-2a25-4791-9999-ff763e4b3b50" providerId="ADAL" clId="{072870F2-AB5F-4196-8F99-9AF0793487CF}" dt="2024-06-03T21:20:23.885" v="1454" actId="20577"/>
          <ac:spMkLst>
            <pc:docMk/>
            <pc:sldMk cId="2046895075" sldId="764"/>
            <ac:spMk id="6" creationId="{37117E03-C560-7158-1F69-79DBE7242FF3}"/>
          </ac:spMkLst>
        </pc:spChg>
        <pc:spChg chg="add">
          <ac:chgData name="Shelly Clements" userId="255a43e5-2a25-4791-9999-ff763e4b3b50" providerId="ADAL" clId="{072870F2-AB5F-4196-8F99-9AF0793487CF}" dt="2024-06-03T20:24:52.728" v="927" actId="26606"/>
          <ac:spMkLst>
            <pc:docMk/>
            <pc:sldMk cId="2046895075" sldId="764"/>
            <ac:spMk id="11" creationId="{09588DA8-065E-4F6F-8EFD-43104AB2E0CF}"/>
          </ac:spMkLst>
        </pc:spChg>
        <pc:spChg chg="add">
          <ac:chgData name="Shelly Clements" userId="255a43e5-2a25-4791-9999-ff763e4b3b50" providerId="ADAL" clId="{072870F2-AB5F-4196-8F99-9AF0793487CF}" dt="2024-06-03T20:24:52.728" v="927" actId="26606"/>
          <ac:spMkLst>
            <pc:docMk/>
            <pc:sldMk cId="2046895075" sldId="764"/>
            <ac:spMk id="13" creationId="{C4285719-470E-454C-AF62-8323075F1F5B}"/>
          </ac:spMkLst>
        </pc:spChg>
        <pc:spChg chg="add">
          <ac:chgData name="Shelly Clements" userId="255a43e5-2a25-4791-9999-ff763e4b3b50" providerId="ADAL" clId="{072870F2-AB5F-4196-8F99-9AF0793487CF}" dt="2024-06-03T20:24:52.728" v="927" actId="26606"/>
          <ac:spMkLst>
            <pc:docMk/>
            <pc:sldMk cId="2046895075" sldId="764"/>
            <ac:spMk id="15" creationId="{CD9FE4EF-C4D8-49A0-B2FF-81D8DB7D8A24}"/>
          </ac:spMkLst>
        </pc:spChg>
        <pc:spChg chg="add">
          <ac:chgData name="Shelly Clements" userId="255a43e5-2a25-4791-9999-ff763e4b3b50" providerId="ADAL" clId="{072870F2-AB5F-4196-8F99-9AF0793487CF}" dt="2024-06-03T20:24:52.728" v="927" actId="26606"/>
          <ac:spMkLst>
            <pc:docMk/>
            <pc:sldMk cId="2046895075" sldId="764"/>
            <ac:spMk id="17" creationId="{4300840D-0A0B-4512-BACA-B439D5B9C57C}"/>
          </ac:spMkLst>
        </pc:spChg>
        <pc:spChg chg="add">
          <ac:chgData name="Shelly Clements" userId="255a43e5-2a25-4791-9999-ff763e4b3b50" providerId="ADAL" clId="{072870F2-AB5F-4196-8F99-9AF0793487CF}" dt="2024-06-03T20:24:52.728" v="927" actId="26606"/>
          <ac:spMkLst>
            <pc:docMk/>
            <pc:sldMk cId="2046895075" sldId="764"/>
            <ac:spMk id="19" creationId="{D2B78728-A580-49A7-84F9-6EF6F583ADE0}"/>
          </ac:spMkLst>
        </pc:spChg>
        <pc:spChg chg="add">
          <ac:chgData name="Shelly Clements" userId="255a43e5-2a25-4791-9999-ff763e4b3b50" providerId="ADAL" clId="{072870F2-AB5F-4196-8F99-9AF0793487CF}" dt="2024-06-03T20:24:52.728" v="927" actId="26606"/>
          <ac:spMkLst>
            <pc:docMk/>
            <pc:sldMk cId="2046895075" sldId="764"/>
            <ac:spMk id="21" creationId="{38FAA1A1-D861-433F-88FA-1E9D6FD31D11}"/>
          </ac:spMkLst>
        </pc:spChg>
        <pc:spChg chg="add">
          <ac:chgData name="Shelly Clements" userId="255a43e5-2a25-4791-9999-ff763e4b3b50" providerId="ADAL" clId="{072870F2-AB5F-4196-8F99-9AF0793487CF}" dt="2024-06-03T20:24:52.728" v="927" actId="26606"/>
          <ac:spMkLst>
            <pc:docMk/>
            <pc:sldMk cId="2046895075" sldId="764"/>
            <ac:spMk id="23" creationId="{8D71EDA1-87BF-4D5D-AB79-F346FD1927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B497330-C410-4D21-8D2E-A7C98ED202C7}" type="datetimeFigureOut">
              <a:t>9/16/2024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354D7F9-C6B6-4688-A118-1A3DEF316B91}" type="slidenum">
              <a:t>‹#›</a:t>
            </a:fld>
            <a:endParaRPr lang="en-US"/>
          </a:p>
        </p:txBody>
      </p:sp>
    </p:spTree>
    <p:extLst>
      <p:ext uri="{BB962C8B-B14F-4D97-AF65-F5344CB8AC3E}">
        <p14:creationId xmlns:p14="http://schemas.microsoft.com/office/powerpoint/2010/main" val="3792139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a:t>
            </a:fld>
            <a:endParaRPr lang="en-US"/>
          </a:p>
        </p:txBody>
      </p:sp>
    </p:spTree>
    <p:extLst>
      <p:ext uri="{BB962C8B-B14F-4D97-AF65-F5344CB8AC3E}">
        <p14:creationId xmlns:p14="http://schemas.microsoft.com/office/powerpoint/2010/main" val="2772813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2</a:t>
            </a:fld>
            <a:endParaRPr lang="en-US"/>
          </a:p>
        </p:txBody>
      </p:sp>
    </p:spTree>
    <p:extLst>
      <p:ext uri="{BB962C8B-B14F-4D97-AF65-F5344CB8AC3E}">
        <p14:creationId xmlns:p14="http://schemas.microsoft.com/office/powerpoint/2010/main" val="2007367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3</a:t>
            </a:fld>
            <a:endParaRPr lang="en-US"/>
          </a:p>
        </p:txBody>
      </p:sp>
    </p:spTree>
    <p:extLst>
      <p:ext uri="{BB962C8B-B14F-4D97-AF65-F5344CB8AC3E}">
        <p14:creationId xmlns:p14="http://schemas.microsoft.com/office/powerpoint/2010/main" val="1382539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Walk in The Park Activity </a:t>
            </a:r>
          </a:p>
          <a:p>
            <a:r>
              <a:rPr lang="en-US"/>
              <a:t>Guided fantasy: A walk in the park (adapted from Dundalk Outcomers Facilitator’s Pack)</a:t>
            </a:r>
          </a:p>
          <a:p>
            <a:r>
              <a:rPr lang="en-US"/>
              <a:t>Procedure for Guided Fantasy: Ask the group to sit in a circle, and slowly talk through the following guided fantasy; play birds chirping audio once eyes are closed; keep the pace of the exercise slow and calm:</a:t>
            </a:r>
          </a:p>
          <a:p>
            <a:r>
              <a:rPr lang="en-US"/>
              <a:t>Close your eyes. Take a minute to imagine yourself in a public park. Just for now it is empty of people. It’s a warm summer’s day, the trees are heavy with leaves and the sun breaks through to make you feel warm. There is a slight breeze; you can feel it on your face. As you look forward you can see a path winding its way far into the distance. Around the path there are followers, grassy patches of cut grass and large leafy trees. The only sound is of birds singing. You hear the birds and smell the freshly cut grass; you feel the heat of the sun and are refreshed by the slight breeze. You look in front of you and decide to follow the path. You begin to walk and you move along the path and hear human voices in the distance. You look first to your right and then to your left, you notice a young child kicking a football. The child throws the ball into the air and catches it as it falls. You notice the ball fall hard into the child’s hands. Two people are playing with the child – you smile and wave towards them noticing the smiles on their faces. You continue to walk around some large trees and pass two people sitting on a bench. They are laughing loudly – you try to hear what they are saying. You move again along the path and see a couple walking towards you holding hands. They walk past you as you look at them. As you walk on a number of men are sitting on a bench by the path, talking and laughing – you look at them one by one. As you walk on you are nearing the gate of the park, you walk through the gateway and in front of you, you see this building (make relevant to environment). You walk into the building and then into this room. You sit on the chair and feel it under you. You begin to slowly open your eyes and come back into the group when you are ready. </a:t>
            </a:r>
          </a:p>
          <a:p>
            <a:br>
              <a:rPr lang="en-US"/>
            </a:br>
            <a:endParaRPr lang="en-US"/>
          </a:p>
          <a:p>
            <a:r>
              <a:rPr lang="en-US"/>
              <a:t>Key Questions for Discussion:  </a:t>
            </a:r>
            <a:endParaRPr lang="en-US">
              <a:ea typeface="Calibri" panose="020F0502020204030204"/>
              <a:cs typeface="Calibri" panose="020F0502020204030204"/>
            </a:endParaRPr>
          </a:p>
          <a:p>
            <a:r>
              <a:rPr lang="en-US"/>
              <a:t>– When you saw the child with the ball, was the child female </a:t>
            </a:r>
            <a:endParaRPr lang="en-US">
              <a:ea typeface="Calibri" panose="020F0502020204030204"/>
              <a:cs typeface="Calibri" panose="020F0502020204030204"/>
            </a:endParaRPr>
          </a:p>
          <a:p>
            <a:r>
              <a:rPr lang="en-US"/>
              <a:t>– The two people you saw with the child, did you imagine them to be the child’s parents? </a:t>
            </a:r>
            <a:endParaRPr lang="en-US">
              <a:ea typeface="Calibri" panose="020F0502020204030204"/>
              <a:cs typeface="Calibri" panose="020F0502020204030204"/>
            </a:endParaRPr>
          </a:p>
          <a:p>
            <a:r>
              <a:rPr lang="en-US"/>
              <a:t>– The two people sitting on the bench: what did they look like? Were they white and able-bodied? </a:t>
            </a:r>
            <a:endParaRPr lang="en-US">
              <a:ea typeface="Calibri" panose="020F0502020204030204"/>
              <a:cs typeface="Calibri" panose="020F0502020204030204"/>
            </a:endParaRPr>
          </a:p>
          <a:p>
            <a:r>
              <a:rPr lang="en-US"/>
              <a:t>– The couple holding hands that were walking towards you; were they an old or retired couple, were they able-bodied, were they non-white, were they two women or two men? </a:t>
            </a:r>
            <a:endParaRPr lang="en-US">
              <a:ea typeface="Calibri" panose="020F0502020204030204"/>
              <a:cs typeface="Calibri" panose="020F0502020204030204"/>
            </a:endParaRPr>
          </a:p>
          <a:p>
            <a:r>
              <a:rPr lang="en-US"/>
              <a:t>– The group of men on the bench, were they young or old, were they able-bodied, and were they white? </a:t>
            </a:r>
            <a:endParaRPr lang="en-US">
              <a:ea typeface="Calibri" panose="020F0502020204030204"/>
              <a:cs typeface="Calibri" panose="020F0502020204030204"/>
            </a:endParaRPr>
          </a:p>
          <a:p>
            <a:r>
              <a:rPr lang="en-US"/>
              <a:t>– Did anyone in your park wear clothing or jewelry which made you think they were from a different culture? </a:t>
            </a:r>
            <a:endParaRPr lang="en-US">
              <a:ea typeface="Calibri" panose="020F0502020204030204"/>
              <a:cs typeface="Calibri" panose="020F0502020204030204"/>
            </a:endParaRPr>
          </a:p>
          <a:p>
            <a:r>
              <a:rPr lang="en-US"/>
              <a:t>- Was everyone in your park: – White? – Able Bodied? – Young or middle-aged? – Were there couples of the same sex </a:t>
            </a:r>
            <a:endParaRPr lang="en-US">
              <a:ea typeface="Calibri" panose="020F0502020204030204"/>
              <a:cs typeface="Calibri" panose="020F0502020204030204"/>
            </a:endParaRPr>
          </a:p>
          <a:p>
            <a:r>
              <a:rPr lang="en-US"/>
              <a:t>– Were there any retired or old people in your park? </a:t>
            </a:r>
            <a:endParaRPr lang="en-US">
              <a:ea typeface="Calibri" panose="020F0502020204030204"/>
              <a:cs typeface="Calibri" panose="020F0502020204030204"/>
            </a:endParaRPr>
          </a:p>
          <a:p>
            <a:r>
              <a:rPr lang="en-US"/>
              <a:t>– Were there different ethnic groups in your park? </a:t>
            </a:r>
            <a:endParaRPr lang="en-US">
              <a:ea typeface="Calibri" panose="020F0502020204030204"/>
              <a:cs typeface="Calibri" panose="020F0502020204030204"/>
            </a:endParaRPr>
          </a:p>
          <a:p>
            <a:br>
              <a:rPr lang="en-US"/>
            </a:br>
            <a:endParaRPr lang="en-US"/>
          </a:p>
          <a:p>
            <a:r>
              <a:rPr lang="en-US"/>
              <a:t>Final debriefing questions:</a:t>
            </a:r>
            <a:endParaRPr lang="en-US">
              <a:ea typeface="Calibri" panose="020F0502020204030204"/>
              <a:cs typeface="Calibri" panose="020F0502020204030204"/>
            </a:endParaRPr>
          </a:p>
          <a:p>
            <a:r>
              <a:rPr lang="en-US"/>
              <a:t> – Why do you think that you saw the park in that way?</a:t>
            </a:r>
            <a:endParaRPr lang="en-US">
              <a:ea typeface="Calibri" panose="020F0502020204030204"/>
              <a:cs typeface="Calibri" panose="020F0502020204030204"/>
            </a:endParaRPr>
          </a:p>
          <a:p>
            <a:r>
              <a:rPr lang="en-US"/>
              <a:t> – How do you think that the way we see the world influences our work</a:t>
            </a:r>
            <a:endParaRPr lang="en-US">
              <a:ea typeface="Calibri" panose="020F0502020204030204"/>
              <a:cs typeface="Calibri" panose="020F0502020204030204"/>
            </a:endParaRPr>
          </a:p>
          <a:p>
            <a:br>
              <a:rPr lang="en-US"/>
            </a:br>
            <a:endParaRPr lang="en-US"/>
          </a:p>
        </p:txBody>
      </p:sp>
      <p:sp>
        <p:nvSpPr>
          <p:cNvPr id="4" name="Slide Number Placeholder 3"/>
          <p:cNvSpPr>
            <a:spLocks noGrp="1"/>
          </p:cNvSpPr>
          <p:nvPr>
            <p:ph type="sldNum" sz="quarter" idx="5"/>
          </p:nvPr>
        </p:nvSpPr>
        <p:spPr/>
        <p:txBody>
          <a:bodyPr/>
          <a:lstStyle/>
          <a:p>
            <a:fld id="{4354D7F9-C6B6-4688-A118-1A3DEF316B91}" type="slidenum">
              <a:rPr lang="en-US"/>
              <a:t>4</a:t>
            </a:fld>
            <a:endParaRPr lang="en-US"/>
          </a:p>
        </p:txBody>
      </p:sp>
    </p:spTree>
    <p:extLst>
      <p:ext uri="{BB962C8B-B14F-4D97-AF65-F5344CB8AC3E}">
        <p14:creationId xmlns:p14="http://schemas.microsoft.com/office/powerpoint/2010/main" val="4074399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Review fundamental concepts:</a:t>
            </a:r>
          </a:p>
          <a:p>
            <a:pPr marL="174708" indent="-174708">
              <a:buFont typeface="Arial"/>
              <a:buChar char="•"/>
            </a:pPr>
            <a:r>
              <a:rPr lang="en-US">
                <a:cs typeface="Calibri"/>
              </a:rPr>
              <a:t>Unconscious</a:t>
            </a:r>
          </a:p>
          <a:p>
            <a:pPr marL="174708" indent="-174708">
              <a:buFont typeface="Arial"/>
              <a:buChar char="•"/>
            </a:pPr>
            <a:r>
              <a:rPr lang="en-US">
                <a:cs typeface="Calibri"/>
              </a:rPr>
              <a:t>Normal attribute</a:t>
            </a:r>
            <a:endParaRPr lang="en-US">
              <a:ea typeface="Calibri" panose="020F0502020204030204"/>
              <a:cs typeface="Calibri"/>
            </a:endParaRPr>
          </a:p>
          <a:p>
            <a:pPr marL="174708" indent="-174708">
              <a:buFont typeface="Arial"/>
              <a:buChar char="•"/>
            </a:pPr>
            <a:r>
              <a:rPr lang="en-US">
                <a:cs typeface="Calibri"/>
              </a:rPr>
              <a:t>Manifest in behaviors; influences behaviors</a:t>
            </a:r>
            <a:endParaRPr lang="en-US">
              <a:ea typeface="Calibri" panose="020F0502020204030204"/>
              <a:cs typeface="Calibri"/>
            </a:endParaRPr>
          </a:p>
          <a:p>
            <a:pPr marL="174708" indent="-174708">
              <a:buFont typeface="Arial"/>
              <a:buChar char="•"/>
            </a:pPr>
            <a:r>
              <a:rPr lang="en-US">
                <a:cs typeface="Calibri"/>
              </a:rPr>
              <a:t>Understanding how implicit bias can affect perceptions and behavior is the first step to overriding implicit bias</a:t>
            </a:r>
          </a:p>
          <a:p>
            <a:r>
              <a:rPr lang="en-US"/>
              <a:t> </a:t>
            </a:r>
          </a:p>
          <a:p>
            <a:r>
              <a:rPr lang="en-US"/>
              <a:t>Socialized several levels – earliest experiences at home and then the institutions we move through on a daily basis / the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5</a:t>
            </a:fld>
            <a:endParaRPr lang="en-US"/>
          </a:p>
        </p:txBody>
      </p:sp>
    </p:spTree>
    <p:extLst>
      <p:ext uri="{BB962C8B-B14F-4D97-AF65-F5344CB8AC3E}">
        <p14:creationId xmlns:p14="http://schemas.microsoft.com/office/powerpoint/2010/main" val="2410580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panose="020F0502020204030204"/>
              <a:cs typeface="Calibri"/>
            </a:endParaRPr>
          </a:p>
          <a:p>
            <a:r>
              <a:rPr lang="en-US">
                <a:ea typeface="Calibri" panose="020F0502020204030204"/>
                <a:cs typeface="Calibri"/>
              </a:rPr>
              <a:t>Script: </a:t>
            </a:r>
            <a:r>
              <a:rPr lang="en-US"/>
              <a:t>Unconscious biases are learned stereotypes that are automatic, unintentional, deeply ingrained, universal and able to influence behavior. Unconscious bias is far more prevalent than conscious prejudice and often incompatible with one’s conscious values. Certain scenarios can activate unconscious attitudes and beliefs. For example, biases may be more prevalent when multitasking or working under time pressure, like when you are facilitating a workshop.</a:t>
            </a:r>
            <a:endParaRPr lang="en-US">
              <a:ea typeface="Calibri"/>
              <a:cs typeface="Calibri"/>
            </a:endParaRPr>
          </a:p>
          <a:p>
            <a:r>
              <a:rPr lang="en-US">
                <a:ea typeface="Calibri"/>
                <a:cs typeface="Calibri"/>
              </a:rPr>
              <a:t>Means of simplifying information, by finding shortcuts and making generalizations that help us navigate interactions.</a:t>
            </a:r>
          </a:p>
        </p:txBody>
      </p:sp>
      <p:sp>
        <p:nvSpPr>
          <p:cNvPr id="4" name="Slide Number Placeholder 3"/>
          <p:cNvSpPr>
            <a:spLocks noGrp="1"/>
          </p:cNvSpPr>
          <p:nvPr>
            <p:ph type="sldNum" sz="quarter" idx="5"/>
          </p:nvPr>
        </p:nvSpPr>
        <p:spPr/>
        <p:txBody>
          <a:bodyPr/>
          <a:lstStyle/>
          <a:p>
            <a:fld id="{4354D7F9-C6B6-4688-A118-1A3DEF316B91}" type="slidenum">
              <a:t>6</a:t>
            </a:fld>
            <a:endParaRPr lang="en-US"/>
          </a:p>
        </p:txBody>
      </p:sp>
    </p:spTree>
    <p:extLst>
      <p:ext uri="{BB962C8B-B14F-4D97-AF65-F5344CB8AC3E}">
        <p14:creationId xmlns:p14="http://schemas.microsoft.com/office/powerpoint/2010/main" val="1549288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1411810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8</a:t>
            </a:fld>
            <a:endParaRPr lang="en-US"/>
          </a:p>
        </p:txBody>
      </p:sp>
    </p:spTree>
    <p:extLst>
      <p:ext uri="{BB962C8B-B14F-4D97-AF65-F5344CB8AC3E}">
        <p14:creationId xmlns:p14="http://schemas.microsoft.com/office/powerpoint/2010/main" val="1106567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9</a:t>
            </a:fld>
            <a:endParaRPr lang="en-US"/>
          </a:p>
        </p:txBody>
      </p:sp>
    </p:spTree>
    <p:extLst>
      <p:ext uri="{BB962C8B-B14F-4D97-AF65-F5344CB8AC3E}">
        <p14:creationId xmlns:p14="http://schemas.microsoft.com/office/powerpoint/2010/main" val="3372692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There is no one right way to respond</a:t>
            </a:r>
          </a:p>
        </p:txBody>
      </p:sp>
      <p:sp>
        <p:nvSpPr>
          <p:cNvPr id="4" name="Slide Number Placeholder 3"/>
          <p:cNvSpPr>
            <a:spLocks noGrp="1"/>
          </p:cNvSpPr>
          <p:nvPr>
            <p:ph type="sldNum" sz="quarter" idx="5"/>
          </p:nvPr>
        </p:nvSpPr>
        <p:spPr/>
        <p:txBody>
          <a:bodyPr/>
          <a:lstStyle/>
          <a:p>
            <a:fld id="{4354D7F9-C6B6-4688-A118-1A3DEF316B91}" type="slidenum">
              <a:rPr lang="en-US"/>
              <a:t>10</a:t>
            </a:fld>
            <a:endParaRPr lang="en-US"/>
          </a:p>
        </p:txBody>
      </p:sp>
    </p:spTree>
    <p:extLst>
      <p:ext uri="{BB962C8B-B14F-4D97-AF65-F5344CB8AC3E}">
        <p14:creationId xmlns:p14="http://schemas.microsoft.com/office/powerpoint/2010/main" val="646274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difference between Reacting and Responding:</a:t>
            </a:r>
          </a:p>
          <a:p>
            <a:r>
              <a:rPr lang="en-US">
                <a:cs typeface="Calibri"/>
              </a:rPr>
              <a:t>Reacting = impulsive, out of emotions &amp; fear, short-sighted and often irrational</a:t>
            </a:r>
          </a:p>
          <a:p>
            <a:r>
              <a:rPr lang="en-US">
                <a:cs typeface="Calibri"/>
              </a:rPr>
              <a:t>Responding = intentional, out of love &amp; respect, sees the bigger picture long-term, and most importantly is exercising self-control</a:t>
            </a:r>
          </a:p>
        </p:txBody>
      </p:sp>
      <p:sp>
        <p:nvSpPr>
          <p:cNvPr id="4" name="Slide Number Placeholder 3"/>
          <p:cNvSpPr>
            <a:spLocks noGrp="1"/>
          </p:cNvSpPr>
          <p:nvPr>
            <p:ph type="sldNum" sz="quarter" idx="5"/>
          </p:nvPr>
        </p:nvSpPr>
        <p:spPr/>
        <p:txBody>
          <a:bodyPr/>
          <a:lstStyle/>
          <a:p>
            <a:fld id="{4354D7F9-C6B6-4688-A118-1A3DEF316B91}" type="slidenum">
              <a:rPr lang="en-US"/>
              <a:t>11</a:t>
            </a:fld>
            <a:endParaRPr lang="en-US"/>
          </a:p>
        </p:txBody>
      </p:sp>
    </p:spTree>
    <p:extLst>
      <p:ext uri="{BB962C8B-B14F-4D97-AF65-F5344CB8AC3E}">
        <p14:creationId xmlns:p14="http://schemas.microsoft.com/office/powerpoint/2010/main" val="2932554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12</a:t>
            </a:fld>
            <a:endParaRPr lang="en-US"/>
          </a:p>
        </p:txBody>
      </p:sp>
    </p:spTree>
    <p:extLst>
      <p:ext uri="{BB962C8B-B14F-4D97-AF65-F5344CB8AC3E}">
        <p14:creationId xmlns:p14="http://schemas.microsoft.com/office/powerpoint/2010/main" val="61739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Problems/Challenges:</a:t>
            </a:r>
          </a:p>
          <a:p>
            <a:r>
              <a:rPr lang="en-US"/>
              <a:t>Trying to keep things too safe/comfortable for those who need to get uncomfortable</a:t>
            </a:r>
            <a:endParaRPr lang="en-US">
              <a:cs typeface="Calibri"/>
            </a:endParaRPr>
          </a:p>
          <a:p>
            <a:r>
              <a:rPr lang="en-US"/>
              <a:t>The tone of the resistance became very aggressive, but then became passive-aggressive</a:t>
            </a:r>
            <a:endParaRPr lang="en-US">
              <a:ea typeface="Calibri" panose="020F0502020204030204"/>
              <a:cs typeface="Calibri" panose="020F0502020204030204"/>
            </a:endParaRPr>
          </a:p>
          <a:p>
            <a:r>
              <a:rPr lang="en-US"/>
              <a:t>“This doesn’t matter” “Why do we have to talk about ...?” (dismissive)</a:t>
            </a:r>
            <a:endParaRPr lang="en-US">
              <a:ea typeface="Calibri" panose="020F0502020204030204"/>
              <a:cs typeface="Calibri" panose="020F0502020204030204"/>
            </a:endParaRPr>
          </a:p>
          <a:p>
            <a:r>
              <a:rPr lang="en-US"/>
              <a:t>When the leadership is silent…(allows other staff to disengage)</a:t>
            </a:r>
            <a:endParaRPr lang="en-US">
              <a:ea typeface="Calibri" panose="020F0502020204030204"/>
              <a:cs typeface="Calibri" panose="020F0502020204030204"/>
            </a:endParaRPr>
          </a:p>
          <a:p>
            <a:r>
              <a:rPr lang="en-US">
                <a:ea typeface="Calibri" panose="020F0502020204030204"/>
                <a:cs typeface="Calibri" panose="020F0502020204030204"/>
              </a:rPr>
              <a:t>When folks feel that because they are working in a majority White space---that means they don't need to do this work</a:t>
            </a:r>
          </a:p>
          <a:p>
            <a:r>
              <a:rPr lang="en-US"/>
              <a:t>When folks feel that because they are working in a majority BIPOC space--that alone means they don’t need to do this work</a:t>
            </a:r>
            <a:endParaRPr lang="en-US">
              <a:ea typeface="Calibri" panose="020F0502020204030204"/>
              <a:cs typeface="Calibri" panose="020F0502020204030204"/>
            </a:endParaRPr>
          </a:p>
          <a:p>
            <a:r>
              <a:rPr lang="en-US"/>
              <a:t>Having someone get up and storm out</a:t>
            </a:r>
            <a:endParaRPr lang="en-US">
              <a:ea typeface="Calibri" panose="020F0502020204030204"/>
              <a:cs typeface="Calibri" panose="020F0502020204030204"/>
            </a:endParaRPr>
          </a:p>
          <a:p>
            <a:r>
              <a:rPr lang="en-US">
                <a:cs typeface="Calibri"/>
              </a:rPr>
              <a:t>When white male voices are most dominant in the session.</a:t>
            </a:r>
          </a:p>
          <a:p>
            <a:r>
              <a:rPr lang="en-US">
                <a:cs typeface="Calibri"/>
              </a:rPr>
              <a:t>When you observe people who appear to be uncomfortable speaking up.</a:t>
            </a:r>
          </a:p>
          <a:p>
            <a:r>
              <a:rPr lang="en-US">
                <a:cs typeface="Calibri"/>
              </a:rPr>
              <a:t>When Black female voice is most dominant in a session</a:t>
            </a:r>
          </a:p>
          <a:p>
            <a:br>
              <a:rPr lang="en-US">
                <a:cs typeface="+mn-lt"/>
              </a:rPr>
            </a:br>
            <a:endParaRPr lang="en-US"/>
          </a:p>
        </p:txBody>
      </p:sp>
      <p:sp>
        <p:nvSpPr>
          <p:cNvPr id="4" name="Slide Number Placeholder 3"/>
          <p:cNvSpPr>
            <a:spLocks noGrp="1"/>
          </p:cNvSpPr>
          <p:nvPr>
            <p:ph type="sldNum" sz="quarter" idx="5"/>
          </p:nvPr>
        </p:nvSpPr>
        <p:spPr/>
        <p:txBody>
          <a:bodyPr/>
          <a:lstStyle/>
          <a:p>
            <a:fld id="{4354D7F9-C6B6-4688-A118-1A3DEF316B91}" type="slidenum">
              <a:rPr lang="en-US"/>
              <a:t>13</a:t>
            </a:fld>
            <a:endParaRPr lang="en-US"/>
          </a:p>
        </p:txBody>
      </p:sp>
    </p:spTree>
    <p:extLst>
      <p:ext uri="{BB962C8B-B14F-4D97-AF65-F5344CB8AC3E}">
        <p14:creationId xmlns:p14="http://schemas.microsoft.com/office/powerpoint/2010/main" val="1231159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14</a:t>
            </a:fld>
            <a:endParaRPr lang="en-US"/>
          </a:p>
        </p:txBody>
      </p:sp>
    </p:spTree>
    <p:extLst>
      <p:ext uri="{BB962C8B-B14F-4D97-AF65-F5344CB8AC3E}">
        <p14:creationId xmlns:p14="http://schemas.microsoft.com/office/powerpoint/2010/main" val="3056862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15</a:t>
            </a:fld>
            <a:endParaRPr lang="en-US"/>
          </a:p>
        </p:txBody>
      </p:sp>
    </p:spTree>
    <p:extLst>
      <p:ext uri="{BB962C8B-B14F-4D97-AF65-F5344CB8AC3E}">
        <p14:creationId xmlns:p14="http://schemas.microsoft.com/office/powerpoint/2010/main" val="266911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16</a:t>
            </a:fld>
            <a:endParaRPr lang="en-US"/>
          </a:p>
        </p:txBody>
      </p:sp>
    </p:spTree>
    <p:extLst>
      <p:ext uri="{BB962C8B-B14F-4D97-AF65-F5344CB8AC3E}">
        <p14:creationId xmlns:p14="http://schemas.microsoft.com/office/powerpoint/2010/main" val="3852842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1358359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18</a:t>
            </a:fld>
            <a:endParaRPr lang="en-US"/>
          </a:p>
        </p:txBody>
      </p:sp>
    </p:spTree>
    <p:extLst>
      <p:ext uri="{BB962C8B-B14F-4D97-AF65-F5344CB8AC3E}">
        <p14:creationId xmlns:p14="http://schemas.microsoft.com/office/powerpoint/2010/main" val="2990988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54D7F9-C6B6-4688-A118-1A3DEF316B91}" type="slidenum">
              <a:rPr lang="en-US" smtClean="0"/>
              <a:t>19</a:t>
            </a:fld>
            <a:endParaRPr lang="en-US"/>
          </a:p>
        </p:txBody>
      </p:sp>
    </p:spTree>
    <p:extLst>
      <p:ext uri="{BB962C8B-B14F-4D97-AF65-F5344CB8AC3E}">
        <p14:creationId xmlns:p14="http://schemas.microsoft.com/office/powerpoint/2010/main" val="525534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A3A9AE-C200-4885-9598-39408ED279CA}"/>
              </a:ext>
            </a:extLst>
          </p:cNvPr>
          <p:cNvSpPr>
            <a:spLocks noGrp="1"/>
          </p:cNvSpPr>
          <p:nvPr>
            <p:ph type="dt" sz="half" idx="10"/>
          </p:nvPr>
        </p:nvSpPr>
        <p:spPr/>
        <p:txBody>
          <a:bodyPr/>
          <a:lstStyle/>
          <a:p>
            <a:fld id="{9558FBDD-3EEF-4118-81D5-9E19144AC38B}" type="datetimeFigureOut">
              <a:rPr lang="en-US" smtClean="0"/>
              <a:t>9/16/2024</a:t>
            </a:fld>
            <a:endParaRPr lang="en-US"/>
          </a:p>
        </p:txBody>
      </p:sp>
      <p:sp>
        <p:nvSpPr>
          <p:cNvPr id="3" name="Footer Placeholder 2">
            <a:extLst>
              <a:ext uri="{FF2B5EF4-FFF2-40B4-BE49-F238E27FC236}">
                <a16:creationId xmlns:a16="http://schemas.microsoft.com/office/drawing/2014/main" id="{3FCEAF4A-F88C-46C9-A042-9C7037D114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7B72C6-01A4-43E3-A932-F9CDD82F8855}"/>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1013469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054FC-6FF4-4550-B7B7-7A099CFAE20D}"/>
              </a:ext>
            </a:extLst>
          </p:cNvPr>
          <p:cNvSpPr>
            <a:spLocks noGrp="1"/>
          </p:cNvSpPr>
          <p:nvPr>
            <p:ph type="title"/>
          </p:nvPr>
        </p:nvSpPr>
        <p:spPr>
          <a:xfrm>
            <a:off x="839789" y="457201"/>
            <a:ext cx="3932237"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2FAC38C1-9F55-4991-B81A-E742F0A15A85}"/>
              </a:ext>
            </a:extLst>
          </p:cNvPr>
          <p:cNvSpPr>
            <a:spLocks noGrp="1"/>
          </p:cNvSpPr>
          <p:nvPr>
            <p:ph idx="1"/>
          </p:nvPr>
        </p:nvSpPr>
        <p:spPr>
          <a:xfrm>
            <a:off x="5183188" y="987426"/>
            <a:ext cx="6172200" cy="4873625"/>
          </a:xfrm>
        </p:spPr>
        <p:txBody>
          <a:bodyPr/>
          <a:lstStyle>
            <a:lvl1pPr>
              <a:defRPr sz="3199"/>
            </a:lvl1pPr>
            <a:lvl2pPr>
              <a:defRPr sz="2799"/>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25FF9B-DB24-4D54-9A53-C557BB1A3842}"/>
              </a:ext>
            </a:extLst>
          </p:cNvPr>
          <p:cNvSpPr>
            <a:spLocks noGrp="1"/>
          </p:cNvSpPr>
          <p:nvPr>
            <p:ph type="body" sz="half" idx="2"/>
          </p:nvPr>
        </p:nvSpPr>
        <p:spPr>
          <a:xfrm>
            <a:off x="839789" y="2057400"/>
            <a:ext cx="3932237"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049A34-73CE-42EB-8C2A-8FF26351AC1E}"/>
              </a:ext>
            </a:extLst>
          </p:cNvPr>
          <p:cNvSpPr>
            <a:spLocks noGrp="1"/>
          </p:cNvSpPr>
          <p:nvPr>
            <p:ph type="dt" sz="half" idx="10"/>
          </p:nvPr>
        </p:nvSpPr>
        <p:spPr/>
        <p:txBody>
          <a:bodyPr/>
          <a:lstStyle/>
          <a:p>
            <a:fld id="{9558FBDD-3EEF-4118-81D5-9E19144AC38B}" type="datetimeFigureOut">
              <a:rPr lang="en-US" smtClean="0"/>
              <a:t>9/16/2024</a:t>
            </a:fld>
            <a:endParaRPr lang="en-US"/>
          </a:p>
        </p:txBody>
      </p:sp>
      <p:sp>
        <p:nvSpPr>
          <p:cNvPr id="6" name="Footer Placeholder 5">
            <a:extLst>
              <a:ext uri="{FF2B5EF4-FFF2-40B4-BE49-F238E27FC236}">
                <a16:creationId xmlns:a16="http://schemas.microsoft.com/office/drawing/2014/main" id="{26DE0550-78BD-4DEB-8BF8-A2A046C999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66BA34-12FE-4798-B2F3-86CC002221DD}"/>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29650322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61772-C5E5-4FA1-BFAD-F40829D3EB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ABE72B-42D3-4787-8CCC-1FFAD85FE21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5F746F-11C8-41F1-A7DB-51252A77268C}"/>
              </a:ext>
            </a:extLst>
          </p:cNvPr>
          <p:cNvSpPr>
            <a:spLocks noGrp="1"/>
          </p:cNvSpPr>
          <p:nvPr>
            <p:ph type="dt" sz="half" idx="10"/>
          </p:nvPr>
        </p:nvSpPr>
        <p:spPr/>
        <p:txBody>
          <a:bodyPr/>
          <a:lstStyle/>
          <a:p>
            <a:fld id="{9558FBDD-3EEF-4118-81D5-9E19144AC38B}" type="datetimeFigureOut">
              <a:rPr lang="en-US" smtClean="0"/>
              <a:t>9/16/2024</a:t>
            </a:fld>
            <a:endParaRPr lang="en-US"/>
          </a:p>
        </p:txBody>
      </p:sp>
      <p:sp>
        <p:nvSpPr>
          <p:cNvPr id="5" name="Footer Placeholder 4">
            <a:extLst>
              <a:ext uri="{FF2B5EF4-FFF2-40B4-BE49-F238E27FC236}">
                <a16:creationId xmlns:a16="http://schemas.microsoft.com/office/drawing/2014/main" id="{4F0A3866-584E-436A-AB4D-559739422E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9CF92-7A1B-4A07-A7BB-72192BF30AB2}"/>
              </a:ext>
            </a:extLst>
          </p:cNvPr>
          <p:cNvSpPr>
            <a:spLocks noGrp="1"/>
          </p:cNvSpPr>
          <p:nvPr>
            <p:ph type="sldNum" sz="quarter" idx="12"/>
          </p:nvPr>
        </p:nvSpPr>
        <p:spPr/>
        <p:txBody>
          <a:bodyPr/>
          <a:lstStyle/>
          <a:p>
            <a:fld id="{47814D59-9D73-41A6-8E46-B70B10101CA3}" type="slidenum">
              <a:rPr lang="en-US" smtClean="0"/>
              <a:t>‹#›</a:t>
            </a:fld>
            <a:endParaRPr lang="en-US"/>
          </a:p>
        </p:txBody>
      </p:sp>
    </p:spTree>
    <p:extLst>
      <p:ext uri="{BB962C8B-B14F-4D97-AF65-F5344CB8AC3E}">
        <p14:creationId xmlns:p14="http://schemas.microsoft.com/office/powerpoint/2010/main" val="3500771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C17EB-7E00-5AF6-963C-2AA4AB7398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D37598-0185-B9CD-10E7-B0B16E98E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86B216-6A02-65A5-3BBD-5A11274F735D}"/>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62AB22CA-4AE1-6CA5-2747-786ACBAD03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2ED0ED-693E-23E5-83EB-A02F3488C0F5}"/>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8132847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8A6E8-66A4-F598-3429-619A165EBC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C57B99-958D-561B-089D-6EF08EFB88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3EACB0-D221-033D-6656-A05307BC445F}"/>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C838127A-AEE0-90C9-B973-541CDAAEC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F7898-49E4-1BAA-0579-6475ACFD67DE}"/>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1322100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781DC-F0E6-B3CB-3F3A-B10C897F0AB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920554-2EFB-E9B9-335E-4A72E28C7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DAE5C6-F977-EBC2-5105-4EBF181C2D41}"/>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2279A74B-6B6B-E2E0-F852-D2B6C3E4F9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D564D7-0D3D-B1FD-7949-6E852B15853F}"/>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3807397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38BE8-67F5-0487-A297-6BD9873C73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03DC5B-072B-E084-4EBD-25E976AE23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D26E1-B584-BDAE-1F96-8B4B090C7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80B2FB-9A93-4585-9C89-6ADDAB32F859}"/>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6" name="Footer Placeholder 5">
            <a:extLst>
              <a:ext uri="{FF2B5EF4-FFF2-40B4-BE49-F238E27FC236}">
                <a16:creationId xmlns:a16="http://schemas.microsoft.com/office/drawing/2014/main" id="{90EC6794-E37C-7CE5-135A-908A640CB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2DAF2-567C-1D62-6EBC-55ACC065D29C}"/>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5354914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2906-3558-4521-A848-394FE202C4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F5D96B6-11B1-266C-5668-316BBEAA88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468FE2-BD87-E109-9EBB-284C94C7A25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5F7C41-BDA4-2884-3D37-2169F02B92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C22782-79E6-E3C3-3266-8A722460A5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681EDD-CBAE-73C6-1223-8DDB82786685}"/>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8" name="Footer Placeholder 7">
            <a:extLst>
              <a:ext uri="{FF2B5EF4-FFF2-40B4-BE49-F238E27FC236}">
                <a16:creationId xmlns:a16="http://schemas.microsoft.com/office/drawing/2014/main" id="{94690CF8-72BF-A267-766E-C9F7E9140F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337D8FF-CFD3-9C80-B052-E94A3E3B8A87}"/>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809089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45C9E-529B-ED1A-17F7-64E1B55836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1993AC-704A-BC8D-5658-91B6E3026AF2}"/>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4" name="Footer Placeholder 3">
            <a:extLst>
              <a:ext uri="{FF2B5EF4-FFF2-40B4-BE49-F238E27FC236}">
                <a16:creationId xmlns:a16="http://schemas.microsoft.com/office/drawing/2014/main" id="{AFDFA54A-23EE-D0FE-739C-DEFB07A774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EFB106-D799-88C9-FA47-A79D538B1D7E}"/>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1431293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D35173-CE3C-96DB-7EB8-AA7EE29DE14F}"/>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3" name="Footer Placeholder 2">
            <a:extLst>
              <a:ext uri="{FF2B5EF4-FFF2-40B4-BE49-F238E27FC236}">
                <a16:creationId xmlns:a16="http://schemas.microsoft.com/office/drawing/2014/main" id="{710440CB-F56B-A2BD-BE93-A155AE77CD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AD4511-710C-D03A-9D32-D70A61FD08FC}"/>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349576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AA2A-0511-4597-0C59-4810FE91ED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BDD239-3593-8C95-AD0C-F4616C0DF5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90CC4BB-8C4A-3C9B-63E1-7E0E211BB2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2B459F-E0D9-44D9-CE95-369D34C62B56}"/>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6" name="Footer Placeholder 5">
            <a:extLst>
              <a:ext uri="{FF2B5EF4-FFF2-40B4-BE49-F238E27FC236}">
                <a16:creationId xmlns:a16="http://schemas.microsoft.com/office/drawing/2014/main" id="{63DAA4CA-9314-6BD8-11B9-1ADC7D7F76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495200-DFC4-50A8-AA0F-69E9697F4CE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30822567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484A-B6C6-23C0-B077-5350E8D3A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57F99E-59C5-C898-7299-C758B9D99D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F3AECD-A3E2-8F52-53ED-ABA675291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D37AF-A8D9-0878-BBFE-C532387714A0}"/>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6" name="Footer Placeholder 5">
            <a:extLst>
              <a:ext uri="{FF2B5EF4-FFF2-40B4-BE49-F238E27FC236}">
                <a16:creationId xmlns:a16="http://schemas.microsoft.com/office/drawing/2014/main" id="{E805FDC0-192A-CBD1-692E-5A7C2664FB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B4AAC9-ADB4-927F-924E-A02373DECF0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2198490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BE8FA-9487-1394-D50A-CB221837F9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EFAB6C-29D7-F3DF-8A1F-D2F9227784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51833-6F6A-7766-98E2-F6F73F2D0496}"/>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40EB576A-AB97-0C07-43D6-92A9043962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506E18-9D80-104D-742B-1D20306715BA}"/>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814015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32C0BE-49BE-5C48-893A-79B029532F9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A3EB1A-F029-7077-5B26-F6304F2F58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7D06CD-0377-A92D-C712-7809DA037C87}"/>
              </a:ext>
            </a:extLst>
          </p:cNvPr>
          <p:cNvSpPr>
            <a:spLocks noGrp="1"/>
          </p:cNvSpPr>
          <p:nvPr>
            <p:ph type="dt" sz="half" idx="10"/>
          </p:nvPr>
        </p:nvSpPr>
        <p:spPr/>
        <p:txBody>
          <a:body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08361769-604D-2B8A-540A-19D95140F7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3B79C5-7CDE-4C61-9EB1-F1BC9B9EE824}"/>
              </a:ext>
            </a:extLst>
          </p:cNvPr>
          <p:cNvSpPr>
            <a:spLocks noGrp="1"/>
          </p:cNvSpPr>
          <p:nvPr>
            <p:ph type="sldNum" sz="quarter" idx="12"/>
          </p:nvPr>
        </p:nvSpPr>
        <p:spPr/>
        <p:txBody>
          <a:bodyPr/>
          <a:lstStyle/>
          <a:p>
            <a:fld id="{D4A230F2-598F-4CCC-9521-FD103422F94F}" type="slidenum">
              <a:rPr lang="en-US" smtClean="0"/>
              <a:t>‹#›</a:t>
            </a:fld>
            <a:endParaRPr lang="en-US"/>
          </a:p>
        </p:txBody>
      </p:sp>
    </p:spTree>
    <p:extLst>
      <p:ext uri="{BB962C8B-B14F-4D97-AF65-F5344CB8AC3E}">
        <p14:creationId xmlns:p14="http://schemas.microsoft.com/office/powerpoint/2010/main" val="694046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06A492-6821-4168-B996-74B49B7507F3}"/>
              </a:ext>
            </a:extLst>
          </p:cNvPr>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22546F-DDC9-49AA-8D18-5BCC9C46C10D}"/>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4B257-A9F4-475C-9FEC-86C23FA7CC3C}"/>
              </a:ext>
            </a:extLst>
          </p:cNvPr>
          <p:cNvSpPr>
            <a:spLocks noGrp="1"/>
          </p:cNvSpPr>
          <p:nvPr>
            <p:ph type="dt" sz="half" idx="2"/>
          </p:nvPr>
        </p:nvSpPr>
        <p:spPr>
          <a:xfrm>
            <a:off x="838201"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58FBDD-3EEF-4118-81D5-9E19144AC38B}" type="datetimeFigureOut">
              <a:rPr lang="en-US" smtClean="0"/>
              <a:t>9/16/2024</a:t>
            </a:fld>
            <a:endParaRPr lang="en-US"/>
          </a:p>
        </p:txBody>
      </p:sp>
      <p:sp>
        <p:nvSpPr>
          <p:cNvPr id="5" name="Footer Placeholder 4">
            <a:extLst>
              <a:ext uri="{FF2B5EF4-FFF2-40B4-BE49-F238E27FC236}">
                <a16:creationId xmlns:a16="http://schemas.microsoft.com/office/drawing/2014/main" id="{E85454C7-A59D-44D4-BB81-9D53D2CDA67F}"/>
              </a:ext>
            </a:extLst>
          </p:cNvPr>
          <p:cNvSpPr>
            <a:spLocks noGrp="1"/>
          </p:cNvSpPr>
          <p:nvPr>
            <p:ph type="ftr" sz="quarter" idx="3"/>
          </p:nvPr>
        </p:nvSpPr>
        <p:spPr>
          <a:xfrm>
            <a:off x="403860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E3CF0-C4CA-499C-B561-8951088BC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14D59-9D73-41A6-8E46-B70B10101CA3}" type="slidenum">
              <a:rPr lang="en-US" smtClean="0"/>
              <a:t>‹#›</a:t>
            </a:fld>
            <a:endParaRPr lang="en-US"/>
          </a:p>
        </p:txBody>
      </p:sp>
    </p:spTree>
    <p:extLst>
      <p:ext uri="{BB962C8B-B14F-4D97-AF65-F5344CB8AC3E}">
        <p14:creationId xmlns:p14="http://schemas.microsoft.com/office/powerpoint/2010/main" val="268892953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7F7140-A672-A54A-B69F-607CB0FE3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725F662-199E-32FC-5600-F4C8037ABF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103D5-103C-9E47-DACB-813917D559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C6BF8-4EF2-4F96-9E9D-3E1FCFE6CC88}" type="datetimeFigureOut">
              <a:rPr lang="en-US" smtClean="0"/>
              <a:t>9/16/2024</a:t>
            </a:fld>
            <a:endParaRPr lang="en-US"/>
          </a:p>
        </p:txBody>
      </p:sp>
      <p:sp>
        <p:nvSpPr>
          <p:cNvPr id="5" name="Footer Placeholder 4">
            <a:extLst>
              <a:ext uri="{FF2B5EF4-FFF2-40B4-BE49-F238E27FC236}">
                <a16:creationId xmlns:a16="http://schemas.microsoft.com/office/drawing/2014/main" id="{5159B24B-0755-78B1-04CB-8576E1340B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FA03E4B-D07F-FD60-97BF-E620C6C695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A230F2-598F-4CCC-9521-FD103422F94F}" type="slidenum">
              <a:rPr lang="en-US" smtClean="0"/>
              <a:t>‹#›</a:t>
            </a:fld>
            <a:endParaRPr lang="en-US"/>
          </a:p>
        </p:txBody>
      </p:sp>
    </p:spTree>
    <p:extLst>
      <p:ext uri="{BB962C8B-B14F-4D97-AF65-F5344CB8AC3E}">
        <p14:creationId xmlns:p14="http://schemas.microsoft.com/office/powerpoint/2010/main" val="169972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routledge.com/Teaching-to-Transgress-Education-as-the-Practice-of-Freedom/hooks/p/book/9780415908085?utm_source=cjaffiliates&amp;utm_medium=affiliates&amp;cjevent=bee04e3721f911ef82a8d07b0a1cb827"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hyperlink" Target="https://aorta.coop/headwater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tAW2-ganAZ4?si=fZD-otlr0hSMMir0" TargetMode="Externa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7.pn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rson with idea concept">
            <a:extLst>
              <a:ext uri="{FF2B5EF4-FFF2-40B4-BE49-F238E27FC236}">
                <a16:creationId xmlns:a16="http://schemas.microsoft.com/office/drawing/2014/main" id="{2022F169-614B-8A54-D2FB-2A5359D3AF41}"/>
              </a:ext>
            </a:extLst>
          </p:cNvPr>
          <p:cNvPicPr>
            <a:picLocks noChangeAspect="1"/>
          </p:cNvPicPr>
          <p:nvPr/>
        </p:nvPicPr>
        <p:blipFill rotWithShape="1">
          <a:blip r:embed="rId5">
            <a:alphaModFix amt="40000"/>
          </a:blip>
          <a:srcRect t="896" b="14835"/>
          <a:stretch/>
        </p:blipFill>
        <p:spPr>
          <a:xfrm>
            <a:off x="20" y="10"/>
            <a:ext cx="12191980" cy="6857990"/>
          </a:xfrm>
          <a:prstGeom prst="rect">
            <a:avLst/>
          </a:prstGeom>
        </p:spPr>
      </p:pic>
      <p:sp>
        <p:nvSpPr>
          <p:cNvPr id="2" name="Title 1"/>
          <p:cNvSpPr>
            <a:spLocks noGrp="1"/>
          </p:cNvSpPr>
          <p:nvPr>
            <p:ph type="ctrTitle"/>
          </p:nvPr>
        </p:nvSpPr>
        <p:spPr>
          <a:xfrm>
            <a:off x="965200" y="965200"/>
            <a:ext cx="10261600" cy="3564869"/>
          </a:xfrm>
        </p:spPr>
        <p:txBody>
          <a:bodyPr>
            <a:normAutofit/>
          </a:bodyPr>
          <a:lstStyle/>
          <a:p>
            <a:r>
              <a:rPr lang="en-US" sz="11500">
                <a:ln w="22225">
                  <a:solidFill>
                    <a:schemeClr val="tx1"/>
                  </a:solidFill>
                  <a:miter lim="800000"/>
                </a:ln>
                <a:noFill/>
              </a:rPr>
              <a:t>Addressing Bias</a:t>
            </a:r>
          </a:p>
        </p:txBody>
      </p:sp>
      <p:sp>
        <p:nvSpPr>
          <p:cNvPr id="3" name="Subtitle 2"/>
          <p:cNvSpPr>
            <a:spLocks noGrp="1"/>
          </p:cNvSpPr>
          <p:nvPr>
            <p:ph type="subTitle" idx="1"/>
          </p:nvPr>
        </p:nvSpPr>
        <p:spPr>
          <a:xfrm>
            <a:off x="965200" y="4572002"/>
            <a:ext cx="10261600" cy="1202995"/>
          </a:xfrm>
        </p:spPr>
        <p:txBody>
          <a:bodyPr vert="horz" lIns="91440" tIns="45720" rIns="91440" bIns="45720" rtlCol="0">
            <a:normAutofit/>
          </a:bodyPr>
          <a:lstStyle/>
          <a:p>
            <a:r>
              <a:rPr lang="en-US" sz="3200"/>
              <a:t>Co-facilitated by Shelly Clements and Lucy Griswold</a:t>
            </a:r>
          </a:p>
        </p:txBody>
      </p:sp>
      <p:pic>
        <p:nvPicPr>
          <p:cNvPr id="4" name="11 - Get Up, Stand Up">
            <a:hlinkClick r:id="" action="ppaction://media"/>
            <a:extLst>
              <a:ext uri="{FF2B5EF4-FFF2-40B4-BE49-F238E27FC236}">
                <a16:creationId xmlns:a16="http://schemas.microsoft.com/office/drawing/2014/main" id="{E4A4B8A4-B8E3-4DB1-B52C-DF8501E9A41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40845" y="6195032"/>
            <a:ext cx="406400" cy="406400"/>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78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erson with curly hair and a nose ring&#10;&#10;Description automatically generated">
            <a:extLst>
              <a:ext uri="{FF2B5EF4-FFF2-40B4-BE49-F238E27FC236}">
                <a16:creationId xmlns:a16="http://schemas.microsoft.com/office/drawing/2014/main" id="{41783ED5-E903-B66A-DE88-B0E09CDE378B}"/>
              </a:ext>
            </a:extLst>
          </p:cNvPr>
          <p:cNvPicPr>
            <a:picLocks noChangeAspect="1"/>
          </p:cNvPicPr>
          <p:nvPr/>
        </p:nvPicPr>
        <p:blipFill rotWithShape="1">
          <a:blip r:embed="rId3"/>
          <a:srcRect l="7812" r="17811" b="-1"/>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2AF6C1-3C5E-E8A8-B759-FCDB72FB65A5}"/>
              </a:ext>
            </a:extLst>
          </p:cNvPr>
          <p:cNvSpPr>
            <a:spLocks noGrp="1"/>
          </p:cNvSpPr>
          <p:nvPr>
            <p:ph type="title"/>
          </p:nvPr>
        </p:nvSpPr>
        <p:spPr>
          <a:xfrm>
            <a:off x="8372437" y="3185401"/>
            <a:ext cx="3822189" cy="1899912"/>
          </a:xfrm>
        </p:spPr>
        <p:txBody>
          <a:bodyPr vert="horz" lIns="91440" tIns="45720" rIns="91440" bIns="45720" rtlCol="0" anchor="ctr">
            <a:normAutofit/>
          </a:bodyPr>
          <a:lstStyle/>
          <a:p>
            <a:pPr marL="571500" indent="-571500">
              <a:buFont typeface="Calibri"/>
              <a:buChar char="-"/>
            </a:pPr>
            <a:r>
              <a:rPr lang="en-US" sz="2400" err="1"/>
              <a:t>adrienne</a:t>
            </a:r>
            <a:r>
              <a:rPr lang="en-US" sz="2400"/>
              <a:t> </a:t>
            </a:r>
            <a:r>
              <a:rPr lang="en-US" sz="2400" err="1"/>
              <a:t>maree</a:t>
            </a:r>
            <a:r>
              <a:rPr lang="en-US" sz="2400"/>
              <a:t> brown</a:t>
            </a:r>
          </a:p>
        </p:txBody>
      </p:sp>
      <p:sp>
        <p:nvSpPr>
          <p:cNvPr id="5" name="TextBox 4">
            <a:extLst>
              <a:ext uri="{FF2B5EF4-FFF2-40B4-BE49-F238E27FC236}">
                <a16:creationId xmlns:a16="http://schemas.microsoft.com/office/drawing/2014/main" id="{2BA371AE-C1B3-3AEF-6D06-1C11BCF9A3E7}"/>
              </a:ext>
            </a:extLst>
          </p:cNvPr>
          <p:cNvSpPr txBox="1"/>
          <p:nvPr/>
        </p:nvSpPr>
        <p:spPr>
          <a:xfrm>
            <a:off x="7820644" y="612408"/>
            <a:ext cx="4373982" cy="374276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r>
              <a:rPr lang="en-US" sz="3600"/>
              <a:t>“[Facilitators] are called to hold containers in which </a:t>
            </a:r>
            <a:r>
              <a:rPr lang="en-US" sz="3600" b="1" i="1"/>
              <a:t>life transforms</a:t>
            </a:r>
            <a:r>
              <a:rPr lang="en-US" sz="3600"/>
              <a:t> and the </a:t>
            </a:r>
            <a:r>
              <a:rPr lang="en-US" sz="3600" b="1" i="1"/>
              <a:t>future unfolds</a:t>
            </a:r>
            <a:r>
              <a:rPr lang="en-US" sz="3600"/>
              <a:t>.</a:t>
            </a:r>
          </a:p>
        </p:txBody>
      </p:sp>
    </p:spTree>
    <p:extLst>
      <p:ext uri="{BB962C8B-B14F-4D97-AF65-F5344CB8AC3E}">
        <p14:creationId xmlns:p14="http://schemas.microsoft.com/office/powerpoint/2010/main" val="1938795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itle 3">
            <a:extLst>
              <a:ext uri="{FF2B5EF4-FFF2-40B4-BE49-F238E27FC236}">
                <a16:creationId xmlns:a16="http://schemas.microsoft.com/office/drawing/2014/main" id="{85C9D9ED-74C9-796C-25CE-A9860370C0E4}"/>
              </a:ext>
            </a:extLst>
          </p:cNvPr>
          <p:cNvSpPr>
            <a:spLocks noGrp="1"/>
          </p:cNvSpPr>
          <p:nvPr>
            <p:ph type="title"/>
          </p:nvPr>
        </p:nvSpPr>
        <p:spPr>
          <a:xfrm>
            <a:off x="946293" y="1389138"/>
            <a:ext cx="9744151" cy="5172061"/>
          </a:xfrm>
        </p:spPr>
        <p:txBody>
          <a:bodyPr vert="horz" lIns="91440" tIns="45720" rIns="91440" bIns="45720" rtlCol="0" anchor="t">
            <a:normAutofit/>
          </a:bodyPr>
          <a:lstStyle/>
          <a:p>
            <a:r>
              <a:rPr lang="en-US" sz="3600" b="1" kern="1200">
                <a:solidFill>
                  <a:srgbClr val="FFFFFF"/>
                </a:solidFill>
                <a:latin typeface="+mj-lt"/>
                <a:ea typeface="+mj-ea"/>
                <a:cs typeface="+mj-cs"/>
              </a:rPr>
              <a:t>Journaling Questions:</a:t>
            </a:r>
            <a:endParaRPr lang="en-US" sz="3600" kern="1200">
              <a:solidFill>
                <a:srgbClr val="FFFFFF"/>
              </a:solidFill>
              <a:latin typeface="+mj-lt"/>
            </a:endParaRPr>
          </a:p>
          <a:p>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Who are you and what do you bring to any room you enter as a facilitator?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Who is your facilitation lineage?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Where are you still growing and learning in your facilitation? </a:t>
            </a:r>
            <a:endParaRPr lang="en-US" sz="3600" kern="1200">
              <a:solidFill>
                <a:srgbClr val="FFFFFF"/>
              </a:solidFill>
              <a:latin typeface="+mj-lt"/>
            </a:endParaRPr>
          </a:p>
          <a:p>
            <a:pPr marL="514350" indent="-514350">
              <a:buAutoNum type="arabicPeriod"/>
            </a:pPr>
            <a:r>
              <a:rPr lang="en-US" sz="3600" kern="1200">
                <a:solidFill>
                  <a:srgbClr val="FFFFFF"/>
                </a:solidFill>
                <a:latin typeface="+mj-lt"/>
                <a:ea typeface="+mj-ea"/>
                <a:cs typeface="+mj-cs"/>
              </a:rPr>
              <a:t>How do your values come to life in your facilitation practice? </a:t>
            </a:r>
            <a:endParaRPr lang="en-US" sz="3600" kern="1200">
              <a:solidFill>
                <a:srgbClr val="FFFFFF"/>
              </a:solidFill>
              <a:latin typeface="+mj-lt"/>
            </a:endParaRPr>
          </a:p>
          <a:p>
            <a:endParaRPr lang="en-US" sz="3200" kern="1200">
              <a:solidFill>
                <a:srgbClr val="FFFFFF"/>
              </a:solidFill>
              <a:latin typeface="+mj-lt"/>
            </a:endParaRPr>
          </a:p>
        </p:txBody>
      </p:sp>
      <p:sp>
        <p:nvSpPr>
          <p:cNvPr id="11"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3"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5"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7" name="Straight Connector 16">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9"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1"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3"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097700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ench in a park&#10;&#10;Description automatically generated">
            <a:extLst>
              <a:ext uri="{FF2B5EF4-FFF2-40B4-BE49-F238E27FC236}">
                <a16:creationId xmlns:a16="http://schemas.microsoft.com/office/drawing/2014/main" id="{44D71311-8A54-4DEE-C5A5-936CC36093C3}"/>
              </a:ext>
            </a:extLst>
          </p:cNvPr>
          <p:cNvPicPr>
            <a:picLocks noChangeAspect="1"/>
          </p:cNvPicPr>
          <p:nvPr/>
        </p:nvPicPr>
        <p:blipFill rotWithShape="1">
          <a:blip r:embed="rId5"/>
          <a:srcRect b="15746"/>
          <a:stretch/>
        </p:blipFill>
        <p:spPr>
          <a:xfrm>
            <a:off x="20" y="1282"/>
            <a:ext cx="12191980" cy="6856718"/>
          </a:xfrm>
          <a:prstGeom prst="rect">
            <a:avLst/>
          </a:prstGeom>
        </p:spPr>
      </p:pic>
      <p:pic>
        <p:nvPicPr>
          <p:cNvPr id="4" name="01 - Birds Singing in a Urban Park (Part 01)">
            <a:hlinkClick r:id="" action="ppaction://media"/>
            <a:extLst>
              <a:ext uri="{FF2B5EF4-FFF2-40B4-BE49-F238E27FC236}">
                <a16:creationId xmlns:a16="http://schemas.microsoft.com/office/drawing/2014/main" id="{B26A8E34-5869-8E2D-B127-0EA09D3E39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62797" y="6022810"/>
            <a:ext cx="730250" cy="730250"/>
          </a:xfrm>
          <a:prstGeom prst="rect">
            <a:avLst/>
          </a:prstGeom>
        </p:spPr>
      </p:pic>
    </p:spTree>
    <p:extLst>
      <p:ext uri="{BB962C8B-B14F-4D97-AF65-F5344CB8AC3E}">
        <p14:creationId xmlns:p14="http://schemas.microsoft.com/office/powerpoint/2010/main" val="577286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nextCondLst>
                <p:cond evt="onClick" delay="0">
                  <p:tgtEl>
                    <p:spTgt spid="4"/>
                  </p:tgtEl>
                </p:cond>
              </p:nextCondLst>
            </p:seq>
            <p:audio>
              <p:cMediaNode>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120804" y="258740"/>
            <a:ext cx="3948275"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3600" b="1">
                <a:solidFill>
                  <a:srgbClr val="002060"/>
                </a:solidFill>
                <a:effectLst>
                  <a:outerShdw blurRad="38100" dist="38100" dir="2700000" algn="tl">
                    <a:srgbClr val="000000">
                      <a:alpha val="43137"/>
                    </a:srgbClr>
                  </a:outerShdw>
                </a:effectLst>
                <a:latin typeface="Arial"/>
                <a:ea typeface="Arial"/>
                <a:cs typeface="Arial"/>
                <a:sym typeface="Arial"/>
              </a:rPr>
              <a:t>Cycle Of Socialization</a:t>
            </a:r>
          </a:p>
        </p:txBody>
      </p:sp>
      <p:pic>
        <p:nvPicPr>
          <p:cNvPr id="7" name="Picture 6" descr="http://4.bp.blogspot.com/-Jz-VZgZUUYk/URk3am7XF7I/AAAAAAAAAPY/A60drE60XT8/s1600/Cycle+of+Socialization+color+big.jpg"/>
          <p:cNvPicPr/>
          <p:nvPr/>
        </p:nvPicPr>
        <p:blipFill>
          <a:blip r:embed="rId4" cstate="print">
            <a:clrChange>
              <a:clrFrom>
                <a:srgbClr val="0065FE"/>
              </a:clrFrom>
              <a:clrTo>
                <a:srgbClr val="0065FE">
                  <a:alpha val="0"/>
                </a:srgbClr>
              </a:clrTo>
            </a:clrChange>
            <a:biLevel thresh="50000"/>
          </a:blip>
          <a:srcRect/>
          <a:stretch>
            <a:fillRect/>
          </a:stretch>
        </p:blipFill>
        <p:spPr bwMode="auto">
          <a:xfrm>
            <a:off x="3374136" y="172530"/>
            <a:ext cx="8400288" cy="6366383"/>
          </a:xfrm>
          <a:prstGeom prst="rect">
            <a:avLst/>
          </a:prstGeom>
          <a:noFill/>
          <a:ln w="9525">
            <a:noFill/>
            <a:miter lim="800000"/>
            <a:headEnd/>
            <a:tailEnd/>
          </a:ln>
        </p:spPr>
      </p:pic>
      <p:sp>
        <p:nvSpPr>
          <p:cNvPr id="2" name="Rectangle 1"/>
          <p:cNvSpPr/>
          <p:nvPr/>
        </p:nvSpPr>
        <p:spPr>
          <a:xfrm>
            <a:off x="6560847" y="6538913"/>
            <a:ext cx="6096000" cy="423193"/>
          </a:xfrm>
          <a:prstGeom prst="rect">
            <a:avLst/>
          </a:prstGeom>
        </p:spPr>
        <p:txBody>
          <a:bodyPr>
            <a:spAutoFit/>
          </a:bodyPr>
          <a:lstStyle/>
          <a:p>
            <a:pPr>
              <a:lnSpc>
                <a:spcPct val="115000"/>
              </a:lnSpc>
              <a:tabLst>
                <a:tab pos="508635" algn="l"/>
              </a:tabLst>
            </a:pPr>
            <a:r>
              <a:rPr lang="en-US" sz="1000" b="1">
                <a:solidFill>
                  <a:srgbClr val="002060"/>
                </a:solidFill>
                <a:latin typeface="Arial" panose="020B0604020202020204" pitchFamily="34" charset="0"/>
                <a:ea typeface="Calibri" panose="020F0502020204030204" pitchFamily="34" charset="0"/>
              </a:rPr>
              <a:t>Source:  Cycle of Socialization developed by Bobbie </a:t>
            </a:r>
            <a:r>
              <a:rPr lang="en-US" sz="1000" b="1" err="1">
                <a:solidFill>
                  <a:srgbClr val="002060"/>
                </a:solidFill>
                <a:latin typeface="Arial" panose="020B0604020202020204" pitchFamily="34" charset="0"/>
                <a:ea typeface="Calibri" panose="020F0502020204030204" pitchFamily="34" charset="0"/>
              </a:rPr>
              <a:t>Harro</a:t>
            </a:r>
            <a:endParaRPr lang="en-US" sz="1000" b="1">
              <a:solidFill>
                <a:srgbClr val="002060"/>
              </a:solidFill>
              <a:latin typeface="Arial" panose="020B0604020202020204" pitchFamily="34" charset="0"/>
              <a:ea typeface="Calibri" panose="020F0502020204030204" pitchFamily="34" charset="0"/>
            </a:endParaRPr>
          </a:p>
          <a:p>
            <a:r>
              <a:rPr lang="en-US" sz="1000" b="1">
                <a:solidFill>
                  <a:srgbClr val="002060"/>
                </a:solidFill>
                <a:latin typeface="Arial" panose="020B0604020202020204" pitchFamily="34" charset="0"/>
                <a:ea typeface="Calibri" panose="020F0502020204030204" pitchFamily="34" charset="0"/>
              </a:rPr>
              <a:t>Readings for Diversity and Social Justice, © Routledge, 2000</a:t>
            </a:r>
            <a:endParaRPr lang="en-US" sz="1000" b="1">
              <a:solidFill>
                <a:srgbClr val="002060"/>
              </a:solidFill>
            </a:endParaRPr>
          </a:p>
        </p:txBody>
      </p:sp>
    </p:spTree>
    <p:custDataLst>
      <p:tags r:id="rId1"/>
    </p:custDataLst>
    <p:extLst>
      <p:ext uri="{BB962C8B-B14F-4D97-AF65-F5344CB8AC3E}">
        <p14:creationId xmlns:p14="http://schemas.microsoft.com/office/powerpoint/2010/main" val="36392908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40CBCD-90C7-5546-5D9C-20834C80B7E4}"/>
              </a:ext>
            </a:extLst>
          </p:cNvPr>
          <p:cNvSpPr>
            <a:spLocks noGrp="1"/>
          </p:cNvSpPr>
          <p:nvPr>
            <p:ph type="title"/>
          </p:nvPr>
        </p:nvSpPr>
        <p:spPr>
          <a:xfrm>
            <a:off x="411480" y="987552"/>
            <a:ext cx="4485861" cy="1088136"/>
          </a:xfrm>
        </p:spPr>
        <p:txBody>
          <a:bodyPr vert="horz" lIns="91440" tIns="45720" rIns="91440" bIns="45720" rtlCol="0" anchor="b">
            <a:normAutofit/>
          </a:bodyPr>
          <a:lstStyle/>
          <a:p>
            <a:r>
              <a:rPr lang="en-US" sz="3400"/>
              <a:t>Cognitive Biases – race/gender/ability</a:t>
            </a:r>
          </a:p>
        </p:txBody>
      </p:sp>
      <p:sp>
        <p:nvSpPr>
          <p:cNvPr id="13" name="Rectangle 12">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49223" y="38793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1480" y="2286000"/>
            <a:ext cx="43891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3B10A12-92E9-52BA-3699-21623BF2CF0A}"/>
              </a:ext>
            </a:extLst>
          </p:cNvPr>
          <p:cNvSpPr>
            <a:spLocks noGrp="1"/>
          </p:cNvSpPr>
          <p:nvPr>
            <p:ph sz="half" idx="1"/>
          </p:nvPr>
        </p:nvSpPr>
        <p:spPr>
          <a:xfrm>
            <a:off x="411479" y="2688336"/>
            <a:ext cx="4485861" cy="3584448"/>
          </a:xfrm>
        </p:spPr>
        <p:txBody>
          <a:bodyPr vert="horz" lIns="91440" tIns="45720" rIns="91440" bIns="45720" rtlCol="0" anchor="t">
            <a:normAutofit lnSpcReduction="10000"/>
          </a:bodyPr>
          <a:lstStyle/>
          <a:p>
            <a:r>
              <a:rPr lang="en-US" sz="1800"/>
              <a:t>Affinity bias = natural tendency to warm up to people who we think are like us</a:t>
            </a:r>
          </a:p>
          <a:p>
            <a:r>
              <a:rPr lang="en-US" sz="1800"/>
              <a:t>Out-group homogeneity Bias = we perceive out-group members as homogenous and our own in-group as more diverse</a:t>
            </a:r>
          </a:p>
          <a:p>
            <a:r>
              <a:rPr lang="en-US" sz="1800"/>
              <a:t>Blind spot bias = we don't think we have bias, and we see it in others more than ourselves</a:t>
            </a:r>
          </a:p>
          <a:p>
            <a:endParaRPr lang="en-US" sz="1800"/>
          </a:p>
          <a:p>
            <a:pPr marL="0" indent="0">
              <a:buNone/>
            </a:pPr>
            <a:r>
              <a:rPr lang="en-US" sz="2400"/>
              <a:t>Examine and challenge your "gut feelings"</a:t>
            </a:r>
          </a:p>
        </p:txBody>
      </p:sp>
      <p:pic>
        <p:nvPicPr>
          <p:cNvPr id="6" name="Content Placeholder 5" descr="A black circle with different symbols&#10;&#10;Description automatically generated">
            <a:extLst>
              <a:ext uri="{FF2B5EF4-FFF2-40B4-BE49-F238E27FC236}">
                <a16:creationId xmlns:a16="http://schemas.microsoft.com/office/drawing/2014/main" id="{066401F7-68CA-1A8C-FC7E-D48D7D251753}"/>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374" r="3" b="3"/>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Tree>
    <p:extLst>
      <p:ext uri="{BB962C8B-B14F-4D97-AF65-F5344CB8AC3E}">
        <p14:creationId xmlns:p14="http://schemas.microsoft.com/office/powerpoint/2010/main" val="791592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4" y="1241"/>
            <a:ext cx="12187592" cy="6855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49" name="Freeform: Shape 10248">
            <a:extLst>
              <a:ext uri="{FF2B5EF4-FFF2-40B4-BE49-F238E27FC236}">
                <a16:creationId xmlns:a16="http://schemas.microsoft.com/office/drawing/2014/main" id="{7262C87B-205C-4719-AC60-AF13E94F1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23750"/>
            <a:ext cx="5770472" cy="6210501"/>
          </a:xfrm>
          <a:custGeom>
            <a:avLst/>
            <a:gdLst>
              <a:gd name="connsiteX0" fmla="*/ 0 w 5772560"/>
              <a:gd name="connsiteY0" fmla="*/ 0 h 6212748"/>
              <a:gd name="connsiteX1" fmla="*/ 1448661 w 5772560"/>
              <a:gd name="connsiteY1" fmla="*/ 0 h 6212748"/>
              <a:gd name="connsiteX2" fmla="*/ 1940557 w 5772560"/>
              <a:gd name="connsiteY2" fmla="*/ 0 h 6212748"/>
              <a:gd name="connsiteX3" fmla="*/ 5772560 w 5772560"/>
              <a:gd name="connsiteY3" fmla="*/ 0 h 6212748"/>
              <a:gd name="connsiteX4" fmla="*/ 5772560 w 5772560"/>
              <a:gd name="connsiteY4" fmla="*/ 2864954 h 6212748"/>
              <a:gd name="connsiteX5" fmla="*/ 2329115 w 5772560"/>
              <a:gd name="connsiteY5" fmla="*/ 6212748 h 6212748"/>
              <a:gd name="connsiteX6" fmla="*/ 1940557 w 5772560"/>
              <a:gd name="connsiteY6" fmla="*/ 6212748 h 6212748"/>
              <a:gd name="connsiteX7" fmla="*/ 1448661 w 5772560"/>
              <a:gd name="connsiteY7" fmla="*/ 6212748 h 6212748"/>
              <a:gd name="connsiteX8" fmla="*/ 0 w 5772560"/>
              <a:gd name="connsiteY8"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560" h="6212748">
                <a:moveTo>
                  <a:pt x="0" y="0"/>
                </a:moveTo>
                <a:lnTo>
                  <a:pt x="1448661" y="0"/>
                </a:lnTo>
                <a:lnTo>
                  <a:pt x="1940557" y="0"/>
                </a:lnTo>
                <a:lnTo>
                  <a:pt x="5772560" y="0"/>
                </a:lnTo>
                <a:lnTo>
                  <a:pt x="5772560" y="2864954"/>
                </a:lnTo>
                <a:lnTo>
                  <a:pt x="2329115" y="6212748"/>
                </a:lnTo>
                <a:lnTo>
                  <a:pt x="1940557" y="6212748"/>
                </a:lnTo>
                <a:lnTo>
                  <a:pt x="1448661"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251" name="Right Triangle 1025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5824" y="3335901"/>
            <a:ext cx="3290649" cy="31992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53" name="Rectangle 1025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747" y="624289"/>
            <a:ext cx="10901110" cy="560585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591919" y="605746"/>
            <a:ext cx="4545081" cy="975038"/>
          </a:xfrm>
        </p:spPr>
        <p:txBody>
          <a:bodyPr>
            <a:normAutofit/>
          </a:bodyPr>
          <a:lstStyle/>
          <a:p>
            <a:r>
              <a:rPr lang="en-US" sz="5398"/>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286979" y="1818123"/>
            <a:ext cx="4162738" cy="32015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184060" y="1580784"/>
            <a:ext cx="5255022" cy="4504282"/>
          </a:xfrm>
        </p:spPr>
        <p:txBody>
          <a:bodyPr vert="horz" lIns="0" tIns="45703" rIns="0" bIns="45703" rtlCol="0" anchor="t">
            <a:noAutofit/>
          </a:bodyPr>
          <a:lstStyle/>
          <a:p>
            <a:r>
              <a:rPr lang="en-US" sz="3200">
                <a:latin typeface="Arial"/>
                <a:cs typeface="Arial"/>
              </a:rPr>
              <a:t>Recognize your own human biases</a:t>
            </a:r>
          </a:p>
          <a:p>
            <a:r>
              <a:rPr lang="en-US" sz="3200">
                <a:latin typeface="Arial"/>
                <a:cs typeface="Arial"/>
              </a:rPr>
              <a:t>Understand how it affects your perception and behavior</a:t>
            </a:r>
          </a:p>
          <a:p>
            <a:r>
              <a:rPr lang="en-US" sz="3200">
                <a:latin typeface="Arial"/>
                <a:cs typeface="Arial"/>
              </a:rPr>
              <a:t>Develop the skills and tactics to reduce the influence</a:t>
            </a:r>
          </a:p>
          <a:p>
            <a:endParaRPr lang="en-US">
              <a:ea typeface="Calibri"/>
              <a:cs typeface="Calibri"/>
            </a:endParaRPr>
          </a:p>
        </p:txBody>
      </p:sp>
    </p:spTree>
    <p:extLst>
      <p:ext uri="{BB962C8B-B14F-4D97-AF65-F5344CB8AC3E}">
        <p14:creationId xmlns:p14="http://schemas.microsoft.com/office/powerpoint/2010/main" val="680688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FD467-2EEC-B8C4-E5B3-D9B944D1A707}"/>
              </a:ext>
            </a:extLst>
          </p:cNvPr>
          <p:cNvSpPr>
            <a:spLocks noGrp="1"/>
          </p:cNvSpPr>
          <p:nvPr>
            <p:ph type="title"/>
          </p:nvPr>
        </p:nvSpPr>
        <p:spPr>
          <a:xfrm>
            <a:off x="6061746" y="273926"/>
            <a:ext cx="6497408" cy="1252049"/>
          </a:xfrm>
        </p:spPr>
        <p:txBody>
          <a:bodyPr anchor="b">
            <a:normAutofit/>
          </a:bodyPr>
          <a:lstStyle/>
          <a:p>
            <a:r>
              <a:rPr lang="en-US" sz="3600" b="1"/>
              <a:t>Charting Activity: </a:t>
            </a:r>
            <a:br>
              <a:rPr lang="en-US" sz="3600"/>
            </a:br>
            <a:r>
              <a:rPr lang="en-US" sz="3600"/>
              <a:t>Expressions of Facilitator Bias</a:t>
            </a:r>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FLIP CHART ROLL PAPER">
            <a:extLst>
              <a:ext uri="{FF2B5EF4-FFF2-40B4-BE49-F238E27FC236}">
                <a16:creationId xmlns:a16="http://schemas.microsoft.com/office/drawing/2014/main" id="{249D3265-1500-5A58-ABF1-4ABBC19018C1}"/>
              </a:ext>
            </a:extLst>
          </p:cNvPr>
          <p:cNvPicPr>
            <a:picLocks noChangeAspect="1"/>
          </p:cNvPicPr>
          <p:nvPr/>
        </p:nvPicPr>
        <p:blipFill>
          <a:blip r:embed="rId3"/>
          <a:stretch>
            <a:fillRect/>
          </a:stretch>
        </p:blipFill>
        <p:spPr>
          <a:xfrm>
            <a:off x="480247" y="299509"/>
            <a:ext cx="4819416" cy="6258983"/>
          </a:xfrm>
          <a:prstGeom prst="rect">
            <a:avLst/>
          </a:prstGeom>
        </p:spPr>
      </p:pic>
      <p:sp>
        <p:nvSpPr>
          <p:cNvPr id="3" name="Content Placeholder 2">
            <a:extLst>
              <a:ext uri="{FF2B5EF4-FFF2-40B4-BE49-F238E27FC236}">
                <a16:creationId xmlns:a16="http://schemas.microsoft.com/office/drawing/2014/main" id="{EFFB308F-580F-166B-0A21-3F94DD8C4ED6}"/>
              </a:ext>
            </a:extLst>
          </p:cNvPr>
          <p:cNvSpPr>
            <a:spLocks noGrp="1"/>
          </p:cNvSpPr>
          <p:nvPr>
            <p:ph idx="1"/>
          </p:nvPr>
        </p:nvSpPr>
        <p:spPr>
          <a:xfrm>
            <a:off x="6313756" y="1989025"/>
            <a:ext cx="5205480" cy="4200910"/>
          </a:xfrm>
        </p:spPr>
        <p:txBody>
          <a:bodyPr vert="horz" lIns="91440" tIns="45720" rIns="91440" bIns="45720" rtlCol="0" anchor="t">
            <a:normAutofit/>
          </a:bodyPr>
          <a:lstStyle/>
          <a:p>
            <a:pPr marL="0" indent="0">
              <a:buNone/>
            </a:pPr>
            <a:endParaRPr lang="en-US" sz="4000">
              <a:solidFill>
                <a:schemeClr val="tx1">
                  <a:alpha val="80000"/>
                </a:schemeClr>
              </a:solidFill>
            </a:endParaRPr>
          </a:p>
          <a:p>
            <a:pPr marL="0" indent="0">
              <a:buNone/>
            </a:pPr>
            <a:endParaRPr lang="en-US" sz="2000">
              <a:solidFill>
                <a:srgbClr val="000000">
                  <a:alpha val="80000"/>
                </a:srgbClr>
              </a:solidFill>
            </a:endParaRP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1E187D9-3D09-C797-2204-6D3533A9740C}"/>
              </a:ext>
            </a:extLst>
          </p:cNvPr>
          <p:cNvSpPr txBox="1"/>
          <p:nvPr/>
        </p:nvSpPr>
        <p:spPr>
          <a:xfrm>
            <a:off x="6242611" y="1870814"/>
            <a:ext cx="5179200"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2400" b="1"/>
              <a:t>Draw a T-chart</a:t>
            </a:r>
            <a:r>
              <a:rPr lang="en-US" sz="2400"/>
              <a:t> on your poster.  Label the left side, "Examples of facilitator bias" and the right side "Response/Prevention". </a:t>
            </a:r>
          </a:p>
          <a:p>
            <a:pPr marL="342900" indent="-342900">
              <a:buAutoNum type="arabicPeriod"/>
            </a:pPr>
            <a:r>
              <a:rPr lang="en-US" sz="2400" b="1"/>
              <a:t>Left side</a:t>
            </a:r>
            <a:r>
              <a:rPr lang="en-US" sz="2400"/>
              <a:t>: List examples of how facilitator bias shows up.</a:t>
            </a:r>
          </a:p>
          <a:p>
            <a:pPr marL="342900" indent="-342900">
              <a:buAutoNum type="arabicPeriod"/>
            </a:pPr>
            <a:r>
              <a:rPr lang="en-US" sz="2400" b="1"/>
              <a:t>Right side:</a:t>
            </a:r>
            <a:r>
              <a:rPr lang="en-US" sz="2400"/>
              <a:t> For each example, identify how you might respond to or prevent that expression of bias.</a:t>
            </a:r>
          </a:p>
        </p:txBody>
      </p:sp>
    </p:spTree>
    <p:extLst>
      <p:ext uri="{BB962C8B-B14F-4D97-AF65-F5344CB8AC3E}">
        <p14:creationId xmlns:p14="http://schemas.microsoft.com/office/powerpoint/2010/main" val="3448775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F48C0E-03EF-10E8-51F7-C9E0FEA21A99}"/>
              </a:ext>
            </a:extLst>
          </p:cNvPr>
          <p:cNvSpPr>
            <a:spLocks noGrp="1"/>
          </p:cNvSpPr>
          <p:nvPr>
            <p:ph type="title"/>
          </p:nvPr>
        </p:nvSpPr>
        <p:spPr>
          <a:xfrm>
            <a:off x="630936" y="640080"/>
            <a:ext cx="4818888" cy="1481328"/>
          </a:xfrm>
        </p:spPr>
        <p:txBody>
          <a:bodyPr anchor="b">
            <a:normAutofit/>
          </a:bodyPr>
          <a:lstStyle/>
          <a:p>
            <a:r>
              <a:rPr lang="en-US" sz="5000"/>
              <a:t>Responding to Facilitator Bias</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81339C0-4082-0D82-90A9-557BFE3A7EE0}"/>
              </a:ext>
            </a:extLst>
          </p:cNvPr>
          <p:cNvSpPr>
            <a:spLocks noGrp="1"/>
          </p:cNvSpPr>
          <p:nvPr>
            <p:ph idx="1"/>
          </p:nvPr>
        </p:nvSpPr>
        <p:spPr>
          <a:xfrm>
            <a:off x="630936" y="2660904"/>
            <a:ext cx="6975491" cy="3547872"/>
          </a:xfrm>
        </p:spPr>
        <p:txBody>
          <a:bodyPr vert="horz" lIns="91440" tIns="45720" rIns="91440" bIns="45720" rtlCol="0" anchor="t">
            <a:normAutofit/>
          </a:bodyPr>
          <a:lstStyle/>
          <a:p>
            <a:r>
              <a:rPr lang="en-US" sz="2200"/>
              <a:t>Expect mistakes, practice repair</a:t>
            </a:r>
          </a:p>
          <a:p>
            <a:r>
              <a:rPr lang="en-US" sz="2200"/>
              <a:t>Practice a culture of learning / calling in on your facilitator team </a:t>
            </a:r>
          </a:p>
          <a:p>
            <a:r>
              <a:rPr lang="en-US" sz="2200"/>
              <a:t>Ask for feedback</a:t>
            </a:r>
          </a:p>
          <a:p>
            <a:r>
              <a:rPr lang="en-US" sz="2200"/>
              <a:t>Continue Learning: </a:t>
            </a:r>
          </a:p>
          <a:p>
            <a:pPr lvl="1">
              <a:buFont typeface="Courier New" panose="020B0604020202020204" pitchFamily="34" charset="0"/>
              <a:buChar char="o"/>
            </a:pPr>
            <a:r>
              <a:rPr lang="en-US" sz="2000"/>
              <a:t>BOOK: bell hooks: </a:t>
            </a:r>
            <a:r>
              <a:rPr lang="en-US" sz="2000" i="1">
                <a:hlinkClick r:id="rId3"/>
              </a:rPr>
              <a:t>Teaching to Transgress</a:t>
            </a:r>
            <a:endParaRPr lang="en-US" sz="2000" i="1"/>
          </a:p>
          <a:p>
            <a:pPr lvl="1">
              <a:buFont typeface="Courier New" panose="020B0604020202020204" pitchFamily="34" charset="0"/>
              <a:buChar char="o"/>
            </a:pPr>
            <a:r>
              <a:rPr lang="en-US" sz="2000"/>
              <a:t>COURSE: </a:t>
            </a:r>
            <a:r>
              <a:rPr lang="en-US" sz="2000">
                <a:hlinkClick r:id="rId4"/>
              </a:rPr>
              <a:t>AORTA</a:t>
            </a:r>
            <a:r>
              <a:rPr lang="en-US" sz="2000"/>
              <a:t> Coop: Anti-Oppressive Facilitation Fundamentals</a:t>
            </a:r>
          </a:p>
          <a:p>
            <a:pPr marL="0" indent="0">
              <a:buNone/>
            </a:pPr>
            <a:endParaRPr lang="en-US" sz="2200"/>
          </a:p>
          <a:p>
            <a:endParaRPr lang="en-US" sz="2200"/>
          </a:p>
          <a:p>
            <a:endParaRPr lang="en-US" sz="2200"/>
          </a:p>
          <a:p>
            <a:endParaRPr lang="en-US" sz="2200"/>
          </a:p>
          <a:p>
            <a:endParaRPr lang="en-US" sz="2200"/>
          </a:p>
        </p:txBody>
      </p:sp>
      <p:pic>
        <p:nvPicPr>
          <p:cNvPr id="4" name="Picture 3" descr="A blue and white striped background with black text&#10;&#10;Description automatically generated">
            <a:extLst>
              <a:ext uri="{FF2B5EF4-FFF2-40B4-BE49-F238E27FC236}">
                <a16:creationId xmlns:a16="http://schemas.microsoft.com/office/drawing/2014/main" id="{9E7E9DE9-BC48-37EF-7014-86D21B06E67A}"/>
              </a:ext>
            </a:extLst>
          </p:cNvPr>
          <p:cNvPicPr>
            <a:picLocks noChangeAspect="1"/>
          </p:cNvPicPr>
          <p:nvPr/>
        </p:nvPicPr>
        <p:blipFill>
          <a:blip r:embed="rId5"/>
          <a:stretch>
            <a:fillRect/>
          </a:stretch>
        </p:blipFill>
        <p:spPr>
          <a:xfrm>
            <a:off x="6970613" y="462186"/>
            <a:ext cx="3310628" cy="3312816"/>
          </a:xfrm>
          <a:prstGeom prst="rect">
            <a:avLst/>
          </a:prstGeom>
        </p:spPr>
      </p:pic>
      <p:pic>
        <p:nvPicPr>
          <p:cNvPr id="6" name="Picture 5" descr="Teaching to Transgress: Education as the Practice of Freedom book cover">
            <a:extLst>
              <a:ext uri="{FF2B5EF4-FFF2-40B4-BE49-F238E27FC236}">
                <a16:creationId xmlns:a16="http://schemas.microsoft.com/office/drawing/2014/main" id="{DC9024A1-B24C-1EC3-BA11-8CEE9A4CCD9C}"/>
              </a:ext>
            </a:extLst>
          </p:cNvPr>
          <p:cNvPicPr>
            <a:picLocks noChangeAspect="1"/>
          </p:cNvPicPr>
          <p:nvPr/>
        </p:nvPicPr>
        <p:blipFill>
          <a:blip r:embed="rId6"/>
          <a:stretch>
            <a:fillRect/>
          </a:stretch>
        </p:blipFill>
        <p:spPr>
          <a:xfrm>
            <a:off x="9416612" y="3124091"/>
            <a:ext cx="2246462" cy="3391259"/>
          </a:xfrm>
          <a:prstGeom prst="rect">
            <a:avLst/>
          </a:prstGeom>
        </p:spPr>
      </p:pic>
    </p:spTree>
    <p:extLst>
      <p:ext uri="{BB962C8B-B14F-4D97-AF65-F5344CB8AC3E}">
        <p14:creationId xmlns:p14="http://schemas.microsoft.com/office/powerpoint/2010/main" val="3404677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8F5F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EAC162-87C0-4452-5E91-9F1C5A0A0F0A}"/>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anchor="ctr">
            <a:normAutofit/>
          </a:bodyPr>
          <a:lstStyle/>
          <a:p>
            <a:pPr algn="ctr"/>
            <a:br>
              <a:rPr lang="en-US" sz="2200">
                <a:solidFill>
                  <a:srgbClr val="FFFFFF"/>
                </a:solidFill>
              </a:rPr>
            </a:br>
            <a:br>
              <a:rPr lang="en-US" sz="2200">
                <a:solidFill>
                  <a:srgbClr val="FFFFFF"/>
                </a:solidFill>
              </a:rPr>
            </a:br>
            <a:r>
              <a:rPr lang="en-US" sz="2200">
                <a:solidFill>
                  <a:srgbClr val="FFFFFF"/>
                </a:solidFill>
              </a:rPr>
              <a:t>Participant Bias</a:t>
            </a:r>
            <a:br>
              <a:rPr lang="en-US" sz="2200">
                <a:solidFill>
                  <a:srgbClr val="FFFFFF"/>
                </a:solidFill>
              </a:rPr>
            </a:br>
            <a:br>
              <a:rPr lang="en-US" sz="2200">
                <a:solidFill>
                  <a:srgbClr val="FFFFFF"/>
                </a:solidFill>
              </a:rPr>
            </a:br>
            <a:endParaRPr lang="en-US" sz="2200">
              <a:solidFill>
                <a:srgbClr val="FFFFFF"/>
              </a:solidFill>
            </a:endParaRPr>
          </a:p>
        </p:txBody>
      </p:sp>
      <p:pic>
        <p:nvPicPr>
          <p:cNvPr id="3" name="Picture 2" descr="A person pointing at something&#10;&#10;Description automatically generated">
            <a:extLst>
              <a:ext uri="{FF2B5EF4-FFF2-40B4-BE49-F238E27FC236}">
                <a16:creationId xmlns:a16="http://schemas.microsoft.com/office/drawing/2014/main" id="{8C13A7EA-47F9-BA70-243F-A1251ED0FD51}"/>
              </a:ext>
            </a:extLst>
          </p:cNvPr>
          <p:cNvPicPr>
            <a:picLocks noChangeAspect="1"/>
          </p:cNvPicPr>
          <p:nvPr/>
        </p:nvPicPr>
        <p:blipFill>
          <a:blip r:embed="rId3"/>
          <a:stretch>
            <a:fillRect/>
          </a:stretch>
        </p:blipFill>
        <p:spPr>
          <a:xfrm>
            <a:off x="4038600" y="1549389"/>
            <a:ext cx="7188199" cy="3755833"/>
          </a:xfrm>
          <a:prstGeom prst="rect">
            <a:avLst/>
          </a:prstGeom>
        </p:spPr>
      </p:pic>
    </p:spTree>
    <p:extLst>
      <p:ext uri="{BB962C8B-B14F-4D97-AF65-F5344CB8AC3E}">
        <p14:creationId xmlns:p14="http://schemas.microsoft.com/office/powerpoint/2010/main" val="12427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unset over water with words&#10;&#10;Description automatically generated">
            <a:extLst>
              <a:ext uri="{FF2B5EF4-FFF2-40B4-BE49-F238E27FC236}">
                <a16:creationId xmlns:a16="http://schemas.microsoft.com/office/drawing/2014/main" id="{2CCA7004-11FC-5AF1-1D1D-1EDE82E58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01425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9FC65-C711-984C-017A-E77502B8090D}"/>
              </a:ext>
            </a:extLst>
          </p:cNvPr>
          <p:cNvSpPr>
            <a:spLocks noGrp="1"/>
          </p:cNvSpPr>
          <p:nvPr>
            <p:ph type="title"/>
          </p:nvPr>
        </p:nvSpPr>
        <p:spPr>
          <a:xfrm>
            <a:off x="761803" y="350196"/>
            <a:ext cx="4646904" cy="1624520"/>
          </a:xfrm>
        </p:spPr>
        <p:txBody>
          <a:bodyPr anchor="ctr">
            <a:normAutofit/>
          </a:bodyPr>
          <a:lstStyle/>
          <a:p>
            <a:r>
              <a:rPr lang="en-US" sz="3700"/>
              <a:t>Responding to and Redirecting Resistance</a:t>
            </a:r>
          </a:p>
        </p:txBody>
      </p:sp>
      <p:sp>
        <p:nvSpPr>
          <p:cNvPr id="4" name="Content Placeholder 3">
            <a:extLst>
              <a:ext uri="{FF2B5EF4-FFF2-40B4-BE49-F238E27FC236}">
                <a16:creationId xmlns:a16="http://schemas.microsoft.com/office/drawing/2014/main" id="{EC8F0570-AB9B-5DB8-CA93-6D4F133996ED}"/>
              </a:ext>
            </a:extLst>
          </p:cNvPr>
          <p:cNvSpPr>
            <a:spLocks noGrp="1"/>
          </p:cNvSpPr>
          <p:nvPr>
            <p:ph idx="1"/>
          </p:nvPr>
        </p:nvSpPr>
        <p:spPr>
          <a:xfrm>
            <a:off x="761802" y="2743200"/>
            <a:ext cx="4646905" cy="3613149"/>
          </a:xfrm>
        </p:spPr>
        <p:txBody>
          <a:bodyPr vert="horz" lIns="91440" tIns="45720" rIns="91440" bIns="45720" rtlCol="0" anchor="ctr">
            <a:normAutofit/>
          </a:bodyPr>
          <a:lstStyle/>
          <a:p>
            <a:pPr marL="0" indent="0">
              <a:buNone/>
            </a:pPr>
            <a:r>
              <a:rPr lang="en-US" sz="2000"/>
              <a:t>Why it is necessary</a:t>
            </a:r>
          </a:p>
          <a:p>
            <a:pPr marL="0" indent="0">
              <a:buNone/>
            </a:pPr>
            <a:endParaRPr lang="en-US" sz="2000"/>
          </a:p>
          <a:p>
            <a:pPr marL="0" indent="0">
              <a:buNone/>
            </a:pPr>
            <a:r>
              <a:rPr lang="en-US" sz="2000"/>
              <a:t>When we avoid conflict and play it safe:</a:t>
            </a:r>
          </a:p>
          <a:p>
            <a:pPr marL="457200" indent="-457200"/>
            <a:r>
              <a:rPr lang="en-US" sz="2000"/>
              <a:t>Maintaining white solidarity by staying silent</a:t>
            </a:r>
          </a:p>
          <a:p>
            <a:pPr marL="457200" indent="-457200"/>
            <a:r>
              <a:rPr lang="en-US" sz="2000"/>
              <a:t>Not challenging thinking</a:t>
            </a:r>
          </a:p>
          <a:p>
            <a:pPr marL="457200" indent="-457200"/>
            <a:r>
              <a:rPr lang="en-US" sz="2000"/>
              <a:t>Leaving people of color to deal with the racism</a:t>
            </a:r>
          </a:p>
          <a:p>
            <a:pPr marL="0" indent="0">
              <a:buNone/>
            </a:pPr>
            <a:endParaRPr lang="en-US" sz="2000"/>
          </a:p>
        </p:txBody>
      </p:sp>
      <p:pic>
        <p:nvPicPr>
          <p:cNvPr id="3" name="Picture 2" descr="A red person walking up stairs&#10;&#10;Description automatically generated">
            <a:extLst>
              <a:ext uri="{FF2B5EF4-FFF2-40B4-BE49-F238E27FC236}">
                <a16:creationId xmlns:a16="http://schemas.microsoft.com/office/drawing/2014/main" id="{33C774ED-4C4D-A76A-BA34-09C48BCAEDD4}"/>
              </a:ext>
            </a:extLst>
          </p:cNvPr>
          <p:cNvPicPr>
            <a:picLocks noChangeAspect="1"/>
          </p:cNvPicPr>
          <p:nvPr/>
        </p:nvPicPr>
        <p:blipFill rotWithShape="1">
          <a:blip r:embed="rId3"/>
          <a:srcRect l="663" r="43719"/>
          <a:stretch/>
        </p:blipFill>
        <p:spPr>
          <a:xfrm>
            <a:off x="6096000" y="1"/>
            <a:ext cx="6102825" cy="6858000"/>
          </a:xfrm>
          <a:prstGeom prst="rect">
            <a:avLst/>
          </a:prstGeom>
        </p:spPr>
      </p:pic>
    </p:spTree>
    <p:extLst>
      <p:ext uri="{BB962C8B-B14F-4D97-AF65-F5344CB8AC3E}">
        <p14:creationId xmlns:p14="http://schemas.microsoft.com/office/powerpoint/2010/main" val="2835778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39FC65-C711-984C-017A-E77502B8090D}"/>
              </a:ext>
            </a:extLst>
          </p:cNvPr>
          <p:cNvSpPr>
            <a:spLocks noGrp="1"/>
          </p:cNvSpPr>
          <p:nvPr>
            <p:ph type="title"/>
          </p:nvPr>
        </p:nvSpPr>
        <p:spPr>
          <a:xfrm>
            <a:off x="686834" y="1153572"/>
            <a:ext cx="3200400" cy="4461163"/>
          </a:xfrm>
        </p:spPr>
        <p:txBody>
          <a:bodyPr>
            <a:normAutofit/>
          </a:bodyPr>
          <a:lstStyle/>
          <a:p>
            <a:r>
              <a:rPr lang="en-US">
                <a:solidFill>
                  <a:srgbClr val="FFFFFF"/>
                </a:solidFill>
              </a:rPr>
              <a:t>Responding to and Redirecting Resistance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EC8F0570-AB9B-5DB8-CA93-6D4F133996ED}"/>
              </a:ext>
            </a:extLst>
          </p:cNvPr>
          <p:cNvSpPr>
            <a:spLocks noGrp="1"/>
          </p:cNvSpPr>
          <p:nvPr>
            <p:ph idx="1"/>
          </p:nvPr>
        </p:nvSpPr>
        <p:spPr>
          <a:xfrm>
            <a:off x="4447308" y="2142558"/>
            <a:ext cx="7192241" cy="4034405"/>
          </a:xfrm>
        </p:spPr>
        <p:txBody>
          <a:bodyPr vert="horz" lIns="91440" tIns="45720" rIns="91440" bIns="45720" rtlCol="0" anchor="ctr">
            <a:normAutofit fontScale="92500" lnSpcReduction="10000"/>
          </a:bodyPr>
          <a:lstStyle/>
          <a:p>
            <a:pPr marL="0" indent="0">
              <a:buNone/>
            </a:pPr>
            <a:r>
              <a:rPr lang="en-US" sz="3200"/>
              <a:t>Challenges and Creative Approaches</a:t>
            </a:r>
          </a:p>
          <a:p>
            <a:pPr marL="0" indent="0">
              <a:buNone/>
            </a:pPr>
            <a:endParaRPr lang="en-US"/>
          </a:p>
          <a:p>
            <a:pPr marL="0" indent="0">
              <a:buNone/>
            </a:pPr>
            <a:r>
              <a:rPr lang="en-US"/>
              <a:t>There are ten (10) situations on the walls around the room.  </a:t>
            </a:r>
          </a:p>
          <a:p>
            <a:pPr marL="0" indent="0">
              <a:buNone/>
            </a:pPr>
            <a:r>
              <a:rPr lang="en-US"/>
              <a:t>Each represents challenges that facilitators may encounter when training.</a:t>
            </a:r>
          </a:p>
          <a:p>
            <a:pPr marL="0" indent="0">
              <a:buNone/>
            </a:pPr>
            <a:endParaRPr lang="en-US"/>
          </a:p>
          <a:p>
            <a:pPr marL="0" indent="0">
              <a:buNone/>
            </a:pPr>
            <a:r>
              <a:rPr lang="en-US"/>
              <a:t>With your team, visit each challenge and brainstorm how to respond. Write your ideas in the space provided.</a:t>
            </a:r>
          </a:p>
          <a:p>
            <a:pPr marL="0" indent="0">
              <a:buNone/>
            </a:pPr>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61540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reative Approaches">
            <a:extLst>
              <a:ext uri="{FF2B5EF4-FFF2-40B4-BE49-F238E27FC236}">
                <a16:creationId xmlns:a16="http://schemas.microsoft.com/office/drawing/2014/main" id="{264D0CA5-3631-9894-67C6-5D042F0CF4EC}"/>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000" kern="1200">
                <a:solidFill>
                  <a:schemeClr val="tx1"/>
                </a:solidFill>
                <a:latin typeface="+mj-lt"/>
                <a:ea typeface="+mj-ea"/>
                <a:cs typeface="+mj-cs"/>
              </a:rPr>
              <a:t>Creative Approaches</a:t>
            </a:r>
          </a:p>
        </p:txBody>
      </p:sp>
      <p:sp>
        <p:nvSpPr>
          <p:cNvPr id="1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mer">
            <a:extLst>
              <a:ext uri="{FF2B5EF4-FFF2-40B4-BE49-F238E27FC236}">
                <a16:creationId xmlns:a16="http://schemas.microsoft.com/office/drawing/2014/main" id="{DAB67C9F-8CA7-4C5B-F7FD-0DC6602CA4AE}"/>
              </a:ext>
            </a:extLst>
          </p:cNvPr>
          <p:cNvSpPr>
            <a:spLocks noGrp="1"/>
          </p:cNvSpPr>
          <p:nvPr>
            <p:ph sz="half" idx="2"/>
          </p:nvPr>
        </p:nvSpPr>
        <p:spPr>
          <a:xfrm>
            <a:off x="630936" y="2807208"/>
            <a:ext cx="3429000" cy="3410712"/>
          </a:xfrm>
        </p:spPr>
        <p:txBody>
          <a:bodyPr vert="horz" lIns="91440" tIns="45720" rIns="91440" bIns="45720" rtlCol="0" anchor="t">
            <a:normAutofit/>
          </a:bodyPr>
          <a:lstStyle/>
          <a:p>
            <a:pPr marL="0" indent="0">
              <a:buNone/>
            </a:pPr>
            <a:r>
              <a:rPr lang="en-US" sz="2200"/>
              <a:t>Time Remaining</a:t>
            </a:r>
          </a:p>
          <a:p>
            <a:pPr marL="0" indent="0">
              <a:buNone/>
            </a:pPr>
            <a:endParaRPr lang="en-US" sz="2200"/>
          </a:p>
          <a:p>
            <a:pPr marL="0" indent="0">
              <a:buNone/>
            </a:pPr>
            <a:endParaRPr lang="en-US" sz="2200"/>
          </a:p>
        </p:txBody>
      </p:sp>
      <p:pic>
        <p:nvPicPr>
          <p:cNvPr id="8" name="time to work graphic" descr="A close up of a clock&#10;&#10;Description automatically generated">
            <a:extLst>
              <a:ext uri="{FF2B5EF4-FFF2-40B4-BE49-F238E27FC236}">
                <a16:creationId xmlns:a16="http://schemas.microsoft.com/office/drawing/2014/main" id="{DA4BEA60-CE96-80AA-2DB1-63EACD5B7117}"/>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654296" y="1016548"/>
            <a:ext cx="6903720" cy="4824904"/>
          </a:xfrm>
          <a:prstGeom prst="rect">
            <a:avLst/>
          </a:prstGeom>
        </p:spPr>
      </p:pic>
    </p:spTree>
    <p:extLst>
      <p:ext uri="{BB962C8B-B14F-4D97-AF65-F5344CB8AC3E}">
        <p14:creationId xmlns:p14="http://schemas.microsoft.com/office/powerpoint/2010/main" val="2033074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CA966E7-3D87-1800-0DB4-16B3102AA1C7}"/>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Tips and Tactics</a:t>
            </a:r>
          </a:p>
        </p:txBody>
      </p:sp>
      <p:sp>
        <p:nvSpPr>
          <p:cNvPr id="6" name="Content Placeholder 5">
            <a:extLst>
              <a:ext uri="{FF2B5EF4-FFF2-40B4-BE49-F238E27FC236}">
                <a16:creationId xmlns:a16="http://schemas.microsoft.com/office/drawing/2014/main" id="{37117E03-C560-7158-1F69-79DBE7242FF3}"/>
              </a:ext>
            </a:extLst>
          </p:cNvPr>
          <p:cNvSpPr>
            <a:spLocks noGrp="1"/>
          </p:cNvSpPr>
          <p:nvPr>
            <p:ph idx="1"/>
          </p:nvPr>
        </p:nvSpPr>
        <p:spPr>
          <a:xfrm>
            <a:off x="4810259" y="195943"/>
            <a:ext cx="6555347" cy="6422571"/>
          </a:xfrm>
        </p:spPr>
        <p:txBody>
          <a:bodyPr anchor="ctr">
            <a:normAutofit lnSpcReduction="10000"/>
          </a:bodyPr>
          <a:lstStyle/>
          <a:p>
            <a:endParaRPr lang="en-US" sz="2000"/>
          </a:p>
          <a:p>
            <a:endParaRPr lang="en-US" sz="2000"/>
          </a:p>
          <a:p>
            <a:r>
              <a:rPr lang="en-US" sz="2000"/>
              <a:t>Cannot stress enough the importance of interrupting, even when the tendency is to be laid back…we need to be assertive and jump in</a:t>
            </a:r>
          </a:p>
          <a:p>
            <a:r>
              <a:rPr lang="en-US" sz="2000"/>
              <a:t>As a starting place, one can say: “What do you mean by that?” Often folks are not able to back up their statement, so it tends to shut down the resistance effectively</a:t>
            </a:r>
          </a:p>
          <a:p>
            <a:r>
              <a:rPr lang="en-US" sz="2000"/>
              <a:t>‘Preview’ conversations (pre-exposure to potential “difficult comments” that might occur) with the leadership/team, so that you have the tools to address what may come up during trainings</a:t>
            </a:r>
          </a:p>
          <a:p>
            <a:r>
              <a:rPr lang="en-US" sz="2000"/>
              <a:t>Reminders to participants of impact vs. intent and that what is “heard” is important</a:t>
            </a:r>
          </a:p>
          <a:p>
            <a:r>
              <a:rPr lang="en-US" sz="2000"/>
              <a:t>Have clear norms at the outset</a:t>
            </a:r>
          </a:p>
          <a:p>
            <a:r>
              <a:rPr lang="en-US" sz="2000"/>
              <a:t>Pause when something comes up</a:t>
            </a:r>
          </a:p>
          <a:p>
            <a:r>
              <a:rPr lang="en-US" sz="2000"/>
              <a:t>Icebreaker activities to improve relationships early</a:t>
            </a:r>
          </a:p>
          <a:p>
            <a:r>
              <a:rPr lang="en-US" sz="2000"/>
              <a:t>Gather with like-minded people and strategize before and during meetings where we think things might come up</a:t>
            </a:r>
          </a:p>
          <a:p>
            <a:endParaRPr lang="en-US" sz="2000"/>
          </a:p>
          <a:p>
            <a:pPr marL="0" indent="0">
              <a:buNone/>
            </a:pPr>
            <a:endParaRPr lang="en-US" sz="2000"/>
          </a:p>
        </p:txBody>
      </p:sp>
    </p:spTree>
    <p:extLst>
      <p:ext uri="{BB962C8B-B14F-4D97-AF65-F5344CB8AC3E}">
        <p14:creationId xmlns:p14="http://schemas.microsoft.com/office/powerpoint/2010/main" val="2046895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90EDBCB-25DF-6C16-0084-76DE006341AB}"/>
              </a:ext>
            </a:extLst>
          </p:cNvPr>
          <p:cNvSpPr>
            <a:spLocks noGrp="1"/>
          </p:cNvSpPr>
          <p:nvPr>
            <p:ph type="title"/>
          </p:nvPr>
        </p:nvSpPr>
        <p:spPr/>
        <p:txBody>
          <a:bodyPr/>
          <a:lstStyle/>
          <a:p>
            <a:pPr algn="ctr"/>
            <a:r>
              <a:rPr lang="en-US"/>
              <a:t>Calling People In vs Calling People Out</a:t>
            </a:r>
          </a:p>
        </p:txBody>
      </p:sp>
      <p:sp>
        <p:nvSpPr>
          <p:cNvPr id="6" name="Content Placeholder 5">
            <a:extLst>
              <a:ext uri="{FF2B5EF4-FFF2-40B4-BE49-F238E27FC236}">
                <a16:creationId xmlns:a16="http://schemas.microsoft.com/office/drawing/2014/main" id="{62B2A904-E56C-6ED3-2DD0-94F098404012}"/>
              </a:ext>
            </a:extLst>
          </p:cNvPr>
          <p:cNvSpPr>
            <a:spLocks noGrp="1"/>
          </p:cNvSpPr>
          <p:nvPr>
            <p:ph idx="1"/>
          </p:nvPr>
        </p:nvSpPr>
        <p:spPr/>
        <p:txBody>
          <a:bodyPr/>
          <a:lstStyle/>
          <a:p>
            <a:pPr marL="0" indent="0">
              <a:buNone/>
            </a:pPr>
            <a:r>
              <a:rPr lang="en-US" err="1"/>
              <a:t>Cityline</a:t>
            </a:r>
            <a:r>
              <a:rPr lang="en-US"/>
              <a:t> video</a:t>
            </a:r>
          </a:p>
          <a:p>
            <a:pPr marL="0" indent="0">
              <a:buNone/>
            </a:pPr>
            <a:endParaRPr lang="en-US"/>
          </a:p>
          <a:p>
            <a:pPr marL="0" indent="0">
              <a:buNone/>
            </a:pPr>
            <a:r>
              <a:rPr lang="en-US">
                <a:hlinkClick r:id="rId3"/>
              </a:rPr>
              <a:t>https://youtu.be/tAW2-ganAZ4?si=fZD-otlr0hSMMir0</a:t>
            </a: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4202767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4" y="1241"/>
            <a:ext cx="12187592" cy="6855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49" name="Freeform: Shape 10248">
            <a:extLst>
              <a:ext uri="{FF2B5EF4-FFF2-40B4-BE49-F238E27FC236}">
                <a16:creationId xmlns:a16="http://schemas.microsoft.com/office/drawing/2014/main" id="{7262C87B-205C-4719-AC60-AF13E94F1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323750"/>
            <a:ext cx="5770472" cy="6210501"/>
          </a:xfrm>
          <a:custGeom>
            <a:avLst/>
            <a:gdLst>
              <a:gd name="connsiteX0" fmla="*/ 0 w 5772560"/>
              <a:gd name="connsiteY0" fmla="*/ 0 h 6212748"/>
              <a:gd name="connsiteX1" fmla="*/ 1448661 w 5772560"/>
              <a:gd name="connsiteY1" fmla="*/ 0 h 6212748"/>
              <a:gd name="connsiteX2" fmla="*/ 1940557 w 5772560"/>
              <a:gd name="connsiteY2" fmla="*/ 0 h 6212748"/>
              <a:gd name="connsiteX3" fmla="*/ 5772560 w 5772560"/>
              <a:gd name="connsiteY3" fmla="*/ 0 h 6212748"/>
              <a:gd name="connsiteX4" fmla="*/ 5772560 w 5772560"/>
              <a:gd name="connsiteY4" fmla="*/ 2864954 h 6212748"/>
              <a:gd name="connsiteX5" fmla="*/ 2329115 w 5772560"/>
              <a:gd name="connsiteY5" fmla="*/ 6212748 h 6212748"/>
              <a:gd name="connsiteX6" fmla="*/ 1940557 w 5772560"/>
              <a:gd name="connsiteY6" fmla="*/ 6212748 h 6212748"/>
              <a:gd name="connsiteX7" fmla="*/ 1448661 w 5772560"/>
              <a:gd name="connsiteY7" fmla="*/ 6212748 h 6212748"/>
              <a:gd name="connsiteX8" fmla="*/ 0 w 5772560"/>
              <a:gd name="connsiteY8"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2560" h="6212748">
                <a:moveTo>
                  <a:pt x="0" y="0"/>
                </a:moveTo>
                <a:lnTo>
                  <a:pt x="1448661" y="0"/>
                </a:lnTo>
                <a:lnTo>
                  <a:pt x="1940557" y="0"/>
                </a:lnTo>
                <a:lnTo>
                  <a:pt x="5772560" y="0"/>
                </a:lnTo>
                <a:lnTo>
                  <a:pt x="5772560" y="2864954"/>
                </a:lnTo>
                <a:lnTo>
                  <a:pt x="2329115" y="6212748"/>
                </a:lnTo>
                <a:lnTo>
                  <a:pt x="1940557" y="6212748"/>
                </a:lnTo>
                <a:lnTo>
                  <a:pt x="1448661"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0251" name="Right Triangle 10250">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5824" y="3335901"/>
            <a:ext cx="3290649" cy="3199242"/>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53" name="Rectangle 10252">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747" y="624289"/>
            <a:ext cx="10901110" cy="560585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591919" y="605746"/>
            <a:ext cx="4545081" cy="975038"/>
          </a:xfrm>
        </p:spPr>
        <p:txBody>
          <a:bodyPr>
            <a:normAutofit/>
          </a:bodyPr>
          <a:lstStyle/>
          <a:p>
            <a:r>
              <a:rPr lang="en-US" sz="5398"/>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286979" y="1818123"/>
            <a:ext cx="4162738" cy="320156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184060" y="1580784"/>
            <a:ext cx="5255022" cy="4504282"/>
          </a:xfrm>
        </p:spPr>
        <p:txBody>
          <a:bodyPr vert="horz" lIns="0" tIns="45703" rIns="0" bIns="45703" rtlCol="0" anchor="t">
            <a:noAutofit/>
          </a:bodyPr>
          <a:lstStyle/>
          <a:p>
            <a:pPr marL="0" indent="0">
              <a:buNone/>
            </a:pPr>
            <a:r>
              <a:rPr lang="en-US">
                <a:ea typeface="Calibri"/>
                <a:cs typeface="Calibri"/>
              </a:rPr>
              <a:t>Responding is intentional, out of love &amp; respect, sees the bigger picture long-term, and most importantly is an exercise of self-control</a:t>
            </a:r>
            <a:endParaRPr lang="en-US"/>
          </a:p>
          <a:p>
            <a:pPr marL="0" indent="0">
              <a:buNone/>
            </a:pPr>
            <a:r>
              <a:rPr lang="en-US">
                <a:ea typeface="Calibri"/>
                <a:cs typeface="Calibri"/>
              </a:rPr>
              <a:t>Advance team preparation is key – be proactive </a:t>
            </a:r>
          </a:p>
          <a:p>
            <a:pPr marL="0" indent="0">
              <a:buNone/>
            </a:pPr>
            <a:r>
              <a:rPr lang="en-US">
                <a:ea typeface="Calibri"/>
                <a:cs typeface="Calibri"/>
              </a:rPr>
              <a:t>Allies essential actors when it comes to calling in </a:t>
            </a: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0718657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DFD467-2EEC-B8C4-E5B3-D9B944D1A707}"/>
              </a:ext>
            </a:extLst>
          </p:cNvPr>
          <p:cNvSpPr>
            <a:spLocks noGrp="1"/>
          </p:cNvSpPr>
          <p:nvPr>
            <p:ph type="title"/>
          </p:nvPr>
        </p:nvSpPr>
        <p:spPr>
          <a:xfrm>
            <a:off x="6088021" y="273926"/>
            <a:ext cx="6471133" cy="6586049"/>
          </a:xfrm>
        </p:spPr>
        <p:txBody>
          <a:bodyPr anchor="b">
            <a:normAutofit/>
          </a:bodyPr>
          <a:lstStyle/>
          <a:p>
            <a:pPr>
              <a:lnSpc>
                <a:spcPct val="150000"/>
              </a:lnSpc>
            </a:pPr>
            <a:r>
              <a:rPr lang="en-US" sz="2000">
                <a:latin typeface="Segoe UI"/>
                <a:cs typeface="Segoe UI"/>
              </a:rPr>
              <a:t>There is no such thing as a “safe space” —</a:t>
            </a:r>
            <a:endParaRPr lang="en-US"/>
          </a:p>
          <a:p>
            <a:pPr>
              <a:lnSpc>
                <a:spcPct val="150000"/>
              </a:lnSpc>
            </a:pPr>
            <a:r>
              <a:rPr lang="en-US" sz="2000">
                <a:latin typeface="Segoe UI"/>
                <a:cs typeface="Segoe UI"/>
              </a:rPr>
              <a:t>We exist in the real world.</a:t>
            </a:r>
          </a:p>
          <a:p>
            <a:pPr>
              <a:lnSpc>
                <a:spcPct val="150000"/>
              </a:lnSpc>
            </a:pPr>
            <a:r>
              <a:rPr lang="en-US" sz="2000">
                <a:latin typeface="Segoe UI"/>
                <a:cs typeface="Segoe UI"/>
              </a:rPr>
              <a:t>We all carry scars and have caused wounds.</a:t>
            </a:r>
          </a:p>
          <a:p>
            <a:pPr>
              <a:lnSpc>
                <a:spcPct val="150000"/>
              </a:lnSpc>
            </a:pPr>
            <a:r>
              <a:rPr lang="en-US" sz="2000">
                <a:latin typeface="Segoe UI"/>
                <a:cs typeface="Segoe UI"/>
              </a:rPr>
              <a:t>This space</a:t>
            </a:r>
          </a:p>
          <a:p>
            <a:pPr>
              <a:lnSpc>
                <a:spcPct val="150000"/>
              </a:lnSpc>
            </a:pPr>
            <a:r>
              <a:rPr lang="en-US" sz="2000">
                <a:latin typeface="Segoe UI"/>
                <a:cs typeface="Segoe UI"/>
              </a:rPr>
              <a:t>seeks to turn down the volume of the world outside,</a:t>
            </a:r>
          </a:p>
          <a:p>
            <a:pPr>
              <a:lnSpc>
                <a:spcPct val="150000"/>
              </a:lnSpc>
            </a:pPr>
            <a:r>
              <a:rPr lang="en-US" sz="2000">
                <a:latin typeface="Segoe UI"/>
                <a:cs typeface="Segoe UI"/>
              </a:rPr>
              <a:t>and amplify voices that have to fight to be heard elsewhere,</a:t>
            </a:r>
          </a:p>
          <a:p>
            <a:pPr>
              <a:lnSpc>
                <a:spcPct val="150000"/>
              </a:lnSpc>
            </a:pPr>
            <a:r>
              <a:rPr lang="en-US" sz="2000">
                <a:latin typeface="Segoe UI"/>
                <a:cs typeface="Segoe UI"/>
              </a:rPr>
              <a:t>This space will not be perfect.</a:t>
            </a:r>
          </a:p>
          <a:p>
            <a:pPr>
              <a:lnSpc>
                <a:spcPct val="150000"/>
              </a:lnSpc>
            </a:pPr>
            <a:r>
              <a:rPr lang="en-US" sz="2000">
                <a:latin typeface="Segoe UI"/>
                <a:cs typeface="Segoe UI"/>
              </a:rPr>
              <a:t>It will not always be what we wish it to be</a:t>
            </a:r>
          </a:p>
          <a:p>
            <a:pPr>
              <a:lnSpc>
                <a:spcPct val="150000"/>
              </a:lnSpc>
            </a:pPr>
            <a:r>
              <a:rPr lang="en-US" sz="2000">
                <a:latin typeface="Segoe UI"/>
                <a:cs typeface="Segoe UI"/>
              </a:rPr>
              <a:t>But</a:t>
            </a:r>
          </a:p>
          <a:p>
            <a:pPr>
              <a:lnSpc>
                <a:spcPct val="150000"/>
              </a:lnSpc>
            </a:pPr>
            <a:r>
              <a:rPr lang="en-US" sz="2000">
                <a:latin typeface="Segoe UI"/>
                <a:cs typeface="Segoe UI"/>
              </a:rPr>
              <a:t>It will be our space together,</a:t>
            </a:r>
          </a:p>
          <a:p>
            <a:pPr>
              <a:lnSpc>
                <a:spcPct val="150000"/>
              </a:lnSpc>
            </a:pPr>
            <a:r>
              <a:rPr lang="en-US" sz="2000">
                <a:latin typeface="Segoe UI"/>
                <a:cs typeface="Segoe UI"/>
              </a:rPr>
              <a:t>and we will work on it side by side</a:t>
            </a:r>
          </a:p>
          <a:p>
            <a:endParaRPr lang="en-US" sz="2000" b="1">
              <a:latin typeface="Segoe UI"/>
              <a:cs typeface="Segoe UI"/>
            </a:endParaRPr>
          </a:p>
          <a:p>
            <a:pPr marL="342900" indent="-342900">
              <a:buFont typeface="Calibri"/>
              <a:buChar char="-"/>
            </a:pPr>
            <a:r>
              <a:rPr lang="en-US" sz="2000" b="1">
                <a:latin typeface="Segoe UI"/>
                <a:cs typeface="Segoe UI"/>
              </a:rPr>
              <a:t>Untitled Poem by Beth Strano</a:t>
            </a:r>
          </a:p>
          <a:p>
            <a:endParaRPr lang="en-US" sz="1400">
              <a:latin typeface="Segoe UI"/>
              <a:cs typeface="Segoe UI"/>
            </a:endParaRPr>
          </a:p>
          <a:p>
            <a:endParaRPr lang="en-US" sz="2400"/>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FFB308F-580F-166B-0A21-3F94DD8C4ED6}"/>
              </a:ext>
            </a:extLst>
          </p:cNvPr>
          <p:cNvSpPr>
            <a:spLocks noGrp="1"/>
          </p:cNvSpPr>
          <p:nvPr>
            <p:ph idx="1"/>
          </p:nvPr>
        </p:nvSpPr>
        <p:spPr>
          <a:xfrm>
            <a:off x="6313756" y="1989025"/>
            <a:ext cx="5205480" cy="4200910"/>
          </a:xfrm>
        </p:spPr>
        <p:txBody>
          <a:bodyPr vert="horz" lIns="91440" tIns="45720" rIns="91440" bIns="45720" rtlCol="0" anchor="t">
            <a:normAutofit/>
          </a:bodyPr>
          <a:lstStyle/>
          <a:p>
            <a:pPr marL="0" indent="0">
              <a:buNone/>
            </a:pPr>
            <a:endParaRPr lang="en-US" sz="4000">
              <a:solidFill>
                <a:schemeClr val="tx1">
                  <a:alpha val="80000"/>
                </a:schemeClr>
              </a:solidFill>
            </a:endParaRPr>
          </a:p>
          <a:p>
            <a:pPr marL="0" indent="0">
              <a:buNone/>
            </a:pPr>
            <a:endParaRPr lang="en-US" sz="2000">
              <a:solidFill>
                <a:srgbClr val="000000">
                  <a:alpha val="80000"/>
                </a:srgbClr>
              </a:solidFill>
            </a:endParaRP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pic>
        <p:nvPicPr>
          <p:cNvPr id="6" name="Picture 5" descr="Phoenix migrant shelter braces for surge as border policy shifts | WBFO">
            <a:extLst>
              <a:ext uri="{FF2B5EF4-FFF2-40B4-BE49-F238E27FC236}">
                <a16:creationId xmlns:a16="http://schemas.microsoft.com/office/drawing/2014/main" id="{60AE21C8-8FB0-DFED-A484-3852CEE16150}"/>
              </a:ext>
            </a:extLst>
          </p:cNvPr>
          <p:cNvPicPr>
            <a:picLocks noChangeAspect="1"/>
          </p:cNvPicPr>
          <p:nvPr/>
        </p:nvPicPr>
        <p:blipFill rotWithShape="1">
          <a:blip r:embed="rId3"/>
          <a:srcRect r="30671"/>
          <a:stretch/>
        </p:blipFill>
        <p:spPr>
          <a:xfrm>
            <a:off x="774262" y="1338854"/>
            <a:ext cx="3890042" cy="4176986"/>
          </a:xfrm>
          <a:prstGeom prst="rect">
            <a:avLst/>
          </a:prstGeom>
        </p:spPr>
      </p:pic>
    </p:spTree>
    <p:extLst>
      <p:ext uri="{BB962C8B-B14F-4D97-AF65-F5344CB8AC3E}">
        <p14:creationId xmlns:p14="http://schemas.microsoft.com/office/powerpoint/2010/main" val="13964238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descr="Hand Drawn Floating Icons">
            <a:extLst>
              <a:ext uri="{FF2B5EF4-FFF2-40B4-BE49-F238E27FC236}">
                <a16:creationId xmlns:a16="http://schemas.microsoft.com/office/drawing/2014/main" id="{EF14C0E6-7A43-C3AE-F64B-1FC25607BC4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3047" y="1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D1C280-FF32-1B92-613D-776E2ECE30E3}"/>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rPr>
              <a:t>Questions, Connections, Reflections</a:t>
            </a:r>
          </a:p>
        </p:txBody>
      </p:sp>
    </p:spTree>
    <p:extLst>
      <p:ext uri="{BB962C8B-B14F-4D97-AF65-F5344CB8AC3E}">
        <p14:creationId xmlns:p14="http://schemas.microsoft.com/office/powerpoint/2010/main" val="276802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85D418-6294-458C-9ADE-781FFEDCF0C6}">
  <ds:schemaRefs>
    <ds:schemaRef ds:uri="http://schemas.microsoft.com/sharepoint/v3/contenttype/forms"/>
  </ds:schemaRefs>
</ds:datastoreItem>
</file>

<file path=customXml/itemProps2.xml><?xml version="1.0" encoding="utf-8"?>
<ds:datastoreItem xmlns:ds="http://schemas.openxmlformats.org/officeDocument/2006/customXml" ds:itemID="{A2502791-A8DF-4AF8-9944-C2EE0D9BE551}"/>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19</Notes>
  <HiddenSlides>0</HiddenSlide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office theme</vt:lpstr>
      <vt:lpstr>Office Theme</vt:lpstr>
      <vt:lpstr>Office Theme</vt:lpstr>
      <vt:lpstr>Addressing Bias</vt:lpstr>
      <vt:lpstr>adrienne maree brown</vt:lpstr>
      <vt:lpstr>Journaling Questions:  Who are you and what do you bring to any room you enter as a facilitator?  Who is your facilitation lineage?   Where are you still growing and learning in your facilitation?  How do your values come to life in your facilitation practice?  </vt:lpstr>
      <vt:lpstr>PowerPoint Presentation</vt:lpstr>
      <vt:lpstr>PowerPoint Presentation</vt:lpstr>
      <vt:lpstr>Cognitive Biases – race/gender/ability</vt:lpstr>
      <vt:lpstr>Key Points</vt:lpstr>
      <vt:lpstr>Charting Activity:  Expressions of Facilitator Bias</vt:lpstr>
      <vt:lpstr>Responding to Facilitator Bias</vt:lpstr>
      <vt:lpstr>  Participant Bias  </vt:lpstr>
      <vt:lpstr>PowerPoint Presentation</vt:lpstr>
      <vt:lpstr>Responding to and Redirecting Resistance</vt:lpstr>
      <vt:lpstr>Responding to and Redirecting Resistance</vt:lpstr>
      <vt:lpstr>Creative Approaches</vt:lpstr>
      <vt:lpstr>Tips and Tactics</vt:lpstr>
      <vt:lpstr>Calling People In vs Calling People Out</vt:lpstr>
      <vt:lpstr>Key Points</vt:lpstr>
      <vt:lpstr>There is no such thing as a “safe space” — We exist in the real world. We all carry scars and have caused wounds. This space seeks to turn down the volume of the world outside, and amplify voices that have to fight to be heard elsewhere, This space will not be perfect. It will not always be what we wish it to be But It will be our space together, and we will work on it side by side  Untitled Poem by Beth Strano  </vt:lpstr>
      <vt:lpstr>Questions, Connections, Reflections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cp:lastPrinted>2024-09-05T16:54:14Z</cp:lastPrinted>
  <dcterms:created xsi:type="dcterms:W3CDTF">2024-05-20T18:03:42Z</dcterms:created>
  <dcterms:modified xsi:type="dcterms:W3CDTF">2024-09-16T18:13:43Z</dcterms:modified>
</cp:coreProperties>
</file>