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sldIdLst>
    <p:sldId id="33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24F26C-0FEC-637D-918E-23EB178D58C1}" name="Solomon, Joel [NEA]" initials="S[" userId="S::jsolomon@nea.org::9639e54b-1e2d-4b1e-9d7b-c5c4199d382f" providerId="AD"/>
  <p188:author id="{AE92B180-8412-4298-814A-FEEE59196A84}" name="Pelika, Stacey [NEA]" initials="P[" userId="S::spelika@nea.org::e0a8d409-a96d-493d-a139-1329364435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4397"/>
    <a:srgbClr val="FFFF66"/>
    <a:srgbClr val="13DCDA"/>
    <a:srgbClr val="7ABC32"/>
    <a:srgbClr val="182A3B"/>
    <a:srgbClr val="BC5C00"/>
    <a:srgbClr val="0AC699"/>
    <a:srgbClr val="000000"/>
    <a:srgbClr val="FFFFFF"/>
    <a:srgbClr val="E2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652AB7-B8B9-470D-A78B-E1447BCFBF81}" v="174" dt="2024-04-22T16:58:10.2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89660" autoAdjust="0"/>
  </p:normalViewPr>
  <p:slideViewPr>
    <p:cSldViewPr snapToGrid="0">
      <p:cViewPr varScale="1">
        <p:scale>
          <a:sx n="79" d="100"/>
          <a:sy n="79" d="100"/>
        </p:scale>
        <p:origin x="989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2" Type="http://schemas.openxmlformats.org/officeDocument/2006/relationships/customXml" Target="../customXml/item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43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2388F-3012-4B31-B2A0-115483316B7E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F44AF-1064-48F0-BEA5-655C48029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7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13921-5B32-48C6-A487-4B1D5320647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229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CF95-2D1B-4970-AF88-CC53E46DE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395A00-C653-DF42-FB39-899EB9A2F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5D643-8036-DAE3-0B0E-E1EADA9FC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484A6-8F7E-5CF2-33C7-E89B1CC2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E5F39-6744-39C1-48EE-B39B7E38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7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4E78C-4A49-9701-0902-CCEAF419A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BA811-5292-CF9E-8425-D2BCBD3AC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EA9A0-1DD4-B0CB-EAFB-0B07FD843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8BD5D-AAC2-0A68-2B50-35B44203A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F76CE-8091-BAA1-81E7-D34A9B2C5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2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D5D35-E20B-B083-CDC8-B23E42D46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8AFC3-24EB-ACEB-C83F-4E6BB3DCA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B3F0B-551F-A14A-AACA-AD24BE23C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7B831-AAE0-2347-5FE0-D2CFFFE4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F46EB-2B2C-DE0A-9333-E3524049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1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C23EC-83C8-E7C1-CCCD-026AE087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5E579-CD4D-900C-CF22-753C8BDD5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226991-6A7E-2ECA-FD43-FBA463ED3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FF5DC-BBBA-A4D9-9069-20026309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64706-63EA-CB4B-AFF4-6BFEE94F2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DCFEA-EDE2-CEC4-97C0-90B5EDDB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98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B569-3197-9C42-74F9-56FD7B665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9D9EB-E10B-951D-828D-07A5D7303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A7152-DD88-6D6E-F36A-5DF808244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91D836-CC1F-7983-5425-029619073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82AFF1-2579-015B-B87A-D68BA9964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3AD9D-223E-1F04-0FFC-82C94AAF4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8BF13-C970-6839-6F38-90179FB22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84C8E-B2DD-50AA-B9FB-339964FE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6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D1223-6343-A8C5-1013-EB6998D60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4A525D-EEA3-E07D-902F-D48F38AEA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789435-0892-29DD-EF6A-6F59A7A7F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65AE19-59C1-96DF-20A8-9613A77D9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7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C9CAA5-FB13-94ED-008D-A0AFC27E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CB8270-DCC6-5935-DE94-3353A87C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B9ECF-9271-36E9-3F63-5B79D3021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8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BE11-B162-6C52-A45C-6AF67849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59360-3FF0-2F55-EA46-68983E196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2129F-0A77-21EB-DDD1-3182F5F92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F1080-D7FB-70A9-B137-E8B96A6E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7C3644-A474-5B0C-D37A-B3527270E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29175-C0B0-538F-158E-0251A2E60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8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38957-710D-D1FA-89B8-E562E784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D11DC-479E-0DA6-CE68-875B0D5DD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538AA-B2FA-92A7-1CDE-66A21CDA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A19CD-C509-2008-291C-49A8590A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8EE95-127C-B144-5E4A-25F3C1AE4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94915-F947-E3EB-D355-299BA6EC5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7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57BA-20C6-FF31-A760-A0C3C3E5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3BD8D-CCC0-F7A0-8F44-D37C11C82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13381-CD33-7B5C-29C6-E7E2BAAC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6464A-49BB-863C-A34B-E749AD56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E1240-CF22-EA10-1EC4-E4133CC4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5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8E945F-2352-7335-BD91-2E7497CA0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EBE02-0801-791B-F96B-D79BCFB30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B504D-6D54-DBCB-B521-DC169E2C6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71738-5112-0A8E-B8D0-9D9E6470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D3275-EE99-2A58-579C-620D6854D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18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A49D39-E28C-56EC-AEFD-65F3D6CC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683C8-CACA-6EA6-383C-863936557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C7A82-564F-D3D4-9395-1DB2F6E1E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F0FB4-9B2F-2248-B2CD-50505E37899F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7A28F-2FC9-97E8-B1F7-3881E7BDB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53C7B-52D0-26D6-DA52-1B31AB334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FC09E-18D2-604B-A701-5F9962503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1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https://www.browardschools.com/Page/560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AF085DD-F899-9389-98E0-49B4DBC93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196" y="1548745"/>
            <a:ext cx="3885030" cy="25900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A0D7AA-2B7A-0EEC-0930-FF1768DABF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172" r="11887"/>
          <a:stretch/>
        </p:blipFill>
        <p:spPr>
          <a:xfrm>
            <a:off x="1243320" y="243427"/>
            <a:ext cx="9782107" cy="9407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07B3B7-2385-642F-1939-88578D1F0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320" y="1224415"/>
            <a:ext cx="6582875" cy="20102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9F0CDB-6EB9-8D15-B0F3-3C7CFE6B8A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0693" y="3221489"/>
            <a:ext cx="6647757" cy="8036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11301CA-5878-C337-B849-DC7F7EF116E6}"/>
              </a:ext>
            </a:extLst>
          </p:cNvPr>
          <p:cNvSpPr txBox="1"/>
          <p:nvPr/>
        </p:nvSpPr>
        <p:spPr>
          <a:xfrm>
            <a:off x="1243320" y="3881792"/>
            <a:ext cx="10215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Strengthen Public Education as the Cornerstone of Democracy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Advance Racial Justice and Social Justice</a:t>
            </a:r>
          </a:p>
          <a:p>
            <a:pPr marL="285750" lvl="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Promote Healthy, Safe, Inclusive, Collaborative, and Future-Focused Public Schools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Improve Professional Respect and High Quality Working Conditions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Support Professional Excellence and Student Learning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Fuel the Transformation of Affiliate Organizational Capacity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262BC92-825C-A681-B97A-E2E21D33B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3320" y="5532018"/>
            <a:ext cx="7308622" cy="988444"/>
          </a:xfrm>
          <a:prstGeom prst="rect">
            <a:avLst/>
          </a:prstGeom>
        </p:spPr>
      </p:pic>
      <p:pic>
        <p:nvPicPr>
          <p:cNvPr id="3" name="Picture 2" descr="A check mark in a box&#10;&#10;Description automatically generated">
            <a:extLst>
              <a:ext uri="{FF2B5EF4-FFF2-40B4-BE49-F238E27FC236}">
                <a16:creationId xmlns:a16="http://schemas.microsoft.com/office/drawing/2014/main" id="{3E68BB6E-BCF4-1A64-8E6C-A450491412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8551942" y="4090229"/>
            <a:ext cx="3334215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437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7BDA95-1073-4A21-96A7-356A7F692239}"/>
</file>

<file path=customXml/itemProps2.xml><?xml version="1.0" encoding="utf-8"?>
<ds:datastoreItem xmlns:ds="http://schemas.openxmlformats.org/officeDocument/2006/customXml" ds:itemID="{45976383-0C7B-4602-BC59-A1DF0844A41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19140</TotalTime>
  <Words>49</Words>
  <Application>Microsoft Office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Arial Narrow</vt:lpstr>
      <vt:lpstr>Calibri</vt:lpstr>
      <vt:lpstr>Calibri Light</vt:lpstr>
      <vt:lpstr>3_Office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Maloney</dc:creator>
  <cp:lastModifiedBy>Israel, Tom [NEA]</cp:lastModifiedBy>
  <cp:revision>43</cp:revision>
  <dcterms:created xsi:type="dcterms:W3CDTF">2023-10-16T17:20:19Z</dcterms:created>
  <dcterms:modified xsi:type="dcterms:W3CDTF">2024-05-23T14:16:54Z</dcterms:modified>
</cp:coreProperties>
</file>