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4"/>
  </p:sldMasterIdLst>
  <p:notesMasterIdLst>
    <p:notesMasterId r:id="rId26"/>
  </p:notesMasterIdLst>
  <p:sldIdLst>
    <p:sldId id="256" r:id="rId5"/>
    <p:sldId id="266" r:id="rId6"/>
    <p:sldId id="257" r:id="rId7"/>
    <p:sldId id="273" r:id="rId8"/>
    <p:sldId id="258" r:id="rId9"/>
    <p:sldId id="259" r:id="rId10"/>
    <p:sldId id="267" r:id="rId11"/>
    <p:sldId id="260" r:id="rId12"/>
    <p:sldId id="270" r:id="rId13"/>
    <p:sldId id="274" r:id="rId14"/>
    <p:sldId id="262" r:id="rId15"/>
    <p:sldId id="263" r:id="rId16"/>
    <p:sldId id="268" r:id="rId17"/>
    <p:sldId id="269" r:id="rId18"/>
    <p:sldId id="277" r:id="rId19"/>
    <p:sldId id="275" r:id="rId20"/>
    <p:sldId id="264" r:id="rId21"/>
    <p:sldId id="272" r:id="rId22"/>
    <p:sldId id="265" r:id="rId23"/>
    <p:sldId id="271" r:id="rId24"/>
    <p:sldId id="276" r:id="rId25"/>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3B08E7-D861-7277-C9A5-265C2F1D92B1}" v="1" dt="2024-05-30T18:26:56.768"/>
    <p1510:client id="{7FA062F6-30AC-C8F8-4FA4-B795ACFCF5B9}" v="142" dt="2024-05-31T16:28:29.072"/>
    <p1510:client id="{A9ECEC70-0D3A-7E75-7369-ABBA012CB1C2}" v="2492" dt="2024-05-30T18:24:56.617"/>
    <p1510:client id="{D8271463-71D5-1A05-0510-A37D8DE24EB9}" v="19" dt="2024-05-29T22:44:55.8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nguez, Jessica [AK]" userId="S::jessica.minguez_neaalaska.org#ext#@neahq.onmicrosoft.com::e29b5cdf-7030-4a48-b3c4-af0d3e541d63" providerId="AD" clId="Web-{A9ECEC70-0D3A-7E75-7369-ABBA012CB1C2}"/>
    <pc:docChg chg="addSld delSld modSld sldOrd">
      <pc:chgData name="Minguez, Jessica [AK]" userId="S::jessica.minguez_neaalaska.org#ext#@neahq.onmicrosoft.com::e29b5cdf-7030-4a48-b3c4-af0d3e541d63" providerId="AD" clId="Web-{A9ECEC70-0D3A-7E75-7369-ABBA012CB1C2}" dt="2024-05-30T18:26:31.808" v="3967"/>
      <pc:docMkLst>
        <pc:docMk/>
      </pc:docMkLst>
      <pc:sldChg chg="modSp">
        <pc:chgData name="Minguez, Jessica [AK]" userId="S::jessica.minguez_neaalaska.org#ext#@neahq.onmicrosoft.com::e29b5cdf-7030-4a48-b3c4-af0d3e541d63" providerId="AD" clId="Web-{A9ECEC70-0D3A-7E75-7369-ABBA012CB1C2}" dt="2024-05-29T01:58:29.772" v="2778" actId="1076"/>
        <pc:sldMkLst>
          <pc:docMk/>
          <pc:sldMk cId="0" sldId="256"/>
        </pc:sldMkLst>
        <pc:spChg chg="mod">
          <ac:chgData name="Minguez, Jessica [AK]" userId="S::jessica.minguez_neaalaska.org#ext#@neahq.onmicrosoft.com::e29b5cdf-7030-4a48-b3c4-af0d3e541d63" providerId="AD" clId="Web-{A9ECEC70-0D3A-7E75-7369-ABBA012CB1C2}" dt="2024-05-29T01:58:18.740" v="2774" actId="20577"/>
          <ac:spMkLst>
            <pc:docMk/>
            <pc:sldMk cId="0" sldId="256"/>
            <ac:spMk id="54" creationId="{00000000-0000-0000-0000-000000000000}"/>
          </ac:spMkLst>
        </pc:spChg>
        <pc:spChg chg="mod">
          <ac:chgData name="Minguez, Jessica [AK]" userId="S::jessica.minguez_neaalaska.org#ext#@neahq.onmicrosoft.com::e29b5cdf-7030-4a48-b3c4-af0d3e541d63" providerId="AD" clId="Web-{A9ECEC70-0D3A-7E75-7369-ABBA012CB1C2}" dt="2024-05-29T01:58:14.334" v="2772" actId="20577"/>
          <ac:spMkLst>
            <pc:docMk/>
            <pc:sldMk cId="0" sldId="256"/>
            <ac:spMk id="55" creationId="{00000000-0000-0000-0000-000000000000}"/>
          </ac:spMkLst>
        </pc:spChg>
        <pc:picChg chg="mod">
          <ac:chgData name="Minguez, Jessica [AK]" userId="S::jessica.minguez_neaalaska.org#ext#@neahq.onmicrosoft.com::e29b5cdf-7030-4a48-b3c4-af0d3e541d63" providerId="AD" clId="Web-{A9ECEC70-0D3A-7E75-7369-ABBA012CB1C2}" dt="2024-05-29T01:58:29.772" v="2778" actId="1076"/>
          <ac:picMkLst>
            <pc:docMk/>
            <pc:sldMk cId="0" sldId="256"/>
            <ac:picMk id="5" creationId="{3E5D6144-4AA1-6826-943C-5F6D0DEEB561}"/>
          </ac:picMkLst>
        </pc:picChg>
        <pc:picChg chg="mod">
          <ac:chgData name="Minguez, Jessica [AK]" userId="S::jessica.minguez_neaalaska.org#ext#@neahq.onmicrosoft.com::e29b5cdf-7030-4a48-b3c4-af0d3e541d63" providerId="AD" clId="Web-{A9ECEC70-0D3A-7E75-7369-ABBA012CB1C2}" dt="2024-05-29T01:58:23.381" v="2775" actId="1076"/>
          <ac:picMkLst>
            <pc:docMk/>
            <pc:sldMk cId="0" sldId="256"/>
            <ac:picMk id="7" creationId="{8AF4AB4A-F3BB-8BF9-C627-82F15CC268A9}"/>
          </ac:picMkLst>
        </pc:picChg>
      </pc:sldChg>
      <pc:sldChg chg="modSp modNotes">
        <pc:chgData name="Minguez, Jessica [AK]" userId="S::jessica.minguez_neaalaska.org#ext#@neahq.onmicrosoft.com::e29b5cdf-7030-4a48-b3c4-af0d3e541d63" providerId="AD" clId="Web-{A9ECEC70-0D3A-7E75-7369-ABBA012CB1C2}" dt="2024-05-29T02:00:15.479" v="2834" actId="1076"/>
        <pc:sldMkLst>
          <pc:docMk/>
          <pc:sldMk cId="0" sldId="257"/>
        </pc:sldMkLst>
        <pc:spChg chg="mod">
          <ac:chgData name="Minguez, Jessica [AK]" userId="S::jessica.minguez_neaalaska.org#ext#@neahq.onmicrosoft.com::e29b5cdf-7030-4a48-b3c4-af0d3e541d63" providerId="AD" clId="Web-{A9ECEC70-0D3A-7E75-7369-ABBA012CB1C2}" dt="2024-05-29T01:03:44.133" v="493" actId="1076"/>
          <ac:spMkLst>
            <pc:docMk/>
            <pc:sldMk cId="0" sldId="257"/>
            <ac:spMk id="60" creationId="{00000000-0000-0000-0000-000000000000}"/>
          </ac:spMkLst>
        </pc:spChg>
        <pc:spChg chg="mod">
          <ac:chgData name="Minguez, Jessica [AK]" userId="S::jessica.minguez_neaalaska.org#ext#@neahq.onmicrosoft.com::e29b5cdf-7030-4a48-b3c4-af0d3e541d63" providerId="AD" clId="Web-{A9ECEC70-0D3A-7E75-7369-ABBA012CB1C2}" dt="2024-05-29T02:00:15.479" v="2834" actId="1076"/>
          <ac:spMkLst>
            <pc:docMk/>
            <pc:sldMk cId="0" sldId="257"/>
            <ac:spMk id="61" creationId="{00000000-0000-0000-0000-000000000000}"/>
          </ac:spMkLst>
        </pc:spChg>
        <pc:spChg chg="mod">
          <ac:chgData name="Minguez, Jessica [AK]" userId="S::jessica.minguez_neaalaska.org#ext#@neahq.onmicrosoft.com::e29b5cdf-7030-4a48-b3c4-af0d3e541d63" providerId="AD" clId="Web-{A9ECEC70-0D3A-7E75-7369-ABBA012CB1C2}" dt="2024-05-29T01:02:15.880" v="483" actId="20577"/>
          <ac:spMkLst>
            <pc:docMk/>
            <pc:sldMk cId="0" sldId="257"/>
            <ac:spMk id="62" creationId="{00000000-0000-0000-0000-000000000000}"/>
          </ac:spMkLst>
        </pc:spChg>
      </pc:sldChg>
      <pc:sldChg chg="modSp modNotes">
        <pc:chgData name="Minguez, Jessica [AK]" userId="S::jessica.minguez_neaalaska.org#ext#@neahq.onmicrosoft.com::e29b5cdf-7030-4a48-b3c4-af0d3e541d63" providerId="AD" clId="Web-{A9ECEC70-0D3A-7E75-7369-ABBA012CB1C2}" dt="2024-05-29T02:01:14.762" v="2841" actId="1076"/>
        <pc:sldMkLst>
          <pc:docMk/>
          <pc:sldMk cId="0" sldId="258"/>
        </pc:sldMkLst>
        <pc:spChg chg="mod">
          <ac:chgData name="Minguez, Jessica [AK]" userId="S::jessica.minguez_neaalaska.org#ext#@neahq.onmicrosoft.com::e29b5cdf-7030-4a48-b3c4-af0d3e541d63" providerId="AD" clId="Web-{A9ECEC70-0D3A-7E75-7369-ABBA012CB1C2}" dt="2024-05-29T02:01:14.762" v="2841" actId="1076"/>
          <ac:spMkLst>
            <pc:docMk/>
            <pc:sldMk cId="0" sldId="258"/>
            <ac:spMk id="67" creationId="{00000000-0000-0000-0000-000000000000}"/>
          </ac:spMkLst>
        </pc:spChg>
        <pc:spChg chg="mod">
          <ac:chgData name="Minguez, Jessica [AK]" userId="S::jessica.minguez_neaalaska.org#ext#@neahq.onmicrosoft.com::e29b5cdf-7030-4a48-b3c4-af0d3e541d63" providerId="AD" clId="Web-{A9ECEC70-0D3A-7E75-7369-ABBA012CB1C2}" dt="2024-05-29T00:54:38.505" v="112" actId="20577"/>
          <ac:spMkLst>
            <pc:docMk/>
            <pc:sldMk cId="0" sldId="258"/>
            <ac:spMk id="68" creationId="{00000000-0000-0000-0000-000000000000}"/>
          </ac:spMkLst>
        </pc:spChg>
      </pc:sldChg>
      <pc:sldChg chg="addSp modSp modNotes">
        <pc:chgData name="Minguez, Jessica [AK]" userId="S::jessica.minguez_neaalaska.org#ext#@neahq.onmicrosoft.com::e29b5cdf-7030-4a48-b3c4-af0d3e541d63" providerId="AD" clId="Web-{A9ECEC70-0D3A-7E75-7369-ABBA012CB1C2}" dt="2024-05-29T02:01:57.044" v="2846" actId="1076"/>
        <pc:sldMkLst>
          <pc:docMk/>
          <pc:sldMk cId="0" sldId="259"/>
        </pc:sldMkLst>
        <pc:spChg chg="mod">
          <ac:chgData name="Minguez, Jessica [AK]" userId="S::jessica.minguez_neaalaska.org#ext#@neahq.onmicrosoft.com::e29b5cdf-7030-4a48-b3c4-af0d3e541d63" providerId="AD" clId="Web-{A9ECEC70-0D3A-7E75-7369-ABBA012CB1C2}" dt="2024-05-29T02:01:57.044" v="2846" actId="1076"/>
          <ac:spMkLst>
            <pc:docMk/>
            <pc:sldMk cId="0" sldId="259"/>
            <ac:spMk id="73" creationId="{00000000-0000-0000-0000-000000000000}"/>
          </ac:spMkLst>
        </pc:spChg>
        <pc:spChg chg="mod">
          <ac:chgData name="Minguez, Jessica [AK]" userId="S::jessica.minguez_neaalaska.org#ext#@neahq.onmicrosoft.com::e29b5cdf-7030-4a48-b3c4-af0d3e541d63" providerId="AD" clId="Web-{A9ECEC70-0D3A-7E75-7369-ABBA012CB1C2}" dt="2024-05-29T01:11:44.258" v="650" actId="20577"/>
          <ac:spMkLst>
            <pc:docMk/>
            <pc:sldMk cId="0" sldId="259"/>
            <ac:spMk id="74" creationId="{00000000-0000-0000-0000-000000000000}"/>
          </ac:spMkLst>
        </pc:spChg>
        <pc:grpChg chg="add mod">
          <ac:chgData name="Minguez, Jessica [AK]" userId="S::jessica.minguez_neaalaska.org#ext#@neahq.onmicrosoft.com::e29b5cdf-7030-4a48-b3c4-af0d3e541d63" providerId="AD" clId="Web-{A9ECEC70-0D3A-7E75-7369-ABBA012CB1C2}" dt="2024-05-29T01:09:00.237" v="552" actId="1076"/>
          <ac:grpSpMkLst>
            <pc:docMk/>
            <pc:sldMk cId="0" sldId="259"/>
            <ac:grpSpMk id="2" creationId="{9EF53D8A-553C-2C78-C648-8EEDBF172CDA}"/>
          </ac:grpSpMkLst>
        </pc:grpChg>
        <pc:grpChg chg="add mod">
          <ac:chgData name="Minguez, Jessica [AK]" userId="S::jessica.minguez_neaalaska.org#ext#@neahq.onmicrosoft.com::e29b5cdf-7030-4a48-b3c4-af0d3e541d63" providerId="AD" clId="Web-{A9ECEC70-0D3A-7E75-7369-ABBA012CB1C2}" dt="2024-05-29T01:08:56.487" v="551" actId="1076"/>
          <ac:grpSpMkLst>
            <pc:docMk/>
            <pc:sldMk cId="0" sldId="259"/>
            <ac:grpSpMk id="4" creationId="{4553328D-65BA-0C5E-FEA0-82111E531C43}"/>
          </ac:grpSpMkLst>
        </pc:grpChg>
      </pc:sldChg>
      <pc:sldChg chg="modSp modNotes">
        <pc:chgData name="Minguez, Jessica [AK]" userId="S::jessica.minguez_neaalaska.org#ext#@neahq.onmicrosoft.com::e29b5cdf-7030-4a48-b3c4-af0d3e541d63" providerId="AD" clId="Web-{A9ECEC70-0D3A-7E75-7369-ABBA012CB1C2}" dt="2024-05-29T02:08:08.025" v="2852" actId="1076"/>
        <pc:sldMkLst>
          <pc:docMk/>
          <pc:sldMk cId="0" sldId="260"/>
        </pc:sldMkLst>
        <pc:spChg chg="mod">
          <ac:chgData name="Minguez, Jessica [AK]" userId="S::jessica.minguez_neaalaska.org#ext#@neahq.onmicrosoft.com::e29b5cdf-7030-4a48-b3c4-af0d3e541d63" providerId="AD" clId="Web-{A9ECEC70-0D3A-7E75-7369-ABBA012CB1C2}" dt="2024-05-29T02:08:08.025" v="2852" actId="1076"/>
          <ac:spMkLst>
            <pc:docMk/>
            <pc:sldMk cId="0" sldId="260"/>
            <ac:spMk id="79" creationId="{00000000-0000-0000-0000-000000000000}"/>
          </ac:spMkLst>
        </pc:spChg>
        <pc:spChg chg="mod">
          <ac:chgData name="Minguez, Jessica [AK]" userId="S::jessica.minguez_neaalaska.org#ext#@neahq.onmicrosoft.com::e29b5cdf-7030-4a48-b3c4-af0d3e541d63" providerId="AD" clId="Web-{A9ECEC70-0D3A-7E75-7369-ABBA012CB1C2}" dt="2024-05-29T01:21:35.481" v="1323" actId="20577"/>
          <ac:spMkLst>
            <pc:docMk/>
            <pc:sldMk cId="0" sldId="260"/>
            <ac:spMk id="80" creationId="{00000000-0000-0000-0000-000000000000}"/>
          </ac:spMkLst>
        </pc:spChg>
        <pc:picChg chg="mod">
          <ac:chgData name="Minguez, Jessica [AK]" userId="S::jessica.minguez_neaalaska.org#ext#@neahq.onmicrosoft.com::e29b5cdf-7030-4a48-b3c4-af0d3e541d63" providerId="AD" clId="Web-{A9ECEC70-0D3A-7E75-7369-ABBA012CB1C2}" dt="2024-05-29T01:21:40.371" v="1324" actId="1076"/>
          <ac:picMkLst>
            <pc:docMk/>
            <pc:sldMk cId="0" sldId="260"/>
            <ac:picMk id="3" creationId="{5932903B-14CE-D7FE-4077-DA04DCA6232F}"/>
          </ac:picMkLst>
        </pc:picChg>
        <pc:picChg chg="mod">
          <ac:chgData name="Minguez, Jessica [AK]" userId="S::jessica.minguez_neaalaska.org#ext#@neahq.onmicrosoft.com::e29b5cdf-7030-4a48-b3c4-af0d3e541d63" providerId="AD" clId="Web-{A9ECEC70-0D3A-7E75-7369-ABBA012CB1C2}" dt="2024-05-29T01:21:42.434" v="1325" actId="1076"/>
          <ac:picMkLst>
            <pc:docMk/>
            <pc:sldMk cId="0" sldId="260"/>
            <ac:picMk id="5" creationId="{CA152C7D-10E0-F2C8-1875-BAB3A1B25DBB}"/>
          </ac:picMkLst>
        </pc:picChg>
      </pc:sldChg>
      <pc:sldChg chg="addSp modSp mod modShow">
        <pc:chgData name="Minguez, Jessica [AK]" userId="S::jessica.minguez_neaalaska.org#ext#@neahq.onmicrosoft.com::e29b5cdf-7030-4a48-b3c4-af0d3e541d63" providerId="AD" clId="Web-{A9ECEC70-0D3A-7E75-7369-ABBA012CB1C2}" dt="2024-05-30T17:50:28.918" v="3643"/>
        <pc:sldMkLst>
          <pc:docMk/>
          <pc:sldMk cId="0" sldId="261"/>
        </pc:sldMkLst>
        <pc:spChg chg="add mod">
          <ac:chgData name="Minguez, Jessica [AK]" userId="S::jessica.minguez_neaalaska.org#ext#@neahq.onmicrosoft.com::e29b5cdf-7030-4a48-b3c4-af0d3e541d63" providerId="AD" clId="Web-{A9ECEC70-0D3A-7E75-7369-ABBA012CB1C2}" dt="2024-05-29T02:35:18.855" v="3132" actId="20577"/>
          <ac:spMkLst>
            <pc:docMk/>
            <pc:sldMk cId="0" sldId="261"/>
            <ac:spMk id="3" creationId="{2D3510B2-CC2C-9EF5-8075-C9330A3BBC86}"/>
          </ac:spMkLst>
        </pc:spChg>
        <pc:spChg chg="mod">
          <ac:chgData name="Minguez, Jessica [AK]" userId="S::jessica.minguez_neaalaska.org#ext#@neahq.onmicrosoft.com::e29b5cdf-7030-4a48-b3c4-af0d3e541d63" providerId="AD" clId="Web-{A9ECEC70-0D3A-7E75-7369-ABBA012CB1C2}" dt="2024-05-29T02:32:38.865" v="3021" actId="1076"/>
          <ac:spMkLst>
            <pc:docMk/>
            <pc:sldMk cId="0" sldId="261"/>
            <ac:spMk id="85" creationId="{00000000-0000-0000-0000-000000000000}"/>
          </ac:spMkLst>
        </pc:spChg>
        <pc:spChg chg="mod">
          <ac:chgData name="Minguez, Jessica [AK]" userId="S::jessica.minguez_neaalaska.org#ext#@neahq.onmicrosoft.com::e29b5cdf-7030-4a48-b3c4-af0d3e541d63" providerId="AD" clId="Web-{A9ECEC70-0D3A-7E75-7369-ABBA012CB1C2}" dt="2024-05-29T02:33:28.461" v="3051" actId="20577"/>
          <ac:spMkLst>
            <pc:docMk/>
            <pc:sldMk cId="0" sldId="261"/>
            <ac:spMk id="86" creationId="{00000000-0000-0000-0000-000000000000}"/>
          </ac:spMkLst>
        </pc:spChg>
      </pc:sldChg>
      <pc:sldChg chg="modSp modNotes">
        <pc:chgData name="Minguez, Jessica [AK]" userId="S::jessica.minguez_neaalaska.org#ext#@neahq.onmicrosoft.com::e29b5cdf-7030-4a48-b3c4-af0d3e541d63" providerId="AD" clId="Web-{A9ECEC70-0D3A-7E75-7369-ABBA012CB1C2}" dt="2024-05-29T01:24:45.518" v="1417" actId="20577"/>
        <pc:sldMkLst>
          <pc:docMk/>
          <pc:sldMk cId="0" sldId="262"/>
        </pc:sldMkLst>
        <pc:spChg chg="mod">
          <ac:chgData name="Minguez, Jessica [AK]" userId="S::jessica.minguez_neaalaska.org#ext#@neahq.onmicrosoft.com::e29b5cdf-7030-4a48-b3c4-af0d3e541d63" providerId="AD" clId="Web-{A9ECEC70-0D3A-7E75-7369-ABBA012CB1C2}" dt="2024-05-29T01:22:25.279" v="1329" actId="20577"/>
          <ac:spMkLst>
            <pc:docMk/>
            <pc:sldMk cId="0" sldId="262"/>
            <ac:spMk id="91" creationId="{00000000-0000-0000-0000-000000000000}"/>
          </ac:spMkLst>
        </pc:spChg>
        <pc:spChg chg="mod">
          <ac:chgData name="Minguez, Jessica [AK]" userId="S::jessica.minguez_neaalaska.org#ext#@neahq.onmicrosoft.com::e29b5cdf-7030-4a48-b3c4-af0d3e541d63" providerId="AD" clId="Web-{A9ECEC70-0D3A-7E75-7369-ABBA012CB1C2}" dt="2024-05-29T01:24:45.518" v="1417" actId="20577"/>
          <ac:spMkLst>
            <pc:docMk/>
            <pc:sldMk cId="0" sldId="262"/>
            <ac:spMk id="92" creationId="{00000000-0000-0000-0000-000000000000}"/>
          </ac:spMkLst>
        </pc:spChg>
      </pc:sldChg>
      <pc:sldChg chg="modSp modNotes">
        <pc:chgData name="Minguez, Jessica [AK]" userId="S::jessica.minguez_neaalaska.org#ext#@neahq.onmicrosoft.com::e29b5cdf-7030-4a48-b3c4-af0d3e541d63" providerId="AD" clId="Web-{A9ECEC70-0D3A-7E75-7369-ABBA012CB1C2}" dt="2024-05-29T01:28:45.526" v="1611"/>
        <pc:sldMkLst>
          <pc:docMk/>
          <pc:sldMk cId="0" sldId="263"/>
        </pc:sldMkLst>
        <pc:spChg chg="mod">
          <ac:chgData name="Minguez, Jessica [AK]" userId="S::jessica.minguez_neaalaska.org#ext#@neahq.onmicrosoft.com::e29b5cdf-7030-4a48-b3c4-af0d3e541d63" providerId="AD" clId="Web-{A9ECEC70-0D3A-7E75-7369-ABBA012CB1C2}" dt="2024-05-29T01:25:40.910" v="1434" actId="20577"/>
          <ac:spMkLst>
            <pc:docMk/>
            <pc:sldMk cId="0" sldId="263"/>
            <ac:spMk id="97" creationId="{00000000-0000-0000-0000-000000000000}"/>
          </ac:spMkLst>
        </pc:spChg>
        <pc:spChg chg="mod">
          <ac:chgData name="Minguez, Jessica [AK]" userId="S::jessica.minguez_neaalaska.org#ext#@neahq.onmicrosoft.com::e29b5cdf-7030-4a48-b3c4-af0d3e541d63" providerId="AD" clId="Web-{A9ECEC70-0D3A-7E75-7369-ABBA012CB1C2}" dt="2024-05-29T01:28:02.009" v="1549" actId="20577"/>
          <ac:spMkLst>
            <pc:docMk/>
            <pc:sldMk cId="0" sldId="263"/>
            <ac:spMk id="98" creationId="{00000000-0000-0000-0000-000000000000}"/>
          </ac:spMkLst>
        </pc:spChg>
      </pc:sldChg>
      <pc:sldChg chg="modSp modNotes">
        <pc:chgData name="Minguez, Jessica [AK]" userId="S::jessica.minguez_neaalaska.org#ext#@neahq.onmicrosoft.com::e29b5cdf-7030-4a48-b3c4-af0d3e541d63" providerId="AD" clId="Web-{A9ECEC70-0D3A-7E75-7369-ABBA012CB1C2}" dt="2024-05-29T01:56:56.706" v="2677"/>
        <pc:sldMkLst>
          <pc:docMk/>
          <pc:sldMk cId="0" sldId="264"/>
        </pc:sldMkLst>
        <pc:spChg chg="mod">
          <ac:chgData name="Minguez, Jessica [AK]" userId="S::jessica.minguez_neaalaska.org#ext#@neahq.onmicrosoft.com::e29b5cdf-7030-4a48-b3c4-af0d3e541d63" providerId="AD" clId="Web-{A9ECEC70-0D3A-7E75-7369-ABBA012CB1C2}" dt="2024-05-29T01:37:28.465" v="1690" actId="20577"/>
          <ac:spMkLst>
            <pc:docMk/>
            <pc:sldMk cId="0" sldId="264"/>
            <ac:spMk id="103" creationId="{00000000-0000-0000-0000-000000000000}"/>
          </ac:spMkLst>
        </pc:spChg>
        <pc:spChg chg="mod">
          <ac:chgData name="Minguez, Jessica [AK]" userId="S::jessica.minguez_neaalaska.org#ext#@neahq.onmicrosoft.com::e29b5cdf-7030-4a48-b3c4-af0d3e541d63" providerId="AD" clId="Web-{A9ECEC70-0D3A-7E75-7369-ABBA012CB1C2}" dt="2024-05-29T01:46:28.592" v="1974" actId="20577"/>
          <ac:spMkLst>
            <pc:docMk/>
            <pc:sldMk cId="0" sldId="264"/>
            <ac:spMk id="104" creationId="{00000000-0000-0000-0000-000000000000}"/>
          </ac:spMkLst>
        </pc:spChg>
      </pc:sldChg>
      <pc:sldChg chg="modSp">
        <pc:chgData name="Minguez, Jessica [AK]" userId="S::jessica.minguez_neaalaska.org#ext#@neahq.onmicrosoft.com::e29b5cdf-7030-4a48-b3c4-af0d3e541d63" providerId="AD" clId="Web-{A9ECEC70-0D3A-7E75-7369-ABBA012CB1C2}" dt="2024-05-30T15:26:14.309" v="3464" actId="14100"/>
        <pc:sldMkLst>
          <pc:docMk/>
          <pc:sldMk cId="0" sldId="265"/>
        </pc:sldMkLst>
        <pc:spChg chg="mod">
          <ac:chgData name="Minguez, Jessica [AK]" userId="S::jessica.minguez_neaalaska.org#ext#@neahq.onmicrosoft.com::e29b5cdf-7030-4a48-b3c4-af0d3e541d63" providerId="AD" clId="Web-{A9ECEC70-0D3A-7E75-7369-ABBA012CB1C2}" dt="2024-05-29T01:29:14.839" v="1617" actId="20577"/>
          <ac:spMkLst>
            <pc:docMk/>
            <pc:sldMk cId="0" sldId="265"/>
            <ac:spMk id="109" creationId="{00000000-0000-0000-0000-000000000000}"/>
          </ac:spMkLst>
        </pc:spChg>
        <pc:spChg chg="mod">
          <ac:chgData name="Minguez, Jessica [AK]" userId="S::jessica.minguez_neaalaska.org#ext#@neahq.onmicrosoft.com::e29b5cdf-7030-4a48-b3c4-af0d3e541d63" providerId="AD" clId="Web-{A9ECEC70-0D3A-7E75-7369-ABBA012CB1C2}" dt="2024-05-30T15:26:14.309" v="3464" actId="14100"/>
          <ac:spMkLst>
            <pc:docMk/>
            <pc:sldMk cId="0" sldId="265"/>
            <ac:spMk id="110" creationId="{00000000-0000-0000-0000-000000000000}"/>
          </ac:spMkLst>
        </pc:spChg>
      </pc:sldChg>
      <pc:sldChg chg="modSp">
        <pc:chgData name="Minguez, Jessica [AK]" userId="S::jessica.minguez_neaalaska.org#ext#@neahq.onmicrosoft.com::e29b5cdf-7030-4a48-b3c4-af0d3e541d63" providerId="AD" clId="Web-{A9ECEC70-0D3A-7E75-7369-ABBA012CB1C2}" dt="2024-05-29T02:01:04.886" v="2840" actId="1076"/>
        <pc:sldMkLst>
          <pc:docMk/>
          <pc:sldMk cId="2826611648" sldId="266"/>
        </pc:sldMkLst>
        <pc:spChg chg="mod">
          <ac:chgData name="Minguez, Jessica [AK]" userId="S::jessica.minguez_neaalaska.org#ext#@neahq.onmicrosoft.com::e29b5cdf-7030-4a48-b3c4-af0d3e541d63" providerId="AD" clId="Web-{A9ECEC70-0D3A-7E75-7369-ABBA012CB1C2}" dt="2024-05-29T02:01:04.886" v="2840" actId="1076"/>
          <ac:spMkLst>
            <pc:docMk/>
            <pc:sldMk cId="2826611648" sldId="266"/>
            <ac:spMk id="2" creationId="{F7A5259A-9932-BEF6-B1B1-9563376C290D}"/>
          </ac:spMkLst>
        </pc:spChg>
        <pc:spChg chg="mod">
          <ac:chgData name="Minguez, Jessica [AK]" userId="S::jessica.minguez_neaalaska.org#ext#@neahq.onmicrosoft.com::e29b5cdf-7030-4a48-b3c4-af0d3e541d63" providerId="AD" clId="Web-{A9ECEC70-0D3A-7E75-7369-ABBA012CB1C2}" dt="2024-05-29T01:06:28.091" v="504" actId="20577"/>
          <ac:spMkLst>
            <pc:docMk/>
            <pc:sldMk cId="2826611648" sldId="266"/>
            <ac:spMk id="3" creationId="{078EE26C-1705-DEC1-0093-7E2F198C7128}"/>
          </ac:spMkLst>
        </pc:spChg>
      </pc:sldChg>
      <pc:sldChg chg="modSp add replId modNotes">
        <pc:chgData name="Minguez, Jessica [AK]" userId="S::jessica.minguez_neaalaska.org#ext#@neahq.onmicrosoft.com::e29b5cdf-7030-4a48-b3c4-af0d3e541d63" providerId="AD" clId="Web-{A9ECEC70-0D3A-7E75-7369-ABBA012CB1C2}" dt="2024-05-29T02:01:45.700" v="2845" actId="1076"/>
        <pc:sldMkLst>
          <pc:docMk/>
          <pc:sldMk cId="1231249112" sldId="267"/>
        </pc:sldMkLst>
        <pc:spChg chg="mod">
          <ac:chgData name="Minguez, Jessica [AK]" userId="S::jessica.minguez_neaalaska.org#ext#@neahq.onmicrosoft.com::e29b5cdf-7030-4a48-b3c4-af0d3e541d63" providerId="AD" clId="Web-{A9ECEC70-0D3A-7E75-7369-ABBA012CB1C2}" dt="2024-05-29T02:01:45.700" v="2845" actId="1076"/>
          <ac:spMkLst>
            <pc:docMk/>
            <pc:sldMk cId="1231249112" sldId="267"/>
            <ac:spMk id="73" creationId="{00000000-0000-0000-0000-000000000000}"/>
          </ac:spMkLst>
        </pc:spChg>
        <pc:spChg chg="mod">
          <ac:chgData name="Minguez, Jessica [AK]" userId="S::jessica.minguez_neaalaska.org#ext#@neahq.onmicrosoft.com::e29b5cdf-7030-4a48-b3c4-af0d3e541d63" providerId="AD" clId="Web-{A9ECEC70-0D3A-7E75-7369-ABBA012CB1C2}" dt="2024-05-29T01:20:29.432" v="1278" actId="20577"/>
          <ac:spMkLst>
            <pc:docMk/>
            <pc:sldMk cId="1231249112" sldId="267"/>
            <ac:spMk id="74" creationId="{00000000-0000-0000-0000-000000000000}"/>
          </ac:spMkLst>
        </pc:spChg>
      </pc:sldChg>
      <pc:sldChg chg="modSp add ord replId">
        <pc:chgData name="Minguez, Jessica [AK]" userId="S::jessica.minguez_neaalaska.org#ext#@neahq.onmicrosoft.com::e29b5cdf-7030-4a48-b3c4-af0d3e541d63" providerId="AD" clId="Web-{A9ECEC70-0D3A-7E75-7369-ABBA012CB1C2}" dt="2024-05-30T16:58:21.986" v="3629" actId="20577"/>
        <pc:sldMkLst>
          <pc:docMk/>
          <pc:sldMk cId="1358602282" sldId="268"/>
        </pc:sldMkLst>
        <pc:spChg chg="mod">
          <ac:chgData name="Minguez, Jessica [AK]" userId="S::jessica.minguez_neaalaska.org#ext#@neahq.onmicrosoft.com::e29b5cdf-7030-4a48-b3c4-af0d3e541d63" providerId="AD" clId="Web-{A9ECEC70-0D3A-7E75-7369-ABBA012CB1C2}" dt="2024-05-30T16:58:21.986" v="3629" actId="20577"/>
          <ac:spMkLst>
            <pc:docMk/>
            <pc:sldMk cId="1358602282" sldId="268"/>
            <ac:spMk id="3" creationId="{2D3510B2-CC2C-9EF5-8075-C9330A3BBC86}"/>
          </ac:spMkLst>
        </pc:spChg>
        <pc:spChg chg="mod">
          <ac:chgData name="Minguez, Jessica [AK]" userId="S::jessica.minguez_neaalaska.org#ext#@neahq.onmicrosoft.com::e29b5cdf-7030-4a48-b3c4-af0d3e541d63" providerId="AD" clId="Web-{A9ECEC70-0D3A-7E75-7369-ABBA012CB1C2}" dt="2024-05-30T15:19:10.691" v="3142" actId="20577"/>
          <ac:spMkLst>
            <pc:docMk/>
            <pc:sldMk cId="1358602282" sldId="268"/>
            <ac:spMk id="85" creationId="{00000000-0000-0000-0000-000000000000}"/>
          </ac:spMkLst>
        </pc:spChg>
        <pc:spChg chg="mod">
          <ac:chgData name="Minguez, Jessica [AK]" userId="S::jessica.minguez_neaalaska.org#ext#@neahq.onmicrosoft.com::e29b5cdf-7030-4a48-b3c4-af0d3e541d63" providerId="AD" clId="Web-{A9ECEC70-0D3A-7E75-7369-ABBA012CB1C2}" dt="2024-05-30T16:45:07.992" v="3616" actId="20577"/>
          <ac:spMkLst>
            <pc:docMk/>
            <pc:sldMk cId="1358602282" sldId="268"/>
            <ac:spMk id="86" creationId="{00000000-0000-0000-0000-000000000000}"/>
          </ac:spMkLst>
        </pc:spChg>
      </pc:sldChg>
      <pc:sldChg chg="addSp modSp new mod ord modClrScheme chgLayout">
        <pc:chgData name="Minguez, Jessica [AK]" userId="S::jessica.minguez_neaalaska.org#ext#@neahq.onmicrosoft.com::e29b5cdf-7030-4a48-b3c4-af0d3e541d63" providerId="AD" clId="Web-{A9ECEC70-0D3A-7E75-7369-ABBA012CB1C2}" dt="2024-05-30T16:58:56.096" v="3642" actId="1076"/>
        <pc:sldMkLst>
          <pc:docMk/>
          <pc:sldMk cId="645694939" sldId="269"/>
        </pc:sldMkLst>
        <pc:spChg chg="mod ord">
          <ac:chgData name="Minguez, Jessica [AK]" userId="S::jessica.minguez_neaalaska.org#ext#@neahq.onmicrosoft.com::e29b5cdf-7030-4a48-b3c4-af0d3e541d63" providerId="AD" clId="Web-{A9ECEC70-0D3A-7E75-7369-ABBA012CB1C2}" dt="2024-05-30T15:25:26.589" v="3456" actId="14100"/>
          <ac:spMkLst>
            <pc:docMk/>
            <pc:sldMk cId="645694939" sldId="269"/>
            <ac:spMk id="2" creationId="{AE605863-A3C6-E999-F123-F70C37A66BA8}"/>
          </ac:spMkLst>
        </pc:spChg>
        <pc:spChg chg="mod ord">
          <ac:chgData name="Minguez, Jessica [AK]" userId="S::jessica.minguez_neaalaska.org#ext#@neahq.onmicrosoft.com::e29b5cdf-7030-4a48-b3c4-af0d3e541d63" providerId="AD" clId="Web-{A9ECEC70-0D3A-7E75-7369-ABBA012CB1C2}" dt="2024-05-30T15:25:34.980" v="3458" actId="20577"/>
          <ac:spMkLst>
            <pc:docMk/>
            <pc:sldMk cId="645694939" sldId="269"/>
            <ac:spMk id="3" creationId="{056B43F5-857E-B702-7492-F5F89C78439E}"/>
          </ac:spMkLst>
        </pc:spChg>
        <pc:spChg chg="add mod ord">
          <ac:chgData name="Minguez, Jessica [AK]" userId="S::jessica.minguez_neaalaska.org#ext#@neahq.onmicrosoft.com::e29b5cdf-7030-4a48-b3c4-af0d3e541d63" providerId="AD" clId="Web-{A9ECEC70-0D3A-7E75-7369-ABBA012CB1C2}" dt="2024-05-30T16:58:56.096" v="3642" actId="1076"/>
          <ac:spMkLst>
            <pc:docMk/>
            <pc:sldMk cId="645694939" sldId="269"/>
            <ac:spMk id="4" creationId="{BF5AC76F-F6DE-B0AB-8569-0CDE4589C833}"/>
          </ac:spMkLst>
        </pc:spChg>
      </pc:sldChg>
      <pc:sldChg chg="modSp add replId">
        <pc:chgData name="Minguez, Jessica [AK]" userId="S::jessica.minguez_neaalaska.org#ext#@neahq.onmicrosoft.com::e29b5cdf-7030-4a48-b3c4-af0d3e541d63" providerId="AD" clId="Web-{A9ECEC70-0D3A-7E75-7369-ABBA012CB1C2}" dt="2024-05-30T18:15:26.601" v="3663" actId="20577"/>
        <pc:sldMkLst>
          <pc:docMk/>
          <pc:sldMk cId="2353561944" sldId="270"/>
        </pc:sldMkLst>
        <pc:spChg chg="mod">
          <ac:chgData name="Minguez, Jessica [AK]" userId="S::jessica.minguez_neaalaska.org#ext#@neahq.onmicrosoft.com::e29b5cdf-7030-4a48-b3c4-af0d3e541d63" providerId="AD" clId="Web-{A9ECEC70-0D3A-7E75-7369-ABBA012CB1C2}" dt="2024-05-30T15:25:44.340" v="3460" actId="14100"/>
          <ac:spMkLst>
            <pc:docMk/>
            <pc:sldMk cId="2353561944" sldId="270"/>
            <ac:spMk id="2" creationId="{AE605863-A3C6-E999-F123-F70C37A66BA8}"/>
          </ac:spMkLst>
        </pc:spChg>
        <pc:spChg chg="mod">
          <ac:chgData name="Minguez, Jessica [AK]" userId="S::jessica.minguez_neaalaska.org#ext#@neahq.onmicrosoft.com::e29b5cdf-7030-4a48-b3c4-af0d3e541d63" providerId="AD" clId="Web-{A9ECEC70-0D3A-7E75-7369-ABBA012CB1C2}" dt="2024-05-30T18:15:26.601" v="3663" actId="20577"/>
          <ac:spMkLst>
            <pc:docMk/>
            <pc:sldMk cId="2353561944" sldId="270"/>
            <ac:spMk id="3" creationId="{056B43F5-857E-B702-7492-F5F89C78439E}"/>
          </ac:spMkLst>
        </pc:spChg>
        <pc:spChg chg="mod">
          <ac:chgData name="Minguez, Jessica [AK]" userId="S::jessica.minguez_neaalaska.org#ext#@neahq.onmicrosoft.com::e29b5cdf-7030-4a48-b3c4-af0d3e541d63" providerId="AD" clId="Web-{A9ECEC70-0D3A-7E75-7369-ABBA012CB1C2}" dt="2024-05-30T15:25:01.823" v="3454" actId="1076"/>
          <ac:spMkLst>
            <pc:docMk/>
            <pc:sldMk cId="2353561944" sldId="270"/>
            <ac:spMk id="4" creationId="{BF5AC76F-F6DE-B0AB-8569-0CDE4589C833}"/>
          </ac:spMkLst>
        </pc:spChg>
      </pc:sldChg>
      <pc:sldChg chg="modSp add replId">
        <pc:chgData name="Minguez, Jessica [AK]" userId="S::jessica.minguez_neaalaska.org#ext#@neahq.onmicrosoft.com::e29b5cdf-7030-4a48-b3c4-af0d3e541d63" providerId="AD" clId="Web-{A9ECEC70-0D3A-7E75-7369-ABBA012CB1C2}" dt="2024-05-30T15:34:34.429" v="3614" actId="20577"/>
        <pc:sldMkLst>
          <pc:docMk/>
          <pc:sldMk cId="1724094340" sldId="271"/>
        </pc:sldMkLst>
        <pc:spChg chg="mod">
          <ac:chgData name="Minguez, Jessica [AK]" userId="S::jessica.minguez_neaalaska.org#ext#@neahq.onmicrosoft.com::e29b5cdf-7030-4a48-b3c4-af0d3e541d63" providerId="AD" clId="Web-{A9ECEC70-0D3A-7E75-7369-ABBA012CB1C2}" dt="2024-05-30T15:29:26.110" v="3477" actId="20577"/>
          <ac:spMkLst>
            <pc:docMk/>
            <pc:sldMk cId="1724094340" sldId="271"/>
            <ac:spMk id="2" creationId="{AE605863-A3C6-E999-F123-F70C37A66BA8}"/>
          </ac:spMkLst>
        </pc:spChg>
        <pc:spChg chg="mod">
          <ac:chgData name="Minguez, Jessica [AK]" userId="S::jessica.minguez_neaalaska.org#ext#@neahq.onmicrosoft.com::e29b5cdf-7030-4a48-b3c4-af0d3e541d63" providerId="AD" clId="Web-{A9ECEC70-0D3A-7E75-7369-ABBA012CB1C2}" dt="2024-05-30T15:34:34.429" v="3614" actId="20577"/>
          <ac:spMkLst>
            <pc:docMk/>
            <pc:sldMk cId="1724094340" sldId="271"/>
            <ac:spMk id="4" creationId="{BF5AC76F-F6DE-B0AB-8569-0CDE4589C833}"/>
          </ac:spMkLst>
        </pc:spChg>
      </pc:sldChg>
      <pc:sldChg chg="addSp delSp modSp new mod modClrScheme chgLayout modNotes">
        <pc:chgData name="Minguez, Jessica [AK]" userId="S::jessica.minguez_neaalaska.org#ext#@neahq.onmicrosoft.com::e29b5cdf-7030-4a48-b3c4-af0d3e541d63" providerId="AD" clId="Web-{A9ECEC70-0D3A-7E75-7369-ABBA012CB1C2}" dt="2024-05-30T18:26:31.808" v="3967"/>
        <pc:sldMkLst>
          <pc:docMk/>
          <pc:sldMk cId="1428057826" sldId="272"/>
        </pc:sldMkLst>
        <pc:spChg chg="mod ord">
          <ac:chgData name="Minguez, Jessica [AK]" userId="S::jessica.minguez_neaalaska.org#ext#@neahq.onmicrosoft.com::e29b5cdf-7030-4a48-b3c4-af0d3e541d63" providerId="AD" clId="Web-{A9ECEC70-0D3A-7E75-7369-ABBA012CB1C2}" dt="2024-05-30T18:16:38.416" v="3695" actId="20577"/>
          <ac:spMkLst>
            <pc:docMk/>
            <pc:sldMk cId="1428057826" sldId="272"/>
            <ac:spMk id="2" creationId="{FEF060EA-2A91-9881-81B9-1D21EF4ADC5B}"/>
          </ac:spMkLst>
        </pc:spChg>
        <pc:spChg chg="mod ord">
          <ac:chgData name="Minguez, Jessica [AK]" userId="S::jessica.minguez_neaalaska.org#ext#@neahq.onmicrosoft.com::e29b5cdf-7030-4a48-b3c4-af0d3e541d63" providerId="AD" clId="Web-{A9ECEC70-0D3A-7E75-7369-ABBA012CB1C2}" dt="2024-05-30T18:16:21.275" v="3691" actId="20577"/>
          <ac:spMkLst>
            <pc:docMk/>
            <pc:sldMk cId="1428057826" sldId="272"/>
            <ac:spMk id="3" creationId="{F05E7FD3-9000-BE24-89D3-18A4DBE2ED4B}"/>
          </ac:spMkLst>
        </pc:spChg>
        <pc:spChg chg="add del mod ord">
          <ac:chgData name="Minguez, Jessica [AK]" userId="S::jessica.minguez_neaalaska.org#ext#@neahq.onmicrosoft.com::e29b5cdf-7030-4a48-b3c4-af0d3e541d63" providerId="AD" clId="Web-{A9ECEC70-0D3A-7E75-7369-ABBA012CB1C2}" dt="2024-05-30T18:15:27.867" v="3674"/>
          <ac:spMkLst>
            <pc:docMk/>
            <pc:sldMk cId="1428057826" sldId="272"/>
            <ac:spMk id="4" creationId="{48C95D89-01D8-4061-D2CE-59B9AC732032}"/>
          </ac:spMkLst>
        </pc:spChg>
        <pc:spChg chg="add mod ord">
          <ac:chgData name="Minguez, Jessica [AK]" userId="S::jessica.minguez_neaalaska.org#ext#@neahq.onmicrosoft.com::e29b5cdf-7030-4a48-b3c4-af0d3e541d63" providerId="AD" clId="Web-{A9ECEC70-0D3A-7E75-7369-ABBA012CB1C2}" dt="2024-05-30T18:24:56.617" v="3928" actId="14100"/>
          <ac:spMkLst>
            <pc:docMk/>
            <pc:sldMk cId="1428057826" sldId="272"/>
            <ac:spMk id="5" creationId="{6D7C6AD6-14AD-658B-9212-68FDFFB66D6C}"/>
          </ac:spMkLst>
        </pc:spChg>
      </pc:sldChg>
      <pc:sldChg chg="new del">
        <pc:chgData name="Minguez, Jessica [AK]" userId="S::jessica.minguez_neaalaska.org#ext#@neahq.onmicrosoft.com::e29b5cdf-7030-4a48-b3c4-af0d3e541d63" providerId="AD" clId="Web-{A9ECEC70-0D3A-7E75-7369-ABBA012CB1C2}" dt="2024-05-30T18:13:58.208" v="3645"/>
        <pc:sldMkLst>
          <pc:docMk/>
          <pc:sldMk cId="4051459689" sldId="272"/>
        </pc:sldMkLst>
      </pc:sldChg>
    </pc:docChg>
  </pc:docChgLst>
  <pc:docChgLst>
    <pc:chgData name="Torres, Linda [PA]" userId="S::ltorres_psea.org#ext#@neahq.onmicrosoft.com::5c259870-4402-4b59-9040-47f794e8fff6" providerId="AD" clId="Web-{003B08E7-D861-7277-C9A5-265C2F1D92B1}"/>
    <pc:docChg chg="delSld modSld">
      <pc:chgData name="Torres, Linda [PA]" userId="S::ltorres_psea.org#ext#@neahq.onmicrosoft.com::5c259870-4402-4b59-9040-47f794e8fff6" providerId="AD" clId="Web-{003B08E7-D861-7277-C9A5-265C2F1D92B1}" dt="2024-05-30T19:58:28.874" v="35"/>
      <pc:docMkLst>
        <pc:docMk/>
      </pc:docMkLst>
      <pc:sldChg chg="del">
        <pc:chgData name="Torres, Linda [PA]" userId="S::ltorres_psea.org#ext#@neahq.onmicrosoft.com::5c259870-4402-4b59-9040-47f794e8fff6" providerId="AD" clId="Web-{003B08E7-D861-7277-C9A5-265C2F1D92B1}" dt="2024-05-30T18:26:56.768" v="0"/>
        <pc:sldMkLst>
          <pc:docMk/>
          <pc:sldMk cId="0" sldId="261"/>
        </pc:sldMkLst>
      </pc:sldChg>
      <pc:sldChg chg="modNotes">
        <pc:chgData name="Torres, Linda [PA]" userId="S::ltorres_psea.org#ext#@neahq.onmicrosoft.com::5c259870-4402-4b59-9040-47f794e8fff6" providerId="AD" clId="Web-{003B08E7-D861-7277-C9A5-265C2F1D92B1}" dt="2024-05-30T19:58:28.874" v="35"/>
        <pc:sldMkLst>
          <pc:docMk/>
          <pc:sldMk cId="0" sldId="264"/>
        </pc:sldMkLst>
      </pc:sldChg>
    </pc:docChg>
  </pc:docChgLst>
  <pc:docChgLst>
    <pc:chgData name="Minguez, Jessica [AK]" userId="S::jessica.minguez_neaalaska.org#ext#@neahq.onmicrosoft.com::e29b5cdf-7030-4a48-b3c4-af0d3e541d63" providerId="AD" clId="Web-{7FA062F6-30AC-C8F8-4FA4-B795ACFCF5B9}"/>
    <pc:docChg chg="addSld modSld sldOrd">
      <pc:chgData name="Minguez, Jessica [AK]" userId="S::jessica.minguez_neaalaska.org#ext#@neahq.onmicrosoft.com::e29b5cdf-7030-4a48-b3c4-af0d3e541d63" providerId="AD" clId="Web-{7FA062F6-30AC-C8F8-4FA4-B795ACFCF5B9}" dt="2024-05-31T16:28:29.072" v="131" actId="20577"/>
      <pc:docMkLst>
        <pc:docMk/>
      </pc:docMkLst>
      <pc:sldChg chg="modSp">
        <pc:chgData name="Minguez, Jessica [AK]" userId="S::jessica.minguez_neaalaska.org#ext#@neahq.onmicrosoft.com::e29b5cdf-7030-4a48-b3c4-af0d3e541d63" providerId="AD" clId="Web-{7FA062F6-30AC-C8F8-4FA4-B795ACFCF5B9}" dt="2024-05-31T01:36:23.888" v="2" actId="20577"/>
        <pc:sldMkLst>
          <pc:docMk/>
          <pc:sldMk cId="0" sldId="256"/>
        </pc:sldMkLst>
        <pc:spChg chg="mod">
          <ac:chgData name="Minguez, Jessica [AK]" userId="S::jessica.minguez_neaalaska.org#ext#@neahq.onmicrosoft.com::e29b5cdf-7030-4a48-b3c4-af0d3e541d63" providerId="AD" clId="Web-{7FA062F6-30AC-C8F8-4FA4-B795ACFCF5B9}" dt="2024-05-31T01:36:23.888" v="2" actId="20577"/>
          <ac:spMkLst>
            <pc:docMk/>
            <pc:sldMk cId="0" sldId="256"/>
            <ac:spMk id="54" creationId="{00000000-0000-0000-0000-000000000000}"/>
          </ac:spMkLst>
        </pc:spChg>
      </pc:sldChg>
      <pc:sldChg chg="modSp">
        <pc:chgData name="Minguez, Jessica [AK]" userId="S::jessica.minguez_neaalaska.org#ext#@neahq.onmicrosoft.com::e29b5cdf-7030-4a48-b3c4-af0d3e541d63" providerId="AD" clId="Web-{7FA062F6-30AC-C8F8-4FA4-B795ACFCF5B9}" dt="2024-05-31T01:39:29.083" v="44" actId="14100"/>
        <pc:sldMkLst>
          <pc:docMk/>
          <pc:sldMk cId="0" sldId="260"/>
        </pc:sldMkLst>
        <pc:spChg chg="mod">
          <ac:chgData name="Minguez, Jessica [AK]" userId="S::jessica.minguez_neaalaska.org#ext#@neahq.onmicrosoft.com::e29b5cdf-7030-4a48-b3c4-af0d3e541d63" providerId="AD" clId="Web-{7FA062F6-30AC-C8F8-4FA4-B795ACFCF5B9}" dt="2024-05-31T01:39:29.083" v="44" actId="14100"/>
          <ac:spMkLst>
            <pc:docMk/>
            <pc:sldMk cId="0" sldId="260"/>
            <ac:spMk id="80" creationId="{00000000-0000-0000-0000-000000000000}"/>
          </ac:spMkLst>
        </pc:spChg>
      </pc:sldChg>
      <pc:sldChg chg="modSp">
        <pc:chgData name="Minguez, Jessica [AK]" userId="S::jessica.minguez_neaalaska.org#ext#@neahq.onmicrosoft.com::e29b5cdf-7030-4a48-b3c4-af0d3e541d63" providerId="AD" clId="Web-{7FA062F6-30AC-C8F8-4FA4-B795ACFCF5B9}" dt="2024-05-31T16:28:29.072" v="131" actId="20577"/>
        <pc:sldMkLst>
          <pc:docMk/>
          <pc:sldMk cId="0" sldId="265"/>
        </pc:sldMkLst>
        <pc:spChg chg="mod">
          <ac:chgData name="Minguez, Jessica [AK]" userId="S::jessica.minguez_neaalaska.org#ext#@neahq.onmicrosoft.com::e29b5cdf-7030-4a48-b3c4-af0d3e541d63" providerId="AD" clId="Web-{7FA062F6-30AC-C8F8-4FA4-B795ACFCF5B9}" dt="2024-05-31T16:28:14.056" v="128" actId="20577"/>
          <ac:spMkLst>
            <pc:docMk/>
            <pc:sldMk cId="0" sldId="265"/>
            <ac:spMk id="109" creationId="{00000000-0000-0000-0000-000000000000}"/>
          </ac:spMkLst>
        </pc:spChg>
        <pc:spChg chg="mod">
          <ac:chgData name="Minguez, Jessica [AK]" userId="S::jessica.minguez_neaalaska.org#ext#@neahq.onmicrosoft.com::e29b5cdf-7030-4a48-b3c4-af0d3e541d63" providerId="AD" clId="Web-{7FA062F6-30AC-C8F8-4FA4-B795ACFCF5B9}" dt="2024-05-31T16:28:29.072" v="131" actId="20577"/>
          <ac:spMkLst>
            <pc:docMk/>
            <pc:sldMk cId="0" sldId="265"/>
            <ac:spMk id="110" creationId="{00000000-0000-0000-0000-000000000000}"/>
          </ac:spMkLst>
        </pc:spChg>
      </pc:sldChg>
      <pc:sldChg chg="modSp">
        <pc:chgData name="Minguez, Jessica [AK]" userId="S::jessica.minguez_neaalaska.org#ext#@neahq.onmicrosoft.com::e29b5cdf-7030-4a48-b3c4-af0d3e541d63" providerId="AD" clId="Web-{7FA062F6-30AC-C8F8-4FA4-B795ACFCF5B9}" dt="2024-05-31T16:15:51.345" v="123" actId="20577"/>
        <pc:sldMkLst>
          <pc:docMk/>
          <pc:sldMk cId="1358602282" sldId="268"/>
        </pc:sldMkLst>
        <pc:spChg chg="mod">
          <ac:chgData name="Minguez, Jessica [AK]" userId="S::jessica.minguez_neaalaska.org#ext#@neahq.onmicrosoft.com::e29b5cdf-7030-4a48-b3c4-af0d3e541d63" providerId="AD" clId="Web-{7FA062F6-30AC-C8F8-4FA4-B795ACFCF5B9}" dt="2024-05-31T16:15:51.345" v="123" actId="20577"/>
          <ac:spMkLst>
            <pc:docMk/>
            <pc:sldMk cId="1358602282" sldId="268"/>
            <ac:spMk id="3" creationId="{2D3510B2-CC2C-9EF5-8075-C9330A3BBC86}"/>
          </ac:spMkLst>
        </pc:spChg>
        <pc:spChg chg="mod">
          <ac:chgData name="Minguez, Jessica [AK]" userId="S::jessica.minguez_neaalaska.org#ext#@neahq.onmicrosoft.com::e29b5cdf-7030-4a48-b3c4-af0d3e541d63" providerId="AD" clId="Web-{7FA062F6-30AC-C8F8-4FA4-B795ACFCF5B9}" dt="2024-05-31T16:13:31.340" v="112" actId="20577"/>
          <ac:spMkLst>
            <pc:docMk/>
            <pc:sldMk cId="1358602282" sldId="268"/>
            <ac:spMk id="86" creationId="{00000000-0000-0000-0000-000000000000}"/>
          </ac:spMkLst>
        </pc:spChg>
      </pc:sldChg>
      <pc:sldChg chg="modSp ord">
        <pc:chgData name="Minguez, Jessica [AK]" userId="S::jessica.minguez_neaalaska.org#ext#@neahq.onmicrosoft.com::e29b5cdf-7030-4a48-b3c4-af0d3e541d63" providerId="AD" clId="Web-{7FA062F6-30AC-C8F8-4FA4-B795ACFCF5B9}" dt="2024-05-31T01:51:10.035" v="97" actId="20577"/>
        <pc:sldMkLst>
          <pc:docMk/>
          <pc:sldMk cId="2353561944" sldId="270"/>
        </pc:sldMkLst>
        <pc:spChg chg="mod">
          <ac:chgData name="Minguez, Jessica [AK]" userId="S::jessica.minguez_neaalaska.org#ext#@neahq.onmicrosoft.com::e29b5cdf-7030-4a48-b3c4-af0d3e541d63" providerId="AD" clId="Web-{7FA062F6-30AC-C8F8-4FA4-B795ACFCF5B9}" dt="2024-05-31T01:50:41.237" v="71" actId="20577"/>
          <ac:spMkLst>
            <pc:docMk/>
            <pc:sldMk cId="2353561944" sldId="270"/>
            <ac:spMk id="2" creationId="{AE605863-A3C6-E999-F123-F70C37A66BA8}"/>
          </ac:spMkLst>
        </pc:spChg>
        <pc:spChg chg="mod">
          <ac:chgData name="Minguez, Jessica [AK]" userId="S::jessica.minguez_neaalaska.org#ext#@neahq.onmicrosoft.com::e29b5cdf-7030-4a48-b3c4-af0d3e541d63" providerId="AD" clId="Web-{7FA062F6-30AC-C8F8-4FA4-B795ACFCF5B9}" dt="2024-05-31T01:51:10.035" v="97" actId="20577"/>
          <ac:spMkLst>
            <pc:docMk/>
            <pc:sldMk cId="2353561944" sldId="270"/>
            <ac:spMk id="4" creationId="{BF5AC76F-F6DE-B0AB-8569-0CDE4589C833}"/>
          </ac:spMkLst>
        </pc:spChg>
      </pc:sldChg>
      <pc:sldChg chg="delSp modSp new mod modClrScheme chgLayout">
        <pc:chgData name="Minguez, Jessica [AK]" userId="S::jessica.minguez_neaalaska.org#ext#@neahq.onmicrosoft.com::e29b5cdf-7030-4a48-b3c4-af0d3e541d63" providerId="AD" clId="Web-{7FA062F6-30AC-C8F8-4FA4-B795ACFCF5B9}" dt="2024-05-31T01:37:19.906" v="11" actId="1076"/>
        <pc:sldMkLst>
          <pc:docMk/>
          <pc:sldMk cId="2264628649" sldId="273"/>
        </pc:sldMkLst>
        <pc:spChg chg="mod ord">
          <ac:chgData name="Minguez, Jessica [AK]" userId="S::jessica.minguez_neaalaska.org#ext#@neahq.onmicrosoft.com::e29b5cdf-7030-4a48-b3c4-af0d3e541d63" providerId="AD" clId="Web-{7FA062F6-30AC-C8F8-4FA4-B795ACFCF5B9}" dt="2024-05-31T01:37:19.906" v="11" actId="1076"/>
          <ac:spMkLst>
            <pc:docMk/>
            <pc:sldMk cId="2264628649" sldId="273"/>
            <ac:spMk id="2" creationId="{3C94E974-E389-1BC3-3B59-13561420E0A7}"/>
          </ac:spMkLst>
        </pc:spChg>
        <pc:spChg chg="del mod ord">
          <ac:chgData name="Minguez, Jessica [AK]" userId="S::jessica.minguez_neaalaska.org#ext#@neahq.onmicrosoft.com::e29b5cdf-7030-4a48-b3c4-af0d3e541d63" providerId="AD" clId="Web-{7FA062F6-30AC-C8F8-4FA4-B795ACFCF5B9}" dt="2024-05-31T01:37:05.608" v="9"/>
          <ac:spMkLst>
            <pc:docMk/>
            <pc:sldMk cId="2264628649" sldId="273"/>
            <ac:spMk id="3" creationId="{E69FC179-A40F-4EFC-74CE-1CA7CDC55103}"/>
          </ac:spMkLst>
        </pc:spChg>
        <pc:spChg chg="del">
          <ac:chgData name="Minguez, Jessica [AK]" userId="S::jessica.minguez_neaalaska.org#ext#@neahq.onmicrosoft.com::e29b5cdf-7030-4a48-b3c4-af0d3e541d63" providerId="AD" clId="Web-{7FA062F6-30AC-C8F8-4FA4-B795ACFCF5B9}" dt="2024-05-31T01:36:44.061" v="4"/>
          <ac:spMkLst>
            <pc:docMk/>
            <pc:sldMk cId="2264628649" sldId="273"/>
            <ac:spMk id="4" creationId="{47277462-9F42-98EF-7339-F1782D41DF70}"/>
          </ac:spMkLst>
        </pc:spChg>
      </pc:sldChg>
      <pc:sldChg chg="modSp add ord replId">
        <pc:chgData name="Minguez, Jessica [AK]" userId="S::jessica.minguez_neaalaska.org#ext#@neahq.onmicrosoft.com::e29b5cdf-7030-4a48-b3c4-af0d3e541d63" providerId="AD" clId="Web-{7FA062F6-30AC-C8F8-4FA4-B795ACFCF5B9}" dt="2024-05-31T01:38:07.236" v="30"/>
        <pc:sldMkLst>
          <pc:docMk/>
          <pc:sldMk cId="3416385815" sldId="274"/>
        </pc:sldMkLst>
        <pc:spChg chg="mod">
          <ac:chgData name="Minguez, Jessica [AK]" userId="S::jessica.minguez_neaalaska.org#ext#@neahq.onmicrosoft.com::e29b5cdf-7030-4a48-b3c4-af0d3e541d63" providerId="AD" clId="Web-{7FA062F6-30AC-C8F8-4FA4-B795ACFCF5B9}" dt="2024-05-31T01:37:38.219" v="17" actId="20577"/>
          <ac:spMkLst>
            <pc:docMk/>
            <pc:sldMk cId="3416385815" sldId="274"/>
            <ac:spMk id="2" creationId="{3C94E974-E389-1BC3-3B59-13561420E0A7}"/>
          </ac:spMkLst>
        </pc:spChg>
      </pc:sldChg>
      <pc:sldChg chg="modSp add ord replId">
        <pc:chgData name="Minguez, Jessica [AK]" userId="S::jessica.minguez_neaalaska.org#ext#@neahq.onmicrosoft.com::e29b5cdf-7030-4a48-b3c4-af0d3e541d63" providerId="AD" clId="Web-{7FA062F6-30AC-C8F8-4FA4-B795ACFCF5B9}" dt="2024-05-31T01:38:28.581" v="31"/>
        <pc:sldMkLst>
          <pc:docMk/>
          <pc:sldMk cId="3633510777" sldId="275"/>
        </pc:sldMkLst>
        <pc:spChg chg="mod">
          <ac:chgData name="Minguez, Jessica [AK]" userId="S::jessica.minguez_neaalaska.org#ext#@neahq.onmicrosoft.com::e29b5cdf-7030-4a48-b3c4-af0d3e541d63" providerId="AD" clId="Web-{7FA062F6-30AC-C8F8-4FA4-B795ACFCF5B9}" dt="2024-05-31T01:37:43.938" v="29" actId="20577"/>
          <ac:spMkLst>
            <pc:docMk/>
            <pc:sldMk cId="3633510777" sldId="275"/>
            <ac:spMk id="2" creationId="{3C94E974-E389-1BC3-3B59-13561420E0A7}"/>
          </ac:spMkLst>
        </pc:spChg>
      </pc:sldChg>
      <pc:sldChg chg="modSp add ord replId">
        <pc:chgData name="Minguez, Jessica [AK]" userId="S::jessica.minguez_neaalaska.org#ext#@neahq.onmicrosoft.com::e29b5cdf-7030-4a48-b3c4-af0d3e541d63" providerId="AD" clId="Web-{7FA062F6-30AC-C8F8-4FA4-B795ACFCF5B9}" dt="2024-05-31T01:38:51.332" v="40" actId="20577"/>
        <pc:sldMkLst>
          <pc:docMk/>
          <pc:sldMk cId="3420744294" sldId="276"/>
        </pc:sldMkLst>
        <pc:spChg chg="mod">
          <ac:chgData name="Minguez, Jessica [AK]" userId="S::jessica.minguez_neaalaska.org#ext#@neahq.onmicrosoft.com::e29b5cdf-7030-4a48-b3c4-af0d3e541d63" providerId="AD" clId="Web-{7FA062F6-30AC-C8F8-4FA4-B795ACFCF5B9}" dt="2024-05-31T01:38:51.332" v="40" actId="20577"/>
          <ac:spMkLst>
            <pc:docMk/>
            <pc:sldMk cId="3420744294" sldId="276"/>
            <ac:spMk id="2" creationId="{3C94E974-E389-1BC3-3B59-13561420E0A7}"/>
          </ac:spMkLst>
        </pc:spChg>
      </pc:sldChg>
      <pc:sldChg chg="modSp add replId">
        <pc:chgData name="Minguez, Jessica [AK]" userId="S::jessica.minguez_neaalaska.org#ext#@neahq.onmicrosoft.com::e29b5cdf-7030-4a48-b3c4-af0d3e541d63" providerId="AD" clId="Web-{7FA062F6-30AC-C8F8-4FA4-B795ACFCF5B9}" dt="2024-05-31T01:51:15.176" v="99" actId="20577"/>
        <pc:sldMkLst>
          <pc:docMk/>
          <pc:sldMk cId="4158706454" sldId="277"/>
        </pc:sldMkLst>
        <pc:spChg chg="mod">
          <ac:chgData name="Minguez, Jessica [AK]" userId="S::jessica.minguez_neaalaska.org#ext#@neahq.onmicrosoft.com::e29b5cdf-7030-4a48-b3c4-af0d3e541d63" providerId="AD" clId="Web-{7FA062F6-30AC-C8F8-4FA4-B795ACFCF5B9}" dt="2024-05-31T01:51:15.176" v="99" actId="20577"/>
          <ac:spMkLst>
            <pc:docMk/>
            <pc:sldMk cId="4158706454" sldId="277"/>
            <ac:spMk id="2" creationId="{AE605863-A3C6-E999-F123-F70C37A66BA8}"/>
          </ac:spMkLst>
        </pc:spChg>
      </pc:sldChg>
    </pc:docChg>
  </pc:docChgLst>
  <pc:docChgLst>
    <pc:chgData name="Minguez, Jessica [AK]" userId="S::jessica.minguez_neaalaska.org#ext#@neahq.onmicrosoft.com::e29b5cdf-7030-4a48-b3c4-af0d3e541d63" providerId="AD" clId="Web-{15EF5F0E-511B-8F7D-A6C3-AB3EDEF02A5C}"/>
    <pc:docChg chg="modSld">
      <pc:chgData name="Minguez, Jessica [AK]" userId="S::jessica.minguez_neaalaska.org#ext#@neahq.onmicrosoft.com::e29b5cdf-7030-4a48-b3c4-af0d3e541d63" providerId="AD" clId="Web-{15EF5F0E-511B-8F7D-A6C3-AB3EDEF02A5C}" dt="2024-05-21T22:51:33.742" v="84" actId="20577"/>
      <pc:docMkLst>
        <pc:docMk/>
      </pc:docMkLst>
      <pc:sldChg chg="modSp">
        <pc:chgData name="Minguez, Jessica [AK]" userId="S::jessica.minguez_neaalaska.org#ext#@neahq.onmicrosoft.com::e29b5cdf-7030-4a48-b3c4-af0d3e541d63" providerId="AD" clId="Web-{15EF5F0E-511B-8F7D-A6C3-AB3EDEF02A5C}" dt="2024-05-21T22:49:31.363" v="3" actId="14100"/>
        <pc:sldMkLst>
          <pc:docMk/>
          <pc:sldMk cId="0" sldId="259"/>
        </pc:sldMkLst>
        <pc:spChg chg="mod">
          <ac:chgData name="Minguez, Jessica [AK]" userId="S::jessica.minguez_neaalaska.org#ext#@neahq.onmicrosoft.com::e29b5cdf-7030-4a48-b3c4-af0d3e541d63" providerId="AD" clId="Web-{15EF5F0E-511B-8F7D-A6C3-AB3EDEF02A5C}" dt="2024-05-21T22:49:31.363" v="3" actId="14100"/>
          <ac:spMkLst>
            <pc:docMk/>
            <pc:sldMk cId="0" sldId="259"/>
            <ac:spMk id="74" creationId="{00000000-0000-0000-0000-000000000000}"/>
          </ac:spMkLst>
        </pc:spChg>
      </pc:sldChg>
      <pc:sldChg chg="modSp">
        <pc:chgData name="Minguez, Jessica [AK]" userId="S::jessica.minguez_neaalaska.org#ext#@neahq.onmicrosoft.com::e29b5cdf-7030-4a48-b3c4-af0d3e541d63" providerId="AD" clId="Web-{15EF5F0E-511B-8F7D-A6C3-AB3EDEF02A5C}" dt="2024-05-21T22:50:46.006" v="80" actId="20577"/>
        <pc:sldMkLst>
          <pc:docMk/>
          <pc:sldMk cId="0" sldId="260"/>
        </pc:sldMkLst>
        <pc:spChg chg="mod">
          <ac:chgData name="Minguez, Jessica [AK]" userId="S::jessica.minguez_neaalaska.org#ext#@neahq.onmicrosoft.com::e29b5cdf-7030-4a48-b3c4-af0d3e541d63" providerId="AD" clId="Web-{15EF5F0E-511B-8F7D-A6C3-AB3EDEF02A5C}" dt="2024-05-21T22:50:46.006" v="80" actId="20577"/>
          <ac:spMkLst>
            <pc:docMk/>
            <pc:sldMk cId="0" sldId="260"/>
            <ac:spMk id="79" creationId="{00000000-0000-0000-0000-000000000000}"/>
          </ac:spMkLst>
        </pc:spChg>
        <pc:spChg chg="mod">
          <ac:chgData name="Minguez, Jessica [AK]" userId="S::jessica.minguez_neaalaska.org#ext#@neahq.onmicrosoft.com::e29b5cdf-7030-4a48-b3c4-af0d3e541d63" providerId="AD" clId="Web-{15EF5F0E-511B-8F7D-A6C3-AB3EDEF02A5C}" dt="2024-05-21T22:50:06.630" v="11" actId="14100"/>
          <ac:spMkLst>
            <pc:docMk/>
            <pc:sldMk cId="0" sldId="260"/>
            <ac:spMk id="80" creationId="{00000000-0000-0000-0000-000000000000}"/>
          </ac:spMkLst>
        </pc:spChg>
      </pc:sldChg>
      <pc:sldChg chg="modSp">
        <pc:chgData name="Minguez, Jessica [AK]" userId="S::jessica.minguez_neaalaska.org#ext#@neahq.onmicrosoft.com::e29b5cdf-7030-4a48-b3c4-af0d3e541d63" providerId="AD" clId="Web-{15EF5F0E-511B-8F7D-A6C3-AB3EDEF02A5C}" dt="2024-05-21T22:51:26.961" v="83" actId="20577"/>
        <pc:sldMkLst>
          <pc:docMk/>
          <pc:sldMk cId="0" sldId="263"/>
        </pc:sldMkLst>
        <pc:spChg chg="mod">
          <ac:chgData name="Minguez, Jessica [AK]" userId="S::jessica.minguez_neaalaska.org#ext#@neahq.onmicrosoft.com::e29b5cdf-7030-4a48-b3c4-af0d3e541d63" providerId="AD" clId="Web-{15EF5F0E-511B-8F7D-A6C3-AB3EDEF02A5C}" dt="2024-05-21T22:51:26.961" v="83" actId="20577"/>
          <ac:spMkLst>
            <pc:docMk/>
            <pc:sldMk cId="0" sldId="263"/>
            <ac:spMk id="98" creationId="{00000000-0000-0000-0000-000000000000}"/>
          </ac:spMkLst>
        </pc:spChg>
      </pc:sldChg>
      <pc:sldChg chg="modSp">
        <pc:chgData name="Minguez, Jessica [AK]" userId="S::jessica.minguez_neaalaska.org#ext#@neahq.onmicrosoft.com::e29b5cdf-7030-4a48-b3c4-af0d3e541d63" providerId="AD" clId="Web-{15EF5F0E-511B-8F7D-A6C3-AB3EDEF02A5C}" dt="2024-05-21T22:51:33.742" v="84" actId="20577"/>
        <pc:sldMkLst>
          <pc:docMk/>
          <pc:sldMk cId="0" sldId="264"/>
        </pc:sldMkLst>
        <pc:spChg chg="mod">
          <ac:chgData name="Minguez, Jessica [AK]" userId="S::jessica.minguez_neaalaska.org#ext#@neahq.onmicrosoft.com::e29b5cdf-7030-4a48-b3c4-af0d3e541d63" providerId="AD" clId="Web-{15EF5F0E-511B-8F7D-A6C3-AB3EDEF02A5C}" dt="2024-05-21T22:51:33.742" v="84" actId="20577"/>
          <ac:spMkLst>
            <pc:docMk/>
            <pc:sldMk cId="0" sldId="264"/>
            <ac:spMk id="103" creationId="{00000000-0000-0000-0000-000000000000}"/>
          </ac:spMkLst>
        </pc:spChg>
      </pc:sldChg>
    </pc:docChg>
  </pc:docChgLst>
  <pc:docChgLst>
    <pc:chgData name="Torres, Linda [PA]" userId="8b61d5c1-7c54-4e61-8bd2-e8de25bfd8de" providerId="ADAL" clId="{B0E95327-D171-4765-ABB1-A23A34AA6DEC}"/>
    <pc:docChg chg="undo redo custSel addSld modSld sldOrd">
      <pc:chgData name="Torres, Linda [PA]" userId="8b61d5c1-7c54-4e61-8bd2-e8de25bfd8de" providerId="ADAL" clId="{B0E95327-D171-4765-ABB1-A23A34AA6DEC}" dt="2024-05-19T17:43:25.030" v="662" actId="20577"/>
      <pc:docMkLst>
        <pc:docMk/>
      </pc:docMkLst>
      <pc:sldChg chg="addSp modSp mod setBg modNotes">
        <pc:chgData name="Torres, Linda [PA]" userId="8b61d5c1-7c54-4e61-8bd2-e8de25bfd8de" providerId="ADAL" clId="{B0E95327-D171-4765-ABB1-A23A34AA6DEC}" dt="2024-05-19T17:29:07.173" v="30" actId="14100"/>
        <pc:sldMkLst>
          <pc:docMk/>
          <pc:sldMk cId="0" sldId="256"/>
        </pc:sldMkLst>
        <pc:spChg chg="mod">
          <ac:chgData name="Torres, Linda [PA]" userId="8b61d5c1-7c54-4e61-8bd2-e8de25bfd8de" providerId="ADAL" clId="{B0E95327-D171-4765-ABB1-A23A34AA6DEC}" dt="2024-05-19T17:25:21.935" v="4" actId="26606"/>
          <ac:spMkLst>
            <pc:docMk/>
            <pc:sldMk cId="0" sldId="256"/>
            <ac:spMk id="54" creationId="{00000000-0000-0000-0000-000000000000}"/>
          </ac:spMkLst>
        </pc:spChg>
        <pc:spChg chg="mod">
          <ac:chgData name="Torres, Linda [PA]" userId="8b61d5c1-7c54-4e61-8bd2-e8de25bfd8de" providerId="ADAL" clId="{B0E95327-D171-4765-ABB1-A23A34AA6DEC}" dt="2024-05-19T17:25:21.935" v="4" actId="26606"/>
          <ac:spMkLst>
            <pc:docMk/>
            <pc:sldMk cId="0" sldId="256"/>
            <ac:spMk id="55" creationId="{00000000-0000-0000-0000-000000000000}"/>
          </ac:spMkLst>
        </pc:spChg>
        <pc:spChg chg="add">
          <ac:chgData name="Torres, Linda [PA]" userId="8b61d5c1-7c54-4e61-8bd2-e8de25bfd8de" providerId="ADAL" clId="{B0E95327-D171-4765-ABB1-A23A34AA6DEC}" dt="2024-05-19T17:25:21.935" v="4" actId="26606"/>
          <ac:spMkLst>
            <pc:docMk/>
            <pc:sldMk cId="0" sldId="256"/>
            <ac:spMk id="60" creationId="{712E451E-151A-4910-BF41-6A040B65982B}"/>
          </ac:spMkLst>
        </pc:spChg>
        <pc:spChg chg="add">
          <ac:chgData name="Torres, Linda [PA]" userId="8b61d5c1-7c54-4e61-8bd2-e8de25bfd8de" providerId="ADAL" clId="{B0E95327-D171-4765-ABB1-A23A34AA6DEC}" dt="2024-05-19T17:25:21.935" v="4" actId="26606"/>
          <ac:spMkLst>
            <pc:docMk/>
            <pc:sldMk cId="0" sldId="256"/>
            <ac:spMk id="62" creationId="{C296EFE4-A70C-4388-9A15-3F657B6615FD}"/>
          </ac:spMkLst>
        </pc:spChg>
        <pc:spChg chg="add">
          <ac:chgData name="Torres, Linda [PA]" userId="8b61d5c1-7c54-4e61-8bd2-e8de25bfd8de" providerId="ADAL" clId="{B0E95327-D171-4765-ABB1-A23A34AA6DEC}" dt="2024-05-19T17:25:21.935" v="4" actId="26606"/>
          <ac:spMkLst>
            <pc:docMk/>
            <pc:sldMk cId="0" sldId="256"/>
            <ac:spMk id="64" creationId="{425EBAFC-9388-432A-BCFD-EEA2F410D8EC}"/>
          </ac:spMkLst>
        </pc:spChg>
        <pc:picChg chg="add mod">
          <ac:chgData name="Torres, Linda [PA]" userId="8b61d5c1-7c54-4e61-8bd2-e8de25bfd8de" providerId="ADAL" clId="{B0E95327-D171-4765-ABB1-A23A34AA6DEC}" dt="2024-05-19T17:28:50.120" v="26" actId="1076"/>
          <ac:picMkLst>
            <pc:docMk/>
            <pc:sldMk cId="0" sldId="256"/>
            <ac:picMk id="3" creationId="{AC2C9F24-AAEC-62E6-66AB-79B212FC38D7}"/>
          </ac:picMkLst>
        </pc:picChg>
        <pc:picChg chg="add mod">
          <ac:chgData name="Torres, Linda [PA]" userId="8b61d5c1-7c54-4e61-8bd2-e8de25bfd8de" providerId="ADAL" clId="{B0E95327-D171-4765-ABB1-A23A34AA6DEC}" dt="2024-05-19T17:29:07.173" v="30" actId="14100"/>
          <ac:picMkLst>
            <pc:docMk/>
            <pc:sldMk cId="0" sldId="256"/>
            <ac:picMk id="5" creationId="{3E5D6144-4AA1-6826-943C-5F6D0DEEB561}"/>
          </ac:picMkLst>
        </pc:picChg>
        <pc:picChg chg="add mod">
          <ac:chgData name="Torres, Linda [PA]" userId="8b61d5c1-7c54-4e61-8bd2-e8de25bfd8de" providerId="ADAL" clId="{B0E95327-D171-4765-ABB1-A23A34AA6DEC}" dt="2024-05-19T17:28:58.668" v="29" actId="1076"/>
          <ac:picMkLst>
            <pc:docMk/>
            <pc:sldMk cId="0" sldId="256"/>
            <ac:picMk id="7" creationId="{8AF4AB4A-F3BB-8BF9-C627-82F15CC268A9}"/>
          </ac:picMkLst>
        </pc:picChg>
      </pc:sldChg>
      <pc:sldChg chg="modSp mod modNotes">
        <pc:chgData name="Torres, Linda [PA]" userId="8b61d5c1-7c54-4e61-8bd2-e8de25bfd8de" providerId="ADAL" clId="{B0E95327-D171-4765-ABB1-A23A34AA6DEC}" dt="2024-05-19T17:29:40.278" v="49" actId="1076"/>
        <pc:sldMkLst>
          <pc:docMk/>
          <pc:sldMk cId="0" sldId="257"/>
        </pc:sldMkLst>
        <pc:spChg chg="mod">
          <ac:chgData name="Torres, Linda [PA]" userId="8b61d5c1-7c54-4e61-8bd2-e8de25bfd8de" providerId="ADAL" clId="{B0E95327-D171-4765-ABB1-A23A34AA6DEC}" dt="2024-05-19T17:29:26.157" v="47" actId="20577"/>
          <ac:spMkLst>
            <pc:docMk/>
            <pc:sldMk cId="0" sldId="257"/>
            <ac:spMk id="60" creationId="{00000000-0000-0000-0000-000000000000}"/>
          </ac:spMkLst>
        </pc:spChg>
        <pc:spChg chg="mod">
          <ac:chgData name="Torres, Linda [PA]" userId="8b61d5c1-7c54-4e61-8bd2-e8de25bfd8de" providerId="ADAL" clId="{B0E95327-D171-4765-ABB1-A23A34AA6DEC}" dt="2024-05-19T17:29:31.191" v="48" actId="1076"/>
          <ac:spMkLst>
            <pc:docMk/>
            <pc:sldMk cId="0" sldId="257"/>
            <ac:spMk id="61" creationId="{00000000-0000-0000-0000-000000000000}"/>
          </ac:spMkLst>
        </pc:spChg>
        <pc:spChg chg="mod">
          <ac:chgData name="Torres, Linda [PA]" userId="8b61d5c1-7c54-4e61-8bd2-e8de25bfd8de" providerId="ADAL" clId="{B0E95327-D171-4765-ABB1-A23A34AA6DEC}" dt="2024-05-19T17:29:40.278" v="49" actId="1076"/>
          <ac:spMkLst>
            <pc:docMk/>
            <pc:sldMk cId="0" sldId="257"/>
            <ac:spMk id="62" creationId="{00000000-0000-0000-0000-000000000000}"/>
          </ac:spMkLst>
        </pc:spChg>
      </pc:sldChg>
      <pc:sldChg chg="addSp modSp mod setBg setClrOvrMap modNotes">
        <pc:chgData name="Torres, Linda [PA]" userId="8b61d5c1-7c54-4e61-8bd2-e8de25bfd8de" providerId="ADAL" clId="{B0E95327-D171-4765-ABB1-A23A34AA6DEC}" dt="2024-05-19T17:32:07.912" v="61" actId="1076"/>
        <pc:sldMkLst>
          <pc:docMk/>
          <pc:sldMk cId="0" sldId="258"/>
        </pc:sldMkLst>
        <pc:spChg chg="mod">
          <ac:chgData name="Torres, Linda [PA]" userId="8b61d5c1-7c54-4e61-8bd2-e8de25bfd8de" providerId="ADAL" clId="{B0E95327-D171-4765-ABB1-A23A34AA6DEC}" dt="2024-05-19T17:30:59.433" v="54" actId="26606"/>
          <ac:spMkLst>
            <pc:docMk/>
            <pc:sldMk cId="0" sldId="258"/>
            <ac:spMk id="67" creationId="{00000000-0000-0000-0000-000000000000}"/>
          </ac:spMkLst>
        </pc:spChg>
        <pc:spChg chg="mod ord">
          <ac:chgData name="Torres, Linda [PA]" userId="8b61d5c1-7c54-4e61-8bd2-e8de25bfd8de" providerId="ADAL" clId="{B0E95327-D171-4765-ABB1-A23A34AA6DEC}" dt="2024-05-19T17:32:07.912" v="61" actId="1076"/>
          <ac:spMkLst>
            <pc:docMk/>
            <pc:sldMk cId="0" sldId="258"/>
            <ac:spMk id="68" creationId="{00000000-0000-0000-0000-000000000000}"/>
          </ac:spMkLst>
        </pc:spChg>
        <pc:spChg chg="add">
          <ac:chgData name="Torres, Linda [PA]" userId="8b61d5c1-7c54-4e61-8bd2-e8de25bfd8de" providerId="ADAL" clId="{B0E95327-D171-4765-ABB1-A23A34AA6DEC}" dt="2024-05-19T17:30:59.433" v="54" actId="26606"/>
          <ac:spMkLst>
            <pc:docMk/>
            <pc:sldMk cId="0" sldId="258"/>
            <ac:spMk id="84" creationId="{59647F54-801D-44AB-8284-EDDFF7763139}"/>
          </ac:spMkLst>
        </pc:spChg>
        <pc:spChg chg="add">
          <ac:chgData name="Torres, Linda [PA]" userId="8b61d5c1-7c54-4e61-8bd2-e8de25bfd8de" providerId="ADAL" clId="{B0E95327-D171-4765-ABB1-A23A34AA6DEC}" dt="2024-05-19T17:30:59.433" v="54" actId="26606"/>
          <ac:spMkLst>
            <pc:docMk/>
            <pc:sldMk cId="0" sldId="258"/>
            <ac:spMk id="86" creationId="{89EA2611-DCBA-4E97-A2B2-9A466E76BDA4}"/>
          </ac:spMkLst>
        </pc:spChg>
        <pc:spChg chg="add">
          <ac:chgData name="Torres, Linda [PA]" userId="8b61d5c1-7c54-4e61-8bd2-e8de25bfd8de" providerId="ADAL" clId="{B0E95327-D171-4765-ABB1-A23A34AA6DEC}" dt="2024-05-19T17:30:59.433" v="54" actId="26606"/>
          <ac:spMkLst>
            <pc:docMk/>
            <pc:sldMk cId="0" sldId="258"/>
            <ac:spMk id="88" creationId="{FD2669AB-35DB-41EC-BE9C-DA80B60A3280}"/>
          </ac:spMkLst>
        </pc:spChg>
        <pc:spChg chg="add">
          <ac:chgData name="Torres, Linda [PA]" userId="8b61d5c1-7c54-4e61-8bd2-e8de25bfd8de" providerId="ADAL" clId="{B0E95327-D171-4765-ABB1-A23A34AA6DEC}" dt="2024-05-19T17:30:59.433" v="54" actId="26606"/>
          <ac:spMkLst>
            <pc:docMk/>
            <pc:sldMk cId="0" sldId="258"/>
            <ac:spMk id="90" creationId="{BBC615D1-6E12-40EF-915B-316CFDB550D5}"/>
          </ac:spMkLst>
        </pc:spChg>
        <pc:spChg chg="add">
          <ac:chgData name="Torres, Linda [PA]" userId="8b61d5c1-7c54-4e61-8bd2-e8de25bfd8de" providerId="ADAL" clId="{B0E95327-D171-4765-ABB1-A23A34AA6DEC}" dt="2024-05-19T17:30:59.433" v="54" actId="26606"/>
          <ac:spMkLst>
            <pc:docMk/>
            <pc:sldMk cId="0" sldId="258"/>
            <ac:spMk id="92" creationId="{B9797D36-DE1E-47CD-881A-6C1F5828261B}"/>
          </ac:spMkLst>
        </pc:spChg>
        <pc:spChg chg="add">
          <ac:chgData name="Torres, Linda [PA]" userId="8b61d5c1-7c54-4e61-8bd2-e8de25bfd8de" providerId="ADAL" clId="{B0E95327-D171-4765-ABB1-A23A34AA6DEC}" dt="2024-05-19T17:30:59.433" v="54" actId="26606"/>
          <ac:spMkLst>
            <pc:docMk/>
            <pc:sldMk cId="0" sldId="258"/>
            <ac:spMk id="94" creationId="{4A2FAF1F-F462-46AF-A9E6-CC93C4E2C359}"/>
          </ac:spMkLst>
        </pc:spChg>
        <pc:spChg chg="add">
          <ac:chgData name="Torres, Linda [PA]" userId="8b61d5c1-7c54-4e61-8bd2-e8de25bfd8de" providerId="ADAL" clId="{B0E95327-D171-4765-ABB1-A23A34AA6DEC}" dt="2024-05-19T17:30:59.433" v="54" actId="26606"/>
          <ac:spMkLst>
            <pc:docMk/>
            <pc:sldMk cId="0" sldId="258"/>
            <ac:spMk id="96" creationId="{7146BED8-BAE9-42C5-A3DD-7B946445DB8C}"/>
          </ac:spMkLst>
        </pc:spChg>
        <pc:spChg chg="add">
          <ac:chgData name="Torres, Linda [PA]" userId="8b61d5c1-7c54-4e61-8bd2-e8de25bfd8de" providerId="ADAL" clId="{B0E95327-D171-4765-ABB1-A23A34AA6DEC}" dt="2024-05-19T17:30:59.433" v="54" actId="26606"/>
          <ac:spMkLst>
            <pc:docMk/>
            <pc:sldMk cId="0" sldId="258"/>
            <ac:spMk id="98" creationId="{15765FE8-B62F-41E4-A73C-74C91A8FD945}"/>
          </ac:spMkLst>
        </pc:spChg>
        <pc:grpChg chg="add">
          <ac:chgData name="Torres, Linda [PA]" userId="8b61d5c1-7c54-4e61-8bd2-e8de25bfd8de" providerId="ADAL" clId="{B0E95327-D171-4765-ABB1-A23A34AA6DEC}" dt="2024-05-19T17:30:59.433" v="54" actId="26606"/>
          <ac:grpSpMkLst>
            <pc:docMk/>
            <pc:sldMk cId="0" sldId="258"/>
            <ac:grpSpMk id="73" creationId="{FAEF28A3-012D-4640-B8B8-1EF6EAF7233B}"/>
          </ac:grpSpMkLst>
        </pc:grpChg>
        <pc:picChg chg="add mod">
          <ac:chgData name="Torres, Linda [PA]" userId="8b61d5c1-7c54-4e61-8bd2-e8de25bfd8de" providerId="ADAL" clId="{B0E95327-D171-4765-ABB1-A23A34AA6DEC}" dt="2024-05-19T17:30:59.433" v="54" actId="26606"/>
          <ac:picMkLst>
            <pc:docMk/>
            <pc:sldMk cId="0" sldId="258"/>
            <ac:picMk id="3" creationId="{8E35FE7E-4605-5F98-2CC4-5F960A63004C}"/>
          </ac:picMkLst>
        </pc:picChg>
      </pc:sldChg>
      <pc:sldChg chg="addSp modSp mod modNotes">
        <pc:chgData name="Torres, Linda [PA]" userId="8b61d5c1-7c54-4e61-8bd2-e8de25bfd8de" providerId="ADAL" clId="{B0E95327-D171-4765-ABB1-A23A34AA6DEC}" dt="2024-05-19T17:37:06.595" v="235" actId="1076"/>
        <pc:sldMkLst>
          <pc:docMk/>
          <pc:sldMk cId="0" sldId="259"/>
        </pc:sldMkLst>
        <pc:spChg chg="mod">
          <ac:chgData name="Torres, Linda [PA]" userId="8b61d5c1-7c54-4e61-8bd2-e8de25bfd8de" providerId="ADAL" clId="{B0E95327-D171-4765-ABB1-A23A34AA6DEC}" dt="2024-05-19T17:25:14.632" v="0"/>
          <ac:spMkLst>
            <pc:docMk/>
            <pc:sldMk cId="0" sldId="259"/>
            <ac:spMk id="73" creationId="{00000000-0000-0000-0000-000000000000}"/>
          </ac:spMkLst>
        </pc:spChg>
        <pc:spChg chg="mod">
          <ac:chgData name="Torres, Linda [PA]" userId="8b61d5c1-7c54-4e61-8bd2-e8de25bfd8de" providerId="ADAL" clId="{B0E95327-D171-4765-ABB1-A23A34AA6DEC}" dt="2024-05-19T17:33:13.465" v="219" actId="20577"/>
          <ac:spMkLst>
            <pc:docMk/>
            <pc:sldMk cId="0" sldId="259"/>
            <ac:spMk id="74" creationId="{00000000-0000-0000-0000-000000000000}"/>
          </ac:spMkLst>
        </pc:spChg>
        <pc:picChg chg="add mod">
          <ac:chgData name="Torres, Linda [PA]" userId="8b61d5c1-7c54-4e61-8bd2-e8de25bfd8de" providerId="ADAL" clId="{B0E95327-D171-4765-ABB1-A23A34AA6DEC}" dt="2024-05-19T17:37:04.398" v="234" actId="1076"/>
          <ac:picMkLst>
            <pc:docMk/>
            <pc:sldMk cId="0" sldId="259"/>
            <ac:picMk id="3" creationId="{D6238147-D80D-8902-B7F9-B2C9D0C7B28C}"/>
          </ac:picMkLst>
        </pc:picChg>
        <pc:picChg chg="add mod">
          <ac:chgData name="Torres, Linda [PA]" userId="8b61d5c1-7c54-4e61-8bd2-e8de25bfd8de" providerId="ADAL" clId="{B0E95327-D171-4765-ABB1-A23A34AA6DEC}" dt="2024-05-19T17:37:06.595" v="235" actId="1076"/>
          <ac:picMkLst>
            <pc:docMk/>
            <pc:sldMk cId="0" sldId="259"/>
            <ac:picMk id="5" creationId="{9F1A19C3-27C5-0D71-9D58-73EB5E0182A8}"/>
          </ac:picMkLst>
        </pc:picChg>
        <pc:picChg chg="add mod">
          <ac:chgData name="Torres, Linda [PA]" userId="8b61d5c1-7c54-4e61-8bd2-e8de25bfd8de" providerId="ADAL" clId="{B0E95327-D171-4765-ABB1-A23A34AA6DEC}" dt="2024-05-19T17:37:02.478" v="233" actId="1076"/>
          <ac:picMkLst>
            <pc:docMk/>
            <pc:sldMk cId="0" sldId="259"/>
            <ac:picMk id="7" creationId="{28FB6DA1-95AC-B7AE-AC64-40C97B4EA64C}"/>
          </ac:picMkLst>
        </pc:picChg>
        <pc:picChg chg="add mod">
          <ac:chgData name="Torres, Linda [PA]" userId="8b61d5c1-7c54-4e61-8bd2-e8de25bfd8de" providerId="ADAL" clId="{B0E95327-D171-4765-ABB1-A23A34AA6DEC}" dt="2024-05-19T17:36:50.076" v="229" actId="1076"/>
          <ac:picMkLst>
            <pc:docMk/>
            <pc:sldMk cId="0" sldId="259"/>
            <ac:picMk id="9" creationId="{5DE64B5E-4E85-AB44-7D31-E4FF8EA66210}"/>
          </ac:picMkLst>
        </pc:picChg>
      </pc:sldChg>
      <pc:sldChg chg="addSp modSp mod modNotes">
        <pc:chgData name="Torres, Linda [PA]" userId="8b61d5c1-7c54-4e61-8bd2-e8de25bfd8de" providerId="ADAL" clId="{B0E95327-D171-4765-ABB1-A23A34AA6DEC}" dt="2024-05-19T17:40:04.330" v="348" actId="14100"/>
        <pc:sldMkLst>
          <pc:docMk/>
          <pc:sldMk cId="0" sldId="260"/>
        </pc:sldMkLst>
        <pc:spChg chg="mod">
          <ac:chgData name="Torres, Linda [PA]" userId="8b61d5c1-7c54-4e61-8bd2-e8de25bfd8de" providerId="ADAL" clId="{B0E95327-D171-4765-ABB1-A23A34AA6DEC}" dt="2024-05-19T17:25:14.632" v="0"/>
          <ac:spMkLst>
            <pc:docMk/>
            <pc:sldMk cId="0" sldId="260"/>
            <ac:spMk id="79" creationId="{00000000-0000-0000-0000-000000000000}"/>
          </ac:spMkLst>
        </pc:spChg>
        <pc:spChg chg="mod">
          <ac:chgData name="Torres, Linda [PA]" userId="8b61d5c1-7c54-4e61-8bd2-e8de25bfd8de" providerId="ADAL" clId="{B0E95327-D171-4765-ABB1-A23A34AA6DEC}" dt="2024-05-19T17:39:45.518" v="344" actId="14100"/>
          <ac:spMkLst>
            <pc:docMk/>
            <pc:sldMk cId="0" sldId="260"/>
            <ac:spMk id="80" creationId="{00000000-0000-0000-0000-000000000000}"/>
          </ac:spMkLst>
        </pc:spChg>
        <pc:picChg chg="add mod">
          <ac:chgData name="Torres, Linda [PA]" userId="8b61d5c1-7c54-4e61-8bd2-e8de25bfd8de" providerId="ADAL" clId="{B0E95327-D171-4765-ABB1-A23A34AA6DEC}" dt="2024-05-19T17:39:58.805" v="346" actId="14100"/>
          <ac:picMkLst>
            <pc:docMk/>
            <pc:sldMk cId="0" sldId="260"/>
            <ac:picMk id="3" creationId="{5932903B-14CE-D7FE-4077-DA04DCA6232F}"/>
          </ac:picMkLst>
        </pc:picChg>
        <pc:picChg chg="add mod">
          <ac:chgData name="Torres, Linda [PA]" userId="8b61d5c1-7c54-4e61-8bd2-e8de25bfd8de" providerId="ADAL" clId="{B0E95327-D171-4765-ABB1-A23A34AA6DEC}" dt="2024-05-19T17:40:04.330" v="348" actId="14100"/>
          <ac:picMkLst>
            <pc:docMk/>
            <pc:sldMk cId="0" sldId="260"/>
            <ac:picMk id="5" creationId="{CA152C7D-10E0-F2C8-1875-BAB3A1B25DBB}"/>
          </ac:picMkLst>
        </pc:picChg>
      </pc:sldChg>
      <pc:sldChg chg="modSp mod modNotes">
        <pc:chgData name="Torres, Linda [PA]" userId="8b61d5c1-7c54-4e61-8bd2-e8de25bfd8de" providerId="ADAL" clId="{B0E95327-D171-4765-ABB1-A23A34AA6DEC}" dt="2024-05-19T17:40:25.035" v="349" actId="1076"/>
        <pc:sldMkLst>
          <pc:docMk/>
          <pc:sldMk cId="0" sldId="261"/>
        </pc:sldMkLst>
        <pc:spChg chg="mod">
          <ac:chgData name="Torres, Linda [PA]" userId="8b61d5c1-7c54-4e61-8bd2-e8de25bfd8de" providerId="ADAL" clId="{B0E95327-D171-4765-ABB1-A23A34AA6DEC}" dt="2024-05-19T17:25:14.632" v="0"/>
          <ac:spMkLst>
            <pc:docMk/>
            <pc:sldMk cId="0" sldId="261"/>
            <ac:spMk id="85" creationId="{00000000-0000-0000-0000-000000000000}"/>
          </ac:spMkLst>
        </pc:spChg>
        <pc:spChg chg="mod">
          <ac:chgData name="Torres, Linda [PA]" userId="8b61d5c1-7c54-4e61-8bd2-e8de25bfd8de" providerId="ADAL" clId="{B0E95327-D171-4765-ABB1-A23A34AA6DEC}" dt="2024-05-19T17:40:25.035" v="349" actId="1076"/>
          <ac:spMkLst>
            <pc:docMk/>
            <pc:sldMk cId="0" sldId="261"/>
            <ac:spMk id="86" creationId="{00000000-0000-0000-0000-000000000000}"/>
          </ac:spMkLst>
        </pc:spChg>
      </pc:sldChg>
      <pc:sldChg chg="addSp modSp mod setBg modNotes">
        <pc:chgData name="Torres, Linda [PA]" userId="8b61d5c1-7c54-4e61-8bd2-e8de25bfd8de" providerId="ADAL" clId="{B0E95327-D171-4765-ABB1-A23A34AA6DEC}" dt="2024-05-19T17:40:49.928" v="354" actId="26606"/>
        <pc:sldMkLst>
          <pc:docMk/>
          <pc:sldMk cId="0" sldId="262"/>
        </pc:sldMkLst>
        <pc:spChg chg="mod">
          <ac:chgData name="Torres, Linda [PA]" userId="8b61d5c1-7c54-4e61-8bd2-e8de25bfd8de" providerId="ADAL" clId="{B0E95327-D171-4765-ABB1-A23A34AA6DEC}" dt="2024-05-19T17:40:49.928" v="354" actId="26606"/>
          <ac:spMkLst>
            <pc:docMk/>
            <pc:sldMk cId="0" sldId="262"/>
            <ac:spMk id="91" creationId="{00000000-0000-0000-0000-000000000000}"/>
          </ac:spMkLst>
        </pc:spChg>
        <pc:spChg chg="mod">
          <ac:chgData name="Torres, Linda [PA]" userId="8b61d5c1-7c54-4e61-8bd2-e8de25bfd8de" providerId="ADAL" clId="{B0E95327-D171-4765-ABB1-A23A34AA6DEC}" dt="2024-05-19T17:40:49.928" v="354" actId="26606"/>
          <ac:spMkLst>
            <pc:docMk/>
            <pc:sldMk cId="0" sldId="262"/>
            <ac:spMk id="92" creationId="{00000000-0000-0000-0000-000000000000}"/>
          </ac:spMkLst>
        </pc:spChg>
        <pc:spChg chg="add">
          <ac:chgData name="Torres, Linda [PA]" userId="8b61d5c1-7c54-4e61-8bd2-e8de25bfd8de" providerId="ADAL" clId="{B0E95327-D171-4765-ABB1-A23A34AA6DEC}" dt="2024-05-19T17:40:49.928" v="354" actId="26606"/>
          <ac:spMkLst>
            <pc:docMk/>
            <pc:sldMk cId="0" sldId="262"/>
            <ac:spMk id="108" creationId="{20E145FF-1D18-4246-A2BA-9F6B4D53364C}"/>
          </ac:spMkLst>
        </pc:spChg>
        <pc:spChg chg="add">
          <ac:chgData name="Torres, Linda [PA]" userId="8b61d5c1-7c54-4e61-8bd2-e8de25bfd8de" providerId="ADAL" clId="{B0E95327-D171-4765-ABB1-A23A34AA6DEC}" dt="2024-05-19T17:40:49.928" v="354" actId="26606"/>
          <ac:spMkLst>
            <pc:docMk/>
            <pc:sldMk cId="0" sldId="262"/>
            <ac:spMk id="110" creationId="{B219AE65-9B94-44EA-BEF3-EF4BFA169C81}"/>
          </ac:spMkLst>
        </pc:spChg>
        <pc:spChg chg="add">
          <ac:chgData name="Torres, Linda [PA]" userId="8b61d5c1-7c54-4e61-8bd2-e8de25bfd8de" providerId="ADAL" clId="{B0E95327-D171-4765-ABB1-A23A34AA6DEC}" dt="2024-05-19T17:40:49.928" v="354" actId="26606"/>
          <ac:spMkLst>
            <pc:docMk/>
            <pc:sldMk cId="0" sldId="262"/>
            <ac:spMk id="112" creationId="{F0C81A57-9CD5-461B-8FFE-4A8CB6CFBE01}"/>
          </ac:spMkLst>
        </pc:spChg>
        <pc:grpChg chg="add">
          <ac:chgData name="Torres, Linda [PA]" userId="8b61d5c1-7c54-4e61-8bd2-e8de25bfd8de" providerId="ADAL" clId="{B0E95327-D171-4765-ABB1-A23A34AA6DEC}" dt="2024-05-19T17:40:49.928" v="354" actId="26606"/>
          <ac:grpSpMkLst>
            <pc:docMk/>
            <pc:sldMk cId="0" sldId="262"/>
            <ac:grpSpMk id="97" creationId="{7084313B-C03D-4981-9786-879159A60395}"/>
          </ac:grpSpMkLst>
        </pc:grpChg>
        <pc:grpChg chg="add">
          <ac:chgData name="Torres, Linda [PA]" userId="8b61d5c1-7c54-4e61-8bd2-e8de25bfd8de" providerId="ADAL" clId="{B0E95327-D171-4765-ABB1-A23A34AA6DEC}" dt="2024-05-19T17:40:49.928" v="354" actId="26606"/>
          <ac:grpSpMkLst>
            <pc:docMk/>
            <pc:sldMk cId="0" sldId="262"/>
            <ac:grpSpMk id="114" creationId="{3086C462-37F4-494D-8292-CCB95221CC1A}"/>
          </ac:grpSpMkLst>
        </pc:grpChg>
        <pc:cxnChg chg="add">
          <ac:chgData name="Torres, Linda [PA]" userId="8b61d5c1-7c54-4e61-8bd2-e8de25bfd8de" providerId="ADAL" clId="{B0E95327-D171-4765-ABB1-A23A34AA6DEC}" dt="2024-05-19T17:40:49.928" v="354" actId="26606"/>
          <ac:cxnSpMkLst>
            <pc:docMk/>
            <pc:sldMk cId="0" sldId="262"/>
            <ac:cxnSpMk id="118" creationId="{AD23B2CD-009B-425A-9616-1E1AD1D5AB46}"/>
          </ac:cxnSpMkLst>
        </pc:cxnChg>
      </pc:sldChg>
      <pc:sldChg chg="addSp modSp mod setBg modNotes">
        <pc:chgData name="Torres, Linda [PA]" userId="8b61d5c1-7c54-4e61-8bd2-e8de25bfd8de" providerId="ADAL" clId="{B0E95327-D171-4765-ABB1-A23A34AA6DEC}" dt="2024-05-19T17:41:08.156" v="356" actId="120"/>
        <pc:sldMkLst>
          <pc:docMk/>
          <pc:sldMk cId="0" sldId="263"/>
        </pc:sldMkLst>
        <pc:spChg chg="mod">
          <ac:chgData name="Torres, Linda [PA]" userId="8b61d5c1-7c54-4e61-8bd2-e8de25bfd8de" providerId="ADAL" clId="{B0E95327-D171-4765-ABB1-A23A34AA6DEC}" dt="2024-05-19T17:41:08.156" v="356" actId="120"/>
          <ac:spMkLst>
            <pc:docMk/>
            <pc:sldMk cId="0" sldId="263"/>
            <ac:spMk id="97" creationId="{00000000-0000-0000-0000-000000000000}"/>
          </ac:spMkLst>
        </pc:spChg>
        <pc:spChg chg="mod">
          <ac:chgData name="Torres, Linda [PA]" userId="8b61d5c1-7c54-4e61-8bd2-e8de25bfd8de" providerId="ADAL" clId="{B0E95327-D171-4765-ABB1-A23A34AA6DEC}" dt="2024-05-19T17:40:57.424" v="355" actId="26606"/>
          <ac:spMkLst>
            <pc:docMk/>
            <pc:sldMk cId="0" sldId="263"/>
            <ac:spMk id="98" creationId="{00000000-0000-0000-0000-000000000000}"/>
          </ac:spMkLst>
        </pc:spChg>
        <pc:spChg chg="add">
          <ac:chgData name="Torres, Linda [PA]" userId="8b61d5c1-7c54-4e61-8bd2-e8de25bfd8de" providerId="ADAL" clId="{B0E95327-D171-4765-ABB1-A23A34AA6DEC}" dt="2024-05-19T17:40:57.424" v="355" actId="26606"/>
          <ac:spMkLst>
            <pc:docMk/>
            <pc:sldMk cId="0" sldId="263"/>
            <ac:spMk id="114" creationId="{20E145FF-1D18-4246-A2BA-9F6B4D53364C}"/>
          </ac:spMkLst>
        </pc:spChg>
        <pc:spChg chg="add">
          <ac:chgData name="Torres, Linda [PA]" userId="8b61d5c1-7c54-4e61-8bd2-e8de25bfd8de" providerId="ADAL" clId="{B0E95327-D171-4765-ABB1-A23A34AA6DEC}" dt="2024-05-19T17:40:57.424" v="355" actId="26606"/>
          <ac:spMkLst>
            <pc:docMk/>
            <pc:sldMk cId="0" sldId="263"/>
            <ac:spMk id="116" creationId="{B219AE65-9B94-44EA-BEF3-EF4BFA169C81}"/>
          </ac:spMkLst>
        </pc:spChg>
        <pc:spChg chg="add">
          <ac:chgData name="Torres, Linda [PA]" userId="8b61d5c1-7c54-4e61-8bd2-e8de25bfd8de" providerId="ADAL" clId="{B0E95327-D171-4765-ABB1-A23A34AA6DEC}" dt="2024-05-19T17:40:57.424" v="355" actId="26606"/>
          <ac:spMkLst>
            <pc:docMk/>
            <pc:sldMk cId="0" sldId="263"/>
            <ac:spMk id="118" creationId="{F0C81A57-9CD5-461B-8FFE-4A8CB6CFBE01}"/>
          </ac:spMkLst>
        </pc:spChg>
        <pc:grpChg chg="add">
          <ac:chgData name="Torres, Linda [PA]" userId="8b61d5c1-7c54-4e61-8bd2-e8de25bfd8de" providerId="ADAL" clId="{B0E95327-D171-4765-ABB1-A23A34AA6DEC}" dt="2024-05-19T17:40:57.424" v="355" actId="26606"/>
          <ac:grpSpMkLst>
            <pc:docMk/>
            <pc:sldMk cId="0" sldId="263"/>
            <ac:grpSpMk id="103" creationId="{7084313B-C03D-4981-9786-879159A60395}"/>
          </ac:grpSpMkLst>
        </pc:grpChg>
        <pc:grpChg chg="add">
          <ac:chgData name="Torres, Linda [PA]" userId="8b61d5c1-7c54-4e61-8bd2-e8de25bfd8de" providerId="ADAL" clId="{B0E95327-D171-4765-ABB1-A23A34AA6DEC}" dt="2024-05-19T17:40:57.424" v="355" actId="26606"/>
          <ac:grpSpMkLst>
            <pc:docMk/>
            <pc:sldMk cId="0" sldId="263"/>
            <ac:grpSpMk id="120" creationId="{3086C462-37F4-494D-8292-CCB95221CC1A}"/>
          </ac:grpSpMkLst>
        </pc:grpChg>
        <pc:cxnChg chg="add">
          <ac:chgData name="Torres, Linda [PA]" userId="8b61d5c1-7c54-4e61-8bd2-e8de25bfd8de" providerId="ADAL" clId="{B0E95327-D171-4765-ABB1-A23A34AA6DEC}" dt="2024-05-19T17:40:57.424" v="355" actId="26606"/>
          <ac:cxnSpMkLst>
            <pc:docMk/>
            <pc:sldMk cId="0" sldId="263"/>
            <ac:cxnSpMk id="124" creationId="{AD23B2CD-009B-425A-9616-1E1AD1D5AB46}"/>
          </ac:cxnSpMkLst>
        </pc:cxnChg>
      </pc:sldChg>
      <pc:sldChg chg="modSp modNotes">
        <pc:chgData name="Torres, Linda [PA]" userId="8b61d5c1-7c54-4e61-8bd2-e8de25bfd8de" providerId="ADAL" clId="{B0E95327-D171-4765-ABB1-A23A34AA6DEC}" dt="2024-05-19T17:25:14.632" v="0"/>
        <pc:sldMkLst>
          <pc:docMk/>
          <pc:sldMk cId="0" sldId="264"/>
        </pc:sldMkLst>
        <pc:spChg chg="mod">
          <ac:chgData name="Torres, Linda [PA]" userId="8b61d5c1-7c54-4e61-8bd2-e8de25bfd8de" providerId="ADAL" clId="{B0E95327-D171-4765-ABB1-A23A34AA6DEC}" dt="2024-05-19T17:25:14.632" v="0"/>
          <ac:spMkLst>
            <pc:docMk/>
            <pc:sldMk cId="0" sldId="264"/>
            <ac:spMk id="103" creationId="{00000000-0000-0000-0000-000000000000}"/>
          </ac:spMkLst>
        </pc:spChg>
      </pc:sldChg>
      <pc:sldChg chg="modSp mod modNotes">
        <pc:chgData name="Torres, Linda [PA]" userId="8b61d5c1-7c54-4e61-8bd2-e8de25bfd8de" providerId="ADAL" clId="{B0E95327-D171-4765-ABB1-A23A34AA6DEC}" dt="2024-05-19T17:41:23.509" v="357" actId="1076"/>
        <pc:sldMkLst>
          <pc:docMk/>
          <pc:sldMk cId="0" sldId="265"/>
        </pc:sldMkLst>
        <pc:spChg chg="mod">
          <ac:chgData name="Torres, Linda [PA]" userId="8b61d5c1-7c54-4e61-8bd2-e8de25bfd8de" providerId="ADAL" clId="{B0E95327-D171-4765-ABB1-A23A34AA6DEC}" dt="2024-05-19T17:25:14.632" v="0"/>
          <ac:spMkLst>
            <pc:docMk/>
            <pc:sldMk cId="0" sldId="265"/>
            <ac:spMk id="109" creationId="{00000000-0000-0000-0000-000000000000}"/>
          </ac:spMkLst>
        </pc:spChg>
        <pc:spChg chg="mod">
          <ac:chgData name="Torres, Linda [PA]" userId="8b61d5c1-7c54-4e61-8bd2-e8de25bfd8de" providerId="ADAL" clId="{B0E95327-D171-4765-ABB1-A23A34AA6DEC}" dt="2024-05-19T17:41:23.509" v="357" actId="1076"/>
          <ac:spMkLst>
            <pc:docMk/>
            <pc:sldMk cId="0" sldId="265"/>
            <ac:spMk id="110" creationId="{00000000-0000-0000-0000-000000000000}"/>
          </ac:spMkLst>
        </pc:spChg>
      </pc:sldChg>
      <pc:sldChg chg="modSp new mod ord">
        <pc:chgData name="Torres, Linda [PA]" userId="8b61d5c1-7c54-4e61-8bd2-e8de25bfd8de" providerId="ADAL" clId="{B0E95327-D171-4765-ABB1-A23A34AA6DEC}" dt="2024-05-19T17:43:25.030" v="662" actId="20577"/>
        <pc:sldMkLst>
          <pc:docMk/>
          <pc:sldMk cId="2826611648" sldId="266"/>
        </pc:sldMkLst>
        <pc:spChg chg="mod">
          <ac:chgData name="Torres, Linda [PA]" userId="8b61d5c1-7c54-4e61-8bd2-e8de25bfd8de" providerId="ADAL" clId="{B0E95327-D171-4765-ABB1-A23A34AA6DEC}" dt="2024-05-19T17:41:43.942" v="377" actId="20577"/>
          <ac:spMkLst>
            <pc:docMk/>
            <pc:sldMk cId="2826611648" sldId="266"/>
            <ac:spMk id="2" creationId="{F7A5259A-9932-BEF6-B1B1-9563376C290D}"/>
          </ac:spMkLst>
        </pc:spChg>
        <pc:spChg chg="mod">
          <ac:chgData name="Torres, Linda [PA]" userId="8b61d5c1-7c54-4e61-8bd2-e8de25bfd8de" providerId="ADAL" clId="{B0E95327-D171-4765-ABB1-A23A34AA6DEC}" dt="2024-05-19T17:43:25.030" v="662" actId="20577"/>
          <ac:spMkLst>
            <pc:docMk/>
            <pc:sldMk cId="2826611648" sldId="266"/>
            <ac:spMk id="3" creationId="{078EE26C-1705-DEC1-0093-7E2F198C7128}"/>
          </ac:spMkLst>
        </pc:spChg>
      </pc:sldChg>
    </pc:docChg>
  </pc:docChgLst>
  <pc:docChgLst>
    <pc:chgData name="Minguez, Jessica [AK]" userId="S::jessica.minguez_neaalaska.org#ext#@neahq.onmicrosoft.com::e29b5cdf-7030-4a48-b3c4-af0d3e541d63" providerId="AD" clId="Web-{D8271463-71D5-1A05-0510-A37D8DE24EB9}"/>
    <pc:docChg chg="modSld">
      <pc:chgData name="Minguez, Jessica [AK]" userId="S::jessica.minguez_neaalaska.org#ext#@neahq.onmicrosoft.com::e29b5cdf-7030-4a48-b3c4-af0d3e541d63" providerId="AD" clId="Web-{D8271463-71D5-1A05-0510-A37D8DE24EB9}" dt="2024-05-29T22:45:42.043" v="124"/>
      <pc:docMkLst>
        <pc:docMk/>
      </pc:docMkLst>
      <pc:sldChg chg="modSp">
        <pc:chgData name="Minguez, Jessica [AK]" userId="S::jessica.minguez_neaalaska.org#ext#@neahq.onmicrosoft.com::e29b5cdf-7030-4a48-b3c4-af0d3e541d63" providerId="AD" clId="Web-{D8271463-71D5-1A05-0510-A37D8DE24EB9}" dt="2024-05-29T22:44:17.024" v="0" actId="20577"/>
        <pc:sldMkLst>
          <pc:docMk/>
          <pc:sldMk cId="0" sldId="262"/>
        </pc:sldMkLst>
        <pc:spChg chg="mod">
          <ac:chgData name="Minguez, Jessica [AK]" userId="S::jessica.minguez_neaalaska.org#ext#@neahq.onmicrosoft.com::e29b5cdf-7030-4a48-b3c4-af0d3e541d63" providerId="AD" clId="Web-{D8271463-71D5-1A05-0510-A37D8DE24EB9}" dt="2024-05-29T22:44:17.024" v="0" actId="20577"/>
          <ac:spMkLst>
            <pc:docMk/>
            <pc:sldMk cId="0" sldId="262"/>
            <ac:spMk id="92" creationId="{00000000-0000-0000-0000-000000000000}"/>
          </ac:spMkLst>
        </pc:spChg>
      </pc:sldChg>
      <pc:sldChg chg="modSp modNotes">
        <pc:chgData name="Minguez, Jessica [AK]" userId="S::jessica.minguez_neaalaska.org#ext#@neahq.onmicrosoft.com::e29b5cdf-7030-4a48-b3c4-af0d3e541d63" providerId="AD" clId="Web-{D8271463-71D5-1A05-0510-A37D8DE24EB9}" dt="2024-05-29T22:45:42.043" v="124"/>
        <pc:sldMkLst>
          <pc:docMk/>
          <pc:sldMk cId="0" sldId="263"/>
        </pc:sldMkLst>
        <pc:spChg chg="mod">
          <ac:chgData name="Minguez, Jessica [AK]" userId="S::jessica.minguez_neaalaska.org#ext#@neahq.onmicrosoft.com::e29b5cdf-7030-4a48-b3c4-af0d3e541d63" providerId="AD" clId="Web-{D8271463-71D5-1A05-0510-A37D8DE24EB9}" dt="2024-05-29T22:44:53.588" v="17" actId="20577"/>
          <ac:spMkLst>
            <pc:docMk/>
            <pc:sldMk cId="0" sldId="263"/>
            <ac:spMk id="98"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2de01943aee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2de01943aee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 b="1"/>
              <a:t>Debriefing</a:t>
            </a:r>
            <a:endParaRPr lang="en-US" b="1"/>
          </a:p>
          <a:p>
            <a:pPr indent="-317500">
              <a:spcBef>
                <a:spcPts val="1200"/>
              </a:spcBef>
              <a:buFont typeface="'Wingdings 3',Sans-Serif"/>
              <a:buChar char="●"/>
            </a:pPr>
            <a:r>
              <a:rPr lang="en"/>
              <a:t>Debriefing is neither bad nor good; it's a connotation-neutral tool</a:t>
            </a:r>
            <a:endParaRPr lang="en-US"/>
          </a:p>
          <a:p>
            <a:pPr indent="-317500">
              <a:buFont typeface="'Wingdings 3',Sans-Serif"/>
              <a:buChar char="●"/>
            </a:pPr>
            <a:r>
              <a:rPr lang="en"/>
              <a:t>A necessary part of our teaching/learning process; if we skip it we short-change the participants</a:t>
            </a:r>
            <a:endParaRPr lang="en-US"/>
          </a:p>
          <a:p>
            <a:pPr indent="-317500">
              <a:buFont typeface="'Wingdings 3',Sans-Serif"/>
              <a:buChar char="●"/>
            </a:pPr>
            <a:r>
              <a:rPr lang="en"/>
              <a:t>Can be a spot that gets cut because of time–feels natural because at end.</a:t>
            </a:r>
            <a:endParaRPr lang="en-US"/>
          </a:p>
          <a:p>
            <a:pPr indent="-317500">
              <a:buFont typeface="'Wingdings 3',Sans-Serif"/>
              <a:buChar char="●"/>
            </a:pPr>
            <a:r>
              <a:rPr lang="en"/>
              <a:t>SHOULD NOT be cut because it cements the learning with the participant</a:t>
            </a:r>
            <a:endParaRPr lang="en-US"/>
          </a:p>
          <a:p>
            <a:pPr indent="-317500">
              <a:buFont typeface="'Wingdings 3',Sans-Serif"/>
              <a:buChar char="●"/>
            </a:pPr>
            <a:r>
              <a:rPr lang="en"/>
              <a:t>Brings us full circle, closes the loop, and all the rest of the round cliches.</a:t>
            </a:r>
            <a:endParaRPr lang="en-US"/>
          </a:p>
          <a:p>
            <a:pPr indent="-317500">
              <a:buFont typeface="'Wingdings 3',Sans-Serif"/>
              <a:buChar char="●"/>
            </a:pPr>
            <a:r>
              <a:rPr lang="en"/>
              <a:t>A Debrief is NOT just what everyone said–it’s the bridge from the content to the key points</a:t>
            </a:r>
            <a:endParaRPr lang="en-US"/>
          </a:p>
          <a:p>
            <a:pPr lvl="0" indent="-317500" algn="l">
              <a:spcBef>
                <a:spcPts val="0"/>
              </a:spcBef>
              <a:spcAft>
                <a:spcPts val="0"/>
              </a:spcAft>
              <a:buFont typeface="'Wingdings 3',Sans-Serif"/>
              <a:buChar char="●"/>
            </a:pPr>
            <a:endParaRPr lang="en"/>
          </a:p>
          <a:p>
            <a:pPr marL="0" indent="0">
              <a:buNone/>
            </a:pPr>
            <a:r>
              <a:rPr lang="en" b="1"/>
              <a:t>Coaching</a:t>
            </a:r>
            <a:endParaRPr lang="en-US"/>
          </a:p>
          <a:p>
            <a:pPr indent="-317500">
              <a:spcBef>
                <a:spcPts val="1200"/>
              </a:spcBef>
              <a:buFont typeface="'Wingdings 3',Sans-Serif"/>
              <a:buChar char="●"/>
            </a:pPr>
            <a:r>
              <a:rPr lang="en"/>
              <a:t>Tool for the small/medium issues–NOT the big issues that go to Ellen. </a:t>
            </a:r>
          </a:p>
          <a:p>
            <a:pPr indent="-317500">
              <a:spcBef>
                <a:spcPts val="1200"/>
              </a:spcBef>
              <a:buFont typeface="'Wingdings 3',Sans-Serif"/>
              <a:buChar char="●"/>
            </a:pPr>
            <a:r>
              <a:rPr lang="en"/>
              <a:t>Also an essential tool:  use when things go awry or somebody is close but not quite there.</a:t>
            </a:r>
            <a:endParaRPr lang="en-US"/>
          </a:p>
          <a:p>
            <a:pPr indent="-317500">
              <a:buFont typeface="'Wingdings 3',Sans-Serif"/>
              <a:buChar char="●"/>
            </a:pPr>
            <a:r>
              <a:rPr lang="en"/>
              <a:t>Can be person-generated, group-generated.  If participants start to check or coach each other in the room, be sure not to let it devolve into attacks.  Follow up.</a:t>
            </a:r>
            <a:endParaRPr lang="en-US"/>
          </a:p>
          <a:p>
            <a:pPr indent="-317500">
              <a:buFont typeface="'Wingdings 3',Sans-Serif"/>
              <a:buChar char="●"/>
            </a:pPr>
            <a:r>
              <a:rPr lang="en"/>
              <a:t>Can come from neutral or negative situations</a:t>
            </a:r>
            <a:endParaRPr lang="en-US"/>
          </a:p>
          <a:p>
            <a:pPr marL="171450" indent="-171450">
              <a:buFont typeface="'Wingdings 3',Sans-Serif"/>
              <a:buChar char="●"/>
            </a:pPr>
            <a:endParaRPr lang="en"/>
          </a:p>
          <a:p>
            <a:pPr marL="139700" indent="0">
              <a:buFont typeface="'Wingdings 3',Sans-Serif"/>
              <a:buNone/>
            </a:pPr>
            <a:endParaRPr lang="en"/>
          </a:p>
          <a:p>
            <a:pPr marL="0" indent="0">
              <a:buNone/>
            </a:pPr>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2de01943ae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2de01943ae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a:t>Pre-Briefing:  How to prepare for a great debrief</a:t>
            </a:r>
          </a:p>
          <a:p>
            <a:pPr indent="-342900">
              <a:lnSpc>
                <a:spcPct val="90000"/>
              </a:lnSpc>
              <a:spcBef>
                <a:spcPts val="1000"/>
              </a:spcBef>
              <a:buFont typeface="'Wingdings 3',Sans-Serif"/>
              <a:buChar char=""/>
            </a:pPr>
            <a:r>
              <a:rPr lang="en-US"/>
              <a:t>Know what is being said at the tables; who gets called on should be intentional (know where the nuggets are)</a:t>
            </a:r>
          </a:p>
          <a:p>
            <a:pPr indent="-342900">
              <a:lnSpc>
                <a:spcPct val="90000"/>
              </a:lnSpc>
              <a:spcBef>
                <a:spcPts val="1000"/>
              </a:spcBef>
              <a:buFont typeface="'Wingdings 3',Sans-Serif"/>
              <a:buChar char=""/>
            </a:pPr>
            <a:r>
              <a:rPr lang="en-US"/>
              <a:t>Who has been saying things during the activity that you know are going to have to be massaged?</a:t>
            </a:r>
          </a:p>
          <a:p>
            <a:pPr indent="-342900">
              <a:lnSpc>
                <a:spcPct val="90000"/>
              </a:lnSpc>
              <a:spcBef>
                <a:spcPts val="1000"/>
              </a:spcBef>
              <a:buFont typeface="'Wingdings 3',Sans-Serif"/>
              <a:buChar char=""/>
            </a:pPr>
            <a:r>
              <a:rPr lang="en-US"/>
              <a:t>This is not a one-human job; co-facilitators should be supporting and suggesting participants who might have sprouts of good responses or even ready-to-go ideas</a:t>
            </a:r>
          </a:p>
          <a:p>
            <a:pPr indent="-342900">
              <a:lnSpc>
                <a:spcPct val="90000"/>
              </a:lnSpc>
              <a:spcBef>
                <a:spcPts val="1000"/>
              </a:spcBef>
              <a:buFont typeface="'Wingdings 3',Sans-Serif"/>
              <a:buChar char=""/>
            </a:pPr>
            <a:r>
              <a:rPr lang="en-US"/>
              <a:t>Know what the key points are from the beginning of the activity.  Then you know who has the nuggets, and where you’re moving almost-there answers towards.</a:t>
            </a:r>
          </a:p>
          <a:p>
            <a:pPr indent="-342900">
              <a:lnSpc>
                <a:spcPct val="90000"/>
              </a:lnSpc>
              <a:spcBef>
                <a:spcPts val="1000"/>
              </a:spcBef>
              <a:buFont typeface="'Wingdings 3',Sans-Serif"/>
              <a:buChar char=""/>
            </a:pPr>
            <a:r>
              <a:rPr lang="en-US"/>
              <a:t>If you have been getting crickets during previous activities or parts of this activity, have your ringers (“What you said about X was really insightful, can I have you share this with the larger group?”)</a:t>
            </a:r>
          </a:p>
          <a:p>
            <a:pPr marL="0" indent="0">
              <a:buNone/>
            </a:pPr>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2de01943aee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2de01943aee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14300" indent="0">
              <a:buNone/>
            </a:pPr>
            <a:r>
              <a:rPr lang="en"/>
              <a:t>During the debrief</a:t>
            </a:r>
          </a:p>
          <a:p>
            <a:pPr indent="-342900">
              <a:buFont typeface="'Wingdings 3',Sans-Serif"/>
              <a:buChar char="●"/>
            </a:pPr>
            <a:r>
              <a:rPr lang="en"/>
              <a:t>Be aware of your time:  specify to the participant (“in thirty seconds or less, can you share…”)</a:t>
            </a:r>
            <a:endParaRPr lang="en-US"/>
          </a:p>
          <a:p>
            <a:pPr indent="-342900">
              <a:buFont typeface="'Wingdings 3',Sans-Serif"/>
              <a:buChar char="●"/>
            </a:pPr>
            <a:r>
              <a:rPr lang="en"/>
              <a:t>Stay present.  In order to get an answer to where it needs to go, you need to be aware of what is being said, what has already been said, etc.  This goes for the </a:t>
            </a:r>
            <a:endParaRPr lang="en-US"/>
          </a:p>
          <a:p>
            <a:pPr marL="171450" indent="-171450">
              <a:buFont typeface="'Wingdings 3',Sans-Serif"/>
              <a:buChar char="●"/>
            </a:pPr>
            <a:r>
              <a:rPr lang="en"/>
              <a:t>D</a:t>
            </a:r>
            <a:r>
              <a:rPr lang="en-US"/>
              <a:t>o</a:t>
            </a:r>
            <a:r>
              <a:rPr lang="en" err="1"/>
              <a:t>n’t</a:t>
            </a:r>
            <a:r>
              <a:rPr lang="en"/>
              <a:t> be afraid to ask other participants to put their thoughts in the room IF you know that they are going to help focus a wayward response.</a:t>
            </a:r>
            <a:endParaRPr lang="en-US"/>
          </a:p>
          <a:p>
            <a:pPr indent="-342900">
              <a:buFont typeface="'Wingdings 3',Sans-Serif"/>
              <a:buChar char="●"/>
            </a:pPr>
            <a:endParaRPr lang="en-US"/>
          </a:p>
          <a:p>
            <a:pPr indent="-342900">
              <a:buFont typeface="'Wingdings 3',Sans-Serif"/>
              <a:buChar char="●"/>
            </a:pPr>
            <a:endParaRPr lang="en-US"/>
          </a:p>
          <a:p>
            <a:pPr marL="0" lvl="0" indent="0" algn="l">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2de01943aee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2de01943aee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14300" indent="0">
              <a:buNone/>
            </a:pPr>
            <a:r>
              <a:rPr lang="en"/>
              <a:t>During the debrief</a:t>
            </a:r>
          </a:p>
          <a:p>
            <a:pPr indent="-342900">
              <a:buFont typeface="'Wingdings 3',Sans-Serif"/>
              <a:buChar char="●"/>
            </a:pPr>
            <a:r>
              <a:rPr lang="en"/>
              <a:t>If you are a mic runner, know that the lead facilitator probably has a plan as to who they want to speak in the debrief.  Be sure to be acknowledged before you hand the mic to a participant.  When you're walking around during discussion, listen for great insights and surface them to the lead facilitator.</a:t>
            </a:r>
            <a:endParaRPr lang="en-US"/>
          </a:p>
          <a:p>
            <a:pPr indent="-342900">
              <a:buFont typeface="'Wingdings 3',Sans-Serif"/>
              <a:buChar char="●"/>
            </a:pPr>
            <a:r>
              <a:rPr lang="en"/>
              <a:t>We all have a lot going on back home; we also need to support our colleagues in the moment and stay present.  If I'm presenting and you're at the back table, I think that you are ready to support.  If you have to split your attention, consider stepping out.</a:t>
            </a:r>
            <a:endParaRPr lang="en-US"/>
          </a:p>
          <a:p>
            <a:pPr indent="-342900">
              <a:buFont typeface="'Wingdings 3',Sans-Serif"/>
              <a:buChar char="●"/>
            </a:pPr>
            <a:r>
              <a:rPr lang="en"/>
              <a:t>Some of us are spontaneous peeps, but not everyone welcomes not-planned-for contributions from co-</a:t>
            </a:r>
            <a:r>
              <a:rPr lang="en" err="1"/>
              <a:t>facs</a:t>
            </a:r>
            <a:r>
              <a:rPr lang="en"/>
              <a:t>.  Be sure to discuss this in your planning and know who is good with that and who might consider it an </a:t>
            </a:r>
            <a:r>
              <a:rPr lang="en" err="1"/>
              <a:t>ouchie</a:t>
            </a:r>
            <a:r>
              <a:rPr lang="en"/>
              <a:t>.</a:t>
            </a:r>
          </a:p>
          <a:p>
            <a:pPr indent="-342900">
              <a:buFont typeface="'Wingdings 3',Sans-Serif"/>
              <a:buChar char="●"/>
            </a:pPr>
            <a:endParaRPr lang="en-US"/>
          </a:p>
          <a:p>
            <a:pPr indent="-342900">
              <a:buFont typeface="'Wingdings 3',Sans-Serif"/>
              <a:buChar char="●"/>
            </a:pPr>
            <a:endParaRPr lang="en-US"/>
          </a:p>
          <a:p>
            <a:pPr marL="0" indent="0">
              <a:buNone/>
            </a:pPr>
            <a:endParaRPr lang="en-US"/>
          </a:p>
        </p:txBody>
      </p:sp>
    </p:spTree>
    <p:extLst>
      <p:ext uri="{BB962C8B-B14F-4D97-AF65-F5344CB8AC3E}">
        <p14:creationId xmlns:p14="http://schemas.microsoft.com/office/powerpoint/2010/main" val="15635444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2de01943aee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2de01943aee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 b="1"/>
              <a:t>The Mic Runner:  </a:t>
            </a:r>
            <a:br>
              <a:rPr lang="en" b="1"/>
            </a:br>
            <a:r>
              <a:rPr lang="en" b="1"/>
              <a:t>Not Just a Way to Get Your Steps in!</a:t>
            </a:r>
            <a:endParaRPr lang="en"/>
          </a:p>
          <a:p>
            <a:pPr marL="171450" indent="-171450"/>
            <a:r>
              <a:rPr lang="en"/>
              <a:t>Actively pay attention and stay engaged, even at the back table, in the conversation in the room–both presentation proper AND group work</a:t>
            </a:r>
            <a:endParaRPr lang="en-US"/>
          </a:p>
          <a:p>
            <a:pPr indent="-342900">
              <a:buFont typeface="'Wingdings 3',Sans-Serif"/>
              <a:buChar char="●"/>
            </a:pPr>
            <a:r>
              <a:rPr lang="en"/>
              <a:t>You need to be practiced in eye conversations with the lead facilitator</a:t>
            </a:r>
            <a:endParaRPr lang="en-US"/>
          </a:p>
          <a:p>
            <a:pPr indent="-342900">
              <a:buFont typeface="'Wingdings 3',Sans-Serif"/>
              <a:buChar char="●"/>
            </a:pPr>
            <a:r>
              <a:rPr lang="en"/>
              <a:t>You can serve as both the barrier or the motivator for whose voice is in the room</a:t>
            </a:r>
            <a:endParaRPr lang="en-US"/>
          </a:p>
          <a:p>
            <a:pPr indent="-342900">
              <a:buFont typeface="'Wingdings 3',Sans-Serif"/>
              <a:buChar char="●"/>
            </a:pPr>
            <a:r>
              <a:rPr lang="en"/>
              <a:t>Requires both intention and attention</a:t>
            </a:r>
            <a:endParaRPr lang="en-US"/>
          </a:p>
          <a:p>
            <a:pPr indent="-342900">
              <a:buFont typeface="'Wingdings 3',Sans-Serif"/>
              <a:buChar char="●"/>
            </a:pPr>
            <a:r>
              <a:rPr lang="en"/>
              <a:t>Can engage between lead facilitator and participant to probe–but make sure lead facilitator is ok with this.</a:t>
            </a:r>
            <a:endParaRPr lang="en-US"/>
          </a:p>
          <a:p>
            <a:pPr lvl="1" indent="-317500">
              <a:buFont typeface="'Wingdings 3',Sans-Serif"/>
              <a:buChar char="○"/>
            </a:pPr>
            <a:r>
              <a:rPr lang="en"/>
              <a:t>So what I am hearing you say is…</a:t>
            </a:r>
            <a:endParaRPr lang="en-US"/>
          </a:p>
          <a:p>
            <a:pPr lvl="1" indent="-317500">
              <a:buFont typeface="'Wingdings 3',Sans-Serif"/>
              <a:buChar char="○"/>
            </a:pPr>
            <a:r>
              <a:rPr lang="en"/>
              <a:t>How does that differ from what so-and-so just said?</a:t>
            </a:r>
            <a:endParaRPr lang="en-US"/>
          </a:p>
          <a:p>
            <a:pPr lvl="1" indent="-317500">
              <a:buFont typeface="'Wingdings 3',Sans-Serif"/>
              <a:buChar char="○"/>
            </a:pPr>
            <a:endParaRPr lang="en"/>
          </a:p>
          <a:p>
            <a:pPr marL="171450" indent="-317500">
              <a:buFont typeface="'Wingdings 3',Sans-Serif"/>
              <a:buChar char="○"/>
            </a:pPr>
            <a:r>
              <a:rPr lang="en"/>
              <a:t>PLEASE NOTE: MIC RUNNING IS NOT SIMPLY YOUR OPPORTUNITY TO GET YOUR DAILY STEPS.</a:t>
            </a:r>
            <a:endParaRPr lang="en-US"/>
          </a:p>
          <a:p>
            <a:pPr marL="0" lvl="0" indent="0" algn="l">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2de01943aee_2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2de01943aee_2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a:t>Coaching to the Group:</a:t>
            </a:r>
          </a:p>
          <a:p>
            <a:pPr marL="0" indent="0">
              <a:spcBef>
                <a:spcPts val="1000"/>
              </a:spcBef>
              <a:buNone/>
            </a:pPr>
            <a:endParaRPr lang="en-US"/>
          </a:p>
          <a:p>
            <a:pPr indent="-342900">
              <a:spcBef>
                <a:spcPts val="1000"/>
              </a:spcBef>
              <a:buFont typeface="'Wingdings 3',Sans-Serif"/>
              <a:buChar char=""/>
            </a:pPr>
            <a:r>
              <a:rPr lang="en-US"/>
              <a:t>Repeat back and ask questions</a:t>
            </a:r>
          </a:p>
          <a:p>
            <a:pPr indent="-342900">
              <a:spcBef>
                <a:spcPts val="1000"/>
              </a:spcBef>
              <a:buFont typeface="'Wingdings 3',Sans-Serif"/>
              <a:buChar char=""/>
            </a:pPr>
            <a:r>
              <a:rPr lang="en-US"/>
              <a:t>Try to pull from other responses that are in the room–use those voices to redirect</a:t>
            </a:r>
          </a:p>
          <a:p>
            <a:pPr indent="-342900">
              <a:spcBef>
                <a:spcPts val="1000"/>
              </a:spcBef>
              <a:buFont typeface="'Wingdings 3',Sans-Serif"/>
              <a:buChar char=""/>
            </a:pPr>
            <a:r>
              <a:rPr lang="en-US"/>
              <a:t>Always make sure the “answer” or “point” is clear at the end</a:t>
            </a:r>
          </a:p>
          <a:p>
            <a:pPr indent="-342900">
              <a:spcBef>
                <a:spcPts val="1000"/>
              </a:spcBef>
              <a:buFont typeface="'Wingdings 3',Sans-Serif"/>
              <a:buChar char=""/>
            </a:pPr>
            <a:r>
              <a:rPr lang="en-US"/>
              <a:t>People remember what happens at the beginning and the end–make sure those parts are strong.</a:t>
            </a:r>
          </a:p>
          <a:p>
            <a:pPr marL="0" indent="0">
              <a:buNone/>
            </a:pPr>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2de01943aee_2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2de01943aee_2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a:t>Coaching:  Individual</a:t>
            </a:r>
          </a:p>
          <a:p>
            <a:pPr indent="-342900">
              <a:spcBef>
                <a:spcPts val="1000"/>
              </a:spcBef>
              <a:buFont typeface="'Wingdings 3',Sans-Serif"/>
              <a:buChar char=""/>
            </a:pPr>
            <a:r>
              <a:rPr lang="en-US"/>
              <a:t>Talk with facilitator team to make sure that you are the right person to handle the conversation</a:t>
            </a:r>
          </a:p>
          <a:p>
            <a:pPr indent="-342900">
              <a:spcBef>
                <a:spcPts val="1000"/>
              </a:spcBef>
              <a:buFont typeface="'Wingdings 3',Sans-Serif"/>
              <a:buChar char=""/>
            </a:pPr>
            <a:r>
              <a:rPr lang="en-US"/>
              <a:t>Remove the person that requires coaching from the larger group so that the conversation can happen in private.</a:t>
            </a:r>
          </a:p>
          <a:p>
            <a:pPr indent="-342900">
              <a:spcBef>
                <a:spcPts val="1000"/>
              </a:spcBef>
              <a:buFont typeface="'Wingdings 3',Sans-Serif"/>
              <a:buChar char=""/>
            </a:pPr>
            <a:r>
              <a:rPr lang="en-US"/>
              <a:t>Be honest but respectful</a:t>
            </a:r>
          </a:p>
          <a:p>
            <a:pPr indent="-342900">
              <a:spcBef>
                <a:spcPts val="1000"/>
              </a:spcBef>
              <a:buFont typeface="'Wingdings 3',Sans-Serif"/>
              <a:buChar char=""/>
            </a:pPr>
            <a:r>
              <a:rPr lang="en-US"/>
              <a:t>Asking the </a:t>
            </a:r>
            <a:r>
              <a:rPr lang="en-US" err="1"/>
              <a:t>coachee</a:t>
            </a:r>
            <a:r>
              <a:rPr lang="en-US"/>
              <a:t> questions will get them to reflect on their behavior/the need for coaching.  We often think our own war stories or "sage wisdom" is going to be helpful but usually it doesn't land as intended.</a:t>
            </a:r>
          </a:p>
          <a:p>
            <a:pPr indent="-342900">
              <a:spcBef>
                <a:spcPts val="1000"/>
              </a:spcBef>
              <a:buFont typeface="'Wingdings 3',Sans-Serif"/>
              <a:buChar char=""/>
            </a:pPr>
            <a:r>
              <a:rPr lang="en-US"/>
              <a:t>Avoid sarcasm and living in the land of Passive-Aggressive</a:t>
            </a:r>
          </a:p>
          <a:p>
            <a:pPr indent="-342900">
              <a:spcBef>
                <a:spcPts val="1000"/>
              </a:spcBef>
              <a:buFont typeface="'Wingdings 3',Sans-Serif"/>
              <a:buChar char=""/>
            </a:pPr>
            <a:r>
              <a:rPr lang="en-US"/>
              <a:t>Make sure that your </a:t>
            </a:r>
            <a:r>
              <a:rPr lang="en-US" err="1"/>
              <a:t>coachee</a:t>
            </a:r>
            <a:r>
              <a:rPr lang="en-US"/>
              <a:t> understands the feedback before you close out</a:t>
            </a:r>
          </a:p>
          <a:p>
            <a:pPr marL="0" indent="0">
              <a:buNone/>
            </a:pPr>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2de01943aee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2de01943aee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621194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2de01943aee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2de01943aee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 b="1" dirty="0"/>
              <a:t>Difficult Situations:  Ice Storms, Hotel Implosions, &amp; Missing Participants</a:t>
            </a:r>
            <a:endParaRPr lang="en-US" dirty="0"/>
          </a:p>
          <a:p>
            <a:pPr>
              <a:buNone/>
            </a:pPr>
            <a:r>
              <a:rPr lang="en" b="1" dirty="0"/>
              <a:t>(Yes, these all happened.  In the same week!)</a:t>
            </a:r>
          </a:p>
          <a:p>
            <a:pPr>
              <a:buNone/>
            </a:pPr>
            <a:endParaRPr lang="en" b="1"/>
          </a:p>
          <a:p>
            <a:pPr marL="285750" indent="-285750">
              <a:spcAft>
                <a:spcPts val="1200"/>
              </a:spcAft>
            </a:pPr>
            <a:r>
              <a:rPr lang="en-US" dirty="0"/>
              <a:t>Things happen, that you won't be able to plan for.  Every training has its own difficult situation.</a:t>
            </a:r>
          </a:p>
          <a:p>
            <a:pPr marL="285750" indent="-285750">
              <a:spcAft>
                <a:spcPts val="1200"/>
              </a:spcAft>
            </a:pPr>
            <a:r>
              <a:rPr lang="en-US" dirty="0"/>
              <a:t>It's important to know who is the right entity to address the DS.  We are a team, and knowing everyone's skill set is essential.</a:t>
            </a:r>
          </a:p>
          <a:p>
            <a:pPr marL="285750" indent="-285750">
              <a:spcAft>
                <a:spcPts val="1200"/>
              </a:spcAft>
            </a:pPr>
            <a:r>
              <a:rPr lang="en-US" dirty="0"/>
              <a:t>This is not taking a group of students on a field trip.  All participants are adults, and adults make choices.  It's not our job to save someone from consequences.  Generally, our participants are incredibly generous, and know when something is going on.  Be honest, but don't infodump.  If we need to make changes or adjust, they are more often than not very willing to flex.</a:t>
            </a:r>
          </a:p>
          <a:p>
            <a:pPr marL="285750" indent="-285750">
              <a:spcAft>
                <a:spcPts val="1200"/>
              </a:spcAft>
            </a:pPr>
            <a:r>
              <a:rPr lang="en-US" dirty="0"/>
              <a:t>Take care of yourself and take care of each other.  If you're not sure, ask.</a:t>
            </a:r>
          </a:p>
          <a:p>
            <a:pPr marL="285750" indent="-285750">
              <a:spcAft>
                <a:spcPts val="1200"/>
              </a:spcAft>
            </a:pPr>
            <a:r>
              <a:rPr lang="en-US" dirty="0"/>
              <a:t>Take a breath.  Take a breath.  Take a breath.</a:t>
            </a:r>
          </a:p>
          <a:p>
            <a:pPr marL="285750" indent="-285750">
              <a:spcAft>
                <a:spcPts val="1200"/>
              </a:spcAft>
            </a:pPr>
            <a:r>
              <a:rPr lang="en-US" dirty="0"/>
              <a:t>Sometimes you just need to laugh at what's happening; hopefully, whatever it is will be a story that facilitators and participants tell with a smile.</a:t>
            </a:r>
          </a:p>
          <a:p>
            <a:pPr marL="285750" indent="-285750">
              <a:spcAft>
                <a:spcPts val="1200"/>
              </a:spcAft>
            </a:pPr>
            <a:r>
              <a:rPr lang="en-US" dirty="0"/>
              <a:t>Avoid talking TOO MUCH about how much TIME it is taking away from what was planned</a:t>
            </a:r>
          </a:p>
          <a:p>
            <a:pPr marL="285750" indent="-285750">
              <a:spcAft>
                <a:spcPts val="1200"/>
              </a:spcAft>
            </a:pPr>
            <a:endParaRPr lang="en-US"/>
          </a:p>
          <a:p>
            <a:pPr marL="285750" indent="-285750">
              <a:spcAft>
                <a:spcPts val="1200"/>
              </a:spcAft>
            </a:pPr>
            <a:endParaRPr lang="en-US"/>
          </a:p>
          <a:p>
            <a:pPr marL="0" indent="0">
              <a:buNone/>
            </a:pPr>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spcBef>
                <a:spcPts val="750"/>
              </a:spcBef>
              <a:buNone/>
            </a:pPr>
            <a:r>
              <a:rPr lang="en-US"/>
              <a:t>Difficult Situations that have to do with bias</a:t>
            </a:r>
          </a:p>
          <a:p>
            <a:pPr marL="285750" indent="-285750">
              <a:spcBef>
                <a:spcPts val="750"/>
              </a:spcBef>
              <a:buChar char="•"/>
            </a:pPr>
            <a:r>
              <a:rPr lang="en-US"/>
              <a:t>Cultural appropriation</a:t>
            </a:r>
          </a:p>
          <a:p>
            <a:pPr marL="285750" indent="-285750">
              <a:spcBef>
                <a:spcPts val="750"/>
              </a:spcBef>
              <a:buChar char="•"/>
            </a:pPr>
            <a:r>
              <a:rPr lang="en-US"/>
              <a:t>Identity "adjacency"</a:t>
            </a:r>
          </a:p>
          <a:p>
            <a:pPr marL="285750" indent="-285750">
              <a:spcBef>
                <a:spcPts val="750"/>
              </a:spcBef>
              <a:buChar char="•"/>
            </a:pPr>
            <a:r>
              <a:rPr lang="en-US"/>
              <a:t>Tokenism</a:t>
            </a:r>
          </a:p>
          <a:p>
            <a:pPr marL="556895" lvl="1" indent="-213995">
              <a:spcBef>
                <a:spcPts val="750"/>
              </a:spcBef>
              <a:buFont typeface="Courier New,monospace"/>
              <a:buChar char="•"/>
            </a:pPr>
            <a:r>
              <a:rPr lang="en-US"/>
              <a:t>Participants</a:t>
            </a:r>
          </a:p>
          <a:p>
            <a:pPr marL="556895" lvl="1" indent="-213995">
              <a:spcBef>
                <a:spcPts val="750"/>
              </a:spcBef>
              <a:buFont typeface="Courier New,monospace"/>
              <a:buChar char="•"/>
            </a:pPr>
            <a:r>
              <a:rPr lang="en-US"/>
              <a:t>Coaching</a:t>
            </a:r>
          </a:p>
          <a:p>
            <a:pPr marL="285750" indent="-285750">
              <a:spcBef>
                <a:spcPts val="750"/>
              </a:spcBef>
              <a:buFont typeface="Courier New,monospace"/>
              <a:buChar char="o"/>
            </a:pPr>
            <a:r>
              <a:rPr lang="en-US"/>
              <a:t>Academic knowledge vs. Lived experience</a:t>
            </a:r>
          </a:p>
          <a:p>
            <a:pPr marL="285750" indent="-285750">
              <a:spcBef>
                <a:spcPts val="750"/>
              </a:spcBef>
              <a:buFont typeface="Courier New,monospace"/>
              <a:buChar char="o"/>
            </a:pPr>
            <a:r>
              <a:rPr lang="en-US"/>
              <a:t>Intent vs. Impact/Effect on others</a:t>
            </a:r>
          </a:p>
          <a:p>
            <a:pPr marL="285750" indent="-285750">
              <a:spcBef>
                <a:spcPts val="750"/>
              </a:spcBef>
              <a:buFont typeface="Courier New,monospace"/>
              <a:buChar char="o"/>
            </a:pPr>
            <a:r>
              <a:rPr lang="en-US"/>
              <a:t>Debrief with those affected (facilitators, participants)</a:t>
            </a:r>
          </a:p>
          <a:p>
            <a:pPr marL="285750" indent="-285750">
              <a:spcBef>
                <a:spcPts val="750"/>
              </a:spcBef>
              <a:buFont typeface="Courier New,monospace"/>
              <a:buChar char="o"/>
            </a:pPr>
            <a:endParaRPr lang="en-US"/>
          </a:p>
          <a:p>
            <a:pPr>
              <a:buNone/>
            </a:pPr>
            <a:endParaRPr lang="en-US">
              <a:latin typeface="Calibri"/>
              <a:ea typeface="Calibri"/>
              <a:cs typeface="Calibri"/>
            </a:endParaRPr>
          </a:p>
        </p:txBody>
      </p:sp>
    </p:spTree>
    <p:extLst>
      <p:ext uri="{BB962C8B-B14F-4D97-AF65-F5344CB8AC3E}">
        <p14:creationId xmlns:p14="http://schemas.microsoft.com/office/powerpoint/2010/main" val="11450404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2de01943aee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2de01943aee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9144000" cy="51435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866216" y="1574800"/>
            <a:ext cx="6619244" cy="2008236"/>
          </a:xfrm>
        </p:spPr>
        <p:txBody>
          <a:bodyPr anchor="b"/>
          <a:lstStyle>
            <a:lvl1pPr>
              <a:defRPr sz="4050"/>
            </a:lvl1pPr>
          </a:lstStyle>
          <a:p>
            <a:r>
              <a:rPr lang="en-US"/>
              <a:t>Click to edit Master title style</a:t>
            </a:r>
          </a:p>
        </p:txBody>
      </p:sp>
      <p:sp>
        <p:nvSpPr>
          <p:cNvPr id="3" name="Subtitle 2"/>
          <p:cNvSpPr>
            <a:spLocks noGrp="1"/>
          </p:cNvSpPr>
          <p:nvPr>
            <p:ph type="subTitle" idx="1"/>
          </p:nvPr>
        </p:nvSpPr>
        <p:spPr bwMode="gray">
          <a:xfrm>
            <a:off x="866216" y="3583035"/>
            <a:ext cx="6619244" cy="646065"/>
          </a:xfrm>
        </p:spPr>
        <p:txBody>
          <a:bodyPr anchor="t"/>
          <a:lstStyle>
            <a:lvl1pPr marL="0" indent="0" algn="l">
              <a:buNone/>
              <a:defRPr cap="all">
                <a:solidFill>
                  <a:schemeClr val="accent1">
                    <a:lumMod val="60000"/>
                    <a:lumOff val="4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bwMode="gray">
          <a:xfrm rot="5400000">
            <a:off x="7619239" y="1344169"/>
            <a:ext cx="742949" cy="228599"/>
          </a:xfrm>
        </p:spPr>
        <p:txBody>
          <a:bodyPr anchor="t"/>
          <a:lstStyle>
            <a:lvl1pPr algn="l">
              <a:defRPr b="0" i="0">
                <a:solidFill>
                  <a:schemeClr val="bg1">
                    <a:alpha val="60000"/>
                  </a:schemeClr>
                </a:solidFill>
              </a:defRPr>
            </a:lvl1pPr>
          </a:lstStyle>
          <a:p>
            <a:fld id="{5923F103-BC34-4FE4-A40E-EDDEECFDA5D0}" type="datetimeFigureOut">
              <a:rPr lang="en-US" dirty="0"/>
              <a:pPr/>
              <a:t>5/31/2024</a:t>
            </a:fld>
            <a:endParaRPr lang="en-US"/>
          </a:p>
        </p:txBody>
      </p:sp>
      <p:sp>
        <p:nvSpPr>
          <p:cNvPr id="5" name="Footer Placeholder 4"/>
          <p:cNvSpPr>
            <a:spLocks noGrp="1"/>
          </p:cNvSpPr>
          <p:nvPr>
            <p:ph type="ftr" sz="quarter" idx="11"/>
          </p:nvPr>
        </p:nvSpPr>
        <p:spPr bwMode="gray">
          <a:xfrm rot="5400000">
            <a:off x="6713982" y="2420874"/>
            <a:ext cx="2894846" cy="228601"/>
          </a:xfrm>
        </p:spPr>
        <p:txBody>
          <a:bodyPr/>
          <a:lstStyle>
            <a:lvl1pPr>
              <a:defRPr b="0" i="0">
                <a:solidFill>
                  <a:schemeClr val="bg1">
                    <a:alpha val="60000"/>
                  </a:schemeClr>
                </a:solidFill>
              </a:defRPr>
            </a:lvl1pPr>
          </a:lstStyle>
          <a:p>
            <a:r>
              <a:rPr lang="en-US"/>
              <a:t>
              </a:t>
            </a:r>
          </a:p>
        </p:txBody>
      </p:sp>
      <p:sp>
        <p:nvSpPr>
          <p:cNvPr id="11" name="Rectangle 10"/>
          <p:cNvSpPr/>
          <p:nvPr/>
        </p:nvSpPr>
        <p:spPr>
          <a:xfrm>
            <a:off x="7828359" y="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7764406" y="221797"/>
            <a:ext cx="628649" cy="575765"/>
          </a:xfrm>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642961779"/>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66216" y="1952625"/>
            <a:ext cx="6619244" cy="25622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9C9CA7B-DFD4-44B5-8C60-D14B8CD1FB59}" type="datetimeFigureOut">
              <a:rPr lang="en-US" dirty="0"/>
              <a:t>5/31/2024</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171642369"/>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9144000" cy="51435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866216" y="2008234"/>
            <a:ext cx="3263269" cy="1712868"/>
          </a:xfrm>
        </p:spPr>
        <p:txBody>
          <a:bodyPr anchor="ctr"/>
          <a:lstStyle>
            <a:lvl1pPr algn="l">
              <a:defRPr sz="3000" b="0" cap="none"/>
            </a:lvl1pPr>
          </a:lstStyle>
          <a:p>
            <a:r>
              <a:rPr lang="en-US"/>
              <a:t>Click to edit Master title style</a:t>
            </a:r>
          </a:p>
        </p:txBody>
      </p:sp>
      <p:sp>
        <p:nvSpPr>
          <p:cNvPr id="3" name="Text Placeholder 2"/>
          <p:cNvSpPr>
            <a:spLocks noGrp="1"/>
          </p:cNvSpPr>
          <p:nvPr>
            <p:ph type="body" idx="1"/>
          </p:nvPr>
        </p:nvSpPr>
        <p:spPr>
          <a:xfrm>
            <a:off x="5171670" y="2008233"/>
            <a:ext cx="2818159" cy="1712868"/>
          </a:xfrm>
        </p:spPr>
        <p:txBody>
          <a:bodyPr anchor="ctr"/>
          <a:lstStyle>
            <a:lvl1pPr marL="0" indent="0" algn="l">
              <a:buNone/>
              <a:defRPr sz="1500" cap="all">
                <a:solidFill>
                  <a:schemeClr val="accent1">
                    <a:lumMod val="60000"/>
                    <a:lumOff val="4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dirty="0"/>
              <a:t>5/31/2024</a:t>
            </a:fld>
            <a:endParaRPr lang="en-US"/>
          </a:p>
        </p:txBody>
      </p:sp>
      <p:sp>
        <p:nvSpPr>
          <p:cNvPr id="5" name="Footer Placeholder 4"/>
          <p:cNvSpPr>
            <a:spLocks noGrp="1"/>
          </p:cNvSpPr>
          <p:nvPr>
            <p:ph type="ftr" sz="quarter" idx="11"/>
          </p:nvPr>
        </p:nvSpPr>
        <p:spPr/>
        <p:txBody>
          <a:bodyPr/>
          <a:lstStyle/>
          <a:p>
            <a:r>
              <a:rPr lang="en-US"/>
              <a:t>
              </a:t>
            </a:r>
          </a:p>
        </p:txBody>
      </p:sp>
      <p:sp>
        <p:nvSpPr>
          <p:cNvPr id="16" name="Rectangle 15"/>
          <p:cNvSpPr/>
          <p:nvPr/>
        </p:nvSpPr>
        <p:spPr>
          <a:xfrm>
            <a:off x="7828359" y="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038326323"/>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66215" y="1952625"/>
            <a:ext cx="3618869" cy="256222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56535" y="1952625"/>
            <a:ext cx="3618869" cy="2562225"/>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BDB8791-F1B0-41E7-B7FD-A781E65C4266}" type="datetimeFigureOut">
              <a:rPr lang="en-US" dirty="0"/>
              <a:t>5/31/2024</a:t>
            </a:fld>
            <a:endParaRPr lang="en-US"/>
          </a:p>
        </p:txBody>
      </p:sp>
      <p:sp>
        <p:nvSpPr>
          <p:cNvPr id="6" name="Footer Placeholder 5"/>
          <p:cNvSpPr>
            <a:spLocks noGrp="1"/>
          </p:cNvSpPr>
          <p:nvPr>
            <p:ph type="ftr" sz="quarter" idx="11"/>
          </p:nvPr>
        </p:nvSpPr>
        <p:spPr/>
        <p:txBody>
          <a:bodyPr/>
          <a:lstStyle/>
          <a:p>
            <a:r>
              <a:rPr lang="en-US"/>
              <a:t>
              </a:t>
            </a:r>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703964716"/>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866216" y="1952625"/>
            <a:ext cx="3618868" cy="432197"/>
          </a:xfrm>
        </p:spPr>
        <p:txBody>
          <a:bodyPr anchor="b">
            <a:noAutofit/>
          </a:bodyPr>
          <a:lstStyle>
            <a:lvl1pPr marL="0" indent="0">
              <a:buNone/>
              <a:defRPr sz="18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66215" y="2384822"/>
            <a:ext cx="3618869" cy="213002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56535" y="1952625"/>
            <a:ext cx="3618869" cy="432197"/>
          </a:xfrm>
        </p:spPr>
        <p:txBody>
          <a:bodyPr anchor="b">
            <a:noAutofit/>
          </a:bodyPr>
          <a:lstStyle>
            <a:lvl1pPr marL="0" indent="0">
              <a:buNone/>
              <a:defRPr sz="18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56535" y="2384822"/>
            <a:ext cx="3618869" cy="2130029"/>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FDD63B2-E120-4ED8-B27B-C685F510A5FE}" type="datetimeFigureOut">
              <a:rPr lang="en-US" dirty="0"/>
              <a:t>5/31/2024</a:t>
            </a:fld>
            <a:endParaRPr lang="en-US"/>
          </a:p>
        </p:txBody>
      </p:sp>
      <p:sp>
        <p:nvSpPr>
          <p:cNvPr id="8" name="Footer Placeholder 7"/>
          <p:cNvSpPr>
            <a:spLocks noGrp="1"/>
          </p:cNvSpPr>
          <p:nvPr>
            <p:ph type="ftr" sz="quarter" idx="11"/>
          </p:nvPr>
        </p:nvSpPr>
        <p:spPr/>
        <p:txBody>
          <a:bodyPr/>
          <a:lstStyle/>
          <a:p>
            <a:r>
              <a:rPr lang="en-US"/>
              <a:t>
              </a:t>
            </a:r>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089120081"/>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866216" y="730251"/>
            <a:ext cx="6571060" cy="530223"/>
          </a:xfrm>
        </p:spPr>
        <p:txBody>
          <a:bodyPr/>
          <a:lstStyle>
            <a:lvl1pPr>
              <a:defRPr/>
            </a:lvl1pPr>
          </a:lstStyle>
          <a:p>
            <a:r>
              <a:rPr lang="en-US"/>
              <a:t>Click to edit Master title style</a:t>
            </a:r>
          </a:p>
        </p:txBody>
      </p:sp>
      <p:sp>
        <p:nvSpPr>
          <p:cNvPr id="3" name="Date Placeholder 2"/>
          <p:cNvSpPr>
            <a:spLocks noGrp="1"/>
          </p:cNvSpPr>
          <p:nvPr>
            <p:ph type="dt" sz="half" idx="10"/>
          </p:nvPr>
        </p:nvSpPr>
        <p:spPr/>
        <p:txBody>
          <a:bodyPr/>
          <a:lstStyle/>
          <a:p>
            <a:fld id="{7AA18ACC-A947-437B-A130-35BD54FDF1E9}" type="datetimeFigureOut">
              <a:rPr lang="en-US" dirty="0"/>
              <a:t>5/31/2024</a:t>
            </a:fld>
            <a:endParaRPr lang="en-US"/>
          </a:p>
        </p:txBody>
      </p:sp>
      <p:sp>
        <p:nvSpPr>
          <p:cNvPr id="4" name="Footer Placeholder 3"/>
          <p:cNvSpPr>
            <a:spLocks noGrp="1"/>
          </p:cNvSpPr>
          <p:nvPr>
            <p:ph type="ftr" sz="quarter" idx="11"/>
          </p:nvPr>
        </p:nvSpPr>
        <p:spPr/>
        <p:txBody>
          <a:bodyPr/>
          <a:lstStyle/>
          <a:p>
            <a:r>
              <a:rPr lang="en-US"/>
              <a:t>
              </a:t>
            </a:r>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954023557"/>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t>5/31/2024</a:t>
            </a:fld>
            <a:endParaRPr lang="en-US"/>
          </a:p>
        </p:txBody>
      </p:sp>
      <p:sp>
        <p:nvSpPr>
          <p:cNvPr id="3" name="Footer Placeholder 2"/>
          <p:cNvSpPr>
            <a:spLocks noGrp="1"/>
          </p:cNvSpPr>
          <p:nvPr>
            <p:ph type="ftr" sz="quarter" idx="11"/>
          </p:nvPr>
        </p:nvSpPr>
        <p:spPr/>
        <p:txBody>
          <a:bodyPr/>
          <a:lstStyle/>
          <a:p>
            <a:r>
              <a:rPr lang="en-US"/>
              <a:t>
              </a:t>
            </a:r>
          </a:p>
        </p:txBody>
      </p:sp>
      <p:sp>
        <p:nvSpPr>
          <p:cNvPr id="7" name="Rectangle 6"/>
          <p:cNvSpPr/>
          <p:nvPr/>
        </p:nvSpPr>
        <p:spPr>
          <a:xfrm>
            <a:off x="7828359" y="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199475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9144000" cy="51435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866216" y="971550"/>
            <a:ext cx="2094869" cy="1200150"/>
          </a:xfrm>
        </p:spPr>
        <p:txBody>
          <a:bodyPr anchor="b"/>
          <a:lstStyle>
            <a:lvl1pPr algn="l">
              <a:defRPr sz="1800" b="0"/>
            </a:lvl1pPr>
          </a:lstStyle>
          <a:p>
            <a:r>
              <a:rPr lang="en-US"/>
              <a:t>Click to edit Master title style</a:t>
            </a:r>
          </a:p>
        </p:txBody>
      </p:sp>
      <p:sp>
        <p:nvSpPr>
          <p:cNvPr id="3" name="Content Placeholder 2"/>
          <p:cNvSpPr>
            <a:spLocks noGrp="1"/>
          </p:cNvSpPr>
          <p:nvPr>
            <p:ph idx="1"/>
          </p:nvPr>
        </p:nvSpPr>
        <p:spPr>
          <a:xfrm>
            <a:off x="4335859" y="1085850"/>
            <a:ext cx="3892550" cy="3429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bwMode="gray">
          <a:xfrm>
            <a:off x="866215" y="2346961"/>
            <a:ext cx="2094869" cy="2171699"/>
          </a:xfrm>
        </p:spPr>
        <p:txBody>
          <a:bodyPr/>
          <a:lstStyle>
            <a:lvl1pPr marL="0" indent="0">
              <a:buNone/>
              <a:defRPr sz="1050">
                <a:solidFill>
                  <a:schemeClr val="accent1">
                    <a:lumMod val="60000"/>
                    <a:lumOff val="40000"/>
                  </a:schemeClr>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dirty="0"/>
              <a:t>5/31/2024</a:t>
            </a:fld>
            <a:endParaRPr lang="en-US"/>
          </a:p>
        </p:txBody>
      </p:sp>
      <p:sp>
        <p:nvSpPr>
          <p:cNvPr id="6" name="Footer Placeholder 5"/>
          <p:cNvSpPr>
            <a:spLocks noGrp="1"/>
          </p:cNvSpPr>
          <p:nvPr>
            <p:ph type="ftr" sz="quarter" idx="11"/>
          </p:nvPr>
        </p:nvSpPr>
        <p:spPr/>
        <p:txBody>
          <a:bodyPr/>
          <a:lstStyle/>
          <a:p>
            <a:r>
              <a:rPr lang="en-US"/>
              <a:t>
              </a:t>
            </a:r>
          </a:p>
        </p:txBody>
      </p:sp>
      <p:sp>
        <p:nvSpPr>
          <p:cNvPr id="16" name="Rectangle 15"/>
          <p:cNvSpPr/>
          <p:nvPr/>
        </p:nvSpPr>
        <p:spPr>
          <a:xfrm>
            <a:off x="7828359" y="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312357584"/>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9144000" cy="51435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866216" y="1270000"/>
            <a:ext cx="2898851" cy="1301750"/>
          </a:xfrm>
        </p:spPr>
        <p:txBody>
          <a:bodyPr anchor="b">
            <a:normAutofit/>
          </a:bodyPr>
          <a:lstStyle>
            <a:lvl1pPr algn="l">
              <a:defRPr sz="2700" b="0"/>
            </a:lvl1pPr>
          </a:lstStyle>
          <a:p>
            <a:r>
              <a:rPr lang="en-US"/>
              <a:t>Click to edit Master title style</a:t>
            </a:r>
          </a:p>
        </p:txBody>
      </p:sp>
      <p:sp>
        <p:nvSpPr>
          <p:cNvPr id="3" name="Picture Placeholder 2"/>
          <p:cNvSpPr>
            <a:spLocks noGrp="1" noChangeAspect="1"/>
          </p:cNvSpPr>
          <p:nvPr>
            <p:ph type="pic" idx="1"/>
          </p:nvPr>
        </p:nvSpPr>
        <p:spPr>
          <a:xfrm>
            <a:off x="4910903" y="857250"/>
            <a:ext cx="2420395"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marL="0" lvl="0" indent="0" algn="ctr">
              <a:buNone/>
            </a:pPr>
            <a:r>
              <a:rPr lang="en-US"/>
              <a:t>Click icon to add picture</a:t>
            </a:r>
          </a:p>
        </p:txBody>
      </p:sp>
      <p:sp>
        <p:nvSpPr>
          <p:cNvPr id="4" name="Text Placeholder 3"/>
          <p:cNvSpPr>
            <a:spLocks noGrp="1"/>
          </p:cNvSpPr>
          <p:nvPr>
            <p:ph type="body" sz="half" idx="2"/>
          </p:nvPr>
        </p:nvSpPr>
        <p:spPr bwMode="gray">
          <a:xfrm>
            <a:off x="866216" y="2743200"/>
            <a:ext cx="2894409" cy="1028700"/>
          </a:xfrm>
        </p:spPr>
        <p:txBody>
          <a:bodyPr>
            <a:normAutofit/>
          </a:bodyPr>
          <a:lstStyle>
            <a:lvl1pPr marL="0" indent="0">
              <a:buNone/>
              <a:defRPr sz="1050">
                <a:solidFill>
                  <a:schemeClr val="accent1">
                    <a:lumMod val="60000"/>
                    <a:lumOff val="40000"/>
                  </a:schemeClr>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dirty="0"/>
              <a:t>5/31/2024</a:t>
            </a:fld>
            <a:endParaRPr lang="en-US"/>
          </a:p>
        </p:txBody>
      </p:sp>
      <p:sp>
        <p:nvSpPr>
          <p:cNvPr id="6" name="Footer Placeholder 5"/>
          <p:cNvSpPr>
            <a:spLocks noGrp="1"/>
          </p:cNvSpPr>
          <p:nvPr>
            <p:ph type="ftr" sz="quarter" idx="11"/>
          </p:nvPr>
        </p:nvSpPr>
        <p:spPr/>
        <p:txBody>
          <a:bodyPr/>
          <a:lstStyle/>
          <a:p>
            <a:r>
              <a:rPr lang="en-US"/>
              <a:t>
              </a:t>
            </a:r>
          </a:p>
        </p:txBody>
      </p:sp>
      <p:sp>
        <p:nvSpPr>
          <p:cNvPr id="16" name="Rectangle 15"/>
          <p:cNvSpPr/>
          <p:nvPr/>
        </p:nvSpPr>
        <p:spPr>
          <a:xfrm>
            <a:off x="7828359" y="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390286315"/>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9144000" cy="51435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866216" y="3727445"/>
            <a:ext cx="6619244" cy="425054"/>
          </a:xfrm>
        </p:spPr>
        <p:txBody>
          <a:bodyPr anchor="b">
            <a:normAutofit/>
          </a:bodyPr>
          <a:lstStyle>
            <a:lvl1pPr algn="l">
              <a:defRPr sz="1800" b="0"/>
            </a:lvl1pPr>
          </a:lstStyle>
          <a:p>
            <a:r>
              <a:rPr lang="en-US"/>
              <a:t>Click to edit Master title style</a:t>
            </a:r>
          </a:p>
        </p:txBody>
      </p:sp>
      <p:sp>
        <p:nvSpPr>
          <p:cNvPr id="3" name="Picture Placeholder 2"/>
          <p:cNvSpPr>
            <a:spLocks noGrp="1" noChangeAspect="1"/>
          </p:cNvSpPr>
          <p:nvPr>
            <p:ph type="pic" idx="1"/>
          </p:nvPr>
        </p:nvSpPr>
        <p:spPr>
          <a:xfrm>
            <a:off x="866216" y="514350"/>
            <a:ext cx="6619244" cy="257175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p>
        </p:txBody>
      </p:sp>
      <p:sp>
        <p:nvSpPr>
          <p:cNvPr id="4" name="Text Placeholder 3"/>
          <p:cNvSpPr>
            <a:spLocks noGrp="1"/>
          </p:cNvSpPr>
          <p:nvPr>
            <p:ph type="body" sz="half" idx="2"/>
          </p:nvPr>
        </p:nvSpPr>
        <p:spPr>
          <a:xfrm>
            <a:off x="866215" y="4152499"/>
            <a:ext cx="6619244" cy="370284"/>
          </a:xfrm>
        </p:spPr>
        <p:txBody>
          <a:bodyPr>
            <a:normAutofit/>
          </a:bodyPr>
          <a:lstStyle>
            <a:lvl1pPr marL="0" indent="0">
              <a:buNone/>
              <a:defRPr sz="900">
                <a:solidFill>
                  <a:schemeClr val="accent1">
                    <a:lumMod val="60000"/>
                    <a:lumOff val="40000"/>
                  </a:schemeClr>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923A1CC3-2375-41D4-9E03-427CAF2A4C1A}" type="datetimeFigureOut">
              <a:rPr lang="en-US" dirty="0"/>
              <a:t>5/31/2024</a:t>
            </a:fld>
            <a:endParaRPr lang="en-US"/>
          </a:p>
        </p:txBody>
      </p:sp>
      <p:sp>
        <p:nvSpPr>
          <p:cNvPr id="6" name="Footer Placeholder 5"/>
          <p:cNvSpPr>
            <a:spLocks noGrp="1"/>
          </p:cNvSpPr>
          <p:nvPr>
            <p:ph type="ftr" sz="quarter" idx="11"/>
          </p:nvPr>
        </p:nvSpPr>
        <p:spPr/>
        <p:txBody>
          <a:bodyPr/>
          <a:lstStyle/>
          <a:p>
            <a:r>
              <a:rPr lang="en-US"/>
              <a:t>
              </a:t>
            </a:r>
          </a:p>
        </p:txBody>
      </p:sp>
      <p:sp>
        <p:nvSpPr>
          <p:cNvPr id="16" name="Rectangle 15"/>
          <p:cNvSpPr/>
          <p:nvPr/>
        </p:nvSpPr>
        <p:spPr>
          <a:xfrm>
            <a:off x="7828359" y="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821864310"/>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9144000" cy="51435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861598" y="797563"/>
            <a:ext cx="6623862" cy="1029740"/>
          </a:xfrm>
        </p:spPr>
        <p:txBody>
          <a:bodyPr/>
          <a:lstStyle>
            <a:lvl1pPr>
              <a:defRPr sz="3000"/>
            </a:lvl1pPr>
          </a:lstStyle>
          <a:p>
            <a:r>
              <a:rPr lang="en-US"/>
              <a:t>Click to edit Master title style</a:t>
            </a:r>
          </a:p>
        </p:txBody>
      </p:sp>
      <p:sp>
        <p:nvSpPr>
          <p:cNvPr id="8" name="Text Placeholder 3"/>
          <p:cNvSpPr>
            <a:spLocks noGrp="1"/>
          </p:cNvSpPr>
          <p:nvPr>
            <p:ph type="body" sz="half" idx="2"/>
          </p:nvPr>
        </p:nvSpPr>
        <p:spPr>
          <a:xfrm>
            <a:off x="866216" y="2657475"/>
            <a:ext cx="6619244" cy="1857375"/>
          </a:xfrm>
        </p:spPr>
        <p:txBody>
          <a:bodyPr anchor="ctr">
            <a:normAutofit/>
          </a:bodyPr>
          <a:lstStyle>
            <a:lvl1pPr marL="0" indent="0">
              <a:buNone/>
              <a:defRPr sz="13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4" name="Date Placeholder 3"/>
          <p:cNvSpPr>
            <a:spLocks noGrp="1"/>
          </p:cNvSpPr>
          <p:nvPr>
            <p:ph type="dt" sz="half" idx="10"/>
          </p:nvPr>
        </p:nvSpPr>
        <p:spPr/>
        <p:txBody>
          <a:bodyPr/>
          <a:lstStyle/>
          <a:p>
            <a:fld id="{AFF16868-8199-4C2C-A5B1-63AEE139F88E}" type="datetimeFigureOut">
              <a:rPr lang="en-US" dirty="0"/>
              <a:t>5/31/2024</a:t>
            </a:fld>
            <a:endParaRPr lang="en-US"/>
          </a:p>
        </p:txBody>
      </p:sp>
      <p:sp>
        <p:nvSpPr>
          <p:cNvPr id="5" name="Footer Placeholder 4"/>
          <p:cNvSpPr>
            <a:spLocks noGrp="1"/>
          </p:cNvSpPr>
          <p:nvPr>
            <p:ph type="ftr" sz="quarter" idx="11"/>
          </p:nvPr>
        </p:nvSpPr>
        <p:spPr/>
        <p:txBody>
          <a:bodyPr/>
          <a:lstStyle/>
          <a:p>
            <a:r>
              <a:rPr lang="en-US"/>
              <a:t>
              </a:t>
            </a:r>
          </a:p>
        </p:txBody>
      </p:sp>
      <p:sp>
        <p:nvSpPr>
          <p:cNvPr id="13" name="Rectangle 12"/>
          <p:cNvSpPr/>
          <p:nvPr/>
        </p:nvSpPr>
        <p:spPr>
          <a:xfrm>
            <a:off x="7828359" y="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418937148"/>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9144000" cy="51435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661175" y="455502"/>
            <a:ext cx="601434" cy="1200329"/>
          </a:xfrm>
          <a:prstGeom prst="rect">
            <a:avLst/>
          </a:prstGeom>
          <a:noFill/>
        </p:spPr>
        <p:txBody>
          <a:bodyPr wrap="square" rtlCol="0">
            <a:spAutoFit/>
          </a:bodyPr>
          <a:lstStyle/>
          <a:p>
            <a:pPr algn="r"/>
            <a:r>
              <a:rPr lang="en-US" sz="7200" b="0" i="0">
                <a:solidFill>
                  <a:schemeClr val="accent1">
                    <a:lumMod val="60000"/>
                    <a:lumOff val="40000"/>
                  </a:schemeClr>
                </a:solidFill>
                <a:latin typeface="Arial"/>
                <a:cs typeface="Arial"/>
              </a:rPr>
              <a:t>“</a:t>
            </a:r>
          </a:p>
        </p:txBody>
      </p:sp>
      <p:sp>
        <p:nvSpPr>
          <p:cNvPr id="13" name="TextBox 12"/>
          <p:cNvSpPr txBox="1"/>
          <p:nvPr/>
        </p:nvSpPr>
        <p:spPr bwMode="gray">
          <a:xfrm>
            <a:off x="7413344" y="1960341"/>
            <a:ext cx="489572" cy="1200329"/>
          </a:xfrm>
          <a:prstGeom prst="rect">
            <a:avLst/>
          </a:prstGeom>
          <a:noFill/>
        </p:spPr>
        <p:txBody>
          <a:bodyPr wrap="square" rtlCol="0">
            <a:spAutoFit/>
          </a:bodyPr>
          <a:lstStyle/>
          <a:p>
            <a:pPr algn="r"/>
            <a:r>
              <a:rPr lang="en-US" sz="7200" b="0" i="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186408" y="736600"/>
            <a:ext cx="6340430" cy="2022474"/>
          </a:xfrm>
        </p:spPr>
        <p:txBody>
          <a:bodyPr/>
          <a:lstStyle>
            <a:lvl1pPr>
              <a:defRPr sz="3000"/>
            </a:lvl1pPr>
          </a:lstStyle>
          <a:p>
            <a:r>
              <a:rPr lang="en-US"/>
              <a:t>Click to edit Master title style</a:t>
            </a:r>
          </a:p>
        </p:txBody>
      </p:sp>
      <p:sp>
        <p:nvSpPr>
          <p:cNvPr id="14" name="Text Placeholder 3"/>
          <p:cNvSpPr>
            <a:spLocks noGrp="1"/>
          </p:cNvSpPr>
          <p:nvPr>
            <p:ph type="body" sz="half" idx="13"/>
          </p:nvPr>
        </p:nvSpPr>
        <p:spPr bwMode="gray">
          <a:xfrm>
            <a:off x="1459459" y="2759074"/>
            <a:ext cx="5798414" cy="256631"/>
          </a:xfrm>
        </p:spPr>
        <p:txBody>
          <a:bodyPr anchor="t">
            <a:normAutofit/>
          </a:bodyPr>
          <a:lstStyle>
            <a:lvl1pPr marL="0" indent="0">
              <a:buNone/>
              <a:defRPr lang="en-US" sz="1050" b="0" i="0" kern="1200" cap="small" dirty="0">
                <a:solidFill>
                  <a:schemeClr val="accent1">
                    <a:lumMod val="60000"/>
                    <a:lumOff val="40000"/>
                  </a:schemeClr>
                </a:solidFill>
                <a:latin typeface="+mn-lt"/>
                <a:ea typeface="+mn-ea"/>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10" name="Text Placeholder 3"/>
          <p:cNvSpPr>
            <a:spLocks noGrp="1"/>
          </p:cNvSpPr>
          <p:nvPr>
            <p:ph type="body" sz="half" idx="2"/>
          </p:nvPr>
        </p:nvSpPr>
        <p:spPr>
          <a:xfrm>
            <a:off x="866216" y="3771899"/>
            <a:ext cx="6933673" cy="748393"/>
          </a:xfrm>
        </p:spPr>
        <p:txBody>
          <a:bodyPr anchor="ctr">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4" name="Date Placeholder 3"/>
          <p:cNvSpPr>
            <a:spLocks noGrp="1"/>
          </p:cNvSpPr>
          <p:nvPr>
            <p:ph type="dt" sz="half" idx="10"/>
          </p:nvPr>
        </p:nvSpPr>
        <p:spPr/>
        <p:txBody>
          <a:bodyPr/>
          <a:lstStyle/>
          <a:p>
            <a:fld id="{AAD9FF7F-6988-44CC-821B-644E70CD2F73}" type="datetimeFigureOut">
              <a:rPr lang="en-US" dirty="0"/>
              <a:t>5/31/2024</a:t>
            </a:fld>
            <a:endParaRPr lang="en-US"/>
          </a:p>
        </p:txBody>
      </p:sp>
      <p:sp>
        <p:nvSpPr>
          <p:cNvPr id="5" name="Footer Placeholder 4"/>
          <p:cNvSpPr>
            <a:spLocks noGrp="1"/>
          </p:cNvSpPr>
          <p:nvPr>
            <p:ph type="ftr" sz="quarter" idx="11"/>
          </p:nvPr>
        </p:nvSpPr>
        <p:spPr/>
        <p:txBody>
          <a:bodyPr/>
          <a:lstStyle/>
          <a:p>
            <a:r>
              <a:rPr lang="en-US"/>
              <a:t>
              </a:t>
            </a:r>
          </a:p>
        </p:txBody>
      </p:sp>
      <p:sp>
        <p:nvSpPr>
          <p:cNvPr id="19" name="Rectangle 18"/>
          <p:cNvSpPr/>
          <p:nvPr/>
        </p:nvSpPr>
        <p:spPr>
          <a:xfrm>
            <a:off x="7828359" y="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080050310"/>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9144000" cy="51435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866216" y="1778000"/>
            <a:ext cx="6619245" cy="1366886"/>
          </a:xfrm>
        </p:spPr>
        <p:txBody>
          <a:bodyPr anchor="b"/>
          <a:lstStyle>
            <a:lvl1pPr algn="l">
              <a:defRPr sz="3000" b="0" cap="none"/>
            </a:lvl1pPr>
          </a:lstStyle>
          <a:p>
            <a:r>
              <a:rPr lang="en-US"/>
              <a:t>Click to edit Master title style</a:t>
            </a:r>
          </a:p>
        </p:txBody>
      </p:sp>
      <p:sp>
        <p:nvSpPr>
          <p:cNvPr id="3" name="Text Placeholder 2"/>
          <p:cNvSpPr>
            <a:spLocks noGrp="1"/>
          </p:cNvSpPr>
          <p:nvPr>
            <p:ph type="body" idx="1"/>
          </p:nvPr>
        </p:nvSpPr>
        <p:spPr>
          <a:xfrm>
            <a:off x="866216" y="3768725"/>
            <a:ext cx="6619244" cy="645300"/>
          </a:xfrm>
        </p:spPr>
        <p:txBody>
          <a:bodyPr anchor="t"/>
          <a:lstStyle>
            <a:lvl1pPr marL="0" indent="0" algn="l">
              <a:buNone/>
              <a:defRPr sz="1500" cap="none">
                <a:solidFill>
                  <a:schemeClr val="accent1">
                    <a:lumMod val="60000"/>
                    <a:lumOff val="4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12C299-16B2-4475-990D-751901EACC14}" type="datetimeFigureOut">
              <a:rPr lang="en-US" dirty="0"/>
              <a:t>5/31/2024</a:t>
            </a:fld>
            <a:endParaRPr lang="en-US"/>
          </a:p>
        </p:txBody>
      </p:sp>
      <p:sp>
        <p:nvSpPr>
          <p:cNvPr id="5" name="Footer Placeholder 4"/>
          <p:cNvSpPr>
            <a:spLocks noGrp="1"/>
          </p:cNvSpPr>
          <p:nvPr>
            <p:ph type="ftr" sz="quarter" idx="11"/>
          </p:nvPr>
        </p:nvSpPr>
        <p:spPr/>
        <p:txBody>
          <a:bodyPr/>
          <a:lstStyle/>
          <a:p>
            <a:r>
              <a:rPr lang="en-US"/>
              <a:t>
              </a:t>
            </a:r>
          </a:p>
        </p:txBody>
      </p:sp>
      <p:sp>
        <p:nvSpPr>
          <p:cNvPr id="14" name="Rectangle 13"/>
          <p:cNvSpPr/>
          <p:nvPr/>
        </p:nvSpPr>
        <p:spPr>
          <a:xfrm>
            <a:off x="7828359" y="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861336510"/>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866216" y="730251"/>
            <a:ext cx="6619244" cy="530223"/>
          </a:xfrm>
        </p:spPr>
        <p:txBody>
          <a:bodyPr/>
          <a:lstStyle>
            <a:lvl1pPr>
              <a:defRPr sz="2700"/>
            </a:lvl1pPr>
          </a:lstStyle>
          <a:p>
            <a:r>
              <a:rPr lang="en-US"/>
              <a:t>Click to edit Master title style</a:t>
            </a:r>
          </a:p>
        </p:txBody>
      </p:sp>
      <p:sp>
        <p:nvSpPr>
          <p:cNvPr id="3" name="Text Placeholder 2"/>
          <p:cNvSpPr>
            <a:spLocks noGrp="1"/>
          </p:cNvSpPr>
          <p:nvPr>
            <p:ph type="body" idx="1"/>
          </p:nvPr>
        </p:nvSpPr>
        <p:spPr>
          <a:xfrm>
            <a:off x="866215" y="1952626"/>
            <a:ext cx="2356409" cy="432197"/>
          </a:xfrm>
        </p:spPr>
        <p:txBody>
          <a:bodyPr anchor="b">
            <a:noAutofit/>
          </a:bodyPr>
          <a:lstStyle>
            <a:lvl1pPr marL="0" indent="0">
              <a:buNone/>
              <a:defRPr sz="1800" b="0">
                <a:solidFill>
                  <a:schemeClr val="accent1">
                    <a:lumMod val="60000"/>
                    <a:lumOff val="4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6" name="Text Placeholder 3"/>
          <p:cNvSpPr>
            <a:spLocks noGrp="1"/>
          </p:cNvSpPr>
          <p:nvPr>
            <p:ph type="body" sz="half" idx="15"/>
          </p:nvPr>
        </p:nvSpPr>
        <p:spPr>
          <a:xfrm>
            <a:off x="866215" y="2384823"/>
            <a:ext cx="2356409" cy="2135470"/>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Text Placeholder 4"/>
          <p:cNvSpPr>
            <a:spLocks noGrp="1"/>
          </p:cNvSpPr>
          <p:nvPr>
            <p:ph type="body" sz="quarter" idx="3"/>
          </p:nvPr>
        </p:nvSpPr>
        <p:spPr>
          <a:xfrm>
            <a:off x="3384541" y="1952625"/>
            <a:ext cx="2360257" cy="432197"/>
          </a:xfrm>
        </p:spPr>
        <p:txBody>
          <a:bodyPr anchor="b">
            <a:noAutofit/>
          </a:bodyPr>
          <a:lstStyle>
            <a:lvl1pPr marL="0" indent="0">
              <a:buNone/>
              <a:defRPr sz="1800" b="0">
                <a:solidFill>
                  <a:schemeClr val="accent1">
                    <a:lumMod val="60000"/>
                    <a:lumOff val="4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9" name="Text Placeholder 3"/>
          <p:cNvSpPr>
            <a:spLocks noGrp="1"/>
          </p:cNvSpPr>
          <p:nvPr>
            <p:ph type="body" sz="half" idx="16"/>
          </p:nvPr>
        </p:nvSpPr>
        <p:spPr>
          <a:xfrm>
            <a:off x="3384541" y="2384823"/>
            <a:ext cx="2360257" cy="2135470"/>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14" name="Text Placeholder 4"/>
          <p:cNvSpPr>
            <a:spLocks noGrp="1"/>
          </p:cNvSpPr>
          <p:nvPr>
            <p:ph type="body" sz="quarter" idx="13"/>
          </p:nvPr>
        </p:nvSpPr>
        <p:spPr>
          <a:xfrm>
            <a:off x="5916101" y="1952626"/>
            <a:ext cx="2359298" cy="432197"/>
          </a:xfrm>
        </p:spPr>
        <p:txBody>
          <a:bodyPr anchor="b">
            <a:noAutofit/>
          </a:bodyPr>
          <a:lstStyle>
            <a:lvl1pPr marL="0" indent="0">
              <a:buNone/>
              <a:defRPr sz="1800" b="0">
                <a:solidFill>
                  <a:schemeClr val="accent1">
                    <a:lumMod val="60000"/>
                    <a:lumOff val="4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0" name="Text Placeholder 3"/>
          <p:cNvSpPr>
            <a:spLocks noGrp="1"/>
          </p:cNvSpPr>
          <p:nvPr>
            <p:ph type="body" sz="half" idx="17"/>
          </p:nvPr>
        </p:nvSpPr>
        <p:spPr>
          <a:xfrm>
            <a:off x="5916247" y="2384822"/>
            <a:ext cx="2359152" cy="2135470"/>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cxnSp>
        <p:nvCxnSpPr>
          <p:cNvPr id="17" name="Straight Connector 16"/>
          <p:cNvCxnSpPr/>
          <p:nvPr/>
        </p:nvCxnSpPr>
        <p:spPr>
          <a:xfrm>
            <a:off x="3302978" y="1927225"/>
            <a:ext cx="0" cy="2619374"/>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829301" y="1927225"/>
            <a:ext cx="0" cy="2619374"/>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t>5/31/2024</a:t>
            </a:fld>
            <a:endParaRPr lang="en-US"/>
          </a:p>
        </p:txBody>
      </p:sp>
      <p:sp>
        <p:nvSpPr>
          <p:cNvPr id="8" name="Footer Placeholder 7"/>
          <p:cNvSpPr>
            <a:spLocks noGrp="1"/>
          </p:cNvSpPr>
          <p:nvPr>
            <p:ph type="ftr" sz="quarter" idx="11"/>
          </p:nvPr>
        </p:nvSpPr>
        <p:spPr/>
        <p:txBody>
          <a:bodyPr/>
          <a:lstStyle/>
          <a:p>
            <a:r>
              <a:rPr lang="en-US"/>
              <a:t>
              </a:t>
            </a:r>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666124601"/>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866216" y="730251"/>
            <a:ext cx="6619244" cy="530223"/>
          </a:xfrm>
        </p:spPr>
        <p:txBody>
          <a:bodyPr/>
          <a:lstStyle>
            <a:lvl1pPr>
              <a:defRPr sz="2700"/>
            </a:lvl1pPr>
          </a:lstStyle>
          <a:p>
            <a:r>
              <a:rPr lang="en-US"/>
              <a:t>Click to edit Master title style</a:t>
            </a:r>
          </a:p>
        </p:txBody>
      </p:sp>
      <p:sp>
        <p:nvSpPr>
          <p:cNvPr id="3" name="Text Placeholder 2"/>
          <p:cNvSpPr>
            <a:spLocks noGrp="1"/>
          </p:cNvSpPr>
          <p:nvPr>
            <p:ph type="body" idx="1"/>
          </p:nvPr>
        </p:nvSpPr>
        <p:spPr>
          <a:xfrm>
            <a:off x="866215" y="3399633"/>
            <a:ext cx="2287829" cy="432197"/>
          </a:xfrm>
        </p:spPr>
        <p:txBody>
          <a:bodyPr anchor="b">
            <a:noAutofit/>
          </a:bodyPr>
          <a:lstStyle>
            <a:lvl1pPr marL="0" indent="0">
              <a:buNone/>
              <a:defRPr sz="1800" b="0">
                <a:solidFill>
                  <a:schemeClr val="accent1">
                    <a:lumMod val="60000"/>
                    <a:lumOff val="4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9" name="Picture Placeholder 2"/>
          <p:cNvSpPr>
            <a:spLocks noGrp="1" noChangeAspect="1"/>
          </p:cNvSpPr>
          <p:nvPr>
            <p:ph type="pic" idx="15"/>
          </p:nvPr>
        </p:nvSpPr>
        <p:spPr>
          <a:xfrm>
            <a:off x="1000915" y="1952625"/>
            <a:ext cx="2018432" cy="1193633"/>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p>
        </p:txBody>
      </p:sp>
      <p:sp>
        <p:nvSpPr>
          <p:cNvPr id="22" name="Text Placeholder 3"/>
          <p:cNvSpPr>
            <a:spLocks noGrp="1"/>
          </p:cNvSpPr>
          <p:nvPr>
            <p:ph type="body" sz="half" idx="18"/>
          </p:nvPr>
        </p:nvSpPr>
        <p:spPr>
          <a:xfrm>
            <a:off x="866215" y="3831830"/>
            <a:ext cx="2287829" cy="688464"/>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Text Placeholder 4"/>
          <p:cNvSpPr>
            <a:spLocks noGrp="1"/>
          </p:cNvSpPr>
          <p:nvPr>
            <p:ph type="body" sz="quarter" idx="3"/>
          </p:nvPr>
        </p:nvSpPr>
        <p:spPr>
          <a:xfrm>
            <a:off x="3426649" y="3399634"/>
            <a:ext cx="2287829" cy="432197"/>
          </a:xfrm>
        </p:spPr>
        <p:txBody>
          <a:bodyPr anchor="b">
            <a:noAutofit/>
          </a:bodyPr>
          <a:lstStyle>
            <a:lvl1pPr marL="0" indent="0">
              <a:buNone/>
              <a:defRPr sz="1800" b="0">
                <a:solidFill>
                  <a:schemeClr val="accent1">
                    <a:lumMod val="60000"/>
                    <a:lumOff val="4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1" name="Picture Placeholder 2"/>
          <p:cNvSpPr>
            <a:spLocks noGrp="1" noChangeAspect="1"/>
          </p:cNvSpPr>
          <p:nvPr>
            <p:ph type="pic" idx="21"/>
          </p:nvPr>
        </p:nvSpPr>
        <p:spPr>
          <a:xfrm>
            <a:off x="3561347" y="1952625"/>
            <a:ext cx="2018432" cy="1193633"/>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p>
        </p:txBody>
      </p:sp>
      <p:sp>
        <p:nvSpPr>
          <p:cNvPr id="23" name="Text Placeholder 3"/>
          <p:cNvSpPr>
            <a:spLocks noGrp="1"/>
          </p:cNvSpPr>
          <p:nvPr>
            <p:ph type="body" sz="half" idx="19"/>
          </p:nvPr>
        </p:nvSpPr>
        <p:spPr>
          <a:xfrm>
            <a:off x="3427629" y="3831829"/>
            <a:ext cx="2287829" cy="688464"/>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14" name="Text Placeholder 4"/>
          <p:cNvSpPr>
            <a:spLocks noGrp="1"/>
          </p:cNvSpPr>
          <p:nvPr>
            <p:ph type="body" sz="quarter" idx="13"/>
          </p:nvPr>
        </p:nvSpPr>
        <p:spPr>
          <a:xfrm>
            <a:off x="5987082" y="3399634"/>
            <a:ext cx="2288321" cy="432197"/>
          </a:xfrm>
        </p:spPr>
        <p:txBody>
          <a:bodyPr anchor="b">
            <a:noAutofit/>
          </a:bodyPr>
          <a:lstStyle>
            <a:lvl1pPr marL="0" indent="0">
              <a:buNone/>
              <a:defRPr sz="1800" b="0">
                <a:solidFill>
                  <a:schemeClr val="accent1">
                    <a:lumMod val="60000"/>
                    <a:lumOff val="40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2" name="Picture Placeholder 2"/>
          <p:cNvSpPr>
            <a:spLocks noGrp="1" noChangeAspect="1"/>
          </p:cNvSpPr>
          <p:nvPr>
            <p:ph type="pic" idx="22"/>
          </p:nvPr>
        </p:nvSpPr>
        <p:spPr>
          <a:xfrm>
            <a:off x="6122273" y="1952625"/>
            <a:ext cx="2018432" cy="1193633"/>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p>
        </p:txBody>
      </p:sp>
      <p:sp>
        <p:nvSpPr>
          <p:cNvPr id="24" name="Text Placeholder 3"/>
          <p:cNvSpPr>
            <a:spLocks noGrp="1"/>
          </p:cNvSpPr>
          <p:nvPr>
            <p:ph type="body" sz="half" idx="20"/>
          </p:nvPr>
        </p:nvSpPr>
        <p:spPr>
          <a:xfrm>
            <a:off x="5987081" y="3831828"/>
            <a:ext cx="2288322" cy="688464"/>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cxnSp>
        <p:nvCxnSpPr>
          <p:cNvPr id="43" name="Straight Connector 42"/>
          <p:cNvCxnSpPr/>
          <p:nvPr/>
        </p:nvCxnSpPr>
        <p:spPr>
          <a:xfrm>
            <a:off x="3304373" y="1927225"/>
            <a:ext cx="0" cy="2619374"/>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5848352" y="1927225"/>
            <a:ext cx="0" cy="2619374"/>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t>5/31/2024</a:t>
            </a:fld>
            <a:endParaRPr lang="en-US"/>
          </a:p>
        </p:txBody>
      </p:sp>
      <p:sp>
        <p:nvSpPr>
          <p:cNvPr id="8" name="Footer Placeholder 7"/>
          <p:cNvSpPr>
            <a:spLocks noGrp="1"/>
          </p:cNvSpPr>
          <p:nvPr>
            <p:ph type="ftr" sz="quarter" idx="11"/>
          </p:nvPr>
        </p:nvSpPr>
        <p:spPr>
          <a:xfrm>
            <a:off x="420833" y="4793879"/>
            <a:ext cx="2733212" cy="228601"/>
          </a:xfrm>
        </p:spPr>
        <p:txBody>
          <a:bodyPr/>
          <a:lstStyle/>
          <a:p>
            <a:r>
              <a:rPr lang="en-US"/>
              <a:t>
              </a:t>
            </a:r>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577075859"/>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66216" y="730251"/>
            <a:ext cx="6619244" cy="530223"/>
          </a:xfrm>
        </p:spPr>
        <p:txBody>
          <a:bodyPr/>
          <a:lstStyle/>
          <a:p>
            <a:r>
              <a:rPr lang="en-US"/>
              <a:t>Click to edit Master title style</a:t>
            </a:r>
          </a:p>
        </p:txBody>
      </p:sp>
      <p:sp>
        <p:nvSpPr>
          <p:cNvPr id="3" name="Vertical Text Placeholder 2"/>
          <p:cNvSpPr>
            <a:spLocks noGrp="1"/>
          </p:cNvSpPr>
          <p:nvPr>
            <p:ph type="body" orient="vert" idx="1"/>
          </p:nvPr>
        </p:nvSpPr>
        <p:spPr>
          <a:xfrm>
            <a:off x="866216" y="1952625"/>
            <a:ext cx="6619244" cy="2562225"/>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021580" y="4793879"/>
            <a:ext cx="742949" cy="228599"/>
          </a:xfrm>
        </p:spPr>
        <p:txBody>
          <a:bodyPr/>
          <a:lstStyle/>
          <a:p>
            <a:fld id="{53086D93-FCAC-47E0-A2EE-787E62CA814C}" type="datetimeFigureOut">
              <a:rPr lang="en-US" dirty="0"/>
              <a:t>5/31/2024</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157036214"/>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9144000" cy="51435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6438927" y="958850"/>
            <a:ext cx="1057474" cy="3561443"/>
          </a:xfrm>
        </p:spPr>
        <p:txBody>
          <a:bodyPr vert="eaVert" anchor="b" anchorCtr="0"/>
          <a:lstStyle/>
          <a:p>
            <a:r>
              <a:rPr lang="en-US"/>
              <a:t>Click to edit Master title style</a:t>
            </a:r>
          </a:p>
        </p:txBody>
      </p:sp>
      <p:sp>
        <p:nvSpPr>
          <p:cNvPr id="3" name="Vertical Text Placeholder 2"/>
          <p:cNvSpPr>
            <a:spLocks noGrp="1"/>
          </p:cNvSpPr>
          <p:nvPr>
            <p:ph type="body" orient="vert" idx="1"/>
          </p:nvPr>
        </p:nvSpPr>
        <p:spPr>
          <a:xfrm>
            <a:off x="866216" y="958850"/>
            <a:ext cx="4692019" cy="356144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7989829" y="4793879"/>
            <a:ext cx="744101" cy="228599"/>
          </a:xfrm>
        </p:spPr>
        <p:txBody>
          <a:bodyPr/>
          <a:lstStyle/>
          <a:p>
            <a:fld id="{CDA879A6-0FD0-4734-A311-86BFCA472E6E}" type="datetimeFigureOut">
              <a:rPr lang="en-US" dirty="0"/>
              <a:t>5/31/2024</a:t>
            </a:fld>
            <a:endParaRPr lang="en-US"/>
          </a:p>
        </p:txBody>
      </p:sp>
      <p:sp>
        <p:nvSpPr>
          <p:cNvPr id="5" name="Footer Placeholder 4"/>
          <p:cNvSpPr>
            <a:spLocks noGrp="1"/>
          </p:cNvSpPr>
          <p:nvPr>
            <p:ph type="ftr" sz="quarter" idx="11"/>
          </p:nvPr>
        </p:nvSpPr>
        <p:spPr/>
        <p:txBody>
          <a:bodyPr/>
          <a:lstStyle/>
          <a:p>
            <a:r>
              <a:rPr lang="en-US"/>
              <a:t>
              </a:t>
            </a:r>
          </a:p>
        </p:txBody>
      </p:sp>
      <p:sp>
        <p:nvSpPr>
          <p:cNvPr id="14" name="Rectangle 13"/>
          <p:cNvSpPr/>
          <p:nvPr/>
        </p:nvSpPr>
        <p:spPr>
          <a:xfrm>
            <a:off x="7828359" y="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543368003"/>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874501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591975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9144000" cy="5143500"/>
            <a:chOff x="0" y="0"/>
            <a:chExt cx="12192000" cy="6858000"/>
          </a:xfrm>
        </p:grpSpPr>
        <p:sp>
          <p:nvSpPr>
            <p:cNvPr id="7" name="Rectangle 6"/>
            <p:cNvSpPr/>
            <p:nvPr/>
          </p:nvSpPr>
          <p:spPr>
            <a:xfrm>
              <a:off x="0" y="0"/>
              <a:ext cx="12192000" cy="6858000"/>
            </a:xfrm>
            <a:prstGeom prst="rect">
              <a:avLst/>
            </a:prstGeom>
            <a:blipFill>
              <a:blip r:embed="rId21">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866216" y="730251"/>
            <a:ext cx="6571060" cy="53022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866216" y="1952625"/>
            <a:ext cx="6571060" cy="25622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989829" y="4793879"/>
            <a:ext cx="742949" cy="228599"/>
          </a:xfrm>
          <a:prstGeom prst="rect">
            <a:avLst/>
          </a:prstGeom>
        </p:spPr>
        <p:txBody>
          <a:bodyPr vert="horz" lIns="91440" tIns="45720" rIns="91440" bIns="45720" rtlCol="0" anchor="ctr"/>
          <a:lstStyle>
            <a:lvl1pPr algn="r">
              <a:defRPr sz="750" b="1" i="0">
                <a:solidFill>
                  <a:schemeClr val="accent1"/>
                </a:solidFill>
              </a:defRPr>
            </a:lvl1pPr>
          </a:lstStyle>
          <a:p>
            <a:fld id="{2BE451C3-0FF4-47C4-B829-773ADF60F88C}" type="datetimeFigureOut">
              <a:rPr lang="en-US" dirty="0"/>
              <a:t>5/31/2024</a:t>
            </a:fld>
            <a:endParaRPr lang="en-US"/>
          </a:p>
        </p:txBody>
      </p:sp>
      <p:sp>
        <p:nvSpPr>
          <p:cNvPr id="5" name="Footer Placeholder 4"/>
          <p:cNvSpPr>
            <a:spLocks noGrp="1"/>
          </p:cNvSpPr>
          <p:nvPr>
            <p:ph type="ftr" sz="quarter" idx="3"/>
          </p:nvPr>
        </p:nvSpPr>
        <p:spPr>
          <a:xfrm>
            <a:off x="420833" y="4793879"/>
            <a:ext cx="2894846" cy="228601"/>
          </a:xfrm>
          <a:prstGeom prst="rect">
            <a:avLst/>
          </a:prstGeom>
        </p:spPr>
        <p:txBody>
          <a:bodyPr vert="horz" lIns="91440" tIns="45720" rIns="91440" bIns="45720" rtlCol="0" anchor="ctr"/>
          <a:lstStyle>
            <a:lvl1pPr algn="l">
              <a:defRPr sz="750" b="1" i="0">
                <a:solidFill>
                  <a:schemeClr val="accent1"/>
                </a:solidFill>
              </a:defRPr>
            </a:lvl1pPr>
          </a:lstStyle>
          <a:p>
            <a:r>
              <a:rPr lang="en-US"/>
              <a:t>
              </a:t>
            </a:r>
          </a:p>
        </p:txBody>
      </p:sp>
      <p:sp>
        <p:nvSpPr>
          <p:cNvPr id="21" name="Rectangle 20"/>
          <p:cNvSpPr/>
          <p:nvPr/>
        </p:nvSpPr>
        <p:spPr>
          <a:xfrm>
            <a:off x="7828359" y="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7764406" y="221797"/>
            <a:ext cx="628649" cy="575765"/>
          </a:xfrm>
          <a:prstGeom prst="rect">
            <a:avLst/>
          </a:prstGeom>
        </p:spPr>
        <p:txBody>
          <a:bodyPr vert="horz" lIns="91440" tIns="45720" rIns="91440" bIns="45720" rtlCol="0" anchor="b"/>
          <a:lstStyle>
            <a:lvl1pPr algn="ctr">
              <a:defRPr sz="2100" b="0" i="0">
                <a:solidFill>
                  <a:schemeClr val="bg1"/>
                </a:solidFill>
              </a:defRPr>
            </a:lvl1p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7104407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p:hf sldNum="0" hdr="0" ftr="0" dt="0"/>
  <p:txStyles>
    <p:titleStyle>
      <a:lvl1pPr algn="l" defTabSz="342900" rtl="0" eaLnBrk="1" latinLnBrk="0" hangingPunct="1">
        <a:spcBef>
          <a:spcPct val="0"/>
        </a:spcBef>
        <a:buNone/>
        <a:defRPr sz="27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75" indent="-257175" algn="l" defTabSz="342900" rtl="0" eaLnBrk="1" latinLnBrk="0" hangingPunct="1">
        <a:spcBef>
          <a:spcPts val="750"/>
        </a:spcBef>
        <a:spcAft>
          <a:spcPts val="0"/>
        </a:spcAft>
        <a:buClr>
          <a:schemeClr val="accent1"/>
        </a:buClr>
        <a:buSzPct val="80000"/>
        <a:buFont typeface="Wingdings 3" charset="2"/>
        <a:buChar char=""/>
        <a:defRPr sz="1350" b="0" i="0" kern="1200">
          <a:solidFill>
            <a:schemeClr val="tx1">
              <a:lumMod val="75000"/>
              <a:lumOff val="25000"/>
            </a:schemeClr>
          </a:solidFill>
          <a:latin typeface="+mn-lt"/>
          <a:ea typeface="+mn-ea"/>
          <a:cs typeface="+mn-cs"/>
        </a:defRPr>
      </a:lvl1pPr>
      <a:lvl2pPr marL="557213" indent="-214313" algn="l" defTabSz="342900" rtl="0" eaLnBrk="1" latinLnBrk="0" hangingPunct="1">
        <a:spcBef>
          <a:spcPts val="75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2pPr>
      <a:lvl3pPr marL="857250" indent="-171450" algn="l" defTabSz="342900" rtl="0" eaLnBrk="1" latinLnBrk="0" hangingPunct="1">
        <a:spcBef>
          <a:spcPts val="750"/>
        </a:spcBef>
        <a:spcAft>
          <a:spcPts val="0"/>
        </a:spcAft>
        <a:buClr>
          <a:schemeClr val="accent1"/>
        </a:buClr>
        <a:buSzPct val="80000"/>
        <a:buFont typeface="Wingdings 3" charset="2"/>
        <a:buChar char=""/>
        <a:defRPr sz="1050" b="0" i="0" kern="1200">
          <a:solidFill>
            <a:schemeClr val="tx1">
              <a:lumMod val="75000"/>
              <a:lumOff val="25000"/>
            </a:schemeClr>
          </a:solidFill>
          <a:latin typeface="+mn-lt"/>
          <a:ea typeface="+mn-ea"/>
          <a:cs typeface="+mn-cs"/>
        </a:defRPr>
      </a:lvl3pPr>
      <a:lvl4pPr marL="1200150" indent="-171450" algn="l" defTabSz="342900" rtl="0" eaLnBrk="1" latinLnBrk="0" hangingPunct="1">
        <a:spcBef>
          <a:spcPts val="750"/>
        </a:spcBef>
        <a:spcAft>
          <a:spcPts val="0"/>
        </a:spcAft>
        <a:buClr>
          <a:schemeClr val="accent1"/>
        </a:buClr>
        <a:buSzPct val="80000"/>
        <a:buFont typeface="Wingdings 3" charset="2"/>
        <a:buChar char=""/>
        <a:defRPr sz="900" b="0" i="0" kern="1200">
          <a:solidFill>
            <a:schemeClr val="tx1">
              <a:lumMod val="75000"/>
              <a:lumOff val="25000"/>
            </a:schemeClr>
          </a:solidFill>
          <a:latin typeface="+mn-lt"/>
          <a:ea typeface="+mn-ea"/>
          <a:cs typeface="+mn-cs"/>
        </a:defRPr>
      </a:lvl4pPr>
      <a:lvl5pPr marL="1543050" indent="-171450" algn="l" defTabSz="342900" rtl="0" eaLnBrk="1" latinLnBrk="0" hangingPunct="1">
        <a:spcBef>
          <a:spcPts val="750"/>
        </a:spcBef>
        <a:spcAft>
          <a:spcPts val="0"/>
        </a:spcAft>
        <a:buClr>
          <a:schemeClr val="accent1"/>
        </a:buClr>
        <a:buSzPct val="80000"/>
        <a:buFont typeface="Wingdings 3" charset="2"/>
        <a:buChar char=""/>
        <a:defRPr sz="900" b="0" i="0" kern="1200">
          <a:solidFill>
            <a:schemeClr val="tx1">
              <a:lumMod val="75000"/>
              <a:lumOff val="25000"/>
            </a:schemeClr>
          </a:solidFill>
          <a:latin typeface="+mn-lt"/>
          <a:ea typeface="+mn-ea"/>
          <a:cs typeface="+mn-cs"/>
        </a:defRPr>
      </a:lvl5pPr>
      <a:lvl6pPr marL="1885950" indent="-171450" algn="l" defTabSz="342900" rtl="0" eaLnBrk="1" latinLnBrk="0" hangingPunct="1">
        <a:spcBef>
          <a:spcPts val="750"/>
        </a:spcBef>
        <a:spcAft>
          <a:spcPts val="0"/>
        </a:spcAft>
        <a:buClr>
          <a:schemeClr val="accent1"/>
        </a:buClr>
        <a:buSzPct val="80000"/>
        <a:buFont typeface="Wingdings 3" charset="2"/>
        <a:buChar char=""/>
        <a:defRPr sz="900" b="0" i="0" kern="1200">
          <a:solidFill>
            <a:schemeClr val="tx1">
              <a:lumMod val="75000"/>
              <a:lumOff val="25000"/>
            </a:schemeClr>
          </a:solidFill>
          <a:latin typeface="+mn-lt"/>
          <a:ea typeface="+mn-ea"/>
          <a:cs typeface="+mn-cs"/>
        </a:defRPr>
      </a:lvl6pPr>
      <a:lvl7pPr marL="2228850" indent="-171450" algn="l" defTabSz="342900" rtl="0" eaLnBrk="1" latinLnBrk="0" hangingPunct="1">
        <a:spcBef>
          <a:spcPts val="750"/>
        </a:spcBef>
        <a:spcAft>
          <a:spcPts val="0"/>
        </a:spcAft>
        <a:buClr>
          <a:schemeClr val="accent1"/>
        </a:buClr>
        <a:buSzPct val="80000"/>
        <a:buFont typeface="Wingdings 3" charset="2"/>
        <a:buChar char=""/>
        <a:defRPr sz="900" b="0" i="0" kern="1200">
          <a:solidFill>
            <a:schemeClr val="tx1">
              <a:lumMod val="75000"/>
              <a:lumOff val="25000"/>
            </a:schemeClr>
          </a:solidFill>
          <a:latin typeface="+mn-lt"/>
          <a:ea typeface="+mn-ea"/>
          <a:cs typeface="+mn-cs"/>
        </a:defRPr>
      </a:lvl7pPr>
      <a:lvl8pPr marL="2571750" indent="-171450" algn="l" defTabSz="342900" rtl="0" eaLnBrk="1" latinLnBrk="0" hangingPunct="1">
        <a:spcBef>
          <a:spcPts val="750"/>
        </a:spcBef>
        <a:spcAft>
          <a:spcPts val="0"/>
        </a:spcAft>
        <a:buClr>
          <a:schemeClr val="accent1"/>
        </a:buClr>
        <a:buSzPct val="80000"/>
        <a:buFont typeface="Wingdings 3" charset="2"/>
        <a:buChar char=""/>
        <a:defRPr sz="900" b="0" i="0" kern="1200">
          <a:solidFill>
            <a:schemeClr val="tx1">
              <a:lumMod val="75000"/>
              <a:lumOff val="25000"/>
            </a:schemeClr>
          </a:solidFill>
          <a:latin typeface="+mn-lt"/>
          <a:ea typeface="+mn-ea"/>
          <a:cs typeface="+mn-cs"/>
        </a:defRPr>
      </a:lvl8pPr>
      <a:lvl9pPr marL="2914650" indent="-171450" algn="l" defTabSz="342900" rtl="0" eaLnBrk="1" latinLnBrk="0" hangingPunct="1">
        <a:spcBef>
          <a:spcPts val="750"/>
        </a:spcBef>
        <a:spcAft>
          <a:spcPts val="0"/>
        </a:spcAft>
        <a:buClr>
          <a:schemeClr val="accent1"/>
        </a:buClr>
        <a:buSzPct val="80000"/>
        <a:buFont typeface="Wingdings 3" charset="2"/>
        <a:buChar char=""/>
        <a:defRPr sz="900" b="0" i="0" kern="1200">
          <a:solidFill>
            <a:schemeClr val="tx1">
              <a:lumMod val="75000"/>
              <a:lumOff val="25000"/>
            </a:schemeClr>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9.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9.xml"/><Relationship Id="rId6" Type="http://schemas.openxmlformats.org/officeDocument/2006/relationships/image" Target="../media/image9.sv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slides/_rels/slide7.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9.xml"/><Relationship Id="rId6" Type="http://schemas.openxmlformats.org/officeDocument/2006/relationships/image" Target="../media/image9.sv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9.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3"/>
        <p:cNvGrpSpPr/>
        <p:nvPr/>
      </p:nvGrpSpPr>
      <p:grpSpPr>
        <a:xfrm>
          <a:off x="0" y="0"/>
          <a:ext cx="0" cy="0"/>
          <a:chOff x="0" y="0"/>
          <a:chExt cx="0" cy="0"/>
        </a:xfrm>
      </p:grpSpPr>
      <p:sp>
        <p:nvSpPr>
          <p:cNvPr id="60" name="Rectangle 59">
            <a:extLst>
              <a:ext uri="{FF2B5EF4-FFF2-40B4-BE49-F238E27FC236}">
                <a16:creationId xmlns:a16="http://schemas.microsoft.com/office/drawing/2014/main" id="{712E451E-151A-4910-BF41-6A040B659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endParaRPr lang="en-US"/>
          </a:p>
        </p:txBody>
      </p:sp>
      <p:sp useBgFill="1">
        <p:nvSpPr>
          <p:cNvPr id="62" name="Rectangle 61">
            <a:extLst>
              <a:ext uri="{FF2B5EF4-FFF2-40B4-BE49-F238E27FC236}">
                <a16:creationId xmlns:a16="http://schemas.microsoft.com/office/drawing/2014/main" id="{C296EFE4-A70C-4388-9A15-3F657B6615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187" y="355308"/>
            <a:ext cx="8420318" cy="4427122"/>
          </a:xfrm>
          <a:prstGeom prst="rect">
            <a:avLst/>
          </a:prstGeom>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4" name="Google Shape;54;p13"/>
          <p:cNvSpPr txBox="1">
            <a:spLocks noGrp="1"/>
          </p:cNvSpPr>
          <p:nvPr>
            <p:ph type="ctrTitle"/>
          </p:nvPr>
        </p:nvSpPr>
        <p:spPr>
          <a:xfrm>
            <a:off x="899553" y="1574799"/>
            <a:ext cx="6619244" cy="2008236"/>
          </a:xfrm>
          <a:prstGeom prst="rect">
            <a:avLst/>
          </a:prstGeom>
        </p:spPr>
        <p:txBody>
          <a:bodyPr spcFirstLastPara="1" lIns="91425" tIns="91425" rIns="91425" bIns="91425" anchorCtr="0">
            <a:normAutofit/>
          </a:bodyPr>
          <a:lstStyle/>
          <a:p>
            <a:pPr marL="0" lvl="0" indent="0" rtl="0">
              <a:spcBef>
                <a:spcPts val="0"/>
              </a:spcBef>
              <a:spcAft>
                <a:spcPts val="0"/>
              </a:spcAft>
              <a:buNone/>
            </a:pPr>
            <a:r>
              <a:rPr lang="en-US" b="1" dirty="0">
                <a:solidFill>
                  <a:schemeClr val="tx2">
                    <a:lumMod val="75000"/>
                  </a:schemeClr>
                </a:solidFill>
              </a:rPr>
              <a:t>Debriefing, Coaching and Difficult Situations</a:t>
            </a:r>
          </a:p>
        </p:txBody>
      </p:sp>
      <p:sp>
        <p:nvSpPr>
          <p:cNvPr id="55" name="Google Shape;55;p13"/>
          <p:cNvSpPr txBox="1">
            <a:spLocks noGrp="1"/>
          </p:cNvSpPr>
          <p:nvPr>
            <p:ph type="subTitle" idx="1"/>
          </p:nvPr>
        </p:nvSpPr>
        <p:spPr>
          <a:xfrm>
            <a:off x="866216" y="3583035"/>
            <a:ext cx="6619243" cy="646065"/>
          </a:xfrm>
          <a:prstGeom prst="rect">
            <a:avLst/>
          </a:prstGeom>
        </p:spPr>
        <p:txBody>
          <a:bodyPr spcFirstLastPara="1" lIns="91425" tIns="91425" rIns="91425" bIns="91425" anchorCtr="0">
            <a:noAutofit/>
          </a:bodyPr>
          <a:lstStyle/>
          <a:p>
            <a:pPr>
              <a:spcBef>
                <a:spcPts val="0"/>
              </a:spcBef>
              <a:spcAft>
                <a:spcPts val="600"/>
              </a:spcAft>
            </a:pPr>
            <a:r>
              <a:rPr lang="en-US" sz="2400">
                <a:solidFill>
                  <a:schemeClr val="tx2"/>
                </a:solidFill>
              </a:rPr>
              <a:t>How to interact with participants </a:t>
            </a:r>
            <a:endParaRPr lang="en-US">
              <a:solidFill>
                <a:schemeClr val="tx2"/>
              </a:solidFill>
            </a:endParaRPr>
          </a:p>
          <a:p>
            <a:pPr marL="0" lvl="0" indent="0">
              <a:spcBef>
                <a:spcPts val="0"/>
              </a:spcBef>
              <a:spcAft>
                <a:spcPts val="600"/>
              </a:spcAft>
              <a:buNone/>
            </a:pPr>
            <a:r>
              <a:rPr lang="en-US" sz="2400">
                <a:solidFill>
                  <a:schemeClr val="tx2"/>
                </a:solidFill>
              </a:rPr>
              <a:t>to create powerful learning</a:t>
            </a:r>
            <a:endParaRPr lang="en-US">
              <a:solidFill>
                <a:schemeClr val="tx2"/>
              </a:solidFill>
            </a:endParaRPr>
          </a:p>
        </p:txBody>
      </p:sp>
      <p:sp>
        <p:nvSpPr>
          <p:cNvPr id="64" name="Rectangle 63">
            <a:extLst>
              <a:ext uri="{FF2B5EF4-FFF2-40B4-BE49-F238E27FC236}">
                <a16:creationId xmlns:a16="http://schemas.microsoft.com/office/drawing/2014/main" id="{425EBAFC-9388-432A-BCFD-EEA2F410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3" name="Picture 2" descr="Young businessman arms crossed">
            <a:extLst>
              <a:ext uri="{FF2B5EF4-FFF2-40B4-BE49-F238E27FC236}">
                <a16:creationId xmlns:a16="http://schemas.microsoft.com/office/drawing/2014/main" id="{AC2C9F24-AAEC-62E6-66AB-79B212FC38D7}"/>
              </a:ext>
            </a:extLst>
          </p:cNvPr>
          <p:cNvPicPr>
            <a:picLocks noChangeAspect="1"/>
          </p:cNvPicPr>
          <p:nvPr/>
        </p:nvPicPr>
        <p:blipFill>
          <a:blip r:embed="rId3"/>
          <a:stretch>
            <a:fillRect/>
          </a:stretch>
        </p:blipFill>
        <p:spPr>
          <a:xfrm flipH="1">
            <a:off x="7497232" y="2579042"/>
            <a:ext cx="1057205" cy="2015528"/>
          </a:xfrm>
          <a:prstGeom prst="rect">
            <a:avLst/>
          </a:prstGeom>
        </p:spPr>
      </p:pic>
      <p:pic>
        <p:nvPicPr>
          <p:cNvPr id="5" name="Picture 4" descr="Business woman arms crossed">
            <a:extLst>
              <a:ext uri="{FF2B5EF4-FFF2-40B4-BE49-F238E27FC236}">
                <a16:creationId xmlns:a16="http://schemas.microsoft.com/office/drawing/2014/main" id="{3E5D6144-4AA1-6826-943C-5F6D0DEEB561}"/>
              </a:ext>
            </a:extLst>
          </p:cNvPr>
          <p:cNvPicPr>
            <a:picLocks noChangeAspect="1"/>
          </p:cNvPicPr>
          <p:nvPr/>
        </p:nvPicPr>
        <p:blipFill>
          <a:blip r:embed="rId4"/>
          <a:stretch>
            <a:fillRect/>
          </a:stretch>
        </p:blipFill>
        <p:spPr>
          <a:xfrm>
            <a:off x="6818858" y="1148012"/>
            <a:ext cx="499441" cy="1866413"/>
          </a:xfrm>
          <a:prstGeom prst="rect">
            <a:avLst/>
          </a:prstGeom>
        </p:spPr>
      </p:pic>
      <p:pic>
        <p:nvPicPr>
          <p:cNvPr id="7" name="Picture 6" descr="Businessman thumbs down">
            <a:extLst>
              <a:ext uri="{FF2B5EF4-FFF2-40B4-BE49-F238E27FC236}">
                <a16:creationId xmlns:a16="http://schemas.microsoft.com/office/drawing/2014/main" id="{8AF4AB4A-F3BB-8BF9-C627-82F15CC268A9}"/>
              </a:ext>
            </a:extLst>
          </p:cNvPr>
          <p:cNvPicPr>
            <a:picLocks noChangeAspect="1"/>
          </p:cNvPicPr>
          <p:nvPr/>
        </p:nvPicPr>
        <p:blipFill>
          <a:blip r:embed="rId5"/>
          <a:stretch>
            <a:fillRect/>
          </a:stretch>
        </p:blipFill>
        <p:spPr>
          <a:xfrm flipH="1">
            <a:off x="5759100" y="429117"/>
            <a:ext cx="804123" cy="186641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5259A-9932-BEF6-B1B1-9563376C290D}"/>
              </a:ext>
            </a:extLst>
          </p:cNvPr>
          <p:cNvSpPr>
            <a:spLocks noGrp="1"/>
          </p:cNvSpPr>
          <p:nvPr>
            <p:ph type="title"/>
          </p:nvPr>
        </p:nvSpPr>
        <p:spPr>
          <a:xfrm>
            <a:off x="772698" y="626342"/>
            <a:ext cx="6612623" cy="654913"/>
          </a:xfrm>
        </p:spPr>
        <p:txBody>
          <a:bodyPr/>
          <a:lstStyle/>
          <a:p>
            <a:r>
              <a:rPr lang="en-US" sz="2800" b="1"/>
              <a:t>Getting Started</a:t>
            </a:r>
          </a:p>
        </p:txBody>
      </p:sp>
      <p:sp>
        <p:nvSpPr>
          <p:cNvPr id="3" name="Content Placeholder 2">
            <a:extLst>
              <a:ext uri="{FF2B5EF4-FFF2-40B4-BE49-F238E27FC236}">
                <a16:creationId xmlns:a16="http://schemas.microsoft.com/office/drawing/2014/main" id="{078EE26C-1705-DEC1-0093-7E2F198C7128}"/>
              </a:ext>
            </a:extLst>
          </p:cNvPr>
          <p:cNvSpPr>
            <a:spLocks noGrp="1"/>
          </p:cNvSpPr>
          <p:nvPr>
            <p:ph idx="1"/>
          </p:nvPr>
        </p:nvSpPr>
        <p:spPr>
          <a:xfrm>
            <a:off x="866216" y="1952625"/>
            <a:ext cx="7866153" cy="2562225"/>
          </a:xfrm>
        </p:spPr>
        <p:txBody>
          <a:bodyPr vert="horz" lIns="91440" tIns="45720" rIns="91440" bIns="45720" rtlCol="0" anchor="t">
            <a:noAutofit/>
          </a:bodyPr>
          <a:lstStyle/>
          <a:p>
            <a:r>
              <a:rPr lang="en-US" sz="2000"/>
              <a:t>Please write </a:t>
            </a:r>
            <a:r>
              <a:rPr lang="en-US" sz="2000" b="1"/>
              <a:t>ONE down on EACH sticky note</a:t>
            </a:r>
            <a:r>
              <a:rPr lang="en-US" sz="2000"/>
              <a:t> </a:t>
            </a:r>
          </a:p>
          <a:p>
            <a:pPr marL="0" indent="0">
              <a:buNone/>
            </a:pPr>
            <a:r>
              <a:rPr lang="en-US" sz="2000"/>
              <a:t> (use as many as you need!)</a:t>
            </a:r>
          </a:p>
          <a:p>
            <a:pPr marL="556895" lvl="1" indent="-213995"/>
            <a:r>
              <a:rPr lang="en-US" sz="2000"/>
              <a:t>Examples of Difficult Situations you have experienced</a:t>
            </a:r>
          </a:p>
          <a:p>
            <a:pPr marL="556895" lvl="1" indent="-213995"/>
            <a:r>
              <a:rPr lang="en-US" sz="2000"/>
              <a:t>Examples of Difficult Situations you imagine are possible/worry about</a:t>
            </a:r>
          </a:p>
          <a:p>
            <a:r>
              <a:rPr lang="en-US" sz="2000"/>
              <a:t>Do NOT use specific names, etc.</a:t>
            </a:r>
          </a:p>
          <a:p>
            <a:r>
              <a:rPr lang="en-US" sz="2000"/>
              <a:t>Place sticky notes on the wall</a:t>
            </a:r>
          </a:p>
        </p:txBody>
      </p:sp>
    </p:spTree>
    <p:extLst>
      <p:ext uri="{BB962C8B-B14F-4D97-AF65-F5344CB8AC3E}">
        <p14:creationId xmlns:p14="http://schemas.microsoft.com/office/powerpoint/2010/main" val="28266116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571473" y="621670"/>
            <a:ext cx="8520600" cy="572700"/>
          </a:xfrm>
          <a:prstGeom prst="rect">
            <a:avLst/>
          </a:prstGeom>
        </p:spPr>
        <p:txBody>
          <a:bodyPr spcFirstLastPara="1" wrap="square" lIns="91425" tIns="91425" rIns="91425" bIns="91425" anchor="t" anchorCtr="0">
            <a:noAutofit/>
          </a:bodyPr>
          <a:lstStyle/>
          <a:p>
            <a:r>
              <a:rPr lang="en" sz="2800" b="1"/>
              <a:t>Debriefing vs. Coaching:  Definitions</a:t>
            </a:r>
            <a:endParaRPr lang="en-US" sz="2800" b="1"/>
          </a:p>
        </p:txBody>
      </p:sp>
      <p:sp>
        <p:nvSpPr>
          <p:cNvPr id="61" name="Google Shape;61;p14"/>
          <p:cNvSpPr txBox="1">
            <a:spLocks noGrp="1"/>
          </p:cNvSpPr>
          <p:nvPr>
            <p:ph type="body" idx="1"/>
          </p:nvPr>
        </p:nvSpPr>
        <p:spPr>
          <a:xfrm>
            <a:off x="308666" y="1726630"/>
            <a:ext cx="4332409" cy="3416400"/>
          </a:xfrm>
          <a:prstGeom prst="rect">
            <a:avLst/>
          </a:prstGeom>
        </p:spPr>
        <p:txBody>
          <a:bodyPr spcFirstLastPara="1" vert="horz" wrap="square" lIns="91425" tIns="91425" rIns="91425" bIns="91425" rtlCol="0" anchor="t" anchorCtr="0">
            <a:noAutofit/>
          </a:bodyPr>
          <a:lstStyle/>
          <a:p>
            <a:pPr marL="0" lvl="0" indent="0" algn="l" rtl="0">
              <a:spcBef>
                <a:spcPts val="0"/>
              </a:spcBef>
              <a:spcAft>
                <a:spcPts val="0"/>
              </a:spcAft>
              <a:buNone/>
            </a:pPr>
            <a:r>
              <a:rPr lang="en" sz="1800" b="1"/>
              <a:t>Debriefing</a:t>
            </a:r>
            <a:endParaRPr lang="en-US" sz="1800" b="1"/>
          </a:p>
          <a:p>
            <a:pPr marL="457200" lvl="0" indent="-317500" algn="l" rtl="0">
              <a:spcBef>
                <a:spcPts val="1200"/>
              </a:spcBef>
              <a:spcAft>
                <a:spcPts val="0"/>
              </a:spcAft>
              <a:buSzPts val="1400"/>
              <a:buChar char="●"/>
            </a:pPr>
            <a:r>
              <a:rPr lang="en" sz="1800"/>
              <a:t>Connotation-neutral</a:t>
            </a:r>
            <a:endParaRPr sz="1800"/>
          </a:p>
          <a:p>
            <a:pPr marL="457200" lvl="0" indent="-317500" algn="l" rtl="0">
              <a:spcBef>
                <a:spcPts val="0"/>
              </a:spcBef>
              <a:spcAft>
                <a:spcPts val="0"/>
              </a:spcAft>
              <a:buSzPts val="1400"/>
              <a:buChar char="●"/>
            </a:pPr>
            <a:r>
              <a:rPr lang="en" sz="1800"/>
              <a:t>A necessary part of our process</a:t>
            </a:r>
          </a:p>
          <a:p>
            <a:r>
              <a:rPr lang="en" sz="1800"/>
              <a:t>Don't sacrifice it for time</a:t>
            </a:r>
          </a:p>
          <a:p>
            <a:r>
              <a:rPr lang="en" sz="1800"/>
              <a:t>Debriefs </a:t>
            </a:r>
            <a:r>
              <a:rPr lang="en" sz="1800" b="1"/>
              <a:t>should not be cut; </a:t>
            </a:r>
            <a:r>
              <a:rPr lang="en" sz="1800"/>
              <a:t>they cement the learning with the participant</a:t>
            </a:r>
            <a:endParaRPr sz="1800"/>
          </a:p>
          <a:p>
            <a:r>
              <a:rPr lang="en" sz="1800"/>
              <a:t>&gt;Insert round cliche here&lt;</a:t>
            </a:r>
          </a:p>
          <a:p>
            <a:r>
              <a:rPr lang="en" sz="1800"/>
              <a:t>A (good) debrief is the bridge from the content to the key points</a:t>
            </a:r>
            <a:endParaRPr sz="1800"/>
          </a:p>
        </p:txBody>
      </p:sp>
      <p:sp>
        <p:nvSpPr>
          <p:cNvPr id="62" name="Google Shape;62;p14"/>
          <p:cNvSpPr txBox="1">
            <a:spLocks noGrp="1"/>
          </p:cNvSpPr>
          <p:nvPr>
            <p:ph type="body" idx="2"/>
          </p:nvPr>
        </p:nvSpPr>
        <p:spPr>
          <a:xfrm>
            <a:off x="4832400" y="1723004"/>
            <a:ext cx="3999900" cy="34164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 sz="1800" b="1"/>
              <a:t>Coaching</a:t>
            </a:r>
            <a:endParaRPr lang="en-US" sz="1800" b="1"/>
          </a:p>
          <a:p>
            <a:pPr>
              <a:spcBef>
                <a:spcPts val="1200"/>
              </a:spcBef>
            </a:pPr>
            <a:r>
              <a:rPr lang="en" sz="1800"/>
              <a:t>Not for the Big Issues (Ellen)</a:t>
            </a:r>
          </a:p>
          <a:p>
            <a:pPr>
              <a:spcBef>
                <a:spcPts val="1200"/>
              </a:spcBef>
            </a:pPr>
            <a:r>
              <a:rPr lang="en" sz="1800"/>
              <a:t>Use it to get the room, the content, or a person back on track</a:t>
            </a:r>
            <a:endParaRPr lang="en"/>
          </a:p>
          <a:p>
            <a:r>
              <a:rPr lang="en" sz="1800"/>
              <a:t>Can be us to the participants, us to an individual, or the participants to each other (¡</a:t>
            </a:r>
            <a:r>
              <a:rPr lang="en" sz="1800" err="1"/>
              <a:t>ojo</a:t>
            </a:r>
            <a:r>
              <a:rPr lang="en" sz="1800"/>
              <a:t>!)</a:t>
            </a:r>
          </a:p>
          <a:p>
            <a:pPr marL="457200" lvl="0" indent="-317500" algn="l" rtl="0">
              <a:spcBef>
                <a:spcPts val="0"/>
              </a:spcBef>
              <a:spcAft>
                <a:spcPts val="0"/>
              </a:spcAft>
              <a:buSzPts val="1400"/>
              <a:buChar char="●"/>
            </a:pPr>
            <a:r>
              <a:rPr lang="en" sz="1800"/>
              <a:t>Can come from neutral or negative situations</a:t>
            </a:r>
            <a:endParaRPr sz="1800"/>
          </a:p>
          <a:p>
            <a:endParaRPr lang="en" sz="18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4E974-E389-1BC3-3B59-13561420E0A7}"/>
              </a:ext>
            </a:extLst>
          </p:cNvPr>
          <p:cNvSpPr>
            <a:spLocks noGrp="1"/>
          </p:cNvSpPr>
          <p:nvPr>
            <p:ph type="ctrTitle"/>
          </p:nvPr>
        </p:nvSpPr>
        <p:spPr>
          <a:xfrm>
            <a:off x="1260354" y="1568230"/>
            <a:ext cx="6619244" cy="2008236"/>
          </a:xfrm>
        </p:spPr>
        <p:txBody>
          <a:bodyPr vert="horz" lIns="91440" tIns="45720" rIns="91440" bIns="45720" rtlCol="0" anchor="ctr">
            <a:noAutofit/>
          </a:bodyPr>
          <a:lstStyle/>
          <a:p>
            <a:pPr algn="ctr"/>
            <a:r>
              <a:rPr lang="en-US" sz="4800" b="1" dirty="0"/>
              <a:t>DEBRIEFING</a:t>
            </a:r>
          </a:p>
        </p:txBody>
      </p:sp>
    </p:spTree>
    <p:extLst>
      <p:ext uri="{BB962C8B-B14F-4D97-AF65-F5344CB8AC3E}">
        <p14:creationId xmlns:p14="http://schemas.microsoft.com/office/powerpoint/2010/main" val="22646286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91000"/>
                <a:satMod val="164000"/>
                <a:lumMod val="74000"/>
              </a:schemeClr>
              <a:schemeClr val="bg2">
                <a:hueMod val="124000"/>
                <a:satMod val="140000"/>
                <a:lumMod val="142000"/>
              </a:schemeClr>
            </a:duotone>
          </a:blip>
          <a:stretch/>
        </a:blipFill>
        <a:effectLst/>
      </p:bgPr>
    </p:bg>
    <p:spTree>
      <p:nvGrpSpPr>
        <p:cNvPr id="1" name="Shape 66"/>
        <p:cNvGrpSpPr/>
        <p:nvPr/>
      </p:nvGrpSpPr>
      <p:grpSpPr>
        <a:xfrm>
          <a:off x="0" y="0"/>
          <a:ext cx="0" cy="0"/>
          <a:chOff x="0" y="0"/>
          <a:chExt cx="0" cy="0"/>
        </a:xfrm>
      </p:grpSpPr>
      <p:grpSp>
        <p:nvGrpSpPr>
          <p:cNvPr id="73" name="Group 72">
            <a:extLst>
              <a:ext uri="{FF2B5EF4-FFF2-40B4-BE49-F238E27FC236}">
                <a16:creationId xmlns:a16="http://schemas.microsoft.com/office/drawing/2014/main" id="{FAEF28A3-012D-4640-B8B8-1EF6EAF723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9144000" cy="5143500"/>
            <a:chOff x="0" y="0"/>
            <a:chExt cx="12192000" cy="6858000"/>
          </a:xfrm>
        </p:grpSpPr>
        <p:sp>
          <p:nvSpPr>
            <p:cNvPr id="74" name="Rectangle 73">
              <a:extLst>
                <a:ext uri="{FF2B5EF4-FFF2-40B4-BE49-F238E27FC236}">
                  <a16:creationId xmlns:a16="http://schemas.microsoft.com/office/drawing/2014/main" id="{F3B2F1C2-14D3-4A53-B329-323795BCFD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5" name="Oval 74">
              <a:extLst>
                <a:ext uri="{FF2B5EF4-FFF2-40B4-BE49-F238E27FC236}">
                  <a16:creationId xmlns:a16="http://schemas.microsoft.com/office/drawing/2014/main" id="{194E879E-1515-4211-8F1B-B68A92B2C2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6" name="Oval 75">
              <a:extLst>
                <a:ext uri="{FF2B5EF4-FFF2-40B4-BE49-F238E27FC236}">
                  <a16:creationId xmlns:a16="http://schemas.microsoft.com/office/drawing/2014/main" id="{F7137E7D-1F4E-498A-97D1-0E1FE6FC6F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7" name="Oval 76">
              <a:extLst>
                <a:ext uri="{FF2B5EF4-FFF2-40B4-BE49-F238E27FC236}">
                  <a16:creationId xmlns:a16="http://schemas.microsoft.com/office/drawing/2014/main" id="{91375183-B6E5-43E0-B28F-39EC908385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8" name="Oval 77">
              <a:extLst>
                <a:ext uri="{FF2B5EF4-FFF2-40B4-BE49-F238E27FC236}">
                  <a16:creationId xmlns:a16="http://schemas.microsoft.com/office/drawing/2014/main" id="{267F36BD-A8AF-4304-A662-1007CC1748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9" name="Oval 78">
              <a:extLst>
                <a:ext uri="{FF2B5EF4-FFF2-40B4-BE49-F238E27FC236}">
                  <a16:creationId xmlns:a16="http://schemas.microsoft.com/office/drawing/2014/main" id="{15D9095F-2809-4A90-A032-250AC21C3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80" name="Freeform 5">
              <a:extLst>
                <a:ext uri="{FF2B5EF4-FFF2-40B4-BE49-F238E27FC236}">
                  <a16:creationId xmlns:a16="http://schemas.microsoft.com/office/drawing/2014/main" id="{9027D7BF-C282-4477-A406-245C3F2652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81" name="Freeform 5">
              <a:extLst>
                <a:ext uri="{FF2B5EF4-FFF2-40B4-BE49-F238E27FC236}">
                  <a16:creationId xmlns:a16="http://schemas.microsoft.com/office/drawing/2014/main" id="{AC3C43D8-426E-472E-A8E8-C41BF7A876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n-US"/>
            </a:p>
          </p:txBody>
        </p:sp>
        <p:sp>
          <p:nvSpPr>
            <p:cNvPr id="82" name="Freeform 5">
              <a:extLst>
                <a:ext uri="{FF2B5EF4-FFF2-40B4-BE49-F238E27FC236}">
                  <a16:creationId xmlns:a16="http://schemas.microsoft.com/office/drawing/2014/main" id="{52DCAE0E-B8DE-4C42-A48F-FA0C8345AC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84" name="Rectangle 83">
            <a:extLst>
              <a:ext uri="{FF2B5EF4-FFF2-40B4-BE49-F238E27FC236}">
                <a16:creationId xmlns:a16="http://schemas.microsoft.com/office/drawing/2014/main" id="{59647F54-801D-44AB-8284-EDDFF77631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86" name="Rectangle 85">
            <a:extLst>
              <a:ext uri="{FF2B5EF4-FFF2-40B4-BE49-F238E27FC236}">
                <a16:creationId xmlns:a16="http://schemas.microsoft.com/office/drawing/2014/main" id="{89EA2611-DCBA-4E97-A2B2-9A466E76B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8" name="Freeform: Shape 87">
            <a:extLst>
              <a:ext uri="{FF2B5EF4-FFF2-40B4-BE49-F238E27FC236}">
                <a16:creationId xmlns:a16="http://schemas.microsoft.com/office/drawing/2014/main" id="{FD2669AB-35DB-41EC-BE9C-DA80B60A32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4717577" y="732955"/>
            <a:ext cx="4540253" cy="3677591"/>
          </a:xfrm>
          <a:custGeom>
            <a:avLst/>
            <a:gdLst>
              <a:gd name="connsiteX0" fmla="*/ 6053670 w 6053670"/>
              <a:gd name="connsiteY0" fmla="*/ 1098 h 4903455"/>
              <a:gd name="connsiteX1" fmla="*/ 6053670 w 6053670"/>
              <a:gd name="connsiteY1" fmla="*/ 424590 h 4903455"/>
              <a:gd name="connsiteX2" fmla="*/ 6053670 w 6053670"/>
              <a:gd name="connsiteY2" fmla="*/ 1254558 h 4903455"/>
              <a:gd name="connsiteX3" fmla="*/ 6053670 w 6053670"/>
              <a:gd name="connsiteY3" fmla="*/ 4903455 h 4903455"/>
              <a:gd name="connsiteX4" fmla="*/ 0 w 6053670"/>
              <a:gd name="connsiteY4" fmla="*/ 4903455 h 4903455"/>
              <a:gd name="connsiteX5" fmla="*/ 0 w 6053670"/>
              <a:gd name="connsiteY5" fmla="*/ 1249853 h 4903455"/>
              <a:gd name="connsiteX6" fmla="*/ 0 w 6053670"/>
              <a:gd name="connsiteY6" fmla="*/ 424590 h 4903455"/>
              <a:gd name="connsiteX7" fmla="*/ 0 w 6053670"/>
              <a:gd name="connsiteY7" fmla="*/ 0 h 4903455"/>
              <a:gd name="connsiteX8" fmla="*/ 35717 w 6053670"/>
              <a:gd name="connsiteY8" fmla="*/ 5488 h 4903455"/>
              <a:gd name="connsiteX9" fmla="*/ 140445 w 6053670"/>
              <a:gd name="connsiteY9" fmla="*/ 21641 h 4903455"/>
              <a:gd name="connsiteX10" fmla="*/ 216722 w 6053670"/>
              <a:gd name="connsiteY10" fmla="*/ 32932 h 4903455"/>
              <a:gd name="connsiteX11" fmla="*/ 307527 w 6053670"/>
              <a:gd name="connsiteY11" fmla="*/ 44850 h 4903455"/>
              <a:gd name="connsiteX12" fmla="*/ 415282 w 6053670"/>
              <a:gd name="connsiteY12" fmla="*/ 59121 h 4903455"/>
              <a:gd name="connsiteX13" fmla="*/ 534539 w 6053670"/>
              <a:gd name="connsiteY13" fmla="*/ 74175 h 4903455"/>
              <a:gd name="connsiteX14" fmla="*/ 668931 w 6053670"/>
              <a:gd name="connsiteY14" fmla="*/ 90014 h 4903455"/>
              <a:gd name="connsiteX15" fmla="*/ 815430 w 6053670"/>
              <a:gd name="connsiteY15" fmla="*/ 106794 h 4903455"/>
              <a:gd name="connsiteX16" fmla="*/ 974641 w 6053670"/>
              <a:gd name="connsiteY16" fmla="*/ 123574 h 4903455"/>
              <a:gd name="connsiteX17" fmla="*/ 1144144 w 6053670"/>
              <a:gd name="connsiteY17" fmla="*/ 140667 h 4903455"/>
              <a:gd name="connsiteX18" fmla="*/ 1326965 w 6053670"/>
              <a:gd name="connsiteY18" fmla="*/ 156506 h 4903455"/>
              <a:gd name="connsiteX19" fmla="*/ 1518261 w 6053670"/>
              <a:gd name="connsiteY19" fmla="*/ 171717 h 4903455"/>
              <a:gd name="connsiteX20" fmla="*/ 1720453 w 6053670"/>
              <a:gd name="connsiteY20" fmla="*/ 185518 h 4903455"/>
              <a:gd name="connsiteX21" fmla="*/ 1931121 w 6053670"/>
              <a:gd name="connsiteY21" fmla="*/ 198690 h 4903455"/>
              <a:gd name="connsiteX22" fmla="*/ 2150869 w 6053670"/>
              <a:gd name="connsiteY22" fmla="*/ 211079 h 4903455"/>
              <a:gd name="connsiteX23" fmla="*/ 2263467 w 6053670"/>
              <a:gd name="connsiteY23" fmla="*/ 215470 h 4903455"/>
              <a:gd name="connsiteX24" fmla="*/ 2378487 w 6053670"/>
              <a:gd name="connsiteY24" fmla="*/ 220332 h 4903455"/>
              <a:gd name="connsiteX25" fmla="*/ 2495323 w 6053670"/>
              <a:gd name="connsiteY25" fmla="*/ 224879 h 4903455"/>
              <a:gd name="connsiteX26" fmla="*/ 2612764 w 6053670"/>
              <a:gd name="connsiteY26" fmla="*/ 227859 h 4903455"/>
              <a:gd name="connsiteX27" fmla="*/ 2732627 w 6053670"/>
              <a:gd name="connsiteY27" fmla="*/ 230525 h 4903455"/>
              <a:gd name="connsiteX28" fmla="*/ 2853700 w 6053670"/>
              <a:gd name="connsiteY28" fmla="*/ 233348 h 4903455"/>
              <a:gd name="connsiteX29" fmla="*/ 2977195 w 6053670"/>
              <a:gd name="connsiteY29" fmla="*/ 235229 h 4903455"/>
              <a:gd name="connsiteX30" fmla="*/ 3101900 w 6053670"/>
              <a:gd name="connsiteY30" fmla="*/ 235229 h 4903455"/>
              <a:gd name="connsiteX31" fmla="*/ 3227817 w 6053670"/>
              <a:gd name="connsiteY31" fmla="*/ 236170 h 4903455"/>
              <a:gd name="connsiteX32" fmla="*/ 3354944 w 6053670"/>
              <a:gd name="connsiteY32" fmla="*/ 235229 h 4903455"/>
              <a:gd name="connsiteX33" fmla="*/ 3483887 w 6053670"/>
              <a:gd name="connsiteY33" fmla="*/ 233348 h 4903455"/>
              <a:gd name="connsiteX34" fmla="*/ 3612830 w 6053670"/>
              <a:gd name="connsiteY34" fmla="*/ 231623 h 4903455"/>
              <a:gd name="connsiteX35" fmla="*/ 3743589 w 6053670"/>
              <a:gd name="connsiteY35" fmla="*/ 227859 h 4903455"/>
              <a:gd name="connsiteX36" fmla="*/ 3875559 w 6053670"/>
              <a:gd name="connsiteY36" fmla="*/ 223938 h 4903455"/>
              <a:gd name="connsiteX37" fmla="*/ 4007529 w 6053670"/>
              <a:gd name="connsiteY37" fmla="*/ 219391 h 4903455"/>
              <a:gd name="connsiteX38" fmla="*/ 4140710 w 6053670"/>
              <a:gd name="connsiteY38" fmla="*/ 212961 h 4903455"/>
              <a:gd name="connsiteX39" fmla="*/ 4275102 w 6053670"/>
              <a:gd name="connsiteY39" fmla="*/ 205277 h 4903455"/>
              <a:gd name="connsiteX40" fmla="*/ 4410098 w 6053670"/>
              <a:gd name="connsiteY40" fmla="*/ 197907 h 4903455"/>
              <a:gd name="connsiteX41" fmla="*/ 4545096 w 6053670"/>
              <a:gd name="connsiteY41" fmla="*/ 188498 h 4903455"/>
              <a:gd name="connsiteX42" fmla="*/ 4681909 w 6053670"/>
              <a:gd name="connsiteY42" fmla="*/ 177207 h 4903455"/>
              <a:gd name="connsiteX43" fmla="*/ 4816905 w 6053670"/>
              <a:gd name="connsiteY43" fmla="*/ 165916 h 4903455"/>
              <a:gd name="connsiteX44" fmla="*/ 4954323 w 6053670"/>
              <a:gd name="connsiteY44" fmla="*/ 152899 h 4903455"/>
              <a:gd name="connsiteX45" fmla="*/ 5092347 w 6053670"/>
              <a:gd name="connsiteY45" fmla="*/ 138629 h 4903455"/>
              <a:gd name="connsiteX46" fmla="*/ 5228555 w 6053670"/>
              <a:gd name="connsiteY46" fmla="*/ 123574 h 4903455"/>
              <a:gd name="connsiteX47" fmla="*/ 5366578 w 6053670"/>
              <a:gd name="connsiteY47" fmla="*/ 106010 h 4903455"/>
              <a:gd name="connsiteX48" fmla="*/ 5503997 w 6053670"/>
              <a:gd name="connsiteY48" fmla="*/ 87192 h 4903455"/>
              <a:gd name="connsiteX49" fmla="*/ 5642020 w 6053670"/>
              <a:gd name="connsiteY49" fmla="*/ 68530 h 4903455"/>
              <a:gd name="connsiteX50" fmla="*/ 5779438 w 6053670"/>
              <a:gd name="connsiteY50" fmla="*/ 46733 h 4903455"/>
              <a:gd name="connsiteX51" fmla="*/ 5916251 w 6053670"/>
              <a:gd name="connsiteY51" fmla="*/ 24464 h 490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4903455">
                <a:moveTo>
                  <a:pt x="6053670" y="1098"/>
                </a:moveTo>
                <a:lnTo>
                  <a:pt x="6053670" y="424590"/>
                </a:lnTo>
                <a:lnTo>
                  <a:pt x="6053670" y="1254558"/>
                </a:lnTo>
                <a:lnTo>
                  <a:pt x="6053670" y="4903455"/>
                </a:lnTo>
                <a:lnTo>
                  <a:pt x="0" y="4903455"/>
                </a:lnTo>
                <a:lnTo>
                  <a:pt x="0" y="1249853"/>
                </a:lnTo>
                <a:lnTo>
                  <a:pt x="0" y="424590"/>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0" y="235229"/>
                </a:lnTo>
                <a:lnTo>
                  <a:pt x="3227817" y="236170"/>
                </a:lnTo>
                <a:lnTo>
                  <a:pt x="3354944" y="235229"/>
                </a:lnTo>
                <a:lnTo>
                  <a:pt x="3483887" y="233348"/>
                </a:lnTo>
                <a:lnTo>
                  <a:pt x="3612830" y="231623"/>
                </a:lnTo>
                <a:lnTo>
                  <a:pt x="3743589" y="227859"/>
                </a:lnTo>
                <a:lnTo>
                  <a:pt x="3875559" y="223938"/>
                </a:lnTo>
                <a:lnTo>
                  <a:pt x="4007529"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txBody>
          <a:bodyPr/>
          <a:lstStyle/>
          <a:p>
            <a:endParaRPr lang="en-US"/>
          </a:p>
        </p:txBody>
      </p:sp>
      <p:sp>
        <p:nvSpPr>
          <p:cNvPr id="90" name="Freeform 5">
            <a:extLst>
              <a:ext uri="{FF2B5EF4-FFF2-40B4-BE49-F238E27FC236}">
                <a16:creationId xmlns:a16="http://schemas.microsoft.com/office/drawing/2014/main" id="{BBC615D1-6E12-40EF-915B-316CFDB55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8301"/>
            <a:ext cx="9144000" cy="5142310"/>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endParaRPr lang="en-US"/>
          </a:p>
        </p:txBody>
      </p:sp>
      <p:sp>
        <p:nvSpPr>
          <p:cNvPr id="92" name="Freeform 5">
            <a:extLst>
              <a:ext uri="{FF2B5EF4-FFF2-40B4-BE49-F238E27FC236}">
                <a16:creationId xmlns:a16="http://schemas.microsoft.com/office/drawing/2014/main" id="{B9797D36-DE1E-47CD-881A-6C1F582826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4011935" y="1369559"/>
            <a:ext cx="2474555" cy="330693"/>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txBody>
          <a:bodyPr/>
          <a:lstStyle/>
          <a:p>
            <a:endParaRPr lang="en-US"/>
          </a:p>
        </p:txBody>
      </p:sp>
      <p:sp>
        <p:nvSpPr>
          <p:cNvPr id="67" name="Google Shape;67;p15"/>
          <p:cNvSpPr txBox="1">
            <a:spLocks noGrp="1"/>
          </p:cNvSpPr>
          <p:nvPr>
            <p:ph type="title"/>
          </p:nvPr>
        </p:nvSpPr>
        <p:spPr>
          <a:xfrm>
            <a:off x="344241" y="679765"/>
            <a:ext cx="4907872" cy="1206352"/>
          </a:xfrm>
          <a:prstGeom prst="rect">
            <a:avLst/>
          </a:prstGeom>
        </p:spPr>
        <p:txBody>
          <a:bodyPr spcFirstLastPara="1" vert="horz" lIns="91440" tIns="45720" rIns="91440" bIns="45720" rtlCol="0" anchor="ctr" anchorCtr="0">
            <a:noAutofit/>
          </a:bodyPr>
          <a:lstStyle/>
          <a:p>
            <a:pPr defTabSz="457200">
              <a:lnSpc>
                <a:spcPct val="90000"/>
              </a:lnSpc>
              <a:spcBef>
                <a:spcPct val="0"/>
              </a:spcBef>
            </a:pPr>
            <a:r>
              <a:rPr lang="en-US" sz="2800" b="1">
                <a:solidFill>
                  <a:schemeClr val="tx1"/>
                </a:solidFill>
              </a:rPr>
              <a:t>Pre-Briefing:  How to prepare for a great debrief	</a:t>
            </a:r>
          </a:p>
        </p:txBody>
      </p:sp>
      <p:pic>
        <p:nvPicPr>
          <p:cNvPr id="3" name="Picture 2" descr="Workers in office">
            <a:extLst>
              <a:ext uri="{FF2B5EF4-FFF2-40B4-BE49-F238E27FC236}">
                <a16:creationId xmlns:a16="http://schemas.microsoft.com/office/drawing/2014/main" id="{8E35FE7E-4605-5F98-2CC4-5F960A63004C}"/>
              </a:ext>
            </a:extLst>
          </p:cNvPr>
          <p:cNvPicPr>
            <a:picLocks noChangeAspect="1"/>
          </p:cNvPicPr>
          <p:nvPr/>
        </p:nvPicPr>
        <p:blipFill rotWithShape="1">
          <a:blip r:embed="rId4"/>
          <a:srcRect l="14600" r="36098" b="-2"/>
          <a:stretch/>
        </p:blipFill>
        <p:spPr>
          <a:xfrm>
            <a:off x="5563669" y="483829"/>
            <a:ext cx="3093988" cy="4189027"/>
          </a:xfrm>
          <a:prstGeom prst="rect">
            <a:avLst/>
          </a:prstGeom>
        </p:spPr>
      </p:pic>
      <p:sp>
        <p:nvSpPr>
          <p:cNvPr id="94" name="Rectangle 93">
            <a:extLst>
              <a:ext uri="{FF2B5EF4-FFF2-40B4-BE49-F238E27FC236}">
                <a16:creationId xmlns:a16="http://schemas.microsoft.com/office/drawing/2014/main" id="{4A2FAF1F-F462-46AF-A9E6-CC93C4E2C3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6" name="Oval 95">
            <a:extLst>
              <a:ext uri="{FF2B5EF4-FFF2-40B4-BE49-F238E27FC236}">
                <a16:creationId xmlns:a16="http://schemas.microsoft.com/office/drawing/2014/main" id="{7146BED8-BAE9-42C5-A3DD-7B946445DB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00250"/>
            <a:ext cx="3143250" cy="314325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8" name="Oval 97">
            <a:extLst>
              <a:ext uri="{FF2B5EF4-FFF2-40B4-BE49-F238E27FC236}">
                <a16:creationId xmlns:a16="http://schemas.microsoft.com/office/drawing/2014/main" id="{15765FE8-B62F-41E4-A73C-74C91A8FD9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171700"/>
            <a:ext cx="1771650" cy="177165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8" name="Google Shape;68;p15"/>
          <p:cNvSpPr txBox="1">
            <a:spLocks noGrp="1"/>
          </p:cNvSpPr>
          <p:nvPr>
            <p:ph type="body" idx="1"/>
          </p:nvPr>
        </p:nvSpPr>
        <p:spPr>
          <a:xfrm>
            <a:off x="277995" y="1288472"/>
            <a:ext cx="5295535" cy="3384384"/>
          </a:xfrm>
          <a:prstGeom prst="rect">
            <a:avLst/>
          </a:prstGeom>
        </p:spPr>
        <p:txBody>
          <a:bodyPr spcFirstLastPara="1" vert="horz" lIns="91440" tIns="45720" rIns="91440" bIns="45720" rtlCol="0" anchor="ctr" anchorCtr="0">
            <a:noAutofit/>
          </a:bodyPr>
          <a:lstStyle/>
          <a:p>
            <a:pPr marL="457200" lvl="0" indent="-342900" defTabSz="457200">
              <a:lnSpc>
                <a:spcPct val="90000"/>
              </a:lnSpc>
              <a:spcBef>
                <a:spcPts val="1000"/>
              </a:spcBef>
              <a:buSzPct val="80000"/>
              <a:buFont typeface="Wingdings 3" charset="2"/>
              <a:buChar char=""/>
            </a:pPr>
            <a:r>
              <a:rPr lang="en-US" sz="2200">
                <a:solidFill>
                  <a:schemeClr val="tx1"/>
                </a:solidFill>
              </a:rPr>
              <a:t>Know where the nuggets are</a:t>
            </a:r>
          </a:p>
          <a:p>
            <a:pPr defTabSz="457200">
              <a:lnSpc>
                <a:spcPct val="90000"/>
              </a:lnSpc>
              <a:spcBef>
                <a:spcPts val="1000"/>
              </a:spcBef>
              <a:buSzPct val="80000"/>
              <a:buFont typeface="Wingdings 3" charset="2"/>
              <a:buChar char=""/>
            </a:pPr>
            <a:r>
              <a:rPr lang="en-US" sz="2200">
                <a:solidFill>
                  <a:schemeClr val="tx1"/>
                </a:solidFill>
              </a:rPr>
              <a:t>So close!</a:t>
            </a:r>
          </a:p>
          <a:p>
            <a:pPr defTabSz="457200">
              <a:lnSpc>
                <a:spcPct val="90000"/>
              </a:lnSpc>
              <a:spcBef>
                <a:spcPts val="1000"/>
              </a:spcBef>
              <a:buSzPct val="80000"/>
              <a:buFont typeface="Wingdings 3" charset="2"/>
              <a:buChar char=""/>
            </a:pPr>
            <a:r>
              <a:rPr lang="en-US" sz="2200">
                <a:solidFill>
                  <a:schemeClr val="tx1"/>
                </a:solidFill>
              </a:rPr>
              <a:t>It takes a (co-facilitator) village</a:t>
            </a:r>
          </a:p>
          <a:p>
            <a:pPr defTabSz="457200">
              <a:lnSpc>
                <a:spcPct val="90000"/>
              </a:lnSpc>
              <a:spcBef>
                <a:spcPts val="1000"/>
              </a:spcBef>
              <a:buSzPct val="80000"/>
              <a:buFont typeface="Wingdings 3" charset="2"/>
              <a:buChar char=""/>
            </a:pPr>
            <a:r>
              <a:rPr lang="en-US" sz="2200">
                <a:solidFill>
                  <a:schemeClr val="tx1"/>
                </a:solidFill>
              </a:rPr>
              <a:t>Where are we going?</a:t>
            </a:r>
          </a:p>
          <a:p>
            <a:pPr defTabSz="457200">
              <a:lnSpc>
                <a:spcPct val="90000"/>
              </a:lnSpc>
              <a:spcBef>
                <a:spcPts val="1000"/>
              </a:spcBef>
              <a:buSzPct val="80000"/>
              <a:buFont typeface="Wingdings 3" charset="2"/>
              <a:buChar char=""/>
            </a:pPr>
            <a:r>
              <a:rPr lang="en-US" sz="2200">
                <a:solidFill>
                  <a:schemeClr val="tx1"/>
                </a:solidFill>
              </a:rPr>
              <a:t>Plant your seeds early</a:t>
            </a:r>
          </a:p>
        </p:txBody>
      </p:sp>
    </p:spTree>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415609" y="528152"/>
            <a:ext cx="8520600" cy="572700"/>
          </a:xfrm>
          <a:prstGeom prst="rect">
            <a:avLst/>
          </a:prstGeom>
        </p:spPr>
        <p:txBody>
          <a:bodyPr spcFirstLastPara="1" wrap="square" lIns="91425" tIns="91425" rIns="91425" bIns="91425" anchor="t" anchorCtr="0">
            <a:noAutofit/>
          </a:bodyPr>
          <a:lstStyle/>
          <a:p>
            <a:r>
              <a:rPr lang="en" sz="2800" b="1"/>
              <a:t>During the Debrief:  The Lead Facilitator</a:t>
            </a:r>
            <a:endParaRPr lang="en-US" sz="2800" b="1"/>
          </a:p>
        </p:txBody>
      </p:sp>
      <p:sp>
        <p:nvSpPr>
          <p:cNvPr id="74" name="Google Shape;74;p16"/>
          <p:cNvSpPr txBox="1">
            <a:spLocks noGrp="1"/>
          </p:cNvSpPr>
          <p:nvPr>
            <p:ph type="body" idx="1"/>
          </p:nvPr>
        </p:nvSpPr>
        <p:spPr>
          <a:xfrm>
            <a:off x="314515" y="1712239"/>
            <a:ext cx="8520600" cy="3192339"/>
          </a:xfrm>
          <a:prstGeom prst="rect">
            <a:avLst/>
          </a:prstGeom>
        </p:spPr>
        <p:txBody>
          <a:bodyPr spcFirstLastPara="1" wrap="square" lIns="91425" tIns="91425" rIns="91425" bIns="91425" anchor="t" anchorCtr="0">
            <a:normAutofit/>
          </a:bodyPr>
          <a:lstStyle/>
          <a:p>
            <a:r>
              <a:rPr lang="en" sz="1800"/>
              <a:t>Hold awareness of time limits for the room (“In thirty seconds or less, can you share…?”)</a:t>
            </a:r>
            <a:endParaRPr lang="en-US" sz="1800"/>
          </a:p>
          <a:p>
            <a:r>
              <a:rPr lang="en" sz="1800"/>
              <a:t>Stay intentionally present to the conversation</a:t>
            </a:r>
          </a:p>
          <a:p>
            <a:r>
              <a:rPr lang="en" sz="1800"/>
              <a:t>D</a:t>
            </a:r>
            <a:r>
              <a:rPr lang="en-US" sz="1800"/>
              <a:t>o</a:t>
            </a:r>
            <a:r>
              <a:rPr lang="en" sz="1800" err="1"/>
              <a:t>n’t</a:t>
            </a:r>
            <a:r>
              <a:rPr lang="en" sz="1800"/>
              <a:t> be afraid to ask other participants to put their thoughts in the room </a:t>
            </a:r>
            <a:r>
              <a:rPr lang="en" sz="1800" b="1"/>
              <a:t>IF</a:t>
            </a:r>
            <a:r>
              <a:rPr lang="en" sz="1800"/>
              <a:t> you know that they are going to help focus a wayward response</a:t>
            </a:r>
          </a:p>
          <a:p>
            <a:pPr marL="457200" lvl="0" indent="-342900" algn="l" rtl="0">
              <a:spcBef>
                <a:spcPts val="0"/>
              </a:spcBef>
              <a:spcAft>
                <a:spcPts val="0"/>
              </a:spcAft>
              <a:buSzPts val="1800"/>
              <a:buChar char="●"/>
            </a:pPr>
            <a:endParaRPr sz="1800"/>
          </a:p>
          <a:p>
            <a:pPr marL="457200" lvl="0" indent="-342900" algn="l" rtl="0">
              <a:spcBef>
                <a:spcPts val="0"/>
              </a:spcBef>
              <a:spcAft>
                <a:spcPts val="0"/>
              </a:spcAft>
              <a:buSzPts val="1800"/>
              <a:buChar char="●"/>
            </a:pPr>
            <a:endParaRPr sz="1800"/>
          </a:p>
        </p:txBody>
      </p:sp>
      <p:grpSp>
        <p:nvGrpSpPr>
          <p:cNvPr id="2" name="Group 1">
            <a:extLst>
              <a:ext uri="{FF2B5EF4-FFF2-40B4-BE49-F238E27FC236}">
                <a16:creationId xmlns:a16="http://schemas.microsoft.com/office/drawing/2014/main" id="{9EF53D8A-553C-2C78-C648-8EEDBF172CDA}"/>
              </a:ext>
            </a:extLst>
          </p:cNvPr>
          <p:cNvGrpSpPr/>
          <p:nvPr/>
        </p:nvGrpSpPr>
        <p:grpSpPr>
          <a:xfrm>
            <a:off x="1620352" y="3362223"/>
            <a:ext cx="2340810" cy="1539793"/>
            <a:chOff x="1412534" y="3279096"/>
            <a:chExt cx="2070646" cy="1519011"/>
          </a:xfrm>
        </p:grpSpPr>
        <p:pic>
          <p:nvPicPr>
            <p:cNvPr id="3" name="Graphic 2" descr="Elongated speech bubble">
              <a:extLst>
                <a:ext uri="{FF2B5EF4-FFF2-40B4-BE49-F238E27FC236}">
                  <a16:creationId xmlns:a16="http://schemas.microsoft.com/office/drawing/2014/main" id="{D6238147-D80D-8902-B7F9-B2C9D0C7B28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025855" y="3279096"/>
              <a:ext cx="1457325" cy="1209675"/>
            </a:xfrm>
            <a:prstGeom prst="rect">
              <a:avLst/>
            </a:prstGeom>
          </p:spPr>
        </p:pic>
        <p:pic>
          <p:nvPicPr>
            <p:cNvPr id="7" name="Graphic 6" descr="A talking face">
              <a:extLst>
                <a:ext uri="{FF2B5EF4-FFF2-40B4-BE49-F238E27FC236}">
                  <a16:creationId xmlns:a16="http://schemas.microsoft.com/office/drawing/2014/main" id="{28FB6DA1-95AC-B7AE-AC64-40C97B4EA64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412534" y="4026212"/>
              <a:ext cx="650017" cy="771895"/>
            </a:xfrm>
            <a:prstGeom prst="rect">
              <a:avLst/>
            </a:prstGeom>
          </p:spPr>
        </p:pic>
      </p:grpSp>
      <p:grpSp>
        <p:nvGrpSpPr>
          <p:cNvPr id="4" name="Group 3">
            <a:extLst>
              <a:ext uri="{FF2B5EF4-FFF2-40B4-BE49-F238E27FC236}">
                <a16:creationId xmlns:a16="http://schemas.microsoft.com/office/drawing/2014/main" id="{4553328D-65BA-0C5E-FEA0-82111E531C43}"/>
              </a:ext>
            </a:extLst>
          </p:cNvPr>
          <p:cNvGrpSpPr/>
          <p:nvPr/>
        </p:nvGrpSpPr>
        <p:grpSpPr>
          <a:xfrm>
            <a:off x="5113981" y="3311133"/>
            <a:ext cx="2201086" cy="1596240"/>
            <a:chOff x="5456882" y="3040970"/>
            <a:chExt cx="2356949" cy="1866403"/>
          </a:xfrm>
        </p:grpSpPr>
        <p:pic>
          <p:nvPicPr>
            <p:cNvPr id="5" name="Graphic 4" descr="Spiky speech bubble">
              <a:extLst>
                <a:ext uri="{FF2B5EF4-FFF2-40B4-BE49-F238E27FC236}">
                  <a16:creationId xmlns:a16="http://schemas.microsoft.com/office/drawing/2014/main" id="{9F1A19C3-27C5-0D71-9D58-73EB5E0182A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20868264">
              <a:off x="5456882" y="3040970"/>
              <a:ext cx="1714500" cy="1685925"/>
            </a:xfrm>
            <a:prstGeom prst="rect">
              <a:avLst/>
            </a:prstGeom>
          </p:spPr>
        </p:pic>
        <p:pic>
          <p:nvPicPr>
            <p:cNvPr id="9" name="Graphic 8" descr="A concerned face">
              <a:extLst>
                <a:ext uri="{FF2B5EF4-FFF2-40B4-BE49-F238E27FC236}">
                  <a16:creationId xmlns:a16="http://schemas.microsoft.com/office/drawing/2014/main" id="{5DE64B5E-4E85-AB44-7D31-E4FF8EA6621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flipH="1">
              <a:off x="7157559" y="4189575"/>
              <a:ext cx="656272" cy="717798"/>
            </a:xfrm>
            <a:prstGeom prst="rect">
              <a:avLst/>
            </a:prstGeom>
          </p:spPr>
        </p:pic>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405218" y="507370"/>
            <a:ext cx="8520600" cy="572700"/>
          </a:xfrm>
          <a:prstGeom prst="rect">
            <a:avLst/>
          </a:prstGeom>
        </p:spPr>
        <p:txBody>
          <a:bodyPr spcFirstLastPara="1" wrap="square" lIns="91425" tIns="91425" rIns="91425" bIns="91425" anchor="t" anchorCtr="0">
            <a:noAutofit/>
          </a:bodyPr>
          <a:lstStyle/>
          <a:p>
            <a:r>
              <a:rPr lang="en" sz="2800" b="1"/>
              <a:t>During the Debrief:  The Co-Facilitators</a:t>
            </a:r>
            <a:endParaRPr lang="en-US" sz="2800" b="1"/>
          </a:p>
        </p:txBody>
      </p:sp>
      <p:sp>
        <p:nvSpPr>
          <p:cNvPr id="74" name="Google Shape;74;p16"/>
          <p:cNvSpPr txBox="1">
            <a:spLocks noGrp="1"/>
          </p:cNvSpPr>
          <p:nvPr>
            <p:ph type="body" idx="1"/>
          </p:nvPr>
        </p:nvSpPr>
        <p:spPr>
          <a:xfrm>
            <a:off x="314515" y="1712239"/>
            <a:ext cx="8520600" cy="3192339"/>
          </a:xfrm>
          <a:prstGeom prst="rect">
            <a:avLst/>
          </a:prstGeom>
        </p:spPr>
        <p:txBody>
          <a:bodyPr spcFirstLastPara="1" wrap="square" lIns="91425" tIns="91425" rIns="91425" bIns="91425" anchor="t" anchorCtr="0">
            <a:normAutofit/>
          </a:bodyPr>
          <a:lstStyle/>
          <a:p>
            <a:r>
              <a:rPr lang="en" sz="1800"/>
              <a:t>You move the mics; the lead facilitator moves the conversation      (eye contact)</a:t>
            </a:r>
            <a:endParaRPr lang="en-US"/>
          </a:p>
          <a:p>
            <a:r>
              <a:rPr lang="en" sz="1800"/>
              <a:t>Stay present (even at the back table)</a:t>
            </a:r>
          </a:p>
          <a:p>
            <a:r>
              <a:rPr lang="en" sz="1800"/>
              <a:t>Be very thoughtful about jumping in to contribute.  Have you discussed with the lead facilitator ahead of time?  Do you know how they feel about it?</a:t>
            </a:r>
          </a:p>
          <a:p>
            <a:pPr marL="457200" lvl="0" indent="-342900" algn="l" rtl="0">
              <a:spcBef>
                <a:spcPts val="0"/>
              </a:spcBef>
              <a:spcAft>
                <a:spcPts val="0"/>
              </a:spcAft>
              <a:buSzPts val="1800"/>
              <a:buChar char="●"/>
            </a:pPr>
            <a:endParaRPr sz="1800"/>
          </a:p>
          <a:p>
            <a:pPr marL="457200" lvl="0" indent="-342900" algn="l" rtl="0">
              <a:spcBef>
                <a:spcPts val="0"/>
              </a:spcBef>
              <a:spcAft>
                <a:spcPts val="0"/>
              </a:spcAft>
              <a:buSzPts val="1800"/>
              <a:buChar char="●"/>
            </a:pPr>
            <a:endParaRPr sz="1800"/>
          </a:p>
        </p:txBody>
      </p:sp>
      <p:grpSp>
        <p:nvGrpSpPr>
          <p:cNvPr id="2" name="Group 1">
            <a:extLst>
              <a:ext uri="{FF2B5EF4-FFF2-40B4-BE49-F238E27FC236}">
                <a16:creationId xmlns:a16="http://schemas.microsoft.com/office/drawing/2014/main" id="{9EF53D8A-553C-2C78-C648-8EEDBF172CDA}"/>
              </a:ext>
            </a:extLst>
          </p:cNvPr>
          <p:cNvGrpSpPr/>
          <p:nvPr/>
        </p:nvGrpSpPr>
        <p:grpSpPr>
          <a:xfrm>
            <a:off x="1620352" y="3362223"/>
            <a:ext cx="2340810" cy="1539793"/>
            <a:chOff x="1412534" y="3279096"/>
            <a:chExt cx="2070646" cy="1519011"/>
          </a:xfrm>
        </p:grpSpPr>
        <p:pic>
          <p:nvPicPr>
            <p:cNvPr id="3" name="Graphic 2" descr="Elongated speech bubble">
              <a:extLst>
                <a:ext uri="{FF2B5EF4-FFF2-40B4-BE49-F238E27FC236}">
                  <a16:creationId xmlns:a16="http://schemas.microsoft.com/office/drawing/2014/main" id="{D6238147-D80D-8902-B7F9-B2C9D0C7B28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025855" y="3279096"/>
              <a:ext cx="1457325" cy="1209675"/>
            </a:xfrm>
            <a:prstGeom prst="rect">
              <a:avLst/>
            </a:prstGeom>
          </p:spPr>
        </p:pic>
        <p:pic>
          <p:nvPicPr>
            <p:cNvPr id="7" name="Graphic 6" descr="A talking face">
              <a:extLst>
                <a:ext uri="{FF2B5EF4-FFF2-40B4-BE49-F238E27FC236}">
                  <a16:creationId xmlns:a16="http://schemas.microsoft.com/office/drawing/2014/main" id="{28FB6DA1-95AC-B7AE-AC64-40C97B4EA64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412534" y="4026212"/>
              <a:ext cx="650017" cy="771895"/>
            </a:xfrm>
            <a:prstGeom prst="rect">
              <a:avLst/>
            </a:prstGeom>
          </p:spPr>
        </p:pic>
      </p:grpSp>
      <p:grpSp>
        <p:nvGrpSpPr>
          <p:cNvPr id="4" name="Group 3">
            <a:extLst>
              <a:ext uri="{FF2B5EF4-FFF2-40B4-BE49-F238E27FC236}">
                <a16:creationId xmlns:a16="http://schemas.microsoft.com/office/drawing/2014/main" id="{4553328D-65BA-0C5E-FEA0-82111E531C43}"/>
              </a:ext>
            </a:extLst>
          </p:cNvPr>
          <p:cNvGrpSpPr/>
          <p:nvPr/>
        </p:nvGrpSpPr>
        <p:grpSpPr>
          <a:xfrm>
            <a:off x="5113981" y="3311133"/>
            <a:ext cx="2201086" cy="1596240"/>
            <a:chOff x="5456882" y="3040970"/>
            <a:chExt cx="2356949" cy="1866403"/>
          </a:xfrm>
        </p:grpSpPr>
        <p:pic>
          <p:nvPicPr>
            <p:cNvPr id="5" name="Graphic 4" descr="Spiky speech bubble">
              <a:extLst>
                <a:ext uri="{FF2B5EF4-FFF2-40B4-BE49-F238E27FC236}">
                  <a16:creationId xmlns:a16="http://schemas.microsoft.com/office/drawing/2014/main" id="{9F1A19C3-27C5-0D71-9D58-73EB5E0182A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20868264">
              <a:off x="5456882" y="3040970"/>
              <a:ext cx="1714500" cy="1685925"/>
            </a:xfrm>
            <a:prstGeom prst="rect">
              <a:avLst/>
            </a:prstGeom>
          </p:spPr>
        </p:pic>
        <p:pic>
          <p:nvPicPr>
            <p:cNvPr id="9" name="Graphic 8" descr="A concerned face">
              <a:extLst>
                <a:ext uri="{FF2B5EF4-FFF2-40B4-BE49-F238E27FC236}">
                  <a16:creationId xmlns:a16="http://schemas.microsoft.com/office/drawing/2014/main" id="{5DE64B5E-4E85-AB44-7D31-E4FF8EA6621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flipH="1">
              <a:off x="7157559" y="4189575"/>
              <a:ext cx="656272" cy="717798"/>
            </a:xfrm>
            <a:prstGeom prst="rect">
              <a:avLst/>
            </a:prstGeom>
          </p:spPr>
        </p:pic>
      </p:grpSp>
    </p:spTree>
    <p:extLst>
      <p:ext uri="{BB962C8B-B14F-4D97-AF65-F5344CB8AC3E}">
        <p14:creationId xmlns:p14="http://schemas.microsoft.com/office/powerpoint/2010/main" val="12312491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xfrm>
            <a:off x="509128" y="507370"/>
            <a:ext cx="8520600" cy="572700"/>
          </a:xfrm>
          <a:prstGeom prst="rect">
            <a:avLst/>
          </a:prstGeom>
        </p:spPr>
        <p:txBody>
          <a:bodyPr spcFirstLastPara="1" vert="horz" wrap="square" lIns="91425" tIns="91425" rIns="91425" bIns="91425" rtlCol="0" anchor="t" anchorCtr="0">
            <a:noAutofit/>
          </a:bodyPr>
          <a:lstStyle/>
          <a:p>
            <a:r>
              <a:rPr lang="en" sz="2800" b="1"/>
              <a:t>The Mic Runner:  </a:t>
            </a:r>
            <a:br>
              <a:rPr lang="en" sz="2800" b="1"/>
            </a:br>
            <a:r>
              <a:rPr lang="en" sz="2800" b="1"/>
              <a:t>Not Just a Way to Get Your Steps in</a:t>
            </a:r>
            <a:endParaRPr lang="en-US" sz="2800" b="1"/>
          </a:p>
        </p:txBody>
      </p:sp>
      <p:sp>
        <p:nvSpPr>
          <p:cNvPr id="80" name="Google Shape;80;p17"/>
          <p:cNvSpPr txBox="1">
            <a:spLocks noGrp="1"/>
          </p:cNvSpPr>
          <p:nvPr>
            <p:ph type="body" idx="1"/>
          </p:nvPr>
        </p:nvSpPr>
        <p:spPr>
          <a:xfrm>
            <a:off x="311700" y="1756438"/>
            <a:ext cx="8522784" cy="3273362"/>
          </a:xfrm>
          <a:prstGeom prst="rect">
            <a:avLst/>
          </a:prstGeom>
        </p:spPr>
        <p:txBody>
          <a:bodyPr spcFirstLastPara="1" vert="horz" wrap="square" lIns="91425" tIns="91425" rIns="91425" bIns="91425" rtlCol="0" anchor="t" anchorCtr="0">
            <a:noAutofit/>
          </a:bodyPr>
          <a:lstStyle/>
          <a:p>
            <a:r>
              <a:rPr lang="en" sz="1800" dirty="0"/>
              <a:t>Both presentation proper </a:t>
            </a:r>
            <a:r>
              <a:rPr lang="en" sz="1800" b="1" dirty="0"/>
              <a:t>AND </a:t>
            </a:r>
            <a:r>
              <a:rPr lang="en" sz="1800" dirty="0"/>
              <a:t>group work need your presence</a:t>
            </a:r>
            <a:endParaRPr lang="en-US" sz="1800" dirty="0"/>
          </a:p>
          <a:p>
            <a:r>
              <a:rPr lang="en" sz="1800" dirty="0"/>
              <a:t>The eyes are the window to the soul (and the telephone to the main facilitator)</a:t>
            </a:r>
          </a:p>
          <a:p>
            <a:r>
              <a:rPr lang="en" sz="1800" dirty="0"/>
              <a:t>Barrier or Motivator?</a:t>
            </a:r>
          </a:p>
          <a:p>
            <a:pPr marL="457200" lvl="0" indent="-342900" algn="l" rtl="0">
              <a:spcBef>
                <a:spcPts val="0"/>
              </a:spcBef>
              <a:spcAft>
                <a:spcPts val="0"/>
              </a:spcAft>
              <a:buSzPts val="1800"/>
              <a:buChar char="●"/>
            </a:pPr>
            <a:r>
              <a:rPr lang="en" sz="1800" dirty="0"/>
              <a:t>Requires both </a:t>
            </a:r>
            <a:r>
              <a:rPr lang="en" sz="1800" b="1" u="sng" err="1"/>
              <a:t>IN</a:t>
            </a:r>
            <a:r>
              <a:rPr lang="en" sz="1800" b="1" err="1"/>
              <a:t>tention</a:t>
            </a:r>
            <a:r>
              <a:rPr lang="en" sz="1800" b="1" dirty="0"/>
              <a:t> </a:t>
            </a:r>
            <a:r>
              <a:rPr lang="en" sz="1800" dirty="0"/>
              <a:t>and </a:t>
            </a:r>
            <a:r>
              <a:rPr lang="en" sz="1800" b="1" u="sng" dirty="0"/>
              <a:t>A</a:t>
            </a:r>
            <a:r>
              <a:rPr lang="en" sz="1800" b="1" dirty="0"/>
              <a:t>ttention</a:t>
            </a:r>
            <a:endParaRPr sz="1800" b="1" dirty="0"/>
          </a:p>
          <a:p>
            <a:r>
              <a:rPr lang="en" sz="1800" dirty="0"/>
              <a:t>WITH PERMISSION from your lead:</a:t>
            </a:r>
            <a:endParaRPr sz="1800" dirty="0"/>
          </a:p>
          <a:p>
            <a:pPr marL="914400" lvl="1" indent="-317500" algn="l" rtl="0">
              <a:spcBef>
                <a:spcPts val="0"/>
              </a:spcBef>
              <a:spcAft>
                <a:spcPts val="0"/>
              </a:spcAft>
              <a:buSzPts val="1400"/>
              <a:buChar char="○"/>
            </a:pPr>
            <a:r>
              <a:rPr lang="en" sz="1800" dirty="0"/>
              <a:t>So what I am hearing you say is…</a:t>
            </a:r>
            <a:endParaRPr sz="1800" dirty="0"/>
          </a:p>
          <a:p>
            <a:pPr marL="914400" lvl="1" indent="-317500" algn="l" rtl="0">
              <a:spcBef>
                <a:spcPts val="0"/>
              </a:spcBef>
              <a:spcAft>
                <a:spcPts val="0"/>
              </a:spcAft>
              <a:buSzPts val="1400"/>
              <a:buChar char="○"/>
            </a:pPr>
            <a:r>
              <a:rPr lang="en" sz="1800" dirty="0"/>
              <a:t>How does that differ from what so-and-so just said?</a:t>
            </a:r>
          </a:p>
          <a:p>
            <a:pPr marL="914400" lvl="1" indent="-317500" algn="l" rtl="0">
              <a:spcBef>
                <a:spcPts val="0"/>
              </a:spcBef>
              <a:spcAft>
                <a:spcPts val="0"/>
              </a:spcAft>
              <a:buSzPts val="1400"/>
              <a:buChar char="○"/>
            </a:pPr>
            <a:endParaRPr lang="en" sz="1800"/>
          </a:p>
          <a:p>
            <a:pPr indent="-317500">
              <a:buSzPts val="1400"/>
              <a:buChar char="○"/>
            </a:pPr>
            <a:r>
              <a:rPr lang="en" sz="1800" dirty="0"/>
              <a:t>PLEASE NOTE: MIC RUNNING IS NOT SIMPLY YOUR OPPORTUNITY TO GET YOUR DAILY STEPS.</a:t>
            </a:r>
          </a:p>
        </p:txBody>
      </p:sp>
      <p:pic>
        <p:nvPicPr>
          <p:cNvPr id="3" name="Graphic 2" descr="Microphone with solid fill">
            <a:extLst>
              <a:ext uri="{FF2B5EF4-FFF2-40B4-BE49-F238E27FC236}">
                <a16:creationId xmlns:a16="http://schemas.microsoft.com/office/drawing/2014/main" id="{5932903B-14CE-D7FE-4077-DA04DCA6232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295768" y="2451694"/>
            <a:ext cx="1194394" cy="1194394"/>
          </a:xfrm>
          <a:prstGeom prst="rect">
            <a:avLst/>
          </a:prstGeom>
        </p:spPr>
      </p:pic>
      <p:pic>
        <p:nvPicPr>
          <p:cNvPr id="5" name="Graphic 4" descr="Microphone outline">
            <a:extLst>
              <a:ext uri="{FF2B5EF4-FFF2-40B4-BE49-F238E27FC236}">
                <a16:creationId xmlns:a16="http://schemas.microsoft.com/office/drawing/2014/main" id="{CA152C7D-10E0-F2C8-1875-BAB3A1B25DB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251170" y="3128568"/>
            <a:ext cx="1027795" cy="102779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05863-A3C6-E999-F123-F70C37A66BA8}"/>
              </a:ext>
            </a:extLst>
          </p:cNvPr>
          <p:cNvSpPr>
            <a:spLocks noGrp="1"/>
          </p:cNvSpPr>
          <p:nvPr>
            <p:ph type="title"/>
          </p:nvPr>
        </p:nvSpPr>
        <p:spPr>
          <a:xfrm>
            <a:off x="866216" y="971550"/>
            <a:ext cx="2272231" cy="1200150"/>
          </a:xfrm>
        </p:spPr>
        <p:txBody>
          <a:bodyPr/>
          <a:lstStyle/>
          <a:p>
            <a:pPr algn="r"/>
            <a:r>
              <a:rPr lang="en-US" sz="3200" b="1" dirty="0"/>
              <a:t>Debriefing</a:t>
            </a:r>
            <a:endParaRPr lang="en-US" dirty="0"/>
          </a:p>
        </p:txBody>
      </p:sp>
      <p:sp>
        <p:nvSpPr>
          <p:cNvPr id="4" name="Content Placeholder 3">
            <a:extLst>
              <a:ext uri="{FF2B5EF4-FFF2-40B4-BE49-F238E27FC236}">
                <a16:creationId xmlns:a16="http://schemas.microsoft.com/office/drawing/2014/main" id="{BF5AC76F-F6DE-B0AB-8569-0CDE4589C833}"/>
              </a:ext>
            </a:extLst>
          </p:cNvPr>
          <p:cNvSpPr>
            <a:spLocks noGrp="1"/>
          </p:cNvSpPr>
          <p:nvPr>
            <p:ph idx="1"/>
          </p:nvPr>
        </p:nvSpPr>
        <p:spPr>
          <a:xfrm>
            <a:off x="4309583" y="428954"/>
            <a:ext cx="3892550" cy="4282964"/>
          </a:xfrm>
        </p:spPr>
        <p:txBody>
          <a:bodyPr>
            <a:normAutofit/>
          </a:bodyPr>
          <a:lstStyle/>
          <a:p>
            <a:pPr>
              <a:lnSpc>
                <a:spcPct val="150000"/>
              </a:lnSpc>
            </a:pPr>
            <a:r>
              <a:rPr lang="en-US" sz="1800" dirty="0"/>
              <a:t>Something important goes here</a:t>
            </a:r>
          </a:p>
          <a:p>
            <a:pPr>
              <a:lnSpc>
                <a:spcPct val="150000"/>
              </a:lnSpc>
            </a:pPr>
            <a:r>
              <a:rPr lang="en-US" sz="1800" dirty="0"/>
              <a:t>Sage wisdom will be here soon</a:t>
            </a:r>
          </a:p>
        </p:txBody>
      </p:sp>
      <p:sp>
        <p:nvSpPr>
          <p:cNvPr id="3" name="Text Placeholder 2">
            <a:extLst>
              <a:ext uri="{FF2B5EF4-FFF2-40B4-BE49-F238E27FC236}">
                <a16:creationId xmlns:a16="http://schemas.microsoft.com/office/drawing/2014/main" id="{056B43F5-857E-B702-7492-F5F89C78439E}"/>
              </a:ext>
            </a:extLst>
          </p:cNvPr>
          <p:cNvSpPr>
            <a:spLocks noGrp="1"/>
          </p:cNvSpPr>
          <p:nvPr>
            <p:ph type="body" sz="half" idx="2"/>
          </p:nvPr>
        </p:nvSpPr>
        <p:spPr>
          <a:xfrm>
            <a:off x="866215" y="2346961"/>
            <a:ext cx="2272231" cy="2171699"/>
          </a:xfrm>
        </p:spPr>
        <p:txBody>
          <a:bodyPr vert="horz" lIns="91440" tIns="45720" rIns="91440" bIns="45720" rtlCol="0" anchor="t">
            <a:normAutofit/>
          </a:bodyPr>
          <a:lstStyle/>
          <a:p>
            <a:pPr algn="r"/>
            <a:r>
              <a:rPr lang="en-US" sz="2800" b="1"/>
              <a:t>Key Points</a:t>
            </a:r>
            <a:endParaRPr lang="en-US" sz="2800"/>
          </a:p>
        </p:txBody>
      </p:sp>
    </p:spTree>
    <p:extLst>
      <p:ext uri="{BB962C8B-B14F-4D97-AF65-F5344CB8AC3E}">
        <p14:creationId xmlns:p14="http://schemas.microsoft.com/office/powerpoint/2010/main" val="23535619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4E974-E389-1BC3-3B59-13561420E0A7}"/>
              </a:ext>
            </a:extLst>
          </p:cNvPr>
          <p:cNvSpPr>
            <a:spLocks noGrp="1"/>
          </p:cNvSpPr>
          <p:nvPr>
            <p:ph type="ctrTitle"/>
          </p:nvPr>
        </p:nvSpPr>
        <p:spPr>
          <a:xfrm>
            <a:off x="1260354" y="1568230"/>
            <a:ext cx="6619244" cy="2008236"/>
          </a:xfrm>
        </p:spPr>
        <p:txBody>
          <a:bodyPr vert="horz" lIns="91440" tIns="45720" rIns="91440" bIns="45720" rtlCol="0" anchor="ctr">
            <a:noAutofit/>
          </a:bodyPr>
          <a:lstStyle/>
          <a:p>
            <a:pPr algn="ctr"/>
            <a:r>
              <a:rPr lang="en-US" sz="4800" b="1" dirty="0"/>
              <a:t>COACHING</a:t>
            </a:r>
          </a:p>
        </p:txBody>
      </p:sp>
    </p:spTree>
    <p:extLst>
      <p:ext uri="{BB962C8B-B14F-4D97-AF65-F5344CB8AC3E}">
        <p14:creationId xmlns:p14="http://schemas.microsoft.com/office/powerpoint/2010/main" val="34163858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0"/>
        <p:cNvGrpSpPr/>
        <p:nvPr/>
      </p:nvGrpSpPr>
      <p:grpSpPr>
        <a:xfrm>
          <a:off x="0" y="0"/>
          <a:ext cx="0" cy="0"/>
          <a:chOff x="0" y="0"/>
          <a:chExt cx="0" cy="0"/>
        </a:xfrm>
      </p:grpSpPr>
      <p:grpSp>
        <p:nvGrpSpPr>
          <p:cNvPr id="97" name="Group 96">
            <a:extLst>
              <a:ext uri="{FF2B5EF4-FFF2-40B4-BE49-F238E27FC236}">
                <a16:creationId xmlns:a16="http://schemas.microsoft.com/office/drawing/2014/main" id="{7084313B-C03D-4981-9786-879159A6039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9144000" cy="5143500"/>
            <a:chOff x="0" y="0"/>
            <a:chExt cx="12192000" cy="6858000"/>
          </a:xfrm>
        </p:grpSpPr>
        <p:sp>
          <p:nvSpPr>
            <p:cNvPr id="98" name="Rectangle 97">
              <a:extLst>
                <a:ext uri="{FF2B5EF4-FFF2-40B4-BE49-F238E27FC236}">
                  <a16:creationId xmlns:a16="http://schemas.microsoft.com/office/drawing/2014/main" id="{A99190B9-52DD-45DC-BE21-AACE88FEC7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9" name="Oval 98">
              <a:extLst>
                <a:ext uri="{FF2B5EF4-FFF2-40B4-BE49-F238E27FC236}">
                  <a16:creationId xmlns:a16="http://schemas.microsoft.com/office/drawing/2014/main" id="{D1EE260A-12FB-4D71-A318-71BED7FF31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0" name="Oval 99">
              <a:extLst>
                <a:ext uri="{FF2B5EF4-FFF2-40B4-BE49-F238E27FC236}">
                  <a16:creationId xmlns:a16="http://schemas.microsoft.com/office/drawing/2014/main" id="{B52EC39A-8D44-4CEF-820F-A442CFA42D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1" name="Oval 100">
              <a:extLst>
                <a:ext uri="{FF2B5EF4-FFF2-40B4-BE49-F238E27FC236}">
                  <a16:creationId xmlns:a16="http://schemas.microsoft.com/office/drawing/2014/main" id="{2D010773-529F-4A3D-A0AB-E7CE12DC61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2" name="Oval 101">
              <a:extLst>
                <a:ext uri="{FF2B5EF4-FFF2-40B4-BE49-F238E27FC236}">
                  <a16:creationId xmlns:a16="http://schemas.microsoft.com/office/drawing/2014/main" id="{D7582733-2D5B-4103-A63C-0D0D817804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3" name="Oval 102">
              <a:extLst>
                <a:ext uri="{FF2B5EF4-FFF2-40B4-BE49-F238E27FC236}">
                  <a16:creationId xmlns:a16="http://schemas.microsoft.com/office/drawing/2014/main" id="{6D073C2A-0E86-458E-88D4-27124FDADC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4" name="Freeform 5">
              <a:extLst>
                <a:ext uri="{FF2B5EF4-FFF2-40B4-BE49-F238E27FC236}">
                  <a16:creationId xmlns:a16="http://schemas.microsoft.com/office/drawing/2014/main" id="{01A64F04-7AF7-48B9-A1B0-956BBCEEFE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105" name="Freeform 5">
              <a:extLst>
                <a:ext uri="{FF2B5EF4-FFF2-40B4-BE49-F238E27FC236}">
                  <a16:creationId xmlns:a16="http://schemas.microsoft.com/office/drawing/2014/main" id="{989ABE99-7694-4211-A627-459BE5422B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n-US"/>
            </a:p>
          </p:txBody>
        </p:sp>
        <p:sp>
          <p:nvSpPr>
            <p:cNvPr id="106" name="Freeform 5">
              <a:extLst>
                <a:ext uri="{FF2B5EF4-FFF2-40B4-BE49-F238E27FC236}">
                  <a16:creationId xmlns:a16="http://schemas.microsoft.com/office/drawing/2014/main" id="{254B4214-6F53-497C-8322-9CE8158AA33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108" name="Rectangle 107">
            <a:extLst>
              <a:ext uri="{FF2B5EF4-FFF2-40B4-BE49-F238E27FC236}">
                <a16:creationId xmlns:a16="http://schemas.microsoft.com/office/drawing/2014/main" id="{20E145FF-1D18-4246-A2BA-9F6B4D5336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110" name="Rectangle 109">
            <a:extLst>
              <a:ext uri="{FF2B5EF4-FFF2-40B4-BE49-F238E27FC236}">
                <a16:creationId xmlns:a16="http://schemas.microsoft.com/office/drawing/2014/main" id="{B219AE65-9B94-44EA-BEF3-EF4BFA169C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a:extLst>
              <a:ext uri="{FF2B5EF4-FFF2-40B4-BE49-F238E27FC236}">
                <a16:creationId xmlns:a16="http://schemas.microsoft.com/office/drawing/2014/main" id="{F0C81A57-9CD5-461B-8FFE-4A8CB6CFBE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63154" y="350547"/>
            <a:ext cx="521872" cy="443933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nvGrpSpPr>
          <p:cNvPr id="114" name="Group 113">
            <a:extLst>
              <a:ext uri="{FF2B5EF4-FFF2-40B4-BE49-F238E27FC236}">
                <a16:creationId xmlns:a16="http://schemas.microsoft.com/office/drawing/2014/main" id="{3086C462-37F4-494D-8292-CCB95221CC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9144000" cy="5143500"/>
            <a:chOff x="0" y="0"/>
            <a:chExt cx="12192000" cy="6858000"/>
          </a:xfrm>
          <a:solidFill>
            <a:srgbClr val="FFFFFF"/>
          </a:solidFill>
        </p:grpSpPr>
        <p:sp>
          <p:nvSpPr>
            <p:cNvPr id="115" name="Rectangle 114">
              <a:extLst>
                <a:ext uri="{FF2B5EF4-FFF2-40B4-BE49-F238E27FC236}">
                  <a16:creationId xmlns:a16="http://schemas.microsoft.com/office/drawing/2014/main" id="{2C7D2D64-353F-4802-AA48-A70CE6020B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6" name="Freeform 5">
              <a:extLst>
                <a:ext uri="{FF2B5EF4-FFF2-40B4-BE49-F238E27FC236}">
                  <a16:creationId xmlns:a16="http://schemas.microsoft.com/office/drawing/2014/main" id="{30A6328F-CAA3-4052-BF4C-14BD47706E6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ln>
              <a:noFill/>
            </a:ln>
          </p:spPr>
          <p:style>
            <a:lnRef idx="0">
              <a:scrgbClr r="0" g="0" b="0"/>
            </a:lnRef>
            <a:fillRef idx="1002">
              <a:schemeClr val="dk2"/>
            </a:fillRef>
            <a:effectRef idx="0">
              <a:scrgbClr r="0" g="0" b="0"/>
            </a:effectRef>
            <a:fontRef idx="major"/>
          </p:style>
          <p:txBody>
            <a:bodyPr/>
            <a:lstStyle/>
            <a:p>
              <a:endParaRPr lang="en-US"/>
            </a:p>
          </p:txBody>
        </p:sp>
      </p:grpSp>
      <p:sp>
        <p:nvSpPr>
          <p:cNvPr id="91" name="Google Shape;91;p19"/>
          <p:cNvSpPr txBox="1">
            <a:spLocks noGrp="1"/>
          </p:cNvSpPr>
          <p:nvPr>
            <p:ph type="title"/>
          </p:nvPr>
        </p:nvSpPr>
        <p:spPr>
          <a:xfrm>
            <a:off x="750279" y="907467"/>
            <a:ext cx="2275935" cy="3328566"/>
          </a:xfrm>
          <a:prstGeom prst="rect">
            <a:avLst/>
          </a:prstGeom>
        </p:spPr>
        <p:txBody>
          <a:bodyPr spcFirstLastPara="1" vert="horz" lIns="91440" tIns="45720" rIns="91440" bIns="45720" rtlCol="0" anchor="ctr" anchorCtr="0">
            <a:normAutofit/>
          </a:bodyPr>
          <a:lstStyle/>
          <a:p>
            <a:pPr algn="r" defTabSz="457200">
              <a:spcBef>
                <a:spcPct val="0"/>
              </a:spcBef>
            </a:pPr>
            <a:r>
              <a:rPr lang="en-US" sz="2400">
                <a:solidFill>
                  <a:schemeClr val="tx1"/>
                </a:solidFill>
              </a:rPr>
              <a:t>Coaching:</a:t>
            </a:r>
            <a:br>
              <a:rPr lang="en-US" sz="2400">
                <a:solidFill>
                  <a:schemeClr val="tx1"/>
                </a:solidFill>
              </a:rPr>
            </a:br>
            <a:r>
              <a:rPr lang="en-US" sz="2400">
                <a:solidFill>
                  <a:schemeClr val="tx1"/>
                </a:solidFill>
              </a:rPr>
              <a:t>Group</a:t>
            </a:r>
          </a:p>
        </p:txBody>
      </p:sp>
      <p:cxnSp>
        <p:nvCxnSpPr>
          <p:cNvPr id="118" name="Straight Connector 117">
            <a:extLst>
              <a:ext uri="{FF2B5EF4-FFF2-40B4-BE49-F238E27FC236}">
                <a16:creationId xmlns:a16="http://schemas.microsoft.com/office/drawing/2014/main" id="{AD23B2CD-009B-425A-9616-1E1AD1D5AB4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267515" y="1448239"/>
            <a:ext cx="0" cy="2400300"/>
          </a:xfrm>
          <a:prstGeom prst="line">
            <a:avLst/>
          </a:prstGeom>
          <a:ln w="15875" cap="sq">
            <a:solidFill>
              <a:schemeClr val="tx2"/>
            </a:solidFill>
            <a:miter lim="800000"/>
          </a:ln>
        </p:spPr>
        <p:style>
          <a:lnRef idx="1">
            <a:schemeClr val="accent1"/>
          </a:lnRef>
          <a:fillRef idx="0">
            <a:schemeClr val="accent1"/>
          </a:fillRef>
          <a:effectRef idx="0">
            <a:schemeClr val="accent1"/>
          </a:effectRef>
          <a:fontRef idx="minor">
            <a:schemeClr val="tx1"/>
          </a:fontRef>
        </p:style>
      </p:cxnSp>
      <p:sp>
        <p:nvSpPr>
          <p:cNvPr id="92" name="Google Shape;92;p19"/>
          <p:cNvSpPr txBox="1">
            <a:spLocks noGrp="1"/>
          </p:cNvSpPr>
          <p:nvPr>
            <p:ph type="body" idx="1"/>
          </p:nvPr>
        </p:nvSpPr>
        <p:spPr>
          <a:xfrm>
            <a:off x="3508818" y="867004"/>
            <a:ext cx="4329931" cy="3482227"/>
          </a:xfrm>
          <a:prstGeom prst="rect">
            <a:avLst/>
          </a:prstGeom>
        </p:spPr>
        <p:txBody>
          <a:bodyPr spcFirstLastPara="1" vert="horz" lIns="91440" tIns="45720" rIns="91440" bIns="45720" rtlCol="0" anchor="ctr" anchorCtr="0">
            <a:normAutofit/>
          </a:bodyPr>
          <a:lstStyle/>
          <a:p>
            <a:pPr defTabSz="457200">
              <a:spcBef>
                <a:spcPts val="1000"/>
              </a:spcBef>
              <a:buSzPct val="80000"/>
              <a:buFont typeface="Wingdings 3" charset="2"/>
              <a:buChar char=""/>
            </a:pPr>
            <a:r>
              <a:rPr lang="en-US" sz="1800">
                <a:solidFill>
                  <a:schemeClr val="tx1"/>
                </a:solidFill>
              </a:rPr>
              <a:t>Paraphrase and </a:t>
            </a:r>
            <a:r>
              <a:rPr lang="en-US" sz="1800" b="1">
                <a:solidFill>
                  <a:schemeClr val="tx1"/>
                </a:solidFill>
              </a:rPr>
              <a:t>ask questions</a:t>
            </a:r>
            <a:endParaRPr lang="en-US" b="1">
              <a:solidFill>
                <a:schemeClr val="tx1"/>
              </a:solidFill>
            </a:endParaRPr>
          </a:p>
          <a:p>
            <a:pPr defTabSz="457200">
              <a:spcBef>
                <a:spcPts val="1000"/>
              </a:spcBef>
              <a:buSzPct val="80000"/>
              <a:buFont typeface="Wingdings 3" charset="2"/>
              <a:buChar char=""/>
            </a:pPr>
            <a:r>
              <a:rPr lang="en-US" sz="1800">
                <a:solidFill>
                  <a:schemeClr val="tx1"/>
                </a:solidFill>
              </a:rPr>
              <a:t>Use the wisdom of the room to redirect</a:t>
            </a:r>
          </a:p>
          <a:p>
            <a:pPr defTabSz="457200">
              <a:spcBef>
                <a:spcPts val="1000"/>
              </a:spcBef>
              <a:buSzPct val="80000"/>
              <a:buFont typeface="Wingdings 3" charset="2"/>
              <a:buChar char=""/>
            </a:pPr>
            <a:r>
              <a:rPr lang="en-US" sz="1800">
                <a:solidFill>
                  <a:schemeClr val="tx1"/>
                </a:solidFill>
              </a:rPr>
              <a:t>The "point" or "answer" should be clear by the end</a:t>
            </a:r>
          </a:p>
          <a:p>
            <a:pPr defTabSz="457200">
              <a:spcBef>
                <a:spcPts val="1000"/>
              </a:spcBef>
              <a:buSzPct val="80000"/>
              <a:buFont typeface="Wingdings 3" charset="2"/>
              <a:buChar char=""/>
            </a:pPr>
            <a:r>
              <a:rPr lang="en-US" sz="1800">
                <a:solidFill>
                  <a:schemeClr val="tx1"/>
                </a:solidFill>
              </a:rPr>
              <a:t>Start strong, end strong</a:t>
            </a:r>
            <a:endParaRPr lang="en-US">
              <a:solidFill>
                <a:schemeClr val="tx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6"/>
        <p:cNvGrpSpPr/>
        <p:nvPr/>
      </p:nvGrpSpPr>
      <p:grpSpPr>
        <a:xfrm>
          <a:off x="0" y="0"/>
          <a:ext cx="0" cy="0"/>
          <a:chOff x="0" y="0"/>
          <a:chExt cx="0" cy="0"/>
        </a:xfrm>
      </p:grpSpPr>
      <p:grpSp>
        <p:nvGrpSpPr>
          <p:cNvPr id="103" name="Group 102">
            <a:extLst>
              <a:ext uri="{FF2B5EF4-FFF2-40B4-BE49-F238E27FC236}">
                <a16:creationId xmlns:a16="http://schemas.microsoft.com/office/drawing/2014/main" id="{7084313B-C03D-4981-9786-879159A6039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9144000" cy="5143500"/>
            <a:chOff x="0" y="0"/>
            <a:chExt cx="12192000" cy="6858000"/>
          </a:xfrm>
        </p:grpSpPr>
        <p:sp>
          <p:nvSpPr>
            <p:cNvPr id="104" name="Rectangle 103">
              <a:extLst>
                <a:ext uri="{FF2B5EF4-FFF2-40B4-BE49-F238E27FC236}">
                  <a16:creationId xmlns:a16="http://schemas.microsoft.com/office/drawing/2014/main" id="{A99190B9-52DD-45DC-BE21-AACE88FEC7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3">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5" name="Oval 104">
              <a:extLst>
                <a:ext uri="{FF2B5EF4-FFF2-40B4-BE49-F238E27FC236}">
                  <a16:creationId xmlns:a16="http://schemas.microsoft.com/office/drawing/2014/main" id="{D1EE260A-12FB-4D71-A318-71BED7FF31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6" name="Oval 105">
              <a:extLst>
                <a:ext uri="{FF2B5EF4-FFF2-40B4-BE49-F238E27FC236}">
                  <a16:creationId xmlns:a16="http://schemas.microsoft.com/office/drawing/2014/main" id="{B52EC39A-8D44-4CEF-820F-A442CFA42D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7" name="Oval 106">
              <a:extLst>
                <a:ext uri="{FF2B5EF4-FFF2-40B4-BE49-F238E27FC236}">
                  <a16:creationId xmlns:a16="http://schemas.microsoft.com/office/drawing/2014/main" id="{2D010773-529F-4A3D-A0AB-E7CE12DC61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8" name="Oval 107">
              <a:extLst>
                <a:ext uri="{FF2B5EF4-FFF2-40B4-BE49-F238E27FC236}">
                  <a16:creationId xmlns:a16="http://schemas.microsoft.com/office/drawing/2014/main" id="{D7582733-2D5B-4103-A63C-0D0D817804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9" name="Oval 108">
              <a:extLst>
                <a:ext uri="{FF2B5EF4-FFF2-40B4-BE49-F238E27FC236}">
                  <a16:creationId xmlns:a16="http://schemas.microsoft.com/office/drawing/2014/main" id="{6D073C2A-0E86-458E-88D4-27124FDADC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0" name="Freeform 5">
              <a:extLst>
                <a:ext uri="{FF2B5EF4-FFF2-40B4-BE49-F238E27FC236}">
                  <a16:creationId xmlns:a16="http://schemas.microsoft.com/office/drawing/2014/main" id="{01A64F04-7AF7-48B9-A1B0-956BBCEEFE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111" name="Freeform 5">
              <a:extLst>
                <a:ext uri="{FF2B5EF4-FFF2-40B4-BE49-F238E27FC236}">
                  <a16:creationId xmlns:a16="http://schemas.microsoft.com/office/drawing/2014/main" id="{989ABE99-7694-4211-A627-459BE5422B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n-US"/>
            </a:p>
          </p:txBody>
        </p:sp>
        <p:sp>
          <p:nvSpPr>
            <p:cNvPr id="112" name="Freeform 5">
              <a:extLst>
                <a:ext uri="{FF2B5EF4-FFF2-40B4-BE49-F238E27FC236}">
                  <a16:creationId xmlns:a16="http://schemas.microsoft.com/office/drawing/2014/main" id="{254B4214-6F53-497C-8322-9CE8158AA33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114" name="Rectangle 113">
            <a:extLst>
              <a:ext uri="{FF2B5EF4-FFF2-40B4-BE49-F238E27FC236}">
                <a16:creationId xmlns:a16="http://schemas.microsoft.com/office/drawing/2014/main" id="{20E145FF-1D18-4246-A2BA-9F6B4D5336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857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116" name="Rectangle 115">
            <a:extLst>
              <a:ext uri="{FF2B5EF4-FFF2-40B4-BE49-F238E27FC236}">
                <a16:creationId xmlns:a16="http://schemas.microsoft.com/office/drawing/2014/main" id="{B219AE65-9B94-44EA-BEF3-EF4BFA169C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Rectangle 117">
            <a:extLst>
              <a:ext uri="{FF2B5EF4-FFF2-40B4-BE49-F238E27FC236}">
                <a16:creationId xmlns:a16="http://schemas.microsoft.com/office/drawing/2014/main" id="{F0C81A57-9CD5-461B-8FFE-4A8CB6CFBE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63154" y="350547"/>
            <a:ext cx="521872" cy="443933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nvGrpSpPr>
          <p:cNvPr id="120" name="Group 119">
            <a:extLst>
              <a:ext uri="{FF2B5EF4-FFF2-40B4-BE49-F238E27FC236}">
                <a16:creationId xmlns:a16="http://schemas.microsoft.com/office/drawing/2014/main" id="{3086C462-37F4-494D-8292-CCB95221CC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9144000" cy="5143500"/>
            <a:chOff x="0" y="0"/>
            <a:chExt cx="12192000" cy="6858000"/>
          </a:xfrm>
          <a:solidFill>
            <a:srgbClr val="FFFFFF"/>
          </a:solidFill>
        </p:grpSpPr>
        <p:sp>
          <p:nvSpPr>
            <p:cNvPr id="121" name="Rectangle 120">
              <a:extLst>
                <a:ext uri="{FF2B5EF4-FFF2-40B4-BE49-F238E27FC236}">
                  <a16:creationId xmlns:a16="http://schemas.microsoft.com/office/drawing/2014/main" id="{2C7D2D64-353F-4802-AA48-A70CE6020B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2" name="Freeform 5">
              <a:extLst>
                <a:ext uri="{FF2B5EF4-FFF2-40B4-BE49-F238E27FC236}">
                  <a16:creationId xmlns:a16="http://schemas.microsoft.com/office/drawing/2014/main" id="{30A6328F-CAA3-4052-BF4C-14BD47706E6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ln>
              <a:noFill/>
            </a:ln>
          </p:spPr>
          <p:style>
            <a:lnRef idx="0">
              <a:scrgbClr r="0" g="0" b="0"/>
            </a:lnRef>
            <a:fillRef idx="1002">
              <a:schemeClr val="dk2"/>
            </a:fillRef>
            <a:effectRef idx="0">
              <a:scrgbClr r="0" g="0" b="0"/>
            </a:effectRef>
            <a:fontRef idx="major"/>
          </p:style>
          <p:txBody>
            <a:bodyPr/>
            <a:lstStyle/>
            <a:p>
              <a:endParaRPr lang="en-US"/>
            </a:p>
          </p:txBody>
        </p:sp>
      </p:grpSp>
      <p:sp>
        <p:nvSpPr>
          <p:cNvPr id="97" name="Google Shape;97;p20"/>
          <p:cNvSpPr txBox="1">
            <a:spLocks noGrp="1"/>
          </p:cNvSpPr>
          <p:nvPr>
            <p:ph type="title"/>
          </p:nvPr>
        </p:nvSpPr>
        <p:spPr>
          <a:xfrm>
            <a:off x="750279" y="907467"/>
            <a:ext cx="2275935" cy="3328566"/>
          </a:xfrm>
          <a:prstGeom prst="rect">
            <a:avLst/>
          </a:prstGeom>
        </p:spPr>
        <p:txBody>
          <a:bodyPr spcFirstLastPara="1" vert="horz" lIns="91440" tIns="45720" rIns="91440" bIns="45720" rtlCol="0" anchor="ctr" anchorCtr="0">
            <a:normAutofit/>
          </a:bodyPr>
          <a:lstStyle/>
          <a:p>
            <a:pPr algn="r" defTabSz="457200">
              <a:spcBef>
                <a:spcPct val="0"/>
              </a:spcBef>
            </a:pPr>
            <a:r>
              <a:rPr lang="en-US" sz="2400">
                <a:solidFill>
                  <a:schemeClr val="tx1"/>
                </a:solidFill>
              </a:rPr>
              <a:t>Coaching:</a:t>
            </a:r>
            <a:br>
              <a:rPr lang="en-US" sz="2400">
                <a:solidFill>
                  <a:schemeClr val="tx1"/>
                </a:solidFill>
              </a:rPr>
            </a:br>
            <a:r>
              <a:rPr lang="en-US" sz="2400">
                <a:solidFill>
                  <a:schemeClr val="tx1"/>
                </a:solidFill>
              </a:rPr>
              <a:t>Individual</a:t>
            </a:r>
            <a:endParaRPr lang="en-US">
              <a:solidFill>
                <a:schemeClr val="tx1"/>
              </a:solidFill>
            </a:endParaRPr>
          </a:p>
        </p:txBody>
      </p:sp>
      <p:cxnSp>
        <p:nvCxnSpPr>
          <p:cNvPr id="124" name="Straight Connector 123">
            <a:extLst>
              <a:ext uri="{FF2B5EF4-FFF2-40B4-BE49-F238E27FC236}">
                <a16:creationId xmlns:a16="http://schemas.microsoft.com/office/drawing/2014/main" id="{AD23B2CD-009B-425A-9616-1E1AD1D5AB4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267515" y="1448239"/>
            <a:ext cx="0" cy="2400300"/>
          </a:xfrm>
          <a:prstGeom prst="line">
            <a:avLst/>
          </a:prstGeom>
          <a:ln w="15875" cap="sq">
            <a:solidFill>
              <a:schemeClr val="tx2"/>
            </a:solidFill>
            <a:miter lim="800000"/>
          </a:ln>
        </p:spPr>
        <p:style>
          <a:lnRef idx="1">
            <a:schemeClr val="accent1"/>
          </a:lnRef>
          <a:fillRef idx="0">
            <a:schemeClr val="accent1"/>
          </a:fillRef>
          <a:effectRef idx="0">
            <a:schemeClr val="accent1"/>
          </a:effectRef>
          <a:fontRef idx="minor">
            <a:schemeClr val="tx1"/>
          </a:fontRef>
        </p:style>
      </p:cxnSp>
      <p:sp>
        <p:nvSpPr>
          <p:cNvPr id="98" name="Google Shape;98;p20"/>
          <p:cNvSpPr txBox="1">
            <a:spLocks noGrp="1"/>
          </p:cNvSpPr>
          <p:nvPr>
            <p:ph type="body" idx="1"/>
          </p:nvPr>
        </p:nvSpPr>
        <p:spPr>
          <a:xfrm>
            <a:off x="3508818" y="867004"/>
            <a:ext cx="4589704" cy="3482227"/>
          </a:xfrm>
          <a:prstGeom prst="rect">
            <a:avLst/>
          </a:prstGeom>
        </p:spPr>
        <p:txBody>
          <a:bodyPr spcFirstLastPara="1" vert="horz" wrap="square" lIns="91440" tIns="45720" rIns="91440" bIns="45720" rtlCol="0" anchor="ctr" anchorCtr="0">
            <a:noAutofit/>
          </a:bodyPr>
          <a:lstStyle/>
          <a:p>
            <a:pPr defTabSz="457200">
              <a:spcBef>
                <a:spcPts val="1000"/>
              </a:spcBef>
              <a:buSzPct val="80000"/>
              <a:buChar char=""/>
            </a:pPr>
            <a:r>
              <a:rPr lang="en-US" sz="1800">
                <a:solidFill>
                  <a:schemeClr val="tx1"/>
                </a:solidFill>
              </a:rPr>
              <a:t>We're not drawing straws</a:t>
            </a:r>
          </a:p>
          <a:p>
            <a:pPr defTabSz="457200">
              <a:spcBef>
                <a:spcPts val="1000"/>
              </a:spcBef>
              <a:buSzPct val="80000"/>
              <a:buFont typeface="Wingdings 3" charset="2"/>
              <a:buChar char=""/>
            </a:pPr>
            <a:r>
              <a:rPr lang="en-US" sz="1800">
                <a:solidFill>
                  <a:schemeClr val="tx1"/>
                </a:solidFill>
              </a:rPr>
              <a:t>Debrief publicly; coach privately</a:t>
            </a:r>
          </a:p>
          <a:p>
            <a:pPr marL="457200" lvl="0" indent="-342900" defTabSz="457200">
              <a:spcBef>
                <a:spcPts val="1000"/>
              </a:spcBef>
              <a:buSzPct val="80000"/>
              <a:buFont typeface="Wingdings 3" charset="2"/>
              <a:buChar char=""/>
            </a:pPr>
            <a:r>
              <a:rPr lang="en-US" sz="1800">
                <a:solidFill>
                  <a:schemeClr val="tx1"/>
                </a:solidFill>
              </a:rPr>
              <a:t>Be honest but respectful</a:t>
            </a:r>
          </a:p>
          <a:p>
            <a:pPr defTabSz="457200">
              <a:spcBef>
                <a:spcPts val="1000"/>
              </a:spcBef>
              <a:buSzPct val="80000"/>
              <a:buFont typeface="Wingdings 3" charset="2"/>
              <a:buChar char=""/>
            </a:pPr>
            <a:r>
              <a:rPr lang="en-US" sz="1800">
                <a:solidFill>
                  <a:schemeClr val="tx1"/>
                </a:solidFill>
              </a:rPr>
              <a:t>Questions vs stories/statements</a:t>
            </a:r>
          </a:p>
          <a:p>
            <a:pPr defTabSz="457200">
              <a:spcBef>
                <a:spcPts val="1000"/>
              </a:spcBef>
              <a:buSzPct val="80000"/>
              <a:buFont typeface="Wingdings 3" charset="2"/>
              <a:buChar char=""/>
            </a:pPr>
            <a:r>
              <a:rPr lang="en-US" sz="1800">
                <a:solidFill>
                  <a:schemeClr val="tx1"/>
                </a:solidFill>
              </a:rPr>
              <a:t>Avoid sarcasm and passive-aggressiveness</a:t>
            </a:r>
          </a:p>
          <a:p>
            <a:pPr defTabSz="457200">
              <a:spcBef>
                <a:spcPts val="1000"/>
              </a:spcBef>
              <a:buSzPct val="80000"/>
              <a:buFont typeface="Wingdings 3" charset="2"/>
              <a:buChar char=""/>
            </a:pPr>
            <a:r>
              <a:rPr lang="en-US" sz="1800">
                <a:solidFill>
                  <a:schemeClr val="tx1"/>
                </a:solidFill>
              </a:rPr>
              <a:t>Summarize and check for understanding before you end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8"/>
          <p:cNvSpPr txBox="1">
            <a:spLocks noGrp="1"/>
          </p:cNvSpPr>
          <p:nvPr>
            <p:ph type="title"/>
          </p:nvPr>
        </p:nvSpPr>
        <p:spPr>
          <a:xfrm>
            <a:off x="488346" y="528152"/>
            <a:ext cx="8520600" cy="572700"/>
          </a:xfrm>
          <a:prstGeom prst="rect">
            <a:avLst/>
          </a:prstGeom>
        </p:spPr>
        <p:txBody>
          <a:bodyPr spcFirstLastPara="1" wrap="square" lIns="91425" tIns="91425" rIns="91425" bIns="91425" anchor="t" anchorCtr="0">
            <a:noAutofit/>
          </a:bodyPr>
          <a:lstStyle/>
          <a:p>
            <a:r>
              <a:rPr lang="en" sz="2800" b="1"/>
              <a:t>Scenario Work:  Coaching Pairs</a:t>
            </a:r>
            <a:endParaRPr lang="en-US" sz="2800" b="1"/>
          </a:p>
        </p:txBody>
      </p:sp>
      <p:sp>
        <p:nvSpPr>
          <p:cNvPr id="86" name="Google Shape;86;p18"/>
          <p:cNvSpPr txBox="1">
            <a:spLocks noGrp="1"/>
          </p:cNvSpPr>
          <p:nvPr>
            <p:ph type="body" idx="1"/>
          </p:nvPr>
        </p:nvSpPr>
        <p:spPr>
          <a:xfrm>
            <a:off x="377484" y="1920729"/>
            <a:ext cx="4464203" cy="2896855"/>
          </a:xfrm>
          <a:prstGeom prst="rect">
            <a:avLst/>
          </a:prstGeom>
        </p:spPr>
        <p:txBody>
          <a:bodyPr spcFirstLastPara="1" wrap="square" lIns="91425" tIns="91425" rIns="91425" bIns="91425" anchor="t" anchorCtr="0">
            <a:normAutofit/>
          </a:bodyPr>
          <a:lstStyle/>
          <a:p>
            <a:r>
              <a:rPr lang="en" sz="1800" dirty="0"/>
              <a:t>A/B Pairs</a:t>
            </a:r>
            <a:endParaRPr lang="en-US" sz="1800" dirty="0"/>
          </a:p>
          <a:p>
            <a:r>
              <a:rPr lang="en" sz="1800" dirty="0"/>
              <a:t>Roles/Scenarios are on the papers</a:t>
            </a:r>
          </a:p>
          <a:p>
            <a:r>
              <a:rPr lang="en" sz="1800" b="1" dirty="0"/>
              <a:t>Round 1</a:t>
            </a:r>
            <a:r>
              <a:rPr lang="en" sz="1800" dirty="0"/>
              <a:t>:  A is Facilitator (Coach), B is Participant (</a:t>
            </a:r>
            <a:r>
              <a:rPr lang="en" sz="1800" dirty="0" err="1"/>
              <a:t>Coachee</a:t>
            </a:r>
            <a:r>
              <a:rPr lang="en" sz="1800" dirty="0"/>
              <a:t>)</a:t>
            </a:r>
          </a:p>
          <a:p>
            <a:r>
              <a:rPr lang="en" sz="1800" b="1" dirty="0"/>
              <a:t>Round 2</a:t>
            </a:r>
            <a:r>
              <a:rPr lang="en" sz="1800" dirty="0"/>
              <a:t>:  B is Facilitator (Coach), A is Participant (</a:t>
            </a:r>
            <a:r>
              <a:rPr lang="en" sz="1800" dirty="0" err="1"/>
              <a:t>Coachee</a:t>
            </a:r>
            <a:r>
              <a:rPr lang="en" sz="1800" dirty="0"/>
              <a:t>)</a:t>
            </a:r>
          </a:p>
        </p:txBody>
      </p:sp>
      <p:sp>
        <p:nvSpPr>
          <p:cNvPr id="3" name="Google Shape;86;p18">
            <a:extLst>
              <a:ext uri="{FF2B5EF4-FFF2-40B4-BE49-F238E27FC236}">
                <a16:creationId xmlns:a16="http://schemas.microsoft.com/office/drawing/2014/main" id="{2D3510B2-CC2C-9EF5-8075-C9330A3BBC86}"/>
              </a:ext>
            </a:extLst>
          </p:cNvPr>
          <p:cNvSpPr txBox="1">
            <a:spLocks/>
          </p:cNvSpPr>
          <p:nvPr/>
        </p:nvSpPr>
        <p:spPr>
          <a:xfrm>
            <a:off x="5063903" y="1917265"/>
            <a:ext cx="3695635" cy="2226821"/>
          </a:xfrm>
          <a:prstGeom prst="rect">
            <a:avLst/>
          </a:prstGeom>
        </p:spPr>
        <p:txBody>
          <a:bodyPr spcFirstLastPara="1" vert="horz" wrap="square" lIns="91425" tIns="91425" rIns="91425" bIns="91425" rtlCol="0" anchor="t" anchorCtr="0">
            <a:normAutofit/>
          </a:bodyPr>
          <a:lstStyle>
            <a:lvl1pPr marL="457200" lvl="0" indent="-342900" algn="l" defTabSz="342900" rtl="0" eaLnBrk="1" latinLnBrk="0" hangingPunct="1">
              <a:spcBef>
                <a:spcPts val="0"/>
              </a:spcBef>
              <a:spcAft>
                <a:spcPts val="0"/>
              </a:spcAft>
              <a:buClr>
                <a:schemeClr val="accent1"/>
              </a:buClr>
              <a:buSzPts val="1800"/>
              <a:buFont typeface="Wingdings 3" charset="2"/>
              <a:buChar char="●"/>
              <a:defRPr sz="1350" b="0" i="0" kern="1200">
                <a:solidFill>
                  <a:schemeClr val="tx1">
                    <a:lumMod val="75000"/>
                    <a:lumOff val="25000"/>
                  </a:schemeClr>
                </a:solidFill>
                <a:latin typeface="+mn-lt"/>
                <a:ea typeface="+mn-ea"/>
                <a:cs typeface="+mn-cs"/>
              </a:defRPr>
            </a:lvl1pPr>
            <a:lvl2pPr marL="914400" lvl="1" indent="-317500" algn="l" defTabSz="342900" rtl="0" eaLnBrk="1" latinLnBrk="0" hangingPunct="1">
              <a:spcBef>
                <a:spcPts val="0"/>
              </a:spcBef>
              <a:spcAft>
                <a:spcPts val="0"/>
              </a:spcAft>
              <a:buClr>
                <a:schemeClr val="accent1"/>
              </a:buClr>
              <a:buSzPts val="1400"/>
              <a:buFont typeface="Wingdings 3" charset="2"/>
              <a:buChar char="○"/>
              <a:defRPr sz="1200" b="0" i="0" kern="1200">
                <a:solidFill>
                  <a:schemeClr val="tx1">
                    <a:lumMod val="75000"/>
                    <a:lumOff val="25000"/>
                  </a:schemeClr>
                </a:solidFill>
                <a:latin typeface="+mn-lt"/>
                <a:ea typeface="+mn-ea"/>
                <a:cs typeface="+mn-cs"/>
              </a:defRPr>
            </a:lvl2pPr>
            <a:lvl3pPr marL="1371600" lvl="2" indent="-317500" algn="l" defTabSz="342900" rtl="0" eaLnBrk="1" latinLnBrk="0" hangingPunct="1">
              <a:spcBef>
                <a:spcPts val="0"/>
              </a:spcBef>
              <a:spcAft>
                <a:spcPts val="0"/>
              </a:spcAft>
              <a:buClr>
                <a:schemeClr val="accent1"/>
              </a:buClr>
              <a:buSzPts val="1400"/>
              <a:buFont typeface="Wingdings 3" charset="2"/>
              <a:buChar char="■"/>
              <a:defRPr sz="1050" b="0" i="0" kern="1200">
                <a:solidFill>
                  <a:schemeClr val="tx1">
                    <a:lumMod val="75000"/>
                    <a:lumOff val="25000"/>
                  </a:schemeClr>
                </a:solidFill>
                <a:latin typeface="+mn-lt"/>
                <a:ea typeface="+mn-ea"/>
                <a:cs typeface="+mn-cs"/>
              </a:defRPr>
            </a:lvl3pPr>
            <a:lvl4pPr marL="1828800" lvl="3" indent="-317500" algn="l" defTabSz="342900" rtl="0" eaLnBrk="1" latinLnBrk="0" hangingPunct="1">
              <a:spcBef>
                <a:spcPts val="0"/>
              </a:spcBef>
              <a:spcAft>
                <a:spcPts val="0"/>
              </a:spcAft>
              <a:buClr>
                <a:schemeClr val="accent1"/>
              </a:buClr>
              <a:buSzPts val="1400"/>
              <a:buFont typeface="Wingdings 3" charset="2"/>
              <a:buChar char="●"/>
              <a:defRPr sz="900" b="0" i="0" kern="1200">
                <a:solidFill>
                  <a:schemeClr val="tx1">
                    <a:lumMod val="75000"/>
                    <a:lumOff val="25000"/>
                  </a:schemeClr>
                </a:solidFill>
                <a:latin typeface="+mn-lt"/>
                <a:ea typeface="+mn-ea"/>
                <a:cs typeface="+mn-cs"/>
              </a:defRPr>
            </a:lvl4pPr>
            <a:lvl5pPr marL="2286000" lvl="4" indent="-317500" algn="l" defTabSz="342900" rtl="0" eaLnBrk="1" latinLnBrk="0" hangingPunct="1">
              <a:spcBef>
                <a:spcPts val="0"/>
              </a:spcBef>
              <a:spcAft>
                <a:spcPts val="0"/>
              </a:spcAft>
              <a:buClr>
                <a:schemeClr val="accent1"/>
              </a:buClr>
              <a:buSzPts val="1400"/>
              <a:buFont typeface="Wingdings 3" charset="2"/>
              <a:buChar char="○"/>
              <a:defRPr sz="900" b="0" i="0" kern="1200">
                <a:solidFill>
                  <a:schemeClr val="tx1">
                    <a:lumMod val="75000"/>
                    <a:lumOff val="25000"/>
                  </a:schemeClr>
                </a:solidFill>
                <a:latin typeface="+mn-lt"/>
                <a:ea typeface="+mn-ea"/>
                <a:cs typeface="+mn-cs"/>
              </a:defRPr>
            </a:lvl5pPr>
            <a:lvl6pPr marL="2743200" lvl="5" indent="-317500" algn="l" defTabSz="342900" rtl="0" eaLnBrk="1" latinLnBrk="0" hangingPunct="1">
              <a:spcBef>
                <a:spcPts val="0"/>
              </a:spcBef>
              <a:spcAft>
                <a:spcPts val="0"/>
              </a:spcAft>
              <a:buClr>
                <a:schemeClr val="accent1"/>
              </a:buClr>
              <a:buSzPts val="1400"/>
              <a:buFont typeface="Wingdings 3" charset="2"/>
              <a:buChar char="■"/>
              <a:defRPr sz="900" b="0" i="0" kern="1200">
                <a:solidFill>
                  <a:schemeClr val="tx1">
                    <a:lumMod val="75000"/>
                    <a:lumOff val="25000"/>
                  </a:schemeClr>
                </a:solidFill>
                <a:latin typeface="+mn-lt"/>
                <a:ea typeface="+mn-ea"/>
                <a:cs typeface="+mn-cs"/>
              </a:defRPr>
            </a:lvl6pPr>
            <a:lvl7pPr marL="3200400" lvl="6" indent="-317500" algn="l" defTabSz="342900" rtl="0" eaLnBrk="1" latinLnBrk="0" hangingPunct="1">
              <a:spcBef>
                <a:spcPts val="0"/>
              </a:spcBef>
              <a:spcAft>
                <a:spcPts val="0"/>
              </a:spcAft>
              <a:buClr>
                <a:schemeClr val="accent1"/>
              </a:buClr>
              <a:buSzPts val="1400"/>
              <a:buFont typeface="Wingdings 3" charset="2"/>
              <a:buChar char="●"/>
              <a:defRPr sz="900" b="0" i="0" kern="1200">
                <a:solidFill>
                  <a:schemeClr val="tx1">
                    <a:lumMod val="75000"/>
                    <a:lumOff val="25000"/>
                  </a:schemeClr>
                </a:solidFill>
                <a:latin typeface="+mn-lt"/>
                <a:ea typeface="+mn-ea"/>
                <a:cs typeface="+mn-cs"/>
              </a:defRPr>
            </a:lvl7pPr>
            <a:lvl8pPr marL="3657600" lvl="7" indent="-317500" algn="l" defTabSz="342900" rtl="0" eaLnBrk="1" latinLnBrk="0" hangingPunct="1">
              <a:spcBef>
                <a:spcPts val="0"/>
              </a:spcBef>
              <a:spcAft>
                <a:spcPts val="0"/>
              </a:spcAft>
              <a:buClr>
                <a:schemeClr val="accent1"/>
              </a:buClr>
              <a:buSzPts val="1400"/>
              <a:buFont typeface="Wingdings 3" charset="2"/>
              <a:buChar char="○"/>
              <a:defRPr sz="900" b="0" i="0" kern="1200">
                <a:solidFill>
                  <a:schemeClr val="tx1">
                    <a:lumMod val="75000"/>
                    <a:lumOff val="25000"/>
                  </a:schemeClr>
                </a:solidFill>
                <a:latin typeface="+mn-lt"/>
                <a:ea typeface="+mn-ea"/>
                <a:cs typeface="+mn-cs"/>
              </a:defRPr>
            </a:lvl8pPr>
            <a:lvl9pPr marL="4114800" lvl="8" indent="-317500" algn="l" defTabSz="342900" rtl="0" eaLnBrk="1" latinLnBrk="0" hangingPunct="1">
              <a:spcBef>
                <a:spcPts val="0"/>
              </a:spcBef>
              <a:spcAft>
                <a:spcPts val="0"/>
              </a:spcAft>
              <a:buClr>
                <a:schemeClr val="accent1"/>
              </a:buClr>
              <a:buSzPts val="1400"/>
              <a:buFont typeface="Wingdings 3" charset="2"/>
              <a:buChar char="■"/>
              <a:defRPr sz="900" b="0" i="0" kern="1200">
                <a:solidFill>
                  <a:schemeClr val="tx1">
                    <a:lumMod val="75000"/>
                    <a:lumOff val="25000"/>
                  </a:schemeClr>
                </a:solidFill>
                <a:latin typeface="+mn-lt"/>
                <a:ea typeface="+mn-ea"/>
                <a:cs typeface="+mn-cs"/>
              </a:defRPr>
            </a:lvl9pPr>
          </a:lstStyle>
          <a:p>
            <a:pPr marL="114300" indent="0">
              <a:buNone/>
            </a:pPr>
            <a:r>
              <a:rPr lang="en" sz="1800" b="1" dirty="0"/>
              <a:t>Consider</a:t>
            </a:r>
          </a:p>
          <a:p>
            <a:r>
              <a:rPr lang="en" sz="1800" dirty="0"/>
              <a:t>What feels easy?</a:t>
            </a:r>
          </a:p>
          <a:p>
            <a:r>
              <a:rPr lang="en" sz="1800" dirty="0"/>
              <a:t>What feels like you have to work at it?</a:t>
            </a:r>
          </a:p>
          <a:p>
            <a:r>
              <a:rPr lang="en" sz="1800" dirty="0"/>
              <a:t>What do you need to intentionally consider when you are coaching?</a:t>
            </a:r>
          </a:p>
        </p:txBody>
      </p:sp>
    </p:spTree>
    <p:extLst>
      <p:ext uri="{BB962C8B-B14F-4D97-AF65-F5344CB8AC3E}">
        <p14:creationId xmlns:p14="http://schemas.microsoft.com/office/powerpoint/2010/main" val="13586022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05863-A3C6-E999-F123-F70C37A66BA8}"/>
              </a:ext>
            </a:extLst>
          </p:cNvPr>
          <p:cNvSpPr>
            <a:spLocks noGrp="1"/>
          </p:cNvSpPr>
          <p:nvPr>
            <p:ph type="title"/>
          </p:nvPr>
        </p:nvSpPr>
        <p:spPr>
          <a:xfrm>
            <a:off x="866216" y="971550"/>
            <a:ext cx="2252524" cy="1200150"/>
          </a:xfrm>
        </p:spPr>
        <p:txBody>
          <a:bodyPr/>
          <a:lstStyle/>
          <a:p>
            <a:pPr algn="r"/>
            <a:r>
              <a:rPr lang="en-US" sz="3200" b="1"/>
              <a:t>Coaching Scenarios</a:t>
            </a:r>
            <a:endParaRPr lang="en-US" sz="3200"/>
          </a:p>
        </p:txBody>
      </p:sp>
      <p:sp>
        <p:nvSpPr>
          <p:cNvPr id="4" name="Content Placeholder 3">
            <a:extLst>
              <a:ext uri="{FF2B5EF4-FFF2-40B4-BE49-F238E27FC236}">
                <a16:creationId xmlns:a16="http://schemas.microsoft.com/office/drawing/2014/main" id="{BF5AC76F-F6DE-B0AB-8569-0CDE4589C833}"/>
              </a:ext>
            </a:extLst>
          </p:cNvPr>
          <p:cNvSpPr>
            <a:spLocks noGrp="1"/>
          </p:cNvSpPr>
          <p:nvPr>
            <p:ph idx="1"/>
          </p:nvPr>
        </p:nvSpPr>
        <p:spPr>
          <a:xfrm>
            <a:off x="4573085" y="697662"/>
            <a:ext cx="3892550" cy="3752490"/>
          </a:xfrm>
        </p:spPr>
        <p:txBody>
          <a:bodyPr>
            <a:normAutofit/>
          </a:bodyPr>
          <a:lstStyle/>
          <a:p>
            <a:pPr>
              <a:lnSpc>
                <a:spcPct val="150000"/>
              </a:lnSpc>
            </a:pPr>
            <a:r>
              <a:rPr lang="en-US" sz="1800"/>
              <a:t>What felt easy?</a:t>
            </a:r>
            <a:endParaRPr lang="en-US"/>
          </a:p>
          <a:p>
            <a:pPr>
              <a:lnSpc>
                <a:spcPct val="150000"/>
              </a:lnSpc>
            </a:pPr>
            <a:r>
              <a:rPr lang="en-US" sz="1800"/>
              <a:t>What felt like you had to work at it?</a:t>
            </a:r>
          </a:p>
          <a:p>
            <a:pPr>
              <a:lnSpc>
                <a:spcPct val="150000"/>
              </a:lnSpc>
            </a:pPr>
            <a:r>
              <a:rPr lang="en-US" sz="1800"/>
              <a:t>What questions or mindsets were useful?</a:t>
            </a:r>
          </a:p>
          <a:p>
            <a:pPr>
              <a:lnSpc>
                <a:spcPct val="150000"/>
              </a:lnSpc>
            </a:pPr>
            <a:r>
              <a:rPr lang="en-US" sz="1800"/>
              <a:t>What do you want to remember for when you do this in "real life"?</a:t>
            </a:r>
          </a:p>
        </p:txBody>
      </p:sp>
      <p:sp>
        <p:nvSpPr>
          <p:cNvPr id="3" name="Text Placeholder 2">
            <a:extLst>
              <a:ext uri="{FF2B5EF4-FFF2-40B4-BE49-F238E27FC236}">
                <a16:creationId xmlns:a16="http://schemas.microsoft.com/office/drawing/2014/main" id="{056B43F5-857E-B702-7492-F5F89C78439E}"/>
              </a:ext>
            </a:extLst>
          </p:cNvPr>
          <p:cNvSpPr>
            <a:spLocks noGrp="1"/>
          </p:cNvSpPr>
          <p:nvPr>
            <p:ph type="body" sz="half" idx="2"/>
          </p:nvPr>
        </p:nvSpPr>
        <p:spPr>
          <a:xfrm>
            <a:off x="866215" y="2346961"/>
            <a:ext cx="2245955" cy="2165131"/>
          </a:xfrm>
        </p:spPr>
        <p:txBody>
          <a:bodyPr vert="horz" lIns="91440" tIns="45720" rIns="91440" bIns="45720" rtlCol="0" anchor="t">
            <a:normAutofit/>
          </a:bodyPr>
          <a:lstStyle/>
          <a:p>
            <a:pPr algn="r"/>
            <a:r>
              <a:rPr lang="en-US" sz="2800" b="1"/>
              <a:t>Group Feedback</a:t>
            </a:r>
            <a:endParaRPr lang="en-US" sz="2800"/>
          </a:p>
        </p:txBody>
      </p:sp>
    </p:spTree>
    <p:extLst>
      <p:ext uri="{BB962C8B-B14F-4D97-AF65-F5344CB8AC3E}">
        <p14:creationId xmlns:p14="http://schemas.microsoft.com/office/powerpoint/2010/main" val="6456949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05863-A3C6-E999-F123-F70C37A66BA8}"/>
              </a:ext>
            </a:extLst>
          </p:cNvPr>
          <p:cNvSpPr>
            <a:spLocks noGrp="1"/>
          </p:cNvSpPr>
          <p:nvPr>
            <p:ph type="title"/>
          </p:nvPr>
        </p:nvSpPr>
        <p:spPr>
          <a:xfrm>
            <a:off x="866216" y="971550"/>
            <a:ext cx="2272231" cy="1200150"/>
          </a:xfrm>
        </p:spPr>
        <p:txBody>
          <a:bodyPr/>
          <a:lstStyle/>
          <a:p>
            <a:pPr algn="r"/>
            <a:r>
              <a:rPr lang="en-US" sz="3200" b="1"/>
              <a:t>Coaching</a:t>
            </a:r>
          </a:p>
        </p:txBody>
      </p:sp>
      <p:sp>
        <p:nvSpPr>
          <p:cNvPr id="4" name="Content Placeholder 3">
            <a:extLst>
              <a:ext uri="{FF2B5EF4-FFF2-40B4-BE49-F238E27FC236}">
                <a16:creationId xmlns:a16="http://schemas.microsoft.com/office/drawing/2014/main" id="{BF5AC76F-F6DE-B0AB-8569-0CDE4589C833}"/>
              </a:ext>
            </a:extLst>
          </p:cNvPr>
          <p:cNvSpPr>
            <a:spLocks noGrp="1"/>
          </p:cNvSpPr>
          <p:nvPr>
            <p:ph idx="1"/>
          </p:nvPr>
        </p:nvSpPr>
        <p:spPr>
          <a:xfrm>
            <a:off x="4309583" y="428954"/>
            <a:ext cx="3892550" cy="4282964"/>
          </a:xfrm>
        </p:spPr>
        <p:txBody>
          <a:bodyPr>
            <a:normAutofit/>
          </a:bodyPr>
          <a:lstStyle/>
          <a:p>
            <a:pPr>
              <a:lnSpc>
                <a:spcPct val="150000"/>
              </a:lnSpc>
            </a:pPr>
            <a:r>
              <a:rPr lang="en-US" sz="1800"/>
              <a:t>Coach the way that you would want to be coached (privately, respectfully, colleague-to-colleague).</a:t>
            </a:r>
          </a:p>
          <a:p>
            <a:pPr>
              <a:lnSpc>
                <a:spcPct val="150000"/>
              </a:lnSpc>
            </a:pPr>
            <a:r>
              <a:rPr lang="en-US" sz="1800"/>
              <a:t>There is enough wisdom in the room and in most participants, that you can help them get to where they need to be, rather than telling them where they need to be.</a:t>
            </a:r>
          </a:p>
        </p:txBody>
      </p:sp>
      <p:sp>
        <p:nvSpPr>
          <p:cNvPr id="3" name="Text Placeholder 2">
            <a:extLst>
              <a:ext uri="{FF2B5EF4-FFF2-40B4-BE49-F238E27FC236}">
                <a16:creationId xmlns:a16="http://schemas.microsoft.com/office/drawing/2014/main" id="{056B43F5-857E-B702-7492-F5F89C78439E}"/>
              </a:ext>
            </a:extLst>
          </p:cNvPr>
          <p:cNvSpPr>
            <a:spLocks noGrp="1"/>
          </p:cNvSpPr>
          <p:nvPr>
            <p:ph type="body" sz="half" idx="2"/>
          </p:nvPr>
        </p:nvSpPr>
        <p:spPr>
          <a:xfrm>
            <a:off x="866215" y="2346961"/>
            <a:ext cx="2272231" cy="2171699"/>
          </a:xfrm>
        </p:spPr>
        <p:txBody>
          <a:bodyPr vert="horz" lIns="91440" tIns="45720" rIns="91440" bIns="45720" rtlCol="0" anchor="t">
            <a:normAutofit/>
          </a:bodyPr>
          <a:lstStyle/>
          <a:p>
            <a:pPr algn="r"/>
            <a:r>
              <a:rPr lang="en-US" sz="2800" b="1"/>
              <a:t>Key Points</a:t>
            </a:r>
            <a:endParaRPr lang="en-US" sz="2800"/>
          </a:p>
        </p:txBody>
      </p:sp>
    </p:spTree>
    <p:extLst>
      <p:ext uri="{BB962C8B-B14F-4D97-AF65-F5344CB8AC3E}">
        <p14:creationId xmlns:p14="http://schemas.microsoft.com/office/powerpoint/2010/main" val="41587064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4E974-E389-1BC3-3B59-13561420E0A7}"/>
              </a:ext>
            </a:extLst>
          </p:cNvPr>
          <p:cNvSpPr>
            <a:spLocks noGrp="1"/>
          </p:cNvSpPr>
          <p:nvPr>
            <p:ph type="ctrTitle"/>
          </p:nvPr>
        </p:nvSpPr>
        <p:spPr>
          <a:xfrm>
            <a:off x="1260354" y="1568230"/>
            <a:ext cx="6619244" cy="2008236"/>
          </a:xfrm>
        </p:spPr>
        <p:txBody>
          <a:bodyPr vert="horz" lIns="91440" tIns="45720" rIns="91440" bIns="45720" rtlCol="0" anchor="ctr">
            <a:noAutofit/>
          </a:bodyPr>
          <a:lstStyle/>
          <a:p>
            <a:pPr algn="ctr"/>
            <a:r>
              <a:rPr lang="en-US" sz="4800" b="1" dirty="0"/>
              <a:t>DIFFICULT SITUATIONS</a:t>
            </a:r>
          </a:p>
        </p:txBody>
      </p:sp>
    </p:spTree>
    <p:extLst>
      <p:ext uri="{BB962C8B-B14F-4D97-AF65-F5344CB8AC3E}">
        <p14:creationId xmlns:p14="http://schemas.microsoft.com/office/powerpoint/2010/main" val="36335107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21"/>
          <p:cNvSpPr txBox="1">
            <a:spLocks noGrp="1"/>
          </p:cNvSpPr>
          <p:nvPr>
            <p:ph type="title"/>
          </p:nvPr>
        </p:nvSpPr>
        <p:spPr>
          <a:prstGeom prst="rect">
            <a:avLst/>
          </a:prstGeom>
        </p:spPr>
        <p:txBody>
          <a:bodyPr spcFirstLastPara="1" wrap="square" lIns="91425" tIns="91425" rIns="91425" bIns="91425" anchor="t" anchorCtr="0">
            <a:normAutofit fontScale="90000"/>
          </a:bodyPr>
          <a:lstStyle/>
          <a:p>
            <a:r>
              <a:rPr lang="en" b="1"/>
              <a:t>Difficult Situations:  </a:t>
            </a:r>
            <a:br>
              <a:rPr lang="en" b="1"/>
            </a:br>
            <a:r>
              <a:rPr lang="en" b="1"/>
              <a:t>Ice Storms, Hotel Implosions, &amp; Missing Participants</a:t>
            </a:r>
            <a:endParaRPr lang="en-US" b="1"/>
          </a:p>
        </p:txBody>
      </p:sp>
      <p:sp>
        <p:nvSpPr>
          <p:cNvPr id="104" name="Google Shape;104;p21"/>
          <p:cNvSpPr txBox="1">
            <a:spLocks noGrp="1"/>
          </p:cNvSpPr>
          <p:nvPr>
            <p:ph type="body" idx="1"/>
          </p:nvPr>
        </p:nvSpPr>
        <p:spPr>
          <a:xfrm>
            <a:off x="311700" y="1672315"/>
            <a:ext cx="8520600" cy="2896610"/>
          </a:xfrm>
          <a:prstGeom prst="rect">
            <a:avLst/>
          </a:prstGeom>
        </p:spPr>
        <p:txBody>
          <a:bodyPr spcFirstLastPara="1" wrap="square" lIns="91425" tIns="91425" rIns="91425" bIns="91425" anchor="t" anchorCtr="0">
            <a:normAutofit lnSpcReduction="10000"/>
          </a:bodyPr>
          <a:lstStyle/>
          <a:p>
            <a:pPr marL="285750" indent="-285750">
              <a:spcAft>
                <a:spcPts val="1200"/>
              </a:spcAft>
            </a:pPr>
            <a:r>
              <a:rPr lang="en-US" sz="1800"/>
              <a:t>The best-laid plans of mice and facilitators...</a:t>
            </a:r>
          </a:p>
          <a:p>
            <a:pPr marL="285750" indent="-285750">
              <a:spcAft>
                <a:spcPts val="1200"/>
              </a:spcAft>
            </a:pPr>
            <a:r>
              <a:rPr lang="en-US" sz="1800"/>
              <a:t>Facilitator-Ellen-Karla-</a:t>
            </a:r>
            <a:r>
              <a:rPr lang="en-US" sz="1800" err="1"/>
              <a:t>AmTrav</a:t>
            </a:r>
            <a:r>
              <a:rPr lang="en-US" sz="1800"/>
              <a:t> Roulette</a:t>
            </a:r>
          </a:p>
          <a:p>
            <a:pPr marL="285750" indent="-285750">
              <a:spcAft>
                <a:spcPts val="1200"/>
              </a:spcAft>
            </a:pPr>
            <a:r>
              <a:rPr lang="en-US" sz="1800"/>
              <a:t>Everybody here is a grown-up.  Everybody can help.</a:t>
            </a:r>
          </a:p>
          <a:p>
            <a:pPr marL="285750" indent="-285750">
              <a:spcAft>
                <a:spcPts val="1200"/>
              </a:spcAft>
            </a:pPr>
            <a:r>
              <a:rPr lang="en-US" sz="1800"/>
              <a:t>We cannot pour from an empty cup.  Or one that is full of coffee and Skittles.</a:t>
            </a:r>
          </a:p>
          <a:p>
            <a:pPr marL="285750" indent="-285750">
              <a:spcAft>
                <a:spcPts val="1200"/>
              </a:spcAft>
            </a:pPr>
            <a:r>
              <a:rPr lang="en-US" sz="1800"/>
              <a:t>Take a breath.  Take a breath.  Take a breath.</a:t>
            </a:r>
          </a:p>
          <a:p>
            <a:pPr marL="285750" indent="-285750">
              <a:spcAft>
                <a:spcPts val="1200"/>
              </a:spcAft>
            </a:pPr>
            <a:r>
              <a:rPr lang="en-US" sz="1800"/>
              <a:t>It will be worse than you expect.  It will also be better than you expect.</a:t>
            </a:r>
          </a:p>
          <a:p>
            <a:pPr marL="285750" indent="-285750">
              <a:spcAft>
                <a:spcPts val="1200"/>
              </a:spcAft>
            </a:pPr>
            <a:endParaRPr lang="en-US" sz="1800"/>
          </a:p>
          <a:p>
            <a:pPr marL="285750" indent="-285750">
              <a:spcAft>
                <a:spcPts val="1200"/>
              </a:spcAft>
            </a:pPr>
            <a:endParaRPr lang="en-US" sz="18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060EA-2A91-9881-81B9-1D21EF4ADC5B}"/>
              </a:ext>
            </a:extLst>
          </p:cNvPr>
          <p:cNvSpPr>
            <a:spLocks noGrp="1"/>
          </p:cNvSpPr>
          <p:nvPr>
            <p:ph type="title"/>
          </p:nvPr>
        </p:nvSpPr>
        <p:spPr>
          <a:xfrm>
            <a:off x="575075" y="971550"/>
            <a:ext cx="2386010" cy="1200150"/>
          </a:xfrm>
        </p:spPr>
        <p:txBody>
          <a:bodyPr/>
          <a:lstStyle/>
          <a:p>
            <a:pPr algn="r"/>
            <a:r>
              <a:rPr lang="en-US" sz="3200" b="1"/>
              <a:t>Difficult</a:t>
            </a:r>
            <a:br>
              <a:rPr lang="en-US" sz="3200" b="1"/>
            </a:br>
            <a:r>
              <a:rPr lang="en-US" sz="3200" b="1"/>
              <a:t> Situations</a:t>
            </a:r>
          </a:p>
        </p:txBody>
      </p:sp>
      <p:sp>
        <p:nvSpPr>
          <p:cNvPr id="5" name="Content Placeholder 4">
            <a:extLst>
              <a:ext uri="{FF2B5EF4-FFF2-40B4-BE49-F238E27FC236}">
                <a16:creationId xmlns:a16="http://schemas.microsoft.com/office/drawing/2014/main" id="{6D7C6AD6-14AD-658B-9212-68FDFFB66D6C}"/>
              </a:ext>
            </a:extLst>
          </p:cNvPr>
          <p:cNvSpPr>
            <a:spLocks noGrp="1"/>
          </p:cNvSpPr>
          <p:nvPr>
            <p:ph idx="1"/>
          </p:nvPr>
        </p:nvSpPr>
        <p:spPr>
          <a:xfrm>
            <a:off x="4335859" y="622181"/>
            <a:ext cx="4464050" cy="3892669"/>
          </a:xfrm>
        </p:spPr>
        <p:txBody>
          <a:bodyPr>
            <a:normAutofit/>
          </a:bodyPr>
          <a:lstStyle/>
          <a:p>
            <a:r>
              <a:rPr lang="en-US" sz="1800"/>
              <a:t>Cultural appropriation</a:t>
            </a:r>
            <a:endParaRPr lang="en-US"/>
          </a:p>
          <a:p>
            <a:r>
              <a:rPr lang="en-US" sz="1800"/>
              <a:t>Identity "adjacency"</a:t>
            </a:r>
            <a:endParaRPr lang="en-US"/>
          </a:p>
          <a:p>
            <a:r>
              <a:rPr lang="en-US" sz="1800"/>
              <a:t>Tokenism</a:t>
            </a:r>
          </a:p>
          <a:p>
            <a:pPr marL="556895" lvl="1" indent="-213995">
              <a:buFont typeface="Courier New" charset="2"/>
              <a:buChar char="o"/>
            </a:pPr>
            <a:r>
              <a:rPr lang="en-US" sz="1650"/>
              <a:t>Participants</a:t>
            </a:r>
          </a:p>
          <a:p>
            <a:pPr marL="556895" lvl="1" indent="-213995">
              <a:buFont typeface="Courier New" charset="2"/>
              <a:buChar char="o"/>
            </a:pPr>
            <a:r>
              <a:rPr lang="en-US" sz="1650"/>
              <a:t>Coaching</a:t>
            </a:r>
          </a:p>
          <a:p>
            <a:r>
              <a:rPr lang="en-US" sz="1800"/>
              <a:t>Academic knowledge vs. Lived experience</a:t>
            </a:r>
          </a:p>
          <a:p>
            <a:r>
              <a:rPr lang="en-US" sz="1800"/>
              <a:t>Intent vs. Impact/Effect on others</a:t>
            </a:r>
          </a:p>
          <a:p>
            <a:r>
              <a:rPr lang="en-US" sz="1800"/>
              <a:t>Debrief with those affected (facilitators, participants)</a:t>
            </a:r>
          </a:p>
          <a:p>
            <a:endParaRPr lang="en-US" sz="1800"/>
          </a:p>
        </p:txBody>
      </p:sp>
      <p:sp>
        <p:nvSpPr>
          <p:cNvPr id="3" name="Text Placeholder 2">
            <a:extLst>
              <a:ext uri="{FF2B5EF4-FFF2-40B4-BE49-F238E27FC236}">
                <a16:creationId xmlns:a16="http://schemas.microsoft.com/office/drawing/2014/main" id="{F05E7FD3-9000-BE24-89D3-18A4DBE2ED4B}"/>
              </a:ext>
            </a:extLst>
          </p:cNvPr>
          <p:cNvSpPr>
            <a:spLocks noGrp="1"/>
          </p:cNvSpPr>
          <p:nvPr>
            <p:ph type="body" sz="half" idx="2"/>
          </p:nvPr>
        </p:nvSpPr>
        <p:spPr/>
        <p:txBody>
          <a:bodyPr vert="horz" lIns="91440" tIns="45720" rIns="91440" bIns="45720" rtlCol="0" anchor="t">
            <a:normAutofit/>
          </a:bodyPr>
          <a:lstStyle/>
          <a:p>
            <a:pPr algn="r"/>
            <a:r>
              <a:rPr lang="en-US" sz="2800" b="1"/>
              <a:t>Bias</a:t>
            </a:r>
          </a:p>
        </p:txBody>
      </p:sp>
    </p:spTree>
    <p:extLst>
      <p:ext uri="{BB962C8B-B14F-4D97-AF65-F5344CB8AC3E}">
        <p14:creationId xmlns:p14="http://schemas.microsoft.com/office/powerpoint/2010/main" val="14280578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22"/>
          <p:cNvSpPr txBox="1">
            <a:spLocks noGrp="1"/>
          </p:cNvSpPr>
          <p:nvPr>
            <p:ph type="title"/>
          </p:nvPr>
        </p:nvSpPr>
        <p:spPr>
          <a:prstGeom prst="rect">
            <a:avLst/>
          </a:prstGeom>
        </p:spPr>
        <p:txBody>
          <a:bodyPr spcFirstLastPara="1" wrap="square" lIns="91425" tIns="91425" rIns="91425" bIns="91425" anchor="t" anchorCtr="0">
            <a:normAutofit fontScale="90000"/>
          </a:bodyPr>
          <a:lstStyle/>
          <a:p>
            <a:r>
              <a:rPr lang="en" b="1" dirty="0"/>
              <a:t>Difficult Situation Group Work</a:t>
            </a:r>
            <a:endParaRPr lang="en-US" b="1" dirty="0"/>
          </a:p>
        </p:txBody>
      </p:sp>
      <p:sp>
        <p:nvSpPr>
          <p:cNvPr id="110" name="Google Shape;110;p22"/>
          <p:cNvSpPr txBox="1">
            <a:spLocks noGrp="1"/>
          </p:cNvSpPr>
          <p:nvPr>
            <p:ph type="body" idx="1"/>
          </p:nvPr>
        </p:nvSpPr>
        <p:spPr>
          <a:xfrm>
            <a:off x="311700" y="1764791"/>
            <a:ext cx="8520600" cy="3251459"/>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endParaRPr lang="en" sz="1800"/>
          </a:p>
          <a:p>
            <a:r>
              <a:rPr lang="en" sz="1800" dirty="0"/>
              <a:t>Each group gets a category of Difficult Situations</a:t>
            </a:r>
            <a:endParaRPr sz="1800" dirty="0"/>
          </a:p>
          <a:p>
            <a:r>
              <a:rPr lang="en" sz="1800" b="1" dirty="0"/>
              <a:t>Round 1</a:t>
            </a:r>
            <a:r>
              <a:rPr lang="en" sz="1800" dirty="0"/>
              <a:t>:  Come up with some strategies, thoughts, and/or tips on sticky note chart paper</a:t>
            </a:r>
            <a:endParaRPr sz="1800" dirty="0"/>
          </a:p>
          <a:p>
            <a:r>
              <a:rPr lang="en" sz="1800" b="1" dirty="0"/>
              <a:t>Round 2</a:t>
            </a:r>
            <a:r>
              <a:rPr lang="en" sz="1800" dirty="0"/>
              <a:t>:  Gallery walk of responses </a:t>
            </a:r>
          </a:p>
          <a:p>
            <a:pPr lvl="1"/>
            <a:r>
              <a:rPr lang="en" sz="1800" dirty="0"/>
              <a:t>Co-signs:  * </a:t>
            </a:r>
          </a:p>
          <a:p>
            <a:pPr lvl="1"/>
            <a:r>
              <a:rPr lang="en" sz="1800" dirty="0"/>
              <a:t>Pushbacks:  __</a:t>
            </a:r>
          </a:p>
          <a:p>
            <a:pPr lvl="1"/>
            <a:r>
              <a:rPr lang="en" sz="1800" dirty="0"/>
              <a:t>Questions:  </a:t>
            </a:r>
            <a:r>
              <a:rPr lang="en" sz="1800" b="1" dirty="0"/>
              <a:t>?</a:t>
            </a:r>
          </a:p>
          <a:p>
            <a:pPr lvl="1"/>
            <a:r>
              <a:rPr lang="en" sz="1800" dirty="0"/>
              <a:t>Additions:  </a:t>
            </a:r>
            <a:r>
              <a:rPr lang="en" sz="1800" b="1" dirty="0"/>
              <a:t>+</a:t>
            </a:r>
            <a:endParaRPr sz="1800" b="1" dirty="0"/>
          </a:p>
          <a:p>
            <a:pPr marL="114300" lvl="0" indent="0" algn="l" rtl="0">
              <a:spcBef>
                <a:spcPts val="0"/>
              </a:spcBef>
              <a:spcAft>
                <a:spcPts val="0"/>
              </a:spcAft>
              <a:buSzPts val="1800"/>
              <a:buNone/>
            </a:pPr>
            <a:endParaRPr lang="en" sz="18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05863-A3C6-E999-F123-F70C37A66BA8}"/>
              </a:ext>
            </a:extLst>
          </p:cNvPr>
          <p:cNvSpPr>
            <a:spLocks noGrp="1"/>
          </p:cNvSpPr>
          <p:nvPr>
            <p:ph type="title"/>
          </p:nvPr>
        </p:nvSpPr>
        <p:spPr>
          <a:xfrm>
            <a:off x="866216" y="971550"/>
            <a:ext cx="2272231" cy="1200150"/>
          </a:xfrm>
        </p:spPr>
        <p:txBody>
          <a:bodyPr/>
          <a:lstStyle/>
          <a:p>
            <a:pPr algn="r"/>
            <a:r>
              <a:rPr lang="en-US" sz="3200" b="1"/>
              <a:t>Difficult</a:t>
            </a:r>
            <a:br>
              <a:rPr lang="en-US" sz="3200" b="1"/>
            </a:br>
            <a:r>
              <a:rPr lang="en-US" sz="3200" b="1"/>
              <a:t>Situations</a:t>
            </a:r>
            <a:endParaRPr lang="en-US"/>
          </a:p>
        </p:txBody>
      </p:sp>
      <p:sp>
        <p:nvSpPr>
          <p:cNvPr id="4" name="Content Placeholder 3">
            <a:extLst>
              <a:ext uri="{FF2B5EF4-FFF2-40B4-BE49-F238E27FC236}">
                <a16:creationId xmlns:a16="http://schemas.microsoft.com/office/drawing/2014/main" id="{BF5AC76F-F6DE-B0AB-8569-0CDE4589C833}"/>
              </a:ext>
            </a:extLst>
          </p:cNvPr>
          <p:cNvSpPr>
            <a:spLocks noGrp="1"/>
          </p:cNvSpPr>
          <p:nvPr>
            <p:ph idx="1"/>
          </p:nvPr>
        </p:nvSpPr>
        <p:spPr>
          <a:xfrm>
            <a:off x="4309583" y="310713"/>
            <a:ext cx="3892550" cy="4401205"/>
          </a:xfrm>
        </p:spPr>
        <p:txBody>
          <a:bodyPr>
            <a:normAutofit/>
          </a:bodyPr>
          <a:lstStyle/>
          <a:p>
            <a:pPr>
              <a:lnSpc>
                <a:spcPct val="150000"/>
              </a:lnSpc>
            </a:pPr>
            <a:r>
              <a:rPr lang="en-US" sz="1800"/>
              <a:t>We are part of a team of facilitators, colleagues, and other supports.  Don't be an island.</a:t>
            </a:r>
          </a:p>
          <a:p>
            <a:pPr>
              <a:lnSpc>
                <a:spcPct val="150000"/>
              </a:lnSpc>
            </a:pPr>
            <a:r>
              <a:rPr lang="en-US" sz="1800"/>
              <a:t>We never know what someone has going on behind the scenes.  We can be generous to the person and still hold behavior accountable.</a:t>
            </a:r>
          </a:p>
        </p:txBody>
      </p:sp>
      <p:sp>
        <p:nvSpPr>
          <p:cNvPr id="3" name="Text Placeholder 2">
            <a:extLst>
              <a:ext uri="{FF2B5EF4-FFF2-40B4-BE49-F238E27FC236}">
                <a16:creationId xmlns:a16="http://schemas.microsoft.com/office/drawing/2014/main" id="{056B43F5-857E-B702-7492-F5F89C78439E}"/>
              </a:ext>
            </a:extLst>
          </p:cNvPr>
          <p:cNvSpPr>
            <a:spLocks noGrp="1"/>
          </p:cNvSpPr>
          <p:nvPr>
            <p:ph type="body" sz="half" idx="2"/>
          </p:nvPr>
        </p:nvSpPr>
        <p:spPr>
          <a:xfrm>
            <a:off x="866215" y="2346961"/>
            <a:ext cx="2272231" cy="2171699"/>
          </a:xfrm>
        </p:spPr>
        <p:txBody>
          <a:bodyPr vert="horz" lIns="91440" tIns="45720" rIns="91440" bIns="45720" rtlCol="0" anchor="t">
            <a:normAutofit/>
          </a:bodyPr>
          <a:lstStyle/>
          <a:p>
            <a:pPr algn="r"/>
            <a:r>
              <a:rPr lang="en-US" sz="2800" b="1"/>
              <a:t>Key Points</a:t>
            </a:r>
            <a:endParaRPr lang="en-US" sz="2800"/>
          </a:p>
        </p:txBody>
      </p:sp>
    </p:spTree>
    <p:extLst>
      <p:ext uri="{BB962C8B-B14F-4D97-AF65-F5344CB8AC3E}">
        <p14:creationId xmlns:p14="http://schemas.microsoft.com/office/powerpoint/2010/main" val="17240943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4E974-E389-1BC3-3B59-13561420E0A7}"/>
              </a:ext>
            </a:extLst>
          </p:cNvPr>
          <p:cNvSpPr>
            <a:spLocks noGrp="1"/>
          </p:cNvSpPr>
          <p:nvPr>
            <p:ph type="ctrTitle"/>
          </p:nvPr>
        </p:nvSpPr>
        <p:spPr>
          <a:xfrm>
            <a:off x="1260354" y="1568230"/>
            <a:ext cx="6619244" cy="2008236"/>
          </a:xfrm>
        </p:spPr>
        <p:txBody>
          <a:bodyPr vert="horz" lIns="91440" tIns="45720" rIns="91440" bIns="45720" rtlCol="0" anchor="ctr">
            <a:noAutofit/>
          </a:bodyPr>
          <a:lstStyle/>
          <a:p>
            <a:pPr algn="ctr"/>
            <a:r>
              <a:rPr lang="en-US" sz="4800" b="1" dirty="0"/>
              <a:t>THANK YOU!</a:t>
            </a:r>
            <a:endParaRPr lang="en-US" dirty="0"/>
          </a:p>
        </p:txBody>
      </p:sp>
    </p:spTree>
    <p:extLst>
      <p:ext uri="{BB962C8B-B14F-4D97-AF65-F5344CB8AC3E}">
        <p14:creationId xmlns:p14="http://schemas.microsoft.com/office/powerpoint/2010/main" val="342074429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1dd2df499985b3805bf486035f8ecdda">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e8388f15f1726af0e23e5c8c1e8013cb"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FE98B9B5-D96B-4050-B881-4175403B5FE4}">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DFD0486-0846-40D0-A221-88BEA155E61B}">
  <ds:schemaRefs>
    <ds:schemaRef ds:uri="http://schemas.microsoft.com/sharepoint/v3/contenttype/forms"/>
  </ds:schemaRefs>
</ds:datastoreItem>
</file>

<file path=customXml/itemProps3.xml><?xml version="1.0" encoding="utf-8"?>
<ds:datastoreItem xmlns:ds="http://schemas.openxmlformats.org/officeDocument/2006/customXml" ds:itemID="{2272C121-0C07-4E0C-9D1C-B6DC89F2840B}">
  <ds:schemaRefs>
    <ds:schemaRef ds:uri="05627597-0322-42fc-bc19-1d0dde15c694"/>
    <ds:schemaRef ds:uri="5ed5bd0d-9aa5-480d-8c58-25f9f57090c9"/>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Ion Boardroom</Template>
  <Application>Microsoft Office PowerPoint</Application>
  <PresentationFormat>On-screen Show (16:9)</PresentationFormat>
  <Slides>21</Slides>
  <Notes>12</Notes>
  <HiddenSlides>0</HiddenSlide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Ion Boardroom</vt:lpstr>
      <vt:lpstr>Debriefing, Coaching and Difficult Situations</vt:lpstr>
      <vt:lpstr>Getting Started</vt:lpstr>
      <vt:lpstr>Debriefing vs. Coaching:  Definitions</vt:lpstr>
      <vt:lpstr>DEBRIEFING</vt:lpstr>
      <vt:lpstr>Pre-Briefing:  How to prepare for a great debrief </vt:lpstr>
      <vt:lpstr>During the Debrief:  The Lead Facilitator</vt:lpstr>
      <vt:lpstr>During the Debrief:  The Co-Facilitators</vt:lpstr>
      <vt:lpstr>The Mic Runner:   Not Just a Way to Get Your Steps in</vt:lpstr>
      <vt:lpstr>Debriefing</vt:lpstr>
      <vt:lpstr>COACHING</vt:lpstr>
      <vt:lpstr>Coaching: Group</vt:lpstr>
      <vt:lpstr>Coaching: Individual</vt:lpstr>
      <vt:lpstr>Scenario Work:  Coaching Pairs</vt:lpstr>
      <vt:lpstr>Coaching Scenarios</vt:lpstr>
      <vt:lpstr>Coaching</vt:lpstr>
      <vt:lpstr>DIFFICULT SITUATIONS</vt:lpstr>
      <vt:lpstr>Difficult Situations:   Ice Storms, Hotel Implosions, &amp; Missing Participants</vt:lpstr>
      <vt:lpstr>Difficult  Situations</vt:lpstr>
      <vt:lpstr>Difficult Situation Group Work</vt:lpstr>
      <vt:lpstr>Difficult Situations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Debriefing, Coaching and Difficult situations</dc:title>
  <cp:revision>54</cp:revision>
  <dcterms:modified xsi:type="dcterms:W3CDTF">2024-05-31T16:28:33Z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