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heme/theme2.xml" ContentType="application/vnd.openxmlformats-officedocument.theme+xml"/>
  <Override PartName="/ppt/tags/tag1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8.xml" ContentType="application/vnd.openxmlformats-officedocument.presentationml.notesSlide+xml"/>
  <Override PartName="/ppt/tags/tag17.xml" ContentType="application/vnd.openxmlformats-officedocument.presentationml.tags+xml"/>
  <Override PartName="/ppt/notesSlides/notesSlide9.xml" ContentType="application/vnd.openxmlformats-officedocument.presentationml.notesSlide+xml"/>
  <Override PartName="/ppt/tags/tag18.xml" ContentType="application/vnd.openxmlformats-officedocument.presentationml.tags+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sldIdLst>
    <p:sldId id="257" r:id="rId5"/>
    <p:sldId id="273" r:id="rId6"/>
    <p:sldId id="274" r:id="rId7"/>
    <p:sldId id="260" r:id="rId8"/>
    <p:sldId id="258" r:id="rId9"/>
    <p:sldId id="256" r:id="rId10"/>
    <p:sldId id="263" r:id="rId11"/>
    <p:sldId id="272" r:id="rId12"/>
    <p:sldId id="286" r:id="rId13"/>
    <p:sldId id="287" r:id="rId14"/>
    <p:sldId id="285" r:id="rId15"/>
    <p:sldId id="261" r:id="rId16"/>
    <p:sldId id="276" r:id="rId17"/>
    <p:sldId id="262" r:id="rId18"/>
    <p:sldId id="265" r:id="rId19"/>
    <p:sldId id="266" r:id="rId20"/>
    <p:sldId id="267" r:id="rId21"/>
    <p:sldId id="268" r:id="rId22"/>
    <p:sldId id="269" r:id="rId23"/>
    <p:sldId id="270" r:id="rId24"/>
    <p:sldId id="271" r:id="rId25"/>
    <p:sldId id="283" r:id="rId26"/>
    <p:sldId id="280" r:id="rId27"/>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6C75F"/>
    <a:srgbClr val="F18298"/>
    <a:srgbClr val="F2A27E"/>
    <a:srgbClr val="F8DC4D"/>
    <a:srgbClr val="EF60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1ACAB0-4854-F893-CB38-C39479A86832}" v="78" dt="2024-05-30T15:54:55.524"/>
    <p1510:client id="{68770F1D-DD53-4987-EBF2-C50DEB72C34D}" v="575" dt="2024-05-29T12:45:00.698"/>
    <p1510:client id="{7D6749B8-B101-21C1-C52B-2A35A7BA4291}" v="413" dt="2024-05-30T15:11:08.196"/>
    <p1510:client id="{B7C1263A-D27C-D5B2-3F3F-BD6F79AAD7C3}" v="133" dt="2024-05-29T12:29:52.704"/>
    <p1510:client id="{DFE6F939-A9FF-D818-40A7-623EDACFEB84}" v="22" dt="2024-05-29T16:13:35.948"/>
    <p1510:client id="{E1E80E6C-AFB8-34D0-A0BF-4252C97C4F10}" v="79" dt="2024-05-30T11:34:58.764"/>
    <p1510:client id="{E4BB3614-756C-2AB2-99B8-EEF6EE372554}" v="7" dt="2024-05-29T12:00:10.09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Williams, Chad" userId="S::cwilliams_mea.org#ext#@neahq.onmicrosoft.com::355bb44e-1ec3-4384-a018-9ec773d5bfcb" providerId="AD" clId="Web-{B7C1263A-D27C-D5B2-3F3F-BD6F79AAD7C3}"/>
    <pc:docChg chg="addSld delSld modSld sldOrd">
      <pc:chgData name="Williams, Chad" userId="S::cwilliams_mea.org#ext#@neahq.onmicrosoft.com::355bb44e-1ec3-4384-a018-9ec773d5bfcb" providerId="AD" clId="Web-{B7C1263A-D27C-D5B2-3F3F-BD6F79AAD7C3}" dt="2024-05-29T12:29:52.704" v="96" actId="1076"/>
      <pc:docMkLst>
        <pc:docMk/>
      </pc:docMkLst>
      <pc:sldChg chg="addSp modSp ord">
        <pc:chgData name="Williams, Chad" userId="S::cwilliams_mea.org#ext#@neahq.onmicrosoft.com::355bb44e-1ec3-4384-a018-9ec773d5bfcb" providerId="AD" clId="Web-{B7C1263A-D27C-D5B2-3F3F-BD6F79AAD7C3}" dt="2024-05-29T12:29:52.704" v="96" actId="1076"/>
        <pc:sldMkLst>
          <pc:docMk/>
          <pc:sldMk cId="1748452624" sldId="258"/>
        </pc:sldMkLst>
        <pc:spChg chg="add mod">
          <ac:chgData name="Williams, Chad" userId="S::cwilliams_mea.org#ext#@neahq.onmicrosoft.com::355bb44e-1ec3-4384-a018-9ec773d5bfcb" providerId="AD" clId="Web-{B7C1263A-D27C-D5B2-3F3F-BD6F79AAD7C3}" dt="2024-05-29T12:29:52.704" v="96" actId="1076"/>
          <ac:spMkLst>
            <pc:docMk/>
            <pc:sldMk cId="1748452624" sldId="258"/>
            <ac:spMk id="21" creationId="{EAAA6F8E-6605-72CD-2467-39A5FA3D59E8}"/>
          </ac:spMkLst>
        </pc:spChg>
      </pc:sldChg>
      <pc:sldChg chg="ord">
        <pc:chgData name="Williams, Chad" userId="S::cwilliams_mea.org#ext#@neahq.onmicrosoft.com::355bb44e-1ec3-4384-a018-9ec773d5bfcb" providerId="AD" clId="Web-{B7C1263A-D27C-D5B2-3F3F-BD6F79AAD7C3}" dt="2024-05-29T12:03:19.413" v="10"/>
        <pc:sldMkLst>
          <pc:docMk/>
          <pc:sldMk cId="110455177" sldId="260"/>
        </pc:sldMkLst>
      </pc:sldChg>
      <pc:sldChg chg="addSp delSp modSp">
        <pc:chgData name="Williams, Chad" userId="S::cwilliams_mea.org#ext#@neahq.onmicrosoft.com::355bb44e-1ec3-4384-a018-9ec773d5bfcb" providerId="AD" clId="Web-{B7C1263A-D27C-D5B2-3F3F-BD6F79AAD7C3}" dt="2024-05-29T12:27:17.214" v="73" actId="1076"/>
        <pc:sldMkLst>
          <pc:docMk/>
          <pc:sldMk cId="76734875" sldId="261"/>
        </pc:sldMkLst>
        <pc:spChg chg="del">
          <ac:chgData name="Williams, Chad" userId="S::cwilliams_mea.org#ext#@neahq.onmicrosoft.com::355bb44e-1ec3-4384-a018-9ec773d5bfcb" providerId="AD" clId="Web-{B7C1263A-D27C-D5B2-3F3F-BD6F79AAD7C3}" dt="2024-05-29T12:20:24.559" v="42"/>
          <ac:spMkLst>
            <pc:docMk/>
            <pc:sldMk cId="76734875" sldId="261"/>
            <ac:spMk id="2" creationId="{77E47ECB-CF5D-F036-83AA-1E875B5ACF16}"/>
          </ac:spMkLst>
        </pc:spChg>
        <pc:spChg chg="add del mod">
          <ac:chgData name="Williams, Chad" userId="S::cwilliams_mea.org#ext#@neahq.onmicrosoft.com::355bb44e-1ec3-4384-a018-9ec773d5bfcb" providerId="AD" clId="Web-{B7C1263A-D27C-D5B2-3F3F-BD6F79AAD7C3}" dt="2024-05-29T12:22:48.923" v="46"/>
          <ac:spMkLst>
            <pc:docMk/>
            <pc:sldMk cId="76734875" sldId="261"/>
            <ac:spMk id="5" creationId="{6BCDEF1D-4E93-E6C0-3FAE-74A7AFF0DA43}"/>
          </ac:spMkLst>
        </pc:spChg>
        <pc:spChg chg="add mod">
          <ac:chgData name="Williams, Chad" userId="S::cwilliams_mea.org#ext#@neahq.onmicrosoft.com::355bb44e-1ec3-4384-a018-9ec773d5bfcb" providerId="AD" clId="Web-{B7C1263A-D27C-D5B2-3F3F-BD6F79AAD7C3}" dt="2024-05-29T12:27:17.214" v="73" actId="1076"/>
          <ac:spMkLst>
            <pc:docMk/>
            <pc:sldMk cId="76734875" sldId="261"/>
            <ac:spMk id="9" creationId="{4A31BE13-CD32-EFB4-F347-A685B1E904EE}"/>
          </ac:spMkLst>
        </pc:spChg>
        <pc:picChg chg="mod ord">
          <ac:chgData name="Williams, Chad" userId="S::cwilliams_mea.org#ext#@neahq.onmicrosoft.com::355bb44e-1ec3-4384-a018-9ec773d5bfcb" providerId="AD" clId="Web-{B7C1263A-D27C-D5B2-3F3F-BD6F79AAD7C3}" dt="2024-05-29T12:27:08.682" v="72" actId="14100"/>
          <ac:picMkLst>
            <pc:docMk/>
            <pc:sldMk cId="76734875" sldId="261"/>
            <ac:picMk id="4" creationId="{72580CDB-95FE-533C-8ABA-04FE8BD8F810}"/>
          </ac:picMkLst>
        </pc:picChg>
        <pc:picChg chg="add del mod">
          <ac:chgData name="Williams, Chad" userId="S::cwilliams_mea.org#ext#@neahq.onmicrosoft.com::355bb44e-1ec3-4384-a018-9ec773d5bfcb" providerId="AD" clId="Web-{B7C1263A-D27C-D5B2-3F3F-BD6F79AAD7C3}" dt="2024-05-29T12:21:21.592" v="44"/>
          <ac:picMkLst>
            <pc:docMk/>
            <pc:sldMk cId="76734875" sldId="261"/>
            <ac:picMk id="6" creationId="{CA98E7BB-AAF9-6161-1BF8-56A9590C8F40}"/>
          </ac:picMkLst>
        </pc:picChg>
        <pc:picChg chg="add del mod modCrop">
          <ac:chgData name="Williams, Chad" userId="S::cwilliams_mea.org#ext#@neahq.onmicrosoft.com::355bb44e-1ec3-4384-a018-9ec773d5bfcb" providerId="AD" clId="Web-{B7C1263A-D27C-D5B2-3F3F-BD6F79AAD7C3}" dt="2024-05-29T12:25:27.913" v="54"/>
          <ac:picMkLst>
            <pc:docMk/>
            <pc:sldMk cId="76734875" sldId="261"/>
            <ac:picMk id="7" creationId="{EB2D8B64-1FBE-6BF8-5131-F28F61DA4C66}"/>
          </ac:picMkLst>
        </pc:picChg>
      </pc:sldChg>
      <pc:sldChg chg="addSp modSp">
        <pc:chgData name="Williams, Chad" userId="S::cwilliams_mea.org#ext#@neahq.onmicrosoft.com::355bb44e-1ec3-4384-a018-9ec773d5bfcb" providerId="AD" clId="Web-{B7C1263A-D27C-D5B2-3F3F-BD6F79AAD7C3}" dt="2024-05-29T12:29:05.358" v="81"/>
        <pc:sldMkLst>
          <pc:docMk/>
          <pc:sldMk cId="2264203945" sldId="262"/>
        </pc:sldMkLst>
        <pc:spChg chg="add">
          <ac:chgData name="Williams, Chad" userId="S::cwilliams_mea.org#ext#@neahq.onmicrosoft.com::355bb44e-1ec3-4384-a018-9ec773d5bfcb" providerId="AD" clId="Web-{B7C1263A-D27C-D5B2-3F3F-BD6F79AAD7C3}" dt="2024-05-29T12:29:05.358" v="81"/>
          <ac:spMkLst>
            <pc:docMk/>
            <pc:sldMk cId="2264203945" sldId="262"/>
            <ac:spMk id="6" creationId="{B1BAB6D1-8E47-8281-63E9-ABD4513D7B64}"/>
          </ac:spMkLst>
        </pc:spChg>
        <pc:picChg chg="add mod modCrop">
          <ac:chgData name="Williams, Chad" userId="S::cwilliams_mea.org#ext#@neahq.onmicrosoft.com::355bb44e-1ec3-4384-a018-9ec773d5bfcb" providerId="AD" clId="Web-{B7C1263A-D27C-D5B2-3F3F-BD6F79AAD7C3}" dt="2024-05-29T12:28:57.874" v="80" actId="1076"/>
          <ac:picMkLst>
            <pc:docMk/>
            <pc:sldMk cId="2264203945" sldId="262"/>
            <ac:picMk id="3" creationId="{22904A09-8E06-162C-838C-C615E88D9FFB}"/>
          </ac:picMkLst>
        </pc:picChg>
      </pc:sldChg>
      <pc:sldChg chg="addSp modSp ord">
        <pc:chgData name="Williams, Chad" userId="S::cwilliams_mea.org#ext#@neahq.onmicrosoft.com::355bb44e-1ec3-4384-a018-9ec773d5bfcb" providerId="AD" clId="Web-{B7C1263A-D27C-D5B2-3F3F-BD6F79AAD7C3}" dt="2024-05-29T12:27:34.824" v="75" actId="1076"/>
        <pc:sldMkLst>
          <pc:docMk/>
          <pc:sldMk cId="243522647" sldId="263"/>
        </pc:sldMkLst>
        <pc:spChg chg="add mod">
          <ac:chgData name="Williams, Chad" userId="S::cwilliams_mea.org#ext#@neahq.onmicrosoft.com::355bb44e-1ec3-4384-a018-9ec773d5bfcb" providerId="AD" clId="Web-{B7C1263A-D27C-D5B2-3F3F-BD6F79AAD7C3}" dt="2024-05-29T12:27:34.824" v="75" actId="1076"/>
          <ac:spMkLst>
            <pc:docMk/>
            <pc:sldMk cId="243522647" sldId="263"/>
            <ac:spMk id="7" creationId="{2190E20E-8B70-2635-D72C-24223CB6E0D0}"/>
          </ac:spMkLst>
        </pc:spChg>
      </pc:sldChg>
      <pc:sldChg chg="del">
        <pc:chgData name="Williams, Chad" userId="S::cwilliams_mea.org#ext#@neahq.onmicrosoft.com::355bb44e-1ec3-4384-a018-9ec773d5bfcb" providerId="AD" clId="Web-{B7C1263A-D27C-D5B2-3F3F-BD6F79AAD7C3}" dt="2024-05-29T12:00:57.080" v="0"/>
        <pc:sldMkLst>
          <pc:docMk/>
          <pc:sldMk cId="1229313385" sldId="264"/>
        </pc:sldMkLst>
      </pc:sldChg>
      <pc:sldChg chg="modSp">
        <pc:chgData name="Williams, Chad" userId="S::cwilliams_mea.org#ext#@neahq.onmicrosoft.com::355bb44e-1ec3-4384-a018-9ec773d5bfcb" providerId="AD" clId="Web-{B7C1263A-D27C-D5B2-3F3F-BD6F79AAD7C3}" dt="2024-05-29T12:01:45.254" v="8" actId="1076"/>
        <pc:sldMkLst>
          <pc:docMk/>
          <pc:sldMk cId="2699452232" sldId="266"/>
        </pc:sldMkLst>
        <pc:spChg chg="mod">
          <ac:chgData name="Williams, Chad" userId="S::cwilliams_mea.org#ext#@neahq.onmicrosoft.com::355bb44e-1ec3-4384-a018-9ec773d5bfcb" providerId="AD" clId="Web-{B7C1263A-D27C-D5B2-3F3F-BD6F79AAD7C3}" dt="2024-05-29T12:01:45.254" v="8" actId="1076"/>
          <ac:spMkLst>
            <pc:docMk/>
            <pc:sldMk cId="2699452232" sldId="266"/>
            <ac:spMk id="2" creationId="{8ECE54C1-F4F2-9494-76B7-411A506D71FD}"/>
          </ac:spMkLst>
        </pc:spChg>
      </pc:sldChg>
      <pc:sldChg chg="addSp delSp modSp add replId">
        <pc:chgData name="Williams, Chad" userId="S::cwilliams_mea.org#ext#@neahq.onmicrosoft.com::355bb44e-1ec3-4384-a018-9ec773d5bfcb" providerId="AD" clId="Web-{B7C1263A-D27C-D5B2-3F3F-BD6F79AAD7C3}" dt="2024-05-29T12:27:22.386" v="74" actId="1076"/>
        <pc:sldMkLst>
          <pc:docMk/>
          <pc:sldMk cId="702831332" sldId="272"/>
        </pc:sldMkLst>
        <pc:spChg chg="del">
          <ac:chgData name="Williams, Chad" userId="S::cwilliams_mea.org#ext#@neahq.onmicrosoft.com::355bb44e-1ec3-4384-a018-9ec773d5bfcb" providerId="AD" clId="Web-{B7C1263A-D27C-D5B2-3F3F-BD6F79AAD7C3}" dt="2024-05-29T12:14:58.656" v="13"/>
          <ac:spMkLst>
            <pc:docMk/>
            <pc:sldMk cId="702831332" sldId="272"/>
            <ac:spMk id="3" creationId="{3F8E81C4-6FD3-4400-FB1A-E6D9740F71AE}"/>
          </ac:spMkLst>
        </pc:spChg>
        <pc:spChg chg="del">
          <ac:chgData name="Williams, Chad" userId="S::cwilliams_mea.org#ext#@neahq.onmicrosoft.com::355bb44e-1ec3-4384-a018-9ec773d5bfcb" providerId="AD" clId="Web-{B7C1263A-D27C-D5B2-3F3F-BD6F79AAD7C3}" dt="2024-05-29T12:15:01.297" v="14"/>
          <ac:spMkLst>
            <pc:docMk/>
            <pc:sldMk cId="702831332" sldId="272"/>
            <ac:spMk id="5" creationId="{3EA3FCD2-510A-86FE-1914-528C1952DA79}"/>
          </ac:spMkLst>
        </pc:spChg>
        <pc:spChg chg="del">
          <ac:chgData name="Williams, Chad" userId="S::cwilliams_mea.org#ext#@neahq.onmicrosoft.com::355bb44e-1ec3-4384-a018-9ec773d5bfcb" providerId="AD" clId="Web-{B7C1263A-D27C-D5B2-3F3F-BD6F79AAD7C3}" dt="2024-05-29T12:15:03.953" v="15"/>
          <ac:spMkLst>
            <pc:docMk/>
            <pc:sldMk cId="702831332" sldId="272"/>
            <ac:spMk id="6" creationId="{17EA65B3-E81B-2548-3F57-8B0290E97D85}"/>
          </ac:spMkLst>
        </pc:spChg>
        <pc:spChg chg="add mod">
          <ac:chgData name="Williams, Chad" userId="S::cwilliams_mea.org#ext#@neahq.onmicrosoft.com::355bb44e-1ec3-4384-a018-9ec773d5bfcb" providerId="AD" clId="Web-{B7C1263A-D27C-D5B2-3F3F-BD6F79AAD7C3}" dt="2024-05-29T12:27:22.386" v="74" actId="1076"/>
          <ac:spMkLst>
            <pc:docMk/>
            <pc:sldMk cId="702831332" sldId="272"/>
            <ac:spMk id="9" creationId="{BDD98FA7-0DE2-693F-D9A0-9384A0B52474}"/>
          </ac:spMkLst>
        </pc:spChg>
        <pc:picChg chg="del">
          <ac:chgData name="Williams, Chad" userId="S::cwilliams_mea.org#ext#@neahq.onmicrosoft.com::355bb44e-1ec3-4384-a018-9ec773d5bfcb" providerId="AD" clId="Web-{B7C1263A-D27C-D5B2-3F3F-BD6F79AAD7C3}" dt="2024-05-29T12:15:05.829" v="16"/>
          <ac:picMkLst>
            <pc:docMk/>
            <pc:sldMk cId="702831332" sldId="272"/>
            <ac:picMk id="4" creationId="{72580CDB-95FE-533C-8ABA-04FE8BD8F810}"/>
          </ac:picMkLst>
        </pc:picChg>
        <pc:picChg chg="add mod">
          <ac:chgData name="Williams, Chad" userId="S::cwilliams_mea.org#ext#@neahq.onmicrosoft.com::355bb44e-1ec3-4384-a018-9ec773d5bfcb" providerId="AD" clId="Web-{B7C1263A-D27C-D5B2-3F3F-BD6F79AAD7C3}" dt="2024-05-29T12:15:41.877" v="22"/>
          <ac:picMkLst>
            <pc:docMk/>
            <pc:sldMk cId="702831332" sldId="272"/>
            <ac:picMk id="7" creationId="{9FCB05F0-23FF-C5F1-BBBA-56A242E6871C}"/>
          </ac:picMkLst>
        </pc:picChg>
      </pc:sldChg>
    </pc:docChg>
  </pc:docChgLst>
  <pc:docChgLst>
    <pc:chgData name="Bixler, Brandy [NEA]" userId="S::bbixler@nea.org::a86b826b-d60a-4d57-8701-2532e8fc4b17" providerId="AD" clId="Web-{7D6749B8-B101-21C1-C52B-2A35A7BA4291}"/>
    <pc:docChg chg="addSld delSld modSld sldOrd">
      <pc:chgData name="Bixler, Brandy [NEA]" userId="S::bbixler@nea.org::a86b826b-d60a-4d57-8701-2532e8fc4b17" providerId="AD" clId="Web-{7D6749B8-B101-21C1-C52B-2A35A7BA4291}" dt="2024-05-30T15:13:44.792" v="1222" actId="20577"/>
      <pc:docMkLst>
        <pc:docMk/>
      </pc:docMkLst>
      <pc:sldChg chg="addSp delSp modSp del">
        <pc:chgData name="Bixler, Brandy [NEA]" userId="S::bbixler@nea.org::a86b826b-d60a-4d57-8701-2532e8fc4b17" providerId="AD" clId="Web-{7D6749B8-B101-21C1-C52B-2A35A7BA4291}" dt="2024-05-30T14:57:25.961" v="702"/>
        <pc:sldMkLst>
          <pc:docMk/>
          <pc:sldMk cId="3024052530" sldId="275"/>
        </pc:sldMkLst>
        <pc:spChg chg="mod">
          <ac:chgData name="Bixler, Brandy [NEA]" userId="S::bbixler@nea.org::a86b826b-d60a-4d57-8701-2532e8fc4b17" providerId="AD" clId="Web-{7D6749B8-B101-21C1-C52B-2A35A7BA4291}" dt="2024-05-30T14:32:05.438" v="34" actId="20577"/>
          <ac:spMkLst>
            <pc:docMk/>
            <pc:sldMk cId="3024052530" sldId="275"/>
            <ac:spMk id="2" creationId="{0D2F2CBE-1A02-5479-2BB6-0973ECF39DCB}"/>
          </ac:spMkLst>
        </pc:spChg>
        <pc:spChg chg="add del mod">
          <ac:chgData name="Bixler, Brandy [NEA]" userId="S::bbixler@nea.org::a86b826b-d60a-4d57-8701-2532e8fc4b17" providerId="AD" clId="Web-{7D6749B8-B101-21C1-C52B-2A35A7BA4291}" dt="2024-05-30T14:43:31.778" v="66"/>
          <ac:spMkLst>
            <pc:docMk/>
            <pc:sldMk cId="3024052530" sldId="275"/>
            <ac:spMk id="5" creationId="{1FB2DFCF-E87F-10D5-C56A-D927E63D8FD6}"/>
          </ac:spMkLst>
        </pc:spChg>
        <pc:spChg chg="add del mod">
          <ac:chgData name="Bixler, Brandy [NEA]" userId="S::bbixler@nea.org::a86b826b-d60a-4d57-8701-2532e8fc4b17" providerId="AD" clId="Web-{7D6749B8-B101-21C1-C52B-2A35A7BA4291}" dt="2024-05-30T14:44:07.419" v="72"/>
          <ac:spMkLst>
            <pc:docMk/>
            <pc:sldMk cId="3024052530" sldId="275"/>
            <ac:spMk id="6" creationId="{95252F7F-C9FC-5359-FC47-1BD8DA323906}"/>
          </ac:spMkLst>
        </pc:spChg>
        <pc:picChg chg="add mod">
          <ac:chgData name="Bixler, Brandy [NEA]" userId="S::bbixler@nea.org::a86b826b-d60a-4d57-8701-2532e8fc4b17" providerId="AD" clId="Web-{7D6749B8-B101-21C1-C52B-2A35A7BA4291}" dt="2024-05-30T14:42:43.871" v="61" actId="1076"/>
          <ac:picMkLst>
            <pc:docMk/>
            <pc:sldMk cId="3024052530" sldId="275"/>
            <ac:picMk id="3" creationId="{CE6F48FD-8078-6520-E3B6-731BC947E88C}"/>
          </ac:picMkLst>
        </pc:picChg>
        <pc:picChg chg="add del mod">
          <ac:chgData name="Bixler, Brandy [NEA]" userId="S::bbixler@nea.org::a86b826b-d60a-4d57-8701-2532e8fc4b17" providerId="AD" clId="Web-{7D6749B8-B101-21C1-C52B-2A35A7BA4291}" dt="2024-05-30T14:42:46.340" v="62"/>
          <ac:picMkLst>
            <pc:docMk/>
            <pc:sldMk cId="3024052530" sldId="275"/>
            <ac:picMk id="4" creationId="{BB8B3C7C-E4E2-8C4B-416F-269A1857D355}"/>
          </ac:picMkLst>
        </pc:picChg>
      </pc:sldChg>
      <pc:sldChg chg="addSp delSp modSp new del">
        <pc:chgData name="Bixler, Brandy [NEA]" userId="S::bbixler@nea.org::a86b826b-d60a-4d57-8701-2532e8fc4b17" providerId="AD" clId="Web-{7D6749B8-B101-21C1-C52B-2A35A7BA4291}" dt="2024-05-30T15:11:02.071" v="1170"/>
        <pc:sldMkLst>
          <pc:docMk/>
          <pc:sldMk cId="2027619346" sldId="284"/>
        </pc:sldMkLst>
        <pc:spChg chg="mod">
          <ac:chgData name="Bixler, Brandy [NEA]" userId="S::bbixler@nea.org::a86b826b-d60a-4d57-8701-2532e8fc4b17" providerId="AD" clId="Web-{7D6749B8-B101-21C1-C52B-2A35A7BA4291}" dt="2024-05-30T14:32:00.391" v="33" actId="20577"/>
          <ac:spMkLst>
            <pc:docMk/>
            <pc:sldMk cId="2027619346" sldId="284"/>
            <ac:spMk id="2" creationId="{72583D96-2F43-C5B0-61FD-965052EF4ADD}"/>
          </ac:spMkLst>
        </pc:spChg>
        <pc:picChg chg="add del mod">
          <ac:chgData name="Bixler, Brandy [NEA]" userId="S::bbixler@nea.org::a86b826b-d60a-4d57-8701-2532e8fc4b17" providerId="AD" clId="Web-{7D6749B8-B101-21C1-C52B-2A35A7BA4291}" dt="2024-05-30T14:33:35.002" v="39"/>
          <ac:picMkLst>
            <pc:docMk/>
            <pc:sldMk cId="2027619346" sldId="284"/>
            <ac:picMk id="3" creationId="{A760C429-04A2-2884-2BB3-F1AB723F12D1}"/>
          </ac:picMkLst>
        </pc:picChg>
        <pc:picChg chg="add mod">
          <ac:chgData name="Bixler, Brandy [NEA]" userId="S::bbixler@nea.org::a86b826b-d60a-4d57-8701-2532e8fc4b17" providerId="AD" clId="Web-{7D6749B8-B101-21C1-C52B-2A35A7BA4291}" dt="2024-05-30T14:34:03.830" v="42" actId="14100"/>
          <ac:picMkLst>
            <pc:docMk/>
            <pc:sldMk cId="2027619346" sldId="284"/>
            <ac:picMk id="4" creationId="{2D85CE32-DB4E-A826-85D9-C153234963CD}"/>
          </ac:picMkLst>
        </pc:picChg>
        <pc:picChg chg="add mod">
          <ac:chgData name="Bixler, Brandy [NEA]" userId="S::bbixler@nea.org::a86b826b-d60a-4d57-8701-2532e8fc4b17" providerId="AD" clId="Web-{7D6749B8-B101-21C1-C52B-2A35A7BA4291}" dt="2024-05-30T14:40:52.211" v="56" actId="1076"/>
          <ac:picMkLst>
            <pc:docMk/>
            <pc:sldMk cId="2027619346" sldId="284"/>
            <ac:picMk id="5" creationId="{C2954B05-7440-57A9-D2E8-AD1EB525EF9F}"/>
          </ac:picMkLst>
        </pc:picChg>
      </pc:sldChg>
      <pc:sldChg chg="addSp delSp modSp new mod ord setBg">
        <pc:chgData name="Bixler, Brandy [NEA]" userId="S::bbixler@nea.org::a86b826b-d60a-4d57-8701-2532e8fc4b17" providerId="AD" clId="Web-{7D6749B8-B101-21C1-C52B-2A35A7BA4291}" dt="2024-05-30T15:11:15.165" v="1172"/>
        <pc:sldMkLst>
          <pc:docMk/>
          <pc:sldMk cId="2328326075" sldId="285"/>
        </pc:sldMkLst>
        <pc:spChg chg="del">
          <ac:chgData name="Bixler, Brandy [NEA]" userId="S::bbixler@nea.org::a86b826b-d60a-4d57-8701-2532e8fc4b17" providerId="AD" clId="Web-{7D6749B8-B101-21C1-C52B-2A35A7BA4291}" dt="2024-05-30T15:11:08.196" v="1171"/>
          <ac:spMkLst>
            <pc:docMk/>
            <pc:sldMk cId="2328326075" sldId="285"/>
            <ac:spMk id="2" creationId="{82E01C44-C763-E3D2-A29E-3C8221534C0D}"/>
          </ac:spMkLst>
        </pc:spChg>
        <pc:spChg chg="add">
          <ac:chgData name="Bixler, Brandy [NEA]" userId="S::bbixler@nea.org::a86b826b-d60a-4d57-8701-2532e8fc4b17" providerId="AD" clId="Web-{7D6749B8-B101-21C1-C52B-2A35A7BA4291}" dt="2024-05-30T15:11:15.165" v="1172"/>
          <ac:spMkLst>
            <pc:docMk/>
            <pc:sldMk cId="2328326075" sldId="285"/>
            <ac:spMk id="8" creationId="{DA2E7C1E-2B5A-4BBA-AE51-1CD8C19309D7}"/>
          </ac:spMkLst>
        </pc:spChg>
        <pc:spChg chg="add">
          <ac:chgData name="Bixler, Brandy [NEA]" userId="S::bbixler@nea.org::a86b826b-d60a-4d57-8701-2532e8fc4b17" providerId="AD" clId="Web-{7D6749B8-B101-21C1-C52B-2A35A7BA4291}" dt="2024-05-30T15:11:15.165" v="1172"/>
          <ac:spMkLst>
            <pc:docMk/>
            <pc:sldMk cId="2328326075" sldId="285"/>
            <ac:spMk id="10" creationId="{43DF76B1-5174-4FAF-9D19-FFEE98426836}"/>
          </ac:spMkLst>
        </pc:spChg>
        <pc:picChg chg="add mod">
          <ac:chgData name="Bixler, Brandy [NEA]" userId="S::bbixler@nea.org::a86b826b-d60a-4d57-8701-2532e8fc4b17" providerId="AD" clId="Web-{7D6749B8-B101-21C1-C52B-2A35A7BA4291}" dt="2024-05-30T15:11:15.165" v="1172"/>
          <ac:picMkLst>
            <pc:docMk/>
            <pc:sldMk cId="2328326075" sldId="285"/>
            <ac:picMk id="3" creationId="{C4F52B84-C724-1C73-9900-E50E30AF0AA4}"/>
          </ac:picMkLst>
        </pc:picChg>
      </pc:sldChg>
      <pc:sldChg chg="addSp delSp modSp new mod setBg">
        <pc:chgData name="Bixler, Brandy [NEA]" userId="S::bbixler@nea.org::a86b826b-d60a-4d57-8701-2532e8fc4b17" providerId="AD" clId="Web-{7D6749B8-B101-21C1-C52B-2A35A7BA4291}" dt="2024-05-30T15:13:44.792" v="1222" actId="20577"/>
        <pc:sldMkLst>
          <pc:docMk/>
          <pc:sldMk cId="2004857476" sldId="286"/>
        </pc:sldMkLst>
        <pc:spChg chg="add del mod">
          <ac:chgData name="Bixler, Brandy [NEA]" userId="S::bbixler@nea.org::a86b826b-d60a-4d57-8701-2532e8fc4b17" providerId="AD" clId="Web-{7D6749B8-B101-21C1-C52B-2A35A7BA4291}" dt="2024-05-30T14:58:39.774" v="709"/>
          <ac:spMkLst>
            <pc:docMk/>
            <pc:sldMk cId="2004857476" sldId="286"/>
            <ac:spMk id="2" creationId="{6A866120-4BEB-DC62-A8B8-CDCADEE8942A}"/>
          </ac:spMkLst>
        </pc:spChg>
        <pc:spChg chg="add del">
          <ac:chgData name="Bixler, Brandy [NEA]" userId="S::bbixler@nea.org::a86b826b-d60a-4d57-8701-2532e8fc4b17" providerId="AD" clId="Web-{7D6749B8-B101-21C1-C52B-2A35A7BA4291}" dt="2024-05-30T14:54:04.693" v="472"/>
          <ac:spMkLst>
            <pc:docMk/>
            <pc:sldMk cId="2004857476" sldId="286"/>
            <ac:spMk id="2504" creationId="{201CC55D-ED54-4C5C-95E6-10947BD1103B}"/>
          </ac:spMkLst>
        </pc:spChg>
        <pc:spChg chg="add del">
          <ac:chgData name="Bixler, Brandy [NEA]" userId="S::bbixler@nea.org::a86b826b-d60a-4d57-8701-2532e8fc4b17" providerId="AD" clId="Web-{7D6749B8-B101-21C1-C52B-2A35A7BA4291}" dt="2024-05-30T14:52:00.504" v="408"/>
          <ac:spMkLst>
            <pc:docMk/>
            <pc:sldMk cId="2004857476" sldId="286"/>
            <ac:spMk id="2507" creationId="{2EB492CD-616E-47F8-933B-5E2D952A0593}"/>
          </ac:spMkLst>
        </pc:spChg>
        <pc:spChg chg="add del">
          <ac:chgData name="Bixler, Brandy [NEA]" userId="S::bbixler@nea.org::a86b826b-d60a-4d57-8701-2532e8fc4b17" providerId="AD" clId="Web-{7D6749B8-B101-21C1-C52B-2A35A7BA4291}" dt="2024-05-30T14:52:00.504" v="408"/>
          <ac:spMkLst>
            <pc:docMk/>
            <pc:sldMk cId="2004857476" sldId="286"/>
            <ac:spMk id="2509" creationId="{59383CF9-23B5-4335-9B21-1791C4CF1C75}"/>
          </ac:spMkLst>
        </pc:spChg>
        <pc:spChg chg="add del">
          <ac:chgData name="Bixler, Brandy [NEA]" userId="S::bbixler@nea.org::a86b826b-d60a-4d57-8701-2532e8fc4b17" providerId="AD" clId="Web-{7D6749B8-B101-21C1-C52B-2A35A7BA4291}" dt="2024-05-30T14:52:00.504" v="408"/>
          <ac:spMkLst>
            <pc:docMk/>
            <pc:sldMk cId="2004857476" sldId="286"/>
            <ac:spMk id="2511" creationId="{0007FE00-9498-4706-B255-6437B0252C02}"/>
          </ac:spMkLst>
        </pc:spChg>
        <pc:spChg chg="add del">
          <ac:chgData name="Bixler, Brandy [NEA]" userId="S::bbixler@nea.org::a86b826b-d60a-4d57-8701-2532e8fc4b17" providerId="AD" clId="Web-{7D6749B8-B101-21C1-C52B-2A35A7BA4291}" dt="2024-05-30T14:54:04.693" v="472"/>
          <ac:spMkLst>
            <pc:docMk/>
            <pc:sldMk cId="2004857476" sldId="286"/>
            <ac:spMk id="2513" creationId="{3873B707-463F-40B0-8227-E8CC6C67EB25}"/>
          </ac:spMkLst>
        </pc:spChg>
        <pc:spChg chg="add del">
          <ac:chgData name="Bixler, Brandy [NEA]" userId="S::bbixler@nea.org::a86b826b-d60a-4d57-8701-2532e8fc4b17" providerId="AD" clId="Web-{7D6749B8-B101-21C1-C52B-2A35A7BA4291}" dt="2024-05-30T14:54:04.693" v="472"/>
          <ac:spMkLst>
            <pc:docMk/>
            <pc:sldMk cId="2004857476" sldId="286"/>
            <ac:spMk id="2515" creationId="{C13237C8-E62C-4F0D-A318-BD6FB6C2D138}"/>
          </ac:spMkLst>
        </pc:spChg>
        <pc:spChg chg="add del">
          <ac:chgData name="Bixler, Brandy [NEA]" userId="S::bbixler@nea.org::a86b826b-d60a-4d57-8701-2532e8fc4b17" providerId="AD" clId="Web-{7D6749B8-B101-21C1-C52B-2A35A7BA4291}" dt="2024-05-30T14:54:04.693" v="472"/>
          <ac:spMkLst>
            <pc:docMk/>
            <pc:sldMk cId="2004857476" sldId="286"/>
            <ac:spMk id="2517" creationId="{19C9EAEA-39D0-4B0E-A0EB-51E7B26740B1}"/>
          </ac:spMkLst>
        </pc:spChg>
        <pc:spChg chg="add del">
          <ac:chgData name="Bixler, Brandy [NEA]" userId="S::bbixler@nea.org::a86b826b-d60a-4d57-8701-2532e8fc4b17" providerId="AD" clId="Web-{7D6749B8-B101-21C1-C52B-2A35A7BA4291}" dt="2024-05-30T14:58:39.774" v="709"/>
          <ac:spMkLst>
            <pc:docMk/>
            <pc:sldMk cId="2004857476" sldId="286"/>
            <ac:spMk id="2519" creationId="{201CC55D-ED54-4C5C-95E6-10947BD1103B}"/>
          </ac:spMkLst>
        </pc:spChg>
        <pc:spChg chg="add del">
          <ac:chgData name="Bixler, Brandy [NEA]" userId="S::bbixler@nea.org::a86b826b-d60a-4d57-8701-2532e8fc4b17" providerId="AD" clId="Web-{7D6749B8-B101-21C1-C52B-2A35A7BA4291}" dt="2024-05-30T14:58:39.774" v="709"/>
          <ac:spMkLst>
            <pc:docMk/>
            <pc:sldMk cId="2004857476" sldId="286"/>
            <ac:spMk id="2522" creationId="{3873B707-463F-40B0-8227-E8CC6C67EB25}"/>
          </ac:spMkLst>
        </pc:spChg>
        <pc:spChg chg="add del">
          <ac:chgData name="Bixler, Brandy [NEA]" userId="S::bbixler@nea.org::a86b826b-d60a-4d57-8701-2532e8fc4b17" providerId="AD" clId="Web-{7D6749B8-B101-21C1-C52B-2A35A7BA4291}" dt="2024-05-30T14:58:39.774" v="709"/>
          <ac:spMkLst>
            <pc:docMk/>
            <pc:sldMk cId="2004857476" sldId="286"/>
            <ac:spMk id="2523" creationId="{C13237C8-E62C-4F0D-A318-BD6FB6C2D138}"/>
          </ac:spMkLst>
        </pc:spChg>
        <pc:spChg chg="add del">
          <ac:chgData name="Bixler, Brandy [NEA]" userId="S::bbixler@nea.org::a86b826b-d60a-4d57-8701-2532e8fc4b17" providerId="AD" clId="Web-{7D6749B8-B101-21C1-C52B-2A35A7BA4291}" dt="2024-05-30T14:58:39.774" v="709"/>
          <ac:spMkLst>
            <pc:docMk/>
            <pc:sldMk cId="2004857476" sldId="286"/>
            <ac:spMk id="2524" creationId="{19C9EAEA-39D0-4B0E-A0EB-51E7B26740B1}"/>
          </ac:spMkLst>
        </pc:spChg>
        <pc:spChg chg="add">
          <ac:chgData name="Bixler, Brandy [NEA]" userId="S::bbixler@nea.org::a86b826b-d60a-4d57-8701-2532e8fc4b17" providerId="AD" clId="Web-{7D6749B8-B101-21C1-C52B-2A35A7BA4291}" dt="2024-05-30T14:58:39.774" v="709"/>
          <ac:spMkLst>
            <pc:docMk/>
            <pc:sldMk cId="2004857476" sldId="286"/>
            <ac:spMk id="2531" creationId="{45D37F4E-DDB4-456B-97E0-9937730A039F}"/>
          </ac:spMkLst>
        </pc:spChg>
        <pc:spChg chg="add">
          <ac:chgData name="Bixler, Brandy [NEA]" userId="S::bbixler@nea.org::a86b826b-d60a-4d57-8701-2532e8fc4b17" providerId="AD" clId="Web-{7D6749B8-B101-21C1-C52B-2A35A7BA4291}" dt="2024-05-30T14:58:39.774" v="709"/>
          <ac:spMkLst>
            <pc:docMk/>
            <pc:sldMk cId="2004857476" sldId="286"/>
            <ac:spMk id="2533" creationId="{B2DD41CD-8F47-4F56-AD12-4E2FF7696987}"/>
          </ac:spMkLst>
        </pc:spChg>
        <pc:grpChg chg="add del">
          <ac:chgData name="Bixler, Brandy [NEA]" userId="S::bbixler@nea.org::a86b826b-d60a-4d57-8701-2532e8fc4b17" providerId="AD" clId="Web-{7D6749B8-B101-21C1-C52B-2A35A7BA4291}" dt="2024-05-30T14:54:04.693" v="472"/>
          <ac:grpSpMkLst>
            <pc:docMk/>
            <pc:sldMk cId="2004857476" sldId="286"/>
            <ac:grpSpMk id="2505" creationId="{1DE889C7-FAD6-4397-98E2-05D503484459}"/>
          </ac:grpSpMkLst>
        </pc:grpChg>
        <pc:grpChg chg="add del">
          <ac:chgData name="Bixler, Brandy [NEA]" userId="S::bbixler@nea.org::a86b826b-d60a-4d57-8701-2532e8fc4b17" providerId="AD" clId="Web-{7D6749B8-B101-21C1-C52B-2A35A7BA4291}" dt="2024-05-30T14:58:39.774" v="709"/>
          <ac:grpSpMkLst>
            <pc:docMk/>
            <pc:sldMk cId="2004857476" sldId="286"/>
            <ac:grpSpMk id="2520" creationId="{1DE889C7-FAD6-4397-98E2-05D503484459}"/>
          </ac:grpSpMkLst>
        </pc:grpChg>
        <pc:graphicFrameChg chg="add del mod modGraphic">
          <ac:chgData name="Bixler, Brandy [NEA]" userId="S::bbixler@nea.org::a86b826b-d60a-4d57-8701-2532e8fc4b17" providerId="AD" clId="Web-{7D6749B8-B101-21C1-C52B-2A35A7BA4291}" dt="2024-05-30T14:54:04.724" v="473"/>
          <ac:graphicFrameMkLst>
            <pc:docMk/>
            <pc:sldMk cId="2004857476" sldId="286"/>
            <ac:graphicFrameMk id="3" creationId="{25D04880-5134-016F-BD0F-50471C572C40}"/>
          </ac:graphicFrameMkLst>
        </pc:graphicFrameChg>
        <pc:graphicFrameChg chg="add del">
          <ac:chgData name="Bixler, Brandy [NEA]" userId="S::bbixler@nea.org::a86b826b-d60a-4d57-8701-2532e8fc4b17" providerId="AD" clId="Web-{7D6749B8-B101-21C1-C52B-2A35A7BA4291}" dt="2024-05-30T14:52:00.504" v="408"/>
          <ac:graphicFrameMkLst>
            <pc:docMk/>
            <pc:sldMk cId="2004857476" sldId="286"/>
            <ac:graphicFrameMk id="2503" creationId="{551A2D2F-74E8-65D7-B646-1D11E02B3175}"/>
          </ac:graphicFrameMkLst>
        </pc:graphicFrameChg>
        <pc:graphicFrameChg chg="add del">
          <ac:chgData name="Bixler, Brandy [NEA]" userId="S::bbixler@nea.org::a86b826b-d60a-4d57-8701-2532e8fc4b17" providerId="AD" clId="Web-{7D6749B8-B101-21C1-C52B-2A35A7BA4291}" dt="2024-05-30T14:54:04.693" v="472"/>
          <ac:graphicFrameMkLst>
            <pc:docMk/>
            <pc:sldMk cId="2004857476" sldId="286"/>
            <ac:graphicFrameMk id="2508" creationId="{1A38F597-E9DE-FDE3-1BA0-979E09DA02F2}"/>
          </ac:graphicFrameMkLst>
        </pc:graphicFrameChg>
        <pc:graphicFrameChg chg="add del modGraphic">
          <ac:chgData name="Bixler, Brandy [NEA]" userId="S::bbixler@nea.org::a86b826b-d60a-4d57-8701-2532e8fc4b17" providerId="AD" clId="Web-{7D6749B8-B101-21C1-C52B-2A35A7BA4291}" dt="2024-05-30T14:58:39.774" v="709"/>
          <ac:graphicFrameMkLst>
            <pc:docMk/>
            <pc:sldMk cId="2004857476" sldId="286"/>
            <ac:graphicFrameMk id="2525" creationId="{CB8AF12E-3DA2-7AF2-CE84-705F5364247F}"/>
          </ac:graphicFrameMkLst>
        </pc:graphicFrameChg>
        <pc:graphicFrameChg chg="add modGraphic">
          <ac:chgData name="Bixler, Brandy [NEA]" userId="S::bbixler@nea.org::a86b826b-d60a-4d57-8701-2532e8fc4b17" providerId="AD" clId="Web-{7D6749B8-B101-21C1-C52B-2A35A7BA4291}" dt="2024-05-30T15:13:44.792" v="1222" actId="20577"/>
          <ac:graphicFrameMkLst>
            <pc:docMk/>
            <pc:sldMk cId="2004857476" sldId="286"/>
            <ac:graphicFrameMk id="2527" creationId="{98C8C9F5-C949-F58D-5539-A3641CA088E1}"/>
          </ac:graphicFrameMkLst>
        </pc:graphicFrameChg>
        <pc:picChg chg="add mod">
          <ac:chgData name="Bixler, Brandy [NEA]" userId="S::bbixler@nea.org::a86b826b-d60a-4d57-8701-2532e8fc4b17" providerId="AD" clId="Web-{7D6749B8-B101-21C1-C52B-2A35A7BA4291}" dt="2024-05-30T15:09:18.570" v="1079" actId="14100"/>
          <ac:picMkLst>
            <pc:docMk/>
            <pc:sldMk cId="2004857476" sldId="286"/>
            <ac:picMk id="2501" creationId="{E4971612-7272-C873-187F-4036430F2779}"/>
          </ac:picMkLst>
        </pc:picChg>
      </pc:sldChg>
      <pc:sldChg chg="addSp delSp modSp add replId">
        <pc:chgData name="Bixler, Brandy [NEA]" userId="S::bbixler@nea.org::a86b826b-d60a-4d57-8701-2532e8fc4b17" providerId="AD" clId="Web-{7D6749B8-B101-21C1-C52B-2A35A7BA4291}" dt="2024-05-30T15:10:51.618" v="1169" actId="20577"/>
        <pc:sldMkLst>
          <pc:docMk/>
          <pc:sldMk cId="4199682291" sldId="287"/>
        </pc:sldMkLst>
        <pc:spChg chg="mod">
          <ac:chgData name="Bixler, Brandy [NEA]" userId="S::bbixler@nea.org::a86b826b-d60a-4d57-8701-2532e8fc4b17" providerId="AD" clId="Web-{7D6749B8-B101-21C1-C52B-2A35A7BA4291}" dt="2024-05-30T15:10:51.618" v="1169" actId="20577"/>
          <ac:spMkLst>
            <pc:docMk/>
            <pc:sldMk cId="4199682291" sldId="287"/>
            <ac:spMk id="2" creationId="{6A866120-4BEB-DC62-A8B8-CDCADEE8942A}"/>
          </ac:spMkLst>
        </pc:spChg>
        <pc:spChg chg="del">
          <ac:chgData name="Bixler, Brandy [NEA]" userId="S::bbixler@nea.org::a86b826b-d60a-4d57-8701-2532e8fc4b17" providerId="AD" clId="Web-{7D6749B8-B101-21C1-C52B-2A35A7BA4291}" dt="2024-05-30T14:58:51.306" v="710"/>
          <ac:spMkLst>
            <pc:docMk/>
            <pc:sldMk cId="4199682291" sldId="287"/>
            <ac:spMk id="2519" creationId="{201CC55D-ED54-4C5C-95E6-10947BD1103B}"/>
          </ac:spMkLst>
        </pc:spChg>
        <pc:spChg chg="del">
          <ac:chgData name="Bixler, Brandy [NEA]" userId="S::bbixler@nea.org::a86b826b-d60a-4d57-8701-2532e8fc4b17" providerId="AD" clId="Web-{7D6749B8-B101-21C1-C52B-2A35A7BA4291}" dt="2024-05-30T14:58:51.306" v="710"/>
          <ac:spMkLst>
            <pc:docMk/>
            <pc:sldMk cId="4199682291" sldId="287"/>
            <ac:spMk id="2522" creationId="{3873B707-463F-40B0-8227-E8CC6C67EB25}"/>
          </ac:spMkLst>
        </pc:spChg>
        <pc:spChg chg="del">
          <ac:chgData name="Bixler, Brandy [NEA]" userId="S::bbixler@nea.org::a86b826b-d60a-4d57-8701-2532e8fc4b17" providerId="AD" clId="Web-{7D6749B8-B101-21C1-C52B-2A35A7BA4291}" dt="2024-05-30T14:58:51.306" v="710"/>
          <ac:spMkLst>
            <pc:docMk/>
            <pc:sldMk cId="4199682291" sldId="287"/>
            <ac:spMk id="2523" creationId="{C13237C8-E62C-4F0D-A318-BD6FB6C2D138}"/>
          </ac:spMkLst>
        </pc:spChg>
        <pc:spChg chg="del">
          <ac:chgData name="Bixler, Brandy [NEA]" userId="S::bbixler@nea.org::a86b826b-d60a-4d57-8701-2532e8fc4b17" providerId="AD" clId="Web-{7D6749B8-B101-21C1-C52B-2A35A7BA4291}" dt="2024-05-30T14:58:51.306" v="710"/>
          <ac:spMkLst>
            <pc:docMk/>
            <pc:sldMk cId="4199682291" sldId="287"/>
            <ac:spMk id="2524" creationId="{19C9EAEA-39D0-4B0E-A0EB-51E7B26740B1}"/>
          </ac:spMkLst>
        </pc:spChg>
        <pc:spChg chg="add">
          <ac:chgData name="Bixler, Brandy [NEA]" userId="S::bbixler@nea.org::a86b826b-d60a-4d57-8701-2532e8fc4b17" providerId="AD" clId="Web-{7D6749B8-B101-21C1-C52B-2A35A7BA4291}" dt="2024-05-30T14:58:51.306" v="710"/>
          <ac:spMkLst>
            <pc:docMk/>
            <pc:sldMk cId="4199682291" sldId="287"/>
            <ac:spMk id="2531" creationId="{45D37F4E-DDB4-456B-97E0-9937730A039F}"/>
          </ac:spMkLst>
        </pc:spChg>
        <pc:spChg chg="add">
          <ac:chgData name="Bixler, Brandy [NEA]" userId="S::bbixler@nea.org::a86b826b-d60a-4d57-8701-2532e8fc4b17" providerId="AD" clId="Web-{7D6749B8-B101-21C1-C52B-2A35A7BA4291}" dt="2024-05-30T14:58:51.306" v="710"/>
          <ac:spMkLst>
            <pc:docMk/>
            <pc:sldMk cId="4199682291" sldId="287"/>
            <ac:spMk id="2533" creationId="{B2DD41CD-8F47-4F56-AD12-4E2FF7696987}"/>
          </ac:spMkLst>
        </pc:spChg>
        <pc:grpChg chg="del">
          <ac:chgData name="Bixler, Brandy [NEA]" userId="S::bbixler@nea.org::a86b826b-d60a-4d57-8701-2532e8fc4b17" providerId="AD" clId="Web-{7D6749B8-B101-21C1-C52B-2A35A7BA4291}" dt="2024-05-30T14:58:51.306" v="710"/>
          <ac:grpSpMkLst>
            <pc:docMk/>
            <pc:sldMk cId="4199682291" sldId="287"/>
            <ac:grpSpMk id="2520" creationId="{1DE889C7-FAD6-4397-98E2-05D503484459}"/>
          </ac:grpSpMkLst>
        </pc:grpChg>
        <pc:graphicFrameChg chg="del">
          <ac:chgData name="Bixler, Brandy [NEA]" userId="S::bbixler@nea.org::a86b826b-d60a-4d57-8701-2532e8fc4b17" providerId="AD" clId="Web-{7D6749B8-B101-21C1-C52B-2A35A7BA4291}" dt="2024-05-30T14:58:51.306" v="710"/>
          <ac:graphicFrameMkLst>
            <pc:docMk/>
            <pc:sldMk cId="4199682291" sldId="287"/>
            <ac:graphicFrameMk id="2525" creationId="{CB8AF12E-3DA2-7AF2-CE84-705F5364247F}"/>
          </ac:graphicFrameMkLst>
        </pc:graphicFrameChg>
        <pc:graphicFrameChg chg="add modGraphic">
          <ac:chgData name="Bixler, Brandy [NEA]" userId="S::bbixler@nea.org::a86b826b-d60a-4d57-8701-2532e8fc4b17" providerId="AD" clId="Web-{7D6749B8-B101-21C1-C52B-2A35A7BA4291}" dt="2024-05-30T15:08:25.944" v="1075"/>
          <ac:graphicFrameMkLst>
            <pc:docMk/>
            <pc:sldMk cId="4199682291" sldId="287"/>
            <ac:graphicFrameMk id="2527" creationId="{883B8BEF-5759-180E-F248-2442722CB0C2}"/>
          </ac:graphicFrameMkLst>
        </pc:graphicFrameChg>
        <pc:picChg chg="add mod">
          <ac:chgData name="Bixler, Brandy [NEA]" userId="S::bbixler@nea.org::a86b826b-d60a-4d57-8701-2532e8fc4b17" providerId="AD" clId="Web-{7D6749B8-B101-21C1-C52B-2A35A7BA4291}" dt="2024-05-30T15:09:22.820" v="1080" actId="14100"/>
          <ac:picMkLst>
            <pc:docMk/>
            <pc:sldMk cId="4199682291" sldId="287"/>
            <ac:picMk id="10" creationId="{37753472-4035-FA8E-7339-866C4196F34D}"/>
          </ac:picMkLst>
        </pc:picChg>
        <pc:picChg chg="del">
          <ac:chgData name="Bixler, Brandy [NEA]" userId="S::bbixler@nea.org::a86b826b-d60a-4d57-8701-2532e8fc4b17" providerId="AD" clId="Web-{7D6749B8-B101-21C1-C52B-2A35A7BA4291}" dt="2024-05-30T14:57:59.477" v="705"/>
          <ac:picMkLst>
            <pc:docMk/>
            <pc:sldMk cId="4199682291" sldId="287"/>
            <ac:picMk id="2501" creationId="{E4971612-7272-C873-187F-4036430F2779}"/>
          </ac:picMkLst>
        </pc:picChg>
      </pc:sldChg>
    </pc:docChg>
  </pc:docChgLst>
  <pc:docChgLst>
    <pc:chgData name="Williams, Chad" userId="S::cwilliams_mea.org#ext#@neahq.onmicrosoft.com::355bb44e-1ec3-4384-a018-9ec773d5bfcb" providerId="AD" clId="Web-{E4BB3614-756C-2AB2-99B8-EEF6EE372554}"/>
    <pc:docChg chg="addSld">
      <pc:chgData name="Williams, Chad" userId="S::cwilliams_mea.org#ext#@neahq.onmicrosoft.com::355bb44e-1ec3-4384-a018-9ec773d5bfcb" providerId="AD" clId="Web-{E4BB3614-756C-2AB2-99B8-EEF6EE372554}" dt="2024-05-29T12:00:10.096" v="6"/>
      <pc:docMkLst>
        <pc:docMk/>
      </pc:docMkLst>
      <pc:sldChg chg="add">
        <pc:chgData name="Williams, Chad" userId="S::cwilliams_mea.org#ext#@neahq.onmicrosoft.com::355bb44e-1ec3-4384-a018-9ec773d5bfcb" providerId="AD" clId="Web-{E4BB3614-756C-2AB2-99B8-EEF6EE372554}" dt="2024-05-29T12:00:10.049" v="0"/>
        <pc:sldMkLst>
          <pc:docMk/>
          <pc:sldMk cId="153970095" sldId="265"/>
        </pc:sldMkLst>
      </pc:sldChg>
      <pc:sldChg chg="add">
        <pc:chgData name="Williams, Chad" userId="S::cwilliams_mea.org#ext#@neahq.onmicrosoft.com::355bb44e-1ec3-4384-a018-9ec773d5bfcb" providerId="AD" clId="Web-{E4BB3614-756C-2AB2-99B8-EEF6EE372554}" dt="2024-05-29T12:00:10.049" v="1"/>
        <pc:sldMkLst>
          <pc:docMk/>
          <pc:sldMk cId="2699452232" sldId="266"/>
        </pc:sldMkLst>
      </pc:sldChg>
      <pc:sldChg chg="add">
        <pc:chgData name="Williams, Chad" userId="S::cwilliams_mea.org#ext#@neahq.onmicrosoft.com::355bb44e-1ec3-4384-a018-9ec773d5bfcb" providerId="AD" clId="Web-{E4BB3614-756C-2AB2-99B8-EEF6EE372554}" dt="2024-05-29T12:00:10.065" v="2"/>
        <pc:sldMkLst>
          <pc:docMk/>
          <pc:sldMk cId="855822875" sldId="267"/>
        </pc:sldMkLst>
      </pc:sldChg>
      <pc:sldChg chg="add">
        <pc:chgData name="Williams, Chad" userId="S::cwilliams_mea.org#ext#@neahq.onmicrosoft.com::355bb44e-1ec3-4384-a018-9ec773d5bfcb" providerId="AD" clId="Web-{E4BB3614-756C-2AB2-99B8-EEF6EE372554}" dt="2024-05-29T12:00:10.065" v="3"/>
        <pc:sldMkLst>
          <pc:docMk/>
          <pc:sldMk cId="134356928" sldId="268"/>
        </pc:sldMkLst>
      </pc:sldChg>
      <pc:sldChg chg="add">
        <pc:chgData name="Williams, Chad" userId="S::cwilliams_mea.org#ext#@neahq.onmicrosoft.com::355bb44e-1ec3-4384-a018-9ec773d5bfcb" providerId="AD" clId="Web-{E4BB3614-756C-2AB2-99B8-EEF6EE372554}" dt="2024-05-29T12:00:10.081" v="4"/>
        <pc:sldMkLst>
          <pc:docMk/>
          <pc:sldMk cId="3618635064" sldId="269"/>
        </pc:sldMkLst>
      </pc:sldChg>
      <pc:sldChg chg="add">
        <pc:chgData name="Williams, Chad" userId="S::cwilliams_mea.org#ext#@neahq.onmicrosoft.com::355bb44e-1ec3-4384-a018-9ec773d5bfcb" providerId="AD" clId="Web-{E4BB3614-756C-2AB2-99B8-EEF6EE372554}" dt="2024-05-29T12:00:10.081" v="5"/>
        <pc:sldMkLst>
          <pc:docMk/>
          <pc:sldMk cId="3424254443" sldId="270"/>
        </pc:sldMkLst>
      </pc:sldChg>
      <pc:sldChg chg="add">
        <pc:chgData name="Williams, Chad" userId="S::cwilliams_mea.org#ext#@neahq.onmicrosoft.com::355bb44e-1ec3-4384-a018-9ec773d5bfcb" providerId="AD" clId="Web-{E4BB3614-756C-2AB2-99B8-EEF6EE372554}" dt="2024-05-29T12:00:10.096" v="6"/>
        <pc:sldMkLst>
          <pc:docMk/>
          <pc:sldMk cId="2037993461" sldId="271"/>
        </pc:sldMkLst>
      </pc:sldChg>
    </pc:docChg>
  </pc:docChgLst>
  <pc:docChgLst>
    <pc:chgData name="Bixler, Brandy [NEA]" userId="S::bbixler@nea.org::a86b826b-d60a-4d57-8701-2532e8fc4b17" providerId="AD" clId="Web-{121ACAB0-4854-F893-CB38-C39479A86832}"/>
    <pc:docChg chg="modSld">
      <pc:chgData name="Bixler, Brandy [NEA]" userId="S::bbixler@nea.org::a86b826b-d60a-4d57-8701-2532e8fc4b17" providerId="AD" clId="Web-{121ACAB0-4854-F893-CB38-C39479A86832}" dt="2024-05-30T16:07:17.267" v="118" actId="20577"/>
      <pc:docMkLst>
        <pc:docMk/>
      </pc:docMkLst>
      <pc:sldChg chg="modSp">
        <pc:chgData name="Bixler, Brandy [NEA]" userId="S::bbixler@nea.org::a86b826b-d60a-4d57-8701-2532e8fc4b17" providerId="AD" clId="Web-{121ACAB0-4854-F893-CB38-C39479A86832}" dt="2024-05-30T14:46:59.372" v="0" actId="14100"/>
        <pc:sldMkLst>
          <pc:docMk/>
          <pc:sldMk cId="3024052530" sldId="275"/>
        </pc:sldMkLst>
        <pc:picChg chg="mod">
          <ac:chgData name="Bixler, Brandy [NEA]" userId="S::bbixler@nea.org::a86b826b-d60a-4d57-8701-2532e8fc4b17" providerId="AD" clId="Web-{121ACAB0-4854-F893-CB38-C39479A86832}" dt="2024-05-30T14:46:59.372" v="0" actId="14100"/>
          <ac:picMkLst>
            <pc:docMk/>
            <pc:sldMk cId="3024052530" sldId="275"/>
            <ac:picMk id="4" creationId="{BB8B3C7C-E4E2-8C4B-416F-269A1857D355}"/>
          </ac:picMkLst>
        </pc:picChg>
      </pc:sldChg>
      <pc:sldChg chg="addSp modSp mod setBg modNotes">
        <pc:chgData name="Bixler, Brandy [NEA]" userId="S::bbixler@nea.org::a86b826b-d60a-4d57-8701-2532e8fc4b17" providerId="AD" clId="Web-{121ACAB0-4854-F893-CB38-C39479A86832}" dt="2024-05-30T15:54:55.321" v="77" actId="20577"/>
        <pc:sldMkLst>
          <pc:docMk/>
          <pc:sldMk cId="1133458632" sldId="276"/>
        </pc:sldMkLst>
        <pc:spChg chg="mod">
          <ac:chgData name="Bixler, Brandy [NEA]" userId="S::bbixler@nea.org::a86b826b-d60a-4d57-8701-2532e8fc4b17" providerId="AD" clId="Web-{121ACAB0-4854-F893-CB38-C39479A86832}" dt="2024-05-30T15:45:08.798" v="29"/>
          <ac:spMkLst>
            <pc:docMk/>
            <pc:sldMk cId="1133458632" sldId="276"/>
            <ac:spMk id="2" creationId="{D8402506-A5C9-A111-70A9-901716D69409}"/>
          </ac:spMkLst>
        </pc:spChg>
        <pc:spChg chg="add mod">
          <ac:chgData name="Bixler, Brandy [NEA]" userId="S::bbixler@nea.org::a86b826b-d60a-4d57-8701-2532e8fc4b17" providerId="AD" clId="Web-{121ACAB0-4854-F893-CB38-C39479A86832}" dt="2024-05-30T15:54:55.321" v="77" actId="20577"/>
          <ac:spMkLst>
            <pc:docMk/>
            <pc:sldMk cId="1133458632" sldId="276"/>
            <ac:spMk id="3" creationId="{E3E2D599-850A-772D-DF11-811F515B460B}"/>
          </ac:spMkLst>
        </pc:spChg>
        <pc:spChg chg="add mod">
          <ac:chgData name="Bixler, Brandy [NEA]" userId="S::bbixler@nea.org::a86b826b-d60a-4d57-8701-2532e8fc4b17" providerId="AD" clId="Web-{121ACAB0-4854-F893-CB38-C39479A86832}" dt="2024-05-30T15:45:08.798" v="29"/>
          <ac:spMkLst>
            <pc:docMk/>
            <pc:sldMk cId="1133458632" sldId="276"/>
            <ac:spMk id="4" creationId="{88529B26-740E-EEFB-33F7-93B38C9D0489}"/>
          </ac:spMkLst>
        </pc:spChg>
        <pc:spChg chg="add">
          <ac:chgData name="Bixler, Brandy [NEA]" userId="S::bbixler@nea.org::a86b826b-d60a-4d57-8701-2532e8fc4b17" providerId="AD" clId="Web-{121ACAB0-4854-F893-CB38-C39479A86832}" dt="2024-05-30T15:45:08.798" v="29"/>
          <ac:spMkLst>
            <pc:docMk/>
            <pc:sldMk cId="1133458632" sldId="276"/>
            <ac:spMk id="9" creationId="{100EDD19-6802-4EC3-95CE-CFFAB042CFD6}"/>
          </ac:spMkLst>
        </pc:spChg>
        <pc:spChg chg="add">
          <ac:chgData name="Bixler, Brandy [NEA]" userId="S::bbixler@nea.org::a86b826b-d60a-4d57-8701-2532e8fc4b17" providerId="AD" clId="Web-{121ACAB0-4854-F893-CB38-C39479A86832}" dt="2024-05-30T15:45:08.798" v="29"/>
          <ac:spMkLst>
            <pc:docMk/>
            <pc:sldMk cId="1133458632" sldId="276"/>
            <ac:spMk id="11" creationId="{DB17E863-922E-4C26-BD64-E8FD41D28661}"/>
          </ac:spMkLst>
        </pc:spChg>
      </pc:sldChg>
      <pc:sldChg chg="modSp">
        <pc:chgData name="Bixler, Brandy [NEA]" userId="S::bbixler@nea.org::a86b826b-d60a-4d57-8701-2532e8fc4b17" providerId="AD" clId="Web-{121ACAB0-4854-F893-CB38-C39479A86832}" dt="2024-05-30T16:07:17.267" v="118" actId="20577"/>
        <pc:sldMkLst>
          <pc:docMk/>
          <pc:sldMk cId="2004857476" sldId="286"/>
        </pc:sldMkLst>
        <pc:graphicFrameChg chg="modGraphic">
          <ac:chgData name="Bixler, Brandy [NEA]" userId="S::bbixler@nea.org::a86b826b-d60a-4d57-8701-2532e8fc4b17" providerId="AD" clId="Web-{121ACAB0-4854-F893-CB38-C39479A86832}" dt="2024-05-30T16:07:17.267" v="118" actId="20577"/>
          <ac:graphicFrameMkLst>
            <pc:docMk/>
            <pc:sldMk cId="2004857476" sldId="286"/>
            <ac:graphicFrameMk id="2527" creationId="{98C8C9F5-C949-F58D-5539-A3641CA088E1}"/>
          </ac:graphicFrameMkLst>
        </pc:graphicFrameChg>
      </pc:sldChg>
    </pc:docChg>
  </pc:docChgLst>
  <pc:docChgLst>
    <pc:chgData name="Bixler, Brandy [NEA]" userId="S::bbixler@nea.org::a86b826b-d60a-4d57-8701-2532e8fc4b17" providerId="AD" clId="Web-{DFE6F939-A9FF-D818-40A7-623EDACFEB84}"/>
    <pc:docChg chg="modSld">
      <pc:chgData name="Bixler, Brandy [NEA]" userId="S::bbixler@nea.org::a86b826b-d60a-4d57-8701-2532e8fc4b17" providerId="AD" clId="Web-{DFE6F939-A9FF-D818-40A7-623EDACFEB84}" dt="2024-05-29T16:13:34.776" v="72"/>
      <pc:docMkLst>
        <pc:docMk/>
      </pc:docMkLst>
      <pc:sldChg chg="modSp">
        <pc:chgData name="Bixler, Brandy [NEA]" userId="S::bbixler@nea.org::a86b826b-d60a-4d57-8701-2532e8fc4b17" providerId="AD" clId="Web-{DFE6F939-A9FF-D818-40A7-623EDACFEB84}" dt="2024-05-29T16:02:17.202" v="20" actId="20577"/>
        <pc:sldMkLst>
          <pc:docMk/>
          <pc:sldMk cId="360173694" sldId="256"/>
        </pc:sldMkLst>
        <pc:spChg chg="mod">
          <ac:chgData name="Bixler, Brandy [NEA]" userId="S::bbixler@nea.org::a86b826b-d60a-4d57-8701-2532e8fc4b17" providerId="AD" clId="Web-{DFE6F939-A9FF-D818-40A7-623EDACFEB84}" dt="2024-05-29T16:02:17.202" v="20" actId="20577"/>
          <ac:spMkLst>
            <pc:docMk/>
            <pc:sldMk cId="360173694" sldId="256"/>
            <ac:spMk id="3" creationId="{C39E6812-B4A6-EA4D-BE0B-B9462035095C}"/>
          </ac:spMkLst>
        </pc:spChg>
      </pc:sldChg>
      <pc:sldChg chg="modNotes">
        <pc:chgData name="Bixler, Brandy [NEA]" userId="S::bbixler@nea.org::a86b826b-d60a-4d57-8701-2532e8fc4b17" providerId="AD" clId="Web-{DFE6F939-A9FF-D818-40A7-623EDACFEB84}" dt="2024-05-29T16:09:44.960" v="57"/>
        <pc:sldMkLst>
          <pc:docMk/>
          <pc:sldMk cId="76734875" sldId="261"/>
        </pc:sldMkLst>
      </pc:sldChg>
      <pc:sldChg chg="modNotes">
        <pc:chgData name="Bixler, Brandy [NEA]" userId="S::bbixler@nea.org::a86b826b-d60a-4d57-8701-2532e8fc4b17" providerId="AD" clId="Web-{DFE6F939-A9FF-D818-40A7-623EDACFEB84}" dt="2024-05-29T16:13:34.776" v="72"/>
        <pc:sldMkLst>
          <pc:docMk/>
          <pc:sldMk cId="702831332" sldId="272"/>
        </pc:sldMkLst>
      </pc:sldChg>
    </pc:docChg>
  </pc:docChgLst>
  <pc:docChgLst>
    <pc:chgData name="Williams, Chad" userId="S::cwilliams_mea.org#ext#@neahq.onmicrosoft.com::355bb44e-1ec3-4384-a018-9ec773d5bfcb" providerId="AD" clId="Web-{68770F1D-DD53-4987-EBF2-C50DEB72C34D}"/>
    <pc:docChg chg="addSld modSld">
      <pc:chgData name="Williams, Chad" userId="S::cwilliams_mea.org#ext#@neahq.onmicrosoft.com::355bb44e-1ec3-4384-a018-9ec773d5bfcb" providerId="AD" clId="Web-{68770F1D-DD53-4987-EBF2-C50DEB72C34D}" dt="2024-05-29T12:45:00.698" v="320" actId="20577"/>
      <pc:docMkLst>
        <pc:docMk/>
      </pc:docMkLst>
      <pc:sldChg chg="modSp">
        <pc:chgData name="Williams, Chad" userId="S::cwilliams_mea.org#ext#@neahq.onmicrosoft.com::355bb44e-1ec3-4384-a018-9ec773d5bfcb" providerId="AD" clId="Web-{68770F1D-DD53-4987-EBF2-C50DEB72C34D}" dt="2024-05-29T11:18:41.172" v="12" actId="20577"/>
        <pc:sldMkLst>
          <pc:docMk/>
          <pc:sldMk cId="110455177" sldId="260"/>
        </pc:sldMkLst>
        <pc:spChg chg="mod">
          <ac:chgData name="Williams, Chad" userId="S::cwilliams_mea.org#ext#@neahq.onmicrosoft.com::355bb44e-1ec3-4384-a018-9ec773d5bfcb" providerId="AD" clId="Web-{68770F1D-DD53-4987-EBF2-C50DEB72C34D}" dt="2024-05-29T11:18:41.172" v="12" actId="20577"/>
          <ac:spMkLst>
            <pc:docMk/>
            <pc:sldMk cId="110455177" sldId="260"/>
            <ac:spMk id="8" creationId="{54EA7E71-77F9-138C-ED75-0A3299A24F05}"/>
          </ac:spMkLst>
        </pc:spChg>
      </pc:sldChg>
      <pc:sldChg chg="addSp delSp modSp new">
        <pc:chgData name="Williams, Chad" userId="S::cwilliams_mea.org#ext#@neahq.onmicrosoft.com::355bb44e-1ec3-4384-a018-9ec773d5bfcb" providerId="AD" clId="Web-{68770F1D-DD53-4987-EBF2-C50DEB72C34D}" dt="2024-05-29T12:40:22.863" v="208" actId="1076"/>
        <pc:sldMkLst>
          <pc:docMk/>
          <pc:sldMk cId="2159087342" sldId="273"/>
        </pc:sldMkLst>
        <pc:spChg chg="mod">
          <ac:chgData name="Williams, Chad" userId="S::cwilliams_mea.org#ext#@neahq.onmicrosoft.com::355bb44e-1ec3-4384-a018-9ec773d5bfcb" providerId="AD" clId="Web-{68770F1D-DD53-4987-EBF2-C50DEB72C34D}" dt="2024-05-29T12:40:22.863" v="208" actId="1076"/>
          <ac:spMkLst>
            <pc:docMk/>
            <pc:sldMk cId="2159087342" sldId="273"/>
            <ac:spMk id="2" creationId="{ED9F2997-203A-1FCF-4A1A-2E46C74FC210}"/>
          </ac:spMkLst>
        </pc:spChg>
        <pc:spChg chg="del">
          <ac:chgData name="Williams, Chad" userId="S::cwilliams_mea.org#ext#@neahq.onmicrosoft.com::355bb44e-1ec3-4384-a018-9ec773d5bfcb" providerId="AD" clId="Web-{68770F1D-DD53-4987-EBF2-C50DEB72C34D}" dt="2024-05-29T12:34:01.603" v="46"/>
          <ac:spMkLst>
            <pc:docMk/>
            <pc:sldMk cId="2159087342" sldId="273"/>
            <ac:spMk id="3" creationId="{ECBA30EE-A3C7-CF96-D58A-512375AF7208}"/>
          </ac:spMkLst>
        </pc:spChg>
        <pc:spChg chg="del">
          <ac:chgData name="Williams, Chad" userId="S::cwilliams_mea.org#ext#@neahq.onmicrosoft.com::355bb44e-1ec3-4384-a018-9ec773d5bfcb" providerId="AD" clId="Web-{68770F1D-DD53-4987-EBF2-C50DEB72C34D}" dt="2024-05-29T12:33:48.634" v="43"/>
          <ac:spMkLst>
            <pc:docMk/>
            <pc:sldMk cId="2159087342" sldId="273"/>
            <ac:spMk id="4" creationId="{1AC89C15-3670-5089-BA58-DE818DE1BE65}"/>
          </ac:spMkLst>
        </pc:spChg>
        <pc:spChg chg="add mod">
          <ac:chgData name="Williams, Chad" userId="S::cwilliams_mea.org#ext#@neahq.onmicrosoft.com::355bb44e-1ec3-4384-a018-9ec773d5bfcb" providerId="AD" clId="Web-{68770F1D-DD53-4987-EBF2-C50DEB72C34D}" dt="2024-05-29T12:34:59.667" v="95" actId="14100"/>
          <ac:spMkLst>
            <pc:docMk/>
            <pc:sldMk cId="2159087342" sldId="273"/>
            <ac:spMk id="6" creationId="{EFFF0F57-7B8A-F0E1-6DEE-EED3027DFAA4}"/>
          </ac:spMkLst>
        </pc:spChg>
        <pc:spChg chg="add mod">
          <ac:chgData name="Williams, Chad" userId="S::cwilliams_mea.org#ext#@neahq.onmicrosoft.com::355bb44e-1ec3-4384-a018-9ec773d5bfcb" providerId="AD" clId="Web-{68770F1D-DD53-4987-EBF2-C50DEB72C34D}" dt="2024-05-29T12:36:25.825" v="150" actId="20577"/>
          <ac:spMkLst>
            <pc:docMk/>
            <pc:sldMk cId="2159087342" sldId="273"/>
            <ac:spMk id="8" creationId="{DF14B4BF-9AF4-B953-3E89-9CE90BC7411E}"/>
          </ac:spMkLst>
        </pc:spChg>
        <pc:spChg chg="add mod">
          <ac:chgData name="Williams, Chad" userId="S::cwilliams_mea.org#ext#@neahq.onmicrosoft.com::355bb44e-1ec3-4384-a018-9ec773d5bfcb" providerId="AD" clId="Web-{68770F1D-DD53-4987-EBF2-C50DEB72C34D}" dt="2024-05-29T12:38:34.516" v="171" actId="14100"/>
          <ac:spMkLst>
            <pc:docMk/>
            <pc:sldMk cId="2159087342" sldId="273"/>
            <ac:spMk id="10" creationId="{E70F03B9-F6A1-7829-48A3-F7A5834BF64E}"/>
          </ac:spMkLst>
        </pc:spChg>
        <pc:spChg chg="add mod">
          <ac:chgData name="Williams, Chad" userId="S::cwilliams_mea.org#ext#@neahq.onmicrosoft.com::355bb44e-1ec3-4384-a018-9ec773d5bfcb" providerId="AD" clId="Web-{68770F1D-DD53-4987-EBF2-C50DEB72C34D}" dt="2024-05-29T12:39:20.142" v="193" actId="14100"/>
          <ac:spMkLst>
            <pc:docMk/>
            <pc:sldMk cId="2159087342" sldId="273"/>
            <ac:spMk id="12" creationId="{7A790E76-8CAE-6661-6710-D0019FE9B8CA}"/>
          </ac:spMkLst>
        </pc:spChg>
      </pc:sldChg>
      <pc:sldChg chg="modSp add replId">
        <pc:chgData name="Williams, Chad" userId="S::cwilliams_mea.org#ext#@neahq.onmicrosoft.com::355bb44e-1ec3-4384-a018-9ec773d5bfcb" providerId="AD" clId="Web-{68770F1D-DD53-4987-EBF2-C50DEB72C34D}" dt="2024-05-29T12:45:00.698" v="320" actId="20577"/>
        <pc:sldMkLst>
          <pc:docMk/>
          <pc:sldMk cId="1356744073" sldId="274"/>
        </pc:sldMkLst>
        <pc:spChg chg="mod">
          <ac:chgData name="Williams, Chad" userId="S::cwilliams_mea.org#ext#@neahq.onmicrosoft.com::355bb44e-1ec3-4384-a018-9ec773d5bfcb" providerId="AD" clId="Web-{68770F1D-DD53-4987-EBF2-C50DEB72C34D}" dt="2024-05-29T12:40:18.128" v="207" actId="1076"/>
          <ac:spMkLst>
            <pc:docMk/>
            <pc:sldMk cId="1356744073" sldId="274"/>
            <ac:spMk id="2" creationId="{ED9F2997-203A-1FCF-4A1A-2E46C74FC210}"/>
          </ac:spMkLst>
        </pc:spChg>
        <pc:spChg chg="mod">
          <ac:chgData name="Williams, Chad" userId="S::cwilliams_mea.org#ext#@neahq.onmicrosoft.com::355bb44e-1ec3-4384-a018-9ec773d5bfcb" providerId="AD" clId="Web-{68770F1D-DD53-4987-EBF2-C50DEB72C34D}" dt="2024-05-29T12:41:02.864" v="243" actId="20577"/>
          <ac:spMkLst>
            <pc:docMk/>
            <pc:sldMk cId="1356744073" sldId="274"/>
            <ac:spMk id="6" creationId="{EFFF0F57-7B8A-F0E1-6DEE-EED3027DFAA4}"/>
          </ac:spMkLst>
        </pc:spChg>
        <pc:spChg chg="mod">
          <ac:chgData name="Williams, Chad" userId="S::cwilliams_mea.org#ext#@neahq.onmicrosoft.com::355bb44e-1ec3-4384-a018-9ec773d5bfcb" providerId="AD" clId="Web-{68770F1D-DD53-4987-EBF2-C50DEB72C34D}" dt="2024-05-29T12:42:43.976" v="317" actId="20577"/>
          <ac:spMkLst>
            <pc:docMk/>
            <pc:sldMk cId="1356744073" sldId="274"/>
            <ac:spMk id="8" creationId="{DF14B4BF-9AF4-B953-3E89-9CE90BC7411E}"/>
          </ac:spMkLst>
        </pc:spChg>
        <pc:spChg chg="mod">
          <ac:chgData name="Williams, Chad" userId="S::cwilliams_mea.org#ext#@neahq.onmicrosoft.com::355bb44e-1ec3-4384-a018-9ec773d5bfcb" providerId="AD" clId="Web-{68770F1D-DD53-4987-EBF2-C50DEB72C34D}" dt="2024-05-29T12:42:27.913" v="294" actId="14100"/>
          <ac:spMkLst>
            <pc:docMk/>
            <pc:sldMk cId="1356744073" sldId="274"/>
            <ac:spMk id="10" creationId="{E70F03B9-F6A1-7829-48A3-F7A5834BF64E}"/>
          </ac:spMkLst>
        </pc:spChg>
        <pc:spChg chg="mod">
          <ac:chgData name="Williams, Chad" userId="S::cwilliams_mea.org#ext#@neahq.onmicrosoft.com::355bb44e-1ec3-4384-a018-9ec773d5bfcb" providerId="AD" clId="Web-{68770F1D-DD53-4987-EBF2-C50DEB72C34D}" dt="2024-05-29T12:45:00.698" v="320" actId="20577"/>
          <ac:spMkLst>
            <pc:docMk/>
            <pc:sldMk cId="1356744073" sldId="274"/>
            <ac:spMk id="12" creationId="{7A790E76-8CAE-6661-6710-D0019FE9B8CA}"/>
          </ac:spMkLst>
        </pc:spChg>
      </pc:sldChg>
    </pc:docChg>
  </pc:docChgLst>
  <pc:docChgLst>
    <pc:chgData name="Ichwantoro, Kricket [NEA]" userId="S::kichwantoro@nea.org::1c9082f4-01de-41c3-bb6c-6a3d8116b831" providerId="AD" clId="Web-{E1E80E6C-AFB8-34D0-A0BF-4252C97C4F10}"/>
    <pc:docChg chg="modSld">
      <pc:chgData name="Ichwantoro, Kricket [NEA]" userId="S::kichwantoro@nea.org::1c9082f4-01de-41c3-bb6c-6a3d8116b831" providerId="AD" clId="Web-{E1E80E6C-AFB8-34D0-A0BF-4252C97C4F10}" dt="2024-05-30T11:34:58.764" v="77" actId="1076"/>
      <pc:docMkLst>
        <pc:docMk/>
      </pc:docMkLst>
      <pc:sldChg chg="modSp">
        <pc:chgData name="Ichwantoro, Kricket [NEA]" userId="S::kichwantoro@nea.org::1c9082f4-01de-41c3-bb6c-6a3d8116b831" providerId="AD" clId="Web-{E1E80E6C-AFB8-34D0-A0BF-4252C97C4F10}" dt="2024-05-30T11:34:58.764" v="77" actId="1076"/>
        <pc:sldMkLst>
          <pc:docMk/>
          <pc:sldMk cId="3501345621" sldId="280"/>
        </pc:sldMkLst>
        <pc:spChg chg="mod">
          <ac:chgData name="Ichwantoro, Kricket [NEA]" userId="S::kichwantoro@nea.org::1c9082f4-01de-41c3-bb6c-6a3d8116b831" providerId="AD" clId="Web-{E1E80E6C-AFB8-34D0-A0BF-4252C97C4F10}" dt="2024-05-30T11:32:50.919" v="8" actId="20577"/>
          <ac:spMkLst>
            <pc:docMk/>
            <pc:sldMk cId="3501345621" sldId="280"/>
            <ac:spMk id="2" creationId="{00000000-0000-0000-0000-000000000000}"/>
          </ac:spMkLst>
        </pc:spChg>
        <pc:spChg chg="mod">
          <ac:chgData name="Ichwantoro, Kricket [NEA]" userId="S::kichwantoro@nea.org::1c9082f4-01de-41c3-bb6c-6a3d8116b831" providerId="AD" clId="Web-{E1E80E6C-AFB8-34D0-A0BF-4252C97C4F10}" dt="2024-05-30T11:34:32.374" v="65" actId="1076"/>
          <ac:spMkLst>
            <pc:docMk/>
            <pc:sldMk cId="3501345621" sldId="280"/>
            <ac:spMk id="5" creationId="{00000000-0000-0000-0000-000000000000}"/>
          </ac:spMkLst>
        </pc:spChg>
        <pc:spChg chg="mod">
          <ac:chgData name="Ichwantoro, Kricket [NEA]" userId="S::kichwantoro@nea.org::1c9082f4-01de-41c3-bb6c-6a3d8116b831" providerId="AD" clId="Web-{E1E80E6C-AFB8-34D0-A0BF-4252C97C4F10}" dt="2024-05-30T11:33:45.545" v="16" actId="1076"/>
          <ac:spMkLst>
            <pc:docMk/>
            <pc:sldMk cId="3501345621" sldId="280"/>
            <ac:spMk id="6" creationId="{00000000-0000-0000-0000-000000000000}"/>
          </ac:spMkLst>
        </pc:spChg>
        <pc:spChg chg="mod">
          <ac:chgData name="Ichwantoro, Kricket [NEA]" userId="S::kichwantoro@nea.org::1c9082f4-01de-41c3-bb6c-6a3d8116b831" providerId="AD" clId="Web-{E1E80E6C-AFB8-34D0-A0BF-4252C97C4F10}" dt="2024-05-30T11:34:58.718" v="76" actId="1076"/>
          <ac:spMkLst>
            <pc:docMk/>
            <pc:sldMk cId="3501345621" sldId="280"/>
            <ac:spMk id="14" creationId="{00000000-0000-0000-0000-000000000000}"/>
          </ac:spMkLst>
        </pc:spChg>
        <pc:spChg chg="mod">
          <ac:chgData name="Ichwantoro, Kricket [NEA]" userId="S::kichwantoro@nea.org::1c9082f4-01de-41c3-bb6c-6a3d8116b831" providerId="AD" clId="Web-{E1E80E6C-AFB8-34D0-A0BF-4252C97C4F10}" dt="2024-05-30T11:34:32.327" v="62" actId="1076"/>
          <ac:spMkLst>
            <pc:docMk/>
            <pc:sldMk cId="3501345621" sldId="280"/>
            <ac:spMk id="18" creationId="{00000000-0000-0000-0000-000000000000}"/>
          </ac:spMkLst>
        </pc:spChg>
        <pc:spChg chg="mod">
          <ac:chgData name="Ichwantoro, Kricket [NEA]" userId="S::kichwantoro@nea.org::1c9082f4-01de-41c3-bb6c-6a3d8116b831" providerId="AD" clId="Web-{E1E80E6C-AFB8-34D0-A0BF-4252C97C4F10}" dt="2024-05-30T11:34:32.499" v="71" actId="1076"/>
          <ac:spMkLst>
            <pc:docMk/>
            <pc:sldMk cId="3501345621" sldId="280"/>
            <ac:spMk id="20" creationId="{00000000-0000-0000-0000-000000000000}"/>
          </ac:spMkLst>
        </pc:spChg>
        <pc:spChg chg="mod">
          <ac:chgData name="Ichwantoro, Kricket [NEA]" userId="S::kichwantoro@nea.org::1c9082f4-01de-41c3-bb6c-6a3d8116b831" providerId="AD" clId="Web-{E1E80E6C-AFB8-34D0-A0BF-4252C97C4F10}" dt="2024-05-30T11:33:39.185" v="11" actId="1076"/>
          <ac:spMkLst>
            <pc:docMk/>
            <pc:sldMk cId="3501345621" sldId="280"/>
            <ac:spMk id="22" creationId="{00000000-0000-0000-0000-000000000000}"/>
          </ac:spMkLst>
        </pc:spChg>
        <pc:spChg chg="mod">
          <ac:chgData name="Ichwantoro, Kricket [NEA]" userId="S::kichwantoro@nea.org::1c9082f4-01de-41c3-bb6c-6a3d8116b831" providerId="AD" clId="Web-{E1E80E6C-AFB8-34D0-A0BF-4252C97C4F10}" dt="2024-05-30T11:34:32.483" v="70" actId="1076"/>
          <ac:spMkLst>
            <pc:docMk/>
            <pc:sldMk cId="3501345621" sldId="280"/>
            <ac:spMk id="24" creationId="{00000000-0000-0000-0000-000000000000}"/>
          </ac:spMkLst>
        </pc:spChg>
        <pc:spChg chg="mod">
          <ac:chgData name="Ichwantoro, Kricket [NEA]" userId="S::kichwantoro@nea.org::1c9082f4-01de-41c3-bb6c-6a3d8116b831" providerId="AD" clId="Web-{E1E80E6C-AFB8-34D0-A0BF-4252C97C4F10}" dt="2024-05-30T11:34:32.249" v="59" actId="1076"/>
          <ac:spMkLst>
            <pc:docMk/>
            <pc:sldMk cId="3501345621" sldId="280"/>
            <ac:spMk id="25" creationId="{00000000-0000-0000-0000-000000000000}"/>
          </ac:spMkLst>
        </pc:spChg>
        <pc:spChg chg="mod">
          <ac:chgData name="Ichwantoro, Kricket [NEA]" userId="S::kichwantoro@nea.org::1c9082f4-01de-41c3-bb6c-6a3d8116b831" providerId="AD" clId="Web-{E1E80E6C-AFB8-34D0-A0BF-4252C97C4F10}" dt="2024-05-30T11:33:39.217" v="12" actId="1076"/>
          <ac:spMkLst>
            <pc:docMk/>
            <pc:sldMk cId="3501345621" sldId="280"/>
            <ac:spMk id="26" creationId="{00000000-0000-0000-0000-000000000000}"/>
          </ac:spMkLst>
        </pc:spChg>
        <pc:spChg chg="mod">
          <ac:chgData name="Ichwantoro, Kricket [NEA]" userId="S::kichwantoro@nea.org::1c9082f4-01de-41c3-bb6c-6a3d8116b831" providerId="AD" clId="Web-{E1E80E6C-AFB8-34D0-A0BF-4252C97C4F10}" dt="2024-05-30T11:34:32.358" v="64" actId="1076"/>
          <ac:spMkLst>
            <pc:docMk/>
            <pc:sldMk cId="3501345621" sldId="280"/>
            <ac:spMk id="27" creationId="{00000000-0000-0000-0000-000000000000}"/>
          </ac:spMkLst>
        </pc:spChg>
        <pc:spChg chg="mod">
          <ac:chgData name="Ichwantoro, Kricket [NEA]" userId="S::kichwantoro@nea.org::1c9082f4-01de-41c3-bb6c-6a3d8116b831" providerId="AD" clId="Web-{E1E80E6C-AFB8-34D0-A0BF-4252C97C4F10}" dt="2024-05-30T11:34:32.436" v="68" actId="1076"/>
          <ac:spMkLst>
            <pc:docMk/>
            <pc:sldMk cId="3501345621" sldId="280"/>
            <ac:spMk id="28" creationId="{00000000-0000-0000-0000-000000000000}"/>
          </ac:spMkLst>
        </pc:spChg>
        <pc:spChg chg="mod">
          <ac:chgData name="Ichwantoro, Kricket [NEA]" userId="S::kichwantoro@nea.org::1c9082f4-01de-41c3-bb6c-6a3d8116b831" providerId="AD" clId="Web-{E1E80E6C-AFB8-34D0-A0BF-4252C97C4F10}" dt="2024-05-30T11:34:32.420" v="67" actId="1076"/>
          <ac:spMkLst>
            <pc:docMk/>
            <pc:sldMk cId="3501345621" sldId="280"/>
            <ac:spMk id="30" creationId="{00000000-0000-0000-0000-000000000000}"/>
          </ac:spMkLst>
        </pc:spChg>
        <pc:spChg chg="mod">
          <ac:chgData name="Ichwantoro, Kricket [NEA]" userId="S::kichwantoro@nea.org::1c9082f4-01de-41c3-bb6c-6a3d8116b831" providerId="AD" clId="Web-{E1E80E6C-AFB8-34D0-A0BF-4252C97C4F10}" dt="2024-05-30T11:34:32.405" v="66" actId="1076"/>
          <ac:spMkLst>
            <pc:docMk/>
            <pc:sldMk cId="3501345621" sldId="280"/>
            <ac:spMk id="32" creationId="{00000000-0000-0000-0000-000000000000}"/>
          </ac:spMkLst>
        </pc:spChg>
        <pc:spChg chg="mod">
          <ac:chgData name="Ichwantoro, Kricket [NEA]" userId="S::kichwantoro@nea.org::1c9082f4-01de-41c3-bb6c-6a3d8116b831" providerId="AD" clId="Web-{E1E80E6C-AFB8-34D0-A0BF-4252C97C4F10}" dt="2024-05-30T11:34:32.467" v="69" actId="1076"/>
          <ac:spMkLst>
            <pc:docMk/>
            <pc:sldMk cId="3501345621" sldId="280"/>
            <ac:spMk id="33" creationId="{00000000-0000-0000-0000-000000000000}"/>
          </ac:spMkLst>
        </pc:spChg>
        <pc:spChg chg="mod">
          <ac:chgData name="Ichwantoro, Kricket [NEA]" userId="S::kichwantoro@nea.org::1c9082f4-01de-41c3-bb6c-6a3d8116b831" providerId="AD" clId="Web-{E1E80E6C-AFB8-34D0-A0BF-4252C97C4F10}" dt="2024-05-30T11:34:32.280" v="60" actId="1076"/>
          <ac:spMkLst>
            <pc:docMk/>
            <pc:sldMk cId="3501345621" sldId="280"/>
            <ac:spMk id="35" creationId="{00000000-0000-0000-0000-000000000000}"/>
          </ac:spMkLst>
        </pc:spChg>
        <pc:spChg chg="mod">
          <ac:chgData name="Ichwantoro, Kricket [NEA]" userId="S::kichwantoro@nea.org::1c9082f4-01de-41c3-bb6c-6a3d8116b831" providerId="AD" clId="Web-{E1E80E6C-AFB8-34D0-A0BF-4252C97C4F10}" dt="2024-05-30T11:33:39.295" v="15" actId="1076"/>
          <ac:spMkLst>
            <pc:docMk/>
            <pc:sldMk cId="3501345621" sldId="280"/>
            <ac:spMk id="36" creationId="{00000000-0000-0000-0000-000000000000}"/>
          </ac:spMkLst>
        </pc:spChg>
        <pc:spChg chg="mod">
          <ac:chgData name="Ichwantoro, Kricket [NEA]" userId="S::kichwantoro@nea.org::1c9082f4-01de-41c3-bb6c-6a3d8116b831" providerId="AD" clId="Web-{E1E80E6C-AFB8-34D0-A0BF-4252C97C4F10}" dt="2024-05-30T11:34:32.295" v="61" actId="1076"/>
          <ac:spMkLst>
            <pc:docMk/>
            <pc:sldMk cId="3501345621" sldId="280"/>
            <ac:spMk id="37" creationId="{00000000-0000-0000-0000-000000000000}"/>
          </ac:spMkLst>
        </pc:spChg>
        <pc:spChg chg="mod">
          <ac:chgData name="Ichwantoro, Kricket [NEA]" userId="S::kichwantoro@nea.org::1c9082f4-01de-41c3-bb6c-6a3d8116b831" providerId="AD" clId="Web-{E1E80E6C-AFB8-34D0-A0BF-4252C97C4F10}" dt="2024-05-30T11:33:39.232" v="13" actId="1076"/>
          <ac:spMkLst>
            <pc:docMk/>
            <pc:sldMk cId="3501345621" sldId="280"/>
            <ac:spMk id="38" creationId="{00000000-0000-0000-0000-000000000000}"/>
          </ac:spMkLst>
        </pc:spChg>
        <pc:spChg chg="mod">
          <ac:chgData name="Ichwantoro, Kricket [NEA]" userId="S::kichwantoro@nea.org::1c9082f4-01de-41c3-bb6c-6a3d8116b831" providerId="AD" clId="Web-{E1E80E6C-AFB8-34D0-A0BF-4252C97C4F10}" dt="2024-05-30T11:34:32.342" v="63" actId="1076"/>
          <ac:spMkLst>
            <pc:docMk/>
            <pc:sldMk cId="3501345621" sldId="280"/>
            <ac:spMk id="40" creationId="{00000000-0000-0000-0000-000000000000}"/>
          </ac:spMkLst>
        </pc:spChg>
        <pc:grpChg chg="mod">
          <ac:chgData name="Ichwantoro, Kricket [NEA]" userId="S::kichwantoro@nea.org::1c9082f4-01de-41c3-bb6c-6a3d8116b831" providerId="AD" clId="Web-{E1E80E6C-AFB8-34D0-A0BF-4252C97C4F10}" dt="2024-05-30T11:33:39.263" v="14" actId="1076"/>
          <ac:grpSpMkLst>
            <pc:docMk/>
            <pc:sldMk cId="3501345621" sldId="280"/>
            <ac:grpSpMk id="4" creationId="{00000000-0000-0000-0000-000000000000}"/>
          </ac:grpSpMkLst>
        </pc:grpChg>
        <pc:grpChg chg="mod">
          <ac:chgData name="Ichwantoro, Kricket [NEA]" userId="S::kichwantoro@nea.org::1c9082f4-01de-41c3-bb6c-6a3d8116b831" providerId="AD" clId="Web-{E1E80E6C-AFB8-34D0-A0BF-4252C97C4F10}" dt="2024-05-30T11:34:58.764" v="77" actId="1076"/>
          <ac:grpSpMkLst>
            <pc:docMk/>
            <pc:sldMk cId="3501345621" sldId="280"/>
            <ac:grpSpMk id="10" creationId="{00000000-0000-0000-0000-000000000000}"/>
          </ac:grpSpMkLst>
        </pc:gr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81BA941-0158-4C06-AE14-6FD2A97DE428}" type="doc">
      <dgm:prSet loTypeId="urn:microsoft.com/office/officeart/2016/7/layout/HorizontalActionList" loCatId="List" qsTypeId="urn:microsoft.com/office/officeart/2005/8/quickstyle/simple1" qsCatId="simple" csTypeId="urn:microsoft.com/office/officeart/2005/8/colors/colorful1" csCatId="colorful" phldr="1"/>
      <dgm:spPr/>
      <dgm:t>
        <a:bodyPr/>
        <a:lstStyle/>
        <a:p>
          <a:endParaRPr lang="en-US"/>
        </a:p>
      </dgm:t>
    </dgm:pt>
    <dgm:pt modelId="{6FE9DACA-0FB1-4303-B854-121E59341005}">
      <dgm:prSet/>
      <dgm:spPr/>
      <dgm:t>
        <a:bodyPr/>
        <a:lstStyle/>
        <a:p>
          <a:pPr rtl="0"/>
          <a:r>
            <a:rPr lang="en-US" dirty="0"/>
            <a:t>Act</a:t>
          </a:r>
          <a:r>
            <a:rPr lang="en-US" dirty="0">
              <a:latin typeface="Calibri Light" panose="020F0302020204030204"/>
            </a:rPr>
            <a:t> 1</a:t>
          </a:r>
          <a:endParaRPr lang="en-US" dirty="0"/>
        </a:p>
      </dgm:t>
    </dgm:pt>
    <dgm:pt modelId="{58EF62C2-D2B9-4D64-8A73-AC5F89C15662}" type="parTrans" cxnId="{6AD4AB49-6681-44A4-9ECA-F0AC4397F6E3}">
      <dgm:prSet/>
      <dgm:spPr/>
      <dgm:t>
        <a:bodyPr/>
        <a:lstStyle/>
        <a:p>
          <a:endParaRPr lang="en-US"/>
        </a:p>
      </dgm:t>
    </dgm:pt>
    <dgm:pt modelId="{4EBCB805-A494-4FBD-946C-1ADB446335A8}" type="sibTrans" cxnId="{6AD4AB49-6681-44A4-9ECA-F0AC4397F6E3}">
      <dgm:prSet/>
      <dgm:spPr/>
      <dgm:t>
        <a:bodyPr/>
        <a:lstStyle/>
        <a:p>
          <a:endParaRPr lang="en-US"/>
        </a:p>
      </dgm:t>
    </dgm:pt>
    <dgm:pt modelId="{D1EC87DF-4835-4162-B0BC-7B7119F3AA25}">
      <dgm:prSet/>
      <dgm:spPr/>
      <dgm:t>
        <a:bodyPr/>
        <a:lstStyle/>
        <a:p>
          <a:r>
            <a:rPr lang="en-US" dirty="0"/>
            <a:t>Ordinary world</a:t>
          </a:r>
        </a:p>
      </dgm:t>
    </dgm:pt>
    <dgm:pt modelId="{852629A2-9E32-46F7-A5EB-5BBC1FE2F634}" type="parTrans" cxnId="{9EA8A861-71DF-43C6-862F-34153A17D5C0}">
      <dgm:prSet/>
      <dgm:spPr/>
      <dgm:t>
        <a:bodyPr/>
        <a:lstStyle/>
        <a:p>
          <a:endParaRPr lang="en-US"/>
        </a:p>
      </dgm:t>
    </dgm:pt>
    <dgm:pt modelId="{4EF941F2-68C3-4EB8-9533-7C837EA5B788}" type="sibTrans" cxnId="{9EA8A861-71DF-43C6-862F-34153A17D5C0}">
      <dgm:prSet/>
      <dgm:spPr/>
      <dgm:t>
        <a:bodyPr/>
        <a:lstStyle/>
        <a:p>
          <a:endParaRPr lang="en-US"/>
        </a:p>
      </dgm:t>
    </dgm:pt>
    <dgm:pt modelId="{BF45E697-1183-4C97-AB85-CB4C2529CBAB}">
      <dgm:prSet/>
      <dgm:spPr/>
      <dgm:t>
        <a:bodyPr/>
        <a:lstStyle/>
        <a:p>
          <a:r>
            <a:rPr lang="en-US" dirty="0"/>
            <a:t>Call to adventure</a:t>
          </a:r>
        </a:p>
      </dgm:t>
    </dgm:pt>
    <dgm:pt modelId="{FBD5283D-1D9A-4FF0-A01D-D74EB3ED55B4}" type="parTrans" cxnId="{1B3248A0-0872-4773-A722-B80B9F4BC2EE}">
      <dgm:prSet/>
      <dgm:spPr/>
      <dgm:t>
        <a:bodyPr/>
        <a:lstStyle/>
        <a:p>
          <a:endParaRPr lang="en-US"/>
        </a:p>
      </dgm:t>
    </dgm:pt>
    <dgm:pt modelId="{56042B27-6578-40A1-B7EB-275517B9C8A6}" type="sibTrans" cxnId="{1B3248A0-0872-4773-A722-B80B9F4BC2EE}">
      <dgm:prSet/>
      <dgm:spPr/>
      <dgm:t>
        <a:bodyPr/>
        <a:lstStyle/>
        <a:p>
          <a:endParaRPr lang="en-US"/>
        </a:p>
      </dgm:t>
    </dgm:pt>
    <dgm:pt modelId="{BE0ED46F-ECFA-4D17-95FB-FBE56B941BAE}">
      <dgm:prSet/>
      <dgm:spPr/>
      <dgm:t>
        <a:bodyPr/>
        <a:lstStyle/>
        <a:p>
          <a:r>
            <a:rPr lang="en-US" dirty="0"/>
            <a:t>Refusal of the call</a:t>
          </a:r>
        </a:p>
      </dgm:t>
    </dgm:pt>
    <dgm:pt modelId="{62938E00-056C-4C30-8B99-5467D924A82C}" type="parTrans" cxnId="{2C2363B1-099D-4E25-8116-15F528289F44}">
      <dgm:prSet/>
      <dgm:spPr/>
      <dgm:t>
        <a:bodyPr/>
        <a:lstStyle/>
        <a:p>
          <a:endParaRPr lang="en-US"/>
        </a:p>
      </dgm:t>
    </dgm:pt>
    <dgm:pt modelId="{6BD563F1-4712-49B8-86B8-77FFC7E53C31}" type="sibTrans" cxnId="{2C2363B1-099D-4E25-8116-15F528289F44}">
      <dgm:prSet/>
      <dgm:spPr/>
      <dgm:t>
        <a:bodyPr/>
        <a:lstStyle/>
        <a:p>
          <a:endParaRPr lang="en-US"/>
        </a:p>
      </dgm:t>
    </dgm:pt>
    <dgm:pt modelId="{879C6EB1-2916-44AB-88FF-D9EBE90D7DAE}">
      <dgm:prSet/>
      <dgm:spPr/>
      <dgm:t>
        <a:bodyPr/>
        <a:lstStyle/>
        <a:p>
          <a:r>
            <a:rPr lang="en-US" dirty="0"/>
            <a:t>Act 2</a:t>
          </a:r>
        </a:p>
      </dgm:t>
    </dgm:pt>
    <dgm:pt modelId="{1696C5D6-348B-46D2-99BC-F47DF6EC17B0}" type="parTrans" cxnId="{130DB6C9-BD19-48EF-B7B7-99560260CBF9}">
      <dgm:prSet/>
      <dgm:spPr/>
      <dgm:t>
        <a:bodyPr/>
        <a:lstStyle/>
        <a:p>
          <a:endParaRPr lang="en-US"/>
        </a:p>
      </dgm:t>
    </dgm:pt>
    <dgm:pt modelId="{5D24499A-FAFB-4D34-A622-1D2E75549474}" type="sibTrans" cxnId="{130DB6C9-BD19-48EF-B7B7-99560260CBF9}">
      <dgm:prSet/>
      <dgm:spPr/>
      <dgm:t>
        <a:bodyPr/>
        <a:lstStyle/>
        <a:p>
          <a:endParaRPr lang="en-US"/>
        </a:p>
      </dgm:t>
    </dgm:pt>
    <dgm:pt modelId="{93E0C200-D9B9-42B4-BE90-8BF10CF774F0}">
      <dgm:prSet/>
      <dgm:spPr/>
      <dgm:t>
        <a:bodyPr/>
        <a:lstStyle/>
        <a:p>
          <a:r>
            <a:rPr lang="en-US" dirty="0"/>
            <a:t>Beginning of transformation</a:t>
          </a:r>
        </a:p>
      </dgm:t>
    </dgm:pt>
    <dgm:pt modelId="{357340B7-EF4F-41D3-A105-0B61D375423F}" type="parTrans" cxnId="{8D9C42D3-5A44-4565-9924-7276150F9E5B}">
      <dgm:prSet/>
      <dgm:spPr/>
      <dgm:t>
        <a:bodyPr/>
        <a:lstStyle/>
        <a:p>
          <a:endParaRPr lang="en-US"/>
        </a:p>
      </dgm:t>
    </dgm:pt>
    <dgm:pt modelId="{B0CD1999-D230-4B63-A701-E7C9039F7ACC}" type="sibTrans" cxnId="{8D9C42D3-5A44-4565-9924-7276150F9E5B}">
      <dgm:prSet/>
      <dgm:spPr/>
      <dgm:t>
        <a:bodyPr/>
        <a:lstStyle/>
        <a:p>
          <a:endParaRPr lang="en-US"/>
        </a:p>
      </dgm:t>
    </dgm:pt>
    <dgm:pt modelId="{FD9313EE-3930-47A6-ADB0-23D20EAB1F8F}">
      <dgm:prSet/>
      <dgm:spPr/>
      <dgm:t>
        <a:bodyPr/>
        <a:lstStyle/>
        <a:p>
          <a:r>
            <a:rPr lang="en-US" dirty="0"/>
            <a:t>Challenges and temptations</a:t>
          </a:r>
        </a:p>
      </dgm:t>
    </dgm:pt>
    <dgm:pt modelId="{4D246547-43D9-4EB4-BD7F-3C94CAA7ED24}" type="parTrans" cxnId="{C6055CFA-AC06-4756-8A89-AEC2ED577A2B}">
      <dgm:prSet/>
      <dgm:spPr/>
      <dgm:t>
        <a:bodyPr/>
        <a:lstStyle/>
        <a:p>
          <a:endParaRPr lang="en-US"/>
        </a:p>
      </dgm:t>
    </dgm:pt>
    <dgm:pt modelId="{E88E3ACB-7EF7-4CD3-89A0-8EE630A490D3}" type="sibTrans" cxnId="{C6055CFA-AC06-4756-8A89-AEC2ED577A2B}">
      <dgm:prSet/>
      <dgm:spPr/>
      <dgm:t>
        <a:bodyPr/>
        <a:lstStyle/>
        <a:p>
          <a:endParaRPr lang="en-US"/>
        </a:p>
      </dgm:t>
    </dgm:pt>
    <dgm:pt modelId="{14B04E27-A372-430C-8624-3B46537CB6CA}">
      <dgm:prSet/>
      <dgm:spPr/>
      <dgm:t>
        <a:bodyPr/>
        <a:lstStyle/>
        <a:p>
          <a:r>
            <a:rPr lang="en-US" dirty="0"/>
            <a:t>Revelation</a:t>
          </a:r>
        </a:p>
      </dgm:t>
    </dgm:pt>
    <dgm:pt modelId="{BA992991-CCC8-449C-B404-25CCEDC1D1E4}" type="parTrans" cxnId="{1F0D5E2A-132B-44A7-9A8D-F499E52C4E82}">
      <dgm:prSet/>
      <dgm:spPr/>
      <dgm:t>
        <a:bodyPr/>
        <a:lstStyle/>
        <a:p>
          <a:endParaRPr lang="en-US"/>
        </a:p>
      </dgm:t>
    </dgm:pt>
    <dgm:pt modelId="{2072C27B-C498-45A8-83F0-B392488A50A8}" type="sibTrans" cxnId="{1F0D5E2A-132B-44A7-9A8D-F499E52C4E82}">
      <dgm:prSet/>
      <dgm:spPr/>
      <dgm:t>
        <a:bodyPr/>
        <a:lstStyle/>
        <a:p>
          <a:endParaRPr lang="en-US"/>
        </a:p>
      </dgm:t>
    </dgm:pt>
    <dgm:pt modelId="{FDFC0F02-6579-4113-956E-E7E3A09A6FB4}">
      <dgm:prSet/>
      <dgm:spPr/>
      <dgm:t>
        <a:bodyPr/>
        <a:lstStyle/>
        <a:p>
          <a:r>
            <a:rPr lang="en-US" dirty="0"/>
            <a:t>Reward</a:t>
          </a:r>
        </a:p>
      </dgm:t>
    </dgm:pt>
    <dgm:pt modelId="{AE04FBC9-C4C2-409A-8780-A06DC899F4BC}" type="parTrans" cxnId="{F3D6E903-A212-4825-A45A-08D78E20B55C}">
      <dgm:prSet/>
      <dgm:spPr/>
      <dgm:t>
        <a:bodyPr/>
        <a:lstStyle/>
        <a:p>
          <a:endParaRPr lang="en-US"/>
        </a:p>
      </dgm:t>
    </dgm:pt>
    <dgm:pt modelId="{96EE6C12-379E-454C-83DB-3601D4C97015}" type="sibTrans" cxnId="{F3D6E903-A212-4825-A45A-08D78E20B55C}">
      <dgm:prSet/>
      <dgm:spPr/>
      <dgm:t>
        <a:bodyPr/>
        <a:lstStyle/>
        <a:p>
          <a:endParaRPr lang="en-US"/>
        </a:p>
      </dgm:t>
    </dgm:pt>
    <dgm:pt modelId="{A409B79A-57C8-4EBC-A9E6-8EB0B0BB4E98}">
      <dgm:prSet/>
      <dgm:spPr/>
      <dgm:t>
        <a:bodyPr/>
        <a:lstStyle/>
        <a:p>
          <a:r>
            <a:rPr lang="en-US" dirty="0"/>
            <a:t>Act 3</a:t>
          </a:r>
        </a:p>
      </dgm:t>
    </dgm:pt>
    <dgm:pt modelId="{D7A0F769-1FA2-456D-AE71-340130602F1B}" type="parTrans" cxnId="{1A444393-5FD2-41A7-B359-3A6F9A56F955}">
      <dgm:prSet/>
      <dgm:spPr/>
      <dgm:t>
        <a:bodyPr/>
        <a:lstStyle/>
        <a:p>
          <a:endParaRPr lang="en-US"/>
        </a:p>
      </dgm:t>
    </dgm:pt>
    <dgm:pt modelId="{47F43DA9-78DD-4CA7-AE82-1CBE59AAF3D3}" type="sibTrans" cxnId="{1A444393-5FD2-41A7-B359-3A6F9A56F955}">
      <dgm:prSet/>
      <dgm:spPr/>
      <dgm:t>
        <a:bodyPr/>
        <a:lstStyle/>
        <a:p>
          <a:endParaRPr lang="en-US"/>
        </a:p>
      </dgm:t>
    </dgm:pt>
    <dgm:pt modelId="{5C2BBD59-830C-40FA-8764-0F8F7CF0F5B8}">
      <dgm:prSet/>
      <dgm:spPr/>
      <dgm:t>
        <a:bodyPr/>
        <a:lstStyle/>
        <a:p>
          <a:r>
            <a:rPr lang="en-US" dirty="0"/>
            <a:t>The road back</a:t>
          </a:r>
        </a:p>
      </dgm:t>
    </dgm:pt>
    <dgm:pt modelId="{57725E36-7E15-456C-818B-0CDD4D1E8D13}" type="parTrans" cxnId="{7E530C83-65CD-4E88-9E46-D876BF9EC269}">
      <dgm:prSet/>
      <dgm:spPr/>
      <dgm:t>
        <a:bodyPr/>
        <a:lstStyle/>
        <a:p>
          <a:endParaRPr lang="en-US"/>
        </a:p>
      </dgm:t>
    </dgm:pt>
    <dgm:pt modelId="{965FBA62-0001-4202-A0F4-5388FF3C96B4}" type="sibTrans" cxnId="{7E530C83-65CD-4E88-9E46-D876BF9EC269}">
      <dgm:prSet/>
      <dgm:spPr/>
      <dgm:t>
        <a:bodyPr/>
        <a:lstStyle/>
        <a:p>
          <a:endParaRPr lang="en-US"/>
        </a:p>
      </dgm:t>
    </dgm:pt>
    <dgm:pt modelId="{38237071-2F30-49C9-AC1A-C3C1F23C29B8}">
      <dgm:prSet phldr="0"/>
      <dgm:spPr/>
      <dgm:t>
        <a:bodyPr/>
        <a:lstStyle/>
        <a:p>
          <a:pPr rtl="0"/>
          <a:r>
            <a:rPr lang="en-US" dirty="0">
              <a:latin typeface="Calibri Light" panose="020F0302020204030204"/>
            </a:rPr>
            <a:t>Returns often alone after much personal sacrifice  and loss but victorious</a:t>
          </a:r>
        </a:p>
      </dgm:t>
    </dgm:pt>
    <dgm:pt modelId="{7AE6E229-F4B6-456A-BC2E-AE4A50C9BE7D}" type="parTrans" cxnId="{04EC624F-982A-4447-8A12-3FD9EC1C72AB}">
      <dgm:prSet/>
      <dgm:spPr/>
    </dgm:pt>
    <dgm:pt modelId="{9D64E34A-0289-4B8E-B821-F0995FA05CCA}" type="sibTrans" cxnId="{04EC624F-982A-4447-8A12-3FD9EC1C72AB}">
      <dgm:prSet/>
      <dgm:spPr/>
    </dgm:pt>
    <dgm:pt modelId="{9BCF59AF-599E-4FF9-8D4F-D41C45ED3DBA}" type="pres">
      <dgm:prSet presAssocID="{B81BA941-0158-4C06-AE14-6FD2A97DE428}" presName="Name0" presStyleCnt="0">
        <dgm:presLayoutVars>
          <dgm:dir/>
          <dgm:animLvl val="lvl"/>
          <dgm:resizeHandles val="exact"/>
        </dgm:presLayoutVars>
      </dgm:prSet>
      <dgm:spPr/>
    </dgm:pt>
    <dgm:pt modelId="{AE11C20A-5A2A-4DDF-9E79-72790ACEEB81}" type="pres">
      <dgm:prSet presAssocID="{6FE9DACA-0FB1-4303-B854-121E59341005}" presName="composite" presStyleCnt="0"/>
      <dgm:spPr/>
    </dgm:pt>
    <dgm:pt modelId="{CEFAAA45-57A3-4B72-9EAC-740E883A0141}" type="pres">
      <dgm:prSet presAssocID="{6FE9DACA-0FB1-4303-B854-121E59341005}" presName="parTx" presStyleLbl="alignNode1" presStyleIdx="0" presStyleCnt="3">
        <dgm:presLayoutVars>
          <dgm:chMax val="0"/>
          <dgm:chPref val="0"/>
        </dgm:presLayoutVars>
      </dgm:prSet>
      <dgm:spPr/>
    </dgm:pt>
    <dgm:pt modelId="{1DFEEDE9-D04A-481D-A73D-70DA570CCA8F}" type="pres">
      <dgm:prSet presAssocID="{6FE9DACA-0FB1-4303-B854-121E59341005}" presName="desTx" presStyleLbl="alignAccFollowNode1" presStyleIdx="0" presStyleCnt="3">
        <dgm:presLayoutVars/>
      </dgm:prSet>
      <dgm:spPr/>
    </dgm:pt>
    <dgm:pt modelId="{1C5F4876-DCE7-4057-92B8-0D3F8B79DDB4}" type="pres">
      <dgm:prSet presAssocID="{4EBCB805-A494-4FBD-946C-1ADB446335A8}" presName="space" presStyleCnt="0"/>
      <dgm:spPr/>
    </dgm:pt>
    <dgm:pt modelId="{547C4B4C-D38E-4E4E-B143-E7B296D947CC}" type="pres">
      <dgm:prSet presAssocID="{879C6EB1-2916-44AB-88FF-D9EBE90D7DAE}" presName="composite" presStyleCnt="0"/>
      <dgm:spPr/>
    </dgm:pt>
    <dgm:pt modelId="{C31C2FD6-54F3-44AE-AD5A-895EE30E8E49}" type="pres">
      <dgm:prSet presAssocID="{879C6EB1-2916-44AB-88FF-D9EBE90D7DAE}" presName="parTx" presStyleLbl="alignNode1" presStyleIdx="1" presStyleCnt="3">
        <dgm:presLayoutVars>
          <dgm:chMax val="0"/>
          <dgm:chPref val="0"/>
        </dgm:presLayoutVars>
      </dgm:prSet>
      <dgm:spPr/>
    </dgm:pt>
    <dgm:pt modelId="{1F217266-26C4-4D63-8B96-31D4CDC8C881}" type="pres">
      <dgm:prSet presAssocID="{879C6EB1-2916-44AB-88FF-D9EBE90D7DAE}" presName="desTx" presStyleLbl="alignAccFollowNode1" presStyleIdx="1" presStyleCnt="3">
        <dgm:presLayoutVars/>
      </dgm:prSet>
      <dgm:spPr/>
    </dgm:pt>
    <dgm:pt modelId="{DA549B7B-9813-4F15-BC16-73456C227D0A}" type="pres">
      <dgm:prSet presAssocID="{5D24499A-FAFB-4D34-A622-1D2E75549474}" presName="space" presStyleCnt="0"/>
      <dgm:spPr/>
    </dgm:pt>
    <dgm:pt modelId="{7D89FD9E-0EA4-4D62-8EA4-D5D3AD5297E0}" type="pres">
      <dgm:prSet presAssocID="{A409B79A-57C8-4EBC-A9E6-8EB0B0BB4E98}" presName="composite" presStyleCnt="0"/>
      <dgm:spPr/>
    </dgm:pt>
    <dgm:pt modelId="{8974B2C5-D48A-407D-A11C-153E53BFFE92}" type="pres">
      <dgm:prSet presAssocID="{A409B79A-57C8-4EBC-A9E6-8EB0B0BB4E98}" presName="parTx" presStyleLbl="alignNode1" presStyleIdx="2" presStyleCnt="3">
        <dgm:presLayoutVars>
          <dgm:chMax val="0"/>
          <dgm:chPref val="0"/>
        </dgm:presLayoutVars>
      </dgm:prSet>
      <dgm:spPr/>
    </dgm:pt>
    <dgm:pt modelId="{30395759-9C32-4EF1-8F5B-C125EFD3A1AA}" type="pres">
      <dgm:prSet presAssocID="{A409B79A-57C8-4EBC-A9E6-8EB0B0BB4E98}" presName="desTx" presStyleLbl="alignAccFollowNode1" presStyleIdx="2" presStyleCnt="3">
        <dgm:presLayoutVars/>
      </dgm:prSet>
      <dgm:spPr/>
    </dgm:pt>
  </dgm:ptLst>
  <dgm:cxnLst>
    <dgm:cxn modelId="{6E53CC02-9254-4D5B-9DB6-8E2BC00AF7AC}" type="presOf" srcId="{B81BA941-0158-4C06-AE14-6FD2A97DE428}" destId="{9BCF59AF-599E-4FF9-8D4F-D41C45ED3DBA}" srcOrd="0" destOrd="0" presId="urn:microsoft.com/office/officeart/2016/7/layout/HorizontalActionList"/>
    <dgm:cxn modelId="{F3D6E903-A212-4825-A45A-08D78E20B55C}" srcId="{879C6EB1-2916-44AB-88FF-D9EBE90D7DAE}" destId="{FDFC0F02-6579-4113-956E-E7E3A09A6FB4}" srcOrd="3" destOrd="0" parTransId="{AE04FBC9-C4C2-409A-8780-A06DC899F4BC}" sibTransId="{96EE6C12-379E-454C-83DB-3601D4C97015}"/>
    <dgm:cxn modelId="{EF4FB411-9851-419D-BBD7-C5232C23F03A}" type="presOf" srcId="{5C2BBD59-830C-40FA-8764-0F8F7CF0F5B8}" destId="{30395759-9C32-4EF1-8F5B-C125EFD3A1AA}" srcOrd="0" destOrd="0" presId="urn:microsoft.com/office/officeart/2016/7/layout/HorizontalActionList"/>
    <dgm:cxn modelId="{7D116114-9F65-46A5-A23F-C5AD4760BA04}" type="presOf" srcId="{FDFC0F02-6579-4113-956E-E7E3A09A6FB4}" destId="{1F217266-26C4-4D63-8B96-31D4CDC8C881}" srcOrd="0" destOrd="3" presId="urn:microsoft.com/office/officeart/2016/7/layout/HorizontalActionList"/>
    <dgm:cxn modelId="{618CA81C-6433-4850-96C5-1FDA8AF82B79}" type="presOf" srcId="{93E0C200-D9B9-42B4-BE90-8BF10CF774F0}" destId="{1F217266-26C4-4D63-8B96-31D4CDC8C881}" srcOrd="0" destOrd="0" presId="urn:microsoft.com/office/officeart/2016/7/layout/HorizontalActionList"/>
    <dgm:cxn modelId="{19AF5B20-49F8-48F1-B1C4-DDF8126F53AA}" type="presOf" srcId="{14B04E27-A372-430C-8624-3B46537CB6CA}" destId="{1F217266-26C4-4D63-8B96-31D4CDC8C881}" srcOrd="0" destOrd="2" presId="urn:microsoft.com/office/officeart/2016/7/layout/HorizontalActionList"/>
    <dgm:cxn modelId="{7FE52626-9E58-4216-AE92-F8CD1F7BA7C7}" type="presOf" srcId="{879C6EB1-2916-44AB-88FF-D9EBE90D7DAE}" destId="{C31C2FD6-54F3-44AE-AD5A-895EE30E8E49}" srcOrd="0" destOrd="0" presId="urn:microsoft.com/office/officeart/2016/7/layout/HorizontalActionList"/>
    <dgm:cxn modelId="{1F0D5E2A-132B-44A7-9A8D-F499E52C4E82}" srcId="{879C6EB1-2916-44AB-88FF-D9EBE90D7DAE}" destId="{14B04E27-A372-430C-8624-3B46537CB6CA}" srcOrd="2" destOrd="0" parTransId="{BA992991-CCC8-449C-B404-25CCEDC1D1E4}" sibTransId="{2072C27B-C498-45A8-83F0-B392488A50A8}"/>
    <dgm:cxn modelId="{9EA8A861-71DF-43C6-862F-34153A17D5C0}" srcId="{6FE9DACA-0FB1-4303-B854-121E59341005}" destId="{D1EC87DF-4835-4162-B0BC-7B7119F3AA25}" srcOrd="0" destOrd="0" parTransId="{852629A2-9E32-46F7-A5EB-5BBC1FE2F634}" sibTransId="{4EF941F2-68C3-4EB8-9533-7C837EA5B788}"/>
    <dgm:cxn modelId="{6AD4AB49-6681-44A4-9ECA-F0AC4397F6E3}" srcId="{B81BA941-0158-4C06-AE14-6FD2A97DE428}" destId="{6FE9DACA-0FB1-4303-B854-121E59341005}" srcOrd="0" destOrd="0" parTransId="{58EF62C2-D2B9-4D64-8A73-AC5F89C15662}" sibTransId="{4EBCB805-A494-4FBD-946C-1ADB446335A8}"/>
    <dgm:cxn modelId="{C0CA5F6B-ED22-41E6-81E1-01B6EA82127F}" type="presOf" srcId="{FD9313EE-3930-47A6-ADB0-23D20EAB1F8F}" destId="{1F217266-26C4-4D63-8B96-31D4CDC8C881}" srcOrd="0" destOrd="1" presId="urn:microsoft.com/office/officeart/2016/7/layout/HorizontalActionList"/>
    <dgm:cxn modelId="{04EC624F-982A-4447-8A12-3FD9EC1C72AB}" srcId="{A409B79A-57C8-4EBC-A9E6-8EB0B0BB4E98}" destId="{38237071-2F30-49C9-AC1A-C3C1F23C29B8}" srcOrd="1" destOrd="0" parTransId="{7AE6E229-F4B6-456A-BC2E-AE4A50C9BE7D}" sibTransId="{9D64E34A-0289-4B8E-B821-F0995FA05CCA}"/>
    <dgm:cxn modelId="{F2F7827C-18CB-41AD-B650-82BD75C21DBF}" type="presOf" srcId="{6FE9DACA-0FB1-4303-B854-121E59341005}" destId="{CEFAAA45-57A3-4B72-9EAC-740E883A0141}" srcOrd="0" destOrd="0" presId="urn:microsoft.com/office/officeart/2016/7/layout/HorizontalActionList"/>
    <dgm:cxn modelId="{7E530C83-65CD-4E88-9E46-D876BF9EC269}" srcId="{A409B79A-57C8-4EBC-A9E6-8EB0B0BB4E98}" destId="{5C2BBD59-830C-40FA-8764-0F8F7CF0F5B8}" srcOrd="0" destOrd="0" parTransId="{57725E36-7E15-456C-818B-0CDD4D1E8D13}" sibTransId="{965FBA62-0001-4202-A0F4-5388FF3C96B4}"/>
    <dgm:cxn modelId="{05F38283-DC8A-4E0C-827F-8C5AB214419B}" type="presOf" srcId="{BE0ED46F-ECFA-4D17-95FB-FBE56B941BAE}" destId="{1DFEEDE9-D04A-481D-A73D-70DA570CCA8F}" srcOrd="0" destOrd="2" presId="urn:microsoft.com/office/officeart/2016/7/layout/HorizontalActionList"/>
    <dgm:cxn modelId="{1A444393-5FD2-41A7-B359-3A6F9A56F955}" srcId="{B81BA941-0158-4C06-AE14-6FD2A97DE428}" destId="{A409B79A-57C8-4EBC-A9E6-8EB0B0BB4E98}" srcOrd="2" destOrd="0" parTransId="{D7A0F769-1FA2-456D-AE71-340130602F1B}" sibTransId="{47F43DA9-78DD-4CA7-AE82-1CBE59AAF3D3}"/>
    <dgm:cxn modelId="{7F856E9F-8660-4BF6-B8B6-288EBBA9724E}" type="presOf" srcId="{A409B79A-57C8-4EBC-A9E6-8EB0B0BB4E98}" destId="{8974B2C5-D48A-407D-A11C-153E53BFFE92}" srcOrd="0" destOrd="0" presId="urn:microsoft.com/office/officeart/2016/7/layout/HorizontalActionList"/>
    <dgm:cxn modelId="{1B3248A0-0872-4773-A722-B80B9F4BC2EE}" srcId="{6FE9DACA-0FB1-4303-B854-121E59341005}" destId="{BF45E697-1183-4C97-AB85-CB4C2529CBAB}" srcOrd="1" destOrd="0" parTransId="{FBD5283D-1D9A-4FF0-A01D-D74EB3ED55B4}" sibTransId="{56042B27-6578-40A1-B7EB-275517B9C8A6}"/>
    <dgm:cxn modelId="{A2BB09AA-0DDA-4B1E-B347-160EE3A988D5}" type="presOf" srcId="{BF45E697-1183-4C97-AB85-CB4C2529CBAB}" destId="{1DFEEDE9-D04A-481D-A73D-70DA570CCA8F}" srcOrd="0" destOrd="1" presId="urn:microsoft.com/office/officeart/2016/7/layout/HorizontalActionList"/>
    <dgm:cxn modelId="{2C2363B1-099D-4E25-8116-15F528289F44}" srcId="{6FE9DACA-0FB1-4303-B854-121E59341005}" destId="{BE0ED46F-ECFA-4D17-95FB-FBE56B941BAE}" srcOrd="2" destOrd="0" parTransId="{62938E00-056C-4C30-8B99-5467D924A82C}" sibTransId="{6BD563F1-4712-49B8-86B8-77FFC7E53C31}"/>
    <dgm:cxn modelId="{B165A8C3-09B5-4799-B28B-15E7FA0E91CF}" type="presOf" srcId="{38237071-2F30-49C9-AC1A-C3C1F23C29B8}" destId="{30395759-9C32-4EF1-8F5B-C125EFD3A1AA}" srcOrd="0" destOrd="1" presId="urn:microsoft.com/office/officeart/2016/7/layout/HorizontalActionList"/>
    <dgm:cxn modelId="{130DB6C9-BD19-48EF-B7B7-99560260CBF9}" srcId="{B81BA941-0158-4C06-AE14-6FD2A97DE428}" destId="{879C6EB1-2916-44AB-88FF-D9EBE90D7DAE}" srcOrd="1" destOrd="0" parTransId="{1696C5D6-348B-46D2-99BC-F47DF6EC17B0}" sibTransId="{5D24499A-FAFB-4D34-A622-1D2E75549474}"/>
    <dgm:cxn modelId="{8D9C42D3-5A44-4565-9924-7276150F9E5B}" srcId="{879C6EB1-2916-44AB-88FF-D9EBE90D7DAE}" destId="{93E0C200-D9B9-42B4-BE90-8BF10CF774F0}" srcOrd="0" destOrd="0" parTransId="{357340B7-EF4F-41D3-A105-0B61D375423F}" sibTransId="{B0CD1999-D230-4B63-A701-E7C9039F7ACC}"/>
    <dgm:cxn modelId="{041B0EE2-FAC5-4727-95F5-2B41884867A5}" type="presOf" srcId="{D1EC87DF-4835-4162-B0BC-7B7119F3AA25}" destId="{1DFEEDE9-D04A-481D-A73D-70DA570CCA8F}" srcOrd="0" destOrd="0" presId="urn:microsoft.com/office/officeart/2016/7/layout/HorizontalActionList"/>
    <dgm:cxn modelId="{C6055CFA-AC06-4756-8A89-AEC2ED577A2B}" srcId="{879C6EB1-2916-44AB-88FF-D9EBE90D7DAE}" destId="{FD9313EE-3930-47A6-ADB0-23D20EAB1F8F}" srcOrd="1" destOrd="0" parTransId="{4D246547-43D9-4EB4-BD7F-3C94CAA7ED24}" sibTransId="{E88E3ACB-7EF7-4CD3-89A0-8EE630A490D3}"/>
    <dgm:cxn modelId="{C1217904-CD77-422D-BB3D-3CADE0F800CA}" type="presParOf" srcId="{9BCF59AF-599E-4FF9-8D4F-D41C45ED3DBA}" destId="{AE11C20A-5A2A-4DDF-9E79-72790ACEEB81}" srcOrd="0" destOrd="0" presId="urn:microsoft.com/office/officeart/2016/7/layout/HorizontalActionList"/>
    <dgm:cxn modelId="{14BA7464-C71D-4401-928A-79A64951F9FF}" type="presParOf" srcId="{AE11C20A-5A2A-4DDF-9E79-72790ACEEB81}" destId="{CEFAAA45-57A3-4B72-9EAC-740E883A0141}" srcOrd="0" destOrd="0" presId="urn:microsoft.com/office/officeart/2016/7/layout/HorizontalActionList"/>
    <dgm:cxn modelId="{FE4533ED-A6AD-45AA-A0CD-AD8B6E28B77E}" type="presParOf" srcId="{AE11C20A-5A2A-4DDF-9E79-72790ACEEB81}" destId="{1DFEEDE9-D04A-481D-A73D-70DA570CCA8F}" srcOrd="1" destOrd="0" presId="urn:microsoft.com/office/officeart/2016/7/layout/HorizontalActionList"/>
    <dgm:cxn modelId="{C29F15D6-DFF9-47E0-A34C-B02C98C3682F}" type="presParOf" srcId="{9BCF59AF-599E-4FF9-8D4F-D41C45ED3DBA}" destId="{1C5F4876-DCE7-4057-92B8-0D3F8B79DDB4}" srcOrd="1" destOrd="0" presId="urn:microsoft.com/office/officeart/2016/7/layout/HorizontalActionList"/>
    <dgm:cxn modelId="{2A3F2A06-8FA4-4709-B272-45ACA7489BEE}" type="presParOf" srcId="{9BCF59AF-599E-4FF9-8D4F-D41C45ED3DBA}" destId="{547C4B4C-D38E-4E4E-B143-E7B296D947CC}" srcOrd="2" destOrd="0" presId="urn:microsoft.com/office/officeart/2016/7/layout/HorizontalActionList"/>
    <dgm:cxn modelId="{C02725A4-0DB5-4828-BEF5-58242F50D73B}" type="presParOf" srcId="{547C4B4C-D38E-4E4E-B143-E7B296D947CC}" destId="{C31C2FD6-54F3-44AE-AD5A-895EE30E8E49}" srcOrd="0" destOrd="0" presId="urn:microsoft.com/office/officeart/2016/7/layout/HorizontalActionList"/>
    <dgm:cxn modelId="{B00BBB53-A000-4B61-AAB0-78C97CD8DC7D}" type="presParOf" srcId="{547C4B4C-D38E-4E4E-B143-E7B296D947CC}" destId="{1F217266-26C4-4D63-8B96-31D4CDC8C881}" srcOrd="1" destOrd="0" presId="urn:microsoft.com/office/officeart/2016/7/layout/HorizontalActionList"/>
    <dgm:cxn modelId="{EA3861D2-0CA6-42BD-B649-5EF03DDB7E1E}" type="presParOf" srcId="{9BCF59AF-599E-4FF9-8D4F-D41C45ED3DBA}" destId="{DA549B7B-9813-4F15-BC16-73456C227D0A}" srcOrd="3" destOrd="0" presId="urn:microsoft.com/office/officeart/2016/7/layout/HorizontalActionList"/>
    <dgm:cxn modelId="{5E560414-F7D3-431A-BD50-13D8F9402CD9}" type="presParOf" srcId="{9BCF59AF-599E-4FF9-8D4F-D41C45ED3DBA}" destId="{7D89FD9E-0EA4-4D62-8EA4-D5D3AD5297E0}" srcOrd="4" destOrd="0" presId="urn:microsoft.com/office/officeart/2016/7/layout/HorizontalActionList"/>
    <dgm:cxn modelId="{3A5805E9-8528-4EE6-9B5E-E9EBD80263CE}" type="presParOf" srcId="{7D89FD9E-0EA4-4D62-8EA4-D5D3AD5297E0}" destId="{8974B2C5-D48A-407D-A11C-153E53BFFE92}" srcOrd="0" destOrd="0" presId="urn:microsoft.com/office/officeart/2016/7/layout/HorizontalActionList"/>
    <dgm:cxn modelId="{1D669190-1BFA-4140-8441-16E810AE26C9}" type="presParOf" srcId="{7D89FD9E-0EA4-4D62-8EA4-D5D3AD5297E0}" destId="{30395759-9C32-4EF1-8F5B-C125EFD3A1AA}"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E7EE05-E152-45A9-8C40-79092CF8D497}" type="doc">
      <dgm:prSet loTypeId="urn:microsoft.com/office/officeart/2016/7/layout/HorizontalActionList" loCatId="List" qsTypeId="urn:microsoft.com/office/officeart/2005/8/quickstyle/simple4" qsCatId="simple" csTypeId="urn:microsoft.com/office/officeart/2005/8/colors/accent2_2" csCatId="accent2" phldr="1"/>
      <dgm:spPr/>
      <dgm:t>
        <a:bodyPr/>
        <a:lstStyle/>
        <a:p>
          <a:endParaRPr lang="en-US"/>
        </a:p>
      </dgm:t>
    </dgm:pt>
    <dgm:pt modelId="{6786F3B7-84F4-4A45-AEA4-9B09207424A7}">
      <dgm:prSet/>
      <dgm:spPr/>
      <dgm:t>
        <a:bodyPr/>
        <a:lstStyle/>
        <a:p>
          <a:pPr rtl="0"/>
          <a:r>
            <a:rPr lang="en-US">
              <a:latin typeface="Calibri Light" panose="020F0302020204030204"/>
            </a:rPr>
            <a:t>Act</a:t>
          </a:r>
          <a:r>
            <a:rPr lang="en-US"/>
            <a:t> 1</a:t>
          </a:r>
          <a:r>
            <a:rPr lang="en-US">
              <a:latin typeface="Calibri Light" panose="020F0302020204030204"/>
            </a:rPr>
            <a:t> </a:t>
          </a:r>
          <a:endParaRPr lang="en-US"/>
        </a:p>
      </dgm:t>
    </dgm:pt>
    <dgm:pt modelId="{00D8C5D9-E59C-460B-BFFA-4C5FF8D8B297}" type="parTrans" cxnId="{0A46CA43-2350-4DAE-B045-0978AFEAB8AD}">
      <dgm:prSet/>
      <dgm:spPr/>
      <dgm:t>
        <a:bodyPr/>
        <a:lstStyle/>
        <a:p>
          <a:endParaRPr lang="en-US"/>
        </a:p>
      </dgm:t>
    </dgm:pt>
    <dgm:pt modelId="{B28AC3BA-9578-4127-91AD-96762CBFDDF7}" type="sibTrans" cxnId="{0A46CA43-2350-4DAE-B045-0978AFEAB8AD}">
      <dgm:prSet/>
      <dgm:spPr/>
      <dgm:t>
        <a:bodyPr/>
        <a:lstStyle/>
        <a:p>
          <a:endParaRPr lang="en-US"/>
        </a:p>
      </dgm:t>
    </dgm:pt>
    <dgm:pt modelId="{C7B163E2-FFD4-40B4-B2DF-85B21CB33D98}">
      <dgm:prSet/>
      <dgm:spPr/>
      <dgm:t>
        <a:bodyPr/>
        <a:lstStyle/>
        <a:p>
          <a:pPr rtl="0"/>
          <a:r>
            <a:rPr lang="en-US">
              <a:latin typeface="Calibri Light" panose="020F0302020204030204"/>
            </a:rPr>
            <a:t>Pleas ignored</a:t>
          </a:r>
          <a:endParaRPr lang="en-US"/>
        </a:p>
      </dgm:t>
    </dgm:pt>
    <dgm:pt modelId="{9AB72AC1-F6CB-4B15-997F-1D98B92D04E8}" type="parTrans" cxnId="{1901968B-6BDF-43AC-B4AA-6AC068D69F8D}">
      <dgm:prSet/>
      <dgm:spPr/>
      <dgm:t>
        <a:bodyPr/>
        <a:lstStyle/>
        <a:p>
          <a:endParaRPr lang="en-US"/>
        </a:p>
      </dgm:t>
    </dgm:pt>
    <dgm:pt modelId="{7F21D573-164D-43FE-A719-F2F033A2E053}" type="sibTrans" cxnId="{1901968B-6BDF-43AC-B4AA-6AC068D69F8D}">
      <dgm:prSet/>
      <dgm:spPr/>
      <dgm:t>
        <a:bodyPr/>
        <a:lstStyle/>
        <a:p>
          <a:endParaRPr lang="en-US"/>
        </a:p>
      </dgm:t>
    </dgm:pt>
    <dgm:pt modelId="{66351F44-C346-4A79-8556-85F63385B2FA}">
      <dgm:prSet phldr="0"/>
      <dgm:spPr/>
      <dgm:t>
        <a:bodyPr/>
        <a:lstStyle/>
        <a:p>
          <a:pPr rtl="0"/>
          <a:r>
            <a:rPr lang="en-US">
              <a:latin typeface="Calibri Light" panose="020F0302020204030204"/>
            </a:rPr>
            <a:t>Call to action</a:t>
          </a:r>
          <a:endParaRPr lang="en-US"/>
        </a:p>
      </dgm:t>
    </dgm:pt>
    <dgm:pt modelId="{678D6BAC-127B-4659-B9F3-85CF93A9DE71}" type="parTrans" cxnId="{263F2AAA-967A-4654-8A0E-991B8126879C}">
      <dgm:prSet/>
      <dgm:spPr/>
      <dgm:t>
        <a:bodyPr/>
        <a:lstStyle/>
        <a:p>
          <a:endParaRPr lang="en-US"/>
        </a:p>
      </dgm:t>
    </dgm:pt>
    <dgm:pt modelId="{0EBE4AB0-3BCF-438A-905C-141304998F90}" type="sibTrans" cxnId="{263F2AAA-967A-4654-8A0E-991B8126879C}">
      <dgm:prSet/>
      <dgm:spPr/>
      <dgm:t>
        <a:bodyPr/>
        <a:lstStyle/>
        <a:p>
          <a:endParaRPr lang="en-US"/>
        </a:p>
      </dgm:t>
    </dgm:pt>
    <dgm:pt modelId="{332215C0-B322-4473-AD26-45430B9B831F}">
      <dgm:prSet/>
      <dgm:spPr>
        <a:solidFill>
          <a:schemeClr val="accent1">
            <a:lumMod val="20000"/>
            <a:lumOff val="80000"/>
          </a:schemeClr>
        </a:solidFill>
      </dgm:spPr>
      <dgm:t>
        <a:bodyPr/>
        <a:lstStyle/>
        <a:p>
          <a:r>
            <a:rPr lang="en-US"/>
            <a:t>Act 2</a:t>
          </a:r>
        </a:p>
      </dgm:t>
    </dgm:pt>
    <dgm:pt modelId="{FBF68E9B-6046-4C6F-B68A-E6B0FCC90841}" type="parTrans" cxnId="{ECE22E64-3265-4E38-AFFB-23BD137D529A}">
      <dgm:prSet/>
      <dgm:spPr/>
      <dgm:t>
        <a:bodyPr/>
        <a:lstStyle/>
        <a:p>
          <a:endParaRPr lang="en-US"/>
        </a:p>
      </dgm:t>
    </dgm:pt>
    <dgm:pt modelId="{5C7467DC-19DB-4867-BD78-7AC7024D3856}" type="sibTrans" cxnId="{ECE22E64-3265-4E38-AFFB-23BD137D529A}">
      <dgm:prSet/>
      <dgm:spPr/>
      <dgm:t>
        <a:bodyPr/>
        <a:lstStyle/>
        <a:p>
          <a:endParaRPr lang="en-US"/>
        </a:p>
      </dgm:t>
    </dgm:pt>
    <dgm:pt modelId="{0B6F335F-6985-44D2-9E9D-A2A10DBB36CF}">
      <dgm:prSet/>
      <dgm:spPr>
        <a:solidFill>
          <a:schemeClr val="accent1">
            <a:lumMod val="20000"/>
            <a:lumOff val="80000"/>
          </a:schemeClr>
        </a:solidFill>
      </dgm:spPr>
      <dgm:t>
        <a:bodyPr/>
        <a:lstStyle/>
        <a:p>
          <a:r>
            <a:rPr lang="en-US">
              <a:latin typeface="Calibri Light" panose="020F0302020204030204"/>
            </a:rPr>
            <a:t>Search</a:t>
          </a:r>
          <a:endParaRPr lang="en-US"/>
        </a:p>
      </dgm:t>
    </dgm:pt>
    <dgm:pt modelId="{B758A8E5-C22B-435A-946C-E86D76A4F05A}" type="parTrans" cxnId="{7D0695C8-5888-40B5-A42B-E414F4BF2C37}">
      <dgm:prSet/>
      <dgm:spPr/>
      <dgm:t>
        <a:bodyPr/>
        <a:lstStyle/>
        <a:p>
          <a:endParaRPr lang="en-US"/>
        </a:p>
      </dgm:t>
    </dgm:pt>
    <dgm:pt modelId="{7A21A00F-9742-4252-BF27-FC436663A1CB}" type="sibTrans" cxnId="{7D0695C8-5888-40B5-A42B-E414F4BF2C37}">
      <dgm:prSet/>
      <dgm:spPr/>
      <dgm:t>
        <a:bodyPr/>
        <a:lstStyle/>
        <a:p>
          <a:endParaRPr lang="en-US"/>
        </a:p>
      </dgm:t>
    </dgm:pt>
    <dgm:pt modelId="{90552720-08D2-4F2B-B223-EFB226A8E3EE}">
      <dgm:prSet/>
      <dgm:spPr/>
      <dgm:t>
        <a:bodyPr/>
        <a:lstStyle/>
        <a:p>
          <a:r>
            <a:rPr lang="en-US">
              <a:latin typeface="Calibri Light" panose="020F0302020204030204"/>
            </a:rPr>
            <a:t>Allies</a:t>
          </a:r>
          <a:endParaRPr lang="en-US"/>
        </a:p>
      </dgm:t>
    </dgm:pt>
    <dgm:pt modelId="{3927B641-1094-4F9D-9771-6D3A14F4719F}" type="parTrans" cxnId="{04B0F7F2-A2FB-4BD4-A546-71B8D02AC8D7}">
      <dgm:prSet/>
      <dgm:spPr/>
      <dgm:t>
        <a:bodyPr/>
        <a:lstStyle/>
        <a:p>
          <a:endParaRPr lang="en-US"/>
        </a:p>
      </dgm:t>
    </dgm:pt>
    <dgm:pt modelId="{70D22953-D8FC-4EBF-92BC-28A6E3CEEA6E}" type="sibTrans" cxnId="{04B0F7F2-A2FB-4BD4-A546-71B8D02AC8D7}">
      <dgm:prSet/>
      <dgm:spPr/>
      <dgm:t>
        <a:bodyPr/>
        <a:lstStyle/>
        <a:p>
          <a:endParaRPr lang="en-US"/>
        </a:p>
      </dgm:t>
    </dgm:pt>
    <dgm:pt modelId="{3EFD314A-8578-4E0D-A00F-2656F53E5412}">
      <dgm:prSet phldr="0"/>
      <dgm:spPr/>
      <dgm:t>
        <a:bodyPr/>
        <a:lstStyle/>
        <a:p>
          <a:pPr rtl="0"/>
          <a:r>
            <a:rPr lang="en-US">
              <a:latin typeface="Calibri Light" panose="020F0302020204030204"/>
            </a:rPr>
            <a:t>Delegation, networking and information gathering</a:t>
          </a:r>
          <a:endParaRPr lang="en-US"/>
        </a:p>
      </dgm:t>
    </dgm:pt>
    <dgm:pt modelId="{918DD59B-B42B-4D49-BE77-ED4DA22D4B21}" type="parTrans" cxnId="{D510BFD8-8FD1-41C3-B5D6-038794D17C66}">
      <dgm:prSet/>
      <dgm:spPr/>
      <dgm:t>
        <a:bodyPr/>
        <a:lstStyle/>
        <a:p>
          <a:endParaRPr lang="en-US"/>
        </a:p>
      </dgm:t>
    </dgm:pt>
    <dgm:pt modelId="{96B63F4F-8E6D-491E-ABAC-BE183B09D7A9}" type="sibTrans" cxnId="{D510BFD8-8FD1-41C3-B5D6-038794D17C66}">
      <dgm:prSet/>
      <dgm:spPr/>
      <dgm:t>
        <a:bodyPr/>
        <a:lstStyle/>
        <a:p>
          <a:endParaRPr lang="en-US"/>
        </a:p>
      </dgm:t>
    </dgm:pt>
    <dgm:pt modelId="{AA44430F-034A-423E-BC92-504C66B2B791}">
      <dgm:prSet/>
      <dgm:spPr>
        <a:solidFill>
          <a:schemeClr val="accent4">
            <a:lumMod val="20000"/>
            <a:lumOff val="80000"/>
          </a:schemeClr>
        </a:solidFill>
      </dgm:spPr>
      <dgm:t>
        <a:bodyPr/>
        <a:lstStyle/>
        <a:p>
          <a:r>
            <a:rPr lang="en-US"/>
            <a:t>Act 3</a:t>
          </a:r>
        </a:p>
      </dgm:t>
    </dgm:pt>
    <dgm:pt modelId="{BABEF96D-A5DE-46B0-A352-9B562BD18635}" type="parTrans" cxnId="{B00F0E59-EBCD-4368-B409-7F041828578C}">
      <dgm:prSet/>
      <dgm:spPr/>
      <dgm:t>
        <a:bodyPr/>
        <a:lstStyle/>
        <a:p>
          <a:endParaRPr lang="en-US"/>
        </a:p>
      </dgm:t>
    </dgm:pt>
    <dgm:pt modelId="{A4632162-BCC7-4805-9DBA-E564BA78A6C3}" type="sibTrans" cxnId="{B00F0E59-EBCD-4368-B409-7F041828578C}">
      <dgm:prSet/>
      <dgm:spPr/>
      <dgm:t>
        <a:bodyPr/>
        <a:lstStyle/>
        <a:p>
          <a:endParaRPr lang="en-US"/>
        </a:p>
      </dgm:t>
    </dgm:pt>
    <dgm:pt modelId="{5BAC54FC-C96B-41AA-9C9B-34B29288512B}">
      <dgm:prSet/>
      <dgm:spPr>
        <a:solidFill>
          <a:schemeClr val="accent4">
            <a:lumMod val="20000"/>
            <a:lumOff val="80000"/>
          </a:schemeClr>
        </a:solidFill>
      </dgm:spPr>
      <dgm:t>
        <a:bodyPr/>
        <a:lstStyle/>
        <a:p>
          <a:pPr rtl="0"/>
          <a:r>
            <a:rPr lang="en-US">
              <a:latin typeface="Calibri Light" panose="020F0302020204030204"/>
            </a:rPr>
            <a:t>Negotiation for reunification</a:t>
          </a:r>
          <a:endParaRPr lang="en-US"/>
        </a:p>
      </dgm:t>
    </dgm:pt>
    <dgm:pt modelId="{0B5DDF18-4C46-409D-BF0E-0E8609215F9B}" type="parTrans" cxnId="{1B2F7EAB-E93C-4672-B305-7E5527D9C1DD}">
      <dgm:prSet/>
      <dgm:spPr/>
      <dgm:t>
        <a:bodyPr/>
        <a:lstStyle/>
        <a:p>
          <a:endParaRPr lang="en-US"/>
        </a:p>
      </dgm:t>
    </dgm:pt>
    <dgm:pt modelId="{067A45A0-211B-40E0-B7EF-47A43F6818E1}" type="sibTrans" cxnId="{1B2F7EAB-E93C-4672-B305-7E5527D9C1DD}">
      <dgm:prSet/>
      <dgm:spPr/>
      <dgm:t>
        <a:bodyPr/>
        <a:lstStyle/>
        <a:p>
          <a:endParaRPr lang="en-US"/>
        </a:p>
      </dgm:t>
    </dgm:pt>
    <dgm:pt modelId="{C6F90D17-92CB-427D-9387-945E2F3DE027}">
      <dgm:prSet phldr="0"/>
      <dgm:spPr/>
      <dgm:t>
        <a:bodyPr/>
        <a:lstStyle/>
        <a:p>
          <a:pPr rtl="0"/>
          <a:r>
            <a:rPr lang="en-US">
              <a:latin typeface="Calibri Light" panose="020F0302020204030204"/>
            </a:rPr>
            <a:t>Involuntary withdrawal</a:t>
          </a:r>
        </a:p>
      </dgm:t>
    </dgm:pt>
    <dgm:pt modelId="{54F5F86B-AD2D-4241-BAE0-F3093C236187}" type="parTrans" cxnId="{5BAB9766-DE08-499C-AC41-DA4DA30F7ED6}">
      <dgm:prSet/>
      <dgm:spPr/>
    </dgm:pt>
    <dgm:pt modelId="{C30258EF-A435-4B93-9CC8-A0E835DF9F3C}" type="sibTrans" cxnId="{5BAB9766-DE08-499C-AC41-DA4DA30F7ED6}">
      <dgm:prSet/>
      <dgm:spPr/>
    </dgm:pt>
    <dgm:pt modelId="{A336AEC9-9860-4956-9D10-C1FE64B0F22A}">
      <dgm:prSet phldr="0"/>
      <dgm:spPr/>
      <dgm:t>
        <a:bodyPr/>
        <a:lstStyle/>
        <a:p>
          <a:r>
            <a:rPr lang="en-US">
              <a:latin typeface="Calibri Light" panose="020F0302020204030204"/>
            </a:rPr>
            <a:t>Broken familial network</a:t>
          </a:r>
          <a:endParaRPr lang="en-US"/>
        </a:p>
      </dgm:t>
    </dgm:pt>
    <dgm:pt modelId="{31B1A226-A49B-4910-89F0-FAEB39679C0A}" type="parTrans" cxnId="{3AB99C4C-CCF8-4CB4-A758-58CAB22C7067}">
      <dgm:prSet/>
      <dgm:spPr/>
    </dgm:pt>
    <dgm:pt modelId="{78C14A06-5CE4-43F6-9A36-1263E6218BC0}" type="sibTrans" cxnId="{3AB99C4C-CCF8-4CB4-A758-58CAB22C7067}">
      <dgm:prSet/>
      <dgm:spPr/>
    </dgm:pt>
    <dgm:pt modelId="{F9800809-5E29-4883-82E4-E9CE7647A944}">
      <dgm:prSet phldr="0"/>
      <dgm:spPr/>
      <dgm:t>
        <a:bodyPr/>
        <a:lstStyle/>
        <a:p>
          <a:r>
            <a:rPr lang="en-US">
              <a:latin typeface="Calibri Light" panose="020F0302020204030204"/>
            </a:rPr>
            <a:t>Companions</a:t>
          </a:r>
        </a:p>
      </dgm:t>
    </dgm:pt>
    <dgm:pt modelId="{B4B66EF4-BD36-4B32-BDCF-E65032DC2E65}" type="parTrans" cxnId="{C39E44D9-A522-4397-9B6F-6AD54530F089}">
      <dgm:prSet/>
      <dgm:spPr/>
    </dgm:pt>
    <dgm:pt modelId="{E7438E3C-77F1-4000-B9BA-DD44372422FE}" type="sibTrans" cxnId="{C39E44D9-A522-4397-9B6F-6AD54530F089}">
      <dgm:prSet/>
      <dgm:spPr/>
    </dgm:pt>
    <dgm:pt modelId="{F1A9E480-BEF6-4464-93B0-B5E23083E112}">
      <dgm:prSet phldr="0"/>
      <dgm:spPr/>
      <dgm:t>
        <a:bodyPr/>
        <a:lstStyle/>
        <a:p>
          <a:pPr rtl="0"/>
          <a:r>
            <a:rPr lang="en-US">
              <a:latin typeface="Calibri Light" panose="020F0302020204030204"/>
            </a:rPr>
            <a:t>Revenge and glory irrelevant</a:t>
          </a:r>
        </a:p>
      </dgm:t>
    </dgm:pt>
    <dgm:pt modelId="{7801A87C-815F-48B1-898C-2F534BBEFC94}" type="parTrans" cxnId="{8C71AB40-7372-4A30-9F0A-F766537EC53D}">
      <dgm:prSet/>
      <dgm:spPr/>
    </dgm:pt>
    <dgm:pt modelId="{26C46DE6-8419-4C15-9FBB-6D4AC3BA300F}" type="sibTrans" cxnId="{8C71AB40-7372-4A30-9F0A-F766537EC53D}">
      <dgm:prSet/>
      <dgm:spPr/>
    </dgm:pt>
    <dgm:pt modelId="{8F914A60-98DC-4C7C-9F93-A6153CA0F329}">
      <dgm:prSet phldr="0"/>
      <dgm:spPr/>
      <dgm:t>
        <a:bodyPr/>
        <a:lstStyle/>
        <a:p>
          <a:pPr rtl="0"/>
          <a:r>
            <a:rPr lang="en-US">
              <a:latin typeface="Calibri Light" panose="020F0302020204030204"/>
            </a:rPr>
            <a:t>Rebuilding with allies</a:t>
          </a:r>
        </a:p>
      </dgm:t>
    </dgm:pt>
    <dgm:pt modelId="{BD8727F6-4C1E-49DD-84B9-047ADB61C46A}" type="parTrans" cxnId="{D8B5737D-5D90-4F44-B00F-599869C376B0}">
      <dgm:prSet/>
      <dgm:spPr/>
    </dgm:pt>
    <dgm:pt modelId="{D390E57D-CBAA-4487-844F-2876BB860E69}" type="sibTrans" cxnId="{D8B5737D-5D90-4F44-B00F-599869C376B0}">
      <dgm:prSet/>
      <dgm:spPr/>
    </dgm:pt>
    <dgm:pt modelId="{569C2A57-B40C-4D38-8B29-F6CBB199329C}" type="pres">
      <dgm:prSet presAssocID="{34E7EE05-E152-45A9-8C40-79092CF8D497}" presName="Name0" presStyleCnt="0">
        <dgm:presLayoutVars>
          <dgm:dir/>
          <dgm:animLvl val="lvl"/>
          <dgm:resizeHandles val="exact"/>
        </dgm:presLayoutVars>
      </dgm:prSet>
      <dgm:spPr/>
    </dgm:pt>
    <dgm:pt modelId="{A8D3A7EA-ECB2-47D8-975B-9C13EED99738}" type="pres">
      <dgm:prSet presAssocID="{6786F3B7-84F4-4A45-AEA4-9B09207424A7}" presName="composite" presStyleCnt="0"/>
      <dgm:spPr/>
    </dgm:pt>
    <dgm:pt modelId="{1A264C7E-61AA-4C6F-A3D9-884FF612C2CD}" type="pres">
      <dgm:prSet presAssocID="{6786F3B7-84F4-4A45-AEA4-9B09207424A7}" presName="parTx" presStyleLbl="alignNode1" presStyleIdx="0" presStyleCnt="3">
        <dgm:presLayoutVars>
          <dgm:chMax val="0"/>
          <dgm:chPref val="0"/>
        </dgm:presLayoutVars>
      </dgm:prSet>
      <dgm:spPr/>
    </dgm:pt>
    <dgm:pt modelId="{EFE3F7F4-DC6C-4BD0-848F-A6B331DDD927}" type="pres">
      <dgm:prSet presAssocID="{6786F3B7-84F4-4A45-AEA4-9B09207424A7}" presName="desTx" presStyleLbl="alignAccFollowNode1" presStyleIdx="0" presStyleCnt="3">
        <dgm:presLayoutVars/>
      </dgm:prSet>
      <dgm:spPr/>
    </dgm:pt>
    <dgm:pt modelId="{60630938-B852-4FD4-A411-32D22F6D343C}" type="pres">
      <dgm:prSet presAssocID="{B28AC3BA-9578-4127-91AD-96762CBFDDF7}" presName="space" presStyleCnt="0"/>
      <dgm:spPr/>
    </dgm:pt>
    <dgm:pt modelId="{DB828507-7C62-46DD-B7DA-EF8EFD132B34}" type="pres">
      <dgm:prSet presAssocID="{332215C0-B322-4473-AD26-45430B9B831F}" presName="composite" presStyleCnt="0"/>
      <dgm:spPr/>
    </dgm:pt>
    <dgm:pt modelId="{71FEB845-A313-426B-8BBF-F43757D2FEA9}" type="pres">
      <dgm:prSet presAssocID="{332215C0-B322-4473-AD26-45430B9B831F}" presName="parTx" presStyleLbl="alignNode1" presStyleIdx="1" presStyleCnt="3">
        <dgm:presLayoutVars>
          <dgm:chMax val="0"/>
          <dgm:chPref val="0"/>
        </dgm:presLayoutVars>
      </dgm:prSet>
      <dgm:spPr>
        <a:solidFill>
          <a:schemeClr val="accent3"/>
        </a:solidFill>
      </dgm:spPr>
    </dgm:pt>
    <dgm:pt modelId="{40D82B87-04CC-4AF7-94EA-FA2FDA00B82C}" type="pres">
      <dgm:prSet presAssocID="{332215C0-B322-4473-AD26-45430B9B831F}" presName="desTx" presStyleLbl="alignAccFollowNode1" presStyleIdx="1" presStyleCnt="3">
        <dgm:presLayoutVars/>
      </dgm:prSet>
      <dgm:spPr>
        <a:solidFill>
          <a:schemeClr val="accent3">
            <a:lumMod val="40000"/>
            <a:lumOff val="60000"/>
          </a:schemeClr>
        </a:solidFill>
      </dgm:spPr>
    </dgm:pt>
    <dgm:pt modelId="{E2BE0DAC-7317-4739-854A-EC1CD088D299}" type="pres">
      <dgm:prSet presAssocID="{5C7467DC-19DB-4867-BD78-7AC7024D3856}" presName="space" presStyleCnt="0"/>
      <dgm:spPr/>
    </dgm:pt>
    <dgm:pt modelId="{642E7E39-F850-4735-A20A-485A1039F1B1}" type="pres">
      <dgm:prSet presAssocID="{AA44430F-034A-423E-BC92-504C66B2B791}" presName="composite" presStyleCnt="0"/>
      <dgm:spPr/>
    </dgm:pt>
    <dgm:pt modelId="{0987DC21-4D7A-40E5-BD20-377D8165BE4C}" type="pres">
      <dgm:prSet presAssocID="{AA44430F-034A-423E-BC92-504C66B2B791}" presName="parTx" presStyleLbl="alignNode1" presStyleIdx="2" presStyleCnt="3">
        <dgm:presLayoutVars>
          <dgm:chMax val="0"/>
          <dgm:chPref val="0"/>
        </dgm:presLayoutVars>
      </dgm:prSet>
      <dgm:spPr>
        <a:solidFill>
          <a:schemeClr val="accent4"/>
        </a:solidFill>
      </dgm:spPr>
    </dgm:pt>
    <dgm:pt modelId="{9BEAB57C-553B-4EE8-9BB9-D5559EA754E3}" type="pres">
      <dgm:prSet presAssocID="{AA44430F-034A-423E-BC92-504C66B2B791}" presName="desTx" presStyleLbl="alignAccFollowNode1" presStyleIdx="2" presStyleCnt="3">
        <dgm:presLayoutVars/>
      </dgm:prSet>
      <dgm:spPr>
        <a:solidFill>
          <a:schemeClr val="accent4">
            <a:lumMod val="20000"/>
            <a:lumOff val="80000"/>
          </a:schemeClr>
        </a:solidFill>
      </dgm:spPr>
    </dgm:pt>
  </dgm:ptLst>
  <dgm:cxnLst>
    <dgm:cxn modelId="{AD288514-FD0F-43D1-A95E-B53FA3D8252F}" type="presOf" srcId="{34E7EE05-E152-45A9-8C40-79092CF8D497}" destId="{569C2A57-B40C-4D38-8B29-F6CBB199329C}" srcOrd="0" destOrd="0" presId="urn:microsoft.com/office/officeart/2016/7/layout/HorizontalActionList"/>
    <dgm:cxn modelId="{D0452A25-5322-439D-874E-26C2E1D66491}" type="presOf" srcId="{A336AEC9-9860-4956-9D10-C1FE64B0F22A}" destId="{EFE3F7F4-DC6C-4BD0-848F-A6B331DDD927}" srcOrd="0" destOrd="1" presId="urn:microsoft.com/office/officeart/2016/7/layout/HorizontalActionList"/>
    <dgm:cxn modelId="{C11DDD3C-7588-456F-9144-8D979680672F}" type="presOf" srcId="{AA44430F-034A-423E-BC92-504C66B2B791}" destId="{0987DC21-4D7A-40E5-BD20-377D8165BE4C}" srcOrd="0" destOrd="0" presId="urn:microsoft.com/office/officeart/2016/7/layout/HorizontalActionList"/>
    <dgm:cxn modelId="{8C71AB40-7372-4A30-9F0A-F766537EC53D}" srcId="{AA44430F-034A-423E-BC92-504C66B2B791}" destId="{F1A9E480-BEF6-4464-93B0-B5E23083E112}" srcOrd="1" destOrd="0" parTransId="{7801A87C-815F-48B1-898C-2F534BBEFC94}" sibTransId="{26C46DE6-8419-4C15-9FBB-6D4AC3BA300F}"/>
    <dgm:cxn modelId="{0A46CA43-2350-4DAE-B045-0978AFEAB8AD}" srcId="{34E7EE05-E152-45A9-8C40-79092CF8D497}" destId="{6786F3B7-84F4-4A45-AEA4-9B09207424A7}" srcOrd="0" destOrd="0" parTransId="{00D8C5D9-E59C-460B-BFFA-4C5FF8D8B297}" sibTransId="{B28AC3BA-9578-4127-91AD-96762CBFDDF7}"/>
    <dgm:cxn modelId="{ECE22E64-3265-4E38-AFFB-23BD137D529A}" srcId="{34E7EE05-E152-45A9-8C40-79092CF8D497}" destId="{332215C0-B322-4473-AD26-45430B9B831F}" srcOrd="1" destOrd="0" parTransId="{FBF68E9B-6046-4C6F-B68A-E6B0FCC90841}" sibTransId="{5C7467DC-19DB-4867-BD78-7AC7024D3856}"/>
    <dgm:cxn modelId="{5BAB9766-DE08-499C-AC41-DA4DA30F7ED6}" srcId="{6786F3B7-84F4-4A45-AEA4-9B09207424A7}" destId="{C6F90D17-92CB-427D-9387-945E2F3DE027}" srcOrd="0" destOrd="0" parTransId="{54F5F86B-AD2D-4241-BAE0-F3093C236187}" sibTransId="{C30258EF-A435-4B93-9CC8-A0E835DF9F3C}"/>
    <dgm:cxn modelId="{6FC24049-0504-4FF5-8E69-47B076856CE9}" type="presOf" srcId="{5BAC54FC-C96B-41AA-9C9B-34B29288512B}" destId="{9BEAB57C-553B-4EE8-9BB9-D5559EA754E3}" srcOrd="0" destOrd="0" presId="urn:microsoft.com/office/officeart/2016/7/layout/HorizontalActionList"/>
    <dgm:cxn modelId="{073F7B69-FACA-4C1C-BCA3-C0CEC74CFD84}" type="presOf" srcId="{0B6F335F-6985-44D2-9E9D-A2A10DBB36CF}" destId="{40D82B87-04CC-4AF7-94EA-FA2FDA00B82C}" srcOrd="0" destOrd="0" presId="urn:microsoft.com/office/officeart/2016/7/layout/HorizontalActionList"/>
    <dgm:cxn modelId="{3AB99C4C-CCF8-4CB4-A758-58CAB22C7067}" srcId="{6786F3B7-84F4-4A45-AEA4-9B09207424A7}" destId="{A336AEC9-9860-4956-9D10-C1FE64B0F22A}" srcOrd="1" destOrd="0" parTransId="{31B1A226-A49B-4910-89F0-FAEB39679C0A}" sibTransId="{78C14A06-5CE4-43F6-9A36-1263E6218BC0}"/>
    <dgm:cxn modelId="{B00F0E59-EBCD-4368-B409-7F041828578C}" srcId="{34E7EE05-E152-45A9-8C40-79092CF8D497}" destId="{AA44430F-034A-423E-BC92-504C66B2B791}" srcOrd="2" destOrd="0" parTransId="{BABEF96D-A5DE-46B0-A352-9B562BD18635}" sibTransId="{A4632162-BCC7-4805-9DBA-E564BA78A6C3}"/>
    <dgm:cxn modelId="{D8B5737D-5D90-4F44-B00F-599869C376B0}" srcId="{AA44430F-034A-423E-BC92-504C66B2B791}" destId="{8F914A60-98DC-4C7C-9F93-A6153CA0F329}" srcOrd="2" destOrd="0" parTransId="{BD8727F6-4C1E-49DD-84B9-047ADB61C46A}" sibTransId="{D390E57D-CBAA-4487-844F-2876BB860E69}"/>
    <dgm:cxn modelId="{56CB6F87-4199-4502-B6E6-9D8EA4B53D8B}" type="presOf" srcId="{C7B163E2-FFD4-40B4-B2DF-85B21CB33D98}" destId="{EFE3F7F4-DC6C-4BD0-848F-A6B331DDD927}" srcOrd="0" destOrd="2" presId="urn:microsoft.com/office/officeart/2016/7/layout/HorizontalActionList"/>
    <dgm:cxn modelId="{1901968B-6BDF-43AC-B4AA-6AC068D69F8D}" srcId="{6786F3B7-84F4-4A45-AEA4-9B09207424A7}" destId="{C7B163E2-FFD4-40B4-B2DF-85B21CB33D98}" srcOrd="2" destOrd="0" parTransId="{9AB72AC1-F6CB-4B15-997F-1D98B92D04E8}" sibTransId="{7F21D573-164D-43FE-A719-F2F033A2E053}"/>
    <dgm:cxn modelId="{39120896-5066-49B7-AC03-15080B828D96}" type="presOf" srcId="{F9800809-5E29-4883-82E4-E9CE7647A944}" destId="{40D82B87-04CC-4AF7-94EA-FA2FDA00B82C}" srcOrd="0" destOrd="2" presId="urn:microsoft.com/office/officeart/2016/7/layout/HorizontalActionList"/>
    <dgm:cxn modelId="{B9AADA9E-6625-4B09-B2CC-DE7E3E76128B}" type="presOf" srcId="{3EFD314A-8578-4E0D-A00F-2656F53E5412}" destId="{40D82B87-04CC-4AF7-94EA-FA2FDA00B82C}" srcOrd="0" destOrd="3" presId="urn:microsoft.com/office/officeart/2016/7/layout/HorizontalActionList"/>
    <dgm:cxn modelId="{263F2AAA-967A-4654-8A0E-991B8126879C}" srcId="{6786F3B7-84F4-4A45-AEA4-9B09207424A7}" destId="{66351F44-C346-4A79-8556-85F63385B2FA}" srcOrd="3" destOrd="0" parTransId="{678D6BAC-127B-4659-B9F3-85CF93A9DE71}" sibTransId="{0EBE4AB0-3BCF-438A-905C-141304998F90}"/>
    <dgm:cxn modelId="{1B2F7EAB-E93C-4672-B305-7E5527D9C1DD}" srcId="{AA44430F-034A-423E-BC92-504C66B2B791}" destId="{5BAC54FC-C96B-41AA-9C9B-34B29288512B}" srcOrd="0" destOrd="0" parTransId="{0B5DDF18-4C46-409D-BF0E-0E8609215F9B}" sibTransId="{067A45A0-211B-40E0-B7EF-47A43F6818E1}"/>
    <dgm:cxn modelId="{E483E1B4-D6EB-4025-B463-4C5EA83D85F5}" type="presOf" srcId="{90552720-08D2-4F2B-B223-EFB226A8E3EE}" destId="{40D82B87-04CC-4AF7-94EA-FA2FDA00B82C}" srcOrd="0" destOrd="1" presId="urn:microsoft.com/office/officeart/2016/7/layout/HorizontalActionList"/>
    <dgm:cxn modelId="{7D0695C8-5888-40B5-A42B-E414F4BF2C37}" srcId="{332215C0-B322-4473-AD26-45430B9B831F}" destId="{0B6F335F-6985-44D2-9E9D-A2A10DBB36CF}" srcOrd="0" destOrd="0" parTransId="{B758A8E5-C22B-435A-946C-E86D76A4F05A}" sibTransId="{7A21A00F-9742-4252-BF27-FC436663A1CB}"/>
    <dgm:cxn modelId="{4D2C19CF-DA42-4670-A041-F8EBCD89EFFE}" type="presOf" srcId="{8F914A60-98DC-4C7C-9F93-A6153CA0F329}" destId="{9BEAB57C-553B-4EE8-9BB9-D5559EA754E3}" srcOrd="0" destOrd="2" presId="urn:microsoft.com/office/officeart/2016/7/layout/HorizontalActionList"/>
    <dgm:cxn modelId="{4D879DD3-CF94-4E7A-B0F8-0ABC6CF150EE}" type="presOf" srcId="{F1A9E480-BEF6-4464-93B0-B5E23083E112}" destId="{9BEAB57C-553B-4EE8-9BB9-D5559EA754E3}" srcOrd="0" destOrd="1" presId="urn:microsoft.com/office/officeart/2016/7/layout/HorizontalActionList"/>
    <dgm:cxn modelId="{026436D6-DB08-4D3F-8084-B55BA5E66A56}" type="presOf" srcId="{66351F44-C346-4A79-8556-85F63385B2FA}" destId="{EFE3F7F4-DC6C-4BD0-848F-A6B331DDD927}" srcOrd="0" destOrd="3" presId="urn:microsoft.com/office/officeart/2016/7/layout/HorizontalActionList"/>
    <dgm:cxn modelId="{D510BFD8-8FD1-41C3-B5D6-038794D17C66}" srcId="{332215C0-B322-4473-AD26-45430B9B831F}" destId="{3EFD314A-8578-4E0D-A00F-2656F53E5412}" srcOrd="3" destOrd="0" parTransId="{918DD59B-B42B-4D49-BE77-ED4DA22D4B21}" sibTransId="{96B63F4F-8E6D-491E-ABAC-BE183B09D7A9}"/>
    <dgm:cxn modelId="{C39E44D9-A522-4397-9B6F-6AD54530F089}" srcId="{332215C0-B322-4473-AD26-45430B9B831F}" destId="{F9800809-5E29-4883-82E4-E9CE7647A944}" srcOrd="2" destOrd="0" parTransId="{B4B66EF4-BD36-4B32-BDCF-E65032DC2E65}" sibTransId="{E7438E3C-77F1-4000-B9BA-DD44372422FE}"/>
    <dgm:cxn modelId="{55486ADD-331F-4F32-A944-CAE238BB3BFE}" type="presOf" srcId="{332215C0-B322-4473-AD26-45430B9B831F}" destId="{71FEB845-A313-426B-8BBF-F43757D2FEA9}" srcOrd="0" destOrd="0" presId="urn:microsoft.com/office/officeart/2016/7/layout/HorizontalActionList"/>
    <dgm:cxn modelId="{4F54C4F2-D597-429A-9CAA-C0EA947D9586}" type="presOf" srcId="{6786F3B7-84F4-4A45-AEA4-9B09207424A7}" destId="{1A264C7E-61AA-4C6F-A3D9-884FF612C2CD}" srcOrd="0" destOrd="0" presId="urn:microsoft.com/office/officeart/2016/7/layout/HorizontalActionList"/>
    <dgm:cxn modelId="{04B0F7F2-A2FB-4BD4-A546-71B8D02AC8D7}" srcId="{332215C0-B322-4473-AD26-45430B9B831F}" destId="{90552720-08D2-4F2B-B223-EFB226A8E3EE}" srcOrd="1" destOrd="0" parTransId="{3927B641-1094-4F9D-9771-6D3A14F4719F}" sibTransId="{70D22953-D8FC-4EBF-92BC-28A6E3CEEA6E}"/>
    <dgm:cxn modelId="{47B82BF4-C4A8-454D-9E71-34481F08B272}" type="presOf" srcId="{C6F90D17-92CB-427D-9387-945E2F3DE027}" destId="{EFE3F7F4-DC6C-4BD0-848F-A6B331DDD927}" srcOrd="0" destOrd="0" presId="urn:microsoft.com/office/officeart/2016/7/layout/HorizontalActionList"/>
    <dgm:cxn modelId="{D779971F-1855-4944-AD8D-99568D694A42}" type="presParOf" srcId="{569C2A57-B40C-4D38-8B29-F6CBB199329C}" destId="{A8D3A7EA-ECB2-47D8-975B-9C13EED99738}" srcOrd="0" destOrd="0" presId="urn:microsoft.com/office/officeart/2016/7/layout/HorizontalActionList"/>
    <dgm:cxn modelId="{0DB324B8-317C-44A9-8084-D9A7382BD282}" type="presParOf" srcId="{A8D3A7EA-ECB2-47D8-975B-9C13EED99738}" destId="{1A264C7E-61AA-4C6F-A3D9-884FF612C2CD}" srcOrd="0" destOrd="0" presId="urn:microsoft.com/office/officeart/2016/7/layout/HorizontalActionList"/>
    <dgm:cxn modelId="{430C5267-C7FF-4D51-9E4D-3EBFD35E6F8A}" type="presParOf" srcId="{A8D3A7EA-ECB2-47D8-975B-9C13EED99738}" destId="{EFE3F7F4-DC6C-4BD0-848F-A6B331DDD927}" srcOrd="1" destOrd="0" presId="urn:microsoft.com/office/officeart/2016/7/layout/HorizontalActionList"/>
    <dgm:cxn modelId="{06B1393C-E8A1-48F1-A7D5-B34E7B46B310}" type="presParOf" srcId="{569C2A57-B40C-4D38-8B29-F6CBB199329C}" destId="{60630938-B852-4FD4-A411-32D22F6D343C}" srcOrd="1" destOrd="0" presId="urn:microsoft.com/office/officeart/2016/7/layout/HorizontalActionList"/>
    <dgm:cxn modelId="{6EDB7968-5FB9-44D8-B6C8-D65943A2AF0D}" type="presParOf" srcId="{569C2A57-B40C-4D38-8B29-F6CBB199329C}" destId="{DB828507-7C62-46DD-B7DA-EF8EFD132B34}" srcOrd="2" destOrd="0" presId="urn:microsoft.com/office/officeart/2016/7/layout/HorizontalActionList"/>
    <dgm:cxn modelId="{C6239A47-E225-4BDF-B04E-837C6F9AA01E}" type="presParOf" srcId="{DB828507-7C62-46DD-B7DA-EF8EFD132B34}" destId="{71FEB845-A313-426B-8BBF-F43757D2FEA9}" srcOrd="0" destOrd="0" presId="urn:microsoft.com/office/officeart/2016/7/layout/HorizontalActionList"/>
    <dgm:cxn modelId="{D60C80B6-7D63-4A8C-99DC-FCC272E5A07F}" type="presParOf" srcId="{DB828507-7C62-46DD-B7DA-EF8EFD132B34}" destId="{40D82B87-04CC-4AF7-94EA-FA2FDA00B82C}" srcOrd="1" destOrd="0" presId="urn:microsoft.com/office/officeart/2016/7/layout/HorizontalActionList"/>
    <dgm:cxn modelId="{C06B4B9C-E008-49EC-B33B-83F1262F65A1}" type="presParOf" srcId="{569C2A57-B40C-4D38-8B29-F6CBB199329C}" destId="{E2BE0DAC-7317-4739-854A-EC1CD088D299}" srcOrd="3" destOrd="0" presId="urn:microsoft.com/office/officeart/2016/7/layout/HorizontalActionList"/>
    <dgm:cxn modelId="{71540D15-380E-49F5-A5EA-6B6C867F648D}" type="presParOf" srcId="{569C2A57-B40C-4D38-8B29-F6CBB199329C}" destId="{642E7E39-F850-4735-A20A-485A1039F1B1}" srcOrd="4" destOrd="0" presId="urn:microsoft.com/office/officeart/2016/7/layout/HorizontalActionList"/>
    <dgm:cxn modelId="{B1B9522D-71CD-4DA4-8F76-1FCD726AF529}" type="presParOf" srcId="{642E7E39-F850-4735-A20A-485A1039F1B1}" destId="{0987DC21-4D7A-40E5-BD20-377D8165BE4C}" srcOrd="0" destOrd="0" presId="urn:microsoft.com/office/officeart/2016/7/layout/HorizontalActionList"/>
    <dgm:cxn modelId="{091D3E9F-A0BE-4513-B6B5-3266E0EBB210}" type="presParOf" srcId="{642E7E39-F850-4735-A20A-485A1039F1B1}" destId="{9BEAB57C-553B-4EE8-9BB9-D5559EA754E3}" srcOrd="1" destOrd="0" presId="urn:microsoft.com/office/officeart/2016/7/layout/HorizontalAc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EFAAA45-57A3-4B72-9EAC-740E883A0141}">
      <dsp:nvSpPr>
        <dsp:cNvPr id="0" name=""/>
        <dsp:cNvSpPr/>
      </dsp:nvSpPr>
      <dsp:spPr>
        <a:xfrm>
          <a:off x="6730" y="709892"/>
          <a:ext cx="2161434" cy="648430"/>
        </a:xfrm>
        <a:prstGeom prst="rect">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801" tIns="170801" rIns="170801" bIns="170801" numCol="1" spcCol="1270" anchor="ctr" anchorCtr="0">
          <a:noAutofit/>
        </a:bodyPr>
        <a:lstStyle/>
        <a:p>
          <a:pPr marL="0" lvl="0" indent="0" algn="ctr" defTabSz="933450" rtl="0">
            <a:lnSpc>
              <a:spcPct val="90000"/>
            </a:lnSpc>
            <a:spcBef>
              <a:spcPct val="0"/>
            </a:spcBef>
            <a:spcAft>
              <a:spcPct val="35000"/>
            </a:spcAft>
            <a:buNone/>
          </a:pPr>
          <a:r>
            <a:rPr lang="en-US" sz="2100" kern="1200" dirty="0"/>
            <a:t>Act</a:t>
          </a:r>
          <a:r>
            <a:rPr lang="en-US" sz="2100" kern="1200" dirty="0">
              <a:latin typeface="Calibri Light" panose="020F0302020204030204"/>
            </a:rPr>
            <a:t> 1</a:t>
          </a:r>
          <a:endParaRPr lang="en-US" sz="2100" kern="1200" dirty="0"/>
        </a:p>
      </dsp:txBody>
      <dsp:txXfrm>
        <a:off x="6730" y="709892"/>
        <a:ext cx="2161434" cy="648430"/>
      </dsp:txXfrm>
    </dsp:sp>
    <dsp:sp modelId="{1DFEEDE9-D04A-481D-A73D-70DA570CCA8F}">
      <dsp:nvSpPr>
        <dsp:cNvPr id="0" name=""/>
        <dsp:cNvSpPr/>
      </dsp:nvSpPr>
      <dsp:spPr>
        <a:xfrm>
          <a:off x="6730" y="1358322"/>
          <a:ext cx="2161434" cy="2050957"/>
        </a:xfrm>
        <a:prstGeom prst="rect">
          <a:avLst/>
        </a:prstGeom>
        <a:solidFill>
          <a:schemeClr val="accent2">
            <a:tint val="40000"/>
            <a:alpha val="90000"/>
            <a:hueOff val="0"/>
            <a:satOff val="0"/>
            <a:lumOff val="0"/>
            <a:alphaOff val="0"/>
          </a:schemeClr>
        </a:solidFill>
        <a:ln w="12700" cap="flat" cmpd="sng" algn="ctr">
          <a:solidFill>
            <a:schemeClr val="accent2">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502" tIns="213502" rIns="213502" bIns="213502" numCol="1" spcCol="1270" anchor="t" anchorCtr="0">
          <a:noAutofit/>
        </a:bodyPr>
        <a:lstStyle/>
        <a:p>
          <a:pPr marL="0" lvl="0" indent="0" algn="l" defTabSz="711200">
            <a:lnSpc>
              <a:spcPct val="90000"/>
            </a:lnSpc>
            <a:spcBef>
              <a:spcPct val="0"/>
            </a:spcBef>
            <a:spcAft>
              <a:spcPct val="35000"/>
            </a:spcAft>
            <a:buNone/>
          </a:pPr>
          <a:r>
            <a:rPr lang="en-US" sz="1600" kern="1200" dirty="0"/>
            <a:t>Ordinary world</a:t>
          </a:r>
        </a:p>
        <a:p>
          <a:pPr marL="0" lvl="0" indent="0" algn="l" defTabSz="711200">
            <a:lnSpc>
              <a:spcPct val="90000"/>
            </a:lnSpc>
            <a:spcBef>
              <a:spcPct val="0"/>
            </a:spcBef>
            <a:spcAft>
              <a:spcPct val="35000"/>
            </a:spcAft>
            <a:buNone/>
          </a:pPr>
          <a:r>
            <a:rPr lang="en-US" sz="1600" kern="1200" dirty="0"/>
            <a:t>Call to adventure</a:t>
          </a:r>
        </a:p>
        <a:p>
          <a:pPr marL="0" lvl="0" indent="0" algn="l" defTabSz="711200">
            <a:lnSpc>
              <a:spcPct val="90000"/>
            </a:lnSpc>
            <a:spcBef>
              <a:spcPct val="0"/>
            </a:spcBef>
            <a:spcAft>
              <a:spcPct val="35000"/>
            </a:spcAft>
            <a:buNone/>
          </a:pPr>
          <a:r>
            <a:rPr lang="en-US" sz="1600" kern="1200" dirty="0"/>
            <a:t>Refusal of the call</a:t>
          </a:r>
        </a:p>
      </dsp:txBody>
      <dsp:txXfrm>
        <a:off x="6730" y="1358322"/>
        <a:ext cx="2161434" cy="2050957"/>
      </dsp:txXfrm>
    </dsp:sp>
    <dsp:sp modelId="{C31C2FD6-54F3-44AE-AD5A-895EE30E8E49}">
      <dsp:nvSpPr>
        <dsp:cNvPr id="0" name=""/>
        <dsp:cNvSpPr/>
      </dsp:nvSpPr>
      <dsp:spPr>
        <a:xfrm>
          <a:off x="2276058" y="709892"/>
          <a:ext cx="2161434" cy="648430"/>
        </a:xfrm>
        <a:prstGeom prst="rect">
          <a:avLst/>
        </a:prstGeom>
        <a:solidFill>
          <a:schemeClr val="accent3">
            <a:hueOff val="0"/>
            <a:satOff val="0"/>
            <a:lumOff val="0"/>
            <a:alphaOff val="0"/>
          </a:schemeClr>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801" tIns="170801" rIns="170801" bIns="170801" numCol="1" spcCol="1270" anchor="ctr" anchorCtr="0">
          <a:noAutofit/>
        </a:bodyPr>
        <a:lstStyle/>
        <a:p>
          <a:pPr marL="0" lvl="0" indent="0" algn="ctr" defTabSz="933450">
            <a:lnSpc>
              <a:spcPct val="90000"/>
            </a:lnSpc>
            <a:spcBef>
              <a:spcPct val="0"/>
            </a:spcBef>
            <a:spcAft>
              <a:spcPct val="35000"/>
            </a:spcAft>
            <a:buNone/>
          </a:pPr>
          <a:r>
            <a:rPr lang="en-US" sz="2100" kern="1200" dirty="0"/>
            <a:t>Act 2</a:t>
          </a:r>
        </a:p>
      </dsp:txBody>
      <dsp:txXfrm>
        <a:off x="2276058" y="709892"/>
        <a:ext cx="2161434" cy="648430"/>
      </dsp:txXfrm>
    </dsp:sp>
    <dsp:sp modelId="{1F217266-26C4-4D63-8B96-31D4CDC8C881}">
      <dsp:nvSpPr>
        <dsp:cNvPr id="0" name=""/>
        <dsp:cNvSpPr/>
      </dsp:nvSpPr>
      <dsp:spPr>
        <a:xfrm>
          <a:off x="2276058" y="1358322"/>
          <a:ext cx="2161434" cy="2050957"/>
        </a:xfrm>
        <a:prstGeom prst="rect">
          <a:avLst/>
        </a:prstGeom>
        <a:solidFill>
          <a:schemeClr val="accent3">
            <a:tint val="40000"/>
            <a:alpha val="90000"/>
            <a:hueOff val="0"/>
            <a:satOff val="0"/>
            <a:lumOff val="0"/>
            <a:alphaOff val="0"/>
          </a:schemeClr>
        </a:solidFill>
        <a:ln w="12700" cap="flat" cmpd="sng" algn="ctr">
          <a:solidFill>
            <a:schemeClr val="accent3">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502" tIns="213502" rIns="213502" bIns="213502" numCol="1" spcCol="1270" anchor="t" anchorCtr="0">
          <a:noAutofit/>
        </a:bodyPr>
        <a:lstStyle/>
        <a:p>
          <a:pPr marL="0" lvl="0" indent="0" algn="l" defTabSz="711200">
            <a:lnSpc>
              <a:spcPct val="90000"/>
            </a:lnSpc>
            <a:spcBef>
              <a:spcPct val="0"/>
            </a:spcBef>
            <a:spcAft>
              <a:spcPct val="35000"/>
            </a:spcAft>
            <a:buNone/>
          </a:pPr>
          <a:r>
            <a:rPr lang="en-US" sz="1600" kern="1200" dirty="0"/>
            <a:t>Beginning of transformation</a:t>
          </a:r>
        </a:p>
        <a:p>
          <a:pPr marL="0" lvl="0" indent="0" algn="l" defTabSz="711200">
            <a:lnSpc>
              <a:spcPct val="90000"/>
            </a:lnSpc>
            <a:spcBef>
              <a:spcPct val="0"/>
            </a:spcBef>
            <a:spcAft>
              <a:spcPct val="35000"/>
            </a:spcAft>
            <a:buNone/>
          </a:pPr>
          <a:r>
            <a:rPr lang="en-US" sz="1600" kern="1200" dirty="0"/>
            <a:t>Challenges and temptations</a:t>
          </a:r>
        </a:p>
        <a:p>
          <a:pPr marL="0" lvl="0" indent="0" algn="l" defTabSz="711200">
            <a:lnSpc>
              <a:spcPct val="90000"/>
            </a:lnSpc>
            <a:spcBef>
              <a:spcPct val="0"/>
            </a:spcBef>
            <a:spcAft>
              <a:spcPct val="35000"/>
            </a:spcAft>
            <a:buNone/>
          </a:pPr>
          <a:r>
            <a:rPr lang="en-US" sz="1600" kern="1200" dirty="0"/>
            <a:t>Revelation</a:t>
          </a:r>
        </a:p>
        <a:p>
          <a:pPr marL="0" lvl="0" indent="0" algn="l" defTabSz="711200">
            <a:lnSpc>
              <a:spcPct val="90000"/>
            </a:lnSpc>
            <a:spcBef>
              <a:spcPct val="0"/>
            </a:spcBef>
            <a:spcAft>
              <a:spcPct val="35000"/>
            </a:spcAft>
            <a:buNone/>
          </a:pPr>
          <a:r>
            <a:rPr lang="en-US" sz="1600" kern="1200" dirty="0"/>
            <a:t>Reward</a:t>
          </a:r>
        </a:p>
      </dsp:txBody>
      <dsp:txXfrm>
        <a:off x="2276058" y="1358322"/>
        <a:ext cx="2161434" cy="2050957"/>
      </dsp:txXfrm>
    </dsp:sp>
    <dsp:sp modelId="{8974B2C5-D48A-407D-A11C-153E53BFFE92}">
      <dsp:nvSpPr>
        <dsp:cNvPr id="0" name=""/>
        <dsp:cNvSpPr/>
      </dsp:nvSpPr>
      <dsp:spPr>
        <a:xfrm>
          <a:off x="4545387" y="709892"/>
          <a:ext cx="2161434" cy="648430"/>
        </a:xfrm>
        <a:prstGeom prst="rect">
          <a:avLst/>
        </a:prstGeom>
        <a:solidFill>
          <a:schemeClr val="accent4">
            <a:hueOff val="0"/>
            <a:satOff val="0"/>
            <a:lumOff val="0"/>
            <a:alphaOff val="0"/>
          </a:schemeClr>
        </a:solidFill>
        <a:ln w="1270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0801" tIns="170801" rIns="170801" bIns="170801" numCol="1" spcCol="1270" anchor="ctr" anchorCtr="0">
          <a:noAutofit/>
        </a:bodyPr>
        <a:lstStyle/>
        <a:p>
          <a:pPr marL="0" lvl="0" indent="0" algn="ctr" defTabSz="933450">
            <a:lnSpc>
              <a:spcPct val="90000"/>
            </a:lnSpc>
            <a:spcBef>
              <a:spcPct val="0"/>
            </a:spcBef>
            <a:spcAft>
              <a:spcPct val="35000"/>
            </a:spcAft>
            <a:buNone/>
          </a:pPr>
          <a:r>
            <a:rPr lang="en-US" sz="2100" kern="1200" dirty="0"/>
            <a:t>Act 3</a:t>
          </a:r>
        </a:p>
      </dsp:txBody>
      <dsp:txXfrm>
        <a:off x="4545387" y="709892"/>
        <a:ext cx="2161434" cy="648430"/>
      </dsp:txXfrm>
    </dsp:sp>
    <dsp:sp modelId="{30395759-9C32-4EF1-8F5B-C125EFD3A1AA}">
      <dsp:nvSpPr>
        <dsp:cNvPr id="0" name=""/>
        <dsp:cNvSpPr/>
      </dsp:nvSpPr>
      <dsp:spPr>
        <a:xfrm>
          <a:off x="4545387" y="1358322"/>
          <a:ext cx="2161434" cy="2050957"/>
        </a:xfrm>
        <a:prstGeom prst="rect">
          <a:avLst/>
        </a:prstGeom>
        <a:solidFill>
          <a:schemeClr val="accent4">
            <a:tint val="40000"/>
            <a:alpha val="90000"/>
            <a:hueOff val="0"/>
            <a:satOff val="0"/>
            <a:lumOff val="0"/>
            <a:alphaOff val="0"/>
          </a:schemeClr>
        </a:solidFill>
        <a:ln w="12700" cap="flat" cmpd="sng" algn="ctr">
          <a:solidFill>
            <a:schemeClr val="accent4">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213502" tIns="213502" rIns="213502" bIns="213502" numCol="1" spcCol="1270" anchor="t" anchorCtr="0">
          <a:noAutofit/>
        </a:bodyPr>
        <a:lstStyle/>
        <a:p>
          <a:pPr marL="0" lvl="0" indent="0" algn="l" defTabSz="711200">
            <a:lnSpc>
              <a:spcPct val="90000"/>
            </a:lnSpc>
            <a:spcBef>
              <a:spcPct val="0"/>
            </a:spcBef>
            <a:spcAft>
              <a:spcPct val="35000"/>
            </a:spcAft>
            <a:buNone/>
          </a:pPr>
          <a:r>
            <a:rPr lang="en-US" sz="1600" kern="1200" dirty="0"/>
            <a:t>The road back</a:t>
          </a:r>
        </a:p>
        <a:p>
          <a:pPr marL="0" lvl="0" indent="0" algn="l" defTabSz="711200" rtl="0">
            <a:lnSpc>
              <a:spcPct val="90000"/>
            </a:lnSpc>
            <a:spcBef>
              <a:spcPct val="0"/>
            </a:spcBef>
            <a:spcAft>
              <a:spcPct val="35000"/>
            </a:spcAft>
            <a:buNone/>
          </a:pPr>
          <a:r>
            <a:rPr lang="en-US" sz="1600" kern="1200" dirty="0">
              <a:latin typeface="Calibri Light" panose="020F0302020204030204"/>
            </a:rPr>
            <a:t>Returns often alone after much personal sacrifice  and loss but victorious</a:t>
          </a:r>
        </a:p>
      </dsp:txBody>
      <dsp:txXfrm>
        <a:off x="4545387" y="1358322"/>
        <a:ext cx="2161434" cy="205095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A264C7E-61AA-4C6F-A3D9-884FF612C2CD}">
      <dsp:nvSpPr>
        <dsp:cNvPr id="0" name=""/>
        <dsp:cNvSpPr/>
      </dsp:nvSpPr>
      <dsp:spPr>
        <a:xfrm>
          <a:off x="6730" y="598971"/>
          <a:ext cx="2161434" cy="648430"/>
        </a:xfrm>
        <a:prstGeom prst="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801" tIns="170801" rIns="170801" bIns="170801" numCol="1" spcCol="1270" anchor="ctr" anchorCtr="0">
          <a:noAutofit/>
        </a:bodyPr>
        <a:lstStyle/>
        <a:p>
          <a:pPr marL="0" lvl="0" indent="0" algn="ctr" defTabSz="933450" rtl="0">
            <a:lnSpc>
              <a:spcPct val="90000"/>
            </a:lnSpc>
            <a:spcBef>
              <a:spcPct val="0"/>
            </a:spcBef>
            <a:spcAft>
              <a:spcPct val="35000"/>
            </a:spcAft>
            <a:buNone/>
          </a:pPr>
          <a:r>
            <a:rPr lang="en-US" sz="2100" kern="1200">
              <a:latin typeface="Calibri Light" panose="020F0302020204030204"/>
            </a:rPr>
            <a:t>Act</a:t>
          </a:r>
          <a:r>
            <a:rPr lang="en-US" sz="2100" kern="1200"/>
            <a:t> 1</a:t>
          </a:r>
          <a:r>
            <a:rPr lang="en-US" sz="2100" kern="1200">
              <a:latin typeface="Calibri Light" panose="020F0302020204030204"/>
            </a:rPr>
            <a:t> </a:t>
          </a:r>
          <a:endParaRPr lang="en-US" sz="2100" kern="1200"/>
        </a:p>
      </dsp:txBody>
      <dsp:txXfrm>
        <a:off x="6730" y="598971"/>
        <a:ext cx="2161434" cy="648430"/>
      </dsp:txXfrm>
    </dsp:sp>
    <dsp:sp modelId="{EFE3F7F4-DC6C-4BD0-848F-A6B331DDD927}">
      <dsp:nvSpPr>
        <dsp:cNvPr id="0" name=""/>
        <dsp:cNvSpPr/>
      </dsp:nvSpPr>
      <dsp:spPr>
        <a:xfrm>
          <a:off x="6730" y="1247401"/>
          <a:ext cx="2161434" cy="2272798"/>
        </a:xfrm>
        <a:prstGeom prst="rect">
          <a:avLst/>
        </a:prstGeom>
        <a:solidFill>
          <a:schemeClr val="accent2">
            <a:alpha val="90000"/>
            <a:tint val="40000"/>
            <a:hueOff val="0"/>
            <a:satOff val="0"/>
            <a:lumOff val="0"/>
            <a:alphaOff val="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13502" tIns="213502" rIns="213502" bIns="213502" numCol="1" spcCol="1270" anchor="t" anchorCtr="0">
          <a:noAutofit/>
        </a:bodyPr>
        <a:lstStyle/>
        <a:p>
          <a:pPr marL="0" lvl="0" indent="0" algn="l" defTabSz="711200" rtl="0">
            <a:lnSpc>
              <a:spcPct val="90000"/>
            </a:lnSpc>
            <a:spcBef>
              <a:spcPct val="0"/>
            </a:spcBef>
            <a:spcAft>
              <a:spcPct val="35000"/>
            </a:spcAft>
            <a:buNone/>
          </a:pPr>
          <a:r>
            <a:rPr lang="en-US" sz="1600" kern="1200">
              <a:latin typeface="Calibri Light" panose="020F0302020204030204"/>
            </a:rPr>
            <a:t>Involuntary withdrawal</a:t>
          </a:r>
        </a:p>
        <a:p>
          <a:pPr marL="0" lvl="0" indent="0" algn="l" defTabSz="711200">
            <a:lnSpc>
              <a:spcPct val="90000"/>
            </a:lnSpc>
            <a:spcBef>
              <a:spcPct val="0"/>
            </a:spcBef>
            <a:spcAft>
              <a:spcPct val="35000"/>
            </a:spcAft>
            <a:buNone/>
          </a:pPr>
          <a:r>
            <a:rPr lang="en-US" sz="1600" kern="1200">
              <a:latin typeface="Calibri Light" panose="020F0302020204030204"/>
            </a:rPr>
            <a:t>Broken familial network</a:t>
          </a:r>
          <a:endParaRPr lang="en-US" sz="1600" kern="1200"/>
        </a:p>
        <a:p>
          <a:pPr marL="0" lvl="0" indent="0" algn="l" defTabSz="711200" rtl="0">
            <a:lnSpc>
              <a:spcPct val="90000"/>
            </a:lnSpc>
            <a:spcBef>
              <a:spcPct val="0"/>
            </a:spcBef>
            <a:spcAft>
              <a:spcPct val="35000"/>
            </a:spcAft>
            <a:buNone/>
          </a:pPr>
          <a:r>
            <a:rPr lang="en-US" sz="1600" kern="1200">
              <a:latin typeface="Calibri Light" panose="020F0302020204030204"/>
            </a:rPr>
            <a:t>Pleas ignored</a:t>
          </a:r>
          <a:endParaRPr lang="en-US" sz="1600" kern="1200"/>
        </a:p>
        <a:p>
          <a:pPr marL="0" lvl="0" indent="0" algn="l" defTabSz="711200" rtl="0">
            <a:lnSpc>
              <a:spcPct val="90000"/>
            </a:lnSpc>
            <a:spcBef>
              <a:spcPct val="0"/>
            </a:spcBef>
            <a:spcAft>
              <a:spcPct val="35000"/>
            </a:spcAft>
            <a:buNone/>
          </a:pPr>
          <a:r>
            <a:rPr lang="en-US" sz="1600" kern="1200">
              <a:latin typeface="Calibri Light" panose="020F0302020204030204"/>
            </a:rPr>
            <a:t>Call to action</a:t>
          </a:r>
          <a:endParaRPr lang="en-US" sz="1600" kern="1200"/>
        </a:p>
      </dsp:txBody>
      <dsp:txXfrm>
        <a:off x="6730" y="1247401"/>
        <a:ext cx="2161434" cy="2272798"/>
      </dsp:txXfrm>
    </dsp:sp>
    <dsp:sp modelId="{71FEB845-A313-426B-8BBF-F43757D2FEA9}">
      <dsp:nvSpPr>
        <dsp:cNvPr id="0" name=""/>
        <dsp:cNvSpPr/>
      </dsp:nvSpPr>
      <dsp:spPr>
        <a:xfrm>
          <a:off x="2276058" y="598971"/>
          <a:ext cx="2161434" cy="648430"/>
        </a:xfrm>
        <a:prstGeom prst="rect">
          <a:avLst/>
        </a:prstGeom>
        <a:solidFill>
          <a:schemeClr val="accent3"/>
        </a:soli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801" tIns="170801" rIns="170801" bIns="170801" numCol="1" spcCol="1270" anchor="ctr" anchorCtr="0">
          <a:noAutofit/>
        </a:bodyPr>
        <a:lstStyle/>
        <a:p>
          <a:pPr marL="0" lvl="0" indent="0" algn="ctr" defTabSz="933450">
            <a:lnSpc>
              <a:spcPct val="90000"/>
            </a:lnSpc>
            <a:spcBef>
              <a:spcPct val="0"/>
            </a:spcBef>
            <a:spcAft>
              <a:spcPct val="35000"/>
            </a:spcAft>
            <a:buNone/>
          </a:pPr>
          <a:r>
            <a:rPr lang="en-US" sz="2100" kern="1200"/>
            <a:t>Act 2</a:t>
          </a:r>
        </a:p>
      </dsp:txBody>
      <dsp:txXfrm>
        <a:off x="2276058" y="598971"/>
        <a:ext cx="2161434" cy="648430"/>
      </dsp:txXfrm>
    </dsp:sp>
    <dsp:sp modelId="{40D82B87-04CC-4AF7-94EA-FA2FDA00B82C}">
      <dsp:nvSpPr>
        <dsp:cNvPr id="0" name=""/>
        <dsp:cNvSpPr/>
      </dsp:nvSpPr>
      <dsp:spPr>
        <a:xfrm>
          <a:off x="2276058" y="1247401"/>
          <a:ext cx="2161434" cy="2272798"/>
        </a:xfrm>
        <a:prstGeom prst="rect">
          <a:avLst/>
        </a:prstGeom>
        <a:solidFill>
          <a:schemeClr val="accent3">
            <a:lumMod val="40000"/>
            <a:lumOff val="6000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13502" tIns="213502" rIns="213502" bIns="213502" numCol="1" spcCol="1270" anchor="t" anchorCtr="0">
          <a:noAutofit/>
        </a:bodyPr>
        <a:lstStyle/>
        <a:p>
          <a:pPr marL="0" lvl="0" indent="0" algn="l" defTabSz="711200">
            <a:lnSpc>
              <a:spcPct val="90000"/>
            </a:lnSpc>
            <a:spcBef>
              <a:spcPct val="0"/>
            </a:spcBef>
            <a:spcAft>
              <a:spcPct val="35000"/>
            </a:spcAft>
            <a:buNone/>
          </a:pPr>
          <a:r>
            <a:rPr lang="en-US" sz="1600" kern="1200">
              <a:latin typeface="Calibri Light" panose="020F0302020204030204"/>
            </a:rPr>
            <a:t>Search</a:t>
          </a:r>
          <a:endParaRPr lang="en-US" sz="1600" kern="1200"/>
        </a:p>
        <a:p>
          <a:pPr marL="0" lvl="0" indent="0" algn="l" defTabSz="711200">
            <a:lnSpc>
              <a:spcPct val="90000"/>
            </a:lnSpc>
            <a:spcBef>
              <a:spcPct val="0"/>
            </a:spcBef>
            <a:spcAft>
              <a:spcPct val="35000"/>
            </a:spcAft>
            <a:buNone/>
          </a:pPr>
          <a:r>
            <a:rPr lang="en-US" sz="1600" kern="1200">
              <a:latin typeface="Calibri Light" panose="020F0302020204030204"/>
            </a:rPr>
            <a:t>Allies</a:t>
          </a:r>
          <a:endParaRPr lang="en-US" sz="1600" kern="1200"/>
        </a:p>
        <a:p>
          <a:pPr marL="0" lvl="0" indent="0" algn="l" defTabSz="711200">
            <a:lnSpc>
              <a:spcPct val="90000"/>
            </a:lnSpc>
            <a:spcBef>
              <a:spcPct val="0"/>
            </a:spcBef>
            <a:spcAft>
              <a:spcPct val="35000"/>
            </a:spcAft>
            <a:buNone/>
          </a:pPr>
          <a:r>
            <a:rPr lang="en-US" sz="1600" kern="1200">
              <a:latin typeface="Calibri Light" panose="020F0302020204030204"/>
            </a:rPr>
            <a:t>Companions</a:t>
          </a:r>
        </a:p>
        <a:p>
          <a:pPr marL="0" lvl="0" indent="0" algn="l" defTabSz="711200" rtl="0">
            <a:lnSpc>
              <a:spcPct val="90000"/>
            </a:lnSpc>
            <a:spcBef>
              <a:spcPct val="0"/>
            </a:spcBef>
            <a:spcAft>
              <a:spcPct val="35000"/>
            </a:spcAft>
            <a:buNone/>
          </a:pPr>
          <a:r>
            <a:rPr lang="en-US" sz="1600" kern="1200">
              <a:latin typeface="Calibri Light" panose="020F0302020204030204"/>
            </a:rPr>
            <a:t>Delegation, networking and information gathering</a:t>
          </a:r>
          <a:endParaRPr lang="en-US" sz="1600" kern="1200"/>
        </a:p>
      </dsp:txBody>
      <dsp:txXfrm>
        <a:off x="2276058" y="1247401"/>
        <a:ext cx="2161434" cy="2272798"/>
      </dsp:txXfrm>
    </dsp:sp>
    <dsp:sp modelId="{0987DC21-4D7A-40E5-BD20-377D8165BE4C}">
      <dsp:nvSpPr>
        <dsp:cNvPr id="0" name=""/>
        <dsp:cNvSpPr/>
      </dsp:nvSpPr>
      <dsp:spPr>
        <a:xfrm>
          <a:off x="4545387" y="598971"/>
          <a:ext cx="2161434" cy="648430"/>
        </a:xfrm>
        <a:prstGeom prst="rect">
          <a:avLst/>
        </a:prstGeom>
        <a:solidFill>
          <a:schemeClr val="accent4"/>
        </a:solidFill>
        <a:ln w="6350" cap="flat" cmpd="sng" algn="ctr">
          <a:solidFill>
            <a:schemeClr val="accent2">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70801" tIns="170801" rIns="170801" bIns="170801" numCol="1" spcCol="1270" anchor="ctr" anchorCtr="0">
          <a:noAutofit/>
        </a:bodyPr>
        <a:lstStyle/>
        <a:p>
          <a:pPr marL="0" lvl="0" indent="0" algn="ctr" defTabSz="933450">
            <a:lnSpc>
              <a:spcPct val="90000"/>
            </a:lnSpc>
            <a:spcBef>
              <a:spcPct val="0"/>
            </a:spcBef>
            <a:spcAft>
              <a:spcPct val="35000"/>
            </a:spcAft>
            <a:buNone/>
          </a:pPr>
          <a:r>
            <a:rPr lang="en-US" sz="2100" kern="1200"/>
            <a:t>Act 3</a:t>
          </a:r>
        </a:p>
      </dsp:txBody>
      <dsp:txXfrm>
        <a:off x="4545387" y="598971"/>
        <a:ext cx="2161434" cy="648430"/>
      </dsp:txXfrm>
    </dsp:sp>
    <dsp:sp modelId="{9BEAB57C-553B-4EE8-9BB9-D5559EA754E3}">
      <dsp:nvSpPr>
        <dsp:cNvPr id="0" name=""/>
        <dsp:cNvSpPr/>
      </dsp:nvSpPr>
      <dsp:spPr>
        <a:xfrm>
          <a:off x="4545387" y="1247401"/>
          <a:ext cx="2161434" cy="2272798"/>
        </a:xfrm>
        <a:prstGeom prst="rect">
          <a:avLst/>
        </a:prstGeom>
        <a:solidFill>
          <a:schemeClr val="accent4">
            <a:lumMod val="20000"/>
            <a:lumOff val="80000"/>
          </a:schemeClr>
        </a:solidFill>
        <a:ln w="6350" cap="flat" cmpd="sng" algn="ctr">
          <a:solidFill>
            <a:schemeClr val="accent2">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13502" tIns="213502" rIns="213502" bIns="213502" numCol="1" spcCol="1270" anchor="t" anchorCtr="0">
          <a:noAutofit/>
        </a:bodyPr>
        <a:lstStyle/>
        <a:p>
          <a:pPr marL="0" lvl="0" indent="0" algn="l" defTabSz="711200" rtl="0">
            <a:lnSpc>
              <a:spcPct val="90000"/>
            </a:lnSpc>
            <a:spcBef>
              <a:spcPct val="0"/>
            </a:spcBef>
            <a:spcAft>
              <a:spcPct val="35000"/>
            </a:spcAft>
            <a:buNone/>
          </a:pPr>
          <a:r>
            <a:rPr lang="en-US" sz="1600" kern="1200">
              <a:latin typeface="Calibri Light" panose="020F0302020204030204"/>
            </a:rPr>
            <a:t>Negotiation for reunification</a:t>
          </a:r>
          <a:endParaRPr lang="en-US" sz="1600" kern="1200"/>
        </a:p>
        <a:p>
          <a:pPr marL="0" lvl="0" indent="0" algn="l" defTabSz="711200" rtl="0">
            <a:lnSpc>
              <a:spcPct val="90000"/>
            </a:lnSpc>
            <a:spcBef>
              <a:spcPct val="0"/>
            </a:spcBef>
            <a:spcAft>
              <a:spcPct val="35000"/>
            </a:spcAft>
            <a:buNone/>
          </a:pPr>
          <a:r>
            <a:rPr lang="en-US" sz="1600" kern="1200">
              <a:latin typeface="Calibri Light" panose="020F0302020204030204"/>
            </a:rPr>
            <a:t>Revenge and glory irrelevant</a:t>
          </a:r>
        </a:p>
        <a:p>
          <a:pPr marL="0" lvl="0" indent="0" algn="l" defTabSz="711200" rtl="0">
            <a:lnSpc>
              <a:spcPct val="90000"/>
            </a:lnSpc>
            <a:spcBef>
              <a:spcPct val="0"/>
            </a:spcBef>
            <a:spcAft>
              <a:spcPct val="35000"/>
            </a:spcAft>
            <a:buNone/>
          </a:pPr>
          <a:r>
            <a:rPr lang="en-US" sz="1600" kern="1200">
              <a:latin typeface="Calibri Light" panose="020F0302020204030204"/>
            </a:rPr>
            <a:t>Rebuilding with allies</a:t>
          </a:r>
        </a:p>
      </dsp:txBody>
      <dsp:txXfrm>
        <a:off x="4545387" y="1247401"/>
        <a:ext cx="2161434" cy="2272798"/>
      </dsp:txXfrm>
    </dsp:sp>
  </dsp:spTree>
</dsp:drawing>
</file>

<file path=ppt/diagrams/layout1.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HorizontalActionList">
  <dgm:title val="Horizontal Action List"/>
  <dgm:desc val="Used to show non-sequential or grouped lists of information. Works well with large amounts of text. All text has the same level of emphasis, and direction is not implied."/>
  <dgm:catLst>
    <dgm:cat type="list" pri="5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fact="0.6"/>
      <dgm:constr type="h" for="des" forName="composite" op="equ"/>
      <dgm:constr type="w" for="ch" forName="composite" refType="w"/>
      <dgm:constr type="w" for="des" forName="parTx"/>
      <dgm:constr type="h" for="des" forName="parTx" op="equ"/>
      <dgm:constr type="w" for="des" forName="desTx"/>
      <dgm:constr type="primFontSz" for="des" forName="parTx" val="54"/>
      <dgm:constr type="primFontSz" for="des" forName="desTx" refType="primFontSz" refFor="des" refForName="parTx" op="lte" fact="0.75"/>
      <dgm:constr type="h" for="des" forName="desTx" op="equ"/>
      <dgm:constr type="w" for="ch" forName="space" op="equ" val="3"/>
    </dgm:constrLst>
    <dgm:ruleLst>
      <dgm:rule type="w" for="ch" forName="composite" val="0" fact="NaN" max="NaN"/>
    </dgm:ruleLst>
    <dgm:forEach name="Name6"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varLst>
          <dgm:alg type="tx"/>
          <dgm:shape xmlns:r="http://schemas.openxmlformats.org/officeDocument/2006/relationships" type="rect" r:blip="">
            <dgm:adjLst/>
          </dgm:shape>
          <dgm:presOf axis="self" ptType="node"/>
          <dgm:constrLst>
            <dgm:constr type="h" refType="w" op="lte" fact="0.3"/>
            <dgm:constr type="h"/>
            <dgm:constr type="tMarg" refType="w" fact="0.224"/>
            <dgm:constr type="bMarg" refType="w" fact="0.224"/>
            <dgm:constr type="lMarg" refType="w" fact="0.224"/>
            <dgm:constr type="rMarg" refType="w" fact="0.224"/>
          </dgm:constrLst>
          <dgm:ruleLst>
            <dgm:rule type="h" val="INF" fact="NaN" max="NaN"/>
            <dgm:rule type="primFontSz" val="14" fact="NaN" max="NaN"/>
          </dgm:ruleLst>
        </dgm:layoutNode>
        <dgm:layoutNode name="desTx" styleLbl="alignAccFollowNode1">
          <dgm:varLst/>
          <dgm:alg type="tx">
            <dgm:param type="stBulletLvl" val="0"/>
            <dgm:param type="txAnchorVert" val="t"/>
            <dgm:param type="parTxLTRAlign" val="l"/>
            <dgm:param type="shpTxLTRAlignCh" val="l"/>
            <dgm:param type="parTxRTLAlign" val="r"/>
            <dgm:param type="shpTxRTLAlignCh" val="r"/>
          </dgm:alg>
          <dgm:shape xmlns:r="http://schemas.openxmlformats.org/officeDocument/2006/relationships" type="rect" r:blip="">
            <dgm:adjLst/>
          </dgm:shape>
          <dgm:presOf axis="des" ptType="node"/>
          <dgm:constrLst>
            <dgm:constr type="primFontSz" val="28"/>
            <dgm:constr type="tMarg" refType="w" fact="0.28"/>
            <dgm:constr type="bMarg" refType="w" fact="0.28"/>
            <dgm:constr type="lMarg" refType="w" fact="0.28"/>
            <dgm:constr type="rMarg" refType="w" fact="0.28"/>
          </dgm:constrLst>
          <dgm:ruleLst>
            <dgm:rule type="h" val="INF" fact="NaN" max="NaN"/>
            <dgm:rule type="primFontSz" val="11"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A4F792E-CF67-4A91-A8A8-AEEFAAF697FE}" type="datetimeFigureOut">
              <a:rPr lang="en-US" smtClean="0"/>
              <a:t>5/30/2024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1FF870-EE6F-4BE6-8F65-DE8F1B610AFE}" type="slidenum">
              <a:rPr lang="en-US" smtClean="0"/>
              <a:t>‹#›</a:t>
            </a:fld>
            <a:endParaRPr lang="en-US"/>
          </a:p>
        </p:txBody>
      </p:sp>
    </p:spTree>
    <p:extLst>
      <p:ext uri="{BB962C8B-B14F-4D97-AF65-F5344CB8AC3E}">
        <p14:creationId xmlns:p14="http://schemas.microsoft.com/office/powerpoint/2010/main" val="14733511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neahq.sharepoint.com/:w:/r/sites/NationalUniServandOrganizerProgramMaterials/_layouts/15/Doc.aspx?sourcedoc=%7B12FF7FAD-8FDE-411F-BF22-8507FE08BFC7%7D&amp;file=SCARF%20Activity%20Template.docx&amp;action=default&amp;mobileredirect=true"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1FF870-EE6F-4BE6-8F65-DE8F1B610AFE}" type="slidenum">
              <a:rPr lang="en-US" smtClean="0"/>
              <a:t>5</a:t>
            </a:fld>
            <a:endParaRPr lang="en-US"/>
          </a:p>
        </p:txBody>
      </p:sp>
    </p:spTree>
    <p:extLst>
      <p:ext uri="{BB962C8B-B14F-4D97-AF65-F5344CB8AC3E}">
        <p14:creationId xmlns:p14="http://schemas.microsoft.com/office/powerpoint/2010/main" val="29412400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Resources:</a:t>
            </a:r>
          </a:p>
          <a:p>
            <a:pPr marL="171450" indent="-171450">
              <a:buFont typeface="Arial" panose="020B0604020202020204" pitchFamily="34" charset="0"/>
              <a:buChar char="•"/>
            </a:pPr>
            <a:r>
              <a:rPr lang="en-US"/>
              <a:t>https://blog.reedsy.com/guide/story-structure/</a:t>
            </a:r>
          </a:p>
          <a:p>
            <a:pPr marL="171450" indent="-171450">
              <a:buFont typeface="Arial" panose="020B0604020202020204" pitchFamily="34" charset="0"/>
              <a:buChar char="•"/>
            </a:pPr>
            <a:r>
              <a:rPr lang="en-US"/>
              <a:t>https://thedecisionlab.com/reference-guide/management/4e-framework</a:t>
            </a:r>
          </a:p>
          <a:p>
            <a:pPr marL="171450" indent="-171450">
              <a:buFont typeface="Arial" panose="020B0604020202020204" pitchFamily="34" charset="0"/>
              <a:buChar char="•"/>
            </a:pPr>
            <a:r>
              <a:rPr lang="en-US"/>
              <a:t>https://knowledgequest.aasl.org/the-5-es-of-inquiry-based-learning/</a:t>
            </a:r>
          </a:p>
          <a:p>
            <a:pPr marL="171450" indent="-171450">
              <a:buFont typeface="Arial" panose="020B0604020202020204" pitchFamily="34" charset="0"/>
              <a:buChar char="•"/>
            </a:pPr>
            <a:r>
              <a:rPr lang="en-US"/>
              <a:t>https://images.squarespace-cdn.com/content/v1/6348398d9d21fd6277c64f96/cb44e48e-c86b-4588-bcc4-d219a56d4b7f/scarf+model+david+rock+diagram.png</a:t>
            </a:r>
          </a:p>
          <a:p>
            <a:pPr marL="171450" indent="-171450">
              <a:buFont typeface="Arial" panose="020B0604020202020204" pitchFamily="34" charset="0"/>
              <a:buChar char="•"/>
            </a:pPr>
            <a:r>
              <a:rPr lang="en-US"/>
              <a:t>https://udlguidelines.cast.org/</a:t>
            </a:r>
          </a:p>
          <a:p>
            <a:pPr marL="171450" indent="-171450">
              <a:buFont typeface="Arial" panose="020B0604020202020204" pitchFamily="34" charset="0"/>
              <a:buChar char="•"/>
            </a:pPr>
            <a:r>
              <a:rPr lang="en-US"/>
              <a:t>https://www.ascd.org/el/articles/seven-principles-for-true-partnership</a:t>
            </a:r>
          </a:p>
          <a:p>
            <a:pPr marL="171450" indent="-171450">
              <a:buFont typeface="Arial" panose="020B0604020202020204" pitchFamily="34" charset="0"/>
              <a:buChar char="•"/>
            </a:pPr>
            <a:r>
              <a:rPr lang="en-US"/>
              <a:t>https://www.dropbox.com/scl/fi/cn8d5uh8euaplzmtrjh2p/Part-1-5-E-for-Trainers-CLL.pdf?rlkey=5qk2083ecuhs3ory2j3gqn3sw&amp;st=ycke3hx1&amp;dl=0</a:t>
            </a:r>
          </a:p>
        </p:txBody>
      </p:sp>
      <p:sp>
        <p:nvSpPr>
          <p:cNvPr id="4" name="Slide Number Placeholder 3"/>
          <p:cNvSpPr>
            <a:spLocks noGrp="1"/>
          </p:cNvSpPr>
          <p:nvPr>
            <p:ph type="sldNum" sz="quarter" idx="5"/>
          </p:nvPr>
        </p:nvSpPr>
        <p:spPr/>
        <p:txBody>
          <a:bodyPr/>
          <a:lstStyle/>
          <a:p>
            <a:fld id="{C31FF870-EE6F-4BE6-8F65-DE8F1B610AFE}" type="slidenum">
              <a:rPr lang="en-US" smtClean="0"/>
              <a:t>6</a:t>
            </a:fld>
            <a:endParaRPr lang="en-US"/>
          </a:p>
        </p:txBody>
      </p:sp>
    </p:spTree>
    <p:extLst>
      <p:ext uri="{BB962C8B-B14F-4D97-AF65-F5344CB8AC3E}">
        <p14:creationId xmlns:p14="http://schemas.microsoft.com/office/powerpoint/2010/main" val="4070505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1FF870-EE6F-4BE6-8F65-DE8F1B610AFE}" type="slidenum">
              <a:rPr lang="en-US" smtClean="0"/>
              <a:t>7</a:t>
            </a:fld>
            <a:endParaRPr lang="en-US"/>
          </a:p>
        </p:txBody>
      </p:sp>
    </p:spTree>
    <p:extLst>
      <p:ext uri="{BB962C8B-B14F-4D97-AF65-F5344CB8AC3E}">
        <p14:creationId xmlns:p14="http://schemas.microsoft.com/office/powerpoint/2010/main" val="410670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Hero vs Heroine journey</a:t>
            </a:r>
            <a:endParaRPr lang="en-US"/>
          </a:p>
        </p:txBody>
      </p:sp>
      <p:sp>
        <p:nvSpPr>
          <p:cNvPr id="4" name="Slide Number Placeholder 3"/>
          <p:cNvSpPr>
            <a:spLocks noGrp="1"/>
          </p:cNvSpPr>
          <p:nvPr>
            <p:ph type="sldNum" sz="quarter" idx="5"/>
          </p:nvPr>
        </p:nvSpPr>
        <p:spPr/>
        <p:txBody>
          <a:bodyPr/>
          <a:lstStyle/>
          <a:p>
            <a:fld id="{C31FF870-EE6F-4BE6-8F65-DE8F1B610AFE}" type="slidenum">
              <a:rPr lang="en-US" smtClean="0"/>
              <a:t>8</a:t>
            </a:fld>
            <a:endParaRPr lang="en-US"/>
          </a:p>
        </p:txBody>
      </p:sp>
    </p:spTree>
    <p:extLst>
      <p:ext uri="{BB962C8B-B14F-4D97-AF65-F5344CB8AC3E}">
        <p14:creationId xmlns:p14="http://schemas.microsoft.com/office/powerpoint/2010/main" val="7976767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Examples of Digital Learning-Brandy</a:t>
            </a:r>
          </a:p>
        </p:txBody>
      </p:sp>
      <p:sp>
        <p:nvSpPr>
          <p:cNvPr id="4" name="Slide Number Placeholder 3"/>
          <p:cNvSpPr>
            <a:spLocks noGrp="1"/>
          </p:cNvSpPr>
          <p:nvPr>
            <p:ph type="sldNum" sz="quarter" idx="5"/>
          </p:nvPr>
        </p:nvSpPr>
        <p:spPr/>
        <p:txBody>
          <a:bodyPr/>
          <a:lstStyle/>
          <a:p>
            <a:fld id="{C31FF870-EE6F-4BE6-8F65-DE8F1B610AFE}" type="slidenum">
              <a:rPr lang="en-US" smtClean="0"/>
              <a:t>12</a:t>
            </a:fld>
            <a:endParaRPr lang="en-US"/>
          </a:p>
        </p:txBody>
      </p:sp>
    </p:spTree>
    <p:extLst>
      <p:ext uri="{BB962C8B-B14F-4D97-AF65-F5344CB8AC3E}">
        <p14:creationId xmlns:p14="http://schemas.microsoft.com/office/powerpoint/2010/main" val="31590696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hlinkClick r:id="rId3"/>
              </a:rPr>
              <a:t>https://neahq.sharepoint.com/:w:/r/sites/NationalUniServandOrganizerProgramMaterials/_layouts/15/Doc.aspx?sourcedoc=%7B12FF7FAD-8FDE-411F-BF22-8507FE08BFC7%7D&amp;file=SCARF%20Activity%20Template.docx&amp;action=default&amp;mobileredirect=true</a:t>
            </a:r>
            <a:endParaRPr lang="en-US" dirty="0"/>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C31FF870-EE6F-4BE6-8F65-DE8F1B610AFE}" type="slidenum">
              <a:rPr lang="en-US" smtClean="0"/>
              <a:t>13</a:t>
            </a:fld>
            <a:endParaRPr lang="en-US"/>
          </a:p>
        </p:txBody>
      </p:sp>
    </p:spTree>
    <p:extLst>
      <p:ext uri="{BB962C8B-B14F-4D97-AF65-F5344CB8AC3E}">
        <p14:creationId xmlns:p14="http://schemas.microsoft.com/office/powerpoint/2010/main" val="412363301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1FF870-EE6F-4BE6-8F65-DE8F1B610AFE}" type="slidenum">
              <a:rPr lang="en-US" smtClean="0"/>
              <a:t>14</a:t>
            </a:fld>
            <a:endParaRPr lang="en-US"/>
          </a:p>
        </p:txBody>
      </p:sp>
    </p:spTree>
    <p:extLst>
      <p:ext uri="{BB962C8B-B14F-4D97-AF65-F5344CB8AC3E}">
        <p14:creationId xmlns:p14="http://schemas.microsoft.com/office/powerpoint/2010/main" val="2776269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31FF870-EE6F-4BE6-8F65-DE8F1B610AFE}" type="slidenum">
              <a:rPr lang="en-US" smtClean="0"/>
              <a:t>21</a:t>
            </a:fld>
            <a:endParaRPr lang="en-US"/>
          </a:p>
        </p:txBody>
      </p:sp>
    </p:spTree>
    <p:extLst>
      <p:ext uri="{BB962C8B-B14F-4D97-AF65-F5344CB8AC3E}">
        <p14:creationId xmlns:p14="http://schemas.microsoft.com/office/powerpoint/2010/main" val="26057114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These</a:t>
            </a:r>
            <a:r>
              <a:rPr lang="en-US" baseline="0"/>
              <a:t> are the main modes of learning and there’s some overlap in these. There’s some bleed over between Social Learning and Personal Learning. Between On Demand/Online and Formal.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a:t>We design learning differently depending on how our learners are going to experience it.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a:solidFill>
                  <a:schemeClr val="tx1"/>
                </a:solidFill>
                <a:effectLst/>
                <a:latin typeface="+mn-lt"/>
                <a:ea typeface="+mn-ea"/>
                <a:cs typeface="+mn-cs"/>
              </a:rPr>
              <a:t>Some, like the social platforms, leverage the learners’ intrinsic motivation and autonomous learning rather than a top-down “push” approach.</a:t>
            </a:r>
            <a:endParaRPr lang="en-US"/>
          </a:p>
          <a:p>
            <a:r>
              <a:rPr lang="en-US" baseline="0"/>
              <a:t>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a:p>
          <a:p>
            <a:endParaRPr lang="en-US" baseline="0"/>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BB98AFB-CB0D-4DFE-87B9-B4B0D0DE73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73321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a:t>When approaching online learning creation, in addition to the pedagogy and content, there’s the mechanics and technology we use. </a:t>
            </a:r>
          </a:p>
          <a:p>
            <a:endParaRPr lang="en-US" baseline="0"/>
          </a:p>
          <a:p>
            <a:r>
              <a:rPr lang="en-US" baseline="0"/>
              <a:t>Here we employ a variety of technological tools to create, deliver, promote, analyze and report on the learning course or program. Online learning excels at gathering qualitative vs quantitative data that can inform our decision-making and our strategy on how best to support our learning audiences. </a:t>
            </a:r>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BB98AFB-CB0D-4DFE-87B9-B4B0D0DE73C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16617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Master" Target="../slideMasters/slideMaster1.xml"/><Relationship Id="rId1" Type="http://schemas.openxmlformats.org/officeDocument/2006/relationships/tags" Target="../tags/tag10.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0" name="Picture 9" descr="A colorful shapes on a white background&#10;&#10;Description automatically generated">
            <a:extLst>
              <a:ext uri="{FF2B5EF4-FFF2-40B4-BE49-F238E27FC236}">
                <a16:creationId xmlns:a16="http://schemas.microsoft.com/office/drawing/2014/main" id="{05413BF2-5F3B-6F9D-18B9-D8D10852B3E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244" y="24089"/>
            <a:ext cx="12095512" cy="6809822"/>
          </a:xfrm>
          <a:prstGeom prst="rect">
            <a:avLst/>
          </a:prstGeom>
        </p:spPr>
      </p:pic>
      <p:sp>
        <p:nvSpPr>
          <p:cNvPr id="2" name="Title 1">
            <a:extLst>
              <a:ext uri="{FF2B5EF4-FFF2-40B4-BE49-F238E27FC236}">
                <a16:creationId xmlns:a16="http://schemas.microsoft.com/office/drawing/2014/main" id="{080B73DB-3A71-B3AA-033A-7BE4095ED925}"/>
              </a:ext>
            </a:extLst>
          </p:cNvPr>
          <p:cNvSpPr>
            <a:spLocks noGrp="1"/>
          </p:cNvSpPr>
          <p:nvPr>
            <p:ph type="ctrTitle"/>
          </p:nvPr>
        </p:nvSpPr>
        <p:spPr>
          <a:xfrm>
            <a:off x="5948313" y="639428"/>
            <a:ext cx="5825765" cy="1415615"/>
          </a:xfrm>
        </p:spPr>
        <p:txBody>
          <a:bodyPr anchor="b">
            <a:noAutofit/>
          </a:bodyPr>
          <a:lstStyle>
            <a:lvl1pPr algn="ctr">
              <a:defRPr sz="4400"/>
            </a:lvl1pPr>
          </a:lstStyle>
          <a:p>
            <a:r>
              <a:rPr lang="en-US"/>
              <a:t>Click to edit Master title style</a:t>
            </a:r>
          </a:p>
        </p:txBody>
      </p:sp>
      <p:sp>
        <p:nvSpPr>
          <p:cNvPr id="3" name="Subtitle 2">
            <a:extLst>
              <a:ext uri="{FF2B5EF4-FFF2-40B4-BE49-F238E27FC236}">
                <a16:creationId xmlns:a16="http://schemas.microsoft.com/office/drawing/2014/main" id="{076CDE15-ABD5-76BF-6318-9671DF7E2C65}"/>
              </a:ext>
            </a:extLst>
          </p:cNvPr>
          <p:cNvSpPr>
            <a:spLocks noGrp="1"/>
          </p:cNvSpPr>
          <p:nvPr>
            <p:ph type="subTitle" idx="1"/>
          </p:nvPr>
        </p:nvSpPr>
        <p:spPr>
          <a:xfrm>
            <a:off x="6897277" y="2191973"/>
            <a:ext cx="3927835" cy="478410"/>
          </a:xfrm>
        </p:spPr>
        <p:txBody>
          <a:bodyPr>
            <a:normAutofit/>
          </a:bodyPr>
          <a:lstStyle>
            <a:lvl1pPr marL="0" indent="0" algn="ctr">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ADF8D4-91DF-368E-9301-90DA11892E16}"/>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5" name="Footer Placeholder 4">
            <a:extLst>
              <a:ext uri="{FF2B5EF4-FFF2-40B4-BE49-F238E27FC236}">
                <a16:creationId xmlns:a16="http://schemas.microsoft.com/office/drawing/2014/main" id="{19562AC4-01A8-E8D3-869D-B5500361CE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A1F44F-3DB9-E79A-8A46-BFBE8C88495C}"/>
              </a:ext>
            </a:extLst>
          </p:cNvPr>
          <p:cNvSpPr>
            <a:spLocks noGrp="1"/>
          </p:cNvSpPr>
          <p:nvPr>
            <p:ph type="sldNum" sz="quarter" idx="12"/>
          </p:nvPr>
        </p:nvSpPr>
        <p:spPr/>
        <p:txBody>
          <a:bodyPr/>
          <a:lstStyle/>
          <a:p>
            <a:fld id="{0A560B66-1225-4519-957B-D04918F3E2CC}" type="slidenum">
              <a:rPr lang="en-US" smtClean="0"/>
              <a:t>‹#›</a:t>
            </a:fld>
            <a:endParaRPr lang="en-US"/>
          </a:p>
        </p:txBody>
      </p:sp>
    </p:spTree>
    <p:custDataLst>
      <p:tags r:id="rId1"/>
    </p:custDataLst>
    <p:extLst>
      <p:ext uri="{BB962C8B-B14F-4D97-AF65-F5344CB8AC3E}">
        <p14:creationId xmlns:p14="http://schemas.microsoft.com/office/powerpoint/2010/main" val="35155965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8" name="Picture 7" descr="A colorful oval shape with a white background&#10;&#10;Description automatically generated with medium confidence">
            <a:extLst>
              <a:ext uri="{FF2B5EF4-FFF2-40B4-BE49-F238E27FC236}">
                <a16:creationId xmlns:a16="http://schemas.microsoft.com/office/drawing/2014/main" id="{13D8D35A-EDCE-FD71-90E2-259DCB69C2E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244" y="27137"/>
            <a:ext cx="12095512" cy="6803726"/>
          </a:xfrm>
          <a:prstGeom prst="rect">
            <a:avLst/>
          </a:prstGeom>
        </p:spPr>
      </p:pic>
      <p:sp>
        <p:nvSpPr>
          <p:cNvPr id="2" name="Title 1">
            <a:extLst>
              <a:ext uri="{FF2B5EF4-FFF2-40B4-BE49-F238E27FC236}">
                <a16:creationId xmlns:a16="http://schemas.microsoft.com/office/drawing/2014/main" id="{10AFE3D8-8DA4-2CFB-F68B-4A90D669CCCC}"/>
              </a:ext>
            </a:extLst>
          </p:cNvPr>
          <p:cNvSpPr>
            <a:spLocks noGrp="1"/>
          </p:cNvSpPr>
          <p:nvPr>
            <p:ph type="title"/>
          </p:nvPr>
        </p:nvSpPr>
        <p:spPr>
          <a:xfrm>
            <a:off x="4825738" y="270857"/>
            <a:ext cx="7080315" cy="1325563"/>
          </a:xfrm>
        </p:spPr>
        <p:txBody>
          <a:bodyPr/>
          <a:lstStyle/>
          <a:p>
            <a:r>
              <a:rPr lang="en-US"/>
              <a:t>Click to edit Master title style</a:t>
            </a:r>
          </a:p>
        </p:txBody>
      </p:sp>
      <p:sp>
        <p:nvSpPr>
          <p:cNvPr id="3" name="Content Placeholder 2">
            <a:extLst>
              <a:ext uri="{FF2B5EF4-FFF2-40B4-BE49-F238E27FC236}">
                <a16:creationId xmlns:a16="http://schemas.microsoft.com/office/drawing/2014/main" id="{252F98C1-6F78-B9A6-26CE-E7F4DD692DB5}"/>
              </a:ext>
            </a:extLst>
          </p:cNvPr>
          <p:cNvSpPr>
            <a:spLocks noGrp="1"/>
          </p:cNvSpPr>
          <p:nvPr>
            <p:ph idx="1"/>
          </p:nvPr>
        </p:nvSpPr>
        <p:spPr>
          <a:xfrm>
            <a:off x="1073872" y="2715301"/>
            <a:ext cx="4016604" cy="220827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1202B8-FA5C-8CAE-A1EF-6566B1211AB8}"/>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5" name="Footer Placeholder 4">
            <a:extLst>
              <a:ext uri="{FF2B5EF4-FFF2-40B4-BE49-F238E27FC236}">
                <a16:creationId xmlns:a16="http://schemas.microsoft.com/office/drawing/2014/main" id="{F8CFC24A-779C-A97F-1B70-30C8468984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38669E7-D5DD-68FE-1D95-BF3B586FB229}"/>
              </a:ext>
            </a:extLst>
          </p:cNvPr>
          <p:cNvSpPr>
            <a:spLocks noGrp="1"/>
          </p:cNvSpPr>
          <p:nvPr>
            <p:ph type="sldNum" sz="quarter" idx="12"/>
          </p:nvPr>
        </p:nvSpPr>
        <p:spPr/>
        <p:txBody>
          <a:bodyPr/>
          <a:lstStyle/>
          <a:p>
            <a:fld id="{0A560B66-1225-4519-957B-D04918F3E2CC}" type="slidenum">
              <a:rPr lang="en-US" smtClean="0"/>
              <a:t>‹#›</a:t>
            </a:fld>
            <a:endParaRPr lang="en-US"/>
          </a:p>
        </p:txBody>
      </p:sp>
    </p:spTree>
    <p:custDataLst>
      <p:tags r:id="rId1"/>
    </p:custDataLst>
    <p:extLst>
      <p:ext uri="{BB962C8B-B14F-4D97-AF65-F5344CB8AC3E}">
        <p14:creationId xmlns:p14="http://schemas.microsoft.com/office/powerpoint/2010/main" val="23882180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descr="A colorful gradient with a black background&#10;&#10;Description automatically generated">
            <a:extLst>
              <a:ext uri="{FF2B5EF4-FFF2-40B4-BE49-F238E27FC236}">
                <a16:creationId xmlns:a16="http://schemas.microsoft.com/office/drawing/2014/main" id="{48E83A00-97D1-B77D-5500-F42575177DD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44550" y="0"/>
            <a:ext cx="10810350" cy="6781800"/>
          </a:xfrm>
          <a:prstGeom prst="rect">
            <a:avLst/>
          </a:prstGeom>
        </p:spPr>
      </p:pic>
      <p:sp>
        <p:nvSpPr>
          <p:cNvPr id="2" name="Title 1">
            <a:extLst>
              <a:ext uri="{FF2B5EF4-FFF2-40B4-BE49-F238E27FC236}">
                <a16:creationId xmlns:a16="http://schemas.microsoft.com/office/drawing/2014/main" id="{93CB8990-F764-A558-6E9E-EEE8EAC48654}"/>
              </a:ext>
            </a:extLst>
          </p:cNvPr>
          <p:cNvSpPr>
            <a:spLocks noGrp="1"/>
          </p:cNvSpPr>
          <p:nvPr>
            <p:ph type="title"/>
          </p:nvPr>
        </p:nvSpPr>
        <p:spPr>
          <a:xfrm>
            <a:off x="1677971" y="1709739"/>
            <a:ext cx="8710368" cy="1719262"/>
          </a:xfrm>
        </p:spPr>
        <p:txBody>
          <a:bodyPr anchor="b"/>
          <a:lstStyle>
            <a:lvl1pPr algn="ctr">
              <a:defRPr sz="6000"/>
            </a:lvl1pPr>
          </a:lstStyle>
          <a:p>
            <a:r>
              <a:rPr lang="en-US"/>
              <a:t>Click to edit Master title style</a:t>
            </a:r>
          </a:p>
        </p:txBody>
      </p:sp>
      <p:sp>
        <p:nvSpPr>
          <p:cNvPr id="3" name="Text Placeholder 2">
            <a:extLst>
              <a:ext uri="{FF2B5EF4-FFF2-40B4-BE49-F238E27FC236}">
                <a16:creationId xmlns:a16="http://schemas.microsoft.com/office/drawing/2014/main" id="{01764E51-D4BB-35C3-0CFD-3A3FC09FEDC4}"/>
              </a:ext>
            </a:extLst>
          </p:cNvPr>
          <p:cNvSpPr>
            <a:spLocks noGrp="1"/>
          </p:cNvSpPr>
          <p:nvPr>
            <p:ph type="body" idx="1"/>
          </p:nvPr>
        </p:nvSpPr>
        <p:spPr>
          <a:xfrm>
            <a:off x="1740816" y="4165420"/>
            <a:ext cx="8710368" cy="727255"/>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D83D69D-E5CE-02A8-C641-C9FC963F8D22}"/>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5" name="Footer Placeholder 4">
            <a:extLst>
              <a:ext uri="{FF2B5EF4-FFF2-40B4-BE49-F238E27FC236}">
                <a16:creationId xmlns:a16="http://schemas.microsoft.com/office/drawing/2014/main" id="{0D79CB53-F84D-6474-4BAA-9AB6CF30F8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55ACEE-1CF5-368A-BCE9-74993C19D406}"/>
              </a:ext>
            </a:extLst>
          </p:cNvPr>
          <p:cNvSpPr>
            <a:spLocks noGrp="1"/>
          </p:cNvSpPr>
          <p:nvPr>
            <p:ph type="sldNum" sz="quarter" idx="12"/>
          </p:nvPr>
        </p:nvSpPr>
        <p:spPr>
          <a:xfrm>
            <a:off x="8769927" y="6356349"/>
            <a:ext cx="2743200" cy="365125"/>
          </a:xfrm>
        </p:spPr>
        <p:txBody>
          <a:bodyPr/>
          <a:lstStyle/>
          <a:p>
            <a:fld id="{0A560B66-1225-4519-957B-D04918F3E2CC}" type="slidenum">
              <a:rPr lang="en-US" smtClean="0"/>
              <a:t>‹#›</a:t>
            </a:fld>
            <a:endParaRPr lang="en-US"/>
          </a:p>
        </p:txBody>
      </p:sp>
    </p:spTree>
    <p:custDataLst>
      <p:tags r:id="rId1"/>
    </p:custDataLst>
    <p:extLst>
      <p:ext uri="{BB962C8B-B14F-4D97-AF65-F5344CB8AC3E}">
        <p14:creationId xmlns:p14="http://schemas.microsoft.com/office/powerpoint/2010/main" val="23897390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descr="A colorful gradient square with a black background&#10;&#10;Description automatically generated with medium confidence">
            <a:extLst>
              <a:ext uri="{FF2B5EF4-FFF2-40B4-BE49-F238E27FC236}">
                <a16:creationId xmlns:a16="http://schemas.microsoft.com/office/drawing/2014/main" id="{2DCEEEAD-6190-BC37-C559-AE37A5444CA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662A5E16-6D8B-7C5D-79E1-B764C4B77DB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C29D94-97FD-FDCA-622A-3191BF96FBD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6D96299-1D8E-909B-EA26-81554EE30C9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7F5965-4A23-E607-A3AE-466D7A6CB23C}"/>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6" name="Footer Placeholder 5">
            <a:extLst>
              <a:ext uri="{FF2B5EF4-FFF2-40B4-BE49-F238E27FC236}">
                <a16:creationId xmlns:a16="http://schemas.microsoft.com/office/drawing/2014/main" id="{02C2EE66-AE18-4BD8-E948-F8A89B7168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4D3ED5D-BFD2-D1BE-5246-05FFD3630961}"/>
              </a:ext>
            </a:extLst>
          </p:cNvPr>
          <p:cNvSpPr>
            <a:spLocks noGrp="1"/>
          </p:cNvSpPr>
          <p:nvPr>
            <p:ph type="sldNum" sz="quarter" idx="12"/>
          </p:nvPr>
        </p:nvSpPr>
        <p:spPr/>
        <p:txBody>
          <a:bodyPr/>
          <a:lstStyle/>
          <a:p>
            <a:fld id="{0A560B66-1225-4519-957B-D04918F3E2CC}" type="slidenum">
              <a:rPr lang="en-US" smtClean="0"/>
              <a:t>‹#›</a:t>
            </a:fld>
            <a:endParaRPr lang="en-US"/>
          </a:p>
        </p:txBody>
      </p:sp>
    </p:spTree>
    <p:custDataLst>
      <p:tags r:id="rId1"/>
    </p:custDataLst>
    <p:extLst>
      <p:ext uri="{BB962C8B-B14F-4D97-AF65-F5344CB8AC3E}">
        <p14:creationId xmlns:p14="http://schemas.microsoft.com/office/powerpoint/2010/main" val="1477160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1" name="Picture 10" descr="A colorful diamond shaped object&#10;&#10;Description automatically generated">
            <a:extLst>
              <a:ext uri="{FF2B5EF4-FFF2-40B4-BE49-F238E27FC236}">
                <a16:creationId xmlns:a16="http://schemas.microsoft.com/office/drawing/2014/main" id="{F6952E7E-F2A9-D801-20DA-EFFF3EDD9A2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C5B1C1B5-851C-C06F-A83E-87F36CEAED4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E13DE30-8523-F3D9-4148-25EDE33772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9043370-AF9A-54D0-B707-A7E4A836FDC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79415E3-0B34-D695-76AC-E5E03001F8C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3C0370-D96E-4364-5BCA-78D10D617F4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0E750BE-DA03-8947-A703-2F9824E4B2F8}"/>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8" name="Footer Placeholder 7">
            <a:extLst>
              <a:ext uri="{FF2B5EF4-FFF2-40B4-BE49-F238E27FC236}">
                <a16:creationId xmlns:a16="http://schemas.microsoft.com/office/drawing/2014/main" id="{FE07565C-CA51-E448-3383-A15E2B9A51C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52B403D-6F77-C9DB-D53A-F5664CBC22D6}"/>
              </a:ext>
            </a:extLst>
          </p:cNvPr>
          <p:cNvSpPr>
            <a:spLocks noGrp="1"/>
          </p:cNvSpPr>
          <p:nvPr>
            <p:ph type="sldNum" sz="quarter" idx="12"/>
          </p:nvPr>
        </p:nvSpPr>
        <p:spPr/>
        <p:txBody>
          <a:bodyPr/>
          <a:lstStyle/>
          <a:p>
            <a:fld id="{0A560B66-1225-4519-957B-D04918F3E2CC}" type="slidenum">
              <a:rPr lang="en-US" smtClean="0"/>
              <a:t>‹#›</a:t>
            </a:fld>
            <a:endParaRPr lang="en-US"/>
          </a:p>
        </p:txBody>
      </p:sp>
    </p:spTree>
    <p:extLst>
      <p:ext uri="{BB962C8B-B14F-4D97-AF65-F5344CB8AC3E}">
        <p14:creationId xmlns:p14="http://schemas.microsoft.com/office/powerpoint/2010/main" val="301733138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7" name="Picture 6" descr="A colorful gradient object on a white background&#10;&#10;Description automatically generated">
            <a:extLst>
              <a:ext uri="{FF2B5EF4-FFF2-40B4-BE49-F238E27FC236}">
                <a16:creationId xmlns:a16="http://schemas.microsoft.com/office/drawing/2014/main" id="{A8BD4D75-D7FF-99A7-01E1-963933D0A89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8244" y="27137"/>
            <a:ext cx="12095512" cy="6803726"/>
          </a:xfrm>
          <a:prstGeom prst="rect">
            <a:avLst/>
          </a:prstGeom>
        </p:spPr>
      </p:pic>
      <p:sp>
        <p:nvSpPr>
          <p:cNvPr id="2" name="Title 1">
            <a:extLst>
              <a:ext uri="{FF2B5EF4-FFF2-40B4-BE49-F238E27FC236}">
                <a16:creationId xmlns:a16="http://schemas.microsoft.com/office/drawing/2014/main" id="{790AF1E8-05F1-78AB-04BB-BA5371C1EA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3DC413C-0D23-1E94-A4B0-E888276B6A15}"/>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4" name="Footer Placeholder 3">
            <a:extLst>
              <a:ext uri="{FF2B5EF4-FFF2-40B4-BE49-F238E27FC236}">
                <a16:creationId xmlns:a16="http://schemas.microsoft.com/office/drawing/2014/main" id="{AD1F2409-0A5D-4796-D9DD-1242799DE9E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FC6D51-78E1-E11D-6F36-57FC4A5B1D00}"/>
              </a:ext>
            </a:extLst>
          </p:cNvPr>
          <p:cNvSpPr>
            <a:spLocks noGrp="1"/>
          </p:cNvSpPr>
          <p:nvPr>
            <p:ph type="sldNum" sz="quarter" idx="12"/>
          </p:nvPr>
        </p:nvSpPr>
        <p:spPr/>
        <p:txBody>
          <a:bodyPr/>
          <a:lstStyle/>
          <a:p>
            <a:fld id="{0A560B66-1225-4519-957B-D04918F3E2CC}" type="slidenum">
              <a:rPr lang="en-US" smtClean="0"/>
              <a:t>‹#›</a:t>
            </a:fld>
            <a:endParaRPr lang="en-US"/>
          </a:p>
        </p:txBody>
      </p:sp>
    </p:spTree>
    <p:custDataLst>
      <p:tags r:id="rId1"/>
    </p:custDataLst>
    <p:extLst>
      <p:ext uri="{BB962C8B-B14F-4D97-AF65-F5344CB8AC3E}">
        <p14:creationId xmlns:p14="http://schemas.microsoft.com/office/powerpoint/2010/main" val="13009178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6" name="Picture 5" descr="A colorful gradient rectangle with black background&#10;&#10;Description automatically generated">
            <a:extLst>
              <a:ext uri="{FF2B5EF4-FFF2-40B4-BE49-F238E27FC236}">
                <a16:creationId xmlns:a16="http://schemas.microsoft.com/office/drawing/2014/main" id="{445254FA-65AE-F1E3-7430-895F35B39A5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102177" y="120465"/>
            <a:ext cx="7968258" cy="6601010"/>
          </a:xfrm>
          <a:prstGeom prst="rect">
            <a:avLst/>
          </a:prstGeom>
        </p:spPr>
      </p:pic>
      <p:sp>
        <p:nvSpPr>
          <p:cNvPr id="2" name="Date Placeholder 1">
            <a:extLst>
              <a:ext uri="{FF2B5EF4-FFF2-40B4-BE49-F238E27FC236}">
                <a16:creationId xmlns:a16="http://schemas.microsoft.com/office/drawing/2014/main" id="{88607725-A914-B271-3443-71594A523D1F}"/>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3" name="Footer Placeholder 2">
            <a:extLst>
              <a:ext uri="{FF2B5EF4-FFF2-40B4-BE49-F238E27FC236}">
                <a16:creationId xmlns:a16="http://schemas.microsoft.com/office/drawing/2014/main" id="{11226FD6-8705-0933-8594-EFDAFB0A29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4228814-DACA-FD9F-92EC-0530087557B3}"/>
              </a:ext>
            </a:extLst>
          </p:cNvPr>
          <p:cNvSpPr>
            <a:spLocks noGrp="1"/>
          </p:cNvSpPr>
          <p:nvPr>
            <p:ph type="sldNum" sz="quarter" idx="12"/>
          </p:nvPr>
        </p:nvSpPr>
        <p:spPr/>
        <p:txBody>
          <a:bodyPr/>
          <a:lstStyle/>
          <a:p>
            <a:fld id="{0A560B66-1225-4519-957B-D04918F3E2CC}" type="slidenum">
              <a:rPr lang="en-US" smtClean="0"/>
              <a:t>‹#›</a:t>
            </a:fld>
            <a:endParaRPr lang="en-US"/>
          </a:p>
        </p:txBody>
      </p:sp>
    </p:spTree>
    <p:extLst>
      <p:ext uri="{BB962C8B-B14F-4D97-AF65-F5344CB8AC3E}">
        <p14:creationId xmlns:p14="http://schemas.microsoft.com/office/powerpoint/2010/main" val="19225190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9" name="Picture 8" descr="A colorful gradient object on a white background&#10;&#10;Description automatically generated">
            <a:extLst>
              <a:ext uri="{FF2B5EF4-FFF2-40B4-BE49-F238E27FC236}">
                <a16:creationId xmlns:a16="http://schemas.microsoft.com/office/drawing/2014/main" id="{F62F01C4-51D2-B475-4DFD-2ADEBEA50D6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48244" y="27137"/>
            <a:ext cx="12095512" cy="6803726"/>
          </a:xfrm>
          <a:prstGeom prst="rect">
            <a:avLst/>
          </a:prstGeom>
        </p:spPr>
      </p:pic>
      <p:sp>
        <p:nvSpPr>
          <p:cNvPr id="2" name="Title 1">
            <a:extLst>
              <a:ext uri="{FF2B5EF4-FFF2-40B4-BE49-F238E27FC236}">
                <a16:creationId xmlns:a16="http://schemas.microsoft.com/office/drawing/2014/main" id="{10B961E8-9D39-BC97-46EF-6021AD97F05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8559F3-2E36-967F-DA2A-2BD6B3878EF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3EBA731-0E7C-38F3-DF3E-D62C034F52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66649D8-68C3-4AC8-A654-CBF6A31502DC}"/>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6" name="Footer Placeholder 5">
            <a:extLst>
              <a:ext uri="{FF2B5EF4-FFF2-40B4-BE49-F238E27FC236}">
                <a16:creationId xmlns:a16="http://schemas.microsoft.com/office/drawing/2014/main" id="{2DEB05F6-E9A7-6631-E146-940543BCCE2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9E2F08F-5F89-1BDE-D7BE-C40EF0C26CA0}"/>
              </a:ext>
            </a:extLst>
          </p:cNvPr>
          <p:cNvSpPr>
            <a:spLocks noGrp="1"/>
          </p:cNvSpPr>
          <p:nvPr>
            <p:ph type="sldNum" sz="quarter" idx="12"/>
          </p:nvPr>
        </p:nvSpPr>
        <p:spPr/>
        <p:txBody>
          <a:bodyPr/>
          <a:lstStyle/>
          <a:p>
            <a:fld id="{0A560B66-1225-4519-957B-D04918F3E2CC}" type="slidenum">
              <a:rPr lang="en-US" smtClean="0"/>
              <a:t>‹#›</a:t>
            </a:fld>
            <a:endParaRPr lang="en-US"/>
          </a:p>
        </p:txBody>
      </p:sp>
    </p:spTree>
    <p:custDataLst>
      <p:tags r:id="rId1"/>
    </p:custDataLst>
    <p:extLst>
      <p:ext uri="{BB962C8B-B14F-4D97-AF65-F5344CB8AC3E}">
        <p14:creationId xmlns:p14="http://schemas.microsoft.com/office/powerpoint/2010/main" val="389920387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9" name="Picture 8" descr="A yellow and orange oval shape&#10;&#10;Description automatically generated with medium confidence">
            <a:extLst>
              <a:ext uri="{FF2B5EF4-FFF2-40B4-BE49-F238E27FC236}">
                <a16:creationId xmlns:a16="http://schemas.microsoft.com/office/drawing/2014/main" id="{754D783F-216B-9E2E-9493-9802B39E4D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flipH="1">
            <a:off x="51292" y="27137"/>
            <a:ext cx="12089416" cy="6803726"/>
          </a:xfrm>
          <a:prstGeom prst="rect">
            <a:avLst/>
          </a:prstGeom>
        </p:spPr>
      </p:pic>
      <p:sp>
        <p:nvSpPr>
          <p:cNvPr id="2" name="Title 1">
            <a:extLst>
              <a:ext uri="{FF2B5EF4-FFF2-40B4-BE49-F238E27FC236}">
                <a16:creationId xmlns:a16="http://schemas.microsoft.com/office/drawing/2014/main" id="{762DDBFD-3224-6AF1-1723-3B172CEF4F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AF01B9-05A4-F6AD-31DF-9CD52F767D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6D03D1-CF09-3C4D-6D66-A861C4CF36B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E09550-0C2D-06DF-62E6-342B818C5F11}"/>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6" name="Footer Placeholder 5">
            <a:extLst>
              <a:ext uri="{FF2B5EF4-FFF2-40B4-BE49-F238E27FC236}">
                <a16:creationId xmlns:a16="http://schemas.microsoft.com/office/drawing/2014/main" id="{6DC4A5A6-9B41-A65A-7E90-908C29C7B7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E0CAC5-C305-6CE3-803A-37072192FCE2}"/>
              </a:ext>
            </a:extLst>
          </p:cNvPr>
          <p:cNvSpPr>
            <a:spLocks noGrp="1"/>
          </p:cNvSpPr>
          <p:nvPr>
            <p:ph type="sldNum" sz="quarter" idx="12"/>
          </p:nvPr>
        </p:nvSpPr>
        <p:spPr/>
        <p:txBody>
          <a:bodyPr/>
          <a:lstStyle/>
          <a:p>
            <a:fld id="{0A560B66-1225-4519-957B-D04918F3E2CC}" type="slidenum">
              <a:rPr lang="en-US" smtClean="0"/>
              <a:t>‹#›</a:t>
            </a:fld>
            <a:endParaRPr lang="en-US"/>
          </a:p>
        </p:txBody>
      </p:sp>
    </p:spTree>
    <p:custDataLst>
      <p:tags r:id="rId1"/>
    </p:custDataLst>
    <p:extLst>
      <p:ext uri="{BB962C8B-B14F-4D97-AF65-F5344CB8AC3E}">
        <p14:creationId xmlns:p14="http://schemas.microsoft.com/office/powerpoint/2010/main" val="31439110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pic>
        <p:nvPicPr>
          <p:cNvPr id="9" name="Picture 8" descr="A yellow and orange oval shape&#10;&#10;Description automatically generated with medium confidence">
            <a:extLst>
              <a:ext uri="{FF2B5EF4-FFF2-40B4-BE49-F238E27FC236}">
                <a16:creationId xmlns:a16="http://schemas.microsoft.com/office/drawing/2014/main" id="{754D783F-216B-9E2E-9493-9802B39E4D55}"/>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292" y="27137"/>
            <a:ext cx="12089416" cy="6803726"/>
          </a:xfrm>
          <a:prstGeom prst="rect">
            <a:avLst/>
          </a:prstGeom>
        </p:spPr>
      </p:pic>
      <p:sp>
        <p:nvSpPr>
          <p:cNvPr id="2" name="Title 1">
            <a:extLst>
              <a:ext uri="{FF2B5EF4-FFF2-40B4-BE49-F238E27FC236}">
                <a16:creationId xmlns:a16="http://schemas.microsoft.com/office/drawing/2014/main" id="{762DDBFD-3224-6AF1-1723-3B172CEF4F3C}"/>
              </a:ext>
            </a:extLst>
          </p:cNvPr>
          <p:cNvSpPr>
            <a:spLocks noGrp="1"/>
          </p:cNvSpPr>
          <p:nvPr>
            <p:ph type="title"/>
          </p:nvPr>
        </p:nvSpPr>
        <p:spPr>
          <a:xfrm>
            <a:off x="7421563" y="449262"/>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FAF01B9-05A4-F6AD-31DF-9CD52F767D95}"/>
              </a:ext>
            </a:extLst>
          </p:cNvPr>
          <p:cNvSpPr>
            <a:spLocks noGrp="1"/>
          </p:cNvSpPr>
          <p:nvPr>
            <p:ph type="pic" idx="1"/>
          </p:nvPr>
        </p:nvSpPr>
        <p:spPr>
          <a:xfrm>
            <a:off x="952500" y="985134"/>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6D03D1-CF09-3C4D-6D66-A861C4CF36BC}"/>
              </a:ext>
            </a:extLst>
          </p:cNvPr>
          <p:cNvSpPr>
            <a:spLocks noGrp="1"/>
          </p:cNvSpPr>
          <p:nvPr>
            <p:ph type="body" sz="half" idx="2"/>
          </p:nvPr>
        </p:nvSpPr>
        <p:spPr>
          <a:xfrm>
            <a:off x="7421563" y="204946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E09550-0C2D-06DF-62E6-342B818C5F11}"/>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6" name="Footer Placeholder 5">
            <a:extLst>
              <a:ext uri="{FF2B5EF4-FFF2-40B4-BE49-F238E27FC236}">
                <a16:creationId xmlns:a16="http://schemas.microsoft.com/office/drawing/2014/main" id="{6DC4A5A6-9B41-A65A-7E90-908C29C7B75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E0CAC5-C305-6CE3-803A-37072192FCE2}"/>
              </a:ext>
            </a:extLst>
          </p:cNvPr>
          <p:cNvSpPr>
            <a:spLocks noGrp="1"/>
          </p:cNvSpPr>
          <p:nvPr>
            <p:ph type="sldNum" sz="quarter" idx="12"/>
          </p:nvPr>
        </p:nvSpPr>
        <p:spPr/>
        <p:txBody>
          <a:bodyPr/>
          <a:lstStyle/>
          <a:p>
            <a:fld id="{0A560B66-1225-4519-957B-D04918F3E2CC}" type="slidenum">
              <a:rPr lang="en-US" smtClean="0"/>
              <a:t>‹#›</a:t>
            </a:fld>
            <a:endParaRPr lang="en-US"/>
          </a:p>
        </p:txBody>
      </p:sp>
    </p:spTree>
    <p:custDataLst>
      <p:tags r:id="rId1"/>
    </p:custDataLst>
    <p:extLst>
      <p:ext uri="{BB962C8B-B14F-4D97-AF65-F5344CB8AC3E}">
        <p14:creationId xmlns:p14="http://schemas.microsoft.com/office/powerpoint/2010/main" val="21113266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pic>
        <p:nvPicPr>
          <p:cNvPr id="7" name="Picture 6" descr="A colorful shapes on a white background&#10;&#10;Description automatically generated">
            <a:extLst>
              <a:ext uri="{FF2B5EF4-FFF2-40B4-BE49-F238E27FC236}">
                <a16:creationId xmlns:a16="http://schemas.microsoft.com/office/drawing/2014/main" id="{9BE676C9-FB80-AB2E-259C-AC26F6711A1D}"/>
              </a:ext>
            </a:extLst>
          </p:cNvPr>
          <p:cNvPicPr>
            <a:picLocks noChangeAspect="1"/>
          </p:cNvPicPr>
          <p:nvPr userDrawn="1"/>
        </p:nvPicPr>
        <p:blipFill>
          <a:blip r:embed="rId3" cstate="hqprint">
            <a:extLst>
              <a:ext uri="{28A0092B-C50C-407E-A947-70E740481C1C}">
                <a14:useLocalDpi xmlns:a14="http://schemas.microsoft.com/office/drawing/2010/main" val="0"/>
              </a:ext>
            </a:extLst>
          </a:blip>
          <a:stretch>
            <a:fillRect/>
          </a:stretch>
        </p:blipFill>
        <p:spPr>
          <a:xfrm>
            <a:off x="48244" y="24089"/>
            <a:ext cx="3675344" cy="2069233"/>
          </a:xfrm>
          <a:prstGeom prst="rect">
            <a:avLst/>
          </a:prstGeom>
        </p:spPr>
      </p:pic>
      <p:sp>
        <p:nvSpPr>
          <p:cNvPr id="2" name="Title 1">
            <a:extLst>
              <a:ext uri="{FF2B5EF4-FFF2-40B4-BE49-F238E27FC236}">
                <a16:creationId xmlns:a16="http://schemas.microsoft.com/office/drawing/2014/main" id="{A30AB620-7012-C6A2-43BA-5A4BA60AB415}"/>
              </a:ext>
            </a:extLst>
          </p:cNvPr>
          <p:cNvSpPr>
            <a:spLocks noGrp="1"/>
          </p:cNvSpPr>
          <p:nvPr>
            <p:ph type="title"/>
          </p:nvPr>
        </p:nvSpPr>
        <p:spPr>
          <a:xfrm>
            <a:off x="2045616" y="365125"/>
            <a:ext cx="9308184"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43CA726E-14BC-FFE6-99D0-A263CE22B6C1}"/>
              </a:ext>
            </a:extLst>
          </p:cNvPr>
          <p:cNvSpPr>
            <a:spLocks noGrp="1"/>
          </p:cNvSpPr>
          <p:nvPr>
            <p:ph type="dt" sz="half" idx="10"/>
          </p:nvPr>
        </p:nvSpPr>
        <p:spPr/>
        <p:txBody>
          <a:bodyPr/>
          <a:lstStyle/>
          <a:p>
            <a:fld id="{C0F5EF02-2F3D-47EA-964C-2645FDDD78DF}" type="datetimeFigureOut">
              <a:rPr lang="en-US" smtClean="0"/>
              <a:t>5/30/2024</a:t>
            </a:fld>
            <a:endParaRPr lang="en-US"/>
          </a:p>
        </p:txBody>
      </p:sp>
      <p:sp>
        <p:nvSpPr>
          <p:cNvPr id="4" name="Footer Placeholder 3">
            <a:extLst>
              <a:ext uri="{FF2B5EF4-FFF2-40B4-BE49-F238E27FC236}">
                <a16:creationId xmlns:a16="http://schemas.microsoft.com/office/drawing/2014/main" id="{9AF45989-71E9-40ED-9A00-9D17D9B038D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1D80583-E808-4F6F-FAE5-33881E5571BC}"/>
              </a:ext>
            </a:extLst>
          </p:cNvPr>
          <p:cNvSpPr>
            <a:spLocks noGrp="1"/>
          </p:cNvSpPr>
          <p:nvPr>
            <p:ph type="sldNum" sz="quarter" idx="12"/>
          </p:nvPr>
        </p:nvSpPr>
        <p:spPr/>
        <p:txBody>
          <a:bodyPr/>
          <a:lstStyle/>
          <a:p>
            <a:fld id="{0A560B66-1225-4519-957B-D04918F3E2CC}" type="slidenum">
              <a:rPr lang="en-US" smtClean="0"/>
              <a:t>‹#›</a:t>
            </a:fld>
            <a:endParaRPr lang="en-US"/>
          </a:p>
        </p:txBody>
      </p:sp>
    </p:spTree>
    <p:custDataLst>
      <p:tags r:id="rId1"/>
    </p:custDataLst>
    <p:extLst>
      <p:ext uri="{BB962C8B-B14F-4D97-AF65-F5344CB8AC3E}">
        <p14:creationId xmlns:p14="http://schemas.microsoft.com/office/powerpoint/2010/main" val="26120560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ontent Slide">
    <p:bg>
      <p:bgPr>
        <a:solidFill>
          <a:schemeClr val="bg1"/>
        </a:solidFill>
        <a:effectLst/>
      </p:bgPr>
    </p:bg>
    <p:spTree>
      <p:nvGrpSpPr>
        <p:cNvPr id="1" name=""/>
        <p:cNvGrpSpPr/>
        <p:nvPr/>
      </p:nvGrpSpPr>
      <p:grpSpPr>
        <a:xfrm>
          <a:off x="0" y="0"/>
          <a:ext cx="0" cy="0"/>
          <a:chOff x="0" y="0"/>
          <a:chExt cx="0" cy="0"/>
        </a:xfrm>
      </p:grpSpPr>
      <p:sp>
        <p:nvSpPr>
          <p:cNvPr id="4" name="Slide Number Placeholder 5">
            <a:extLst>
              <a:ext uri="{FF2B5EF4-FFF2-40B4-BE49-F238E27FC236}">
                <a16:creationId xmlns:a16="http://schemas.microsoft.com/office/drawing/2014/main" id="{4FDD1575-5D52-780D-4C87-5293727BEDBA}"/>
              </a:ext>
            </a:extLst>
          </p:cNvPr>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rgbClr val="0A5D8F"/>
                </a:solidFill>
              </a:defRPr>
            </a:lvl1pPr>
          </a:lstStyle>
          <a:p>
            <a:r>
              <a:rPr lang="en-US"/>
              <a:t>May 2024 ∙ </a:t>
            </a:r>
            <a:fld id="{0DFE43CC-2105-3842-8138-D554C7AB1706}" type="slidenum">
              <a:rPr lang="en-US" smtClean="0"/>
              <a:pPr/>
              <a:t>‹#›</a:t>
            </a:fld>
            <a:endParaRPr lang="en-US"/>
          </a:p>
        </p:txBody>
      </p:sp>
    </p:spTree>
    <p:custDataLst>
      <p:tags r:id="rId1"/>
    </p:custDataLst>
    <p:extLst>
      <p:ext uri="{BB962C8B-B14F-4D97-AF65-F5344CB8AC3E}">
        <p14:creationId xmlns:p14="http://schemas.microsoft.com/office/powerpoint/2010/main" val="29833700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BFBA862-3165-7814-9B58-33993CAF57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4E98946-A22C-BAA8-28CF-C8AEC079FD2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D58E87-F9A1-1A1A-FF99-BF523164A6B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F5EF02-2F3D-47EA-964C-2645FDDD78DF}" type="datetimeFigureOut">
              <a:rPr lang="en-US" smtClean="0"/>
              <a:t>5/30/2024</a:t>
            </a:fld>
            <a:endParaRPr lang="en-US"/>
          </a:p>
        </p:txBody>
      </p:sp>
      <p:sp>
        <p:nvSpPr>
          <p:cNvPr id="5" name="Footer Placeholder 4">
            <a:extLst>
              <a:ext uri="{FF2B5EF4-FFF2-40B4-BE49-F238E27FC236}">
                <a16:creationId xmlns:a16="http://schemas.microsoft.com/office/drawing/2014/main" id="{E3DE6661-C1ED-06B1-207E-F900C1AF71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1E8065A-E43F-0657-3426-332D48E409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560B66-1225-4519-957B-D04918F3E2CC}" type="slidenum">
              <a:rPr lang="en-US" smtClean="0"/>
              <a:t>‹#›</a:t>
            </a:fld>
            <a:endParaRPr lang="en-US"/>
          </a:p>
        </p:txBody>
      </p:sp>
    </p:spTree>
    <p:custDataLst>
      <p:tags r:id="rId14"/>
    </p:custDataLst>
    <p:extLst>
      <p:ext uri="{BB962C8B-B14F-4D97-AF65-F5344CB8AC3E}">
        <p14:creationId xmlns:p14="http://schemas.microsoft.com/office/powerpoint/2010/main" val="19880662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7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3.png"/><Relationship Id="rId1" Type="http://schemas.openxmlformats.org/officeDocument/2006/relationships/slideLayout" Target="../slideLayouts/slideLayout1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14.jpeg"/><Relationship Id="rId1" Type="http://schemas.openxmlformats.org/officeDocument/2006/relationships/slideLayout" Target="../slideLayouts/slideLayout11.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7.xml"/><Relationship Id="rId1" Type="http://schemas.openxmlformats.org/officeDocument/2006/relationships/slideLayout" Target="../slideLayouts/slideLayout11.xml"/><Relationship Id="rId4" Type="http://schemas.openxmlformats.org/officeDocument/2006/relationships/image" Target="../media/image18.png"/></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slideLayout" Target="../slideLayouts/slideLayout2.xml"/><Relationship Id="rId1" Type="http://schemas.openxmlformats.org/officeDocument/2006/relationships/tags" Target="../tags/tag14.xml"/></Relationships>
</file>

<file path=ppt/slides/_rels/slide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2.xml"/><Relationship Id="rId1" Type="http://schemas.openxmlformats.org/officeDocument/2006/relationships/tags" Target="../tags/tag17.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2.xml"/><Relationship Id="rId1" Type="http://schemas.openxmlformats.org/officeDocument/2006/relationships/tags" Target="../tags/tag18.xml"/><Relationship Id="rId4" Type="http://schemas.openxmlformats.org/officeDocument/2006/relationships/image" Target="../media/image2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B8BDE98-DBC0-9A24-06B0-3507E9F55B0F}"/>
              </a:ext>
            </a:extLst>
          </p:cNvPr>
          <p:cNvSpPr txBox="1"/>
          <p:nvPr/>
        </p:nvSpPr>
        <p:spPr>
          <a:xfrm>
            <a:off x="2893925" y="2644170"/>
            <a:ext cx="7023798" cy="1569660"/>
          </a:xfrm>
          <a:prstGeom prst="rect">
            <a:avLst/>
          </a:prstGeom>
          <a:noFill/>
        </p:spPr>
        <p:txBody>
          <a:bodyPr wrap="square" rtlCol="0">
            <a:spAutoFit/>
          </a:bodyPr>
          <a:lstStyle/>
          <a:p>
            <a:pPr algn="ctr"/>
            <a:r>
              <a:rPr lang="en-US" sz="4800" b="1">
                <a:solidFill>
                  <a:srgbClr val="000000"/>
                </a:solidFill>
                <a:effectLst/>
                <a:latin typeface="Aptos" panose="020B0004020202020204" pitchFamily="34" charset="0"/>
                <a:ea typeface="Times New Roman" panose="02020603050405020304" pitchFamily="18" charset="0"/>
                <a:cs typeface="Calibri" panose="020F0502020204030204" pitchFamily="34" charset="0"/>
              </a:rPr>
              <a:t>Best Practices for Online Learning</a:t>
            </a:r>
            <a:r>
              <a:rPr lang="en-US" sz="4800">
                <a:solidFill>
                  <a:srgbClr val="000000"/>
                </a:solidFill>
                <a:effectLst/>
                <a:latin typeface="Aptos" panose="020B0004020202020204" pitchFamily="34" charset="0"/>
                <a:ea typeface="Times New Roman" panose="02020603050405020304" pitchFamily="18" charset="0"/>
                <a:cs typeface="Calibri" panose="020F0502020204030204" pitchFamily="34" charset="0"/>
              </a:rPr>
              <a:t> </a:t>
            </a:r>
            <a:endParaRPr lang="en-US" sz="4800"/>
          </a:p>
        </p:txBody>
      </p:sp>
    </p:spTree>
    <p:custDataLst>
      <p:tags r:id="rId1"/>
    </p:custDataLst>
    <p:extLst>
      <p:ext uri="{BB962C8B-B14F-4D97-AF65-F5344CB8AC3E}">
        <p14:creationId xmlns:p14="http://schemas.microsoft.com/office/powerpoint/2010/main" val="34138325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F2997-203A-1FCF-4A1A-2E46C74FC210}"/>
              </a:ext>
            </a:extLst>
          </p:cNvPr>
          <p:cNvSpPr>
            <a:spLocks noGrp="1"/>
          </p:cNvSpPr>
          <p:nvPr>
            <p:ph type="title"/>
          </p:nvPr>
        </p:nvSpPr>
        <p:spPr>
          <a:xfrm>
            <a:off x="688648" y="1433316"/>
            <a:ext cx="3932237" cy="1600200"/>
          </a:xfrm>
        </p:spPr>
        <p:txBody>
          <a:bodyPr/>
          <a:lstStyle/>
          <a:p>
            <a:r>
              <a:rPr lang="en-US" b="1">
                <a:ea typeface="Calibri Light"/>
                <a:cs typeface="Calibri Light"/>
              </a:rPr>
              <a:t>What We Are Not Talking About..</a:t>
            </a:r>
            <a:r>
              <a:rPr lang="en-US">
                <a:ea typeface="Calibri Light"/>
                <a:cs typeface="Calibri Light"/>
              </a:rPr>
              <a:t>.</a:t>
            </a:r>
            <a:endParaRPr lang="en-US"/>
          </a:p>
        </p:txBody>
      </p:sp>
      <p:sp>
        <p:nvSpPr>
          <p:cNvPr id="6" name="TextBox 5">
            <a:extLst>
              <a:ext uri="{FF2B5EF4-FFF2-40B4-BE49-F238E27FC236}">
                <a16:creationId xmlns:a16="http://schemas.microsoft.com/office/drawing/2014/main" id="{EFFF0F57-7B8A-F0E1-6DEE-EED3027DFAA4}"/>
              </a:ext>
            </a:extLst>
          </p:cNvPr>
          <p:cNvSpPr txBox="1"/>
          <p:nvPr/>
        </p:nvSpPr>
        <p:spPr>
          <a:xfrm>
            <a:off x="4371920" y="1434084"/>
            <a:ext cx="6536826" cy="584775"/>
          </a:xfrm>
          <a:prstGeom prst="rect">
            <a:avLst/>
          </a:prstGeom>
          <a:noFill/>
        </p:spPr>
        <p:txBody>
          <a:bodyPr wrap="square" lIns="91440" tIns="45720" rIns="91440" bIns="45720" rtlCol="0" anchor="t">
            <a:spAutoFit/>
          </a:bodyPr>
          <a:lstStyle/>
          <a:p>
            <a:pPr algn="r"/>
            <a:r>
              <a:rPr lang="en-US" sz="3200"/>
              <a:t>Fancy graphic design applications</a:t>
            </a:r>
          </a:p>
        </p:txBody>
      </p:sp>
      <p:sp>
        <p:nvSpPr>
          <p:cNvPr id="8" name="TextBox 7">
            <a:extLst>
              <a:ext uri="{FF2B5EF4-FFF2-40B4-BE49-F238E27FC236}">
                <a16:creationId xmlns:a16="http://schemas.microsoft.com/office/drawing/2014/main" id="{DF14B4BF-9AF4-B953-3E89-9CE90BC7411E}"/>
              </a:ext>
            </a:extLst>
          </p:cNvPr>
          <p:cNvSpPr txBox="1"/>
          <p:nvPr/>
        </p:nvSpPr>
        <p:spPr>
          <a:xfrm>
            <a:off x="3792548" y="2612766"/>
            <a:ext cx="7116198" cy="584775"/>
          </a:xfrm>
          <a:prstGeom prst="rect">
            <a:avLst/>
          </a:prstGeom>
          <a:noFill/>
        </p:spPr>
        <p:txBody>
          <a:bodyPr wrap="square" lIns="91440" tIns="45720" rIns="91440" bIns="45720" rtlCol="0" anchor="t">
            <a:spAutoFit/>
          </a:bodyPr>
          <a:lstStyle/>
          <a:p>
            <a:pPr algn="r"/>
            <a:r>
              <a:rPr lang="en-US" sz="3200"/>
              <a:t>Specific presentation/PD platforms</a:t>
            </a:r>
          </a:p>
        </p:txBody>
      </p:sp>
      <p:sp>
        <p:nvSpPr>
          <p:cNvPr id="10" name="TextBox 9">
            <a:extLst>
              <a:ext uri="{FF2B5EF4-FFF2-40B4-BE49-F238E27FC236}">
                <a16:creationId xmlns:a16="http://schemas.microsoft.com/office/drawing/2014/main" id="{E70F03B9-F6A1-7829-48A3-F7A5834BF64E}"/>
              </a:ext>
            </a:extLst>
          </p:cNvPr>
          <p:cNvSpPr txBox="1"/>
          <p:nvPr/>
        </p:nvSpPr>
        <p:spPr>
          <a:xfrm>
            <a:off x="6827953" y="3698245"/>
            <a:ext cx="4080793" cy="584775"/>
          </a:xfrm>
          <a:prstGeom prst="rect">
            <a:avLst/>
          </a:prstGeom>
          <a:noFill/>
        </p:spPr>
        <p:txBody>
          <a:bodyPr wrap="square" lIns="91440" tIns="45720" rIns="91440" bIns="45720" rtlCol="0" anchor="t">
            <a:spAutoFit/>
          </a:bodyPr>
          <a:lstStyle/>
          <a:p>
            <a:pPr algn="r"/>
            <a:r>
              <a:rPr lang="en-US" sz="3200"/>
              <a:t>Branding guidelines</a:t>
            </a:r>
          </a:p>
        </p:txBody>
      </p:sp>
      <p:sp>
        <p:nvSpPr>
          <p:cNvPr id="12" name="TextBox 11">
            <a:extLst>
              <a:ext uri="{FF2B5EF4-FFF2-40B4-BE49-F238E27FC236}">
                <a16:creationId xmlns:a16="http://schemas.microsoft.com/office/drawing/2014/main" id="{7A790E76-8CAE-6661-6710-D0019FE9B8CA}"/>
              </a:ext>
            </a:extLst>
          </p:cNvPr>
          <p:cNvSpPr txBox="1"/>
          <p:nvPr/>
        </p:nvSpPr>
        <p:spPr>
          <a:xfrm>
            <a:off x="6047059" y="4909674"/>
            <a:ext cx="4862146" cy="584775"/>
          </a:xfrm>
          <a:prstGeom prst="rect">
            <a:avLst/>
          </a:prstGeom>
          <a:noFill/>
        </p:spPr>
        <p:txBody>
          <a:bodyPr wrap="square" lIns="91440" tIns="45720" rIns="91440" bIns="45720" rtlCol="0" anchor="t">
            <a:spAutoFit/>
          </a:bodyPr>
          <a:lstStyle/>
          <a:p>
            <a:pPr algn="r"/>
            <a:r>
              <a:rPr lang="en-US" sz="3200"/>
              <a:t>Our good friends in Comms</a:t>
            </a:r>
            <a:endParaRPr lang="en-US"/>
          </a:p>
        </p:txBody>
      </p:sp>
    </p:spTree>
    <p:extLst>
      <p:ext uri="{BB962C8B-B14F-4D97-AF65-F5344CB8AC3E}">
        <p14:creationId xmlns:p14="http://schemas.microsoft.com/office/powerpoint/2010/main" val="21590873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F2997-203A-1FCF-4A1A-2E46C74FC210}"/>
              </a:ext>
            </a:extLst>
          </p:cNvPr>
          <p:cNvSpPr>
            <a:spLocks noGrp="1"/>
          </p:cNvSpPr>
          <p:nvPr>
            <p:ph type="title"/>
          </p:nvPr>
        </p:nvSpPr>
        <p:spPr>
          <a:xfrm>
            <a:off x="688647" y="1433316"/>
            <a:ext cx="3932237" cy="1600200"/>
          </a:xfrm>
        </p:spPr>
        <p:txBody>
          <a:bodyPr/>
          <a:lstStyle/>
          <a:p>
            <a:r>
              <a:rPr lang="en-US" b="1">
                <a:ea typeface="Calibri Light"/>
                <a:cs typeface="Calibri Light"/>
              </a:rPr>
              <a:t>What We Are Talking About..</a:t>
            </a:r>
            <a:r>
              <a:rPr lang="en-US">
                <a:ea typeface="Calibri Light"/>
                <a:cs typeface="Calibri Light"/>
              </a:rPr>
              <a:t>.</a:t>
            </a:r>
            <a:endParaRPr lang="en-US"/>
          </a:p>
        </p:txBody>
      </p:sp>
      <p:sp>
        <p:nvSpPr>
          <p:cNvPr id="6" name="TextBox 5">
            <a:extLst>
              <a:ext uri="{FF2B5EF4-FFF2-40B4-BE49-F238E27FC236}">
                <a16:creationId xmlns:a16="http://schemas.microsoft.com/office/drawing/2014/main" id="{EFFF0F57-7B8A-F0E1-6DEE-EED3027DFAA4}"/>
              </a:ext>
            </a:extLst>
          </p:cNvPr>
          <p:cNvSpPr txBox="1"/>
          <p:nvPr/>
        </p:nvSpPr>
        <p:spPr>
          <a:xfrm>
            <a:off x="4371920" y="1434084"/>
            <a:ext cx="6536826" cy="584775"/>
          </a:xfrm>
          <a:prstGeom prst="rect">
            <a:avLst/>
          </a:prstGeom>
          <a:noFill/>
        </p:spPr>
        <p:txBody>
          <a:bodyPr wrap="square" lIns="91440" tIns="45720" rIns="91440" bIns="45720" rtlCol="0" anchor="t">
            <a:spAutoFit/>
          </a:bodyPr>
          <a:lstStyle/>
          <a:p>
            <a:pPr algn="r"/>
            <a:r>
              <a:rPr lang="en-US" sz="3200"/>
              <a:t>Learning design principles</a:t>
            </a:r>
            <a:endParaRPr lang="en-US"/>
          </a:p>
        </p:txBody>
      </p:sp>
      <p:sp>
        <p:nvSpPr>
          <p:cNvPr id="8" name="TextBox 7">
            <a:extLst>
              <a:ext uri="{FF2B5EF4-FFF2-40B4-BE49-F238E27FC236}">
                <a16:creationId xmlns:a16="http://schemas.microsoft.com/office/drawing/2014/main" id="{DF14B4BF-9AF4-B953-3E89-9CE90BC7411E}"/>
              </a:ext>
            </a:extLst>
          </p:cNvPr>
          <p:cNvSpPr txBox="1"/>
          <p:nvPr/>
        </p:nvSpPr>
        <p:spPr>
          <a:xfrm>
            <a:off x="3792548" y="2612766"/>
            <a:ext cx="7116198" cy="584775"/>
          </a:xfrm>
          <a:prstGeom prst="rect">
            <a:avLst/>
          </a:prstGeom>
          <a:noFill/>
        </p:spPr>
        <p:txBody>
          <a:bodyPr wrap="square" lIns="91440" tIns="45720" rIns="91440" bIns="45720" rtlCol="0" anchor="t">
            <a:spAutoFit/>
          </a:bodyPr>
          <a:lstStyle/>
          <a:p>
            <a:pPr algn="r"/>
            <a:r>
              <a:rPr lang="en-US" sz="3200"/>
              <a:t>Why digital learning is important</a:t>
            </a:r>
            <a:endParaRPr lang="en-US"/>
          </a:p>
        </p:txBody>
      </p:sp>
      <p:sp>
        <p:nvSpPr>
          <p:cNvPr id="10" name="TextBox 9">
            <a:extLst>
              <a:ext uri="{FF2B5EF4-FFF2-40B4-BE49-F238E27FC236}">
                <a16:creationId xmlns:a16="http://schemas.microsoft.com/office/drawing/2014/main" id="{E70F03B9-F6A1-7829-48A3-F7A5834BF64E}"/>
              </a:ext>
            </a:extLst>
          </p:cNvPr>
          <p:cNvSpPr txBox="1"/>
          <p:nvPr/>
        </p:nvSpPr>
        <p:spPr>
          <a:xfrm>
            <a:off x="6021871" y="3698245"/>
            <a:ext cx="4886875" cy="1077218"/>
          </a:xfrm>
          <a:prstGeom prst="rect">
            <a:avLst/>
          </a:prstGeom>
          <a:noFill/>
        </p:spPr>
        <p:txBody>
          <a:bodyPr wrap="square" lIns="91440" tIns="45720" rIns="91440" bIns="45720" rtlCol="0" anchor="t">
            <a:spAutoFit/>
          </a:bodyPr>
          <a:lstStyle/>
          <a:p>
            <a:pPr algn="r"/>
            <a:r>
              <a:rPr lang="en-US" sz="3200"/>
              <a:t>Digital vs in-person learning</a:t>
            </a:r>
          </a:p>
          <a:p>
            <a:pPr algn="r"/>
            <a:endParaRPr lang="en-US" sz="3200">
              <a:ea typeface="Calibri"/>
              <a:cs typeface="Calibri"/>
            </a:endParaRPr>
          </a:p>
        </p:txBody>
      </p:sp>
      <p:sp>
        <p:nvSpPr>
          <p:cNvPr id="12" name="TextBox 11">
            <a:extLst>
              <a:ext uri="{FF2B5EF4-FFF2-40B4-BE49-F238E27FC236}">
                <a16:creationId xmlns:a16="http://schemas.microsoft.com/office/drawing/2014/main" id="{7A790E76-8CAE-6661-6710-D0019FE9B8CA}"/>
              </a:ext>
            </a:extLst>
          </p:cNvPr>
          <p:cNvSpPr txBox="1"/>
          <p:nvPr/>
        </p:nvSpPr>
        <p:spPr>
          <a:xfrm>
            <a:off x="6047059" y="4909674"/>
            <a:ext cx="4862146" cy="584775"/>
          </a:xfrm>
          <a:prstGeom prst="rect">
            <a:avLst/>
          </a:prstGeom>
          <a:noFill/>
        </p:spPr>
        <p:txBody>
          <a:bodyPr wrap="square" lIns="91440" tIns="45720" rIns="91440" bIns="45720" rtlCol="0" anchor="t">
            <a:spAutoFit/>
          </a:bodyPr>
          <a:lstStyle/>
          <a:p>
            <a:pPr algn="r"/>
            <a:r>
              <a:rPr lang="en-US" sz="3200"/>
              <a:t>Our good friends in IT</a:t>
            </a:r>
            <a:endParaRPr lang="en-US"/>
          </a:p>
        </p:txBody>
      </p:sp>
    </p:spTree>
    <p:extLst>
      <p:ext uri="{BB962C8B-B14F-4D97-AF65-F5344CB8AC3E}">
        <p14:creationId xmlns:p14="http://schemas.microsoft.com/office/powerpoint/2010/main" val="13567440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A61F8-F346-0DE3-EFF9-CFC3D6E425E3}"/>
              </a:ext>
            </a:extLst>
          </p:cNvPr>
          <p:cNvSpPr>
            <a:spLocks noGrp="1"/>
          </p:cNvSpPr>
          <p:nvPr>
            <p:ph type="title"/>
          </p:nvPr>
        </p:nvSpPr>
        <p:spPr>
          <a:xfrm>
            <a:off x="1582115" y="129346"/>
            <a:ext cx="6728167" cy="1155444"/>
          </a:xfrm>
        </p:spPr>
        <p:txBody>
          <a:bodyPr>
            <a:normAutofit fontScale="90000"/>
          </a:bodyPr>
          <a:lstStyle/>
          <a:p>
            <a:r>
              <a:rPr lang="en-US" b="1"/>
              <a:t>Digital Learning Design Philosophy</a:t>
            </a:r>
          </a:p>
        </p:txBody>
      </p:sp>
      <p:sp>
        <p:nvSpPr>
          <p:cNvPr id="3" name="TextBox 2">
            <a:extLst>
              <a:ext uri="{FF2B5EF4-FFF2-40B4-BE49-F238E27FC236}">
                <a16:creationId xmlns:a16="http://schemas.microsoft.com/office/drawing/2014/main" id="{010EB72C-AD80-5565-0A3C-B16365D6305B}"/>
              </a:ext>
            </a:extLst>
          </p:cNvPr>
          <p:cNvSpPr txBox="1"/>
          <p:nvPr/>
        </p:nvSpPr>
        <p:spPr>
          <a:xfrm>
            <a:off x="1582118" y="1402596"/>
            <a:ext cx="2286000" cy="584775"/>
          </a:xfrm>
          <a:prstGeom prst="rect">
            <a:avLst/>
          </a:prstGeom>
          <a:noFill/>
        </p:spPr>
        <p:txBody>
          <a:bodyPr wrap="square" rtlCol="0">
            <a:spAutoFit/>
          </a:bodyPr>
          <a:lstStyle/>
          <a:p>
            <a:r>
              <a:rPr lang="en-US" sz="3200"/>
              <a:t>Information</a:t>
            </a:r>
          </a:p>
        </p:txBody>
      </p:sp>
      <p:sp>
        <p:nvSpPr>
          <p:cNvPr id="4" name="TextBox 3">
            <a:extLst>
              <a:ext uri="{FF2B5EF4-FFF2-40B4-BE49-F238E27FC236}">
                <a16:creationId xmlns:a16="http://schemas.microsoft.com/office/drawing/2014/main" id="{B52B6FE3-980A-3C09-C6A9-31C6664B56B7}"/>
              </a:ext>
            </a:extLst>
          </p:cNvPr>
          <p:cNvSpPr txBox="1"/>
          <p:nvPr/>
        </p:nvSpPr>
        <p:spPr>
          <a:xfrm>
            <a:off x="1582118" y="2562386"/>
            <a:ext cx="2286000" cy="584775"/>
          </a:xfrm>
          <a:prstGeom prst="rect">
            <a:avLst/>
          </a:prstGeom>
          <a:noFill/>
        </p:spPr>
        <p:txBody>
          <a:bodyPr wrap="square" rtlCol="0">
            <a:spAutoFit/>
          </a:bodyPr>
          <a:lstStyle/>
          <a:p>
            <a:r>
              <a:rPr lang="en-US" sz="3200"/>
              <a:t>Experience</a:t>
            </a:r>
          </a:p>
        </p:txBody>
      </p:sp>
      <p:sp>
        <p:nvSpPr>
          <p:cNvPr id="5" name="TextBox 4">
            <a:extLst>
              <a:ext uri="{FF2B5EF4-FFF2-40B4-BE49-F238E27FC236}">
                <a16:creationId xmlns:a16="http://schemas.microsoft.com/office/drawing/2014/main" id="{E2AF3D2C-DF64-149A-981D-1354DE477191}"/>
              </a:ext>
            </a:extLst>
          </p:cNvPr>
          <p:cNvSpPr txBox="1"/>
          <p:nvPr/>
        </p:nvSpPr>
        <p:spPr>
          <a:xfrm>
            <a:off x="1582118" y="3710840"/>
            <a:ext cx="2286000" cy="584775"/>
          </a:xfrm>
          <a:prstGeom prst="rect">
            <a:avLst/>
          </a:prstGeom>
          <a:noFill/>
        </p:spPr>
        <p:txBody>
          <a:bodyPr wrap="square" rtlCol="0">
            <a:spAutoFit/>
          </a:bodyPr>
          <a:lstStyle/>
          <a:p>
            <a:r>
              <a:rPr lang="en-US" sz="3200"/>
              <a:t>Time</a:t>
            </a:r>
          </a:p>
        </p:txBody>
      </p:sp>
      <p:sp>
        <p:nvSpPr>
          <p:cNvPr id="6" name="TextBox 5">
            <a:extLst>
              <a:ext uri="{FF2B5EF4-FFF2-40B4-BE49-F238E27FC236}">
                <a16:creationId xmlns:a16="http://schemas.microsoft.com/office/drawing/2014/main" id="{3F862C4B-AB5E-F29E-B701-EF91D6088BE5}"/>
              </a:ext>
            </a:extLst>
          </p:cNvPr>
          <p:cNvSpPr txBox="1"/>
          <p:nvPr/>
        </p:nvSpPr>
        <p:spPr>
          <a:xfrm>
            <a:off x="1582117" y="4859294"/>
            <a:ext cx="3168113" cy="584775"/>
          </a:xfrm>
          <a:prstGeom prst="rect">
            <a:avLst/>
          </a:prstGeom>
          <a:noFill/>
        </p:spPr>
        <p:txBody>
          <a:bodyPr wrap="square" rtlCol="0">
            <a:spAutoFit/>
          </a:bodyPr>
          <a:lstStyle/>
          <a:p>
            <a:r>
              <a:rPr lang="en-US" sz="3200"/>
              <a:t>Utility in Context</a:t>
            </a:r>
          </a:p>
        </p:txBody>
      </p:sp>
      <p:sp>
        <p:nvSpPr>
          <p:cNvPr id="7" name="TextBox 6">
            <a:extLst>
              <a:ext uri="{FF2B5EF4-FFF2-40B4-BE49-F238E27FC236}">
                <a16:creationId xmlns:a16="http://schemas.microsoft.com/office/drawing/2014/main" id="{DC89B4D8-10B2-F005-2EB9-C9BAABB36329}"/>
              </a:ext>
            </a:extLst>
          </p:cNvPr>
          <p:cNvSpPr txBox="1"/>
          <p:nvPr/>
        </p:nvSpPr>
        <p:spPr>
          <a:xfrm>
            <a:off x="1582117" y="1875865"/>
            <a:ext cx="5517397" cy="646331"/>
          </a:xfrm>
          <a:prstGeom prst="rect">
            <a:avLst/>
          </a:prstGeom>
          <a:noFill/>
        </p:spPr>
        <p:txBody>
          <a:bodyPr wrap="square" rtlCol="0">
            <a:spAutoFit/>
          </a:bodyPr>
          <a:lstStyle/>
          <a:p>
            <a:r>
              <a:rPr lang="en-US" i="1"/>
              <a:t>Curate – Information is a commodity, so the info you select must have added personal value.</a:t>
            </a:r>
          </a:p>
        </p:txBody>
      </p:sp>
      <p:sp>
        <p:nvSpPr>
          <p:cNvPr id="8" name="TextBox 7">
            <a:extLst>
              <a:ext uri="{FF2B5EF4-FFF2-40B4-BE49-F238E27FC236}">
                <a16:creationId xmlns:a16="http://schemas.microsoft.com/office/drawing/2014/main" id="{54EA7E71-77F9-138C-ED75-0A3299A24F05}"/>
              </a:ext>
            </a:extLst>
          </p:cNvPr>
          <p:cNvSpPr txBox="1"/>
          <p:nvPr/>
        </p:nvSpPr>
        <p:spPr>
          <a:xfrm>
            <a:off x="1582116" y="2995465"/>
            <a:ext cx="5517397" cy="646331"/>
          </a:xfrm>
          <a:prstGeom prst="rect">
            <a:avLst/>
          </a:prstGeom>
          <a:noFill/>
        </p:spPr>
        <p:txBody>
          <a:bodyPr wrap="square" lIns="91440" tIns="45720" rIns="91440" bIns="45720" rtlCol="0" anchor="t">
            <a:spAutoFit/>
          </a:bodyPr>
          <a:lstStyle/>
          <a:p>
            <a:r>
              <a:rPr lang="en-US" i="1"/>
              <a:t>Engage – You control the entire experience, build a play with intermissions and speak to the senses.</a:t>
            </a:r>
          </a:p>
        </p:txBody>
      </p:sp>
      <p:sp>
        <p:nvSpPr>
          <p:cNvPr id="9" name="TextBox 8">
            <a:extLst>
              <a:ext uri="{FF2B5EF4-FFF2-40B4-BE49-F238E27FC236}">
                <a16:creationId xmlns:a16="http://schemas.microsoft.com/office/drawing/2014/main" id="{C1DFF417-2D10-5E2E-5E07-FC7DEEAD16D8}"/>
              </a:ext>
            </a:extLst>
          </p:cNvPr>
          <p:cNvSpPr txBox="1"/>
          <p:nvPr/>
        </p:nvSpPr>
        <p:spPr>
          <a:xfrm>
            <a:off x="1582116" y="4186569"/>
            <a:ext cx="5517397" cy="646331"/>
          </a:xfrm>
          <a:prstGeom prst="rect">
            <a:avLst/>
          </a:prstGeom>
          <a:noFill/>
        </p:spPr>
        <p:txBody>
          <a:bodyPr wrap="square" rtlCol="0">
            <a:spAutoFit/>
          </a:bodyPr>
          <a:lstStyle/>
          <a:p>
            <a:r>
              <a:rPr lang="en-US" i="1"/>
              <a:t>Focus – 90 minutes is the new 6 hours.  90 minutes is the limit of sustained concentration. 2-3 big points max. </a:t>
            </a:r>
          </a:p>
        </p:txBody>
      </p:sp>
      <p:sp>
        <p:nvSpPr>
          <p:cNvPr id="10" name="TextBox 9">
            <a:extLst>
              <a:ext uri="{FF2B5EF4-FFF2-40B4-BE49-F238E27FC236}">
                <a16:creationId xmlns:a16="http://schemas.microsoft.com/office/drawing/2014/main" id="{603BC7B0-4432-762F-FE69-0ED73BCE2873}"/>
              </a:ext>
            </a:extLst>
          </p:cNvPr>
          <p:cNvSpPr txBox="1"/>
          <p:nvPr/>
        </p:nvSpPr>
        <p:spPr>
          <a:xfrm>
            <a:off x="1582115" y="5377673"/>
            <a:ext cx="5717587" cy="646331"/>
          </a:xfrm>
          <a:prstGeom prst="rect">
            <a:avLst/>
          </a:prstGeom>
          <a:noFill/>
        </p:spPr>
        <p:txBody>
          <a:bodyPr wrap="square" rtlCol="0">
            <a:spAutoFit/>
          </a:bodyPr>
          <a:lstStyle/>
          <a:p>
            <a:r>
              <a:rPr lang="en-US" i="1"/>
              <a:t>One Cool Thing – Create the starting point that allows them to do one cool thing tomorrow.  They got it from there.</a:t>
            </a:r>
          </a:p>
        </p:txBody>
      </p:sp>
      <p:pic>
        <p:nvPicPr>
          <p:cNvPr id="12" name="Picture 11" descr="A group of people sitting in chairs&#10;&#10;Description automatically generated">
            <a:extLst>
              <a:ext uri="{FF2B5EF4-FFF2-40B4-BE49-F238E27FC236}">
                <a16:creationId xmlns:a16="http://schemas.microsoft.com/office/drawing/2014/main" id="{AB82B43F-0AB1-2A3E-A66B-0E9EFBDE85C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7281772" y="2299808"/>
            <a:ext cx="3750451" cy="2857844"/>
          </a:xfrm>
          <a:prstGeom prst="rect">
            <a:avLst/>
          </a:prstGeom>
        </p:spPr>
      </p:pic>
    </p:spTree>
    <p:extLst>
      <p:ext uri="{BB962C8B-B14F-4D97-AF65-F5344CB8AC3E}">
        <p14:creationId xmlns:p14="http://schemas.microsoft.com/office/powerpoint/2010/main" val="110455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46B7209E-A7EB-E2D8-5A2B-E91E8269B781}"/>
              </a:ext>
            </a:extLst>
          </p:cNvPr>
          <p:cNvSpPr/>
          <p:nvPr/>
        </p:nvSpPr>
        <p:spPr>
          <a:xfrm>
            <a:off x="6415873" y="1327202"/>
            <a:ext cx="5436159" cy="5335674"/>
          </a:xfrm>
          <a:prstGeom prst="ellipse">
            <a:avLst/>
          </a:prstGeom>
          <a:solidFill>
            <a:srgbClr val="F6C75F"/>
          </a:solidFill>
        </p:spPr>
        <p:style>
          <a:lnRef idx="2">
            <a:schemeClr val="accent1">
              <a:shade val="15000"/>
            </a:schemeClr>
          </a:lnRef>
          <a:fillRef idx="1">
            <a:schemeClr val="accent1"/>
          </a:fillRef>
          <a:effectRef idx="0">
            <a:schemeClr val="accent1"/>
          </a:effectRef>
          <a:fontRef idx="minor">
            <a:schemeClr val="lt1"/>
          </a:fontRef>
        </p:style>
        <p:txBody>
          <a:bodyPr rtlCol="0" anchor="t" anchorCtr="0"/>
          <a:lstStyle/>
          <a:p>
            <a:pPr algn="ctr"/>
            <a:endParaRPr lang="en-US">
              <a:solidFill>
                <a:schemeClr val="tx1"/>
              </a:solidFill>
            </a:endParaRPr>
          </a:p>
        </p:txBody>
      </p:sp>
      <p:sp>
        <p:nvSpPr>
          <p:cNvPr id="2" name="Title 1">
            <a:extLst>
              <a:ext uri="{FF2B5EF4-FFF2-40B4-BE49-F238E27FC236}">
                <a16:creationId xmlns:a16="http://schemas.microsoft.com/office/drawing/2014/main" id="{E182E63F-BA3F-A14F-34A5-E7618EE3F6E7}"/>
              </a:ext>
            </a:extLst>
          </p:cNvPr>
          <p:cNvSpPr>
            <a:spLocks noGrp="1"/>
          </p:cNvSpPr>
          <p:nvPr>
            <p:ph type="title"/>
          </p:nvPr>
        </p:nvSpPr>
        <p:spPr>
          <a:xfrm>
            <a:off x="1268991" y="283334"/>
            <a:ext cx="9801391" cy="941161"/>
          </a:xfrm>
        </p:spPr>
        <p:txBody>
          <a:bodyPr>
            <a:normAutofit fontScale="90000"/>
          </a:bodyPr>
          <a:lstStyle/>
          <a:p>
            <a:pPr algn="ctr"/>
            <a:r>
              <a:rPr lang="en-US" sz="3600" b="1"/>
              <a:t>Why Should I Care About Digital Learning Design?</a:t>
            </a:r>
            <a:br>
              <a:rPr lang="en-US" sz="3600" b="1"/>
            </a:br>
            <a:r>
              <a:rPr lang="en-US" sz="2700" b="1" i="1"/>
              <a:t>Let’s examine the benefits of delivery modes as staff</a:t>
            </a:r>
            <a:endParaRPr lang="en-US" sz="3600" b="1" i="1"/>
          </a:p>
        </p:txBody>
      </p:sp>
      <p:sp>
        <p:nvSpPr>
          <p:cNvPr id="3" name="Oval 2">
            <a:extLst>
              <a:ext uri="{FF2B5EF4-FFF2-40B4-BE49-F238E27FC236}">
                <a16:creationId xmlns:a16="http://schemas.microsoft.com/office/drawing/2014/main" id="{CCBD2EB9-AD6C-3A00-8C55-DCB09CC96FB4}"/>
              </a:ext>
            </a:extLst>
          </p:cNvPr>
          <p:cNvSpPr/>
          <p:nvPr/>
        </p:nvSpPr>
        <p:spPr>
          <a:xfrm>
            <a:off x="339970" y="1306286"/>
            <a:ext cx="5436159" cy="5335674"/>
          </a:xfrm>
          <a:prstGeom prst="ellipse">
            <a:avLst/>
          </a:prstGeom>
          <a:solidFill>
            <a:srgbClr val="F1829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B3292D60-CB40-48E7-02E1-7C783B6A0D5C}"/>
              </a:ext>
            </a:extLst>
          </p:cNvPr>
          <p:cNvSpPr/>
          <p:nvPr/>
        </p:nvSpPr>
        <p:spPr>
          <a:xfrm>
            <a:off x="4039437" y="1497204"/>
            <a:ext cx="4260501" cy="4995671"/>
          </a:xfrm>
          <a:prstGeom prst="rect">
            <a:avLst/>
          </a:prstGeom>
          <a:solidFill>
            <a:srgbClr val="F2A27E">
              <a:alpha val="46000"/>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lowchart: Terminator 5">
            <a:extLst>
              <a:ext uri="{FF2B5EF4-FFF2-40B4-BE49-F238E27FC236}">
                <a16:creationId xmlns:a16="http://schemas.microsoft.com/office/drawing/2014/main" id="{51268421-B803-360B-5D5F-C02C12FA6550}"/>
              </a:ext>
            </a:extLst>
          </p:cNvPr>
          <p:cNvSpPr/>
          <p:nvPr/>
        </p:nvSpPr>
        <p:spPr>
          <a:xfrm>
            <a:off x="8299934" y="2132369"/>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Flowchart: Terminator 6">
            <a:extLst>
              <a:ext uri="{FF2B5EF4-FFF2-40B4-BE49-F238E27FC236}">
                <a16:creationId xmlns:a16="http://schemas.microsoft.com/office/drawing/2014/main" id="{504EA2E3-A3D8-7BAC-0BC2-A5CDBC816D80}"/>
              </a:ext>
            </a:extLst>
          </p:cNvPr>
          <p:cNvSpPr/>
          <p:nvPr/>
        </p:nvSpPr>
        <p:spPr>
          <a:xfrm>
            <a:off x="8299936" y="2793443"/>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Flowchart: Terminator 7">
            <a:extLst>
              <a:ext uri="{FF2B5EF4-FFF2-40B4-BE49-F238E27FC236}">
                <a16:creationId xmlns:a16="http://schemas.microsoft.com/office/drawing/2014/main" id="{B358CE09-0A31-932B-9B08-86BD1BB9FBCB}"/>
              </a:ext>
            </a:extLst>
          </p:cNvPr>
          <p:cNvSpPr/>
          <p:nvPr/>
        </p:nvSpPr>
        <p:spPr>
          <a:xfrm>
            <a:off x="8299935" y="3452139"/>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Flowchart: Terminator 8">
            <a:extLst>
              <a:ext uri="{FF2B5EF4-FFF2-40B4-BE49-F238E27FC236}">
                <a16:creationId xmlns:a16="http://schemas.microsoft.com/office/drawing/2014/main" id="{B604563C-F664-6058-EE10-12D9CCF1662B}"/>
              </a:ext>
            </a:extLst>
          </p:cNvPr>
          <p:cNvSpPr/>
          <p:nvPr/>
        </p:nvSpPr>
        <p:spPr>
          <a:xfrm>
            <a:off x="8299937" y="4110836"/>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Flowchart: Terminator 9">
            <a:extLst>
              <a:ext uri="{FF2B5EF4-FFF2-40B4-BE49-F238E27FC236}">
                <a16:creationId xmlns:a16="http://schemas.microsoft.com/office/drawing/2014/main" id="{A866DAF8-BBB5-F4E2-AFAA-68637C854DEC}"/>
              </a:ext>
            </a:extLst>
          </p:cNvPr>
          <p:cNvSpPr/>
          <p:nvPr/>
        </p:nvSpPr>
        <p:spPr>
          <a:xfrm>
            <a:off x="8301010" y="4783785"/>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1" name="Flowchart: Terminator 10">
            <a:extLst>
              <a:ext uri="{FF2B5EF4-FFF2-40B4-BE49-F238E27FC236}">
                <a16:creationId xmlns:a16="http://schemas.microsoft.com/office/drawing/2014/main" id="{8FA15A3B-E9F8-7778-81C4-E6EBA03F7DB7}"/>
              </a:ext>
            </a:extLst>
          </p:cNvPr>
          <p:cNvSpPr/>
          <p:nvPr/>
        </p:nvSpPr>
        <p:spPr>
          <a:xfrm>
            <a:off x="8299934" y="5444598"/>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2" name="Flowchart: Terminator 11">
            <a:extLst>
              <a:ext uri="{FF2B5EF4-FFF2-40B4-BE49-F238E27FC236}">
                <a16:creationId xmlns:a16="http://schemas.microsoft.com/office/drawing/2014/main" id="{F26D34BB-7DD5-8711-DAA6-94327B76E8BC}"/>
              </a:ext>
            </a:extLst>
          </p:cNvPr>
          <p:cNvSpPr/>
          <p:nvPr/>
        </p:nvSpPr>
        <p:spPr>
          <a:xfrm>
            <a:off x="266279" y="2132369"/>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Flowchart: Terminator 12">
            <a:extLst>
              <a:ext uri="{FF2B5EF4-FFF2-40B4-BE49-F238E27FC236}">
                <a16:creationId xmlns:a16="http://schemas.microsoft.com/office/drawing/2014/main" id="{4955F92A-68B3-B43F-1DCD-0C7BD54F99D2}"/>
              </a:ext>
            </a:extLst>
          </p:cNvPr>
          <p:cNvSpPr/>
          <p:nvPr/>
        </p:nvSpPr>
        <p:spPr>
          <a:xfrm>
            <a:off x="266281" y="2793443"/>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Flowchart: Terminator 13">
            <a:extLst>
              <a:ext uri="{FF2B5EF4-FFF2-40B4-BE49-F238E27FC236}">
                <a16:creationId xmlns:a16="http://schemas.microsoft.com/office/drawing/2014/main" id="{CA5144A1-2201-A76D-5B8F-27316DC8100C}"/>
              </a:ext>
            </a:extLst>
          </p:cNvPr>
          <p:cNvSpPr/>
          <p:nvPr/>
        </p:nvSpPr>
        <p:spPr>
          <a:xfrm>
            <a:off x="266280" y="3452139"/>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Flowchart: Terminator 14">
            <a:extLst>
              <a:ext uri="{FF2B5EF4-FFF2-40B4-BE49-F238E27FC236}">
                <a16:creationId xmlns:a16="http://schemas.microsoft.com/office/drawing/2014/main" id="{73EFB4A4-B23C-8F8A-4A9A-458B282050F8}"/>
              </a:ext>
            </a:extLst>
          </p:cNvPr>
          <p:cNvSpPr/>
          <p:nvPr/>
        </p:nvSpPr>
        <p:spPr>
          <a:xfrm>
            <a:off x="266282" y="4110836"/>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Flowchart: Terminator 15">
            <a:extLst>
              <a:ext uri="{FF2B5EF4-FFF2-40B4-BE49-F238E27FC236}">
                <a16:creationId xmlns:a16="http://schemas.microsoft.com/office/drawing/2014/main" id="{44436285-0AF8-37AB-D137-D15BA2E6685C}"/>
              </a:ext>
            </a:extLst>
          </p:cNvPr>
          <p:cNvSpPr/>
          <p:nvPr/>
        </p:nvSpPr>
        <p:spPr>
          <a:xfrm>
            <a:off x="244108" y="4783785"/>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Flowchart: Terminator 16">
            <a:extLst>
              <a:ext uri="{FF2B5EF4-FFF2-40B4-BE49-F238E27FC236}">
                <a16:creationId xmlns:a16="http://schemas.microsoft.com/office/drawing/2014/main" id="{968760D2-7B60-D93C-C8CD-BBFADB8119E5}"/>
              </a:ext>
            </a:extLst>
          </p:cNvPr>
          <p:cNvSpPr/>
          <p:nvPr/>
        </p:nvSpPr>
        <p:spPr>
          <a:xfrm>
            <a:off x="266279" y="5444598"/>
            <a:ext cx="3778181" cy="502418"/>
          </a:xfrm>
          <a:prstGeom prst="flowChartTerminator">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Flowchart: Terminator 17">
            <a:extLst>
              <a:ext uri="{FF2B5EF4-FFF2-40B4-BE49-F238E27FC236}">
                <a16:creationId xmlns:a16="http://schemas.microsoft.com/office/drawing/2014/main" id="{3AC542F0-B61B-35FC-D6F7-2796F8FC72B3}"/>
              </a:ext>
            </a:extLst>
          </p:cNvPr>
          <p:cNvSpPr/>
          <p:nvPr/>
        </p:nvSpPr>
        <p:spPr>
          <a:xfrm>
            <a:off x="2045615" y="1434041"/>
            <a:ext cx="1956976" cy="502418"/>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In-Person</a:t>
            </a:r>
            <a:endParaRPr lang="en-US" b="1">
              <a:solidFill>
                <a:schemeClr val="tx1"/>
              </a:solidFill>
            </a:endParaRPr>
          </a:p>
        </p:txBody>
      </p:sp>
      <p:sp>
        <p:nvSpPr>
          <p:cNvPr id="19" name="Flowchart: Terminator 18">
            <a:extLst>
              <a:ext uri="{FF2B5EF4-FFF2-40B4-BE49-F238E27FC236}">
                <a16:creationId xmlns:a16="http://schemas.microsoft.com/office/drawing/2014/main" id="{A5C767EA-BF16-B9BA-58F7-EDB9333C2EEC}"/>
              </a:ext>
            </a:extLst>
          </p:cNvPr>
          <p:cNvSpPr/>
          <p:nvPr/>
        </p:nvSpPr>
        <p:spPr>
          <a:xfrm>
            <a:off x="8299934" y="1476288"/>
            <a:ext cx="1956976" cy="502418"/>
          </a:xfrm>
          <a:prstGeom prst="flowChartTerminator">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a:solidFill>
                  <a:schemeClr val="tx1"/>
                </a:solidFill>
              </a:rPr>
              <a:t>Digital</a:t>
            </a:r>
            <a:endParaRPr lang="en-US" b="1">
              <a:solidFill>
                <a:schemeClr val="tx1"/>
              </a:solidFill>
            </a:endParaRPr>
          </a:p>
        </p:txBody>
      </p:sp>
      <p:sp>
        <p:nvSpPr>
          <p:cNvPr id="21" name="TextBox 20">
            <a:extLst>
              <a:ext uri="{FF2B5EF4-FFF2-40B4-BE49-F238E27FC236}">
                <a16:creationId xmlns:a16="http://schemas.microsoft.com/office/drawing/2014/main" id="{EAAA6F8E-6605-72CD-2467-39A5FA3D59E8}"/>
              </a:ext>
            </a:extLst>
          </p:cNvPr>
          <p:cNvSpPr txBox="1"/>
          <p:nvPr/>
        </p:nvSpPr>
        <p:spPr>
          <a:xfrm>
            <a:off x="246863" y="429490"/>
            <a:ext cx="152777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ea typeface="Calibri"/>
                <a:cs typeface="Calibri"/>
              </a:rPr>
              <a:t>Group</a:t>
            </a:r>
            <a:endParaRPr lang="en-US">
              <a:ea typeface="Calibri"/>
              <a:cs typeface="Calibri"/>
            </a:endParaRPr>
          </a:p>
          <a:p>
            <a:pPr algn="ctr"/>
            <a:r>
              <a:rPr lang="en-US" b="1">
                <a:ea typeface="Calibri"/>
                <a:cs typeface="Calibri"/>
              </a:rPr>
              <a:t>Activity</a:t>
            </a:r>
          </a:p>
        </p:txBody>
      </p:sp>
    </p:spTree>
    <p:extLst>
      <p:ext uri="{BB962C8B-B14F-4D97-AF65-F5344CB8AC3E}">
        <p14:creationId xmlns:p14="http://schemas.microsoft.com/office/powerpoint/2010/main" val="17484526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7B238-1182-4E36-D4FA-6A50C960488C}"/>
              </a:ext>
            </a:extLst>
          </p:cNvPr>
          <p:cNvSpPr>
            <a:spLocks noGrp="1"/>
          </p:cNvSpPr>
          <p:nvPr>
            <p:ph type="ctrTitle"/>
          </p:nvPr>
        </p:nvSpPr>
        <p:spPr>
          <a:xfrm>
            <a:off x="5948313" y="65689"/>
            <a:ext cx="5825765" cy="1415615"/>
          </a:xfrm>
        </p:spPr>
        <p:txBody>
          <a:bodyPr/>
          <a:lstStyle/>
          <a:p>
            <a:r>
              <a:rPr lang="en-US" b="1"/>
              <a:t>Building The Experience</a:t>
            </a:r>
          </a:p>
        </p:txBody>
      </p:sp>
      <p:sp>
        <p:nvSpPr>
          <p:cNvPr id="3" name="Subtitle 2">
            <a:extLst>
              <a:ext uri="{FF2B5EF4-FFF2-40B4-BE49-F238E27FC236}">
                <a16:creationId xmlns:a16="http://schemas.microsoft.com/office/drawing/2014/main" id="{C39E6812-B4A6-EA4D-BE0B-B9462035095C}"/>
              </a:ext>
            </a:extLst>
          </p:cNvPr>
          <p:cNvSpPr>
            <a:spLocks noGrp="1"/>
          </p:cNvSpPr>
          <p:nvPr>
            <p:ph type="subTitle" idx="1"/>
          </p:nvPr>
        </p:nvSpPr>
        <p:spPr>
          <a:xfrm>
            <a:off x="6260783" y="1694332"/>
            <a:ext cx="5384370" cy="4544422"/>
          </a:xfrm>
        </p:spPr>
        <p:txBody>
          <a:bodyPr vert="horz" lIns="91440" tIns="45720" rIns="91440" bIns="45720" rtlCol="0" anchor="t">
            <a:normAutofit fontScale="85000" lnSpcReduction="20000"/>
          </a:bodyPr>
          <a:lstStyle/>
          <a:p>
            <a:pPr algn="l"/>
            <a:r>
              <a:rPr lang="en-US"/>
              <a:t>Every good story/lesson utilizes a structure that forms and guides the experience.  Social Emotional frameworks help us evaluate the components of the structure for optimal experience.</a:t>
            </a:r>
          </a:p>
          <a:p>
            <a:pPr algn="l"/>
            <a:endParaRPr lang="en-US"/>
          </a:p>
          <a:p>
            <a:pPr algn="l"/>
            <a:r>
              <a:rPr lang="en-US" b="1"/>
              <a:t>[Pedagogical]</a:t>
            </a:r>
            <a:endParaRPr lang="en-US" b="1">
              <a:ea typeface="Calibri"/>
              <a:cs typeface="Calibri"/>
            </a:endParaRPr>
          </a:p>
          <a:p>
            <a:pPr marL="342900" indent="-342900" algn="l">
              <a:buFont typeface="Arial" panose="020B0604020202020204" pitchFamily="34" charset="0"/>
              <a:buChar char="•"/>
            </a:pPr>
            <a:r>
              <a:rPr lang="en-US"/>
              <a:t>4-E Framework</a:t>
            </a:r>
            <a:endParaRPr lang="en-US">
              <a:ea typeface="Calibri"/>
              <a:cs typeface="Calibri"/>
            </a:endParaRPr>
          </a:p>
          <a:p>
            <a:pPr marL="342900" indent="-342900" algn="l">
              <a:buFont typeface="Arial" panose="020B0604020202020204" pitchFamily="34" charset="0"/>
              <a:buChar char="•"/>
            </a:pPr>
            <a:r>
              <a:rPr lang="en-US"/>
              <a:t>5-E Instructional Framework</a:t>
            </a:r>
            <a:endParaRPr lang="en-US">
              <a:ea typeface="Calibri"/>
              <a:cs typeface="Calibri"/>
            </a:endParaRPr>
          </a:p>
          <a:p>
            <a:pPr marL="342900" indent="-342900" algn="l">
              <a:buFont typeface="Arial" panose="020B0604020202020204" pitchFamily="34" charset="0"/>
              <a:buChar char="•"/>
            </a:pPr>
            <a:r>
              <a:rPr lang="en-US"/>
              <a:t>Backward Curriculum Design</a:t>
            </a:r>
            <a:endParaRPr lang="en-US">
              <a:ea typeface="Calibri"/>
              <a:cs typeface="Calibri"/>
            </a:endParaRPr>
          </a:p>
          <a:p>
            <a:pPr marL="342900" indent="-342900" algn="l">
              <a:buFont typeface="Arial" panose="020B0604020202020204" pitchFamily="34" charset="0"/>
              <a:buChar char="•"/>
            </a:pPr>
            <a:r>
              <a:rPr lang="en-US"/>
              <a:t>Conversational Framework</a:t>
            </a:r>
            <a:endParaRPr lang="en-US">
              <a:ea typeface="Calibri"/>
              <a:cs typeface="Calibri"/>
            </a:endParaRPr>
          </a:p>
          <a:p>
            <a:pPr algn="l"/>
            <a:endParaRPr lang="en-US"/>
          </a:p>
          <a:p>
            <a:pPr algn="l"/>
            <a:r>
              <a:rPr lang="en-US" b="1"/>
              <a:t>[Narrative]</a:t>
            </a:r>
            <a:endParaRPr lang="en-US" b="1">
              <a:ea typeface="Calibri"/>
              <a:cs typeface="Calibri"/>
            </a:endParaRPr>
          </a:p>
          <a:p>
            <a:pPr marL="342900" indent="-342900" algn="l">
              <a:buFont typeface="Arial" panose="020B0604020202020204" pitchFamily="34" charset="0"/>
              <a:buChar char="•"/>
            </a:pPr>
            <a:r>
              <a:rPr lang="en-US"/>
              <a:t>Classic Story Structure</a:t>
            </a:r>
            <a:endParaRPr lang="en-US">
              <a:ea typeface="Calibri"/>
              <a:cs typeface="Calibri"/>
            </a:endParaRPr>
          </a:p>
          <a:p>
            <a:pPr marL="342900" indent="-342900" algn="l">
              <a:buFont typeface="Arial" panose="020B0604020202020204" pitchFamily="34" charset="0"/>
              <a:buChar char="•"/>
            </a:pPr>
            <a:r>
              <a:rPr lang="en-US"/>
              <a:t>Hero’s vs Heroine's  Journey</a:t>
            </a:r>
            <a:endParaRPr lang="en-US">
              <a:ea typeface="Calibri"/>
              <a:cs typeface="Calibri"/>
            </a:endParaRPr>
          </a:p>
          <a:p>
            <a:pPr marL="342900" indent="-342900" algn="l">
              <a:buFont typeface="Arial" panose="020B0604020202020204" pitchFamily="34" charset="0"/>
              <a:buChar char="•"/>
            </a:pPr>
            <a:r>
              <a:rPr lang="en-US"/>
              <a:t>Three Act Structure</a:t>
            </a:r>
            <a:endParaRPr lang="en-US">
              <a:ea typeface="Calibri"/>
              <a:cs typeface="Calibri"/>
            </a:endParaRPr>
          </a:p>
          <a:p>
            <a:pPr marL="342900" indent="-342900" algn="l">
              <a:buFont typeface="Arial" panose="020B0604020202020204" pitchFamily="34" charset="0"/>
              <a:buChar char="•"/>
            </a:pPr>
            <a:r>
              <a:rPr lang="en-US"/>
              <a:t>Seven Point Story Structure</a:t>
            </a:r>
            <a:endParaRPr lang="en-US">
              <a:ea typeface="Calibri"/>
              <a:cs typeface="Calibri"/>
            </a:endParaRPr>
          </a:p>
          <a:p>
            <a:pPr marL="342900" indent="-342900" algn="l">
              <a:buFont typeface="Arial" panose="020B0604020202020204" pitchFamily="34" charset="0"/>
              <a:buChar char="•"/>
            </a:pPr>
            <a:endParaRPr lang="en-US"/>
          </a:p>
          <a:p>
            <a:pPr marL="342900" indent="-342900" algn="l">
              <a:buFont typeface="Arial" panose="020B0604020202020204" pitchFamily="34" charset="0"/>
              <a:buChar char="•"/>
            </a:pPr>
            <a:endParaRPr lang="en-US"/>
          </a:p>
          <a:p>
            <a:pPr marL="342900" indent="-342900" algn="l">
              <a:buFont typeface="Arial" panose="020B0604020202020204" pitchFamily="34" charset="0"/>
              <a:buChar char="•"/>
            </a:pPr>
            <a:endParaRPr lang="en-US"/>
          </a:p>
        </p:txBody>
      </p:sp>
      <p:sp>
        <p:nvSpPr>
          <p:cNvPr id="4" name="Subtitle 2">
            <a:extLst>
              <a:ext uri="{FF2B5EF4-FFF2-40B4-BE49-F238E27FC236}">
                <a16:creationId xmlns:a16="http://schemas.microsoft.com/office/drawing/2014/main" id="{5E4FBF07-160C-6A04-0FEF-D3EA183C74AF}"/>
              </a:ext>
            </a:extLst>
          </p:cNvPr>
          <p:cNvSpPr txBox="1">
            <a:spLocks/>
          </p:cNvSpPr>
          <p:nvPr/>
        </p:nvSpPr>
        <p:spPr>
          <a:xfrm>
            <a:off x="10121847" y="3850343"/>
            <a:ext cx="1869525" cy="1415615"/>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b="1"/>
              <a:t>[Social Emotional]</a:t>
            </a:r>
          </a:p>
          <a:p>
            <a:pPr marL="342900" indent="-342900" algn="l">
              <a:buFont typeface="Arial" panose="020B0604020202020204" pitchFamily="34" charset="0"/>
              <a:buChar char="•"/>
            </a:pPr>
            <a:r>
              <a:rPr lang="en-US"/>
              <a:t>SCARF</a:t>
            </a:r>
          </a:p>
          <a:p>
            <a:pPr marL="342900" indent="-342900" algn="l">
              <a:buFont typeface="Arial" panose="020B0604020202020204" pitchFamily="34" charset="0"/>
              <a:buChar char="•"/>
            </a:pPr>
            <a:r>
              <a:rPr lang="en-US"/>
              <a:t>UDL</a:t>
            </a:r>
          </a:p>
          <a:p>
            <a:pPr marL="342900" indent="-342900" algn="l">
              <a:buFont typeface="Arial" panose="020B0604020202020204" pitchFamily="34" charset="0"/>
              <a:buChar char="•"/>
            </a:pPr>
            <a:r>
              <a:rPr lang="en-US"/>
              <a:t>Partnership Principles</a:t>
            </a:r>
          </a:p>
        </p:txBody>
      </p:sp>
      <p:sp>
        <p:nvSpPr>
          <p:cNvPr id="5" name="Arrow: Bent-Up 4">
            <a:extLst>
              <a:ext uri="{FF2B5EF4-FFF2-40B4-BE49-F238E27FC236}">
                <a16:creationId xmlns:a16="http://schemas.microsoft.com/office/drawing/2014/main" id="{679E11E6-6BB4-F7DA-BD66-51BEAE5BBC3B}"/>
              </a:ext>
            </a:extLst>
          </p:cNvPr>
          <p:cNvSpPr/>
          <p:nvPr/>
        </p:nvSpPr>
        <p:spPr>
          <a:xfrm rot="16200000">
            <a:off x="10279553" y="3022438"/>
            <a:ext cx="497711" cy="813122"/>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Bent-Up 5">
            <a:extLst>
              <a:ext uri="{FF2B5EF4-FFF2-40B4-BE49-F238E27FC236}">
                <a16:creationId xmlns:a16="http://schemas.microsoft.com/office/drawing/2014/main" id="{B862144E-A2D4-D052-A69F-8F2863856A18}"/>
              </a:ext>
            </a:extLst>
          </p:cNvPr>
          <p:cNvSpPr/>
          <p:nvPr/>
        </p:nvSpPr>
        <p:spPr>
          <a:xfrm rot="5400000" flipV="1">
            <a:off x="10279553" y="5134639"/>
            <a:ext cx="497711" cy="813122"/>
          </a:xfrm>
          <a:prstGeom prst="bentUp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017369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47ECB-CF5D-F036-83AA-1E875B5ACF16}"/>
              </a:ext>
            </a:extLst>
          </p:cNvPr>
          <p:cNvSpPr>
            <a:spLocks noGrp="1"/>
          </p:cNvSpPr>
          <p:nvPr>
            <p:ph type="title"/>
          </p:nvPr>
        </p:nvSpPr>
        <p:spPr/>
        <p:txBody>
          <a:bodyPr/>
          <a:lstStyle/>
          <a:p>
            <a:r>
              <a:rPr lang="en-US" b="1"/>
              <a:t>5E Instructional Model</a:t>
            </a:r>
          </a:p>
        </p:txBody>
      </p:sp>
      <p:pic>
        <p:nvPicPr>
          <p:cNvPr id="4" name="Picture 3">
            <a:extLst>
              <a:ext uri="{FF2B5EF4-FFF2-40B4-BE49-F238E27FC236}">
                <a16:creationId xmlns:a16="http://schemas.microsoft.com/office/drawing/2014/main" id="{72580CDB-95FE-533C-8ABA-04FE8BD8F81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047893" y="503122"/>
            <a:ext cx="7814108" cy="6823130"/>
          </a:xfrm>
          <a:prstGeom prst="rect">
            <a:avLst/>
          </a:prstGeom>
        </p:spPr>
      </p:pic>
      <p:sp>
        <p:nvSpPr>
          <p:cNvPr id="3" name="TextBox 2">
            <a:extLst>
              <a:ext uri="{FF2B5EF4-FFF2-40B4-BE49-F238E27FC236}">
                <a16:creationId xmlns:a16="http://schemas.microsoft.com/office/drawing/2014/main" id="{3F8E81C4-6FD3-4400-FB1A-E6D9740F71AE}"/>
              </a:ext>
            </a:extLst>
          </p:cNvPr>
          <p:cNvSpPr txBox="1"/>
          <p:nvPr/>
        </p:nvSpPr>
        <p:spPr>
          <a:xfrm>
            <a:off x="937552" y="2048720"/>
            <a:ext cx="5139160" cy="3908762"/>
          </a:xfrm>
          <a:prstGeom prst="rect">
            <a:avLst/>
          </a:prstGeom>
          <a:noFill/>
        </p:spPr>
        <p:txBody>
          <a:bodyPr wrap="square" rtlCol="0">
            <a:spAutoFit/>
          </a:bodyPr>
          <a:lstStyle/>
          <a:p>
            <a:pPr marL="342900" indent="-342900">
              <a:buFont typeface="+mj-lt"/>
              <a:buAutoNum type="arabicPeriod"/>
            </a:pPr>
            <a:r>
              <a:rPr lang="en-US" sz="2800"/>
              <a:t>Engage</a:t>
            </a:r>
          </a:p>
          <a:p>
            <a:pPr marL="914400" lvl="1" indent="-457200">
              <a:buFont typeface="Arial" panose="020B0604020202020204" pitchFamily="34" charset="0"/>
              <a:buChar char="•"/>
            </a:pPr>
            <a:r>
              <a:rPr lang="en-US" sz="2000" i="1"/>
              <a:t>Novel, Emotional, Descriptive</a:t>
            </a:r>
          </a:p>
          <a:p>
            <a:pPr marL="342900" indent="-342900">
              <a:buFont typeface="+mj-lt"/>
              <a:buAutoNum type="arabicPeriod"/>
            </a:pPr>
            <a:r>
              <a:rPr lang="en-US" sz="2800"/>
              <a:t>Explore</a:t>
            </a:r>
          </a:p>
          <a:p>
            <a:pPr marL="914400" lvl="1" indent="-457200">
              <a:buFont typeface="Arial" panose="020B0604020202020204" pitchFamily="34" charset="0"/>
              <a:buChar char="•"/>
            </a:pPr>
            <a:r>
              <a:rPr lang="en-US" sz="2000" i="1"/>
              <a:t>Prior knowledge</a:t>
            </a:r>
          </a:p>
          <a:p>
            <a:pPr marL="342900" indent="-342900">
              <a:buFont typeface="+mj-lt"/>
              <a:buAutoNum type="arabicPeriod"/>
            </a:pPr>
            <a:r>
              <a:rPr lang="en-US" sz="2800"/>
              <a:t>Explain</a:t>
            </a:r>
          </a:p>
          <a:p>
            <a:pPr marL="914400" lvl="1" indent="-457200">
              <a:buFont typeface="Arial" panose="020B0604020202020204" pitchFamily="34" charset="0"/>
              <a:buChar char="•"/>
            </a:pPr>
            <a:r>
              <a:rPr lang="en-US" sz="2000" i="1"/>
              <a:t>The big idea(s)</a:t>
            </a:r>
          </a:p>
          <a:p>
            <a:pPr marL="342900" indent="-342900">
              <a:buFont typeface="+mj-lt"/>
              <a:buAutoNum type="arabicPeriod"/>
            </a:pPr>
            <a:r>
              <a:rPr lang="en-US" sz="2800"/>
              <a:t>Elaborate</a:t>
            </a:r>
          </a:p>
          <a:p>
            <a:pPr marL="914400" lvl="1" indent="-457200">
              <a:buFont typeface="Arial" panose="020B0604020202020204" pitchFamily="34" charset="0"/>
              <a:buChar char="•"/>
            </a:pPr>
            <a:r>
              <a:rPr lang="en-US" sz="2000" i="1"/>
              <a:t>Activity</a:t>
            </a:r>
          </a:p>
          <a:p>
            <a:pPr marL="342900" indent="-342900">
              <a:buFont typeface="+mj-lt"/>
              <a:buAutoNum type="arabicPeriod"/>
            </a:pPr>
            <a:r>
              <a:rPr lang="en-US" sz="2800"/>
              <a:t>Evaluate</a:t>
            </a:r>
          </a:p>
          <a:p>
            <a:pPr marL="914400" lvl="1" indent="-457200">
              <a:buFont typeface="Arial" panose="020B0604020202020204" pitchFamily="34" charset="0"/>
              <a:buChar char="•"/>
            </a:pPr>
            <a:r>
              <a:rPr lang="en-US" sz="2000" i="1"/>
              <a:t>Reflection and context</a:t>
            </a:r>
          </a:p>
        </p:txBody>
      </p:sp>
      <p:sp>
        <p:nvSpPr>
          <p:cNvPr id="5" name="Arrow: Curved Left 4">
            <a:extLst>
              <a:ext uri="{FF2B5EF4-FFF2-40B4-BE49-F238E27FC236}">
                <a16:creationId xmlns:a16="http://schemas.microsoft.com/office/drawing/2014/main" id="{3EA3FCD2-510A-86FE-1914-528C1952DA79}"/>
              </a:ext>
            </a:extLst>
          </p:cNvPr>
          <p:cNvSpPr/>
          <p:nvPr/>
        </p:nvSpPr>
        <p:spPr>
          <a:xfrm flipV="1">
            <a:off x="3563649" y="3796496"/>
            <a:ext cx="544010" cy="706055"/>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 name="Arrow: Curved Left 5">
            <a:extLst>
              <a:ext uri="{FF2B5EF4-FFF2-40B4-BE49-F238E27FC236}">
                <a16:creationId xmlns:a16="http://schemas.microsoft.com/office/drawing/2014/main" id="{17EA65B3-E81B-2548-3F57-8B0290E97D85}"/>
              </a:ext>
            </a:extLst>
          </p:cNvPr>
          <p:cNvSpPr/>
          <p:nvPr/>
        </p:nvSpPr>
        <p:spPr>
          <a:xfrm flipH="1">
            <a:off x="289367" y="3796496"/>
            <a:ext cx="544010" cy="706055"/>
          </a:xfrm>
          <a:prstGeom prst="curvedLef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TextBox 6">
            <a:extLst>
              <a:ext uri="{FF2B5EF4-FFF2-40B4-BE49-F238E27FC236}">
                <a16:creationId xmlns:a16="http://schemas.microsoft.com/office/drawing/2014/main" id="{2190E20E-8B70-2635-D72C-24223CB6E0D0}"/>
              </a:ext>
            </a:extLst>
          </p:cNvPr>
          <p:cNvSpPr txBox="1"/>
          <p:nvPr/>
        </p:nvSpPr>
        <p:spPr>
          <a:xfrm>
            <a:off x="335028" y="838829"/>
            <a:ext cx="120660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ea typeface="Calibri"/>
                <a:cs typeface="Calibri"/>
              </a:rPr>
              <a:t>Pedagogy</a:t>
            </a:r>
            <a:endParaRPr lang="en-US">
              <a:ea typeface="Calibri" panose="020F0502020204030204"/>
              <a:cs typeface="Calibri" panose="020F0502020204030204"/>
            </a:endParaRPr>
          </a:p>
        </p:txBody>
      </p:sp>
    </p:spTree>
    <p:extLst>
      <p:ext uri="{BB962C8B-B14F-4D97-AF65-F5344CB8AC3E}">
        <p14:creationId xmlns:p14="http://schemas.microsoft.com/office/powerpoint/2010/main" val="2435226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47ECB-CF5D-F036-83AA-1E875B5ACF16}"/>
              </a:ext>
            </a:extLst>
          </p:cNvPr>
          <p:cNvSpPr>
            <a:spLocks noGrp="1"/>
          </p:cNvSpPr>
          <p:nvPr>
            <p:ph type="title"/>
          </p:nvPr>
        </p:nvSpPr>
        <p:spPr/>
        <p:txBody>
          <a:bodyPr/>
          <a:lstStyle/>
          <a:p>
            <a:r>
              <a:rPr lang="en-US" b="1"/>
              <a:t>5E Instructional Model</a:t>
            </a:r>
          </a:p>
        </p:txBody>
      </p:sp>
      <p:pic>
        <p:nvPicPr>
          <p:cNvPr id="7" name="Picture 6" descr="story structure | the 3-act story structure plotted onto a diagram">
            <a:extLst>
              <a:ext uri="{FF2B5EF4-FFF2-40B4-BE49-F238E27FC236}">
                <a16:creationId xmlns:a16="http://schemas.microsoft.com/office/drawing/2014/main" id="{9FCB05F0-23FF-C5F1-BBBA-56A242E6871C}"/>
              </a:ext>
            </a:extLst>
          </p:cNvPr>
          <p:cNvPicPr>
            <a:picLocks noChangeAspect="1"/>
          </p:cNvPicPr>
          <p:nvPr/>
        </p:nvPicPr>
        <p:blipFill>
          <a:blip r:embed="rId3"/>
          <a:stretch>
            <a:fillRect/>
          </a:stretch>
        </p:blipFill>
        <p:spPr>
          <a:xfrm>
            <a:off x="2047954" y="251345"/>
            <a:ext cx="8681760" cy="6008945"/>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9" name="TextBox 8">
            <a:extLst>
              <a:ext uri="{FF2B5EF4-FFF2-40B4-BE49-F238E27FC236}">
                <a16:creationId xmlns:a16="http://schemas.microsoft.com/office/drawing/2014/main" id="{BDD98FA7-0DE2-693F-D9A0-9384A0B52474}"/>
              </a:ext>
            </a:extLst>
          </p:cNvPr>
          <p:cNvSpPr txBox="1"/>
          <p:nvPr/>
        </p:nvSpPr>
        <p:spPr>
          <a:xfrm>
            <a:off x="385408" y="838829"/>
            <a:ext cx="120660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ea typeface="Calibri"/>
                <a:cs typeface="Calibri"/>
              </a:rPr>
              <a:t>Narrative</a:t>
            </a:r>
            <a:endParaRPr lang="en-US">
              <a:ea typeface="Calibri" panose="020F0502020204030204"/>
              <a:cs typeface="Calibri" panose="020F0502020204030204"/>
            </a:endParaRPr>
          </a:p>
        </p:txBody>
      </p:sp>
    </p:spTree>
    <p:extLst>
      <p:ext uri="{BB962C8B-B14F-4D97-AF65-F5344CB8AC3E}">
        <p14:creationId xmlns:p14="http://schemas.microsoft.com/office/powerpoint/2010/main" val="7028313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31" name="Rectangle 25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866120-4BEB-DC62-A8B8-CDCADEE8942A}"/>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3000"/>
              <a:t>Increasingly isolated protagonist stomps around prodding evil with pointy bits, eventually fatally prods baddie, gains glory and honor</a:t>
            </a:r>
            <a:br>
              <a:rPr lang="en-US" sz="3000"/>
            </a:br>
            <a:r>
              <a:rPr lang="en-US" sz="3000"/>
              <a:t>~ The Heroine's Journey by Gail Carringer</a:t>
            </a:r>
          </a:p>
        </p:txBody>
      </p:sp>
      <p:sp>
        <p:nvSpPr>
          <p:cNvPr id="25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01" name="Picture 2500" descr="Hero's journey - Wikipedia">
            <a:extLst>
              <a:ext uri="{FF2B5EF4-FFF2-40B4-BE49-F238E27FC236}">
                <a16:creationId xmlns:a16="http://schemas.microsoft.com/office/drawing/2014/main" id="{E4971612-7272-C873-187F-4036430F2779}"/>
              </a:ext>
            </a:extLst>
          </p:cNvPr>
          <p:cNvPicPr>
            <a:picLocks noChangeAspect="1"/>
          </p:cNvPicPr>
          <p:nvPr/>
        </p:nvPicPr>
        <p:blipFill rotWithShape="1">
          <a:blip r:embed="rId2"/>
          <a:srcRect l="161" r="3147" b="-3"/>
          <a:stretch/>
        </p:blipFill>
        <p:spPr>
          <a:xfrm>
            <a:off x="7285658" y="2075976"/>
            <a:ext cx="4631064" cy="4870512"/>
          </a:xfrm>
          <a:prstGeom prst="rect">
            <a:avLst/>
          </a:prstGeom>
        </p:spPr>
      </p:pic>
      <p:graphicFrame>
        <p:nvGraphicFramePr>
          <p:cNvPr id="2527" name="Diagram 2">
            <a:extLst>
              <a:ext uri="{FF2B5EF4-FFF2-40B4-BE49-F238E27FC236}">
                <a16:creationId xmlns:a16="http://schemas.microsoft.com/office/drawing/2014/main" id="{98C8C9F5-C949-F58D-5539-A3641CA088E1}"/>
              </a:ext>
            </a:extLst>
          </p:cNvPr>
          <p:cNvGraphicFramePr/>
          <p:nvPr>
            <p:extLst>
              <p:ext uri="{D42A27DB-BD31-4B8C-83A1-F6EECF244321}">
                <p14:modId xmlns:p14="http://schemas.microsoft.com/office/powerpoint/2010/main" val="2743934569"/>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0048574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531" name="Rectangle 2530">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A866120-4BEB-DC62-A8B8-CDCADEE8942A}"/>
              </a:ext>
            </a:extLst>
          </p:cNvPr>
          <p:cNvSpPr>
            <a:spLocks noGrp="1"/>
          </p:cNvSpPr>
          <p:nvPr>
            <p:ph type="title"/>
          </p:nvPr>
        </p:nvSpPr>
        <p:spPr>
          <a:xfrm>
            <a:off x="572493" y="238539"/>
            <a:ext cx="11018520" cy="1434415"/>
          </a:xfrm>
        </p:spPr>
        <p:txBody>
          <a:bodyPr vert="horz" lIns="91440" tIns="45720" rIns="91440" bIns="45720" rtlCol="0" anchor="b">
            <a:normAutofit/>
          </a:bodyPr>
          <a:lstStyle/>
          <a:p>
            <a:r>
              <a:rPr lang="en-US" sz="3000"/>
              <a:t>Increasingly networked protagonist strides around with good friends, prodding them and others to victory, together.</a:t>
            </a:r>
            <a:br>
              <a:rPr lang="en-US" sz="3000"/>
            </a:br>
            <a:r>
              <a:rPr lang="en-US" sz="3000"/>
              <a:t>~ The Heroine's Journey by Gail Carringer</a:t>
            </a:r>
          </a:p>
        </p:txBody>
      </p:sp>
      <p:sp>
        <p:nvSpPr>
          <p:cNvPr id="2533"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descr="Heroine's Journey – True Life Coach">
            <a:extLst>
              <a:ext uri="{FF2B5EF4-FFF2-40B4-BE49-F238E27FC236}">
                <a16:creationId xmlns:a16="http://schemas.microsoft.com/office/drawing/2014/main" id="{37753472-4035-FA8E-7339-866C4196F34D}"/>
              </a:ext>
            </a:extLst>
          </p:cNvPr>
          <p:cNvPicPr>
            <a:picLocks noChangeAspect="1"/>
          </p:cNvPicPr>
          <p:nvPr/>
        </p:nvPicPr>
        <p:blipFill rotWithShape="1">
          <a:blip r:embed="rId2"/>
          <a:srcRect t="1490" r="-1" b="10266"/>
          <a:stretch/>
        </p:blipFill>
        <p:spPr>
          <a:xfrm>
            <a:off x="7543658" y="1937976"/>
            <a:ext cx="4289064" cy="4498512"/>
          </a:xfrm>
          <a:prstGeom prst="rect">
            <a:avLst/>
          </a:prstGeom>
        </p:spPr>
      </p:pic>
      <p:graphicFrame>
        <p:nvGraphicFramePr>
          <p:cNvPr id="2527" name="Diagram 2">
            <a:extLst>
              <a:ext uri="{FF2B5EF4-FFF2-40B4-BE49-F238E27FC236}">
                <a16:creationId xmlns:a16="http://schemas.microsoft.com/office/drawing/2014/main" id="{883B8BEF-5759-180E-F248-2442722CB0C2}"/>
              </a:ext>
            </a:extLst>
          </p:cNvPr>
          <p:cNvGraphicFramePr/>
          <p:nvPr>
            <p:extLst>
              <p:ext uri="{D42A27DB-BD31-4B8C-83A1-F6EECF244321}">
                <p14:modId xmlns:p14="http://schemas.microsoft.com/office/powerpoint/2010/main" val="861355822"/>
              </p:ext>
            </p:extLst>
          </p:nvPr>
        </p:nvGraphicFramePr>
        <p:xfrm>
          <a:off x="572493" y="2071316"/>
          <a:ext cx="6713552" cy="411917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99682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DA2E7C1E-2B5A-4BBA-AE51-1CD8C19309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6">
            <a:extLst>
              <a:ext uri="{FF2B5EF4-FFF2-40B4-BE49-F238E27FC236}">
                <a16:creationId xmlns:a16="http://schemas.microsoft.com/office/drawing/2014/main" id="{43DF76B1-5174-4FAF-9D19-FFEE984268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838200" y="720953"/>
            <a:ext cx="10515600" cy="5416094"/>
          </a:xfrm>
          <a:custGeom>
            <a:avLst/>
            <a:gdLst>
              <a:gd name="connsiteX0" fmla="*/ 0 w 10515600"/>
              <a:gd name="connsiteY0" fmla="*/ 0 h 5416094"/>
              <a:gd name="connsiteX1" fmla="*/ 552069 w 10515600"/>
              <a:gd name="connsiteY1" fmla="*/ 0 h 5416094"/>
              <a:gd name="connsiteX2" fmla="*/ 893826 w 10515600"/>
              <a:gd name="connsiteY2" fmla="*/ 0 h 5416094"/>
              <a:gd name="connsiteX3" fmla="*/ 1761363 w 10515600"/>
              <a:gd name="connsiteY3" fmla="*/ 0 h 5416094"/>
              <a:gd name="connsiteX4" fmla="*/ 2313432 w 10515600"/>
              <a:gd name="connsiteY4" fmla="*/ 0 h 5416094"/>
              <a:gd name="connsiteX5" fmla="*/ 2865501 w 10515600"/>
              <a:gd name="connsiteY5" fmla="*/ 0 h 5416094"/>
              <a:gd name="connsiteX6" fmla="*/ 3733038 w 10515600"/>
              <a:gd name="connsiteY6" fmla="*/ 0 h 5416094"/>
              <a:gd name="connsiteX7" fmla="*/ 4179951 w 10515600"/>
              <a:gd name="connsiteY7" fmla="*/ 0 h 5416094"/>
              <a:gd name="connsiteX8" fmla="*/ 5047488 w 10515600"/>
              <a:gd name="connsiteY8" fmla="*/ 0 h 5416094"/>
              <a:gd name="connsiteX9" fmla="*/ 5915025 w 10515600"/>
              <a:gd name="connsiteY9" fmla="*/ 0 h 5416094"/>
              <a:gd name="connsiteX10" fmla="*/ 6572250 w 10515600"/>
              <a:gd name="connsiteY10" fmla="*/ 0 h 5416094"/>
              <a:gd name="connsiteX11" fmla="*/ 7439787 w 10515600"/>
              <a:gd name="connsiteY11" fmla="*/ 0 h 5416094"/>
              <a:gd name="connsiteX12" fmla="*/ 7991856 w 10515600"/>
              <a:gd name="connsiteY12" fmla="*/ 0 h 5416094"/>
              <a:gd name="connsiteX13" fmla="*/ 8543925 w 10515600"/>
              <a:gd name="connsiteY13" fmla="*/ 0 h 5416094"/>
              <a:gd name="connsiteX14" fmla="*/ 9306306 w 10515600"/>
              <a:gd name="connsiteY14" fmla="*/ 0 h 5416094"/>
              <a:gd name="connsiteX15" fmla="*/ 9858375 w 10515600"/>
              <a:gd name="connsiteY15" fmla="*/ 0 h 5416094"/>
              <a:gd name="connsiteX16" fmla="*/ 10515600 w 10515600"/>
              <a:gd name="connsiteY16" fmla="*/ 0 h 5416094"/>
              <a:gd name="connsiteX17" fmla="*/ 10515600 w 10515600"/>
              <a:gd name="connsiteY17" fmla="*/ 785334 h 5416094"/>
              <a:gd name="connsiteX18" fmla="*/ 10515600 w 10515600"/>
              <a:gd name="connsiteY18" fmla="*/ 1516506 h 5416094"/>
              <a:gd name="connsiteX19" fmla="*/ 10515600 w 10515600"/>
              <a:gd name="connsiteY19" fmla="*/ 2247679 h 5416094"/>
              <a:gd name="connsiteX20" fmla="*/ 10515600 w 10515600"/>
              <a:gd name="connsiteY20" fmla="*/ 2762208 h 5416094"/>
              <a:gd name="connsiteX21" fmla="*/ 10515600 w 10515600"/>
              <a:gd name="connsiteY21" fmla="*/ 3330898 h 5416094"/>
              <a:gd name="connsiteX22" fmla="*/ 10515600 w 10515600"/>
              <a:gd name="connsiteY22" fmla="*/ 4062071 h 5416094"/>
              <a:gd name="connsiteX23" fmla="*/ 10515600 w 10515600"/>
              <a:gd name="connsiteY23" fmla="*/ 4684921 h 5416094"/>
              <a:gd name="connsiteX24" fmla="*/ 10515600 w 10515600"/>
              <a:gd name="connsiteY24" fmla="*/ 5416094 h 5416094"/>
              <a:gd name="connsiteX25" fmla="*/ 9753219 w 10515600"/>
              <a:gd name="connsiteY25" fmla="*/ 5416094 h 5416094"/>
              <a:gd name="connsiteX26" fmla="*/ 9411462 w 10515600"/>
              <a:gd name="connsiteY26" fmla="*/ 5416094 h 5416094"/>
              <a:gd name="connsiteX27" fmla="*/ 8754237 w 10515600"/>
              <a:gd name="connsiteY27" fmla="*/ 5416094 h 5416094"/>
              <a:gd name="connsiteX28" fmla="*/ 8307324 w 10515600"/>
              <a:gd name="connsiteY28" fmla="*/ 5416094 h 5416094"/>
              <a:gd name="connsiteX29" fmla="*/ 7544943 w 10515600"/>
              <a:gd name="connsiteY29" fmla="*/ 5416094 h 5416094"/>
              <a:gd name="connsiteX30" fmla="*/ 7098030 w 10515600"/>
              <a:gd name="connsiteY30" fmla="*/ 5416094 h 5416094"/>
              <a:gd name="connsiteX31" fmla="*/ 6335649 w 10515600"/>
              <a:gd name="connsiteY31" fmla="*/ 5416094 h 5416094"/>
              <a:gd name="connsiteX32" fmla="*/ 5993892 w 10515600"/>
              <a:gd name="connsiteY32" fmla="*/ 5416094 h 5416094"/>
              <a:gd name="connsiteX33" fmla="*/ 5231511 w 10515600"/>
              <a:gd name="connsiteY33" fmla="*/ 5416094 h 5416094"/>
              <a:gd name="connsiteX34" fmla="*/ 4784598 w 10515600"/>
              <a:gd name="connsiteY34" fmla="*/ 5416094 h 5416094"/>
              <a:gd name="connsiteX35" fmla="*/ 4442841 w 10515600"/>
              <a:gd name="connsiteY35" fmla="*/ 5416094 h 5416094"/>
              <a:gd name="connsiteX36" fmla="*/ 3995928 w 10515600"/>
              <a:gd name="connsiteY36" fmla="*/ 5416094 h 5416094"/>
              <a:gd name="connsiteX37" fmla="*/ 3233547 w 10515600"/>
              <a:gd name="connsiteY37" fmla="*/ 5416094 h 5416094"/>
              <a:gd name="connsiteX38" fmla="*/ 2786634 w 10515600"/>
              <a:gd name="connsiteY38" fmla="*/ 5416094 h 5416094"/>
              <a:gd name="connsiteX39" fmla="*/ 2444877 w 10515600"/>
              <a:gd name="connsiteY39" fmla="*/ 5416094 h 5416094"/>
              <a:gd name="connsiteX40" fmla="*/ 1997964 w 10515600"/>
              <a:gd name="connsiteY40" fmla="*/ 5416094 h 5416094"/>
              <a:gd name="connsiteX41" fmla="*/ 1445895 w 10515600"/>
              <a:gd name="connsiteY41" fmla="*/ 5416094 h 5416094"/>
              <a:gd name="connsiteX42" fmla="*/ 788670 w 10515600"/>
              <a:gd name="connsiteY42" fmla="*/ 5416094 h 5416094"/>
              <a:gd name="connsiteX43" fmla="*/ 0 w 10515600"/>
              <a:gd name="connsiteY43" fmla="*/ 5416094 h 5416094"/>
              <a:gd name="connsiteX44" fmla="*/ 0 w 10515600"/>
              <a:gd name="connsiteY44" fmla="*/ 4630760 h 5416094"/>
              <a:gd name="connsiteX45" fmla="*/ 0 w 10515600"/>
              <a:gd name="connsiteY45" fmla="*/ 3953749 h 5416094"/>
              <a:gd name="connsiteX46" fmla="*/ 0 w 10515600"/>
              <a:gd name="connsiteY46" fmla="*/ 3276737 h 5416094"/>
              <a:gd name="connsiteX47" fmla="*/ 0 w 10515600"/>
              <a:gd name="connsiteY47" fmla="*/ 2599725 h 5416094"/>
              <a:gd name="connsiteX48" fmla="*/ 0 w 10515600"/>
              <a:gd name="connsiteY48" fmla="*/ 1922713 h 5416094"/>
              <a:gd name="connsiteX49" fmla="*/ 0 w 10515600"/>
              <a:gd name="connsiteY49" fmla="*/ 1299863 h 5416094"/>
              <a:gd name="connsiteX50" fmla="*/ 0 w 10515600"/>
              <a:gd name="connsiteY50" fmla="*/ 0 h 54160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10515600" h="5416094" extrusionOk="0">
                <a:moveTo>
                  <a:pt x="0" y="0"/>
                </a:moveTo>
                <a:cubicBezTo>
                  <a:pt x="230793" y="14353"/>
                  <a:pt x="332416" y="21392"/>
                  <a:pt x="552069" y="0"/>
                </a:cubicBezTo>
                <a:cubicBezTo>
                  <a:pt x="771722" y="-21392"/>
                  <a:pt x="761737" y="-14337"/>
                  <a:pt x="893826" y="0"/>
                </a:cubicBezTo>
                <a:cubicBezTo>
                  <a:pt x="1025915" y="14337"/>
                  <a:pt x="1441584" y="-15498"/>
                  <a:pt x="1761363" y="0"/>
                </a:cubicBezTo>
                <a:cubicBezTo>
                  <a:pt x="2081142" y="15498"/>
                  <a:pt x="2111503" y="7278"/>
                  <a:pt x="2313432" y="0"/>
                </a:cubicBezTo>
                <a:cubicBezTo>
                  <a:pt x="2515361" y="-7278"/>
                  <a:pt x="2743584" y="-17845"/>
                  <a:pt x="2865501" y="0"/>
                </a:cubicBezTo>
                <a:cubicBezTo>
                  <a:pt x="2987418" y="17845"/>
                  <a:pt x="3345183" y="8208"/>
                  <a:pt x="3733038" y="0"/>
                </a:cubicBezTo>
                <a:cubicBezTo>
                  <a:pt x="4120893" y="-8208"/>
                  <a:pt x="4009066" y="-3159"/>
                  <a:pt x="4179951" y="0"/>
                </a:cubicBezTo>
                <a:cubicBezTo>
                  <a:pt x="4350836" y="3159"/>
                  <a:pt x="4735020" y="17517"/>
                  <a:pt x="5047488" y="0"/>
                </a:cubicBezTo>
                <a:cubicBezTo>
                  <a:pt x="5359956" y="-17517"/>
                  <a:pt x="5662148" y="-17777"/>
                  <a:pt x="5915025" y="0"/>
                </a:cubicBezTo>
                <a:cubicBezTo>
                  <a:pt x="6167902" y="17777"/>
                  <a:pt x="6308797" y="30350"/>
                  <a:pt x="6572250" y="0"/>
                </a:cubicBezTo>
                <a:cubicBezTo>
                  <a:pt x="6835703" y="-30350"/>
                  <a:pt x="7107419" y="-9627"/>
                  <a:pt x="7439787" y="0"/>
                </a:cubicBezTo>
                <a:cubicBezTo>
                  <a:pt x="7772155" y="9627"/>
                  <a:pt x="7844034" y="-9098"/>
                  <a:pt x="7991856" y="0"/>
                </a:cubicBezTo>
                <a:cubicBezTo>
                  <a:pt x="8139678" y="9098"/>
                  <a:pt x="8289889" y="-20239"/>
                  <a:pt x="8543925" y="0"/>
                </a:cubicBezTo>
                <a:cubicBezTo>
                  <a:pt x="8797961" y="20239"/>
                  <a:pt x="8994198" y="29575"/>
                  <a:pt x="9306306" y="0"/>
                </a:cubicBezTo>
                <a:cubicBezTo>
                  <a:pt x="9618414" y="-29575"/>
                  <a:pt x="9739118" y="-23835"/>
                  <a:pt x="9858375" y="0"/>
                </a:cubicBezTo>
                <a:cubicBezTo>
                  <a:pt x="9977632" y="23835"/>
                  <a:pt x="10370488" y="-4069"/>
                  <a:pt x="10515600" y="0"/>
                </a:cubicBezTo>
                <a:cubicBezTo>
                  <a:pt x="10524919" y="196329"/>
                  <a:pt x="10549062" y="488432"/>
                  <a:pt x="10515600" y="785334"/>
                </a:cubicBezTo>
                <a:cubicBezTo>
                  <a:pt x="10482138" y="1082236"/>
                  <a:pt x="10536385" y="1323726"/>
                  <a:pt x="10515600" y="1516506"/>
                </a:cubicBezTo>
                <a:cubicBezTo>
                  <a:pt x="10494815" y="1709286"/>
                  <a:pt x="10546328" y="2097632"/>
                  <a:pt x="10515600" y="2247679"/>
                </a:cubicBezTo>
                <a:cubicBezTo>
                  <a:pt x="10484872" y="2397726"/>
                  <a:pt x="10491771" y="2577292"/>
                  <a:pt x="10515600" y="2762208"/>
                </a:cubicBezTo>
                <a:cubicBezTo>
                  <a:pt x="10539429" y="2947124"/>
                  <a:pt x="10511007" y="3105736"/>
                  <a:pt x="10515600" y="3330898"/>
                </a:cubicBezTo>
                <a:cubicBezTo>
                  <a:pt x="10520194" y="3556060"/>
                  <a:pt x="10497393" y="3882611"/>
                  <a:pt x="10515600" y="4062071"/>
                </a:cubicBezTo>
                <a:cubicBezTo>
                  <a:pt x="10533807" y="4241531"/>
                  <a:pt x="10544791" y="4505155"/>
                  <a:pt x="10515600" y="4684921"/>
                </a:cubicBezTo>
                <a:cubicBezTo>
                  <a:pt x="10486410" y="4864687"/>
                  <a:pt x="10497356" y="5246484"/>
                  <a:pt x="10515600" y="5416094"/>
                </a:cubicBezTo>
                <a:cubicBezTo>
                  <a:pt x="10245623" y="5445692"/>
                  <a:pt x="10029676" y="5415505"/>
                  <a:pt x="9753219" y="5416094"/>
                </a:cubicBezTo>
                <a:cubicBezTo>
                  <a:pt x="9476762" y="5416683"/>
                  <a:pt x="9553148" y="5422760"/>
                  <a:pt x="9411462" y="5416094"/>
                </a:cubicBezTo>
                <a:cubicBezTo>
                  <a:pt x="9269776" y="5409428"/>
                  <a:pt x="8927709" y="5385012"/>
                  <a:pt x="8754237" y="5416094"/>
                </a:cubicBezTo>
                <a:cubicBezTo>
                  <a:pt x="8580766" y="5447176"/>
                  <a:pt x="8413264" y="5410024"/>
                  <a:pt x="8307324" y="5416094"/>
                </a:cubicBezTo>
                <a:cubicBezTo>
                  <a:pt x="8201384" y="5422164"/>
                  <a:pt x="7912690" y="5421686"/>
                  <a:pt x="7544943" y="5416094"/>
                </a:cubicBezTo>
                <a:cubicBezTo>
                  <a:pt x="7177196" y="5410502"/>
                  <a:pt x="7304235" y="5418502"/>
                  <a:pt x="7098030" y="5416094"/>
                </a:cubicBezTo>
                <a:cubicBezTo>
                  <a:pt x="6891825" y="5413686"/>
                  <a:pt x="6541479" y="5434609"/>
                  <a:pt x="6335649" y="5416094"/>
                </a:cubicBezTo>
                <a:cubicBezTo>
                  <a:pt x="6129819" y="5397579"/>
                  <a:pt x="6106541" y="5402791"/>
                  <a:pt x="5993892" y="5416094"/>
                </a:cubicBezTo>
                <a:cubicBezTo>
                  <a:pt x="5881243" y="5429397"/>
                  <a:pt x="5545248" y="5437743"/>
                  <a:pt x="5231511" y="5416094"/>
                </a:cubicBezTo>
                <a:cubicBezTo>
                  <a:pt x="4917774" y="5394445"/>
                  <a:pt x="4963237" y="5426599"/>
                  <a:pt x="4784598" y="5416094"/>
                </a:cubicBezTo>
                <a:cubicBezTo>
                  <a:pt x="4605959" y="5405589"/>
                  <a:pt x="4605904" y="5406658"/>
                  <a:pt x="4442841" y="5416094"/>
                </a:cubicBezTo>
                <a:cubicBezTo>
                  <a:pt x="4279778" y="5425530"/>
                  <a:pt x="4177180" y="5426138"/>
                  <a:pt x="3995928" y="5416094"/>
                </a:cubicBezTo>
                <a:cubicBezTo>
                  <a:pt x="3814676" y="5406050"/>
                  <a:pt x="3516440" y="5429234"/>
                  <a:pt x="3233547" y="5416094"/>
                </a:cubicBezTo>
                <a:cubicBezTo>
                  <a:pt x="2950654" y="5402954"/>
                  <a:pt x="2884354" y="5436103"/>
                  <a:pt x="2786634" y="5416094"/>
                </a:cubicBezTo>
                <a:cubicBezTo>
                  <a:pt x="2688914" y="5396085"/>
                  <a:pt x="2522958" y="5423232"/>
                  <a:pt x="2444877" y="5416094"/>
                </a:cubicBezTo>
                <a:cubicBezTo>
                  <a:pt x="2366796" y="5408956"/>
                  <a:pt x="2104768" y="5395479"/>
                  <a:pt x="1997964" y="5416094"/>
                </a:cubicBezTo>
                <a:cubicBezTo>
                  <a:pt x="1891160" y="5436709"/>
                  <a:pt x="1573016" y="5412376"/>
                  <a:pt x="1445895" y="5416094"/>
                </a:cubicBezTo>
                <a:cubicBezTo>
                  <a:pt x="1318774" y="5419812"/>
                  <a:pt x="986443" y="5400529"/>
                  <a:pt x="788670" y="5416094"/>
                </a:cubicBezTo>
                <a:cubicBezTo>
                  <a:pt x="590897" y="5431659"/>
                  <a:pt x="363709" y="5381266"/>
                  <a:pt x="0" y="5416094"/>
                </a:cubicBezTo>
                <a:cubicBezTo>
                  <a:pt x="-22973" y="5218643"/>
                  <a:pt x="-26699" y="5010779"/>
                  <a:pt x="0" y="4630760"/>
                </a:cubicBezTo>
                <a:cubicBezTo>
                  <a:pt x="26699" y="4250741"/>
                  <a:pt x="-15389" y="4196664"/>
                  <a:pt x="0" y="3953749"/>
                </a:cubicBezTo>
                <a:cubicBezTo>
                  <a:pt x="15389" y="3710834"/>
                  <a:pt x="468" y="3611311"/>
                  <a:pt x="0" y="3276737"/>
                </a:cubicBezTo>
                <a:cubicBezTo>
                  <a:pt x="-468" y="2942163"/>
                  <a:pt x="15360" y="2781998"/>
                  <a:pt x="0" y="2599725"/>
                </a:cubicBezTo>
                <a:cubicBezTo>
                  <a:pt x="-15360" y="2417452"/>
                  <a:pt x="14816" y="2100232"/>
                  <a:pt x="0" y="1922713"/>
                </a:cubicBezTo>
                <a:cubicBezTo>
                  <a:pt x="-14816" y="1745194"/>
                  <a:pt x="-24648" y="1604167"/>
                  <a:pt x="0" y="1299863"/>
                </a:cubicBezTo>
                <a:cubicBezTo>
                  <a:pt x="24648" y="995559"/>
                  <a:pt x="2182" y="279525"/>
                  <a:pt x="0" y="0"/>
                </a:cubicBezTo>
                <a:close/>
              </a:path>
            </a:pathLst>
          </a:custGeom>
          <a:noFill/>
          <a:ln w="4762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Why Joseph Campbell's Hero's Journey Is So Important">
            <a:extLst>
              <a:ext uri="{FF2B5EF4-FFF2-40B4-BE49-F238E27FC236}">
                <a16:creationId xmlns:a16="http://schemas.microsoft.com/office/drawing/2014/main" id="{C4F52B84-C724-1C73-9900-E50E30AF0AA4}"/>
              </a:ext>
            </a:extLst>
          </p:cNvPr>
          <p:cNvPicPr>
            <a:picLocks noChangeAspect="1"/>
          </p:cNvPicPr>
          <p:nvPr/>
        </p:nvPicPr>
        <p:blipFill>
          <a:blip r:embed="rId2"/>
          <a:stretch>
            <a:fillRect/>
          </a:stretch>
        </p:blipFill>
        <p:spPr>
          <a:xfrm>
            <a:off x="2335938" y="914400"/>
            <a:ext cx="7443923" cy="4968819"/>
          </a:xfrm>
          <a:prstGeom prst="rect">
            <a:avLst/>
          </a:prstGeom>
        </p:spPr>
      </p:pic>
    </p:spTree>
    <p:extLst>
      <p:ext uri="{BB962C8B-B14F-4D97-AF65-F5344CB8AC3E}">
        <p14:creationId xmlns:p14="http://schemas.microsoft.com/office/powerpoint/2010/main" val="23283260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screenshot of a black background&#10;&#10;Description automatically generated">
            <a:extLst>
              <a:ext uri="{FF2B5EF4-FFF2-40B4-BE49-F238E27FC236}">
                <a16:creationId xmlns:a16="http://schemas.microsoft.com/office/drawing/2014/main" id="{72580CDB-95FE-533C-8ABA-04FE8BD8F810}"/>
              </a:ext>
            </a:extLst>
          </p:cNvPr>
          <p:cNvPicPr>
            <a:picLocks noChangeAspect="1"/>
          </p:cNvPicPr>
          <p:nvPr/>
        </p:nvPicPr>
        <p:blipFill>
          <a:blip r:embed="rId3"/>
          <a:stretch>
            <a:fillRect/>
          </a:stretch>
        </p:blipFill>
        <p:spPr>
          <a:xfrm>
            <a:off x="535289" y="332311"/>
            <a:ext cx="11278859" cy="6294139"/>
          </a:xfrm>
          <a:prstGeom prst="rect">
            <a:avLst/>
          </a:prstGeom>
        </p:spPr>
      </p:pic>
      <p:sp>
        <p:nvSpPr>
          <p:cNvPr id="9" name="TextBox 8">
            <a:extLst>
              <a:ext uri="{FF2B5EF4-FFF2-40B4-BE49-F238E27FC236}">
                <a16:creationId xmlns:a16="http://schemas.microsoft.com/office/drawing/2014/main" id="{4A31BE13-CD32-EFB4-F347-A685B1E904EE}"/>
              </a:ext>
            </a:extLst>
          </p:cNvPr>
          <p:cNvSpPr txBox="1"/>
          <p:nvPr/>
        </p:nvSpPr>
        <p:spPr>
          <a:xfrm>
            <a:off x="259458" y="618416"/>
            <a:ext cx="152777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ea typeface="Calibri"/>
                <a:cs typeface="Calibri"/>
              </a:rPr>
              <a:t>Social Emotional</a:t>
            </a:r>
            <a:endParaRPr lang="en-US">
              <a:ea typeface="Calibri" panose="020F0502020204030204"/>
              <a:cs typeface="Calibri" panose="020F0502020204030204"/>
            </a:endParaRPr>
          </a:p>
        </p:txBody>
      </p:sp>
    </p:spTree>
    <p:extLst>
      <p:ext uri="{BB962C8B-B14F-4D97-AF65-F5344CB8AC3E}">
        <p14:creationId xmlns:p14="http://schemas.microsoft.com/office/powerpoint/2010/main" val="767348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100EDD19-6802-4EC3-95CE-CFFAB042CF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8402506-A5C9-A111-70A9-901716D69409}"/>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kern="1200">
                <a:solidFill>
                  <a:schemeClr val="tx1"/>
                </a:solidFill>
                <a:latin typeface="+mj-lt"/>
                <a:ea typeface="+mj-ea"/>
                <a:cs typeface="+mj-cs"/>
              </a:rPr>
              <a:t>SCARF Activity (15 minutes)</a:t>
            </a:r>
          </a:p>
        </p:txBody>
      </p:sp>
      <p:sp>
        <p:nvSpPr>
          <p:cNvPr id="11" name="sketch line">
            <a:extLst>
              <a:ext uri="{FF2B5EF4-FFF2-40B4-BE49-F238E27FC236}">
                <a16:creationId xmlns:a16="http://schemas.microsoft.com/office/drawing/2014/main" id="{DB17E863-922E-4C26-BD64-E8FD41D286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69036" y="1677373"/>
            <a:ext cx="10853928" cy="18288"/>
          </a:xfrm>
          <a:custGeom>
            <a:avLst/>
            <a:gdLst>
              <a:gd name="connsiteX0" fmla="*/ 0 w 10853928"/>
              <a:gd name="connsiteY0" fmla="*/ 0 h 18288"/>
              <a:gd name="connsiteX1" fmla="*/ 461292 w 10853928"/>
              <a:gd name="connsiteY1" fmla="*/ 0 h 18288"/>
              <a:gd name="connsiteX2" fmla="*/ 1139662 w 10853928"/>
              <a:gd name="connsiteY2" fmla="*/ 0 h 18288"/>
              <a:gd name="connsiteX3" fmla="*/ 1926572 w 10853928"/>
              <a:gd name="connsiteY3" fmla="*/ 0 h 18288"/>
              <a:gd name="connsiteX4" fmla="*/ 2279325 w 10853928"/>
              <a:gd name="connsiteY4" fmla="*/ 0 h 18288"/>
              <a:gd name="connsiteX5" fmla="*/ 2632078 w 10853928"/>
              <a:gd name="connsiteY5" fmla="*/ 0 h 18288"/>
              <a:gd name="connsiteX6" fmla="*/ 3527527 w 10853928"/>
              <a:gd name="connsiteY6" fmla="*/ 0 h 18288"/>
              <a:gd name="connsiteX7" fmla="*/ 4205897 w 10853928"/>
              <a:gd name="connsiteY7" fmla="*/ 0 h 18288"/>
              <a:gd name="connsiteX8" fmla="*/ 4558650 w 10853928"/>
              <a:gd name="connsiteY8" fmla="*/ 0 h 18288"/>
              <a:gd name="connsiteX9" fmla="*/ 5237020 w 10853928"/>
              <a:gd name="connsiteY9" fmla="*/ 0 h 18288"/>
              <a:gd name="connsiteX10" fmla="*/ 6132469 w 10853928"/>
              <a:gd name="connsiteY10" fmla="*/ 0 h 18288"/>
              <a:gd name="connsiteX11" fmla="*/ 6702301 w 10853928"/>
              <a:gd name="connsiteY11" fmla="*/ 0 h 18288"/>
              <a:gd name="connsiteX12" fmla="*/ 7272132 w 10853928"/>
              <a:gd name="connsiteY12" fmla="*/ 0 h 18288"/>
              <a:gd name="connsiteX13" fmla="*/ 7950502 w 10853928"/>
              <a:gd name="connsiteY13" fmla="*/ 0 h 18288"/>
              <a:gd name="connsiteX14" fmla="*/ 8737412 w 10853928"/>
              <a:gd name="connsiteY14" fmla="*/ 0 h 18288"/>
              <a:gd name="connsiteX15" fmla="*/ 9524322 w 10853928"/>
              <a:gd name="connsiteY15" fmla="*/ 0 h 18288"/>
              <a:gd name="connsiteX16" fmla="*/ 10853928 w 10853928"/>
              <a:gd name="connsiteY16" fmla="*/ 0 h 18288"/>
              <a:gd name="connsiteX17" fmla="*/ 10853928 w 10853928"/>
              <a:gd name="connsiteY17" fmla="*/ 18288 h 18288"/>
              <a:gd name="connsiteX18" fmla="*/ 10392636 w 10853928"/>
              <a:gd name="connsiteY18" fmla="*/ 18288 h 18288"/>
              <a:gd name="connsiteX19" fmla="*/ 9497187 w 10853928"/>
              <a:gd name="connsiteY19" fmla="*/ 18288 h 18288"/>
              <a:gd name="connsiteX20" fmla="*/ 8818817 w 10853928"/>
              <a:gd name="connsiteY20" fmla="*/ 18288 h 18288"/>
              <a:gd name="connsiteX21" fmla="*/ 8466064 w 10853928"/>
              <a:gd name="connsiteY21" fmla="*/ 18288 h 18288"/>
              <a:gd name="connsiteX22" fmla="*/ 7787693 w 10853928"/>
              <a:gd name="connsiteY22" fmla="*/ 18288 h 18288"/>
              <a:gd name="connsiteX23" fmla="*/ 7217862 w 10853928"/>
              <a:gd name="connsiteY23" fmla="*/ 18288 h 18288"/>
              <a:gd name="connsiteX24" fmla="*/ 6648031 w 10853928"/>
              <a:gd name="connsiteY24" fmla="*/ 18288 h 18288"/>
              <a:gd name="connsiteX25" fmla="*/ 6078200 w 10853928"/>
              <a:gd name="connsiteY25" fmla="*/ 18288 h 18288"/>
              <a:gd name="connsiteX26" fmla="*/ 5508368 w 10853928"/>
              <a:gd name="connsiteY26" fmla="*/ 18288 h 18288"/>
              <a:gd name="connsiteX27" fmla="*/ 4721459 w 10853928"/>
              <a:gd name="connsiteY27" fmla="*/ 18288 h 18288"/>
              <a:gd name="connsiteX28" fmla="*/ 4043088 w 10853928"/>
              <a:gd name="connsiteY28" fmla="*/ 18288 h 18288"/>
              <a:gd name="connsiteX29" fmla="*/ 3690336 w 10853928"/>
              <a:gd name="connsiteY29" fmla="*/ 18288 h 18288"/>
              <a:gd name="connsiteX30" fmla="*/ 3120504 w 10853928"/>
              <a:gd name="connsiteY30" fmla="*/ 18288 h 18288"/>
              <a:gd name="connsiteX31" fmla="*/ 2333595 w 10853928"/>
              <a:gd name="connsiteY31" fmla="*/ 18288 h 18288"/>
              <a:gd name="connsiteX32" fmla="*/ 1872303 w 10853928"/>
              <a:gd name="connsiteY32" fmla="*/ 18288 h 18288"/>
              <a:gd name="connsiteX33" fmla="*/ 976854 w 10853928"/>
              <a:gd name="connsiteY33" fmla="*/ 18288 h 18288"/>
              <a:gd name="connsiteX34" fmla="*/ 0 w 10853928"/>
              <a:gd name="connsiteY34" fmla="*/ 18288 h 18288"/>
              <a:gd name="connsiteX35" fmla="*/ 0 w 10853928"/>
              <a:gd name="connsiteY35"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853928" h="18288" fill="none" extrusionOk="0">
                <a:moveTo>
                  <a:pt x="0" y="0"/>
                </a:moveTo>
                <a:cubicBezTo>
                  <a:pt x="146993" y="-19076"/>
                  <a:pt x="347684" y="-4790"/>
                  <a:pt x="461292" y="0"/>
                </a:cubicBezTo>
                <a:cubicBezTo>
                  <a:pt x="574900" y="4790"/>
                  <a:pt x="808367" y="19821"/>
                  <a:pt x="1139662" y="0"/>
                </a:cubicBezTo>
                <a:cubicBezTo>
                  <a:pt x="1470957" y="-19821"/>
                  <a:pt x="1627405" y="5721"/>
                  <a:pt x="1926572" y="0"/>
                </a:cubicBezTo>
                <a:cubicBezTo>
                  <a:pt x="2225739" y="-5721"/>
                  <a:pt x="2137730" y="-3235"/>
                  <a:pt x="2279325" y="0"/>
                </a:cubicBezTo>
                <a:cubicBezTo>
                  <a:pt x="2420920" y="3235"/>
                  <a:pt x="2456518" y="9685"/>
                  <a:pt x="2632078" y="0"/>
                </a:cubicBezTo>
                <a:cubicBezTo>
                  <a:pt x="2807638" y="-9685"/>
                  <a:pt x="3211516" y="-43007"/>
                  <a:pt x="3527527" y="0"/>
                </a:cubicBezTo>
                <a:cubicBezTo>
                  <a:pt x="3843538" y="43007"/>
                  <a:pt x="4058833" y="22042"/>
                  <a:pt x="4205897" y="0"/>
                </a:cubicBezTo>
                <a:cubicBezTo>
                  <a:pt x="4352961" y="-22042"/>
                  <a:pt x="4474805" y="-11846"/>
                  <a:pt x="4558650" y="0"/>
                </a:cubicBezTo>
                <a:cubicBezTo>
                  <a:pt x="4642495" y="11846"/>
                  <a:pt x="5041928" y="-6069"/>
                  <a:pt x="5237020" y="0"/>
                </a:cubicBezTo>
                <a:cubicBezTo>
                  <a:pt x="5432112" y="6069"/>
                  <a:pt x="5943266" y="-17479"/>
                  <a:pt x="6132469" y="0"/>
                </a:cubicBezTo>
                <a:cubicBezTo>
                  <a:pt x="6321672" y="17479"/>
                  <a:pt x="6483872" y="26234"/>
                  <a:pt x="6702301" y="0"/>
                </a:cubicBezTo>
                <a:cubicBezTo>
                  <a:pt x="6920730" y="-26234"/>
                  <a:pt x="6991194" y="-15156"/>
                  <a:pt x="7272132" y="0"/>
                </a:cubicBezTo>
                <a:cubicBezTo>
                  <a:pt x="7553070" y="15156"/>
                  <a:pt x="7684444" y="-32961"/>
                  <a:pt x="7950502" y="0"/>
                </a:cubicBezTo>
                <a:cubicBezTo>
                  <a:pt x="8216560" y="32961"/>
                  <a:pt x="8493290" y="-10491"/>
                  <a:pt x="8737412" y="0"/>
                </a:cubicBezTo>
                <a:cubicBezTo>
                  <a:pt x="8981534" y="10491"/>
                  <a:pt x="9191586" y="-13899"/>
                  <a:pt x="9524322" y="0"/>
                </a:cubicBezTo>
                <a:cubicBezTo>
                  <a:pt x="9857058" y="13899"/>
                  <a:pt x="10297509" y="7485"/>
                  <a:pt x="10853928" y="0"/>
                </a:cubicBezTo>
                <a:cubicBezTo>
                  <a:pt x="10854574" y="4451"/>
                  <a:pt x="10854418" y="9226"/>
                  <a:pt x="10853928" y="18288"/>
                </a:cubicBezTo>
                <a:cubicBezTo>
                  <a:pt x="10691638" y="28522"/>
                  <a:pt x="10574319" y="29578"/>
                  <a:pt x="10392636" y="18288"/>
                </a:cubicBezTo>
                <a:cubicBezTo>
                  <a:pt x="10210953" y="6998"/>
                  <a:pt x="9836277" y="-16742"/>
                  <a:pt x="9497187" y="18288"/>
                </a:cubicBezTo>
                <a:cubicBezTo>
                  <a:pt x="9158097" y="53318"/>
                  <a:pt x="9119479" y="30714"/>
                  <a:pt x="8818817" y="18288"/>
                </a:cubicBezTo>
                <a:cubicBezTo>
                  <a:pt x="8518155" y="5863"/>
                  <a:pt x="8640037" y="6483"/>
                  <a:pt x="8466064" y="18288"/>
                </a:cubicBezTo>
                <a:cubicBezTo>
                  <a:pt x="8292091" y="30093"/>
                  <a:pt x="7997656" y="18914"/>
                  <a:pt x="7787693" y="18288"/>
                </a:cubicBezTo>
                <a:cubicBezTo>
                  <a:pt x="7577730" y="17662"/>
                  <a:pt x="7412468" y="21416"/>
                  <a:pt x="7217862" y="18288"/>
                </a:cubicBezTo>
                <a:cubicBezTo>
                  <a:pt x="7023256" y="15160"/>
                  <a:pt x="6898018" y="14824"/>
                  <a:pt x="6648031" y="18288"/>
                </a:cubicBezTo>
                <a:cubicBezTo>
                  <a:pt x="6398044" y="21752"/>
                  <a:pt x="6254402" y="38625"/>
                  <a:pt x="6078200" y="18288"/>
                </a:cubicBezTo>
                <a:cubicBezTo>
                  <a:pt x="5901998" y="-2049"/>
                  <a:pt x="5622886" y="3213"/>
                  <a:pt x="5508368" y="18288"/>
                </a:cubicBezTo>
                <a:cubicBezTo>
                  <a:pt x="5393850" y="33363"/>
                  <a:pt x="5036260" y="26830"/>
                  <a:pt x="4721459" y="18288"/>
                </a:cubicBezTo>
                <a:cubicBezTo>
                  <a:pt x="4406658" y="9746"/>
                  <a:pt x="4239221" y="41551"/>
                  <a:pt x="4043088" y="18288"/>
                </a:cubicBezTo>
                <a:cubicBezTo>
                  <a:pt x="3846955" y="-4975"/>
                  <a:pt x="3818802" y="34658"/>
                  <a:pt x="3690336" y="18288"/>
                </a:cubicBezTo>
                <a:cubicBezTo>
                  <a:pt x="3561870" y="1918"/>
                  <a:pt x="3265491" y="42194"/>
                  <a:pt x="3120504" y="18288"/>
                </a:cubicBezTo>
                <a:cubicBezTo>
                  <a:pt x="2975517" y="-5618"/>
                  <a:pt x="2720254" y="36673"/>
                  <a:pt x="2333595" y="18288"/>
                </a:cubicBezTo>
                <a:cubicBezTo>
                  <a:pt x="1946936" y="-97"/>
                  <a:pt x="2097241" y="5776"/>
                  <a:pt x="1872303" y="18288"/>
                </a:cubicBezTo>
                <a:cubicBezTo>
                  <a:pt x="1647365" y="30800"/>
                  <a:pt x="1282708" y="45380"/>
                  <a:pt x="976854" y="18288"/>
                </a:cubicBezTo>
                <a:cubicBezTo>
                  <a:pt x="671000" y="-8804"/>
                  <a:pt x="408401" y="-12775"/>
                  <a:pt x="0" y="18288"/>
                </a:cubicBezTo>
                <a:cubicBezTo>
                  <a:pt x="-213" y="9468"/>
                  <a:pt x="187" y="4459"/>
                  <a:pt x="0" y="0"/>
                </a:cubicBezTo>
                <a:close/>
              </a:path>
              <a:path w="10853928" h="18288" stroke="0" extrusionOk="0">
                <a:moveTo>
                  <a:pt x="0" y="0"/>
                </a:moveTo>
                <a:cubicBezTo>
                  <a:pt x="267322" y="15284"/>
                  <a:pt x="415388" y="-21048"/>
                  <a:pt x="569831" y="0"/>
                </a:cubicBezTo>
                <a:cubicBezTo>
                  <a:pt x="724274" y="21048"/>
                  <a:pt x="769333" y="-2353"/>
                  <a:pt x="922584" y="0"/>
                </a:cubicBezTo>
                <a:cubicBezTo>
                  <a:pt x="1075835" y="2353"/>
                  <a:pt x="1399490" y="-145"/>
                  <a:pt x="1818033" y="0"/>
                </a:cubicBezTo>
                <a:cubicBezTo>
                  <a:pt x="2236576" y="145"/>
                  <a:pt x="2145330" y="5482"/>
                  <a:pt x="2387864" y="0"/>
                </a:cubicBezTo>
                <a:cubicBezTo>
                  <a:pt x="2630398" y="-5482"/>
                  <a:pt x="2793207" y="18487"/>
                  <a:pt x="2957695" y="0"/>
                </a:cubicBezTo>
                <a:cubicBezTo>
                  <a:pt x="3122183" y="-18487"/>
                  <a:pt x="3579141" y="19003"/>
                  <a:pt x="3853144" y="0"/>
                </a:cubicBezTo>
                <a:cubicBezTo>
                  <a:pt x="4127147" y="-19003"/>
                  <a:pt x="4209857" y="12211"/>
                  <a:pt x="4314436" y="0"/>
                </a:cubicBezTo>
                <a:cubicBezTo>
                  <a:pt x="4419015" y="-12211"/>
                  <a:pt x="4762459" y="-17220"/>
                  <a:pt x="5209885" y="0"/>
                </a:cubicBezTo>
                <a:cubicBezTo>
                  <a:pt x="5657311" y="17220"/>
                  <a:pt x="5692663" y="-3290"/>
                  <a:pt x="6105335" y="0"/>
                </a:cubicBezTo>
                <a:cubicBezTo>
                  <a:pt x="6518007" y="3290"/>
                  <a:pt x="6455516" y="-5124"/>
                  <a:pt x="6783705" y="0"/>
                </a:cubicBezTo>
                <a:cubicBezTo>
                  <a:pt x="7111894" y="5124"/>
                  <a:pt x="7441941" y="-17829"/>
                  <a:pt x="7679154" y="0"/>
                </a:cubicBezTo>
                <a:cubicBezTo>
                  <a:pt x="7916367" y="17829"/>
                  <a:pt x="8102967" y="-24363"/>
                  <a:pt x="8248985" y="0"/>
                </a:cubicBezTo>
                <a:cubicBezTo>
                  <a:pt x="8395003" y="24363"/>
                  <a:pt x="8552393" y="25505"/>
                  <a:pt x="8818817" y="0"/>
                </a:cubicBezTo>
                <a:cubicBezTo>
                  <a:pt x="9085241" y="-25505"/>
                  <a:pt x="9411308" y="38000"/>
                  <a:pt x="9605726" y="0"/>
                </a:cubicBezTo>
                <a:cubicBezTo>
                  <a:pt x="9800144" y="-38000"/>
                  <a:pt x="10006468" y="-25741"/>
                  <a:pt x="10175558" y="0"/>
                </a:cubicBezTo>
                <a:cubicBezTo>
                  <a:pt x="10344648" y="25741"/>
                  <a:pt x="10696282" y="695"/>
                  <a:pt x="10853928" y="0"/>
                </a:cubicBezTo>
                <a:cubicBezTo>
                  <a:pt x="10853521" y="8690"/>
                  <a:pt x="10853774" y="14141"/>
                  <a:pt x="10853928" y="18288"/>
                </a:cubicBezTo>
                <a:cubicBezTo>
                  <a:pt x="10608124" y="24255"/>
                  <a:pt x="10343415" y="22307"/>
                  <a:pt x="10067018" y="18288"/>
                </a:cubicBezTo>
                <a:cubicBezTo>
                  <a:pt x="9790621" y="14270"/>
                  <a:pt x="9843266" y="3564"/>
                  <a:pt x="9714266" y="18288"/>
                </a:cubicBezTo>
                <a:cubicBezTo>
                  <a:pt x="9585266" y="33012"/>
                  <a:pt x="9379484" y="1875"/>
                  <a:pt x="9252974" y="18288"/>
                </a:cubicBezTo>
                <a:cubicBezTo>
                  <a:pt x="9126464" y="34701"/>
                  <a:pt x="8580678" y="-4904"/>
                  <a:pt x="8357525" y="18288"/>
                </a:cubicBezTo>
                <a:cubicBezTo>
                  <a:pt x="8134372" y="41480"/>
                  <a:pt x="7903199" y="26458"/>
                  <a:pt x="7679154" y="18288"/>
                </a:cubicBezTo>
                <a:cubicBezTo>
                  <a:pt x="7455109" y="10118"/>
                  <a:pt x="7435944" y="27109"/>
                  <a:pt x="7217862" y="18288"/>
                </a:cubicBezTo>
                <a:cubicBezTo>
                  <a:pt x="6999780" y="9467"/>
                  <a:pt x="6680409" y="18985"/>
                  <a:pt x="6539492" y="18288"/>
                </a:cubicBezTo>
                <a:cubicBezTo>
                  <a:pt x="6398575" y="17592"/>
                  <a:pt x="6312077" y="33018"/>
                  <a:pt x="6186739" y="18288"/>
                </a:cubicBezTo>
                <a:cubicBezTo>
                  <a:pt x="6061401" y="3558"/>
                  <a:pt x="5947033" y="12075"/>
                  <a:pt x="5833986" y="18288"/>
                </a:cubicBezTo>
                <a:cubicBezTo>
                  <a:pt x="5720939" y="24501"/>
                  <a:pt x="5482226" y="8586"/>
                  <a:pt x="5155616" y="18288"/>
                </a:cubicBezTo>
                <a:cubicBezTo>
                  <a:pt x="4829006" y="27991"/>
                  <a:pt x="4841274" y="29316"/>
                  <a:pt x="4694324" y="18288"/>
                </a:cubicBezTo>
                <a:cubicBezTo>
                  <a:pt x="4547374" y="7260"/>
                  <a:pt x="4077675" y="7013"/>
                  <a:pt x="3907414" y="18288"/>
                </a:cubicBezTo>
                <a:cubicBezTo>
                  <a:pt x="3737153" y="29564"/>
                  <a:pt x="3538393" y="21630"/>
                  <a:pt x="3446122" y="18288"/>
                </a:cubicBezTo>
                <a:cubicBezTo>
                  <a:pt x="3353851" y="14946"/>
                  <a:pt x="2990320" y="-8091"/>
                  <a:pt x="2659212" y="18288"/>
                </a:cubicBezTo>
                <a:cubicBezTo>
                  <a:pt x="2328104" y="44667"/>
                  <a:pt x="2427653" y="9607"/>
                  <a:pt x="2306460" y="18288"/>
                </a:cubicBezTo>
                <a:cubicBezTo>
                  <a:pt x="2185267" y="26969"/>
                  <a:pt x="1719763" y="3717"/>
                  <a:pt x="1519550" y="18288"/>
                </a:cubicBezTo>
                <a:cubicBezTo>
                  <a:pt x="1319337" y="32860"/>
                  <a:pt x="1167371" y="17040"/>
                  <a:pt x="1058258" y="18288"/>
                </a:cubicBezTo>
                <a:cubicBezTo>
                  <a:pt x="949145" y="19536"/>
                  <a:pt x="780234" y="31447"/>
                  <a:pt x="705505" y="18288"/>
                </a:cubicBezTo>
                <a:cubicBezTo>
                  <a:pt x="630776" y="5129"/>
                  <a:pt x="215796" y="30056"/>
                  <a:pt x="0" y="18288"/>
                </a:cubicBezTo>
                <a:cubicBezTo>
                  <a:pt x="-53" y="11301"/>
                  <a:pt x="-649" y="7756"/>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a:extLst>
              <a:ext uri="{FF2B5EF4-FFF2-40B4-BE49-F238E27FC236}">
                <a16:creationId xmlns:a16="http://schemas.microsoft.com/office/drawing/2014/main" id="{E3E2D599-850A-772D-DF11-811F515B460B}"/>
              </a:ext>
            </a:extLst>
          </p:cNvPr>
          <p:cNvSpPr txBox="1"/>
          <p:nvPr/>
        </p:nvSpPr>
        <p:spPr>
          <a:xfrm>
            <a:off x="838200" y="1929384"/>
            <a:ext cx="10515600" cy="4251960"/>
          </a:xfrm>
          <a:prstGeom prst="rect">
            <a:avLst/>
          </a:prstGeom>
        </p:spPr>
        <p:txBody>
          <a:bodyPr rot="0" spcFirstLastPara="0" vertOverflow="overflow" horzOverflow="overflow" vert="horz" lIns="91440" tIns="45720" rIns="91440" bIns="45720" numCol="1" spcCol="0" rtlCol="0" fromWordArt="0" anchorCtr="0" forceAA="0" compatLnSpc="1">
            <a:prstTxWarp prst="textNoShape">
              <a:avLst/>
            </a:prstTxWarp>
            <a:normAutofit/>
          </a:bodyPr>
          <a:lstStyle/>
          <a:p>
            <a:pPr>
              <a:lnSpc>
                <a:spcPct val="90000"/>
              </a:lnSpc>
              <a:spcAft>
                <a:spcPts val="600"/>
              </a:spcAft>
            </a:pPr>
            <a:endParaRPr lang="en-US" sz="2000" dirty="0">
              <a:ea typeface="Calibri" panose="020F0502020204030204"/>
              <a:cs typeface="Calibri" panose="020F0502020204030204"/>
            </a:endParaRPr>
          </a:p>
          <a:p>
            <a:pPr indent="-228600">
              <a:lnSpc>
                <a:spcPct val="90000"/>
              </a:lnSpc>
              <a:spcAft>
                <a:spcPts val="600"/>
              </a:spcAft>
              <a:buFont typeface="Arial" panose="020B0604020202020204" pitchFamily="34" charset="0"/>
              <a:buChar char="•"/>
            </a:pPr>
            <a:r>
              <a:rPr lang="en-US" sz="2000" b="1" dirty="0"/>
              <a:t>Individual Reflection (2 min)</a:t>
            </a:r>
            <a:r>
              <a:rPr lang="en-US" sz="2000" dirty="0"/>
              <a:t> </a:t>
            </a:r>
            <a:endParaRPr lang="en-US" sz="2000" dirty="0">
              <a:ea typeface="Calibri"/>
              <a:cs typeface="Calibri"/>
            </a:endParaRPr>
          </a:p>
          <a:p>
            <a:pPr marL="685800" lvl="1" indent="-228600">
              <a:lnSpc>
                <a:spcPct val="90000"/>
              </a:lnSpc>
              <a:spcAft>
                <a:spcPts val="600"/>
              </a:spcAft>
              <a:buFont typeface="Courier New" panose="020B0604020202020204" pitchFamily="34" charset="0"/>
              <a:buChar char="o"/>
            </a:pPr>
            <a:r>
              <a:rPr lang="en-US" sz="2000" dirty="0"/>
              <a:t>Read the “Classroom Management 101” Example </a:t>
            </a:r>
            <a:endParaRPr lang="en-US" sz="2000" dirty="0">
              <a:ea typeface="Calibri"/>
              <a:cs typeface="Calibri"/>
            </a:endParaRPr>
          </a:p>
          <a:p>
            <a:pPr marL="685800" lvl="1" indent="-228600">
              <a:lnSpc>
                <a:spcPct val="90000"/>
              </a:lnSpc>
              <a:spcAft>
                <a:spcPts val="600"/>
              </a:spcAft>
              <a:buFont typeface="Courier New" panose="020B0604020202020204" pitchFamily="34" charset="0"/>
              <a:buChar char="o"/>
            </a:pPr>
            <a:r>
              <a:rPr lang="en-US" sz="2000" dirty="0"/>
              <a:t>Think about each domain, what is happening in the example that threatens well-being, and how you would adjust to support well-being </a:t>
            </a:r>
            <a:endParaRPr lang="en-US" sz="2000" dirty="0">
              <a:ea typeface="Calibri"/>
              <a:cs typeface="Calibri"/>
            </a:endParaRPr>
          </a:p>
          <a:p>
            <a:pPr indent="-228600">
              <a:lnSpc>
                <a:spcPct val="90000"/>
              </a:lnSpc>
              <a:spcAft>
                <a:spcPts val="600"/>
              </a:spcAft>
              <a:buFont typeface="Arial" panose="020B0604020202020204" pitchFamily="34" charset="0"/>
              <a:buChar char="•"/>
            </a:pPr>
            <a:endParaRPr lang="en-US" sz="2000"/>
          </a:p>
          <a:p>
            <a:pPr indent="-228600">
              <a:lnSpc>
                <a:spcPct val="90000"/>
              </a:lnSpc>
              <a:spcAft>
                <a:spcPts val="600"/>
              </a:spcAft>
              <a:buFont typeface="Arial" panose="020B0604020202020204" pitchFamily="34" charset="0"/>
              <a:buChar char="•"/>
            </a:pPr>
            <a:r>
              <a:rPr lang="en-US" sz="2000" b="1" dirty="0"/>
              <a:t>Partner Conversation (10 min)</a:t>
            </a:r>
            <a:r>
              <a:rPr lang="en-US" sz="2000" dirty="0"/>
              <a:t> </a:t>
            </a:r>
            <a:endParaRPr lang="en-US" sz="2000" dirty="0">
              <a:ea typeface="Calibri"/>
              <a:cs typeface="Calibri"/>
            </a:endParaRPr>
          </a:p>
          <a:p>
            <a:pPr marL="685800" lvl="1" indent="-228600">
              <a:lnSpc>
                <a:spcPct val="90000"/>
              </a:lnSpc>
              <a:spcAft>
                <a:spcPts val="600"/>
              </a:spcAft>
              <a:buFont typeface="Courier New" panose="020B0604020202020204" pitchFamily="34" charset="0"/>
              <a:buChar char="o"/>
            </a:pPr>
            <a:r>
              <a:rPr lang="en-US" sz="2000" dirty="0"/>
              <a:t>Discuss each domain and talk about what is happening in the example and how you would adjust for a more positive professional development experience. </a:t>
            </a:r>
            <a:endParaRPr lang="en-US" sz="2000" dirty="0">
              <a:ea typeface="Calibri"/>
              <a:cs typeface="Calibri"/>
            </a:endParaRPr>
          </a:p>
          <a:p>
            <a:pPr>
              <a:lnSpc>
                <a:spcPct val="90000"/>
              </a:lnSpc>
              <a:spcAft>
                <a:spcPts val="600"/>
              </a:spcAft>
            </a:pPr>
            <a:endParaRPr lang="en-US" sz="2000" dirty="0">
              <a:ea typeface="Calibri" panose="020F0502020204030204"/>
              <a:cs typeface="Calibri" panose="020F0502020204030204"/>
            </a:endParaRPr>
          </a:p>
          <a:p>
            <a:pPr indent="-228600">
              <a:lnSpc>
                <a:spcPct val="90000"/>
              </a:lnSpc>
              <a:spcAft>
                <a:spcPts val="600"/>
              </a:spcAft>
              <a:buFont typeface="Arial" panose="020B0604020202020204" pitchFamily="34" charset="0"/>
              <a:buChar char="•"/>
            </a:pPr>
            <a:r>
              <a:rPr lang="en-US" sz="2000" b="1" dirty="0"/>
              <a:t>Share: (5 min)</a:t>
            </a:r>
            <a:r>
              <a:rPr lang="en-US" sz="2000" dirty="0"/>
              <a:t> </a:t>
            </a:r>
            <a:endParaRPr lang="en-US" sz="2000" dirty="0">
              <a:ea typeface="Calibri"/>
              <a:cs typeface="Calibri"/>
            </a:endParaRPr>
          </a:p>
          <a:p>
            <a:pPr marL="685800" lvl="1" indent="-228600">
              <a:lnSpc>
                <a:spcPct val="90000"/>
              </a:lnSpc>
              <a:spcAft>
                <a:spcPts val="600"/>
              </a:spcAft>
              <a:buFont typeface="Courier New" panose="020B0604020202020204" pitchFamily="34" charset="0"/>
              <a:buChar char="o"/>
            </a:pPr>
            <a:r>
              <a:rPr lang="en-US" sz="2000" dirty="0"/>
              <a:t>Each team will share 1 thing they would change and why </a:t>
            </a:r>
            <a:endParaRPr lang="en-US" sz="2000" dirty="0">
              <a:ea typeface="Calibri"/>
              <a:cs typeface="Calibri"/>
            </a:endParaRPr>
          </a:p>
          <a:p>
            <a:pPr indent="-228600">
              <a:lnSpc>
                <a:spcPct val="90000"/>
              </a:lnSpc>
              <a:spcAft>
                <a:spcPts val="600"/>
              </a:spcAft>
              <a:buFont typeface="Arial" panose="020B0604020202020204" pitchFamily="34" charset="0"/>
              <a:buChar char="•"/>
            </a:pPr>
            <a:endParaRPr lang="en-US" sz="2000"/>
          </a:p>
        </p:txBody>
      </p:sp>
      <p:sp>
        <p:nvSpPr>
          <p:cNvPr id="4" name="TextBox 3">
            <a:extLst>
              <a:ext uri="{FF2B5EF4-FFF2-40B4-BE49-F238E27FC236}">
                <a16:creationId xmlns:a16="http://schemas.microsoft.com/office/drawing/2014/main" id="{88529B26-740E-EEFB-33F7-93B38C9D0489}"/>
              </a:ext>
            </a:extLst>
          </p:cNvPr>
          <p:cNvSpPr txBox="1"/>
          <p:nvPr/>
        </p:nvSpPr>
        <p:spPr>
          <a:xfrm>
            <a:off x="2194983" y="1353608"/>
            <a:ext cx="6352116"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600"/>
              </a:spcAft>
            </a:pPr>
            <a:r>
              <a:rPr lang="en-US" sz="1400">
                <a:latin typeface="Proxima Nova"/>
              </a:rPr>
              <a:t>Adapted from: David Rock’s, SCARF activity</a:t>
            </a:r>
            <a:endParaRPr lang="en-US"/>
          </a:p>
        </p:txBody>
      </p:sp>
    </p:spTree>
    <p:extLst>
      <p:ext uri="{BB962C8B-B14F-4D97-AF65-F5344CB8AC3E}">
        <p14:creationId xmlns:p14="http://schemas.microsoft.com/office/powerpoint/2010/main" val="113345863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E47ECB-CF5D-F036-83AA-1E875B5ACF16}"/>
              </a:ext>
            </a:extLst>
          </p:cNvPr>
          <p:cNvSpPr>
            <a:spLocks noGrp="1"/>
          </p:cNvSpPr>
          <p:nvPr>
            <p:ph type="title"/>
          </p:nvPr>
        </p:nvSpPr>
        <p:spPr/>
        <p:txBody>
          <a:bodyPr/>
          <a:lstStyle/>
          <a:p>
            <a:r>
              <a:rPr lang="en-US"/>
              <a:t>SCARF</a:t>
            </a:r>
          </a:p>
        </p:txBody>
      </p:sp>
      <p:pic>
        <p:nvPicPr>
          <p:cNvPr id="4" name="Picture 3">
            <a:extLst>
              <a:ext uri="{FF2B5EF4-FFF2-40B4-BE49-F238E27FC236}">
                <a16:creationId xmlns:a16="http://schemas.microsoft.com/office/drawing/2014/main" id="{72580CDB-95FE-533C-8ABA-04FE8BD8F81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7287" y="17435"/>
            <a:ext cx="12117425" cy="6823130"/>
          </a:xfrm>
          <a:prstGeom prst="rect">
            <a:avLst/>
          </a:prstGeom>
        </p:spPr>
      </p:pic>
      <p:pic>
        <p:nvPicPr>
          <p:cNvPr id="3" name="Picture 2" descr="A colorful gradient on a black background&#10;&#10;Description automatically generated">
            <a:extLst>
              <a:ext uri="{FF2B5EF4-FFF2-40B4-BE49-F238E27FC236}">
                <a16:creationId xmlns:a16="http://schemas.microsoft.com/office/drawing/2014/main" id="{22904A09-8E06-162C-838C-C615E88D9FFB}"/>
              </a:ext>
            </a:extLst>
          </p:cNvPr>
          <p:cNvPicPr>
            <a:picLocks noChangeAspect="1"/>
          </p:cNvPicPr>
          <p:nvPr/>
        </p:nvPicPr>
        <p:blipFill rotWithShape="1">
          <a:blip r:embed="rId4"/>
          <a:srcRect l="103" t="8112" r="50037" b="7537"/>
          <a:stretch/>
        </p:blipFill>
        <p:spPr>
          <a:xfrm>
            <a:off x="245603" y="277955"/>
            <a:ext cx="1616215" cy="1496939"/>
          </a:xfrm>
          <a:prstGeom prst="rect">
            <a:avLst/>
          </a:prstGeom>
        </p:spPr>
      </p:pic>
      <p:sp>
        <p:nvSpPr>
          <p:cNvPr id="6" name="TextBox 5">
            <a:extLst>
              <a:ext uri="{FF2B5EF4-FFF2-40B4-BE49-F238E27FC236}">
                <a16:creationId xmlns:a16="http://schemas.microsoft.com/office/drawing/2014/main" id="{B1BAB6D1-8E47-8281-63E9-ABD4513D7B64}"/>
              </a:ext>
            </a:extLst>
          </p:cNvPr>
          <p:cNvSpPr txBox="1"/>
          <p:nvPr/>
        </p:nvSpPr>
        <p:spPr>
          <a:xfrm>
            <a:off x="259458" y="618416"/>
            <a:ext cx="1527779"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b="1">
                <a:ea typeface="Calibri"/>
                <a:cs typeface="Calibri"/>
              </a:rPr>
              <a:t>Social Emotional</a:t>
            </a:r>
            <a:endParaRPr lang="en-US">
              <a:ea typeface="Calibri" panose="020F0502020204030204"/>
              <a:cs typeface="Calibri" panose="020F0502020204030204"/>
            </a:endParaRPr>
          </a:p>
        </p:txBody>
      </p:sp>
    </p:spTree>
    <p:extLst>
      <p:ext uri="{BB962C8B-B14F-4D97-AF65-F5344CB8AC3E}">
        <p14:creationId xmlns:p14="http://schemas.microsoft.com/office/powerpoint/2010/main" val="22642039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E54C1-F4F2-9494-76B7-411A506D71FD}"/>
              </a:ext>
            </a:extLst>
          </p:cNvPr>
          <p:cNvSpPr>
            <a:spLocks noGrp="1"/>
          </p:cNvSpPr>
          <p:nvPr>
            <p:ph type="title"/>
          </p:nvPr>
        </p:nvSpPr>
        <p:spPr>
          <a:xfrm>
            <a:off x="4953059" y="97231"/>
            <a:ext cx="7080315" cy="1325563"/>
          </a:xfrm>
        </p:spPr>
        <p:txBody>
          <a:bodyPr/>
          <a:lstStyle/>
          <a:p>
            <a:r>
              <a:rPr lang="en-US" b="1"/>
              <a:t>Digital Design Errors To Avoid</a:t>
            </a:r>
          </a:p>
        </p:txBody>
      </p:sp>
      <p:sp>
        <p:nvSpPr>
          <p:cNvPr id="4" name="TextBox 3">
            <a:extLst>
              <a:ext uri="{FF2B5EF4-FFF2-40B4-BE49-F238E27FC236}">
                <a16:creationId xmlns:a16="http://schemas.microsoft.com/office/drawing/2014/main" id="{06995557-DED7-43AA-E4D5-361D9F871344}"/>
              </a:ext>
            </a:extLst>
          </p:cNvPr>
          <p:cNvSpPr txBox="1"/>
          <p:nvPr/>
        </p:nvSpPr>
        <p:spPr>
          <a:xfrm>
            <a:off x="5903089" y="1422794"/>
            <a:ext cx="6076708" cy="4924425"/>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400"/>
              <a:t>Using only words (no graphics) on slides/modules</a:t>
            </a:r>
          </a:p>
          <a:p>
            <a:pPr marL="285750" indent="-285750">
              <a:spcAft>
                <a:spcPts val="1200"/>
              </a:spcAft>
              <a:buFont typeface="Arial" panose="020B0604020202020204" pitchFamily="34" charset="0"/>
              <a:buChar char="•"/>
            </a:pPr>
            <a:r>
              <a:rPr lang="en-US" sz="2400"/>
              <a:t>Using images/graphics that don’t relate or add to the content</a:t>
            </a:r>
          </a:p>
          <a:p>
            <a:pPr marL="285750" indent="-285750">
              <a:spcAft>
                <a:spcPts val="1200"/>
              </a:spcAft>
              <a:buFont typeface="Arial" panose="020B0604020202020204" pitchFamily="34" charset="0"/>
              <a:buChar char="•"/>
            </a:pPr>
            <a:r>
              <a:rPr lang="en-US" sz="2400"/>
              <a:t>Presenting questions and feedback on separate slides/modules</a:t>
            </a:r>
          </a:p>
          <a:p>
            <a:pPr marL="285750" indent="-285750">
              <a:spcAft>
                <a:spcPts val="1200"/>
              </a:spcAft>
              <a:buFont typeface="Arial" panose="020B0604020202020204" pitchFamily="34" charset="0"/>
              <a:buChar char="•"/>
            </a:pPr>
            <a:r>
              <a:rPr lang="en-US" sz="2400"/>
              <a:t>Presenting directions and activities on separate slides/modules</a:t>
            </a:r>
          </a:p>
          <a:p>
            <a:pPr marL="285750" indent="-285750">
              <a:spcAft>
                <a:spcPts val="1200"/>
              </a:spcAft>
              <a:buFont typeface="Arial" panose="020B0604020202020204" pitchFamily="34" charset="0"/>
              <a:buChar char="•"/>
            </a:pPr>
            <a:r>
              <a:rPr lang="en-US" sz="2400"/>
              <a:t>Mismatching graphic complexity with concept simplicity</a:t>
            </a:r>
          </a:p>
          <a:p>
            <a:pPr marL="285750" indent="-285750">
              <a:spcAft>
                <a:spcPts val="1200"/>
              </a:spcAft>
              <a:buFont typeface="Arial" panose="020B0604020202020204" pitchFamily="34" charset="0"/>
              <a:buChar char="•"/>
            </a:pPr>
            <a:r>
              <a:rPr lang="en-US" sz="2400"/>
              <a:t>Visual elements don’t lead the eye</a:t>
            </a:r>
          </a:p>
        </p:txBody>
      </p:sp>
      <p:pic>
        <p:nvPicPr>
          <p:cNvPr id="1026" name="Picture 2">
            <a:extLst>
              <a:ext uri="{FF2B5EF4-FFF2-40B4-BE49-F238E27FC236}">
                <a16:creationId xmlns:a16="http://schemas.microsoft.com/office/drawing/2014/main" id="{F4776623-0B19-53FD-A238-96F15FF310A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63" t="3943" r="2308" b="1"/>
          <a:stretch/>
        </p:blipFill>
        <p:spPr bwMode="auto">
          <a:xfrm>
            <a:off x="1385625" y="2608564"/>
            <a:ext cx="3483695" cy="191318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1"/>
    </p:custDataLst>
    <p:extLst>
      <p:ext uri="{BB962C8B-B14F-4D97-AF65-F5344CB8AC3E}">
        <p14:creationId xmlns:p14="http://schemas.microsoft.com/office/powerpoint/2010/main" val="1539700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E54C1-F4F2-9494-76B7-411A506D71FD}"/>
              </a:ext>
            </a:extLst>
          </p:cNvPr>
          <p:cNvSpPr>
            <a:spLocks noGrp="1"/>
          </p:cNvSpPr>
          <p:nvPr>
            <p:ph type="title"/>
          </p:nvPr>
        </p:nvSpPr>
        <p:spPr>
          <a:xfrm>
            <a:off x="4953059" y="97231"/>
            <a:ext cx="7080315" cy="1325563"/>
          </a:xfrm>
        </p:spPr>
        <p:txBody>
          <a:bodyPr/>
          <a:lstStyle/>
          <a:p>
            <a:r>
              <a:rPr lang="en-US" b="1"/>
              <a:t>Digital Design Errors To Avoid</a:t>
            </a:r>
          </a:p>
        </p:txBody>
      </p:sp>
      <p:sp>
        <p:nvSpPr>
          <p:cNvPr id="4" name="TextBox 3">
            <a:extLst>
              <a:ext uri="{FF2B5EF4-FFF2-40B4-BE49-F238E27FC236}">
                <a16:creationId xmlns:a16="http://schemas.microsoft.com/office/drawing/2014/main" id="{06995557-DED7-43AA-E4D5-361D9F871344}"/>
              </a:ext>
            </a:extLst>
          </p:cNvPr>
          <p:cNvSpPr txBox="1"/>
          <p:nvPr/>
        </p:nvSpPr>
        <p:spPr>
          <a:xfrm>
            <a:off x="5903089" y="1422794"/>
            <a:ext cx="6076708" cy="504753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800" b="1"/>
              <a:t>Using only words (no graphics) on slides/modules</a:t>
            </a:r>
          </a:p>
          <a:p>
            <a:pPr marL="285750" indent="-285750">
              <a:spcAft>
                <a:spcPts val="1200"/>
              </a:spcAft>
              <a:buFont typeface="Arial" panose="020B0604020202020204" pitchFamily="34" charset="0"/>
              <a:buChar char="•"/>
            </a:pPr>
            <a:r>
              <a:rPr lang="en-US" sz="2400"/>
              <a:t>Using images/graphics that don’t relate or add to the content</a:t>
            </a:r>
          </a:p>
          <a:p>
            <a:pPr marL="285750" indent="-285750">
              <a:spcAft>
                <a:spcPts val="1200"/>
              </a:spcAft>
              <a:buFont typeface="Arial" panose="020B0604020202020204" pitchFamily="34" charset="0"/>
              <a:buChar char="•"/>
            </a:pPr>
            <a:r>
              <a:rPr lang="en-US" sz="2400"/>
              <a:t>Presenting questions and feedback on separate slides/modules</a:t>
            </a:r>
          </a:p>
          <a:p>
            <a:pPr marL="285750" indent="-285750">
              <a:spcAft>
                <a:spcPts val="1200"/>
              </a:spcAft>
              <a:buFont typeface="Arial" panose="020B0604020202020204" pitchFamily="34" charset="0"/>
              <a:buChar char="•"/>
            </a:pPr>
            <a:r>
              <a:rPr lang="en-US" sz="2400"/>
              <a:t>Presenting directions and activities on separate slides/modules</a:t>
            </a:r>
          </a:p>
          <a:p>
            <a:pPr marL="285750" indent="-285750">
              <a:spcAft>
                <a:spcPts val="1200"/>
              </a:spcAft>
              <a:buFont typeface="Arial" panose="020B0604020202020204" pitchFamily="34" charset="0"/>
              <a:buChar char="•"/>
            </a:pPr>
            <a:r>
              <a:rPr lang="en-US" sz="2400"/>
              <a:t>Mismatching graphic complexity with concept simplicity</a:t>
            </a:r>
          </a:p>
          <a:p>
            <a:pPr marL="285750" indent="-285750">
              <a:spcAft>
                <a:spcPts val="1200"/>
              </a:spcAft>
              <a:buFont typeface="Arial" panose="020B0604020202020204" pitchFamily="34" charset="0"/>
              <a:buChar char="•"/>
            </a:pPr>
            <a:r>
              <a:rPr lang="en-US" sz="2400"/>
              <a:t>Visual elements don’t lead the eye</a:t>
            </a:r>
          </a:p>
        </p:txBody>
      </p:sp>
      <p:pic>
        <p:nvPicPr>
          <p:cNvPr id="7" name="Picture 6" descr="A screenshot of a computer&#10;&#10;Description automatically generated">
            <a:extLst>
              <a:ext uri="{FF2B5EF4-FFF2-40B4-BE49-F238E27FC236}">
                <a16:creationId xmlns:a16="http://schemas.microsoft.com/office/drawing/2014/main" id="{884C60FB-FE72-C1C3-6BD7-D5CD6DBF5AF7}"/>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321639" y="2636614"/>
            <a:ext cx="3631420" cy="195618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994522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E54C1-F4F2-9494-76B7-411A506D71FD}"/>
              </a:ext>
            </a:extLst>
          </p:cNvPr>
          <p:cNvSpPr>
            <a:spLocks noGrp="1"/>
          </p:cNvSpPr>
          <p:nvPr>
            <p:ph type="title"/>
          </p:nvPr>
        </p:nvSpPr>
        <p:spPr>
          <a:xfrm>
            <a:off x="4953059" y="97231"/>
            <a:ext cx="7080315" cy="1325563"/>
          </a:xfrm>
        </p:spPr>
        <p:txBody>
          <a:bodyPr/>
          <a:lstStyle/>
          <a:p>
            <a:r>
              <a:rPr lang="en-US" b="1"/>
              <a:t>Digital Design Errors To Avoid</a:t>
            </a:r>
          </a:p>
        </p:txBody>
      </p:sp>
      <p:sp>
        <p:nvSpPr>
          <p:cNvPr id="4" name="TextBox 3">
            <a:extLst>
              <a:ext uri="{FF2B5EF4-FFF2-40B4-BE49-F238E27FC236}">
                <a16:creationId xmlns:a16="http://schemas.microsoft.com/office/drawing/2014/main" id="{06995557-DED7-43AA-E4D5-361D9F871344}"/>
              </a:ext>
            </a:extLst>
          </p:cNvPr>
          <p:cNvSpPr txBox="1"/>
          <p:nvPr/>
        </p:nvSpPr>
        <p:spPr>
          <a:xfrm>
            <a:off x="5903089" y="1422794"/>
            <a:ext cx="6076708" cy="504753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400"/>
              <a:t>Using only words (no graphics) on slides/modules</a:t>
            </a:r>
          </a:p>
          <a:p>
            <a:pPr marL="285750" indent="-285750">
              <a:spcAft>
                <a:spcPts val="1200"/>
              </a:spcAft>
              <a:buFont typeface="Arial" panose="020B0604020202020204" pitchFamily="34" charset="0"/>
              <a:buChar char="•"/>
            </a:pPr>
            <a:r>
              <a:rPr lang="en-US" sz="2800" b="1"/>
              <a:t>Using images/graphics that don’t relate or add to the content</a:t>
            </a:r>
          </a:p>
          <a:p>
            <a:pPr marL="285750" indent="-285750">
              <a:spcAft>
                <a:spcPts val="1200"/>
              </a:spcAft>
              <a:buFont typeface="Arial" panose="020B0604020202020204" pitchFamily="34" charset="0"/>
              <a:buChar char="•"/>
            </a:pPr>
            <a:r>
              <a:rPr lang="en-US" sz="2400"/>
              <a:t>Presenting questions and feedback on separate slides/modules</a:t>
            </a:r>
          </a:p>
          <a:p>
            <a:pPr marL="285750" indent="-285750">
              <a:spcAft>
                <a:spcPts val="1200"/>
              </a:spcAft>
              <a:buFont typeface="Arial" panose="020B0604020202020204" pitchFamily="34" charset="0"/>
              <a:buChar char="•"/>
            </a:pPr>
            <a:r>
              <a:rPr lang="en-US" sz="2400"/>
              <a:t>Presenting directions and activities on separate slides/modules</a:t>
            </a:r>
          </a:p>
          <a:p>
            <a:pPr marL="285750" indent="-285750">
              <a:spcAft>
                <a:spcPts val="1200"/>
              </a:spcAft>
              <a:buFont typeface="Arial" panose="020B0604020202020204" pitchFamily="34" charset="0"/>
              <a:buChar char="•"/>
            </a:pPr>
            <a:r>
              <a:rPr lang="en-US" sz="2400"/>
              <a:t>Mismatching graphic complexity with concept simplicity</a:t>
            </a:r>
          </a:p>
          <a:p>
            <a:pPr marL="285750" indent="-285750">
              <a:spcAft>
                <a:spcPts val="1200"/>
              </a:spcAft>
              <a:buFont typeface="Arial" panose="020B0604020202020204" pitchFamily="34" charset="0"/>
              <a:buChar char="•"/>
            </a:pPr>
            <a:r>
              <a:rPr lang="en-US" sz="2400"/>
              <a:t>Visual elements don’t lead the eye</a:t>
            </a:r>
          </a:p>
        </p:txBody>
      </p:sp>
      <p:pic>
        <p:nvPicPr>
          <p:cNvPr id="7" name="Picture 6">
            <a:extLst>
              <a:ext uri="{FF2B5EF4-FFF2-40B4-BE49-F238E27FC236}">
                <a16:creationId xmlns:a16="http://schemas.microsoft.com/office/drawing/2014/main" id="{884C60FB-FE72-C1C3-6BD7-D5CD6DBF5AF7}"/>
              </a:ext>
            </a:extLst>
          </p:cNvPr>
          <p:cNvPicPr>
            <a:picLocks noChangeAspect="1"/>
          </p:cNvPicPr>
          <p:nvPr/>
        </p:nvPicPr>
        <p:blipFill>
          <a:blip r:embed="rId2" cstate="hqprint">
            <a:extLst>
              <a:ext uri="{28A0092B-C50C-407E-A947-70E740481C1C}">
                <a14:useLocalDpi xmlns:a14="http://schemas.microsoft.com/office/drawing/2010/main" val="0"/>
              </a:ext>
            </a:extLst>
          </a:blip>
          <a:srcRect/>
          <a:stretch/>
        </p:blipFill>
        <p:spPr>
          <a:xfrm>
            <a:off x="1321639" y="2657571"/>
            <a:ext cx="3631420" cy="191426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8558228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E54C1-F4F2-9494-76B7-411A506D71FD}"/>
              </a:ext>
            </a:extLst>
          </p:cNvPr>
          <p:cNvSpPr>
            <a:spLocks noGrp="1"/>
          </p:cNvSpPr>
          <p:nvPr>
            <p:ph type="title"/>
          </p:nvPr>
        </p:nvSpPr>
        <p:spPr>
          <a:xfrm>
            <a:off x="4953059" y="97231"/>
            <a:ext cx="7080315" cy="1325563"/>
          </a:xfrm>
        </p:spPr>
        <p:txBody>
          <a:bodyPr/>
          <a:lstStyle/>
          <a:p>
            <a:r>
              <a:rPr lang="en-US" b="1"/>
              <a:t>Digital Design Errors To Avoid</a:t>
            </a:r>
          </a:p>
        </p:txBody>
      </p:sp>
      <p:sp>
        <p:nvSpPr>
          <p:cNvPr id="4" name="TextBox 3">
            <a:extLst>
              <a:ext uri="{FF2B5EF4-FFF2-40B4-BE49-F238E27FC236}">
                <a16:creationId xmlns:a16="http://schemas.microsoft.com/office/drawing/2014/main" id="{06995557-DED7-43AA-E4D5-361D9F871344}"/>
              </a:ext>
            </a:extLst>
          </p:cNvPr>
          <p:cNvSpPr txBox="1"/>
          <p:nvPr/>
        </p:nvSpPr>
        <p:spPr>
          <a:xfrm>
            <a:off x="5903089" y="1422794"/>
            <a:ext cx="6076708" cy="504753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400"/>
              <a:t>Using only words (no graphics) on slides/modules</a:t>
            </a:r>
          </a:p>
          <a:p>
            <a:pPr marL="285750" indent="-285750">
              <a:spcAft>
                <a:spcPts val="1200"/>
              </a:spcAft>
              <a:buFont typeface="Arial" panose="020B0604020202020204" pitchFamily="34" charset="0"/>
              <a:buChar char="•"/>
            </a:pPr>
            <a:r>
              <a:rPr lang="en-US" sz="2400"/>
              <a:t>Using images/graphics that don’t relate or add to the content</a:t>
            </a:r>
          </a:p>
          <a:p>
            <a:pPr marL="285750" indent="-285750">
              <a:spcAft>
                <a:spcPts val="1200"/>
              </a:spcAft>
              <a:buFont typeface="Arial" panose="020B0604020202020204" pitchFamily="34" charset="0"/>
              <a:buChar char="•"/>
            </a:pPr>
            <a:r>
              <a:rPr lang="en-US" sz="2800" b="1"/>
              <a:t>Presenting questions and feedback on separate slides/modules</a:t>
            </a:r>
          </a:p>
          <a:p>
            <a:pPr marL="285750" indent="-285750">
              <a:spcAft>
                <a:spcPts val="1200"/>
              </a:spcAft>
              <a:buFont typeface="Arial" panose="020B0604020202020204" pitchFamily="34" charset="0"/>
              <a:buChar char="•"/>
            </a:pPr>
            <a:r>
              <a:rPr lang="en-US" sz="2400"/>
              <a:t>Presenting directions and activities on separate slides/modules</a:t>
            </a:r>
          </a:p>
          <a:p>
            <a:pPr marL="285750" indent="-285750">
              <a:spcAft>
                <a:spcPts val="1200"/>
              </a:spcAft>
              <a:buFont typeface="Arial" panose="020B0604020202020204" pitchFamily="34" charset="0"/>
              <a:buChar char="•"/>
            </a:pPr>
            <a:r>
              <a:rPr lang="en-US" sz="2400"/>
              <a:t>Mismatching graphic complexity with concept simplicity</a:t>
            </a:r>
          </a:p>
          <a:p>
            <a:pPr marL="285750" indent="-285750">
              <a:spcAft>
                <a:spcPts val="1200"/>
              </a:spcAft>
              <a:buFont typeface="Arial" panose="020B0604020202020204" pitchFamily="34" charset="0"/>
              <a:buChar char="•"/>
            </a:pPr>
            <a:r>
              <a:rPr lang="en-US" sz="2400"/>
              <a:t>Visual elements don’t lead the eye</a:t>
            </a:r>
          </a:p>
        </p:txBody>
      </p:sp>
      <p:pic>
        <p:nvPicPr>
          <p:cNvPr id="7" name="Picture 6">
            <a:extLst>
              <a:ext uri="{FF2B5EF4-FFF2-40B4-BE49-F238E27FC236}">
                <a16:creationId xmlns:a16="http://schemas.microsoft.com/office/drawing/2014/main" id="{884C60FB-FE72-C1C3-6BD7-D5CD6DBF5AF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21639" y="2797002"/>
            <a:ext cx="3631420" cy="163540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1"/>
    </p:custDataLst>
    <p:extLst>
      <p:ext uri="{BB962C8B-B14F-4D97-AF65-F5344CB8AC3E}">
        <p14:creationId xmlns:p14="http://schemas.microsoft.com/office/powerpoint/2010/main" val="1343569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E54C1-F4F2-9494-76B7-411A506D71FD}"/>
              </a:ext>
            </a:extLst>
          </p:cNvPr>
          <p:cNvSpPr>
            <a:spLocks noGrp="1"/>
          </p:cNvSpPr>
          <p:nvPr>
            <p:ph type="title"/>
          </p:nvPr>
        </p:nvSpPr>
        <p:spPr>
          <a:xfrm>
            <a:off x="4953059" y="97231"/>
            <a:ext cx="7080315" cy="1325563"/>
          </a:xfrm>
        </p:spPr>
        <p:txBody>
          <a:bodyPr/>
          <a:lstStyle/>
          <a:p>
            <a:r>
              <a:rPr lang="en-US" b="1"/>
              <a:t>Digital Design Errors To Avoid</a:t>
            </a:r>
          </a:p>
        </p:txBody>
      </p:sp>
      <p:sp>
        <p:nvSpPr>
          <p:cNvPr id="4" name="TextBox 3">
            <a:extLst>
              <a:ext uri="{FF2B5EF4-FFF2-40B4-BE49-F238E27FC236}">
                <a16:creationId xmlns:a16="http://schemas.microsoft.com/office/drawing/2014/main" id="{06995557-DED7-43AA-E4D5-361D9F871344}"/>
              </a:ext>
            </a:extLst>
          </p:cNvPr>
          <p:cNvSpPr txBox="1"/>
          <p:nvPr/>
        </p:nvSpPr>
        <p:spPr>
          <a:xfrm>
            <a:off x="5903089" y="1422794"/>
            <a:ext cx="6076708" cy="504753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400"/>
              <a:t>Using only words (no graphics) on slides/modules</a:t>
            </a:r>
          </a:p>
          <a:p>
            <a:pPr marL="285750" indent="-285750">
              <a:spcAft>
                <a:spcPts val="1200"/>
              </a:spcAft>
              <a:buFont typeface="Arial" panose="020B0604020202020204" pitchFamily="34" charset="0"/>
              <a:buChar char="•"/>
            </a:pPr>
            <a:r>
              <a:rPr lang="en-US" sz="2400"/>
              <a:t>Using images/graphics that don’t relate or add to the content</a:t>
            </a:r>
          </a:p>
          <a:p>
            <a:pPr marL="285750" indent="-285750">
              <a:spcAft>
                <a:spcPts val="1200"/>
              </a:spcAft>
              <a:buFont typeface="Arial" panose="020B0604020202020204" pitchFamily="34" charset="0"/>
              <a:buChar char="•"/>
            </a:pPr>
            <a:r>
              <a:rPr lang="en-US" sz="2400"/>
              <a:t>Presenting questions and feedback on separate slides/modules</a:t>
            </a:r>
          </a:p>
          <a:p>
            <a:pPr marL="285750" indent="-285750">
              <a:spcAft>
                <a:spcPts val="1200"/>
              </a:spcAft>
              <a:buFont typeface="Arial" panose="020B0604020202020204" pitchFamily="34" charset="0"/>
              <a:buChar char="•"/>
            </a:pPr>
            <a:r>
              <a:rPr lang="en-US" sz="2800" b="1"/>
              <a:t>Presenting directions and activities on separate slides/modules</a:t>
            </a:r>
          </a:p>
          <a:p>
            <a:pPr marL="285750" indent="-285750">
              <a:spcAft>
                <a:spcPts val="1200"/>
              </a:spcAft>
              <a:buFont typeface="Arial" panose="020B0604020202020204" pitchFamily="34" charset="0"/>
              <a:buChar char="•"/>
            </a:pPr>
            <a:r>
              <a:rPr lang="en-US" sz="2400"/>
              <a:t>Mismatching graphic complexity with concept simplicity</a:t>
            </a:r>
          </a:p>
          <a:p>
            <a:pPr marL="285750" indent="-285750">
              <a:spcAft>
                <a:spcPts val="1200"/>
              </a:spcAft>
              <a:buFont typeface="Arial" panose="020B0604020202020204" pitchFamily="34" charset="0"/>
              <a:buChar char="•"/>
            </a:pPr>
            <a:r>
              <a:rPr lang="en-US" sz="2400"/>
              <a:t>Visual elements don’t lead the eye</a:t>
            </a:r>
          </a:p>
        </p:txBody>
      </p:sp>
      <p:pic>
        <p:nvPicPr>
          <p:cNvPr id="7" name="Picture 6">
            <a:extLst>
              <a:ext uri="{FF2B5EF4-FFF2-40B4-BE49-F238E27FC236}">
                <a16:creationId xmlns:a16="http://schemas.microsoft.com/office/drawing/2014/main" id="{884C60FB-FE72-C1C3-6BD7-D5CD6DBF5AF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321639" y="2862191"/>
            <a:ext cx="3631420" cy="15050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6186350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E54C1-F4F2-9494-76B7-411A506D71FD}"/>
              </a:ext>
            </a:extLst>
          </p:cNvPr>
          <p:cNvSpPr>
            <a:spLocks noGrp="1"/>
          </p:cNvSpPr>
          <p:nvPr>
            <p:ph type="title"/>
          </p:nvPr>
        </p:nvSpPr>
        <p:spPr>
          <a:xfrm>
            <a:off x="4953059" y="97231"/>
            <a:ext cx="7080315" cy="1325563"/>
          </a:xfrm>
        </p:spPr>
        <p:txBody>
          <a:bodyPr/>
          <a:lstStyle/>
          <a:p>
            <a:r>
              <a:rPr lang="en-US" b="1"/>
              <a:t>Digital Design Errors To Avoid</a:t>
            </a:r>
          </a:p>
        </p:txBody>
      </p:sp>
      <p:sp>
        <p:nvSpPr>
          <p:cNvPr id="4" name="TextBox 3">
            <a:extLst>
              <a:ext uri="{FF2B5EF4-FFF2-40B4-BE49-F238E27FC236}">
                <a16:creationId xmlns:a16="http://schemas.microsoft.com/office/drawing/2014/main" id="{06995557-DED7-43AA-E4D5-361D9F871344}"/>
              </a:ext>
            </a:extLst>
          </p:cNvPr>
          <p:cNvSpPr txBox="1"/>
          <p:nvPr/>
        </p:nvSpPr>
        <p:spPr>
          <a:xfrm>
            <a:off x="5903089" y="1422794"/>
            <a:ext cx="6076708" cy="504753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400"/>
              <a:t>Using only words (no graphics) on slides/modules</a:t>
            </a:r>
          </a:p>
          <a:p>
            <a:pPr marL="285750" indent="-285750">
              <a:spcAft>
                <a:spcPts val="1200"/>
              </a:spcAft>
              <a:buFont typeface="Arial" panose="020B0604020202020204" pitchFamily="34" charset="0"/>
              <a:buChar char="•"/>
            </a:pPr>
            <a:r>
              <a:rPr lang="en-US" sz="2400"/>
              <a:t>Using images/graphics that don’t relate or add to the content</a:t>
            </a:r>
          </a:p>
          <a:p>
            <a:pPr marL="285750" indent="-285750">
              <a:spcAft>
                <a:spcPts val="1200"/>
              </a:spcAft>
              <a:buFont typeface="Arial" panose="020B0604020202020204" pitchFamily="34" charset="0"/>
              <a:buChar char="•"/>
            </a:pPr>
            <a:r>
              <a:rPr lang="en-US" sz="2400"/>
              <a:t>Presenting questions and feedback on separate slides/modules</a:t>
            </a:r>
          </a:p>
          <a:p>
            <a:pPr marL="285750" indent="-285750">
              <a:spcAft>
                <a:spcPts val="1200"/>
              </a:spcAft>
              <a:buFont typeface="Arial" panose="020B0604020202020204" pitchFamily="34" charset="0"/>
              <a:buChar char="•"/>
            </a:pPr>
            <a:r>
              <a:rPr lang="en-US" sz="2400"/>
              <a:t>Presenting directions and activities on separate slides/modules</a:t>
            </a:r>
          </a:p>
          <a:p>
            <a:pPr marL="285750" indent="-285750">
              <a:spcAft>
                <a:spcPts val="1200"/>
              </a:spcAft>
              <a:buFont typeface="Arial" panose="020B0604020202020204" pitchFamily="34" charset="0"/>
              <a:buChar char="•"/>
            </a:pPr>
            <a:r>
              <a:rPr lang="en-US" sz="2800" b="1"/>
              <a:t>Mismatching graphic complexity with concept simplicity</a:t>
            </a:r>
          </a:p>
          <a:p>
            <a:pPr marL="285750" indent="-285750">
              <a:spcAft>
                <a:spcPts val="1200"/>
              </a:spcAft>
              <a:buFont typeface="Arial" panose="020B0604020202020204" pitchFamily="34" charset="0"/>
              <a:buChar char="•"/>
            </a:pPr>
            <a:r>
              <a:rPr lang="en-US" sz="2400"/>
              <a:t>Visual elements don’t lead the eye</a:t>
            </a:r>
          </a:p>
        </p:txBody>
      </p:sp>
      <p:pic>
        <p:nvPicPr>
          <p:cNvPr id="7" name="Picture 6">
            <a:extLst>
              <a:ext uri="{FF2B5EF4-FFF2-40B4-BE49-F238E27FC236}">
                <a16:creationId xmlns:a16="http://schemas.microsoft.com/office/drawing/2014/main" id="{884C60FB-FE72-C1C3-6BD7-D5CD6DBF5AF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980265" y="2197438"/>
            <a:ext cx="2659053" cy="24631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4242544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E54C1-F4F2-9494-76B7-411A506D71FD}"/>
              </a:ext>
            </a:extLst>
          </p:cNvPr>
          <p:cNvSpPr>
            <a:spLocks noGrp="1"/>
          </p:cNvSpPr>
          <p:nvPr>
            <p:ph type="title"/>
          </p:nvPr>
        </p:nvSpPr>
        <p:spPr>
          <a:xfrm>
            <a:off x="4953059" y="97231"/>
            <a:ext cx="7080315" cy="1325563"/>
          </a:xfrm>
        </p:spPr>
        <p:txBody>
          <a:bodyPr/>
          <a:lstStyle/>
          <a:p>
            <a:r>
              <a:rPr lang="en-US" b="1"/>
              <a:t>Digital Design Errors To Avoid</a:t>
            </a:r>
          </a:p>
        </p:txBody>
      </p:sp>
      <p:sp>
        <p:nvSpPr>
          <p:cNvPr id="4" name="TextBox 3">
            <a:extLst>
              <a:ext uri="{FF2B5EF4-FFF2-40B4-BE49-F238E27FC236}">
                <a16:creationId xmlns:a16="http://schemas.microsoft.com/office/drawing/2014/main" id="{06995557-DED7-43AA-E4D5-361D9F871344}"/>
              </a:ext>
            </a:extLst>
          </p:cNvPr>
          <p:cNvSpPr txBox="1"/>
          <p:nvPr/>
        </p:nvSpPr>
        <p:spPr>
          <a:xfrm>
            <a:off x="5903089" y="1422794"/>
            <a:ext cx="6076708" cy="5047536"/>
          </a:xfrm>
          <a:prstGeom prst="rect">
            <a:avLst/>
          </a:prstGeom>
          <a:noFill/>
        </p:spPr>
        <p:txBody>
          <a:bodyPr wrap="square" rtlCol="0">
            <a:spAutoFit/>
          </a:bodyPr>
          <a:lstStyle/>
          <a:p>
            <a:pPr marL="285750" indent="-285750">
              <a:spcAft>
                <a:spcPts val="1200"/>
              </a:spcAft>
              <a:buFont typeface="Arial" panose="020B0604020202020204" pitchFamily="34" charset="0"/>
              <a:buChar char="•"/>
            </a:pPr>
            <a:r>
              <a:rPr lang="en-US" sz="2400"/>
              <a:t>Using only words (no graphics) on slides/modules</a:t>
            </a:r>
          </a:p>
          <a:p>
            <a:pPr marL="285750" indent="-285750">
              <a:spcAft>
                <a:spcPts val="1200"/>
              </a:spcAft>
              <a:buFont typeface="Arial" panose="020B0604020202020204" pitchFamily="34" charset="0"/>
              <a:buChar char="•"/>
            </a:pPr>
            <a:r>
              <a:rPr lang="en-US" sz="2400"/>
              <a:t>Using images/graphics that don’t relate or add to the content</a:t>
            </a:r>
          </a:p>
          <a:p>
            <a:pPr marL="285750" indent="-285750">
              <a:spcAft>
                <a:spcPts val="1200"/>
              </a:spcAft>
              <a:buFont typeface="Arial" panose="020B0604020202020204" pitchFamily="34" charset="0"/>
              <a:buChar char="•"/>
            </a:pPr>
            <a:r>
              <a:rPr lang="en-US" sz="2400"/>
              <a:t>Presenting questions and feedback on separate slides/modules</a:t>
            </a:r>
          </a:p>
          <a:p>
            <a:pPr marL="285750" indent="-285750">
              <a:spcAft>
                <a:spcPts val="1200"/>
              </a:spcAft>
              <a:buFont typeface="Arial" panose="020B0604020202020204" pitchFamily="34" charset="0"/>
              <a:buChar char="•"/>
            </a:pPr>
            <a:r>
              <a:rPr lang="en-US" sz="2400"/>
              <a:t>Presenting directions and activities on separate slides/modules</a:t>
            </a:r>
          </a:p>
          <a:p>
            <a:pPr marL="285750" indent="-285750">
              <a:spcAft>
                <a:spcPts val="1200"/>
              </a:spcAft>
              <a:buFont typeface="Arial" panose="020B0604020202020204" pitchFamily="34" charset="0"/>
              <a:buChar char="•"/>
            </a:pPr>
            <a:r>
              <a:rPr lang="en-US" sz="2400"/>
              <a:t>Mismatching graphic complexity with concept simplicity</a:t>
            </a:r>
          </a:p>
          <a:p>
            <a:pPr marL="285750" indent="-285750">
              <a:spcAft>
                <a:spcPts val="1200"/>
              </a:spcAft>
              <a:buFont typeface="Arial" panose="020B0604020202020204" pitchFamily="34" charset="0"/>
              <a:buChar char="•"/>
            </a:pPr>
            <a:r>
              <a:rPr lang="en-US" sz="2800" b="1"/>
              <a:t>Visual elements don’t lead the eye</a:t>
            </a:r>
          </a:p>
        </p:txBody>
      </p:sp>
      <p:pic>
        <p:nvPicPr>
          <p:cNvPr id="7" name="Picture 6">
            <a:extLst>
              <a:ext uri="{FF2B5EF4-FFF2-40B4-BE49-F238E27FC236}">
                <a16:creationId xmlns:a16="http://schemas.microsoft.com/office/drawing/2014/main" id="{884C60FB-FE72-C1C3-6BD7-D5CD6DBF5AF7}"/>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l="-134" r="-134"/>
          <a:stretch/>
        </p:blipFill>
        <p:spPr>
          <a:xfrm>
            <a:off x="1340746" y="2406610"/>
            <a:ext cx="3603661" cy="225395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ustDataLst>
      <p:tags r:id="rId1"/>
    </p:custDataLst>
    <p:extLst>
      <p:ext uri="{BB962C8B-B14F-4D97-AF65-F5344CB8AC3E}">
        <p14:creationId xmlns:p14="http://schemas.microsoft.com/office/powerpoint/2010/main" val="20379934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https://usc-powerpoint.officeapps.live.com/pods/GetClipboardImage.ashx?Id=78282106-a29c-49db-8762-42fdc04e31e6&amp;DC=PUS8&amp;pkey=69ff5119-8893-492f-a4bd-37d7a15f5f03&amp;wdwaccluster=PUS8"/>
          <p:cNvSpPr>
            <a:spLocks noChangeAspect="1" noChangeArrowheads="1"/>
          </p:cNvSpPr>
          <p:nvPr/>
        </p:nvSpPr>
        <p:spPr bwMode="auto">
          <a:xfrm>
            <a:off x="1743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Calibri"/>
            </a:endParaRPr>
          </a:p>
        </p:txBody>
      </p:sp>
      <p:sp>
        <p:nvSpPr>
          <p:cNvPr id="22" name="Title 1"/>
          <p:cNvSpPr txBox="1">
            <a:spLocks/>
          </p:cNvSpPr>
          <p:nvPr/>
        </p:nvSpPr>
        <p:spPr>
          <a:xfrm>
            <a:off x="30248" y="346747"/>
            <a:ext cx="9141619" cy="8001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Learning Ecosystem</a:t>
            </a:r>
          </a:p>
        </p:txBody>
      </p:sp>
      <p:sp>
        <p:nvSpPr>
          <p:cNvPr id="23" name="Freeform 22"/>
          <p:cNvSpPr>
            <a:spLocks noChangeAspect="1"/>
          </p:cNvSpPr>
          <p:nvPr/>
        </p:nvSpPr>
        <p:spPr>
          <a:xfrm>
            <a:off x="3107462" y="2128234"/>
            <a:ext cx="923544" cy="923544"/>
          </a:xfrm>
          <a:custGeom>
            <a:avLst/>
            <a:gdLst>
              <a:gd name="connsiteX0" fmla="*/ 0 w 439826"/>
              <a:gd name="connsiteY0" fmla="*/ 219913 h 439826"/>
              <a:gd name="connsiteX1" fmla="*/ 219913 w 439826"/>
              <a:gd name="connsiteY1" fmla="*/ 0 h 439826"/>
              <a:gd name="connsiteX2" fmla="*/ 439826 w 439826"/>
              <a:gd name="connsiteY2" fmla="*/ 219913 h 439826"/>
              <a:gd name="connsiteX3" fmla="*/ 219913 w 439826"/>
              <a:gd name="connsiteY3" fmla="*/ 439826 h 439826"/>
              <a:gd name="connsiteX4" fmla="*/ 0 w 439826"/>
              <a:gd name="connsiteY4" fmla="*/ 219913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826" h="439826">
                <a:moveTo>
                  <a:pt x="0" y="219913"/>
                </a:moveTo>
                <a:cubicBezTo>
                  <a:pt x="0" y="98458"/>
                  <a:pt x="98458" y="0"/>
                  <a:pt x="219913" y="0"/>
                </a:cubicBezTo>
                <a:cubicBezTo>
                  <a:pt x="341368" y="0"/>
                  <a:pt x="439826" y="98458"/>
                  <a:pt x="439826" y="219913"/>
                </a:cubicBezTo>
                <a:cubicBezTo>
                  <a:pt x="439826" y="341368"/>
                  <a:pt x="341368" y="439826"/>
                  <a:pt x="219913" y="439826"/>
                </a:cubicBezTo>
                <a:cubicBezTo>
                  <a:pt x="98458" y="439826"/>
                  <a:pt x="0" y="341368"/>
                  <a:pt x="0" y="219913"/>
                </a:cubicBezTo>
                <a:close/>
              </a:path>
            </a:pathLst>
          </a:custGeom>
          <a:solidFill>
            <a:srgbClr val="385723"/>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690" tIns="50690" rIns="50690" bIns="50690" numCol="1" spcCol="1270" anchor="ctr" anchorCtr="0">
            <a:noAutofit/>
          </a:bodyPr>
          <a:lstStyle/>
          <a:p>
            <a:pPr algn="ctr" defTabSz="166688">
              <a:lnSpc>
                <a:spcPct val="90000"/>
              </a:lnSpc>
              <a:spcBef>
                <a:spcPct val="0"/>
              </a:spcBef>
              <a:spcAft>
                <a:spcPct val="35000"/>
              </a:spcAft>
            </a:pPr>
            <a:r>
              <a:rPr lang="en-US" sz="1600"/>
              <a:t>Social</a:t>
            </a:r>
          </a:p>
        </p:txBody>
      </p:sp>
      <p:sp>
        <p:nvSpPr>
          <p:cNvPr id="24" name="Freeform 23"/>
          <p:cNvSpPr/>
          <p:nvPr/>
        </p:nvSpPr>
        <p:spPr>
          <a:xfrm>
            <a:off x="1348251" y="1655369"/>
            <a:ext cx="1912044" cy="1396409"/>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86678" lvl="1" indent="-86678" defTabSz="233363">
              <a:lnSpc>
                <a:spcPct val="90000"/>
              </a:lnSpc>
              <a:spcBef>
                <a:spcPct val="0"/>
              </a:spcBef>
              <a:spcAft>
                <a:spcPts val="600"/>
              </a:spcAft>
              <a:buFontTx/>
              <a:buChar char="••"/>
            </a:pPr>
            <a:r>
              <a:rPr lang="en-US" sz="1400">
                <a:cs typeface="Calibri"/>
              </a:rPr>
              <a:t> In-Person Events</a:t>
            </a:r>
          </a:p>
          <a:p>
            <a:pPr marL="115888" lvl="1" indent="-115888" defTabSz="233363">
              <a:lnSpc>
                <a:spcPct val="90000"/>
              </a:lnSpc>
              <a:spcBef>
                <a:spcPct val="0"/>
              </a:spcBef>
              <a:spcAft>
                <a:spcPts val="600"/>
              </a:spcAft>
              <a:buFontTx/>
              <a:buChar char="••"/>
            </a:pPr>
            <a:r>
              <a:rPr lang="en-US" sz="1400"/>
              <a:t> Professional Learning Communities </a:t>
            </a:r>
            <a:endParaRPr lang="en-US" sz="1400">
              <a:cs typeface="Calibri"/>
            </a:endParaRPr>
          </a:p>
          <a:p>
            <a:pPr marL="86678" lvl="1" indent="-86678" defTabSz="233363">
              <a:lnSpc>
                <a:spcPct val="90000"/>
              </a:lnSpc>
              <a:spcBef>
                <a:spcPct val="0"/>
              </a:spcBef>
              <a:spcAft>
                <a:spcPts val="600"/>
              </a:spcAft>
              <a:buChar char="••"/>
            </a:pPr>
            <a:r>
              <a:rPr lang="en-US" sz="1400">
                <a:cs typeface="Calibri"/>
              </a:rPr>
              <a:t> Digital Forums</a:t>
            </a:r>
            <a:r>
              <a:rPr lang="en-US" sz="1400"/>
              <a:t> </a:t>
            </a:r>
            <a:endParaRPr lang="en-US" sz="1400">
              <a:cs typeface="Calibri"/>
            </a:endParaRPr>
          </a:p>
          <a:p>
            <a:pPr marL="86678" lvl="1" indent="-86678" defTabSz="233363">
              <a:lnSpc>
                <a:spcPct val="90000"/>
              </a:lnSpc>
              <a:spcBef>
                <a:spcPct val="0"/>
              </a:spcBef>
              <a:spcAft>
                <a:spcPts val="600"/>
              </a:spcAft>
              <a:buChar char="••"/>
            </a:pPr>
            <a:r>
              <a:rPr lang="en-US" sz="1400"/>
              <a:t> Hybrid/Blended Learning</a:t>
            </a:r>
            <a:endParaRPr lang="en-US" sz="1400">
              <a:cs typeface="Calibri"/>
            </a:endParaRPr>
          </a:p>
        </p:txBody>
      </p:sp>
      <p:sp>
        <p:nvSpPr>
          <p:cNvPr id="25" name="Freeform 24"/>
          <p:cNvSpPr/>
          <p:nvPr/>
        </p:nvSpPr>
        <p:spPr>
          <a:xfrm>
            <a:off x="8929384" y="3992611"/>
            <a:ext cx="530330" cy="353553"/>
          </a:xfrm>
          <a:custGeom>
            <a:avLst/>
            <a:gdLst>
              <a:gd name="connsiteX0" fmla="*/ 0 w 707107"/>
              <a:gd name="connsiteY0" fmla="*/ 0 h 471404"/>
              <a:gd name="connsiteX1" fmla="*/ 707107 w 707107"/>
              <a:gd name="connsiteY1" fmla="*/ 0 h 471404"/>
              <a:gd name="connsiteX2" fmla="*/ 707107 w 707107"/>
              <a:gd name="connsiteY2" fmla="*/ 471404 h 471404"/>
              <a:gd name="connsiteX3" fmla="*/ 0 w 707107"/>
              <a:gd name="connsiteY3" fmla="*/ 471404 h 471404"/>
              <a:gd name="connsiteX4" fmla="*/ 0 w 707107"/>
              <a:gd name="connsiteY4" fmla="*/ 0 h 47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107" h="471404">
                <a:moveTo>
                  <a:pt x="0" y="0"/>
                </a:moveTo>
                <a:lnTo>
                  <a:pt x="707107" y="0"/>
                </a:lnTo>
                <a:lnTo>
                  <a:pt x="707107" y="471404"/>
                </a:lnTo>
                <a:lnTo>
                  <a:pt x="0" y="47140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42863" lvl="1" indent="-42863" defTabSz="233363">
              <a:lnSpc>
                <a:spcPct val="90000"/>
              </a:lnSpc>
              <a:spcBef>
                <a:spcPct val="0"/>
              </a:spcBef>
              <a:spcAft>
                <a:spcPct val="15000"/>
              </a:spcAft>
              <a:buChar char="••"/>
            </a:pPr>
            <a:endParaRPr lang="en-US" sz="525"/>
          </a:p>
          <a:p>
            <a:pPr marL="42863" lvl="1" indent="-42863" defTabSz="233363">
              <a:lnSpc>
                <a:spcPct val="90000"/>
              </a:lnSpc>
              <a:spcBef>
                <a:spcPct val="0"/>
              </a:spcBef>
              <a:spcAft>
                <a:spcPct val="15000"/>
              </a:spcAft>
              <a:buChar char="••"/>
            </a:pPr>
            <a:endParaRPr lang="en-US" sz="525"/>
          </a:p>
        </p:txBody>
      </p:sp>
      <p:sp>
        <p:nvSpPr>
          <p:cNvPr id="26" name="Freeform 25"/>
          <p:cNvSpPr>
            <a:spLocks noChangeAspect="1"/>
          </p:cNvSpPr>
          <p:nvPr/>
        </p:nvSpPr>
        <p:spPr>
          <a:xfrm>
            <a:off x="4747585" y="5508240"/>
            <a:ext cx="923544" cy="923544"/>
          </a:xfrm>
          <a:custGeom>
            <a:avLst/>
            <a:gdLst>
              <a:gd name="connsiteX0" fmla="*/ 0 w 471404"/>
              <a:gd name="connsiteY0" fmla="*/ 235702 h 471404"/>
              <a:gd name="connsiteX1" fmla="*/ 235702 w 471404"/>
              <a:gd name="connsiteY1" fmla="*/ 0 h 471404"/>
              <a:gd name="connsiteX2" fmla="*/ 471404 w 471404"/>
              <a:gd name="connsiteY2" fmla="*/ 235702 h 471404"/>
              <a:gd name="connsiteX3" fmla="*/ 235702 w 471404"/>
              <a:gd name="connsiteY3" fmla="*/ 471404 h 471404"/>
              <a:gd name="connsiteX4" fmla="*/ 0 w 471404"/>
              <a:gd name="connsiteY4" fmla="*/ 235702 h 47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04" h="471404">
                <a:moveTo>
                  <a:pt x="0" y="235702"/>
                </a:moveTo>
                <a:cubicBezTo>
                  <a:pt x="0" y="105527"/>
                  <a:pt x="105527" y="0"/>
                  <a:pt x="235702" y="0"/>
                </a:cubicBezTo>
                <a:cubicBezTo>
                  <a:pt x="365877" y="0"/>
                  <a:pt x="471404" y="105527"/>
                  <a:pt x="471404" y="235702"/>
                </a:cubicBezTo>
                <a:cubicBezTo>
                  <a:pt x="471404" y="365877"/>
                  <a:pt x="365877" y="471404"/>
                  <a:pt x="235702" y="471404"/>
                </a:cubicBezTo>
                <a:cubicBezTo>
                  <a:pt x="105527" y="471404"/>
                  <a:pt x="0" y="365877"/>
                  <a:pt x="0" y="235702"/>
                </a:cubicBezTo>
                <a:close/>
              </a:path>
            </a:pathLst>
          </a:custGeom>
          <a:solidFill>
            <a:srgbClr val="38572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158" tIns="54158" rIns="54158" bIns="54158" numCol="1" spcCol="1270" anchor="ctr" anchorCtr="0">
            <a:noAutofit/>
          </a:bodyPr>
          <a:lstStyle/>
          <a:p>
            <a:pPr algn="ctr" defTabSz="166688">
              <a:lnSpc>
                <a:spcPct val="90000"/>
              </a:lnSpc>
              <a:spcBef>
                <a:spcPct val="0"/>
              </a:spcBef>
              <a:spcAft>
                <a:spcPct val="35000"/>
              </a:spcAft>
            </a:pPr>
            <a:r>
              <a:rPr lang="en-US" sz="1600"/>
              <a:t>Online- Formal</a:t>
            </a:r>
          </a:p>
        </p:txBody>
      </p:sp>
      <p:sp>
        <p:nvSpPr>
          <p:cNvPr id="27" name="Freeform 26"/>
          <p:cNvSpPr/>
          <p:nvPr/>
        </p:nvSpPr>
        <p:spPr>
          <a:xfrm>
            <a:off x="8862666" y="4461452"/>
            <a:ext cx="530330" cy="353553"/>
          </a:xfrm>
          <a:custGeom>
            <a:avLst/>
            <a:gdLst>
              <a:gd name="connsiteX0" fmla="*/ 0 w 707107"/>
              <a:gd name="connsiteY0" fmla="*/ 0 h 471404"/>
              <a:gd name="connsiteX1" fmla="*/ 707107 w 707107"/>
              <a:gd name="connsiteY1" fmla="*/ 0 h 471404"/>
              <a:gd name="connsiteX2" fmla="*/ 707107 w 707107"/>
              <a:gd name="connsiteY2" fmla="*/ 471404 h 471404"/>
              <a:gd name="connsiteX3" fmla="*/ 0 w 707107"/>
              <a:gd name="connsiteY3" fmla="*/ 471404 h 471404"/>
              <a:gd name="connsiteX4" fmla="*/ 0 w 707107"/>
              <a:gd name="connsiteY4" fmla="*/ 0 h 47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107" h="471404">
                <a:moveTo>
                  <a:pt x="0" y="0"/>
                </a:moveTo>
                <a:lnTo>
                  <a:pt x="707107" y="0"/>
                </a:lnTo>
                <a:lnTo>
                  <a:pt x="707107" y="471404"/>
                </a:lnTo>
                <a:lnTo>
                  <a:pt x="0" y="47140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42863" lvl="1" indent="-42863" defTabSz="233363">
              <a:lnSpc>
                <a:spcPct val="90000"/>
              </a:lnSpc>
              <a:spcBef>
                <a:spcPct val="0"/>
              </a:spcBef>
              <a:spcAft>
                <a:spcPct val="15000"/>
              </a:spcAft>
              <a:buChar char="••"/>
            </a:pPr>
            <a:endParaRPr lang="en-US" sz="525"/>
          </a:p>
          <a:p>
            <a:pPr marL="42863" lvl="1" indent="-42863" defTabSz="233363">
              <a:lnSpc>
                <a:spcPct val="90000"/>
              </a:lnSpc>
              <a:spcBef>
                <a:spcPct val="0"/>
              </a:spcBef>
              <a:spcAft>
                <a:spcPct val="15000"/>
              </a:spcAft>
              <a:buChar char="••"/>
            </a:pPr>
            <a:endParaRPr lang="en-US" sz="525"/>
          </a:p>
        </p:txBody>
      </p:sp>
      <p:sp>
        <p:nvSpPr>
          <p:cNvPr id="28" name="Freeform 27"/>
          <p:cNvSpPr>
            <a:spLocks noChangeAspect="1"/>
          </p:cNvSpPr>
          <p:nvPr/>
        </p:nvSpPr>
        <p:spPr>
          <a:xfrm>
            <a:off x="2905916" y="4327856"/>
            <a:ext cx="923544" cy="923544"/>
          </a:xfrm>
          <a:custGeom>
            <a:avLst/>
            <a:gdLst>
              <a:gd name="connsiteX0" fmla="*/ 0 w 471404"/>
              <a:gd name="connsiteY0" fmla="*/ 235702 h 471404"/>
              <a:gd name="connsiteX1" fmla="*/ 235702 w 471404"/>
              <a:gd name="connsiteY1" fmla="*/ 0 h 471404"/>
              <a:gd name="connsiteX2" fmla="*/ 471404 w 471404"/>
              <a:gd name="connsiteY2" fmla="*/ 235702 h 471404"/>
              <a:gd name="connsiteX3" fmla="*/ 235702 w 471404"/>
              <a:gd name="connsiteY3" fmla="*/ 471404 h 471404"/>
              <a:gd name="connsiteX4" fmla="*/ 0 w 471404"/>
              <a:gd name="connsiteY4" fmla="*/ 235702 h 47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04" h="471404">
                <a:moveTo>
                  <a:pt x="0" y="235702"/>
                </a:moveTo>
                <a:cubicBezTo>
                  <a:pt x="0" y="105527"/>
                  <a:pt x="105527" y="0"/>
                  <a:pt x="235702" y="0"/>
                </a:cubicBezTo>
                <a:cubicBezTo>
                  <a:pt x="365877" y="0"/>
                  <a:pt x="471404" y="105527"/>
                  <a:pt x="471404" y="235702"/>
                </a:cubicBezTo>
                <a:cubicBezTo>
                  <a:pt x="471404" y="365877"/>
                  <a:pt x="365877" y="471404"/>
                  <a:pt x="235702" y="471404"/>
                </a:cubicBezTo>
                <a:cubicBezTo>
                  <a:pt x="105527" y="471404"/>
                  <a:pt x="0" y="365877"/>
                  <a:pt x="0" y="235702"/>
                </a:cubicBezTo>
                <a:close/>
              </a:path>
            </a:pathLst>
          </a:custGeom>
          <a:solidFill>
            <a:srgbClr val="38572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158" tIns="54158" rIns="54158" bIns="54158" numCol="1" spcCol="1270" anchor="ctr" anchorCtr="0">
            <a:noAutofit/>
          </a:bodyPr>
          <a:lstStyle/>
          <a:p>
            <a:pPr algn="ctr" defTabSz="166688">
              <a:lnSpc>
                <a:spcPct val="90000"/>
              </a:lnSpc>
              <a:spcBef>
                <a:spcPct val="0"/>
              </a:spcBef>
              <a:spcAft>
                <a:spcPct val="35000"/>
              </a:spcAft>
            </a:pPr>
            <a:r>
              <a:rPr lang="en-US" sz="1600"/>
              <a:t>Mobile</a:t>
            </a:r>
          </a:p>
        </p:txBody>
      </p:sp>
      <p:sp>
        <p:nvSpPr>
          <p:cNvPr id="29" name="Freeform 28"/>
          <p:cNvSpPr>
            <a:spLocks noChangeAspect="1"/>
          </p:cNvSpPr>
          <p:nvPr/>
        </p:nvSpPr>
        <p:spPr>
          <a:xfrm>
            <a:off x="7794571" y="4290977"/>
            <a:ext cx="922715" cy="922715"/>
          </a:xfrm>
          <a:custGeom>
            <a:avLst/>
            <a:gdLst>
              <a:gd name="connsiteX0" fmla="*/ 0 w 439826"/>
              <a:gd name="connsiteY0" fmla="*/ 219913 h 439826"/>
              <a:gd name="connsiteX1" fmla="*/ 219913 w 439826"/>
              <a:gd name="connsiteY1" fmla="*/ 0 h 439826"/>
              <a:gd name="connsiteX2" fmla="*/ 439826 w 439826"/>
              <a:gd name="connsiteY2" fmla="*/ 219913 h 439826"/>
              <a:gd name="connsiteX3" fmla="*/ 219913 w 439826"/>
              <a:gd name="connsiteY3" fmla="*/ 439826 h 439826"/>
              <a:gd name="connsiteX4" fmla="*/ 0 w 439826"/>
              <a:gd name="connsiteY4" fmla="*/ 219913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826" h="439826">
                <a:moveTo>
                  <a:pt x="0" y="219913"/>
                </a:moveTo>
                <a:cubicBezTo>
                  <a:pt x="0" y="98458"/>
                  <a:pt x="98458" y="0"/>
                  <a:pt x="219913" y="0"/>
                </a:cubicBezTo>
                <a:cubicBezTo>
                  <a:pt x="341368" y="0"/>
                  <a:pt x="439826" y="98458"/>
                  <a:pt x="439826" y="219913"/>
                </a:cubicBezTo>
                <a:cubicBezTo>
                  <a:pt x="439826" y="341368"/>
                  <a:pt x="341368" y="439826"/>
                  <a:pt x="219913" y="439826"/>
                </a:cubicBezTo>
                <a:cubicBezTo>
                  <a:pt x="98458" y="439826"/>
                  <a:pt x="0" y="341368"/>
                  <a:pt x="0" y="219913"/>
                </a:cubicBezTo>
                <a:close/>
              </a:path>
            </a:pathLst>
          </a:custGeom>
          <a:solidFill>
            <a:srgbClr val="38572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690" tIns="50690" rIns="50690" bIns="50690" numCol="1" spcCol="1270" anchor="ctr" anchorCtr="0">
            <a:noAutofit/>
          </a:bodyPr>
          <a:lstStyle/>
          <a:p>
            <a:pPr algn="ctr" defTabSz="166688">
              <a:lnSpc>
                <a:spcPct val="90000"/>
              </a:lnSpc>
              <a:spcBef>
                <a:spcPct val="0"/>
              </a:spcBef>
              <a:spcAft>
                <a:spcPct val="35000"/>
              </a:spcAft>
            </a:pPr>
            <a:r>
              <a:rPr lang="en-US" sz="1600"/>
              <a:t>Personal</a:t>
            </a:r>
          </a:p>
        </p:txBody>
      </p:sp>
      <p:sp>
        <p:nvSpPr>
          <p:cNvPr id="30" name="Freeform 29"/>
          <p:cNvSpPr/>
          <p:nvPr/>
        </p:nvSpPr>
        <p:spPr>
          <a:xfrm>
            <a:off x="9053602" y="4290977"/>
            <a:ext cx="2163657" cy="919993"/>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86678" lvl="1" indent="-86678" defTabSz="233363">
              <a:lnSpc>
                <a:spcPct val="90000"/>
              </a:lnSpc>
              <a:spcBef>
                <a:spcPct val="0"/>
              </a:spcBef>
              <a:spcAft>
                <a:spcPts val="600"/>
              </a:spcAft>
              <a:buChar char="••"/>
            </a:pPr>
            <a:r>
              <a:rPr lang="en-US" sz="1400"/>
              <a:t> Mentoring</a:t>
            </a:r>
          </a:p>
          <a:p>
            <a:pPr marL="86678" lvl="1" indent="-86678" defTabSz="233363">
              <a:lnSpc>
                <a:spcPct val="90000"/>
              </a:lnSpc>
              <a:spcBef>
                <a:spcPct val="0"/>
              </a:spcBef>
              <a:spcAft>
                <a:spcPts val="600"/>
              </a:spcAft>
              <a:buChar char="••"/>
            </a:pPr>
            <a:r>
              <a:rPr lang="en-US" sz="1400"/>
              <a:t> Coaching</a:t>
            </a:r>
            <a:endParaRPr lang="en-US" sz="1400">
              <a:cs typeface="Calibri" panose="020F0502020204030204"/>
            </a:endParaRPr>
          </a:p>
          <a:p>
            <a:pPr marL="86678" lvl="1" indent="-86678" defTabSz="233363">
              <a:lnSpc>
                <a:spcPct val="90000"/>
              </a:lnSpc>
              <a:spcBef>
                <a:spcPct val="0"/>
              </a:spcBef>
              <a:spcAft>
                <a:spcPts val="600"/>
              </a:spcAft>
              <a:buChar char="••"/>
            </a:pPr>
            <a:r>
              <a:rPr lang="en-US" sz="1400"/>
              <a:t> (ILT) Instructor Led Training</a:t>
            </a:r>
            <a:endParaRPr lang="en-US" sz="1400">
              <a:cs typeface="Calibri"/>
            </a:endParaRPr>
          </a:p>
        </p:txBody>
      </p:sp>
      <p:sp>
        <p:nvSpPr>
          <p:cNvPr id="31" name="Oval 30"/>
          <p:cNvSpPr/>
          <p:nvPr/>
        </p:nvSpPr>
        <p:spPr>
          <a:xfrm>
            <a:off x="4517702" y="2436972"/>
            <a:ext cx="2587419" cy="2542514"/>
          </a:xfrm>
          <a:prstGeom prst="ellipse">
            <a:avLst/>
          </a:prstGeom>
          <a:solidFill>
            <a:srgbClr val="38572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pic>
        <p:nvPicPr>
          <p:cNvPr id="32" name="Picture 31"/>
          <p:cNvPicPr>
            <a:picLocks noChangeAspect="1"/>
          </p:cNvPicPr>
          <p:nvPr/>
        </p:nvPicPr>
        <p:blipFill rotWithShape="1">
          <a:blip r:embed="rId4" cstate="print">
            <a:lum bright="70000" contrast="-70000"/>
            <a:extLst>
              <a:ext uri="{28A0092B-C50C-407E-A947-70E740481C1C}">
                <a14:useLocalDpi xmlns:a14="http://schemas.microsoft.com/office/drawing/2010/main" val="0"/>
              </a:ext>
            </a:extLst>
          </a:blip>
          <a:srcRect l="21132" t="5855" r="19179" b="6667"/>
          <a:stretch/>
        </p:blipFill>
        <p:spPr>
          <a:xfrm>
            <a:off x="4892190" y="2452868"/>
            <a:ext cx="1842309" cy="2362949"/>
          </a:xfrm>
          <a:prstGeom prst="rect">
            <a:avLst/>
          </a:prstGeom>
        </p:spPr>
      </p:pic>
      <p:sp>
        <p:nvSpPr>
          <p:cNvPr id="33" name="Freeform 32"/>
          <p:cNvSpPr/>
          <p:nvPr/>
        </p:nvSpPr>
        <p:spPr>
          <a:xfrm>
            <a:off x="1090824" y="4273185"/>
            <a:ext cx="1983696" cy="1235055"/>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86678" lvl="1" indent="-86678" defTabSz="233363">
              <a:lnSpc>
                <a:spcPct val="90000"/>
              </a:lnSpc>
              <a:spcBef>
                <a:spcPct val="0"/>
              </a:spcBef>
              <a:spcAft>
                <a:spcPts val="600"/>
              </a:spcAft>
              <a:buChar char="••"/>
            </a:pPr>
            <a:r>
              <a:rPr lang="en-US" sz="1400"/>
              <a:t> Online Repositories</a:t>
            </a:r>
          </a:p>
          <a:p>
            <a:pPr marL="86678" lvl="1" indent="-86678" defTabSz="233363">
              <a:lnSpc>
                <a:spcPct val="90000"/>
              </a:lnSpc>
              <a:spcBef>
                <a:spcPct val="0"/>
              </a:spcBef>
              <a:spcAft>
                <a:spcPts val="600"/>
              </a:spcAft>
              <a:buChar char="••"/>
            </a:pPr>
            <a:r>
              <a:rPr lang="en-US" sz="1400"/>
              <a:t> Virtual Sessions </a:t>
            </a:r>
            <a:endParaRPr lang="en-US" sz="1400">
              <a:cs typeface="Calibri"/>
            </a:endParaRPr>
          </a:p>
          <a:p>
            <a:pPr marL="86678" lvl="1" indent="-86678" defTabSz="233363">
              <a:lnSpc>
                <a:spcPct val="90000"/>
              </a:lnSpc>
              <a:spcBef>
                <a:spcPct val="0"/>
              </a:spcBef>
              <a:spcAft>
                <a:spcPts val="600"/>
              </a:spcAft>
              <a:buChar char="••"/>
            </a:pPr>
            <a:r>
              <a:rPr lang="en-US" sz="1400"/>
              <a:t> Synchronous/</a:t>
            </a:r>
            <a:br>
              <a:rPr lang="en-US" sz="1400"/>
            </a:br>
            <a:r>
              <a:rPr lang="en-US" sz="1400"/>
              <a:t>Asynchronous Courses</a:t>
            </a:r>
            <a:endParaRPr lang="en-US" sz="1400">
              <a:cs typeface="Calibri"/>
            </a:endParaRPr>
          </a:p>
        </p:txBody>
      </p:sp>
      <p:sp>
        <p:nvSpPr>
          <p:cNvPr id="34" name="Freeform 33"/>
          <p:cNvSpPr>
            <a:spLocks noChangeAspect="1"/>
          </p:cNvSpPr>
          <p:nvPr/>
        </p:nvSpPr>
        <p:spPr>
          <a:xfrm>
            <a:off x="8032299" y="2345775"/>
            <a:ext cx="943299" cy="923544"/>
          </a:xfrm>
          <a:custGeom>
            <a:avLst/>
            <a:gdLst>
              <a:gd name="connsiteX0" fmla="*/ 0 w 439826"/>
              <a:gd name="connsiteY0" fmla="*/ 219913 h 439826"/>
              <a:gd name="connsiteX1" fmla="*/ 219913 w 439826"/>
              <a:gd name="connsiteY1" fmla="*/ 0 h 439826"/>
              <a:gd name="connsiteX2" fmla="*/ 439826 w 439826"/>
              <a:gd name="connsiteY2" fmla="*/ 219913 h 439826"/>
              <a:gd name="connsiteX3" fmla="*/ 219913 w 439826"/>
              <a:gd name="connsiteY3" fmla="*/ 439826 h 439826"/>
              <a:gd name="connsiteX4" fmla="*/ 0 w 439826"/>
              <a:gd name="connsiteY4" fmla="*/ 219913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826" h="439826">
                <a:moveTo>
                  <a:pt x="0" y="219913"/>
                </a:moveTo>
                <a:cubicBezTo>
                  <a:pt x="0" y="98458"/>
                  <a:pt x="98458" y="0"/>
                  <a:pt x="219913" y="0"/>
                </a:cubicBezTo>
                <a:cubicBezTo>
                  <a:pt x="341368" y="0"/>
                  <a:pt x="439826" y="98458"/>
                  <a:pt x="439826" y="219913"/>
                </a:cubicBezTo>
                <a:cubicBezTo>
                  <a:pt x="439826" y="341368"/>
                  <a:pt x="341368" y="439826"/>
                  <a:pt x="219913" y="439826"/>
                </a:cubicBezTo>
                <a:cubicBezTo>
                  <a:pt x="98458" y="439826"/>
                  <a:pt x="0" y="341368"/>
                  <a:pt x="0" y="219913"/>
                </a:cubicBezTo>
                <a:close/>
              </a:path>
            </a:pathLst>
          </a:custGeom>
          <a:solidFill>
            <a:srgbClr val="38572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690" tIns="50690" rIns="50690" bIns="50690" numCol="1" spcCol="1270" anchor="ctr" anchorCtr="0">
            <a:noAutofit/>
          </a:bodyPr>
          <a:lstStyle/>
          <a:p>
            <a:pPr algn="ctr" defTabSz="166688">
              <a:lnSpc>
                <a:spcPct val="90000"/>
              </a:lnSpc>
              <a:spcBef>
                <a:spcPct val="0"/>
              </a:spcBef>
              <a:spcAft>
                <a:spcPct val="35000"/>
              </a:spcAft>
            </a:pPr>
            <a:r>
              <a:rPr lang="en-US" sz="1600"/>
              <a:t>On Demand</a:t>
            </a:r>
          </a:p>
        </p:txBody>
      </p:sp>
      <p:sp>
        <p:nvSpPr>
          <p:cNvPr id="35" name="Freeform 34"/>
          <p:cNvSpPr/>
          <p:nvPr/>
        </p:nvSpPr>
        <p:spPr>
          <a:xfrm>
            <a:off x="9170606" y="1721680"/>
            <a:ext cx="2344522" cy="1736652"/>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86916" lvl="1" indent="-86916" defTabSz="233363">
              <a:lnSpc>
                <a:spcPct val="90000"/>
              </a:lnSpc>
              <a:spcBef>
                <a:spcPct val="0"/>
              </a:spcBef>
              <a:spcAft>
                <a:spcPts val="600"/>
              </a:spcAft>
              <a:buChar char="••"/>
            </a:pPr>
            <a:r>
              <a:rPr lang="en-US" sz="1400"/>
              <a:t> Job Aids</a:t>
            </a:r>
          </a:p>
          <a:p>
            <a:pPr marL="86916" lvl="1" indent="-86916" defTabSz="233363">
              <a:lnSpc>
                <a:spcPct val="90000"/>
              </a:lnSpc>
              <a:spcBef>
                <a:spcPct val="0"/>
              </a:spcBef>
              <a:spcAft>
                <a:spcPts val="600"/>
              </a:spcAft>
              <a:buChar char="••"/>
            </a:pPr>
            <a:r>
              <a:rPr lang="en-US" sz="1400"/>
              <a:t> Knowledgebase</a:t>
            </a:r>
          </a:p>
          <a:p>
            <a:pPr marL="86916" lvl="1" indent="-86916" defTabSz="233363">
              <a:lnSpc>
                <a:spcPct val="90000"/>
              </a:lnSpc>
              <a:spcBef>
                <a:spcPct val="0"/>
              </a:spcBef>
              <a:spcAft>
                <a:spcPts val="600"/>
              </a:spcAft>
              <a:buFontTx/>
              <a:buChar char="••"/>
            </a:pPr>
            <a:r>
              <a:rPr lang="en-US" sz="1400"/>
              <a:t> System Libraries/ Repositories</a:t>
            </a:r>
          </a:p>
          <a:p>
            <a:pPr marL="86916" lvl="1" indent="-86916" defTabSz="233363">
              <a:lnSpc>
                <a:spcPct val="90000"/>
              </a:lnSpc>
              <a:spcBef>
                <a:spcPct val="0"/>
              </a:spcBef>
              <a:spcAft>
                <a:spcPts val="600"/>
              </a:spcAft>
              <a:buChar char="••"/>
            </a:pPr>
            <a:r>
              <a:rPr lang="en-US" sz="1400"/>
              <a:t> Video Aids</a:t>
            </a:r>
          </a:p>
          <a:p>
            <a:pPr marL="86916" lvl="1" indent="-86916" defTabSz="233363">
              <a:lnSpc>
                <a:spcPct val="90000"/>
              </a:lnSpc>
              <a:spcBef>
                <a:spcPct val="0"/>
              </a:spcBef>
              <a:spcAft>
                <a:spcPts val="600"/>
              </a:spcAft>
              <a:buChar char="••"/>
            </a:pPr>
            <a:r>
              <a:rPr lang="en-US" sz="1400"/>
              <a:t> Manuals </a:t>
            </a:r>
          </a:p>
          <a:p>
            <a:pPr marL="86916" lvl="1" indent="-86916" defTabSz="233363">
              <a:lnSpc>
                <a:spcPct val="90000"/>
              </a:lnSpc>
              <a:spcBef>
                <a:spcPct val="0"/>
              </a:spcBef>
              <a:spcAft>
                <a:spcPts val="600"/>
              </a:spcAft>
              <a:buChar char="••"/>
            </a:pPr>
            <a:r>
              <a:rPr lang="en-US" sz="1400"/>
              <a:t> Online Help</a:t>
            </a:r>
          </a:p>
        </p:txBody>
      </p:sp>
      <p:sp>
        <p:nvSpPr>
          <p:cNvPr id="36" name="TextBox 35"/>
          <p:cNvSpPr txBox="1"/>
          <p:nvPr/>
        </p:nvSpPr>
        <p:spPr>
          <a:xfrm>
            <a:off x="5209357" y="1042901"/>
            <a:ext cx="4536143" cy="500137"/>
          </a:xfrm>
          <a:prstGeom prst="rect">
            <a:avLst/>
          </a:prstGeom>
          <a:noFill/>
        </p:spPr>
        <p:txBody>
          <a:bodyPr wrap="square" lIns="68580" tIns="34290" rIns="68580" bIns="34290" rtlCol="0" anchor="t">
            <a:spAutoFit/>
          </a:bodyPr>
          <a:lstStyle/>
          <a:p>
            <a:pPr algn="ctr"/>
            <a:r>
              <a:rPr lang="en-US" sz="2800">
                <a:solidFill>
                  <a:srgbClr val="385723"/>
                </a:solidFill>
                <a:latin typeface="Rage Italic" panose="03070502040507070304" pitchFamily="66" charset="0"/>
              </a:rPr>
              <a:t>Where are we learning...</a:t>
            </a:r>
          </a:p>
        </p:txBody>
      </p:sp>
      <p:sp>
        <p:nvSpPr>
          <p:cNvPr id="37" name="Freeform 36"/>
          <p:cNvSpPr/>
          <p:nvPr/>
        </p:nvSpPr>
        <p:spPr>
          <a:xfrm>
            <a:off x="5850496" y="5508240"/>
            <a:ext cx="3320110" cy="919993"/>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86678" lvl="1" indent="-86678" defTabSz="233363">
              <a:lnSpc>
                <a:spcPct val="90000"/>
              </a:lnSpc>
              <a:spcBef>
                <a:spcPct val="0"/>
              </a:spcBef>
              <a:spcAft>
                <a:spcPts val="600"/>
              </a:spcAft>
              <a:buChar char="••"/>
            </a:pPr>
            <a:r>
              <a:rPr lang="en-US" sz="1400"/>
              <a:t> NEAe3 Learning Management System</a:t>
            </a:r>
            <a:endParaRPr lang="en-US" sz="1400">
              <a:cs typeface="Calibri" panose="020F0502020204030204"/>
            </a:endParaRPr>
          </a:p>
          <a:p>
            <a:pPr marL="86678" lvl="1" indent="-86678" defTabSz="233363">
              <a:lnSpc>
                <a:spcPct val="90000"/>
              </a:lnSpc>
              <a:spcBef>
                <a:spcPct val="0"/>
              </a:spcBef>
              <a:spcAft>
                <a:spcPts val="600"/>
              </a:spcAft>
              <a:buFontTx/>
              <a:buChar char="••"/>
            </a:pPr>
            <a:r>
              <a:rPr lang="en-US" sz="1400"/>
              <a:t> Micro-learning</a:t>
            </a:r>
          </a:p>
        </p:txBody>
      </p:sp>
      <p:sp>
        <p:nvSpPr>
          <p:cNvPr id="38" name="Freeform 37"/>
          <p:cNvSpPr>
            <a:spLocks noChangeAspect="1"/>
          </p:cNvSpPr>
          <p:nvPr/>
        </p:nvSpPr>
        <p:spPr>
          <a:xfrm>
            <a:off x="7545603" y="1777420"/>
            <a:ext cx="943299" cy="923544"/>
          </a:xfrm>
          <a:custGeom>
            <a:avLst/>
            <a:gdLst>
              <a:gd name="connsiteX0" fmla="*/ 0 w 439826"/>
              <a:gd name="connsiteY0" fmla="*/ 219913 h 439826"/>
              <a:gd name="connsiteX1" fmla="*/ 219913 w 439826"/>
              <a:gd name="connsiteY1" fmla="*/ 0 h 439826"/>
              <a:gd name="connsiteX2" fmla="*/ 439826 w 439826"/>
              <a:gd name="connsiteY2" fmla="*/ 219913 h 439826"/>
              <a:gd name="connsiteX3" fmla="*/ 219913 w 439826"/>
              <a:gd name="connsiteY3" fmla="*/ 439826 h 439826"/>
              <a:gd name="connsiteX4" fmla="*/ 0 w 439826"/>
              <a:gd name="connsiteY4" fmla="*/ 219913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826" h="439826">
                <a:moveTo>
                  <a:pt x="0" y="219913"/>
                </a:moveTo>
                <a:cubicBezTo>
                  <a:pt x="0" y="98458"/>
                  <a:pt x="98458" y="0"/>
                  <a:pt x="219913" y="0"/>
                </a:cubicBezTo>
                <a:cubicBezTo>
                  <a:pt x="341368" y="0"/>
                  <a:pt x="439826" y="98458"/>
                  <a:pt x="439826" y="219913"/>
                </a:cubicBezTo>
                <a:cubicBezTo>
                  <a:pt x="439826" y="341368"/>
                  <a:pt x="341368" y="439826"/>
                  <a:pt x="219913" y="439826"/>
                </a:cubicBezTo>
                <a:cubicBezTo>
                  <a:pt x="98458" y="439826"/>
                  <a:pt x="0" y="341368"/>
                  <a:pt x="0" y="219913"/>
                </a:cubicBezTo>
                <a:close/>
              </a:path>
            </a:pathLst>
          </a:custGeom>
          <a:solidFill>
            <a:srgbClr val="38572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690" tIns="50690" rIns="50690" bIns="50690" numCol="1" spcCol="1270" anchor="ctr" anchorCtr="0">
            <a:noAutofit/>
          </a:bodyPr>
          <a:lstStyle/>
          <a:p>
            <a:pPr algn="ctr" defTabSz="166688">
              <a:lnSpc>
                <a:spcPct val="90000"/>
              </a:lnSpc>
              <a:spcBef>
                <a:spcPct val="0"/>
              </a:spcBef>
              <a:spcAft>
                <a:spcPct val="35000"/>
              </a:spcAft>
            </a:pPr>
            <a:r>
              <a:rPr lang="en-US" sz="1600"/>
              <a:t>Online- Informal</a:t>
            </a:r>
          </a:p>
        </p:txBody>
      </p:sp>
    </p:spTree>
    <p:custDataLst>
      <p:tags r:id="rId1"/>
    </p:custDataLst>
    <p:extLst>
      <p:ext uri="{BB962C8B-B14F-4D97-AF65-F5344CB8AC3E}">
        <p14:creationId xmlns:p14="http://schemas.microsoft.com/office/powerpoint/2010/main" val="3728769092"/>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34"/>
                                        </p:tgtEl>
                                        <p:attrNameLst>
                                          <p:attrName>style.visibility</p:attrName>
                                        </p:attrNameLst>
                                      </p:cBhvr>
                                      <p:to>
                                        <p:strVal val="hidden"/>
                                      </p:to>
                                    </p:set>
                                  </p:childTnLst>
                                </p:cTn>
                              </p:par>
                            </p:childTnLst>
                          </p:cTn>
                        </p:par>
                        <p:par>
                          <p:cTn id="7" fill="hold">
                            <p:stCondLst>
                              <p:cond delay="0"/>
                            </p:stCondLst>
                            <p:childTnLst>
                              <p:par>
                                <p:cTn id="8" presetID="55" presetClass="entr" presetSubtype="0" fill="hold" grpId="0" nodeType="afterEffect">
                                  <p:stCondLst>
                                    <p:cond delay="0"/>
                                  </p:stCondLst>
                                  <p:childTnLst>
                                    <p:set>
                                      <p:cBhvr>
                                        <p:cTn id="9" dur="1" fill="hold">
                                          <p:stCondLst>
                                            <p:cond delay="0"/>
                                          </p:stCondLst>
                                        </p:cTn>
                                        <p:tgtEl>
                                          <p:spTgt spid="38"/>
                                        </p:tgtEl>
                                        <p:attrNameLst>
                                          <p:attrName>style.visibility</p:attrName>
                                        </p:attrNameLst>
                                      </p:cBhvr>
                                      <p:to>
                                        <p:strVal val="visible"/>
                                      </p:to>
                                    </p:set>
                                    <p:anim calcmode="lin" valueType="num">
                                      <p:cBhvr>
                                        <p:cTn id="10" dur="1000" fill="hold"/>
                                        <p:tgtEl>
                                          <p:spTgt spid="38"/>
                                        </p:tgtEl>
                                        <p:attrNameLst>
                                          <p:attrName>ppt_w</p:attrName>
                                        </p:attrNameLst>
                                      </p:cBhvr>
                                      <p:tavLst>
                                        <p:tav tm="0">
                                          <p:val>
                                            <p:strVal val="#ppt_w*0.70"/>
                                          </p:val>
                                        </p:tav>
                                        <p:tav tm="100000">
                                          <p:val>
                                            <p:strVal val="#ppt_w"/>
                                          </p:val>
                                        </p:tav>
                                      </p:tavLst>
                                    </p:anim>
                                    <p:anim calcmode="lin" valueType="num">
                                      <p:cBhvr>
                                        <p:cTn id="11" dur="1000" fill="hold"/>
                                        <p:tgtEl>
                                          <p:spTgt spid="38"/>
                                        </p:tgtEl>
                                        <p:attrNameLst>
                                          <p:attrName>ppt_h</p:attrName>
                                        </p:attrNameLst>
                                      </p:cBhvr>
                                      <p:tavLst>
                                        <p:tav tm="0">
                                          <p:val>
                                            <p:strVal val="#ppt_h"/>
                                          </p:val>
                                        </p:tav>
                                        <p:tav tm="100000">
                                          <p:val>
                                            <p:strVal val="#ppt_h"/>
                                          </p:val>
                                        </p:tav>
                                      </p:tavLst>
                                    </p:anim>
                                    <p:animEffect transition="in" filter="fade">
                                      <p:cBhvr>
                                        <p:cTn id="12" dur="1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23850"/>
            <a:ext cx="9144000" cy="800100"/>
          </a:xfrm>
        </p:spPr>
        <p:txBody>
          <a:bodyPr/>
          <a:lstStyle/>
          <a:p>
            <a:pPr algn="ctr"/>
            <a:r>
              <a:rPr lang="en-US"/>
              <a:t>Online Learning Ecosystem</a:t>
            </a:r>
            <a:endParaRPr lang="en-US">
              <a:cs typeface="Calibri Light"/>
            </a:endParaRPr>
          </a:p>
        </p:txBody>
      </p:sp>
      <p:sp>
        <p:nvSpPr>
          <p:cNvPr id="25" name="Freeform 24"/>
          <p:cNvSpPr/>
          <p:nvPr/>
        </p:nvSpPr>
        <p:spPr>
          <a:xfrm>
            <a:off x="11361811" y="4693340"/>
            <a:ext cx="530330" cy="353553"/>
          </a:xfrm>
          <a:custGeom>
            <a:avLst/>
            <a:gdLst>
              <a:gd name="connsiteX0" fmla="*/ 0 w 707107"/>
              <a:gd name="connsiteY0" fmla="*/ 0 h 471404"/>
              <a:gd name="connsiteX1" fmla="*/ 707107 w 707107"/>
              <a:gd name="connsiteY1" fmla="*/ 0 h 471404"/>
              <a:gd name="connsiteX2" fmla="*/ 707107 w 707107"/>
              <a:gd name="connsiteY2" fmla="*/ 471404 h 471404"/>
              <a:gd name="connsiteX3" fmla="*/ 0 w 707107"/>
              <a:gd name="connsiteY3" fmla="*/ 471404 h 471404"/>
              <a:gd name="connsiteX4" fmla="*/ 0 w 707107"/>
              <a:gd name="connsiteY4" fmla="*/ 0 h 47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107" h="471404">
                <a:moveTo>
                  <a:pt x="0" y="0"/>
                </a:moveTo>
                <a:lnTo>
                  <a:pt x="707107" y="0"/>
                </a:lnTo>
                <a:lnTo>
                  <a:pt x="707107" y="471404"/>
                </a:lnTo>
                <a:lnTo>
                  <a:pt x="0" y="47140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42863" lvl="1" indent="-42863" defTabSz="233363">
              <a:lnSpc>
                <a:spcPct val="90000"/>
              </a:lnSpc>
              <a:spcBef>
                <a:spcPct val="0"/>
              </a:spcBef>
              <a:spcAft>
                <a:spcPct val="15000"/>
              </a:spcAft>
              <a:buFontTx/>
              <a:buChar char="••"/>
            </a:pPr>
            <a:endParaRPr lang="en-US" sz="525">
              <a:solidFill>
                <a:prstClr val="black">
                  <a:hueOff val="0"/>
                  <a:satOff val="0"/>
                  <a:lumOff val="0"/>
                  <a:alphaOff val="0"/>
                </a:prstClr>
              </a:solidFill>
              <a:latin typeface="Calibri"/>
            </a:endParaRPr>
          </a:p>
          <a:p>
            <a:pPr marL="42863" lvl="1" indent="-42863" defTabSz="233363">
              <a:lnSpc>
                <a:spcPct val="90000"/>
              </a:lnSpc>
              <a:spcBef>
                <a:spcPct val="0"/>
              </a:spcBef>
              <a:spcAft>
                <a:spcPct val="15000"/>
              </a:spcAft>
              <a:buFontTx/>
              <a:buChar char="••"/>
            </a:pPr>
            <a:endParaRPr lang="en-US" sz="525">
              <a:solidFill>
                <a:prstClr val="black">
                  <a:hueOff val="0"/>
                  <a:satOff val="0"/>
                  <a:lumOff val="0"/>
                  <a:alphaOff val="0"/>
                </a:prstClr>
              </a:solidFill>
              <a:latin typeface="Calibri"/>
            </a:endParaRPr>
          </a:p>
        </p:txBody>
      </p:sp>
      <p:sp>
        <p:nvSpPr>
          <p:cNvPr id="14" name="Oval 13"/>
          <p:cNvSpPr/>
          <p:nvPr/>
        </p:nvSpPr>
        <p:spPr>
          <a:xfrm>
            <a:off x="4802026" y="2480950"/>
            <a:ext cx="2514996" cy="2537946"/>
          </a:xfrm>
          <a:prstGeom prst="ellipse">
            <a:avLst/>
          </a:prstGeom>
          <a:solidFill>
            <a:srgbClr val="1039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35" name="Freeform 34"/>
          <p:cNvSpPr/>
          <p:nvPr/>
        </p:nvSpPr>
        <p:spPr>
          <a:xfrm>
            <a:off x="10000591" y="4144859"/>
            <a:ext cx="1925855" cy="1262113"/>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NEAe3 LMS Data</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NEA Micro-Credentials</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Cvent Data</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Join Now</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Web Conferencing Tools</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*Knowledgebase</a:t>
            </a:r>
          </a:p>
        </p:txBody>
      </p:sp>
      <p:sp>
        <p:nvSpPr>
          <p:cNvPr id="22" name="Freeform 21"/>
          <p:cNvSpPr>
            <a:spLocks noChangeAspect="1"/>
          </p:cNvSpPr>
          <p:nvPr/>
        </p:nvSpPr>
        <p:spPr>
          <a:xfrm>
            <a:off x="583748" y="2239965"/>
            <a:ext cx="1188720" cy="1188720"/>
          </a:xfrm>
          <a:custGeom>
            <a:avLst/>
            <a:gdLst>
              <a:gd name="connsiteX0" fmla="*/ 0 w 471404"/>
              <a:gd name="connsiteY0" fmla="*/ 235702 h 471404"/>
              <a:gd name="connsiteX1" fmla="*/ 235702 w 471404"/>
              <a:gd name="connsiteY1" fmla="*/ 0 h 471404"/>
              <a:gd name="connsiteX2" fmla="*/ 471404 w 471404"/>
              <a:gd name="connsiteY2" fmla="*/ 235702 h 471404"/>
              <a:gd name="connsiteX3" fmla="*/ 235702 w 471404"/>
              <a:gd name="connsiteY3" fmla="*/ 471404 h 471404"/>
              <a:gd name="connsiteX4" fmla="*/ 0 w 471404"/>
              <a:gd name="connsiteY4" fmla="*/ 235702 h 47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04" h="471404">
                <a:moveTo>
                  <a:pt x="0" y="235702"/>
                </a:moveTo>
                <a:cubicBezTo>
                  <a:pt x="0" y="105527"/>
                  <a:pt x="105527" y="0"/>
                  <a:pt x="235702" y="0"/>
                </a:cubicBezTo>
                <a:cubicBezTo>
                  <a:pt x="365877" y="0"/>
                  <a:pt x="471404" y="105527"/>
                  <a:pt x="471404" y="235702"/>
                </a:cubicBezTo>
                <a:cubicBezTo>
                  <a:pt x="471404" y="365877"/>
                  <a:pt x="365877" y="471404"/>
                  <a:pt x="235702" y="471404"/>
                </a:cubicBezTo>
                <a:cubicBezTo>
                  <a:pt x="105527" y="471404"/>
                  <a:pt x="0" y="365877"/>
                  <a:pt x="0" y="235702"/>
                </a:cubicBezTo>
                <a:close/>
              </a:path>
            </a:pathLst>
          </a:custGeom>
          <a:solidFill>
            <a:srgbClr val="1039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158" tIns="54158" rIns="54158" bIns="54158" numCol="1" spcCol="1270" anchor="ctr" anchorCtr="0">
            <a:noAutofit/>
          </a:bodyPr>
          <a:lstStyle/>
          <a:p>
            <a:pPr algn="ctr" defTabSz="166688">
              <a:lnSpc>
                <a:spcPct val="90000"/>
              </a:lnSpc>
              <a:spcBef>
                <a:spcPct val="0"/>
              </a:spcBef>
              <a:spcAft>
                <a:spcPct val="35000"/>
              </a:spcAft>
            </a:pPr>
            <a:r>
              <a:rPr lang="en-US" sz="1400">
                <a:solidFill>
                  <a:prstClr val="white"/>
                </a:solidFill>
                <a:latin typeface="Calibri"/>
              </a:rPr>
              <a:t>Course </a:t>
            </a:r>
            <a:br>
              <a:rPr lang="en-US" sz="1400">
                <a:solidFill>
                  <a:prstClr val="white"/>
                </a:solidFill>
                <a:latin typeface="Calibri"/>
              </a:rPr>
            </a:br>
            <a:r>
              <a:rPr lang="en-US" sz="1400">
                <a:solidFill>
                  <a:prstClr val="white"/>
                </a:solidFill>
                <a:latin typeface="Calibri"/>
              </a:rPr>
              <a:t>Creation &amp; </a:t>
            </a:r>
            <a:r>
              <a:rPr lang="en-US" sz="1400" err="1">
                <a:solidFill>
                  <a:prstClr val="white"/>
                </a:solidFill>
                <a:latin typeface="Calibri"/>
              </a:rPr>
              <a:t>Mgmt</a:t>
            </a:r>
            <a:endParaRPr lang="en-US" sz="1400">
              <a:solidFill>
                <a:prstClr val="white"/>
              </a:solidFill>
              <a:latin typeface="Calibri"/>
            </a:endParaRPr>
          </a:p>
        </p:txBody>
      </p:sp>
      <p:sp>
        <p:nvSpPr>
          <p:cNvPr id="37" name="Freeform 36"/>
          <p:cNvSpPr/>
          <p:nvPr/>
        </p:nvSpPr>
        <p:spPr>
          <a:xfrm>
            <a:off x="9117667" y="1806196"/>
            <a:ext cx="2530707" cy="837628"/>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42863" lvl="1" indent="-42863" defTabSz="233363">
              <a:lnSpc>
                <a:spcPct val="90000"/>
              </a:lnSpc>
              <a:spcBef>
                <a:spcPct val="0"/>
              </a:spcBef>
              <a:spcAft>
                <a:spcPct val="15000"/>
              </a:spcAft>
              <a:buFontTx/>
              <a:buChar char="••"/>
            </a:pPr>
            <a:r>
              <a:rPr lang="en-US" sz="1350">
                <a:solidFill>
                  <a:schemeClr val="tx1"/>
                </a:solidFill>
                <a:latin typeface="Calibri"/>
              </a:rPr>
              <a:t> NEAe3 – NEA’s Enterprise LMS</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NEA Micro-Credentials</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*Knowledgebase </a:t>
            </a:r>
          </a:p>
        </p:txBody>
      </p:sp>
      <p:sp>
        <p:nvSpPr>
          <p:cNvPr id="26" name="Freeform 25"/>
          <p:cNvSpPr>
            <a:spLocks noChangeAspect="1"/>
          </p:cNvSpPr>
          <p:nvPr/>
        </p:nvSpPr>
        <p:spPr>
          <a:xfrm>
            <a:off x="2714802" y="4812612"/>
            <a:ext cx="1188720" cy="1188720"/>
          </a:xfrm>
          <a:custGeom>
            <a:avLst/>
            <a:gdLst>
              <a:gd name="connsiteX0" fmla="*/ 0 w 471404"/>
              <a:gd name="connsiteY0" fmla="*/ 235702 h 471404"/>
              <a:gd name="connsiteX1" fmla="*/ 235702 w 471404"/>
              <a:gd name="connsiteY1" fmla="*/ 0 h 471404"/>
              <a:gd name="connsiteX2" fmla="*/ 471404 w 471404"/>
              <a:gd name="connsiteY2" fmla="*/ 235702 h 471404"/>
              <a:gd name="connsiteX3" fmla="*/ 235702 w 471404"/>
              <a:gd name="connsiteY3" fmla="*/ 471404 h 471404"/>
              <a:gd name="connsiteX4" fmla="*/ 0 w 471404"/>
              <a:gd name="connsiteY4" fmla="*/ 235702 h 47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04" h="471404">
                <a:moveTo>
                  <a:pt x="0" y="235702"/>
                </a:moveTo>
                <a:cubicBezTo>
                  <a:pt x="0" y="105527"/>
                  <a:pt x="105527" y="0"/>
                  <a:pt x="235702" y="0"/>
                </a:cubicBezTo>
                <a:cubicBezTo>
                  <a:pt x="365877" y="0"/>
                  <a:pt x="471404" y="105527"/>
                  <a:pt x="471404" y="235702"/>
                </a:cubicBezTo>
                <a:cubicBezTo>
                  <a:pt x="471404" y="365877"/>
                  <a:pt x="365877" y="471404"/>
                  <a:pt x="235702" y="471404"/>
                </a:cubicBezTo>
                <a:cubicBezTo>
                  <a:pt x="105527" y="471404"/>
                  <a:pt x="0" y="365877"/>
                  <a:pt x="0" y="235702"/>
                </a:cubicBezTo>
                <a:close/>
              </a:path>
            </a:pathLst>
          </a:custGeom>
          <a:solidFill>
            <a:srgbClr val="1039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158" tIns="54158" rIns="54158" bIns="54158" numCol="1" spcCol="1270" anchor="ctr" anchorCtr="0">
            <a:noAutofit/>
          </a:bodyPr>
          <a:lstStyle/>
          <a:p>
            <a:pPr algn="ctr" defTabSz="166688">
              <a:lnSpc>
                <a:spcPct val="90000"/>
              </a:lnSpc>
              <a:spcBef>
                <a:spcPct val="0"/>
              </a:spcBef>
              <a:spcAft>
                <a:spcPct val="35000"/>
              </a:spcAft>
            </a:pPr>
            <a:r>
              <a:rPr lang="en-US" sz="1400">
                <a:solidFill>
                  <a:prstClr val="white"/>
                </a:solidFill>
                <a:latin typeface="Calibri"/>
              </a:rPr>
              <a:t>eLearning Design</a:t>
            </a:r>
          </a:p>
        </p:txBody>
      </p:sp>
      <p:sp>
        <p:nvSpPr>
          <p:cNvPr id="38" name="Freeform 37"/>
          <p:cNvSpPr/>
          <p:nvPr/>
        </p:nvSpPr>
        <p:spPr>
          <a:xfrm>
            <a:off x="750116" y="4331177"/>
            <a:ext cx="1807704" cy="1913536"/>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Authoring Tools (SCORM)</a:t>
            </a:r>
          </a:p>
          <a:p>
            <a:pPr marL="385763" lvl="2"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Articulate Rise &amp; Storyline</a:t>
            </a:r>
          </a:p>
          <a:p>
            <a:pPr marL="84535" lvl="1" indent="-84535"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Power Point/Presenter</a:t>
            </a:r>
          </a:p>
          <a:p>
            <a:pPr marL="84535" lvl="1" indent="-84535"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Video </a:t>
            </a:r>
          </a:p>
          <a:p>
            <a:pPr marL="84535" lvl="1" indent="-84535"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Graphics</a:t>
            </a:r>
          </a:p>
          <a:p>
            <a:pPr marL="84535" lvl="1" indent="-84535"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Animation </a:t>
            </a:r>
          </a:p>
          <a:p>
            <a:pPr marL="84535" lvl="1" indent="-84535"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Audio</a:t>
            </a:r>
          </a:p>
        </p:txBody>
      </p:sp>
      <p:sp>
        <p:nvSpPr>
          <p:cNvPr id="18" name="Freeform 17"/>
          <p:cNvSpPr>
            <a:spLocks noChangeAspect="1"/>
          </p:cNvSpPr>
          <p:nvPr/>
        </p:nvSpPr>
        <p:spPr>
          <a:xfrm>
            <a:off x="7711917" y="5041536"/>
            <a:ext cx="1188720" cy="1188720"/>
          </a:xfrm>
          <a:custGeom>
            <a:avLst/>
            <a:gdLst>
              <a:gd name="connsiteX0" fmla="*/ 0 w 439826"/>
              <a:gd name="connsiteY0" fmla="*/ 219913 h 439826"/>
              <a:gd name="connsiteX1" fmla="*/ 219913 w 439826"/>
              <a:gd name="connsiteY1" fmla="*/ 0 h 439826"/>
              <a:gd name="connsiteX2" fmla="*/ 439826 w 439826"/>
              <a:gd name="connsiteY2" fmla="*/ 219913 h 439826"/>
              <a:gd name="connsiteX3" fmla="*/ 219913 w 439826"/>
              <a:gd name="connsiteY3" fmla="*/ 439826 h 439826"/>
              <a:gd name="connsiteX4" fmla="*/ 0 w 439826"/>
              <a:gd name="connsiteY4" fmla="*/ 219913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826" h="439826">
                <a:moveTo>
                  <a:pt x="0" y="219913"/>
                </a:moveTo>
                <a:cubicBezTo>
                  <a:pt x="0" y="98458"/>
                  <a:pt x="98458" y="0"/>
                  <a:pt x="219913" y="0"/>
                </a:cubicBezTo>
                <a:cubicBezTo>
                  <a:pt x="341368" y="0"/>
                  <a:pt x="439826" y="98458"/>
                  <a:pt x="439826" y="219913"/>
                </a:cubicBezTo>
                <a:cubicBezTo>
                  <a:pt x="439826" y="341368"/>
                  <a:pt x="341368" y="439826"/>
                  <a:pt x="219913" y="439826"/>
                </a:cubicBezTo>
                <a:cubicBezTo>
                  <a:pt x="98458" y="439826"/>
                  <a:pt x="0" y="341368"/>
                  <a:pt x="0" y="219913"/>
                </a:cubicBezTo>
                <a:close/>
              </a:path>
            </a:pathLst>
          </a:custGeom>
          <a:solidFill>
            <a:srgbClr val="1039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0690" tIns="50690" rIns="50690" bIns="50690" numCol="1" spcCol="1270" anchor="ctr" anchorCtr="0">
            <a:noAutofit/>
          </a:bodyPr>
          <a:lstStyle/>
          <a:p>
            <a:pPr algn="ctr" defTabSz="166688">
              <a:lnSpc>
                <a:spcPct val="90000"/>
              </a:lnSpc>
              <a:spcBef>
                <a:spcPct val="0"/>
              </a:spcBef>
              <a:spcAft>
                <a:spcPct val="35000"/>
              </a:spcAft>
            </a:pPr>
            <a:r>
              <a:rPr lang="en-US" sz="1400">
                <a:solidFill>
                  <a:prstClr val="white"/>
                </a:solidFill>
                <a:latin typeface="Calibri"/>
              </a:rPr>
              <a:t>Data360 – Analysis &amp; Reporting</a:t>
            </a:r>
          </a:p>
        </p:txBody>
      </p:sp>
      <p:sp>
        <p:nvSpPr>
          <p:cNvPr id="40" name="Freeform 39"/>
          <p:cNvSpPr/>
          <p:nvPr/>
        </p:nvSpPr>
        <p:spPr>
          <a:xfrm>
            <a:off x="9144000" y="5594413"/>
            <a:ext cx="2038677" cy="635843"/>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73038" lvl="1" indent="-173038" defTabSz="233363">
              <a:lnSpc>
                <a:spcPct val="90000"/>
              </a:lnSpc>
              <a:spcBef>
                <a:spcPct val="0"/>
              </a:spcBef>
              <a:spcAft>
                <a:spcPct val="15000"/>
              </a:spcAft>
              <a:buFont typeface="Arial" panose="020B0604020202020204" pitchFamily="34" charset="0"/>
              <a:buChar char="•"/>
            </a:pPr>
            <a:r>
              <a:rPr lang="en-US" sz="1350">
                <a:solidFill>
                  <a:prstClr val="black">
                    <a:hueOff val="0"/>
                    <a:satOff val="0"/>
                    <a:lumOff val="0"/>
                    <a:alphaOff val="0"/>
                  </a:prstClr>
                </a:solidFill>
                <a:latin typeface="Calibri"/>
              </a:rPr>
              <a:t>*Data360 – Analysis and Reporting</a:t>
            </a:r>
          </a:p>
          <a:p>
            <a:pPr marL="173038" lvl="1" indent="-173038" defTabSz="233363">
              <a:lnSpc>
                <a:spcPct val="90000"/>
              </a:lnSpc>
              <a:spcBef>
                <a:spcPct val="0"/>
              </a:spcBef>
              <a:spcAft>
                <a:spcPct val="15000"/>
              </a:spcAft>
              <a:buFont typeface="Arial" panose="020B0604020202020204" pitchFamily="34" charset="0"/>
              <a:buChar char="•"/>
            </a:pPr>
            <a:r>
              <a:rPr lang="en-US" sz="1350">
                <a:solidFill>
                  <a:prstClr val="black">
                    <a:hueOff val="0"/>
                    <a:satOff val="0"/>
                    <a:lumOff val="0"/>
                    <a:alphaOff val="0"/>
                  </a:prstClr>
                </a:solidFill>
                <a:latin typeface="Calibri"/>
              </a:rPr>
              <a:t>NEA360 </a:t>
            </a:r>
          </a:p>
        </p:txBody>
      </p:sp>
      <p:sp>
        <p:nvSpPr>
          <p:cNvPr id="27" name="Rounded Rectangle 26"/>
          <p:cNvSpPr/>
          <p:nvPr/>
        </p:nvSpPr>
        <p:spPr>
          <a:xfrm>
            <a:off x="7584707" y="3814741"/>
            <a:ext cx="4376740" cy="2484951"/>
          </a:xfrm>
          <a:prstGeom prst="roundRect">
            <a:avLst/>
          </a:prstGeom>
          <a:noFill/>
          <a:ln w="19050">
            <a:solidFill>
              <a:srgbClr val="1039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a:solidFill>
                <a:prstClr val="white"/>
              </a:solidFill>
              <a:latin typeface="Calibri"/>
            </a:endParaRPr>
          </a:p>
        </p:txBody>
      </p:sp>
      <p:sp>
        <p:nvSpPr>
          <p:cNvPr id="5" name="TextBox 4"/>
          <p:cNvSpPr txBox="1"/>
          <p:nvPr/>
        </p:nvSpPr>
        <p:spPr>
          <a:xfrm>
            <a:off x="8568406" y="3666789"/>
            <a:ext cx="2525769" cy="369332"/>
          </a:xfrm>
          <a:prstGeom prst="rect">
            <a:avLst/>
          </a:prstGeom>
          <a:solidFill>
            <a:schemeClr val="bg1"/>
          </a:solidFill>
        </p:spPr>
        <p:txBody>
          <a:bodyPr wrap="square" rtlCol="0">
            <a:spAutoFit/>
          </a:bodyPr>
          <a:lstStyle/>
          <a:p>
            <a:pPr algn="ctr" defTabSz="457200"/>
            <a:r>
              <a:rPr lang="en-US" b="1">
                <a:solidFill>
                  <a:prstClr val="black"/>
                </a:solidFill>
                <a:latin typeface="Calibri"/>
              </a:rPr>
              <a:t>Learning Analytics</a:t>
            </a:r>
          </a:p>
        </p:txBody>
      </p:sp>
      <p:grpSp>
        <p:nvGrpSpPr>
          <p:cNvPr id="4" name="Group 3"/>
          <p:cNvGrpSpPr/>
          <p:nvPr/>
        </p:nvGrpSpPr>
        <p:grpSpPr>
          <a:xfrm>
            <a:off x="332768" y="1461995"/>
            <a:ext cx="3809916" cy="4787550"/>
            <a:chOff x="76201" y="1011689"/>
            <a:chExt cx="4358605" cy="4851671"/>
          </a:xfrm>
        </p:grpSpPr>
        <p:sp>
          <p:nvSpPr>
            <p:cNvPr id="31" name="Rounded Rectangle 30"/>
            <p:cNvSpPr/>
            <p:nvPr/>
          </p:nvSpPr>
          <p:spPr>
            <a:xfrm>
              <a:off x="76201" y="1205028"/>
              <a:ext cx="4358605" cy="4658332"/>
            </a:xfrm>
            <a:prstGeom prst="roundRect">
              <a:avLst/>
            </a:prstGeom>
            <a:noFill/>
            <a:ln w="19050">
              <a:solidFill>
                <a:srgbClr val="1039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a:solidFill>
                  <a:prstClr val="white"/>
                </a:solidFill>
                <a:latin typeface="Calibri"/>
              </a:endParaRPr>
            </a:p>
          </p:txBody>
        </p:sp>
        <p:sp>
          <p:nvSpPr>
            <p:cNvPr id="29" name="TextBox 28"/>
            <p:cNvSpPr txBox="1"/>
            <p:nvPr/>
          </p:nvSpPr>
          <p:spPr>
            <a:xfrm>
              <a:off x="1138137" y="1011689"/>
              <a:ext cx="2234732" cy="419367"/>
            </a:xfrm>
            <a:prstGeom prst="rect">
              <a:avLst/>
            </a:prstGeom>
            <a:solidFill>
              <a:schemeClr val="bg1"/>
            </a:solidFill>
          </p:spPr>
          <p:txBody>
            <a:bodyPr wrap="square" rtlCol="0">
              <a:spAutoFit/>
            </a:bodyPr>
            <a:lstStyle/>
            <a:p>
              <a:pPr algn="ctr" defTabSz="457200"/>
              <a:r>
                <a:rPr lang="en-US" b="1">
                  <a:solidFill>
                    <a:prstClr val="black"/>
                  </a:solidFill>
                  <a:latin typeface="Calibri"/>
                </a:rPr>
                <a:t>Content Creation</a:t>
              </a:r>
            </a:p>
          </p:txBody>
        </p:sp>
      </p:grpSp>
      <p:sp>
        <p:nvSpPr>
          <p:cNvPr id="32" name="Rounded Rectangle 31"/>
          <p:cNvSpPr/>
          <p:nvPr/>
        </p:nvSpPr>
        <p:spPr>
          <a:xfrm>
            <a:off x="7810483" y="1662681"/>
            <a:ext cx="4278847" cy="2036563"/>
          </a:xfrm>
          <a:prstGeom prst="roundRect">
            <a:avLst/>
          </a:prstGeom>
          <a:noFill/>
          <a:ln w="19050">
            <a:solidFill>
              <a:srgbClr val="10399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a:solidFill>
                <a:prstClr val="white"/>
              </a:solidFill>
              <a:latin typeface="Calibri"/>
            </a:endParaRPr>
          </a:p>
        </p:txBody>
      </p:sp>
      <p:sp>
        <p:nvSpPr>
          <p:cNvPr id="30" name="TextBox 29"/>
          <p:cNvSpPr txBox="1"/>
          <p:nvPr/>
        </p:nvSpPr>
        <p:spPr>
          <a:xfrm>
            <a:off x="8791601" y="1486106"/>
            <a:ext cx="2541127" cy="369332"/>
          </a:xfrm>
          <a:prstGeom prst="rect">
            <a:avLst/>
          </a:prstGeom>
          <a:solidFill>
            <a:schemeClr val="bg1"/>
          </a:solidFill>
        </p:spPr>
        <p:txBody>
          <a:bodyPr wrap="square" rtlCol="0">
            <a:spAutoFit/>
          </a:bodyPr>
          <a:lstStyle/>
          <a:p>
            <a:pPr algn="ctr" defTabSz="457200"/>
            <a:r>
              <a:rPr lang="en-US" b="1">
                <a:solidFill>
                  <a:prstClr val="black"/>
                </a:solidFill>
                <a:latin typeface="Calibri"/>
              </a:rPr>
              <a:t>Digital Learning Delivery</a:t>
            </a:r>
          </a:p>
        </p:txBody>
      </p:sp>
      <p:sp>
        <p:nvSpPr>
          <p:cNvPr id="6" name="TextBox 5"/>
          <p:cNvSpPr txBox="1"/>
          <p:nvPr/>
        </p:nvSpPr>
        <p:spPr>
          <a:xfrm>
            <a:off x="10762843" y="6566329"/>
            <a:ext cx="1197935" cy="230832"/>
          </a:xfrm>
          <a:prstGeom prst="rect">
            <a:avLst/>
          </a:prstGeom>
          <a:noFill/>
        </p:spPr>
        <p:txBody>
          <a:bodyPr wrap="square" rtlCol="0">
            <a:spAutoFit/>
          </a:bodyPr>
          <a:lstStyle/>
          <a:p>
            <a:pPr defTabSz="457200"/>
            <a:r>
              <a:rPr lang="en-US" sz="900" i="1">
                <a:solidFill>
                  <a:prstClr val="black"/>
                </a:solidFill>
                <a:latin typeface="Calibri"/>
                <a:cs typeface="Space Grotesk" pitchFamily="2" charset="0"/>
              </a:rPr>
              <a:t>* </a:t>
            </a:r>
            <a:r>
              <a:rPr lang="en-US" sz="900" i="1">
                <a:solidFill>
                  <a:prstClr val="black"/>
                </a:solidFill>
                <a:latin typeface="Raleway" panose="020B0003030101060003" pitchFamily="34" charset="0"/>
                <a:cs typeface="Space Grotesk" pitchFamily="2" charset="0"/>
              </a:rPr>
              <a:t>Future roadmap</a:t>
            </a:r>
          </a:p>
        </p:txBody>
      </p:sp>
      <p:sp>
        <p:nvSpPr>
          <p:cNvPr id="28" name="Freeform 27"/>
          <p:cNvSpPr/>
          <p:nvPr/>
        </p:nvSpPr>
        <p:spPr>
          <a:xfrm>
            <a:off x="9036863" y="2661374"/>
            <a:ext cx="1927782" cy="988440"/>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128588" lvl="1" indent="-128588" defTabSz="233363">
              <a:lnSpc>
                <a:spcPct val="90000"/>
              </a:lnSpc>
              <a:spcBef>
                <a:spcPct val="0"/>
              </a:spcBef>
              <a:spcAft>
                <a:spcPct val="15000"/>
              </a:spcAft>
              <a:buFont typeface="Arial" panose="020B0604020202020204" pitchFamily="34" charset="0"/>
              <a:buChar char="•"/>
            </a:pPr>
            <a:r>
              <a:rPr lang="en-US" sz="1350">
                <a:solidFill>
                  <a:prstClr val="black">
                    <a:hueOff val="0"/>
                    <a:satOff val="0"/>
                    <a:lumOff val="0"/>
                    <a:alphaOff val="0"/>
                  </a:prstClr>
                </a:solidFill>
                <a:latin typeface="Calibri"/>
              </a:rPr>
              <a:t>NEA and Affiliate websites</a:t>
            </a:r>
          </a:p>
          <a:p>
            <a:pPr marL="128588" lvl="1" indent="-128588" defTabSz="233363">
              <a:lnSpc>
                <a:spcPct val="90000"/>
              </a:lnSpc>
              <a:spcBef>
                <a:spcPct val="0"/>
              </a:spcBef>
              <a:spcAft>
                <a:spcPct val="15000"/>
              </a:spcAft>
              <a:buFont typeface="Arial" panose="020B0604020202020204" pitchFamily="34" charset="0"/>
              <a:buChar char="•"/>
            </a:pPr>
            <a:r>
              <a:rPr lang="en-US" sz="1350">
                <a:solidFill>
                  <a:prstClr val="black">
                    <a:hueOff val="0"/>
                    <a:satOff val="0"/>
                    <a:lumOff val="0"/>
                    <a:alphaOff val="0"/>
                  </a:prstClr>
                </a:solidFill>
                <a:latin typeface="Calibri"/>
              </a:rPr>
              <a:t>Social Media</a:t>
            </a:r>
          </a:p>
          <a:p>
            <a:pPr marL="128588" lvl="1" indent="-128588" defTabSz="233363">
              <a:lnSpc>
                <a:spcPct val="90000"/>
              </a:lnSpc>
              <a:spcBef>
                <a:spcPct val="0"/>
              </a:spcBef>
              <a:spcAft>
                <a:spcPct val="15000"/>
              </a:spcAft>
              <a:buFont typeface="Arial" panose="020B0604020202020204" pitchFamily="34" charset="0"/>
              <a:buChar char="•"/>
            </a:pPr>
            <a:r>
              <a:rPr lang="en-US" sz="1350">
                <a:solidFill>
                  <a:prstClr val="black">
                    <a:hueOff val="0"/>
                    <a:satOff val="0"/>
                    <a:lumOff val="0"/>
                    <a:alphaOff val="0"/>
                  </a:prstClr>
                </a:solidFill>
                <a:latin typeface="Calibri"/>
              </a:rPr>
              <a:t>In person - conferences, events, site visits, flyers</a:t>
            </a:r>
          </a:p>
        </p:txBody>
      </p:sp>
      <p:sp>
        <p:nvSpPr>
          <p:cNvPr id="33" name="Freeform 32"/>
          <p:cNvSpPr>
            <a:spLocks noChangeAspect="1"/>
          </p:cNvSpPr>
          <p:nvPr/>
        </p:nvSpPr>
        <p:spPr>
          <a:xfrm>
            <a:off x="10772727" y="2440166"/>
            <a:ext cx="1188720" cy="1188720"/>
          </a:xfrm>
          <a:custGeom>
            <a:avLst/>
            <a:gdLst>
              <a:gd name="connsiteX0" fmla="*/ 0 w 471404"/>
              <a:gd name="connsiteY0" fmla="*/ 235702 h 471404"/>
              <a:gd name="connsiteX1" fmla="*/ 235702 w 471404"/>
              <a:gd name="connsiteY1" fmla="*/ 0 h 471404"/>
              <a:gd name="connsiteX2" fmla="*/ 471404 w 471404"/>
              <a:gd name="connsiteY2" fmla="*/ 235702 h 471404"/>
              <a:gd name="connsiteX3" fmla="*/ 235702 w 471404"/>
              <a:gd name="connsiteY3" fmla="*/ 471404 h 471404"/>
              <a:gd name="connsiteX4" fmla="*/ 0 w 471404"/>
              <a:gd name="connsiteY4" fmla="*/ 235702 h 47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04" h="471404">
                <a:moveTo>
                  <a:pt x="0" y="235702"/>
                </a:moveTo>
                <a:cubicBezTo>
                  <a:pt x="0" y="105527"/>
                  <a:pt x="105527" y="0"/>
                  <a:pt x="235702" y="0"/>
                </a:cubicBezTo>
                <a:cubicBezTo>
                  <a:pt x="365877" y="0"/>
                  <a:pt x="471404" y="105527"/>
                  <a:pt x="471404" y="235702"/>
                </a:cubicBezTo>
                <a:cubicBezTo>
                  <a:pt x="471404" y="365877"/>
                  <a:pt x="365877" y="471404"/>
                  <a:pt x="235702" y="471404"/>
                </a:cubicBezTo>
                <a:cubicBezTo>
                  <a:pt x="105527" y="471404"/>
                  <a:pt x="0" y="365877"/>
                  <a:pt x="0" y="235702"/>
                </a:cubicBezTo>
                <a:close/>
              </a:path>
            </a:pathLst>
          </a:custGeom>
          <a:solidFill>
            <a:srgbClr val="1039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158" tIns="54158" rIns="54158" bIns="54158" numCol="1" spcCol="1270" anchor="ctr" anchorCtr="0">
            <a:noAutofit/>
          </a:bodyPr>
          <a:lstStyle/>
          <a:p>
            <a:pPr algn="ctr" defTabSz="166688">
              <a:lnSpc>
                <a:spcPct val="90000"/>
              </a:lnSpc>
              <a:spcBef>
                <a:spcPct val="0"/>
              </a:spcBef>
              <a:spcAft>
                <a:spcPct val="35000"/>
              </a:spcAft>
            </a:pPr>
            <a:r>
              <a:rPr lang="en-US" sz="1400">
                <a:solidFill>
                  <a:prstClr val="white"/>
                </a:solidFill>
                <a:latin typeface="Calibri"/>
              </a:rPr>
              <a:t>Promotional Pathways</a:t>
            </a:r>
          </a:p>
        </p:txBody>
      </p:sp>
      <p:sp>
        <p:nvSpPr>
          <p:cNvPr id="34" name="Rounded Rectangle 33"/>
          <p:cNvSpPr/>
          <p:nvPr/>
        </p:nvSpPr>
        <p:spPr>
          <a:xfrm>
            <a:off x="3703292" y="6299692"/>
            <a:ext cx="5150524" cy="513470"/>
          </a:xfrm>
          <a:prstGeom prst="roundRect">
            <a:avLst/>
          </a:prstGeom>
          <a:noFill/>
          <a:ln w="19050">
            <a:solidFill>
              <a:srgbClr val="385723"/>
            </a:solidFill>
            <a:prstDash val="lgDashDot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a:solidFill>
                <a:srgbClr val="385723"/>
              </a:solidFill>
              <a:latin typeface="Calibri"/>
            </a:endParaRPr>
          </a:p>
        </p:txBody>
      </p:sp>
      <p:sp>
        <p:nvSpPr>
          <p:cNvPr id="39" name="TextBox 38"/>
          <p:cNvSpPr txBox="1"/>
          <p:nvPr/>
        </p:nvSpPr>
        <p:spPr>
          <a:xfrm>
            <a:off x="5188418" y="6125593"/>
            <a:ext cx="1864144" cy="338554"/>
          </a:xfrm>
          <a:prstGeom prst="rect">
            <a:avLst/>
          </a:prstGeom>
          <a:solidFill>
            <a:schemeClr val="bg1"/>
          </a:solidFill>
          <a:ln>
            <a:noFill/>
            <a:prstDash val="lgDashDotDot"/>
          </a:ln>
        </p:spPr>
        <p:txBody>
          <a:bodyPr wrap="square" rtlCol="0">
            <a:spAutoFit/>
          </a:bodyPr>
          <a:lstStyle/>
          <a:p>
            <a:pPr algn="ctr" defTabSz="457200"/>
            <a:r>
              <a:rPr lang="en-US" sz="1600" b="1">
                <a:solidFill>
                  <a:srgbClr val="385723"/>
                </a:solidFill>
                <a:latin typeface="Calibri"/>
              </a:rPr>
              <a:t>Learning  Strategy</a:t>
            </a:r>
          </a:p>
        </p:txBody>
      </p:sp>
      <p:sp>
        <p:nvSpPr>
          <p:cNvPr id="41" name="Freeform 40"/>
          <p:cNvSpPr/>
          <p:nvPr/>
        </p:nvSpPr>
        <p:spPr>
          <a:xfrm>
            <a:off x="3703292" y="6445612"/>
            <a:ext cx="5150524" cy="275508"/>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a:ln>
            <a:noFill/>
          </a:ln>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0" lvl="1" algn="ctr" defTabSz="233363">
              <a:lnSpc>
                <a:spcPct val="90000"/>
              </a:lnSpc>
              <a:spcBef>
                <a:spcPct val="0"/>
              </a:spcBef>
              <a:spcAft>
                <a:spcPct val="15000"/>
              </a:spcAft>
            </a:pPr>
            <a:r>
              <a:rPr lang="en-US" sz="900">
                <a:solidFill>
                  <a:srgbClr val="385723"/>
                </a:solidFill>
                <a:latin typeface="Calibri"/>
              </a:rPr>
              <a:t> </a:t>
            </a:r>
            <a:r>
              <a:rPr lang="en-US" sz="600">
                <a:solidFill>
                  <a:srgbClr val="385723"/>
                </a:solidFill>
                <a:latin typeface="Calibri"/>
                <a:sym typeface="Webdings" panose="05030102010509060703" pitchFamily="18" charset="2"/>
              </a:rPr>
              <a:t> </a:t>
            </a:r>
            <a:r>
              <a:rPr lang="en-US" sz="1200">
                <a:solidFill>
                  <a:srgbClr val="385723"/>
                </a:solidFill>
                <a:latin typeface="Calibri"/>
              </a:rPr>
              <a:t>Define Goals         </a:t>
            </a:r>
            <a:r>
              <a:rPr lang="en-US" sz="600">
                <a:solidFill>
                  <a:srgbClr val="385723"/>
                </a:solidFill>
                <a:latin typeface="Calibri"/>
                <a:sym typeface="Webdings" panose="05030102010509060703" pitchFamily="18" charset="2"/>
              </a:rPr>
              <a:t></a:t>
            </a:r>
            <a:r>
              <a:rPr lang="en-US" sz="1200">
                <a:solidFill>
                  <a:srgbClr val="385723"/>
                </a:solidFill>
                <a:latin typeface="Calibri"/>
                <a:sym typeface="Webdings" panose="05030102010509060703" pitchFamily="18" charset="2"/>
              </a:rPr>
              <a:t> </a:t>
            </a:r>
            <a:r>
              <a:rPr lang="en-US" sz="1200">
                <a:solidFill>
                  <a:srgbClr val="385723"/>
                </a:solidFill>
                <a:latin typeface="Calibri"/>
              </a:rPr>
              <a:t>Align with business strategy          </a:t>
            </a:r>
            <a:r>
              <a:rPr lang="en-US" sz="600">
                <a:solidFill>
                  <a:srgbClr val="385723"/>
                </a:solidFill>
                <a:latin typeface="Calibri"/>
                <a:sym typeface="Webdings" panose="05030102010509060703" pitchFamily="18" charset="2"/>
              </a:rPr>
              <a:t></a:t>
            </a:r>
            <a:r>
              <a:rPr lang="en-US" sz="1200">
                <a:solidFill>
                  <a:srgbClr val="385723"/>
                </a:solidFill>
                <a:latin typeface="Calibri"/>
                <a:sym typeface="Webdings" panose="05030102010509060703" pitchFamily="18" charset="2"/>
              </a:rPr>
              <a:t> </a:t>
            </a:r>
            <a:r>
              <a:rPr lang="en-US" sz="1200">
                <a:solidFill>
                  <a:srgbClr val="385723"/>
                </a:solidFill>
                <a:latin typeface="Calibri"/>
              </a:rPr>
              <a:t>Determine measures</a:t>
            </a:r>
          </a:p>
        </p:txBody>
      </p:sp>
      <p:grpSp>
        <p:nvGrpSpPr>
          <p:cNvPr id="10" name="Group 9"/>
          <p:cNvGrpSpPr/>
          <p:nvPr/>
        </p:nvGrpSpPr>
        <p:grpSpPr>
          <a:xfrm>
            <a:off x="4905553" y="2592407"/>
            <a:ext cx="2282217" cy="2001496"/>
            <a:chOff x="4848868" y="2707758"/>
            <a:chExt cx="2476009" cy="2090684"/>
          </a:xfrm>
        </p:grpSpPr>
        <p:pic>
          <p:nvPicPr>
            <p:cNvPr id="8" name="Picture 7"/>
            <p:cNvPicPr>
              <a:picLocks noChangeAspect="1"/>
            </p:cNvPicPr>
            <p:nvPr/>
          </p:nvPicPr>
          <p:blipFill rotWithShape="1">
            <a:blip r:embed="rId4" cstate="print">
              <a:extLst>
                <a:ext uri="{28A0092B-C50C-407E-A947-70E740481C1C}">
                  <a14:useLocalDpi xmlns:a14="http://schemas.microsoft.com/office/drawing/2010/main" val="0"/>
                </a:ext>
              </a:extLst>
            </a:blip>
            <a:srcRect t="15562"/>
            <a:stretch/>
          </p:blipFill>
          <p:spPr>
            <a:xfrm>
              <a:off x="4848867" y="2707758"/>
              <a:ext cx="2476008" cy="2090684"/>
            </a:xfrm>
            <a:prstGeom prst="rect">
              <a:avLst/>
            </a:prstGeom>
          </p:spPr>
        </p:pic>
        <p:sp>
          <p:nvSpPr>
            <p:cNvPr id="42" name="Rounded Rectangle 41"/>
            <p:cNvSpPr/>
            <p:nvPr/>
          </p:nvSpPr>
          <p:spPr>
            <a:xfrm>
              <a:off x="6493427" y="3356077"/>
              <a:ext cx="684761" cy="537395"/>
            </a:xfrm>
            <a:prstGeom prst="roundRect">
              <a:avLst/>
            </a:prstGeom>
            <a:solidFill>
              <a:srgbClr val="1039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a:solidFill>
                  <a:prstClr val="white"/>
                </a:solidFill>
                <a:latin typeface="Calibri"/>
              </a:endParaRPr>
            </a:p>
          </p:txBody>
        </p:sp>
        <p:sp>
          <p:nvSpPr>
            <p:cNvPr id="43" name="Rounded Rectangle 42"/>
            <p:cNvSpPr/>
            <p:nvPr/>
          </p:nvSpPr>
          <p:spPr>
            <a:xfrm>
              <a:off x="4986386" y="3356076"/>
              <a:ext cx="684761" cy="537395"/>
            </a:xfrm>
            <a:prstGeom prst="roundRect">
              <a:avLst/>
            </a:prstGeom>
            <a:solidFill>
              <a:srgbClr val="10399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en-US" sz="1350">
                <a:solidFill>
                  <a:prstClr val="white"/>
                </a:solidFill>
                <a:latin typeface="Calibri"/>
              </a:endParaRPr>
            </a:p>
          </p:txBody>
        </p:sp>
      </p:grpSp>
      <p:sp>
        <p:nvSpPr>
          <p:cNvPr id="46" name="TextBox 45"/>
          <p:cNvSpPr txBox="1"/>
          <p:nvPr/>
        </p:nvSpPr>
        <p:spPr>
          <a:xfrm>
            <a:off x="5049280" y="1071627"/>
            <a:ext cx="5369846" cy="500137"/>
          </a:xfrm>
          <a:prstGeom prst="rect">
            <a:avLst/>
          </a:prstGeom>
          <a:noFill/>
        </p:spPr>
        <p:txBody>
          <a:bodyPr wrap="square" lIns="68580" tIns="34290" rIns="68580" bIns="34290" rtlCol="0" anchor="t">
            <a:spAutoFit/>
          </a:bodyPr>
          <a:lstStyle/>
          <a:p>
            <a:pPr algn="ctr" defTabSz="457200"/>
            <a:r>
              <a:rPr lang="en-US" sz="2800">
                <a:solidFill>
                  <a:srgbClr val="385723"/>
                </a:solidFill>
                <a:latin typeface="Rage Italic" panose="03070502040507070304" pitchFamily="66" charset="0"/>
              </a:rPr>
              <a:t>What’s needed for successful e-learning...</a:t>
            </a:r>
          </a:p>
        </p:txBody>
      </p:sp>
      <p:sp>
        <p:nvSpPr>
          <p:cNvPr id="24" name="Freeform 23"/>
          <p:cNvSpPr>
            <a:spLocks noChangeAspect="1"/>
          </p:cNvSpPr>
          <p:nvPr/>
        </p:nvSpPr>
        <p:spPr>
          <a:xfrm>
            <a:off x="7810483" y="1671898"/>
            <a:ext cx="1188720" cy="1188720"/>
          </a:xfrm>
          <a:custGeom>
            <a:avLst/>
            <a:gdLst>
              <a:gd name="connsiteX0" fmla="*/ 0 w 471404"/>
              <a:gd name="connsiteY0" fmla="*/ 235702 h 471404"/>
              <a:gd name="connsiteX1" fmla="*/ 235702 w 471404"/>
              <a:gd name="connsiteY1" fmla="*/ 0 h 471404"/>
              <a:gd name="connsiteX2" fmla="*/ 471404 w 471404"/>
              <a:gd name="connsiteY2" fmla="*/ 235702 h 471404"/>
              <a:gd name="connsiteX3" fmla="*/ 235702 w 471404"/>
              <a:gd name="connsiteY3" fmla="*/ 471404 h 471404"/>
              <a:gd name="connsiteX4" fmla="*/ 0 w 471404"/>
              <a:gd name="connsiteY4" fmla="*/ 235702 h 47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04" h="471404">
                <a:moveTo>
                  <a:pt x="0" y="235702"/>
                </a:moveTo>
                <a:cubicBezTo>
                  <a:pt x="0" y="105527"/>
                  <a:pt x="105527" y="0"/>
                  <a:pt x="235702" y="0"/>
                </a:cubicBezTo>
                <a:cubicBezTo>
                  <a:pt x="365877" y="0"/>
                  <a:pt x="471404" y="105527"/>
                  <a:pt x="471404" y="235702"/>
                </a:cubicBezTo>
                <a:cubicBezTo>
                  <a:pt x="471404" y="365877"/>
                  <a:pt x="365877" y="471404"/>
                  <a:pt x="235702" y="471404"/>
                </a:cubicBezTo>
                <a:cubicBezTo>
                  <a:pt x="105527" y="471404"/>
                  <a:pt x="0" y="365877"/>
                  <a:pt x="0" y="235702"/>
                </a:cubicBezTo>
                <a:close/>
              </a:path>
            </a:pathLst>
          </a:custGeom>
          <a:solidFill>
            <a:srgbClr val="1039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158" tIns="54158" rIns="54158" bIns="54158" numCol="1" spcCol="1270" anchor="ctr" anchorCtr="0">
            <a:noAutofit/>
          </a:bodyPr>
          <a:lstStyle/>
          <a:p>
            <a:pPr algn="ctr" defTabSz="166688">
              <a:lnSpc>
                <a:spcPct val="90000"/>
              </a:lnSpc>
              <a:spcBef>
                <a:spcPct val="0"/>
              </a:spcBef>
              <a:spcAft>
                <a:spcPct val="35000"/>
              </a:spcAft>
            </a:pPr>
            <a:r>
              <a:rPr lang="en-US" sz="1400">
                <a:solidFill>
                  <a:prstClr val="white"/>
                </a:solidFill>
                <a:latin typeface="Calibri"/>
              </a:rPr>
              <a:t>Learning</a:t>
            </a:r>
            <a:r>
              <a:rPr lang="en-US" sz="1400">
                <a:solidFill>
                  <a:prstClr val="white"/>
                </a:solidFill>
                <a:latin typeface="Calibri"/>
                <a:cs typeface="Calibri"/>
              </a:rPr>
              <a:t> </a:t>
            </a:r>
            <a:r>
              <a:rPr lang="en-US" sz="1400">
                <a:solidFill>
                  <a:prstClr val="white"/>
                </a:solidFill>
                <a:latin typeface="Calibri"/>
              </a:rPr>
              <a:t>Gateways</a:t>
            </a:r>
          </a:p>
        </p:txBody>
      </p:sp>
      <p:sp>
        <p:nvSpPr>
          <p:cNvPr id="3" name="AutoShape 2" descr="https://usc-powerpoint.officeapps.live.com/pods/GetClipboardImage.ashx?Id=78282106-a29c-49db-8762-42fdc04e31e6&amp;DC=PUS8&amp;pkey=69ff5119-8893-492f-a4bd-37d7a15f5f03&amp;wdwaccluster=PUS8"/>
          <p:cNvSpPr>
            <a:spLocks noChangeAspect="1" noChangeArrowheads="1"/>
          </p:cNvSpPr>
          <p:nvPr/>
        </p:nvSpPr>
        <p:spPr bwMode="auto">
          <a:xfrm>
            <a:off x="1743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Calibri"/>
            </a:endParaRPr>
          </a:p>
        </p:txBody>
      </p:sp>
      <p:sp>
        <p:nvSpPr>
          <p:cNvPr id="7" name="AutoShape 4" descr="https://usc-powerpoint.officeapps.live.com/pods/GetClipboardImage.ashx?Id=78282106-a29c-49db-8762-42fdc04e31e6&amp;DC=PUS8&amp;pkey=69ff5119-8893-492f-a4bd-37d7a15f5f03&amp;wdwaccluster=PUS8"/>
          <p:cNvSpPr>
            <a:spLocks noChangeAspect="1" noChangeArrowheads="1"/>
          </p:cNvSpPr>
          <p:nvPr/>
        </p:nvSpPr>
        <p:spPr bwMode="auto">
          <a:xfrm>
            <a:off x="18954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Calibri"/>
            </a:endParaRPr>
          </a:p>
        </p:txBody>
      </p:sp>
      <p:sp>
        <p:nvSpPr>
          <p:cNvPr id="9" name="AutoShape 6" descr="https://usc-powerpoint.officeapps.live.com/pods/GetClipboardImage.ashx?Id=78282106-a29c-49db-8762-42fdc04e31e6&amp;DC=PUS8&amp;pkey=69ff5119-8893-492f-a4bd-37d7a15f5f03&amp;wdwaccluster=PUS8"/>
          <p:cNvSpPr>
            <a:spLocks noChangeAspect="1" noChangeArrowheads="1"/>
          </p:cNvSpPr>
          <p:nvPr/>
        </p:nvSpPr>
        <p:spPr bwMode="auto">
          <a:xfrm>
            <a:off x="2047875" y="1603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defTabSz="457200"/>
            <a:endParaRPr lang="en-US">
              <a:solidFill>
                <a:prstClr val="black"/>
              </a:solidFill>
              <a:latin typeface="Calibri"/>
            </a:endParaRPr>
          </a:p>
        </p:txBody>
      </p:sp>
      <p:sp>
        <p:nvSpPr>
          <p:cNvPr id="20" name="Freeform 19"/>
          <p:cNvSpPr>
            <a:spLocks noChangeAspect="1"/>
          </p:cNvSpPr>
          <p:nvPr/>
        </p:nvSpPr>
        <p:spPr>
          <a:xfrm>
            <a:off x="8725621" y="4036121"/>
            <a:ext cx="1188720" cy="1188720"/>
          </a:xfrm>
          <a:custGeom>
            <a:avLst/>
            <a:gdLst>
              <a:gd name="connsiteX0" fmla="*/ 0 w 471404"/>
              <a:gd name="connsiteY0" fmla="*/ 235702 h 471404"/>
              <a:gd name="connsiteX1" fmla="*/ 235702 w 471404"/>
              <a:gd name="connsiteY1" fmla="*/ 0 h 471404"/>
              <a:gd name="connsiteX2" fmla="*/ 471404 w 471404"/>
              <a:gd name="connsiteY2" fmla="*/ 235702 h 471404"/>
              <a:gd name="connsiteX3" fmla="*/ 235702 w 471404"/>
              <a:gd name="connsiteY3" fmla="*/ 471404 h 471404"/>
              <a:gd name="connsiteX4" fmla="*/ 0 w 471404"/>
              <a:gd name="connsiteY4" fmla="*/ 235702 h 471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71404" h="471404">
                <a:moveTo>
                  <a:pt x="0" y="235702"/>
                </a:moveTo>
                <a:cubicBezTo>
                  <a:pt x="0" y="105527"/>
                  <a:pt x="105527" y="0"/>
                  <a:pt x="235702" y="0"/>
                </a:cubicBezTo>
                <a:cubicBezTo>
                  <a:pt x="365877" y="0"/>
                  <a:pt x="471404" y="105527"/>
                  <a:pt x="471404" y="235702"/>
                </a:cubicBezTo>
                <a:cubicBezTo>
                  <a:pt x="471404" y="365877"/>
                  <a:pt x="365877" y="471404"/>
                  <a:pt x="235702" y="471404"/>
                </a:cubicBezTo>
                <a:cubicBezTo>
                  <a:pt x="105527" y="471404"/>
                  <a:pt x="0" y="365877"/>
                  <a:pt x="0" y="235702"/>
                </a:cubicBezTo>
                <a:close/>
              </a:path>
            </a:pathLst>
          </a:custGeom>
          <a:solidFill>
            <a:srgbClr val="10399E"/>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158" tIns="54158" rIns="54158" bIns="54158" numCol="1" spcCol="1270" anchor="ctr" anchorCtr="0">
            <a:noAutofit/>
          </a:bodyPr>
          <a:lstStyle/>
          <a:p>
            <a:pPr algn="ctr" defTabSz="166688">
              <a:lnSpc>
                <a:spcPct val="90000"/>
              </a:lnSpc>
              <a:spcBef>
                <a:spcPct val="0"/>
              </a:spcBef>
              <a:spcAft>
                <a:spcPct val="35000"/>
              </a:spcAft>
            </a:pPr>
            <a:r>
              <a:rPr lang="en-US" sz="1400">
                <a:solidFill>
                  <a:prstClr val="white"/>
                </a:solidFill>
                <a:latin typeface="Calibri"/>
              </a:rPr>
              <a:t>Learning Metrics Sources</a:t>
            </a:r>
          </a:p>
        </p:txBody>
      </p:sp>
      <p:sp>
        <p:nvSpPr>
          <p:cNvPr id="36" name="Freeform 35"/>
          <p:cNvSpPr/>
          <p:nvPr/>
        </p:nvSpPr>
        <p:spPr>
          <a:xfrm>
            <a:off x="1693856" y="1880166"/>
            <a:ext cx="2397697" cy="2271691"/>
          </a:xfrm>
          <a:custGeom>
            <a:avLst/>
            <a:gdLst>
              <a:gd name="connsiteX0" fmla="*/ 0 w 659740"/>
              <a:gd name="connsiteY0" fmla="*/ 0 h 439826"/>
              <a:gd name="connsiteX1" fmla="*/ 659740 w 659740"/>
              <a:gd name="connsiteY1" fmla="*/ 0 h 439826"/>
              <a:gd name="connsiteX2" fmla="*/ 659740 w 659740"/>
              <a:gd name="connsiteY2" fmla="*/ 439826 h 439826"/>
              <a:gd name="connsiteX3" fmla="*/ 0 w 659740"/>
              <a:gd name="connsiteY3" fmla="*/ 439826 h 439826"/>
              <a:gd name="connsiteX4" fmla="*/ 0 w 659740"/>
              <a:gd name="connsiteY4" fmla="*/ 0 h 4398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9740" h="439826">
                <a:moveTo>
                  <a:pt x="0" y="0"/>
                </a:moveTo>
                <a:lnTo>
                  <a:pt x="659740" y="0"/>
                </a:lnTo>
                <a:lnTo>
                  <a:pt x="659740" y="439826"/>
                </a:lnTo>
                <a:lnTo>
                  <a:pt x="0" y="439826"/>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ctr" anchorCtr="0">
            <a:noAutofit/>
          </a:bodyPr>
          <a:lstStyle/>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SCORM files</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Reference Materials</a:t>
            </a:r>
          </a:p>
          <a:p>
            <a:pPr marL="385763" lvl="2"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Job Aids</a:t>
            </a:r>
          </a:p>
          <a:p>
            <a:pPr marL="385763" lvl="2"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User Guides</a:t>
            </a:r>
          </a:p>
          <a:p>
            <a:pPr marL="385763" lvl="2"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How-to videos</a:t>
            </a:r>
          </a:p>
          <a:p>
            <a:pPr marL="385763" lvl="2"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Toolkits</a:t>
            </a:r>
          </a:p>
          <a:p>
            <a:pPr marL="385763" lvl="2"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Videos</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Surveys</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Certificates</a:t>
            </a:r>
          </a:p>
          <a:p>
            <a:pPr marL="42863" lvl="1" indent="-42863" defTabSz="233363">
              <a:lnSpc>
                <a:spcPct val="90000"/>
              </a:lnSpc>
              <a:spcBef>
                <a:spcPct val="0"/>
              </a:spcBef>
              <a:spcAft>
                <a:spcPct val="15000"/>
              </a:spcAft>
              <a:buFontTx/>
              <a:buChar char="••"/>
            </a:pPr>
            <a:r>
              <a:rPr lang="en-US" sz="1350">
                <a:solidFill>
                  <a:prstClr val="black">
                    <a:hueOff val="0"/>
                    <a:satOff val="0"/>
                    <a:lumOff val="0"/>
                    <a:alphaOff val="0"/>
                  </a:prstClr>
                </a:solidFill>
                <a:latin typeface="Calibri"/>
              </a:rPr>
              <a:t> Storage - secure, shared drive </a:t>
            </a:r>
          </a:p>
        </p:txBody>
      </p:sp>
    </p:spTree>
    <p:custDataLst>
      <p:tags r:id="rId1"/>
    </p:custDataLst>
    <p:extLst>
      <p:ext uri="{BB962C8B-B14F-4D97-AF65-F5344CB8AC3E}">
        <p14:creationId xmlns:p14="http://schemas.microsoft.com/office/powerpoint/2010/main" val="3501345621"/>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50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500"/>
                            </p:stCondLst>
                            <p:childTnLst>
                              <p:par>
                                <p:cTn id="8" presetID="10" presetClass="entr" presetSubtype="0" fill="hold" grpId="0" nodeType="after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38"/>
                                        </p:tgtEl>
                                        <p:attrNameLst>
                                          <p:attrName>style.visibility</p:attrName>
                                        </p:attrNameLst>
                                      </p:cBhvr>
                                      <p:to>
                                        <p:strVal val="visible"/>
                                      </p:to>
                                    </p:set>
                                    <p:animEffect transition="in" filter="fade">
                                      <p:cBhvr>
                                        <p:cTn id="14" dur="500"/>
                                        <p:tgtEl>
                                          <p:spTgt spid="3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fade">
                                      <p:cBhvr>
                                        <p:cTn id="23" dur="500"/>
                                        <p:tgtEl>
                                          <p:spTgt spid="3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fade">
                                      <p:cBhvr>
                                        <p:cTn id="32" dur="500"/>
                                        <p:tgtEl>
                                          <p:spTgt spid="30"/>
                                        </p:tgtEl>
                                      </p:cBhvr>
                                    </p:animEffect>
                                  </p:childTnLst>
                                </p:cTn>
                              </p:par>
                            </p:childTnLst>
                          </p:cTn>
                        </p:par>
                        <p:par>
                          <p:cTn id="33" fill="hold">
                            <p:stCondLst>
                              <p:cond delay="1000"/>
                            </p:stCondLst>
                            <p:childTnLst>
                              <p:par>
                                <p:cTn id="34" presetID="10" presetClass="entr" presetSubtype="0" fill="hold" grpId="0" nodeType="afterEffect">
                                  <p:stCondLst>
                                    <p:cond delay="0"/>
                                  </p:stCondLst>
                                  <p:childTnLst>
                                    <p:set>
                                      <p:cBhvr>
                                        <p:cTn id="35" dur="1" fill="hold">
                                          <p:stCondLst>
                                            <p:cond delay="0"/>
                                          </p:stCondLst>
                                        </p:cTn>
                                        <p:tgtEl>
                                          <p:spTgt spid="32"/>
                                        </p:tgtEl>
                                        <p:attrNameLst>
                                          <p:attrName>style.visibility</p:attrName>
                                        </p:attrNameLst>
                                      </p:cBhvr>
                                      <p:to>
                                        <p:strVal val="visible"/>
                                      </p:to>
                                    </p:set>
                                    <p:animEffect transition="in" filter="fade">
                                      <p:cBhvr>
                                        <p:cTn id="36" dur="500"/>
                                        <p:tgtEl>
                                          <p:spTgt spid="32"/>
                                        </p:tgtEl>
                                      </p:cBhvr>
                                    </p:animEffect>
                                  </p:childTnLst>
                                </p:cTn>
                              </p:par>
                            </p:childTnLst>
                          </p:cTn>
                        </p:par>
                        <p:par>
                          <p:cTn id="37" fill="hold">
                            <p:stCondLst>
                              <p:cond delay="1500"/>
                            </p:stCondLst>
                            <p:childTnLst>
                              <p:par>
                                <p:cTn id="38" presetID="10" presetClass="entr" presetSubtype="0" fill="hold" grpId="0" nodeType="after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fade">
                                      <p:cBhvr>
                                        <p:cTn id="40" dur="500"/>
                                        <p:tgtEl>
                                          <p:spTgt spid="24"/>
                                        </p:tgtEl>
                                      </p:cBhvr>
                                    </p:animEffect>
                                  </p:childTnLst>
                                </p:cTn>
                              </p:par>
                            </p:childTnLst>
                          </p:cTn>
                        </p:par>
                        <p:par>
                          <p:cTn id="41" fill="hold">
                            <p:stCondLst>
                              <p:cond delay="2000"/>
                            </p:stCondLst>
                            <p:childTnLst>
                              <p:par>
                                <p:cTn id="42" presetID="10" presetClass="entr" presetSubtype="0"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Effect transition="in" filter="fade">
                                      <p:cBhvr>
                                        <p:cTn id="44" dur="500"/>
                                        <p:tgtEl>
                                          <p:spTgt spid="3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3"/>
                                        </p:tgtEl>
                                        <p:attrNameLst>
                                          <p:attrName>style.visibility</p:attrName>
                                        </p:attrNameLst>
                                      </p:cBhvr>
                                      <p:to>
                                        <p:strVal val="visible"/>
                                      </p:to>
                                    </p:set>
                                    <p:animEffect transition="in" filter="fade">
                                      <p:cBhvr>
                                        <p:cTn id="49" dur="500"/>
                                        <p:tgtEl>
                                          <p:spTgt spid="33"/>
                                        </p:tgtEl>
                                      </p:cBhvr>
                                    </p:animEffect>
                                  </p:childTnLst>
                                </p:cTn>
                              </p:par>
                            </p:childTnLst>
                          </p:cTn>
                        </p:par>
                        <p:par>
                          <p:cTn id="50" fill="hold">
                            <p:stCondLst>
                              <p:cond delay="500"/>
                            </p:stCondLst>
                            <p:childTnLst>
                              <p:par>
                                <p:cTn id="51" presetID="10" presetClass="entr" presetSubtype="0" fill="hold" grpId="0" nodeType="afterEffect">
                                  <p:stCondLst>
                                    <p:cond delay="0"/>
                                  </p:stCondLst>
                                  <p:childTnLst>
                                    <p:set>
                                      <p:cBhvr>
                                        <p:cTn id="52" dur="1" fill="hold">
                                          <p:stCondLst>
                                            <p:cond delay="0"/>
                                          </p:stCondLst>
                                        </p:cTn>
                                        <p:tgtEl>
                                          <p:spTgt spid="28"/>
                                        </p:tgtEl>
                                        <p:attrNameLst>
                                          <p:attrName>style.visibility</p:attrName>
                                        </p:attrNameLst>
                                      </p:cBhvr>
                                      <p:to>
                                        <p:strVal val="visible"/>
                                      </p:to>
                                    </p:set>
                                    <p:animEffect transition="in" filter="fade">
                                      <p:cBhvr>
                                        <p:cTn id="53" dur="500"/>
                                        <p:tgtEl>
                                          <p:spTgt spid="28"/>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ntr" presetSubtype="0" fill="hold" grpId="0" nodeType="clickEffect">
                                  <p:stCondLst>
                                    <p:cond delay="0"/>
                                  </p:stCondLst>
                                  <p:childTnLst>
                                    <p:set>
                                      <p:cBhvr>
                                        <p:cTn id="57" dur="1" fill="hold">
                                          <p:stCondLst>
                                            <p:cond delay="0"/>
                                          </p:stCondLst>
                                        </p:cTn>
                                        <p:tgtEl>
                                          <p:spTgt spid="5"/>
                                        </p:tgtEl>
                                        <p:attrNameLst>
                                          <p:attrName>style.visibility</p:attrName>
                                        </p:attrNameLst>
                                      </p:cBhvr>
                                      <p:to>
                                        <p:strVal val="visible"/>
                                      </p:to>
                                    </p:set>
                                    <p:animEffect transition="in" filter="fade">
                                      <p:cBhvr>
                                        <p:cTn id="58" dur="500"/>
                                        <p:tgtEl>
                                          <p:spTgt spid="5"/>
                                        </p:tgtEl>
                                      </p:cBhvr>
                                    </p:animEffect>
                                  </p:childTnLst>
                                </p:cTn>
                              </p:par>
                            </p:childTnLst>
                          </p:cTn>
                        </p:par>
                        <p:par>
                          <p:cTn id="59" fill="hold">
                            <p:stCondLst>
                              <p:cond delay="500"/>
                            </p:stCondLst>
                            <p:childTnLst>
                              <p:par>
                                <p:cTn id="60" presetID="10" presetClass="entr" presetSubtype="0"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fade">
                                      <p:cBhvr>
                                        <p:cTn id="62" dur="500"/>
                                        <p:tgtEl>
                                          <p:spTgt spid="27"/>
                                        </p:tgtEl>
                                      </p:cBhvr>
                                    </p:animEffect>
                                  </p:childTnLst>
                                </p:cTn>
                              </p:par>
                            </p:childTnLst>
                          </p:cTn>
                        </p:par>
                        <p:par>
                          <p:cTn id="63" fill="hold">
                            <p:stCondLst>
                              <p:cond delay="1000"/>
                            </p:stCondLst>
                            <p:childTnLst>
                              <p:par>
                                <p:cTn id="64" presetID="10" presetClass="entr" presetSubtype="0" fill="hold" grpId="0" nodeType="afterEffect">
                                  <p:stCondLst>
                                    <p:cond delay="0"/>
                                  </p:stCondLst>
                                  <p:childTnLst>
                                    <p:set>
                                      <p:cBhvr>
                                        <p:cTn id="65" dur="1" fill="hold">
                                          <p:stCondLst>
                                            <p:cond delay="0"/>
                                          </p:stCondLst>
                                        </p:cTn>
                                        <p:tgtEl>
                                          <p:spTgt spid="20"/>
                                        </p:tgtEl>
                                        <p:attrNameLst>
                                          <p:attrName>style.visibility</p:attrName>
                                        </p:attrNameLst>
                                      </p:cBhvr>
                                      <p:to>
                                        <p:strVal val="visible"/>
                                      </p:to>
                                    </p:set>
                                    <p:animEffect transition="in" filter="fade">
                                      <p:cBhvr>
                                        <p:cTn id="66" dur="500"/>
                                        <p:tgtEl>
                                          <p:spTgt spid="20"/>
                                        </p:tgtEl>
                                      </p:cBhvr>
                                    </p:animEffect>
                                  </p:childTnLst>
                                </p:cTn>
                              </p:par>
                            </p:childTnLst>
                          </p:cTn>
                        </p:par>
                        <p:par>
                          <p:cTn id="67" fill="hold">
                            <p:stCondLst>
                              <p:cond delay="1500"/>
                            </p:stCondLst>
                            <p:childTnLst>
                              <p:par>
                                <p:cTn id="68" presetID="10" presetClass="entr" presetSubtype="0" fill="hold" grpId="0" nodeType="after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500"/>
                                        <p:tgtEl>
                                          <p:spTgt spid="35"/>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18"/>
                                        </p:tgtEl>
                                        <p:attrNameLst>
                                          <p:attrName>style.visibility</p:attrName>
                                        </p:attrNameLst>
                                      </p:cBhvr>
                                      <p:to>
                                        <p:strVal val="visible"/>
                                      </p:to>
                                    </p:set>
                                    <p:animEffect transition="in" filter="fade">
                                      <p:cBhvr>
                                        <p:cTn id="75" dur="500"/>
                                        <p:tgtEl>
                                          <p:spTgt spid="18"/>
                                        </p:tgtEl>
                                      </p:cBhvr>
                                    </p:animEffect>
                                  </p:childTnLst>
                                </p:cTn>
                              </p:par>
                            </p:childTnLst>
                          </p:cTn>
                        </p:par>
                        <p:par>
                          <p:cTn id="76" fill="hold">
                            <p:stCondLst>
                              <p:cond delay="500"/>
                            </p:stCondLst>
                            <p:childTnLst>
                              <p:par>
                                <p:cTn id="77" presetID="10" presetClass="entr" presetSubtype="0" fill="hold" grpId="0" nodeType="after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39"/>
                                        </p:tgtEl>
                                        <p:attrNameLst>
                                          <p:attrName>style.visibility</p:attrName>
                                        </p:attrNameLst>
                                      </p:cBhvr>
                                      <p:to>
                                        <p:strVal val="visible"/>
                                      </p:to>
                                    </p:set>
                                    <p:animEffect transition="in" filter="fade">
                                      <p:cBhvr>
                                        <p:cTn id="84" dur="500"/>
                                        <p:tgtEl>
                                          <p:spTgt spid="39"/>
                                        </p:tgtEl>
                                      </p:cBhvr>
                                    </p:animEffect>
                                  </p:childTnLst>
                                </p:cTn>
                              </p:par>
                            </p:childTnLst>
                          </p:cTn>
                        </p:par>
                        <p:par>
                          <p:cTn id="85" fill="hold">
                            <p:stCondLst>
                              <p:cond delay="500"/>
                            </p:stCondLst>
                            <p:childTnLst>
                              <p:par>
                                <p:cTn id="86" presetID="10" presetClass="entr" presetSubtype="0" fill="hold" grpId="0" nodeType="afterEffect">
                                  <p:stCondLst>
                                    <p:cond delay="0"/>
                                  </p:stCondLst>
                                  <p:childTnLst>
                                    <p:set>
                                      <p:cBhvr>
                                        <p:cTn id="87" dur="1" fill="hold">
                                          <p:stCondLst>
                                            <p:cond delay="0"/>
                                          </p:stCondLst>
                                        </p:cTn>
                                        <p:tgtEl>
                                          <p:spTgt spid="34"/>
                                        </p:tgtEl>
                                        <p:attrNameLst>
                                          <p:attrName>style.visibility</p:attrName>
                                        </p:attrNameLst>
                                      </p:cBhvr>
                                      <p:to>
                                        <p:strVal val="visible"/>
                                      </p:to>
                                    </p:set>
                                    <p:animEffect transition="in" filter="fade">
                                      <p:cBhvr>
                                        <p:cTn id="88" dur="500"/>
                                        <p:tgtEl>
                                          <p:spTgt spid="34"/>
                                        </p:tgtEl>
                                      </p:cBhvr>
                                    </p:animEffect>
                                  </p:childTnLst>
                                </p:cTn>
                              </p:par>
                            </p:childTnLst>
                          </p:cTn>
                        </p:par>
                        <p:par>
                          <p:cTn id="89" fill="hold">
                            <p:stCondLst>
                              <p:cond delay="1000"/>
                            </p:stCondLst>
                            <p:childTnLst>
                              <p:par>
                                <p:cTn id="90" presetID="10" presetClass="entr" presetSubtype="0" fill="hold" grpId="0" nodeType="afterEffect">
                                  <p:stCondLst>
                                    <p:cond delay="0"/>
                                  </p:stCondLst>
                                  <p:childTnLst>
                                    <p:set>
                                      <p:cBhvr>
                                        <p:cTn id="91" dur="1" fill="hold">
                                          <p:stCondLst>
                                            <p:cond delay="0"/>
                                          </p:stCondLst>
                                        </p:cTn>
                                        <p:tgtEl>
                                          <p:spTgt spid="41"/>
                                        </p:tgtEl>
                                        <p:attrNameLst>
                                          <p:attrName>style.visibility</p:attrName>
                                        </p:attrNameLst>
                                      </p:cBhvr>
                                      <p:to>
                                        <p:strVal val="visible"/>
                                      </p:to>
                                    </p:set>
                                    <p:animEffect transition="in" filter="fade">
                                      <p:cBhvr>
                                        <p:cTn id="9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22" grpId="0" animBg="1"/>
      <p:bldP spid="37" grpId="0"/>
      <p:bldP spid="26" grpId="0" animBg="1"/>
      <p:bldP spid="38" grpId="0"/>
      <p:bldP spid="18" grpId="0" animBg="1"/>
      <p:bldP spid="40" grpId="0"/>
      <p:bldP spid="27" grpId="0" animBg="1"/>
      <p:bldP spid="5" grpId="0" animBg="1"/>
      <p:bldP spid="32" grpId="0" animBg="1"/>
      <p:bldP spid="30" grpId="0" animBg="1"/>
      <p:bldP spid="6" grpId="0"/>
      <p:bldP spid="28" grpId="0"/>
      <p:bldP spid="33" grpId="0" animBg="1"/>
      <p:bldP spid="34" grpId="0" animBg="1"/>
      <p:bldP spid="39" grpId="0" animBg="1"/>
      <p:bldP spid="41" grpId="0"/>
      <p:bldP spid="24" grpId="0" animBg="1"/>
      <p:bldP spid="20" grpId="0" animBg="1"/>
      <p:bldP spid="36"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DESIGN_ID_2015 LEADERSHIP SUMMIT" val="8oWg2OCf"/>
  <p:tag name="ARTICULATE_DESIGN_ID_1_2015 LEADERSHIP SUMMIT" val="k3Cxmtyt"/>
  <p:tag name="ARTICULATE_DESIGN_ID_OFFICE THEME" val="WAxveSIQ"/>
  <p:tag name="ARTICULATE_SLIDE_THUMBNAIL_REFRESH" val="1"/>
  <p:tag name="ARTICULATE_SLIDE_COUNT" val="21"/>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1dd2df499985b3805bf486035f8ecdda">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e8388f15f1726af0e23e5c8c1e8013cb"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8292AFC-FBD4-4F5F-9C37-24D63C263FF5}">
  <ds:schemaRefs>
    <ds:schemaRef ds:uri="05627597-0322-42fc-bc19-1d0dde15c694"/>
    <ds:schemaRef ds:uri="5ed5bd0d-9aa5-480d-8c58-25f9f57090c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6FFEEF7C-47A9-441F-8AC3-6B10AEB67AE8}">
  <ds:schemaRefs>
    <ds:schemaRef ds:uri="05627597-0322-42fc-bc19-1d0dde15c694"/>
    <ds:schemaRef ds:uri="5ed5bd0d-9aa5-480d-8c58-25f9f57090c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E263C1C-CCF0-4252-8A91-83399E674DA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Application>Microsoft Office PowerPoint</Application>
  <PresentationFormat>Widescreen</PresentationFormat>
  <Slides>23</Slides>
  <Notes>10</Notes>
  <HiddenSlides>0</HiddenSlide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What We Are Not Talking About...</vt:lpstr>
      <vt:lpstr>What We Are Talking About...</vt:lpstr>
      <vt:lpstr>Digital Learning Design Philosophy</vt:lpstr>
      <vt:lpstr>Why Should I Care About Digital Learning Design? Let’s examine the benefits of delivery modes as staff</vt:lpstr>
      <vt:lpstr>Building The Experience</vt:lpstr>
      <vt:lpstr>5E Instructional Model</vt:lpstr>
      <vt:lpstr>5E Instructional Model</vt:lpstr>
      <vt:lpstr>Increasingly isolated protagonist stomps around prodding evil with pointy bits, eventually fatally prods baddie, gains glory and honor ~ The Heroine's Journey by Gail Carringer</vt:lpstr>
      <vt:lpstr>Increasingly networked protagonist strides around with good friends, prodding them and others to victory, together. ~ The Heroine's Journey by Gail Carringer</vt:lpstr>
      <vt:lpstr>PowerPoint Presentation</vt:lpstr>
      <vt:lpstr>PowerPoint Presentation</vt:lpstr>
      <vt:lpstr>SCARF Activity (15 minutes)</vt:lpstr>
      <vt:lpstr>SCARF</vt:lpstr>
      <vt:lpstr>Digital Design Errors To Avoid</vt:lpstr>
      <vt:lpstr>Digital Design Errors To Avoid</vt:lpstr>
      <vt:lpstr>Digital Design Errors To Avoid</vt:lpstr>
      <vt:lpstr>Digital Design Errors To Avoid</vt:lpstr>
      <vt:lpstr>Digital Design Errors To Avoid</vt:lpstr>
      <vt:lpstr>Digital Design Errors To Avoid</vt:lpstr>
      <vt:lpstr>Digital Design Errors To Avoid</vt:lpstr>
      <vt:lpstr>PowerPoint Presentation</vt:lpstr>
      <vt:lpstr>Online Learning Ecosystem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Williams, Chad</dc:creator>
  <cp:revision>35</cp:revision>
  <dcterms:created xsi:type="dcterms:W3CDTF">2024-05-28T15:35:32Z</dcterms:created>
  <dcterms:modified xsi:type="dcterms:W3CDTF">2024-05-30T16:07:23Z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AC54F1EB-9B13-465B-A90A-AE9C6D79C9D8</vt:lpwstr>
  </property>
  <property fmtid="{D5CDD505-2E9C-101B-9397-08002B2CF9AE}" pid="3" name="ArticulatePath">
    <vt:lpwstr>Presentation5</vt:lpwstr>
  </property>
  <property fmtid="{D5CDD505-2E9C-101B-9397-08002B2CF9AE}" pid="4" name="ContentTypeId">
    <vt:lpwstr>0x0101004F15A52AE31FEC4EB9E74AAFCF7B6AD7</vt:lpwstr>
  </property>
  <property fmtid="{D5CDD505-2E9C-101B-9397-08002B2CF9AE}" pid="5" name="MediaServiceImageTags">
    <vt:lpwstr/>
  </property>
</Properties>
</file>