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5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  <Override PartName="/ppt/diagrams/data12.xml" ContentType="application/vnd.openxmlformats-officedocument.drawingml.diagramData+xml"/>
  <Override PartName="/ppt/diagrams/data4.xml" ContentType="application/vnd.openxmlformats-officedocument.drawingml.diagramData+xml"/>
  <Override PartName="/ppt/presentation.xml" ContentType="application/vnd.openxmlformats-officedocument.presentationml.presentation.main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slides/slide1.xml" ContentType="application/vnd.openxmlformats-officedocument.presentationml.slide+xml"/>
  <Override PartName="/ppt/diagrams/data6.xml" ContentType="application/vnd.openxmlformats-officedocument.drawingml.diagramData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colors5.xml" ContentType="application/vnd.openxmlformats-officedocument.drawingml.diagramColors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quickStyle5.xml" ContentType="application/vnd.openxmlformats-officedocument.drawingml.diagramStyle+xml"/>
  <Override PartName="/ppt/diagrams/layout5.xml" ContentType="application/vnd.openxmlformats-officedocument.drawingml.diagramLayout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rawing4.xml" ContentType="application/vnd.ms-office.drawingml.diagramDrawing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layout4.xml" ContentType="application/vnd.openxmlformats-officedocument.drawingml.diagramLayout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layout6.xml" ContentType="application/vnd.openxmlformats-officedocument.drawingml.diagramLayout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diagrams/quickStyle6.xml" ContentType="application/vnd.openxmlformats-officedocument.drawingml.diagramStyle+xml"/>
  <Override PartName="/ppt/diagrams/drawing5.xml" ContentType="application/vnd.ms-office.drawingml.diagramDrawing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60" r:id="rId3"/>
    <p:sldId id="265" r:id="rId4"/>
    <p:sldId id="267" r:id="rId5"/>
    <p:sldId id="268" r:id="rId6"/>
    <p:sldId id="274" r:id="rId7"/>
    <p:sldId id="275" r:id="rId8"/>
    <p:sldId id="276" r:id="rId9"/>
    <p:sldId id="277" r:id="rId10"/>
    <p:sldId id="278" r:id="rId11"/>
    <p:sldId id="292" r:id="rId12"/>
    <p:sldId id="293" r:id="rId13"/>
    <p:sldId id="294" r:id="rId14"/>
    <p:sldId id="295" r:id="rId15"/>
    <p:sldId id="296" r:id="rId16"/>
    <p:sldId id="28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EA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5F7B44-0DA3-B749-B73A-C44964625762}" type="doc">
      <dgm:prSet loTypeId="urn:microsoft.com/office/officeart/2009/3/layout/StepUp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132E96-7B16-824F-8556-58A6AFF7D8EF}">
      <dgm:prSet phldrT="[Text]" custT="1"/>
      <dgm:spPr/>
      <dgm:t>
        <a:bodyPr/>
        <a:lstStyle/>
        <a:p>
          <a:r>
            <a:rPr lang="en-US" sz="1800"/>
            <a:t>Chapter 1:</a:t>
          </a:r>
        </a:p>
        <a:p>
          <a:r>
            <a:rPr lang="en-US" sz="1800"/>
            <a:t>Desert of Desolation</a:t>
          </a:r>
        </a:p>
        <a:p>
          <a:endParaRPr lang="en-US" sz="1800"/>
        </a:p>
      </dgm:t>
    </dgm:pt>
    <dgm:pt modelId="{53FB221C-C2E5-6449-8020-9EDD05247260}" type="parTrans" cxnId="{C45C60BB-5395-344C-83B2-0E0C12501346}">
      <dgm:prSet/>
      <dgm:spPr/>
      <dgm:t>
        <a:bodyPr/>
        <a:lstStyle/>
        <a:p>
          <a:endParaRPr lang="en-US"/>
        </a:p>
      </dgm:t>
    </dgm:pt>
    <dgm:pt modelId="{30A33251-AC31-7840-93EF-6A6B45877BB3}" type="sibTrans" cxnId="{C45C60BB-5395-344C-83B2-0E0C12501346}">
      <dgm:prSet/>
      <dgm:spPr/>
      <dgm:t>
        <a:bodyPr/>
        <a:lstStyle/>
        <a:p>
          <a:endParaRPr lang="en-US"/>
        </a:p>
      </dgm:t>
    </dgm:pt>
    <dgm:pt modelId="{2361ADDA-E231-194A-A2C3-EACDA4082C12}">
      <dgm:prSet phldrT="[Text]" custT="1"/>
      <dgm:spPr/>
      <dgm:t>
        <a:bodyPr/>
        <a:lstStyle/>
        <a:p>
          <a:r>
            <a:rPr lang="en-US" sz="1800"/>
            <a:t>Chapter 2: </a:t>
          </a:r>
        </a:p>
        <a:p>
          <a:r>
            <a:rPr lang="en-US" sz="1800"/>
            <a:t>Ocean of Opportunity</a:t>
          </a:r>
        </a:p>
      </dgm:t>
    </dgm:pt>
    <dgm:pt modelId="{2FF71DFB-B740-E34A-A7E5-5AC95C11C8FA}" type="parTrans" cxnId="{134608F1-3ED4-264D-B2CD-AD032E95F628}">
      <dgm:prSet/>
      <dgm:spPr/>
      <dgm:t>
        <a:bodyPr/>
        <a:lstStyle/>
        <a:p>
          <a:endParaRPr lang="en-US"/>
        </a:p>
      </dgm:t>
    </dgm:pt>
    <dgm:pt modelId="{9E10008E-BE6B-8945-943E-7CF33D0DBB77}" type="sibTrans" cxnId="{134608F1-3ED4-264D-B2CD-AD032E95F628}">
      <dgm:prSet/>
      <dgm:spPr/>
      <dgm:t>
        <a:bodyPr/>
        <a:lstStyle/>
        <a:p>
          <a:endParaRPr lang="en-US"/>
        </a:p>
      </dgm:t>
    </dgm:pt>
    <dgm:pt modelId="{5F7DF666-8F07-5E46-8C26-B51A50CB5144}">
      <dgm:prSet phldrT="[Text]" custT="1"/>
      <dgm:spPr/>
      <dgm:t>
        <a:bodyPr/>
        <a:lstStyle/>
        <a:p>
          <a:r>
            <a:rPr lang="en-US" sz="1800"/>
            <a:t>Chapter 3: </a:t>
          </a:r>
        </a:p>
        <a:p>
          <a:r>
            <a:rPr lang="en-US" sz="1800"/>
            <a:t>Continent of Chaos and Creation</a:t>
          </a:r>
        </a:p>
      </dgm:t>
    </dgm:pt>
    <dgm:pt modelId="{CAD2FD14-BB62-1342-83F3-7F1488B13154}" type="parTrans" cxnId="{DA85BA9E-7844-604B-8E37-C373D7A3D27C}">
      <dgm:prSet/>
      <dgm:spPr/>
      <dgm:t>
        <a:bodyPr/>
        <a:lstStyle/>
        <a:p>
          <a:endParaRPr lang="en-US"/>
        </a:p>
      </dgm:t>
    </dgm:pt>
    <dgm:pt modelId="{A15E6DB7-71FB-844F-BA48-4935938CCBD6}" type="sibTrans" cxnId="{DA85BA9E-7844-604B-8E37-C373D7A3D27C}">
      <dgm:prSet/>
      <dgm:spPr/>
      <dgm:t>
        <a:bodyPr/>
        <a:lstStyle/>
        <a:p>
          <a:endParaRPr lang="en-US"/>
        </a:p>
      </dgm:t>
    </dgm:pt>
    <dgm:pt modelId="{6270C69A-8570-234F-8BF5-FA9E30EC6906}">
      <dgm:prSet custT="1"/>
      <dgm:spPr/>
      <dgm:t>
        <a:bodyPr/>
        <a:lstStyle/>
        <a:p>
          <a:r>
            <a:rPr lang="en-US" sz="1800"/>
            <a:t>Chapter 4: </a:t>
          </a:r>
        </a:p>
        <a:p>
          <a:r>
            <a:rPr lang="en-US" sz="1800"/>
            <a:t>The islands of improvement </a:t>
          </a:r>
        </a:p>
      </dgm:t>
    </dgm:pt>
    <dgm:pt modelId="{FE7E4E80-9DAF-6046-A3E4-BED1DCD71931}" type="parTrans" cxnId="{1CA99033-07A0-D24E-9C92-5ADAD29A15A5}">
      <dgm:prSet/>
      <dgm:spPr/>
      <dgm:t>
        <a:bodyPr/>
        <a:lstStyle/>
        <a:p>
          <a:endParaRPr lang="en-US"/>
        </a:p>
      </dgm:t>
    </dgm:pt>
    <dgm:pt modelId="{D8347013-8310-6B4F-A1F6-C4F811935397}" type="sibTrans" cxnId="{1CA99033-07A0-D24E-9C92-5ADAD29A15A5}">
      <dgm:prSet/>
      <dgm:spPr/>
      <dgm:t>
        <a:bodyPr/>
        <a:lstStyle/>
        <a:p>
          <a:endParaRPr lang="en-US"/>
        </a:p>
      </dgm:t>
    </dgm:pt>
    <dgm:pt modelId="{A56A553F-C757-F646-B429-0489C3158D8F}">
      <dgm:prSet custT="1"/>
      <dgm:spPr/>
      <dgm:t>
        <a:bodyPr/>
        <a:lstStyle/>
        <a:p>
          <a:r>
            <a:rPr lang="en-US" sz="1800"/>
            <a:t>Chapter 5: </a:t>
          </a:r>
        </a:p>
        <a:p>
          <a:r>
            <a:rPr lang="en-US" sz="1800"/>
            <a:t>The Sea of Standardization</a:t>
          </a:r>
        </a:p>
      </dgm:t>
    </dgm:pt>
    <dgm:pt modelId="{EE3F076A-3CB7-034D-8300-DCD21D025667}" type="parTrans" cxnId="{53931B95-073C-A34C-9E57-8027AB8F6527}">
      <dgm:prSet/>
      <dgm:spPr/>
      <dgm:t>
        <a:bodyPr/>
        <a:lstStyle/>
        <a:p>
          <a:endParaRPr lang="en-US"/>
        </a:p>
      </dgm:t>
    </dgm:pt>
    <dgm:pt modelId="{3799EBF0-A6C1-B84F-B4AF-CD9A1C27FA56}" type="sibTrans" cxnId="{53931B95-073C-A34C-9E57-8027AB8F6527}">
      <dgm:prSet/>
      <dgm:spPr/>
      <dgm:t>
        <a:bodyPr/>
        <a:lstStyle/>
        <a:p>
          <a:endParaRPr lang="en-US"/>
        </a:p>
      </dgm:t>
    </dgm:pt>
    <dgm:pt modelId="{E7C87008-9FCA-074A-B4F0-00A5DD9D15C9}" type="pres">
      <dgm:prSet presAssocID="{4A5F7B44-0DA3-B749-B73A-C44964625762}" presName="rootnode" presStyleCnt="0">
        <dgm:presLayoutVars>
          <dgm:chMax/>
          <dgm:chPref/>
          <dgm:dir/>
          <dgm:animLvl val="lvl"/>
        </dgm:presLayoutVars>
      </dgm:prSet>
      <dgm:spPr/>
    </dgm:pt>
    <dgm:pt modelId="{62B538E8-738B-3643-937B-B65C3AE00AC4}" type="pres">
      <dgm:prSet presAssocID="{BD132E96-7B16-824F-8556-58A6AFF7D8EF}" presName="composite" presStyleCnt="0"/>
      <dgm:spPr/>
    </dgm:pt>
    <dgm:pt modelId="{20BC875C-303B-6349-85C8-768F6A0E9C51}" type="pres">
      <dgm:prSet presAssocID="{BD132E96-7B16-824F-8556-58A6AFF7D8EF}" presName="LShape" presStyleLbl="alignNode1" presStyleIdx="0" presStyleCnt="9" custLinFactNeighborX="5007" custLinFactNeighborY="59946"/>
      <dgm:spPr/>
    </dgm:pt>
    <dgm:pt modelId="{41CEEE85-C37D-F94F-8D35-49578D64402F}" type="pres">
      <dgm:prSet presAssocID="{BD132E96-7B16-824F-8556-58A6AFF7D8EF}" presName="ParentText" presStyleLbl="revTx" presStyleIdx="0" presStyleCnt="5" custScaleY="43519" custLinFactNeighborX="8211" custLinFactNeighborY="23854">
        <dgm:presLayoutVars>
          <dgm:chMax val="0"/>
          <dgm:chPref val="0"/>
          <dgm:bulletEnabled val="1"/>
        </dgm:presLayoutVars>
      </dgm:prSet>
      <dgm:spPr/>
    </dgm:pt>
    <dgm:pt modelId="{4BD925C8-C05E-7A4B-B557-B37CFA3149E4}" type="pres">
      <dgm:prSet presAssocID="{BD132E96-7B16-824F-8556-58A6AFF7D8EF}" presName="Triangle" presStyleLbl="alignNode1" presStyleIdx="1" presStyleCnt="9" custLinFactY="100000" custLinFactNeighborX="26917" custLinFactNeighborY="160446"/>
      <dgm:spPr/>
    </dgm:pt>
    <dgm:pt modelId="{F284CECD-65D0-AD4D-B90A-F4953C6D18F8}" type="pres">
      <dgm:prSet presAssocID="{30A33251-AC31-7840-93EF-6A6B45877BB3}" presName="sibTrans" presStyleCnt="0"/>
      <dgm:spPr/>
    </dgm:pt>
    <dgm:pt modelId="{657CDBDB-D474-534D-96E5-3AF9312987EE}" type="pres">
      <dgm:prSet presAssocID="{30A33251-AC31-7840-93EF-6A6B45877BB3}" presName="space" presStyleCnt="0"/>
      <dgm:spPr/>
    </dgm:pt>
    <dgm:pt modelId="{ACF5A78E-9CFA-BE4B-A01E-D4A4ACAA3E9D}" type="pres">
      <dgm:prSet presAssocID="{2361ADDA-E231-194A-A2C3-EACDA4082C12}" presName="composite" presStyleCnt="0"/>
      <dgm:spPr/>
    </dgm:pt>
    <dgm:pt modelId="{99DA21EF-03FE-3540-8716-DF66A76CB617}" type="pres">
      <dgm:prSet presAssocID="{2361ADDA-E231-194A-A2C3-EACDA4082C12}" presName="LShape" presStyleLbl="alignNode1" presStyleIdx="2" presStyleCnt="9" custLinFactNeighborX="655" custLinFactNeighborY="56164"/>
      <dgm:spPr/>
    </dgm:pt>
    <dgm:pt modelId="{9F731A77-D1A8-8944-A682-180F33A58CB7}" type="pres">
      <dgm:prSet presAssocID="{2361ADDA-E231-194A-A2C3-EACDA4082C12}" presName="ParentText" presStyleLbl="revTx" presStyleIdx="1" presStyleCnt="5" custScaleX="110511" custScaleY="71723" custLinFactNeighborX="8706" custLinFactNeighborY="31405">
        <dgm:presLayoutVars>
          <dgm:chMax val="0"/>
          <dgm:chPref val="0"/>
          <dgm:bulletEnabled val="1"/>
        </dgm:presLayoutVars>
      </dgm:prSet>
      <dgm:spPr/>
    </dgm:pt>
    <dgm:pt modelId="{F273BB78-017E-7849-9E94-1EC2EDC4AEFF}" type="pres">
      <dgm:prSet presAssocID="{2361ADDA-E231-194A-A2C3-EACDA4082C12}" presName="Triangle" presStyleLbl="alignNode1" presStyleIdx="3" presStyleCnt="9" custLinFactY="100000" custLinFactNeighborX="15381" custLinFactNeighborY="146402"/>
      <dgm:spPr/>
    </dgm:pt>
    <dgm:pt modelId="{76437983-AED5-9E4D-B1FB-C3C0327DCF8D}" type="pres">
      <dgm:prSet presAssocID="{9E10008E-BE6B-8945-943E-7CF33D0DBB77}" presName="sibTrans" presStyleCnt="0"/>
      <dgm:spPr/>
    </dgm:pt>
    <dgm:pt modelId="{D57164D6-A978-EA4E-9C4A-7F990701B173}" type="pres">
      <dgm:prSet presAssocID="{9E10008E-BE6B-8945-943E-7CF33D0DBB77}" presName="space" presStyleCnt="0"/>
      <dgm:spPr/>
    </dgm:pt>
    <dgm:pt modelId="{FB7C3E93-87B4-BD45-BD10-1675992E93C4}" type="pres">
      <dgm:prSet presAssocID="{5F7DF666-8F07-5E46-8C26-B51A50CB5144}" presName="composite" presStyleCnt="0"/>
      <dgm:spPr/>
    </dgm:pt>
    <dgm:pt modelId="{367ABA7B-0973-5645-91B8-8D726DECD741}" type="pres">
      <dgm:prSet presAssocID="{5F7DF666-8F07-5E46-8C26-B51A50CB5144}" presName="LShape" presStyleLbl="alignNode1" presStyleIdx="4" presStyleCnt="9" custLinFactNeighborX="-2620" custLinFactNeighborY="56830"/>
      <dgm:spPr/>
    </dgm:pt>
    <dgm:pt modelId="{C537CD62-9615-E943-B38B-82BE2893D55D}" type="pres">
      <dgm:prSet presAssocID="{5F7DF666-8F07-5E46-8C26-B51A50CB5144}" presName="ParentText" presStyleLbl="revTx" presStyleIdx="2" presStyleCnt="5" custScaleY="81180" custLinFactNeighborX="0" custLinFactNeighborY="37871">
        <dgm:presLayoutVars>
          <dgm:chMax val="0"/>
          <dgm:chPref val="0"/>
          <dgm:bulletEnabled val="1"/>
        </dgm:presLayoutVars>
      </dgm:prSet>
      <dgm:spPr/>
    </dgm:pt>
    <dgm:pt modelId="{A4F77170-C068-B940-AC88-70AC8C390A17}" type="pres">
      <dgm:prSet presAssocID="{5F7DF666-8F07-5E46-8C26-B51A50CB5144}" presName="Triangle" presStyleLbl="alignNode1" presStyleIdx="5" presStyleCnt="9" custLinFactY="100000" custLinFactNeighborX="-15381" custLinFactNeighborY="129067"/>
      <dgm:spPr/>
    </dgm:pt>
    <dgm:pt modelId="{9C52DBBA-4EF1-3441-9AB2-1A3F56A36CC9}" type="pres">
      <dgm:prSet presAssocID="{A15E6DB7-71FB-844F-BA48-4935938CCBD6}" presName="sibTrans" presStyleCnt="0"/>
      <dgm:spPr/>
    </dgm:pt>
    <dgm:pt modelId="{D10E9428-6F17-9942-84C8-FC3608459FC5}" type="pres">
      <dgm:prSet presAssocID="{A15E6DB7-71FB-844F-BA48-4935938CCBD6}" presName="space" presStyleCnt="0"/>
      <dgm:spPr/>
    </dgm:pt>
    <dgm:pt modelId="{51CC29F3-F8E2-AD4D-AEE7-5447D25529B3}" type="pres">
      <dgm:prSet presAssocID="{6270C69A-8570-234F-8BF5-FA9E30EC6906}" presName="composite" presStyleCnt="0"/>
      <dgm:spPr/>
    </dgm:pt>
    <dgm:pt modelId="{9BF6C82B-B478-504E-9613-891DC490B875}" type="pres">
      <dgm:prSet presAssocID="{6270C69A-8570-234F-8BF5-FA9E30EC6906}" presName="LShape" presStyleLbl="alignNode1" presStyleIdx="6" presStyleCnt="9" custLinFactNeighborX="-7860" custLinFactNeighborY="447"/>
      <dgm:spPr/>
    </dgm:pt>
    <dgm:pt modelId="{B797E3AB-9BB7-FE40-8FC8-94831BF26EF0}" type="pres">
      <dgm:prSet presAssocID="{6270C69A-8570-234F-8BF5-FA9E30EC6906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7CCC9EDE-85B2-1845-8B95-C6ECD8EA1B50}" type="pres">
      <dgm:prSet presAssocID="{6270C69A-8570-234F-8BF5-FA9E30EC6906}" presName="Triangle" presStyleLbl="alignNode1" presStyleIdx="7" presStyleCnt="9" custLinFactNeighborX="34608" custLinFactNeighborY="40359"/>
      <dgm:spPr/>
    </dgm:pt>
    <dgm:pt modelId="{171254AF-D9FF-4D4C-B26B-1A99F45F8844}" type="pres">
      <dgm:prSet presAssocID="{D8347013-8310-6B4F-A1F6-C4F811935397}" presName="sibTrans" presStyleCnt="0"/>
      <dgm:spPr/>
    </dgm:pt>
    <dgm:pt modelId="{FBC49C12-65EC-154E-AE0C-48F01858531A}" type="pres">
      <dgm:prSet presAssocID="{D8347013-8310-6B4F-A1F6-C4F811935397}" presName="space" presStyleCnt="0"/>
      <dgm:spPr/>
    </dgm:pt>
    <dgm:pt modelId="{EDEA34CE-47F2-924B-871E-24D4800A9CF7}" type="pres">
      <dgm:prSet presAssocID="{A56A553F-C757-F646-B429-0489C3158D8F}" presName="composite" presStyleCnt="0"/>
      <dgm:spPr/>
    </dgm:pt>
    <dgm:pt modelId="{93239162-0F67-3F48-B14C-5EA4FE124537}" type="pres">
      <dgm:prSet presAssocID="{A56A553F-C757-F646-B429-0489C3158D8F}" presName="LShape" presStyleLbl="alignNode1" presStyleIdx="8" presStyleCnt="9" custLinFactNeighborX="-655" custLinFactNeighborY="-46683"/>
      <dgm:spPr/>
    </dgm:pt>
    <dgm:pt modelId="{BBAB927F-4411-674E-8EF9-679414474ACF}" type="pres">
      <dgm:prSet presAssocID="{A56A553F-C757-F646-B429-0489C3158D8F}" presName="ParentText" presStyleLbl="revTx" presStyleIdx="4" presStyleCnt="5" custLinFactNeighborX="4816" custLinFactNeighborY="-35029">
        <dgm:presLayoutVars>
          <dgm:chMax val="0"/>
          <dgm:chPref val="0"/>
          <dgm:bulletEnabled val="1"/>
        </dgm:presLayoutVars>
      </dgm:prSet>
      <dgm:spPr/>
    </dgm:pt>
  </dgm:ptLst>
  <dgm:cxnLst>
    <dgm:cxn modelId="{1CA99033-07A0-D24E-9C92-5ADAD29A15A5}" srcId="{4A5F7B44-0DA3-B749-B73A-C44964625762}" destId="{6270C69A-8570-234F-8BF5-FA9E30EC6906}" srcOrd="3" destOrd="0" parTransId="{FE7E4E80-9DAF-6046-A3E4-BED1DCD71931}" sibTransId="{D8347013-8310-6B4F-A1F6-C4F811935397}"/>
    <dgm:cxn modelId="{F249A75A-84B1-4444-811E-A71BCE4A2560}" type="presOf" srcId="{BD132E96-7B16-824F-8556-58A6AFF7D8EF}" destId="{41CEEE85-C37D-F94F-8D35-49578D64402F}" srcOrd="0" destOrd="0" presId="urn:microsoft.com/office/officeart/2009/3/layout/StepUpProcess"/>
    <dgm:cxn modelId="{3150025D-6CB1-9E45-B75C-0ED150746801}" type="presOf" srcId="{6270C69A-8570-234F-8BF5-FA9E30EC6906}" destId="{B797E3AB-9BB7-FE40-8FC8-94831BF26EF0}" srcOrd="0" destOrd="0" presId="urn:microsoft.com/office/officeart/2009/3/layout/StepUpProcess"/>
    <dgm:cxn modelId="{AFBF1F71-6F8D-A048-98E1-0D41EE306945}" type="presOf" srcId="{2361ADDA-E231-194A-A2C3-EACDA4082C12}" destId="{9F731A77-D1A8-8944-A682-180F33A58CB7}" srcOrd="0" destOrd="0" presId="urn:microsoft.com/office/officeart/2009/3/layout/StepUpProcess"/>
    <dgm:cxn modelId="{5125C68A-4AF9-CB4F-B904-49A12A8E99A5}" type="presOf" srcId="{5F7DF666-8F07-5E46-8C26-B51A50CB5144}" destId="{C537CD62-9615-E943-B38B-82BE2893D55D}" srcOrd="0" destOrd="0" presId="urn:microsoft.com/office/officeart/2009/3/layout/StepUpProcess"/>
    <dgm:cxn modelId="{53931B95-073C-A34C-9E57-8027AB8F6527}" srcId="{4A5F7B44-0DA3-B749-B73A-C44964625762}" destId="{A56A553F-C757-F646-B429-0489C3158D8F}" srcOrd="4" destOrd="0" parTransId="{EE3F076A-3CB7-034D-8300-DCD21D025667}" sibTransId="{3799EBF0-A6C1-B84F-B4AF-CD9A1C27FA56}"/>
    <dgm:cxn modelId="{3868BB98-4E6D-1D4D-9576-886A5BE8B650}" type="presOf" srcId="{A56A553F-C757-F646-B429-0489C3158D8F}" destId="{BBAB927F-4411-674E-8EF9-679414474ACF}" srcOrd="0" destOrd="0" presId="urn:microsoft.com/office/officeart/2009/3/layout/StepUpProcess"/>
    <dgm:cxn modelId="{DA85BA9E-7844-604B-8E37-C373D7A3D27C}" srcId="{4A5F7B44-0DA3-B749-B73A-C44964625762}" destId="{5F7DF666-8F07-5E46-8C26-B51A50CB5144}" srcOrd="2" destOrd="0" parTransId="{CAD2FD14-BB62-1342-83F3-7F1488B13154}" sibTransId="{A15E6DB7-71FB-844F-BA48-4935938CCBD6}"/>
    <dgm:cxn modelId="{C45C60BB-5395-344C-83B2-0E0C12501346}" srcId="{4A5F7B44-0DA3-B749-B73A-C44964625762}" destId="{BD132E96-7B16-824F-8556-58A6AFF7D8EF}" srcOrd="0" destOrd="0" parTransId="{53FB221C-C2E5-6449-8020-9EDD05247260}" sibTransId="{30A33251-AC31-7840-93EF-6A6B45877BB3}"/>
    <dgm:cxn modelId="{60AAF9CB-4BB0-0C43-BE16-59FC0354A6A8}" type="presOf" srcId="{4A5F7B44-0DA3-B749-B73A-C44964625762}" destId="{E7C87008-9FCA-074A-B4F0-00A5DD9D15C9}" srcOrd="0" destOrd="0" presId="urn:microsoft.com/office/officeart/2009/3/layout/StepUpProcess"/>
    <dgm:cxn modelId="{134608F1-3ED4-264D-B2CD-AD032E95F628}" srcId="{4A5F7B44-0DA3-B749-B73A-C44964625762}" destId="{2361ADDA-E231-194A-A2C3-EACDA4082C12}" srcOrd="1" destOrd="0" parTransId="{2FF71DFB-B740-E34A-A7E5-5AC95C11C8FA}" sibTransId="{9E10008E-BE6B-8945-943E-7CF33D0DBB77}"/>
    <dgm:cxn modelId="{7E7999E0-57DE-5842-84F8-37A11A22AF7E}" type="presParOf" srcId="{E7C87008-9FCA-074A-B4F0-00A5DD9D15C9}" destId="{62B538E8-738B-3643-937B-B65C3AE00AC4}" srcOrd="0" destOrd="0" presId="urn:microsoft.com/office/officeart/2009/3/layout/StepUpProcess"/>
    <dgm:cxn modelId="{2BB44952-E03A-394D-A5A0-3CD0143EA02B}" type="presParOf" srcId="{62B538E8-738B-3643-937B-B65C3AE00AC4}" destId="{20BC875C-303B-6349-85C8-768F6A0E9C51}" srcOrd="0" destOrd="0" presId="urn:microsoft.com/office/officeart/2009/3/layout/StepUpProcess"/>
    <dgm:cxn modelId="{F0D44317-5DC3-7B4B-9918-D62CC4E4673B}" type="presParOf" srcId="{62B538E8-738B-3643-937B-B65C3AE00AC4}" destId="{41CEEE85-C37D-F94F-8D35-49578D64402F}" srcOrd="1" destOrd="0" presId="urn:microsoft.com/office/officeart/2009/3/layout/StepUpProcess"/>
    <dgm:cxn modelId="{29CBA938-34DD-6845-92CE-4E53AC944152}" type="presParOf" srcId="{62B538E8-738B-3643-937B-B65C3AE00AC4}" destId="{4BD925C8-C05E-7A4B-B557-B37CFA3149E4}" srcOrd="2" destOrd="0" presId="urn:microsoft.com/office/officeart/2009/3/layout/StepUpProcess"/>
    <dgm:cxn modelId="{8DD8B7B5-2C94-E141-ABA6-14C881E95153}" type="presParOf" srcId="{E7C87008-9FCA-074A-B4F0-00A5DD9D15C9}" destId="{F284CECD-65D0-AD4D-B90A-F4953C6D18F8}" srcOrd="1" destOrd="0" presId="urn:microsoft.com/office/officeart/2009/3/layout/StepUpProcess"/>
    <dgm:cxn modelId="{FD7EF206-EE5C-1D47-A8CE-547BC77CD6D3}" type="presParOf" srcId="{F284CECD-65D0-AD4D-B90A-F4953C6D18F8}" destId="{657CDBDB-D474-534D-96E5-3AF9312987EE}" srcOrd="0" destOrd="0" presId="urn:microsoft.com/office/officeart/2009/3/layout/StepUpProcess"/>
    <dgm:cxn modelId="{4895C1D5-B49E-F441-BC62-4B77A073DA17}" type="presParOf" srcId="{E7C87008-9FCA-074A-B4F0-00A5DD9D15C9}" destId="{ACF5A78E-9CFA-BE4B-A01E-D4A4ACAA3E9D}" srcOrd="2" destOrd="0" presId="urn:microsoft.com/office/officeart/2009/3/layout/StepUpProcess"/>
    <dgm:cxn modelId="{D2E3D543-531B-F443-B4F8-2DF38FF6A764}" type="presParOf" srcId="{ACF5A78E-9CFA-BE4B-A01E-D4A4ACAA3E9D}" destId="{99DA21EF-03FE-3540-8716-DF66A76CB617}" srcOrd="0" destOrd="0" presId="urn:microsoft.com/office/officeart/2009/3/layout/StepUpProcess"/>
    <dgm:cxn modelId="{FF18E8D7-E92F-6248-A082-A77593573E8F}" type="presParOf" srcId="{ACF5A78E-9CFA-BE4B-A01E-D4A4ACAA3E9D}" destId="{9F731A77-D1A8-8944-A682-180F33A58CB7}" srcOrd="1" destOrd="0" presId="urn:microsoft.com/office/officeart/2009/3/layout/StepUpProcess"/>
    <dgm:cxn modelId="{59CBA391-1EE7-F540-B675-A5D32D618631}" type="presParOf" srcId="{ACF5A78E-9CFA-BE4B-A01E-D4A4ACAA3E9D}" destId="{F273BB78-017E-7849-9E94-1EC2EDC4AEFF}" srcOrd="2" destOrd="0" presId="urn:microsoft.com/office/officeart/2009/3/layout/StepUpProcess"/>
    <dgm:cxn modelId="{E71D91EC-1D3B-7347-9159-D0CC5BA5C352}" type="presParOf" srcId="{E7C87008-9FCA-074A-B4F0-00A5DD9D15C9}" destId="{76437983-AED5-9E4D-B1FB-C3C0327DCF8D}" srcOrd="3" destOrd="0" presId="urn:microsoft.com/office/officeart/2009/3/layout/StepUpProcess"/>
    <dgm:cxn modelId="{A1CB11E2-EF2E-754E-B834-18240C97CD1D}" type="presParOf" srcId="{76437983-AED5-9E4D-B1FB-C3C0327DCF8D}" destId="{D57164D6-A978-EA4E-9C4A-7F990701B173}" srcOrd="0" destOrd="0" presId="urn:microsoft.com/office/officeart/2009/3/layout/StepUpProcess"/>
    <dgm:cxn modelId="{07DA1FBC-D5C0-5143-B13B-11A9FA51B64F}" type="presParOf" srcId="{E7C87008-9FCA-074A-B4F0-00A5DD9D15C9}" destId="{FB7C3E93-87B4-BD45-BD10-1675992E93C4}" srcOrd="4" destOrd="0" presId="urn:microsoft.com/office/officeart/2009/3/layout/StepUpProcess"/>
    <dgm:cxn modelId="{514AB6C2-3A9B-364F-A746-87640529F84F}" type="presParOf" srcId="{FB7C3E93-87B4-BD45-BD10-1675992E93C4}" destId="{367ABA7B-0973-5645-91B8-8D726DECD741}" srcOrd="0" destOrd="0" presId="urn:microsoft.com/office/officeart/2009/3/layout/StepUpProcess"/>
    <dgm:cxn modelId="{E0412A15-C9F8-7E47-8BCD-C4652D46D40B}" type="presParOf" srcId="{FB7C3E93-87B4-BD45-BD10-1675992E93C4}" destId="{C537CD62-9615-E943-B38B-82BE2893D55D}" srcOrd="1" destOrd="0" presId="urn:microsoft.com/office/officeart/2009/3/layout/StepUpProcess"/>
    <dgm:cxn modelId="{B08D7C23-1639-D542-9B0F-AE5A96DAD4E8}" type="presParOf" srcId="{FB7C3E93-87B4-BD45-BD10-1675992E93C4}" destId="{A4F77170-C068-B940-AC88-70AC8C390A17}" srcOrd="2" destOrd="0" presId="urn:microsoft.com/office/officeart/2009/3/layout/StepUpProcess"/>
    <dgm:cxn modelId="{A180F678-9A25-6E4F-A2F1-9C2E7323E12B}" type="presParOf" srcId="{E7C87008-9FCA-074A-B4F0-00A5DD9D15C9}" destId="{9C52DBBA-4EF1-3441-9AB2-1A3F56A36CC9}" srcOrd="5" destOrd="0" presId="urn:microsoft.com/office/officeart/2009/3/layout/StepUpProcess"/>
    <dgm:cxn modelId="{8FE7DA2A-CA1B-954F-AAE4-54961382D2A5}" type="presParOf" srcId="{9C52DBBA-4EF1-3441-9AB2-1A3F56A36CC9}" destId="{D10E9428-6F17-9942-84C8-FC3608459FC5}" srcOrd="0" destOrd="0" presId="urn:microsoft.com/office/officeart/2009/3/layout/StepUpProcess"/>
    <dgm:cxn modelId="{67A78F70-27E5-4B4F-AA31-92D972407A54}" type="presParOf" srcId="{E7C87008-9FCA-074A-B4F0-00A5DD9D15C9}" destId="{51CC29F3-F8E2-AD4D-AEE7-5447D25529B3}" srcOrd="6" destOrd="0" presId="urn:microsoft.com/office/officeart/2009/3/layout/StepUpProcess"/>
    <dgm:cxn modelId="{AD055C70-C8FD-BE4E-A55B-C8DBE92A197E}" type="presParOf" srcId="{51CC29F3-F8E2-AD4D-AEE7-5447D25529B3}" destId="{9BF6C82B-B478-504E-9613-891DC490B875}" srcOrd="0" destOrd="0" presId="urn:microsoft.com/office/officeart/2009/3/layout/StepUpProcess"/>
    <dgm:cxn modelId="{C723F9A1-E93D-6949-8D42-10CA324DFBE2}" type="presParOf" srcId="{51CC29F3-F8E2-AD4D-AEE7-5447D25529B3}" destId="{B797E3AB-9BB7-FE40-8FC8-94831BF26EF0}" srcOrd="1" destOrd="0" presId="urn:microsoft.com/office/officeart/2009/3/layout/StepUpProcess"/>
    <dgm:cxn modelId="{4E1D11E7-3173-534B-ADDD-6DA2EFC2417C}" type="presParOf" srcId="{51CC29F3-F8E2-AD4D-AEE7-5447D25529B3}" destId="{7CCC9EDE-85B2-1845-8B95-C6ECD8EA1B50}" srcOrd="2" destOrd="0" presId="urn:microsoft.com/office/officeart/2009/3/layout/StepUpProcess"/>
    <dgm:cxn modelId="{1480F5A8-5FE8-974E-BD4F-79C9DF294811}" type="presParOf" srcId="{E7C87008-9FCA-074A-B4F0-00A5DD9D15C9}" destId="{171254AF-D9FF-4D4C-B26B-1A99F45F8844}" srcOrd="7" destOrd="0" presId="urn:microsoft.com/office/officeart/2009/3/layout/StepUpProcess"/>
    <dgm:cxn modelId="{3B821746-3992-9E4E-B88E-633D7235850F}" type="presParOf" srcId="{171254AF-D9FF-4D4C-B26B-1A99F45F8844}" destId="{FBC49C12-65EC-154E-AE0C-48F01858531A}" srcOrd="0" destOrd="0" presId="urn:microsoft.com/office/officeart/2009/3/layout/StepUpProcess"/>
    <dgm:cxn modelId="{180C9C2A-9EE6-0143-A408-62FE7084632D}" type="presParOf" srcId="{E7C87008-9FCA-074A-B4F0-00A5DD9D15C9}" destId="{EDEA34CE-47F2-924B-871E-24D4800A9CF7}" srcOrd="8" destOrd="0" presId="urn:microsoft.com/office/officeart/2009/3/layout/StepUpProcess"/>
    <dgm:cxn modelId="{B69321A1-DDB5-1445-BA6B-70CB6DF58C2D}" type="presParOf" srcId="{EDEA34CE-47F2-924B-871E-24D4800A9CF7}" destId="{93239162-0F67-3F48-B14C-5EA4FE124537}" srcOrd="0" destOrd="0" presId="urn:microsoft.com/office/officeart/2009/3/layout/StepUpProcess"/>
    <dgm:cxn modelId="{D35967BE-2403-0443-A308-EF3E771D6D77}" type="presParOf" srcId="{EDEA34CE-47F2-924B-871E-24D4800A9CF7}" destId="{BBAB927F-4411-674E-8EF9-679414474AC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EEB306-8123-AB48-AD2A-2B7D61FBC7F2}" type="doc">
      <dgm:prSet loTypeId="urn:microsoft.com/office/officeart/2008/layout/VerticalCurvedList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6DD63E4-8D30-0248-8A5A-4028C723BFC0}">
      <dgm:prSet phldrT="[Text]"/>
      <dgm:spPr/>
      <dgm:t>
        <a:bodyPr/>
        <a:lstStyle/>
        <a:p>
          <a:r>
            <a:rPr lang="en-US"/>
            <a:t>Affiliate Needs</a:t>
          </a:r>
        </a:p>
      </dgm:t>
    </dgm:pt>
    <dgm:pt modelId="{B57ADAB4-667B-2C4B-A225-AD530A93326F}" type="parTrans" cxnId="{9CDA5AF3-4D92-0E40-B387-F242077A0D0E}">
      <dgm:prSet/>
      <dgm:spPr/>
      <dgm:t>
        <a:bodyPr/>
        <a:lstStyle/>
        <a:p>
          <a:endParaRPr lang="en-US"/>
        </a:p>
      </dgm:t>
    </dgm:pt>
    <dgm:pt modelId="{53464170-074A-944A-B794-58C349196EDF}" type="sibTrans" cxnId="{9CDA5AF3-4D92-0E40-B387-F242077A0D0E}">
      <dgm:prSet/>
      <dgm:spPr/>
      <dgm:t>
        <a:bodyPr/>
        <a:lstStyle/>
        <a:p>
          <a:endParaRPr lang="en-US"/>
        </a:p>
      </dgm:t>
    </dgm:pt>
    <dgm:pt modelId="{6E63801A-919C-0D4E-98BF-219571A83FC0}">
      <dgm:prSet phldrT="[Text]"/>
      <dgm:spPr/>
      <dgm:t>
        <a:bodyPr/>
        <a:lstStyle/>
        <a:p>
          <a:r>
            <a:rPr lang="en-US"/>
            <a:t>NEA Priorities</a:t>
          </a:r>
        </a:p>
      </dgm:t>
    </dgm:pt>
    <dgm:pt modelId="{6A48D6D6-AD6C-3444-8673-9625B5DD2DEB}" type="parTrans" cxnId="{04A29EE1-E57F-234E-9D8C-CACA1797D905}">
      <dgm:prSet/>
      <dgm:spPr/>
      <dgm:t>
        <a:bodyPr/>
        <a:lstStyle/>
        <a:p>
          <a:endParaRPr lang="en-US"/>
        </a:p>
      </dgm:t>
    </dgm:pt>
    <dgm:pt modelId="{ED324047-5C0F-4643-8D03-5E71BF205470}" type="sibTrans" cxnId="{04A29EE1-E57F-234E-9D8C-CACA1797D905}">
      <dgm:prSet/>
      <dgm:spPr/>
      <dgm:t>
        <a:bodyPr/>
        <a:lstStyle/>
        <a:p>
          <a:endParaRPr lang="en-US"/>
        </a:p>
      </dgm:t>
    </dgm:pt>
    <dgm:pt modelId="{72A2D05E-AA3B-CE43-ACA8-A50BFC8521CA}">
      <dgm:prSet phldrT="[Text]"/>
      <dgm:spPr/>
      <dgm:t>
        <a:bodyPr/>
        <a:lstStyle/>
        <a:p>
          <a:r>
            <a:rPr lang="en-US"/>
            <a:t>Policy</a:t>
          </a:r>
        </a:p>
      </dgm:t>
    </dgm:pt>
    <dgm:pt modelId="{EC0A17C9-7A90-B444-AF84-4CA9BED3151D}" type="parTrans" cxnId="{F1BDD893-D107-E641-8C54-D217C045EAB8}">
      <dgm:prSet/>
      <dgm:spPr/>
      <dgm:t>
        <a:bodyPr/>
        <a:lstStyle/>
        <a:p>
          <a:endParaRPr lang="en-US"/>
        </a:p>
      </dgm:t>
    </dgm:pt>
    <dgm:pt modelId="{DAC42AF4-0A13-4947-ABB0-156F4F96C416}" type="sibTrans" cxnId="{F1BDD893-D107-E641-8C54-D217C045EAB8}">
      <dgm:prSet/>
      <dgm:spPr/>
      <dgm:t>
        <a:bodyPr/>
        <a:lstStyle/>
        <a:p>
          <a:endParaRPr lang="en-US"/>
        </a:p>
      </dgm:t>
    </dgm:pt>
    <dgm:pt modelId="{4DD27303-5428-3542-87E1-FDFBA616E78B}">
      <dgm:prSet phldrT="[Text]"/>
      <dgm:spPr/>
      <dgm:t>
        <a:bodyPr/>
        <a:lstStyle/>
        <a:p>
          <a:r>
            <a:rPr lang="en-US"/>
            <a:t>Member Needs</a:t>
          </a:r>
        </a:p>
      </dgm:t>
    </dgm:pt>
    <dgm:pt modelId="{6641FD1B-C85C-3A49-8640-E095DDEE23F6}" type="parTrans" cxnId="{64D31199-F546-F240-B57A-D29EB0C573EF}">
      <dgm:prSet/>
      <dgm:spPr/>
      <dgm:t>
        <a:bodyPr/>
        <a:lstStyle/>
        <a:p>
          <a:endParaRPr lang="en-US"/>
        </a:p>
      </dgm:t>
    </dgm:pt>
    <dgm:pt modelId="{46022BF6-F9A7-AC4B-AD28-48CB156E0E32}" type="sibTrans" cxnId="{64D31199-F546-F240-B57A-D29EB0C573EF}">
      <dgm:prSet/>
      <dgm:spPr/>
      <dgm:t>
        <a:bodyPr/>
        <a:lstStyle/>
        <a:p>
          <a:endParaRPr lang="en-US"/>
        </a:p>
      </dgm:t>
    </dgm:pt>
    <dgm:pt modelId="{EED5B25B-959C-4C40-90DF-B687F31DAECB}" type="pres">
      <dgm:prSet presAssocID="{55EEB306-8123-AB48-AD2A-2B7D61FBC7F2}" presName="Name0" presStyleCnt="0">
        <dgm:presLayoutVars>
          <dgm:chMax val="7"/>
          <dgm:chPref val="7"/>
          <dgm:dir/>
        </dgm:presLayoutVars>
      </dgm:prSet>
      <dgm:spPr/>
    </dgm:pt>
    <dgm:pt modelId="{CB628AC5-5E99-774F-9065-A816DC7ACB15}" type="pres">
      <dgm:prSet presAssocID="{55EEB306-8123-AB48-AD2A-2B7D61FBC7F2}" presName="Name1" presStyleCnt="0"/>
      <dgm:spPr/>
    </dgm:pt>
    <dgm:pt modelId="{75C36FFC-BC55-8348-939A-76F6861C00CC}" type="pres">
      <dgm:prSet presAssocID="{55EEB306-8123-AB48-AD2A-2B7D61FBC7F2}" presName="cycle" presStyleCnt="0"/>
      <dgm:spPr/>
    </dgm:pt>
    <dgm:pt modelId="{832A9F3B-B9BE-B44D-B8C9-895AD0D1AE09}" type="pres">
      <dgm:prSet presAssocID="{55EEB306-8123-AB48-AD2A-2B7D61FBC7F2}" presName="srcNode" presStyleLbl="node1" presStyleIdx="0" presStyleCnt="4"/>
      <dgm:spPr/>
    </dgm:pt>
    <dgm:pt modelId="{A810AB38-47CE-7147-B0EB-10294BFC4076}" type="pres">
      <dgm:prSet presAssocID="{55EEB306-8123-AB48-AD2A-2B7D61FBC7F2}" presName="conn" presStyleLbl="parChTrans1D2" presStyleIdx="0" presStyleCnt="1"/>
      <dgm:spPr/>
    </dgm:pt>
    <dgm:pt modelId="{5FA843E1-8EED-7748-BEB2-AED23F777960}" type="pres">
      <dgm:prSet presAssocID="{55EEB306-8123-AB48-AD2A-2B7D61FBC7F2}" presName="extraNode" presStyleLbl="node1" presStyleIdx="0" presStyleCnt="4"/>
      <dgm:spPr/>
    </dgm:pt>
    <dgm:pt modelId="{0D831B8C-0800-8749-8FCE-E2C019C8C1AA}" type="pres">
      <dgm:prSet presAssocID="{55EEB306-8123-AB48-AD2A-2B7D61FBC7F2}" presName="dstNode" presStyleLbl="node1" presStyleIdx="0" presStyleCnt="4"/>
      <dgm:spPr/>
    </dgm:pt>
    <dgm:pt modelId="{98922BF4-8324-9548-A752-97C416CA7C88}" type="pres">
      <dgm:prSet presAssocID="{D6DD63E4-8D30-0248-8A5A-4028C723BFC0}" presName="text_1" presStyleLbl="node1" presStyleIdx="0" presStyleCnt="4" custLinFactNeighborX="-1892" custLinFactNeighborY="-484">
        <dgm:presLayoutVars>
          <dgm:bulletEnabled val="1"/>
        </dgm:presLayoutVars>
      </dgm:prSet>
      <dgm:spPr/>
    </dgm:pt>
    <dgm:pt modelId="{135ADCD9-BEF1-204F-9909-993C7C115C79}" type="pres">
      <dgm:prSet presAssocID="{D6DD63E4-8D30-0248-8A5A-4028C723BFC0}" presName="accent_1" presStyleCnt="0"/>
      <dgm:spPr/>
    </dgm:pt>
    <dgm:pt modelId="{ECB36196-DAC1-264C-A639-F192C9609FC4}" type="pres">
      <dgm:prSet presAssocID="{D6DD63E4-8D30-0248-8A5A-4028C723BFC0}" presName="accentRepeatNode" presStyleLbl="solidFgAcc1" presStyleIdx="0" presStyleCnt="4"/>
      <dgm:spPr/>
    </dgm:pt>
    <dgm:pt modelId="{1E01A190-D2C4-554D-9D51-09C0C37AFB69}" type="pres">
      <dgm:prSet presAssocID="{6E63801A-919C-0D4E-98BF-219571A83FC0}" presName="text_2" presStyleLbl="node1" presStyleIdx="1" presStyleCnt="4">
        <dgm:presLayoutVars>
          <dgm:bulletEnabled val="1"/>
        </dgm:presLayoutVars>
      </dgm:prSet>
      <dgm:spPr/>
    </dgm:pt>
    <dgm:pt modelId="{32BD66E3-8F17-FF46-AB5D-5986693CD676}" type="pres">
      <dgm:prSet presAssocID="{6E63801A-919C-0D4E-98BF-219571A83FC0}" presName="accent_2" presStyleCnt="0"/>
      <dgm:spPr/>
    </dgm:pt>
    <dgm:pt modelId="{D0212F1F-0EC4-4A45-8E43-73A9D5724E2F}" type="pres">
      <dgm:prSet presAssocID="{6E63801A-919C-0D4E-98BF-219571A83FC0}" presName="accentRepeatNode" presStyleLbl="solidFgAcc1" presStyleIdx="1" presStyleCnt="4"/>
      <dgm:spPr/>
    </dgm:pt>
    <dgm:pt modelId="{EE5AE0DD-3B3A-E24C-B7D8-63AB0E415E7C}" type="pres">
      <dgm:prSet presAssocID="{72A2D05E-AA3B-CE43-ACA8-A50BFC8521CA}" presName="text_3" presStyleLbl="node1" presStyleIdx="2" presStyleCnt="4">
        <dgm:presLayoutVars>
          <dgm:bulletEnabled val="1"/>
        </dgm:presLayoutVars>
      </dgm:prSet>
      <dgm:spPr/>
    </dgm:pt>
    <dgm:pt modelId="{68C721AA-F4CD-6740-B46D-FE45B606EE66}" type="pres">
      <dgm:prSet presAssocID="{72A2D05E-AA3B-CE43-ACA8-A50BFC8521CA}" presName="accent_3" presStyleCnt="0"/>
      <dgm:spPr/>
    </dgm:pt>
    <dgm:pt modelId="{E87ECA53-3623-A04C-81A6-71FD324BEB19}" type="pres">
      <dgm:prSet presAssocID="{72A2D05E-AA3B-CE43-ACA8-A50BFC8521CA}" presName="accentRepeatNode" presStyleLbl="solidFgAcc1" presStyleIdx="2" presStyleCnt="4"/>
      <dgm:spPr/>
    </dgm:pt>
    <dgm:pt modelId="{5F5C5AB1-22DB-D740-BC89-C67A62AC5D5E}" type="pres">
      <dgm:prSet presAssocID="{4DD27303-5428-3542-87E1-FDFBA616E78B}" presName="text_4" presStyleLbl="node1" presStyleIdx="3" presStyleCnt="4">
        <dgm:presLayoutVars>
          <dgm:bulletEnabled val="1"/>
        </dgm:presLayoutVars>
      </dgm:prSet>
      <dgm:spPr/>
    </dgm:pt>
    <dgm:pt modelId="{39525476-0940-314E-B861-D84D0292A855}" type="pres">
      <dgm:prSet presAssocID="{4DD27303-5428-3542-87E1-FDFBA616E78B}" presName="accent_4" presStyleCnt="0"/>
      <dgm:spPr/>
    </dgm:pt>
    <dgm:pt modelId="{9EC5A6DC-84DD-E845-9A5A-A4539CB4D347}" type="pres">
      <dgm:prSet presAssocID="{4DD27303-5428-3542-87E1-FDFBA616E78B}" presName="accentRepeatNode" presStyleLbl="solidFgAcc1" presStyleIdx="3" presStyleCnt="4"/>
      <dgm:spPr/>
    </dgm:pt>
  </dgm:ptLst>
  <dgm:cxnLst>
    <dgm:cxn modelId="{8267CB1A-930F-5744-A8A8-23A8FF2B158F}" type="presOf" srcId="{6E63801A-919C-0D4E-98BF-219571A83FC0}" destId="{1E01A190-D2C4-554D-9D51-09C0C37AFB69}" srcOrd="0" destOrd="0" presId="urn:microsoft.com/office/officeart/2008/layout/VerticalCurvedList"/>
    <dgm:cxn modelId="{92EACB1F-5E93-B04A-8B70-14D7D718F6C5}" type="presOf" srcId="{55EEB306-8123-AB48-AD2A-2B7D61FBC7F2}" destId="{EED5B25B-959C-4C40-90DF-B687F31DAECB}" srcOrd="0" destOrd="0" presId="urn:microsoft.com/office/officeart/2008/layout/VerticalCurvedList"/>
    <dgm:cxn modelId="{71909E2D-3BAB-984F-B568-7C58BEC15229}" type="presOf" srcId="{72A2D05E-AA3B-CE43-ACA8-A50BFC8521CA}" destId="{EE5AE0DD-3B3A-E24C-B7D8-63AB0E415E7C}" srcOrd="0" destOrd="0" presId="urn:microsoft.com/office/officeart/2008/layout/VerticalCurvedList"/>
    <dgm:cxn modelId="{22187131-F9E2-0648-A314-79BD945C8910}" type="presOf" srcId="{53464170-074A-944A-B794-58C349196EDF}" destId="{A810AB38-47CE-7147-B0EB-10294BFC4076}" srcOrd="0" destOrd="0" presId="urn:microsoft.com/office/officeart/2008/layout/VerticalCurvedList"/>
    <dgm:cxn modelId="{24724D46-3CB7-C348-AA31-07A25BEFDC9F}" type="presOf" srcId="{D6DD63E4-8D30-0248-8A5A-4028C723BFC0}" destId="{98922BF4-8324-9548-A752-97C416CA7C88}" srcOrd="0" destOrd="0" presId="urn:microsoft.com/office/officeart/2008/layout/VerticalCurvedList"/>
    <dgm:cxn modelId="{EFA74E6E-69CC-104D-ADC3-FFFA245EF4B2}" type="presOf" srcId="{4DD27303-5428-3542-87E1-FDFBA616E78B}" destId="{5F5C5AB1-22DB-D740-BC89-C67A62AC5D5E}" srcOrd="0" destOrd="0" presId="urn:microsoft.com/office/officeart/2008/layout/VerticalCurvedList"/>
    <dgm:cxn modelId="{F1BDD893-D107-E641-8C54-D217C045EAB8}" srcId="{55EEB306-8123-AB48-AD2A-2B7D61FBC7F2}" destId="{72A2D05E-AA3B-CE43-ACA8-A50BFC8521CA}" srcOrd="2" destOrd="0" parTransId="{EC0A17C9-7A90-B444-AF84-4CA9BED3151D}" sibTransId="{DAC42AF4-0A13-4947-ABB0-156F4F96C416}"/>
    <dgm:cxn modelId="{64D31199-F546-F240-B57A-D29EB0C573EF}" srcId="{55EEB306-8123-AB48-AD2A-2B7D61FBC7F2}" destId="{4DD27303-5428-3542-87E1-FDFBA616E78B}" srcOrd="3" destOrd="0" parTransId="{6641FD1B-C85C-3A49-8640-E095DDEE23F6}" sibTransId="{46022BF6-F9A7-AC4B-AD28-48CB156E0E32}"/>
    <dgm:cxn modelId="{04A29EE1-E57F-234E-9D8C-CACA1797D905}" srcId="{55EEB306-8123-AB48-AD2A-2B7D61FBC7F2}" destId="{6E63801A-919C-0D4E-98BF-219571A83FC0}" srcOrd="1" destOrd="0" parTransId="{6A48D6D6-AD6C-3444-8673-9625B5DD2DEB}" sibTransId="{ED324047-5C0F-4643-8D03-5E71BF205470}"/>
    <dgm:cxn modelId="{9CDA5AF3-4D92-0E40-B387-F242077A0D0E}" srcId="{55EEB306-8123-AB48-AD2A-2B7D61FBC7F2}" destId="{D6DD63E4-8D30-0248-8A5A-4028C723BFC0}" srcOrd="0" destOrd="0" parTransId="{B57ADAB4-667B-2C4B-A225-AD530A93326F}" sibTransId="{53464170-074A-944A-B794-58C349196EDF}"/>
    <dgm:cxn modelId="{57EAA117-D9F2-4748-B18B-2D304FC85489}" type="presParOf" srcId="{EED5B25B-959C-4C40-90DF-B687F31DAECB}" destId="{CB628AC5-5E99-774F-9065-A816DC7ACB15}" srcOrd="0" destOrd="0" presId="urn:microsoft.com/office/officeart/2008/layout/VerticalCurvedList"/>
    <dgm:cxn modelId="{C8AC56F7-1BDB-3848-8492-151E1ECD9F5D}" type="presParOf" srcId="{CB628AC5-5E99-774F-9065-A816DC7ACB15}" destId="{75C36FFC-BC55-8348-939A-76F6861C00CC}" srcOrd="0" destOrd="0" presId="urn:microsoft.com/office/officeart/2008/layout/VerticalCurvedList"/>
    <dgm:cxn modelId="{EBF5AA6A-78F5-F041-92D8-7F3971B94262}" type="presParOf" srcId="{75C36FFC-BC55-8348-939A-76F6861C00CC}" destId="{832A9F3B-B9BE-B44D-B8C9-895AD0D1AE09}" srcOrd="0" destOrd="0" presId="urn:microsoft.com/office/officeart/2008/layout/VerticalCurvedList"/>
    <dgm:cxn modelId="{6C533D5E-7482-5A44-9C96-49D43BFDEA3B}" type="presParOf" srcId="{75C36FFC-BC55-8348-939A-76F6861C00CC}" destId="{A810AB38-47CE-7147-B0EB-10294BFC4076}" srcOrd="1" destOrd="0" presId="urn:microsoft.com/office/officeart/2008/layout/VerticalCurvedList"/>
    <dgm:cxn modelId="{3F280951-AF63-5343-A631-E2BFB63B9F81}" type="presParOf" srcId="{75C36FFC-BC55-8348-939A-76F6861C00CC}" destId="{5FA843E1-8EED-7748-BEB2-AED23F777960}" srcOrd="2" destOrd="0" presId="urn:microsoft.com/office/officeart/2008/layout/VerticalCurvedList"/>
    <dgm:cxn modelId="{CC44BEAD-6DAA-7B44-9592-80E59DA2DEEB}" type="presParOf" srcId="{75C36FFC-BC55-8348-939A-76F6861C00CC}" destId="{0D831B8C-0800-8749-8FCE-E2C019C8C1AA}" srcOrd="3" destOrd="0" presId="urn:microsoft.com/office/officeart/2008/layout/VerticalCurvedList"/>
    <dgm:cxn modelId="{6380A4A5-4683-FE41-B3CB-64425635FAD5}" type="presParOf" srcId="{CB628AC5-5E99-774F-9065-A816DC7ACB15}" destId="{98922BF4-8324-9548-A752-97C416CA7C88}" srcOrd="1" destOrd="0" presId="urn:microsoft.com/office/officeart/2008/layout/VerticalCurvedList"/>
    <dgm:cxn modelId="{B33B1AA6-B328-F348-93F0-063A8D2EDBA7}" type="presParOf" srcId="{CB628AC5-5E99-774F-9065-A816DC7ACB15}" destId="{135ADCD9-BEF1-204F-9909-993C7C115C79}" srcOrd="2" destOrd="0" presId="urn:microsoft.com/office/officeart/2008/layout/VerticalCurvedList"/>
    <dgm:cxn modelId="{92B4336B-FA8C-3041-98E8-0CEA0CA72432}" type="presParOf" srcId="{135ADCD9-BEF1-204F-9909-993C7C115C79}" destId="{ECB36196-DAC1-264C-A639-F192C9609FC4}" srcOrd="0" destOrd="0" presId="urn:microsoft.com/office/officeart/2008/layout/VerticalCurvedList"/>
    <dgm:cxn modelId="{0AC8650F-91E8-2247-A0CD-9EDFBB6FCD06}" type="presParOf" srcId="{CB628AC5-5E99-774F-9065-A816DC7ACB15}" destId="{1E01A190-D2C4-554D-9D51-09C0C37AFB69}" srcOrd="3" destOrd="0" presId="urn:microsoft.com/office/officeart/2008/layout/VerticalCurvedList"/>
    <dgm:cxn modelId="{B0651291-6BDA-9249-8201-B977C47A27A5}" type="presParOf" srcId="{CB628AC5-5E99-774F-9065-A816DC7ACB15}" destId="{32BD66E3-8F17-FF46-AB5D-5986693CD676}" srcOrd="4" destOrd="0" presId="urn:microsoft.com/office/officeart/2008/layout/VerticalCurvedList"/>
    <dgm:cxn modelId="{C3FAD8AF-2A64-454E-83D7-C29E294675D9}" type="presParOf" srcId="{32BD66E3-8F17-FF46-AB5D-5986693CD676}" destId="{D0212F1F-0EC4-4A45-8E43-73A9D5724E2F}" srcOrd="0" destOrd="0" presId="urn:microsoft.com/office/officeart/2008/layout/VerticalCurvedList"/>
    <dgm:cxn modelId="{CA3C9359-B2D6-9C4E-BA41-00D787FACA14}" type="presParOf" srcId="{CB628AC5-5E99-774F-9065-A816DC7ACB15}" destId="{EE5AE0DD-3B3A-E24C-B7D8-63AB0E415E7C}" srcOrd="5" destOrd="0" presId="urn:microsoft.com/office/officeart/2008/layout/VerticalCurvedList"/>
    <dgm:cxn modelId="{79B0EED8-F358-AF4B-AC04-94AE9A232563}" type="presParOf" srcId="{CB628AC5-5E99-774F-9065-A816DC7ACB15}" destId="{68C721AA-F4CD-6740-B46D-FE45B606EE66}" srcOrd="6" destOrd="0" presId="urn:microsoft.com/office/officeart/2008/layout/VerticalCurvedList"/>
    <dgm:cxn modelId="{A818B3F7-3106-474F-8CB6-A82FE4893AFA}" type="presParOf" srcId="{68C721AA-F4CD-6740-B46D-FE45B606EE66}" destId="{E87ECA53-3623-A04C-81A6-71FD324BEB19}" srcOrd="0" destOrd="0" presId="urn:microsoft.com/office/officeart/2008/layout/VerticalCurvedList"/>
    <dgm:cxn modelId="{9B5102E8-3DFE-B441-8983-269BCCEEC633}" type="presParOf" srcId="{CB628AC5-5E99-774F-9065-A816DC7ACB15}" destId="{5F5C5AB1-22DB-D740-BC89-C67A62AC5D5E}" srcOrd="7" destOrd="0" presId="urn:microsoft.com/office/officeart/2008/layout/VerticalCurvedList"/>
    <dgm:cxn modelId="{ADCFF64D-3853-3340-898E-56604F27F42B}" type="presParOf" srcId="{CB628AC5-5E99-774F-9065-A816DC7ACB15}" destId="{39525476-0940-314E-B861-D84D0292A855}" srcOrd="8" destOrd="0" presId="urn:microsoft.com/office/officeart/2008/layout/VerticalCurvedList"/>
    <dgm:cxn modelId="{FC250795-EDBA-5941-9A4A-4D8B336DB938}" type="presParOf" srcId="{39525476-0940-314E-B861-D84D0292A855}" destId="{9EC5A6DC-84DD-E845-9A5A-A4539CB4D3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EEB306-8123-AB48-AD2A-2B7D61FBC7F2}" type="doc">
      <dgm:prSet loTypeId="urn:microsoft.com/office/officeart/2008/layout/VerticalCurvedList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6DD63E4-8D30-0248-8A5A-4028C723BFC0}">
      <dgm:prSet phldrT="[Text]"/>
      <dgm:spPr/>
      <dgm:t>
        <a:bodyPr/>
        <a:lstStyle/>
        <a:p>
          <a:r>
            <a:rPr lang="en-US"/>
            <a:t>Small group of content experts</a:t>
          </a:r>
        </a:p>
      </dgm:t>
    </dgm:pt>
    <dgm:pt modelId="{B57ADAB4-667B-2C4B-A225-AD530A93326F}" type="parTrans" cxnId="{9CDA5AF3-4D92-0E40-B387-F242077A0D0E}">
      <dgm:prSet/>
      <dgm:spPr/>
      <dgm:t>
        <a:bodyPr/>
        <a:lstStyle/>
        <a:p>
          <a:endParaRPr lang="en-US"/>
        </a:p>
      </dgm:t>
    </dgm:pt>
    <dgm:pt modelId="{53464170-074A-944A-B794-58C349196EDF}" type="sibTrans" cxnId="{9CDA5AF3-4D92-0E40-B387-F242077A0D0E}">
      <dgm:prSet/>
      <dgm:spPr/>
      <dgm:t>
        <a:bodyPr/>
        <a:lstStyle/>
        <a:p>
          <a:endParaRPr lang="en-US"/>
        </a:p>
      </dgm:t>
    </dgm:pt>
    <dgm:pt modelId="{6E63801A-919C-0D4E-98BF-219571A83FC0}">
      <dgm:prSet phldrT="[Text]"/>
      <dgm:spPr/>
      <dgm:t>
        <a:bodyPr/>
        <a:lstStyle/>
        <a:p>
          <a:r>
            <a:rPr lang="en-US"/>
            <a:t>1-2 meetings</a:t>
          </a:r>
        </a:p>
      </dgm:t>
    </dgm:pt>
    <dgm:pt modelId="{6A48D6D6-AD6C-3444-8673-9625B5DD2DEB}" type="parTrans" cxnId="{04A29EE1-E57F-234E-9D8C-CACA1797D905}">
      <dgm:prSet/>
      <dgm:spPr/>
      <dgm:t>
        <a:bodyPr/>
        <a:lstStyle/>
        <a:p>
          <a:endParaRPr lang="en-US"/>
        </a:p>
      </dgm:t>
    </dgm:pt>
    <dgm:pt modelId="{ED324047-5C0F-4643-8D03-5E71BF205470}" type="sibTrans" cxnId="{04A29EE1-E57F-234E-9D8C-CACA1797D905}">
      <dgm:prSet/>
      <dgm:spPr/>
      <dgm:t>
        <a:bodyPr/>
        <a:lstStyle/>
        <a:p>
          <a:endParaRPr lang="en-US"/>
        </a:p>
      </dgm:t>
    </dgm:pt>
    <dgm:pt modelId="{72A2D05E-AA3B-CE43-ACA8-A50BFC8521CA}">
      <dgm:prSet phldrT="[Text]"/>
      <dgm:spPr/>
      <dgm:t>
        <a:bodyPr/>
        <a:lstStyle/>
        <a:p>
          <a:r>
            <a:rPr lang="en-US"/>
            <a:t>Decide on big ideas</a:t>
          </a:r>
        </a:p>
      </dgm:t>
    </dgm:pt>
    <dgm:pt modelId="{EC0A17C9-7A90-B444-AF84-4CA9BED3151D}" type="parTrans" cxnId="{F1BDD893-D107-E641-8C54-D217C045EAB8}">
      <dgm:prSet/>
      <dgm:spPr/>
      <dgm:t>
        <a:bodyPr/>
        <a:lstStyle/>
        <a:p>
          <a:endParaRPr lang="en-US"/>
        </a:p>
      </dgm:t>
    </dgm:pt>
    <dgm:pt modelId="{DAC42AF4-0A13-4947-ABB0-156F4F96C416}" type="sibTrans" cxnId="{F1BDD893-D107-E641-8C54-D217C045EAB8}">
      <dgm:prSet/>
      <dgm:spPr/>
      <dgm:t>
        <a:bodyPr/>
        <a:lstStyle/>
        <a:p>
          <a:endParaRPr lang="en-US"/>
        </a:p>
      </dgm:t>
    </dgm:pt>
    <dgm:pt modelId="{4DD27303-5428-3542-87E1-FDFBA616E78B}">
      <dgm:prSet phldrT="[Text]"/>
      <dgm:spPr/>
      <dgm:t>
        <a:bodyPr/>
        <a:lstStyle/>
        <a:p>
          <a:r>
            <a:rPr lang="en-US"/>
            <a:t>Plan logistics</a:t>
          </a:r>
        </a:p>
      </dgm:t>
    </dgm:pt>
    <dgm:pt modelId="{6641FD1B-C85C-3A49-8640-E095DDEE23F6}" type="parTrans" cxnId="{64D31199-F546-F240-B57A-D29EB0C573EF}">
      <dgm:prSet/>
      <dgm:spPr/>
      <dgm:t>
        <a:bodyPr/>
        <a:lstStyle/>
        <a:p>
          <a:endParaRPr lang="en-US"/>
        </a:p>
      </dgm:t>
    </dgm:pt>
    <dgm:pt modelId="{46022BF6-F9A7-AC4B-AD28-48CB156E0E32}" type="sibTrans" cxnId="{64D31199-F546-F240-B57A-D29EB0C573EF}">
      <dgm:prSet/>
      <dgm:spPr/>
      <dgm:t>
        <a:bodyPr/>
        <a:lstStyle/>
        <a:p>
          <a:endParaRPr lang="en-US"/>
        </a:p>
      </dgm:t>
    </dgm:pt>
    <dgm:pt modelId="{EED5B25B-959C-4C40-90DF-B687F31DAECB}" type="pres">
      <dgm:prSet presAssocID="{55EEB306-8123-AB48-AD2A-2B7D61FBC7F2}" presName="Name0" presStyleCnt="0">
        <dgm:presLayoutVars>
          <dgm:chMax val="7"/>
          <dgm:chPref val="7"/>
          <dgm:dir/>
        </dgm:presLayoutVars>
      </dgm:prSet>
      <dgm:spPr/>
    </dgm:pt>
    <dgm:pt modelId="{CB628AC5-5E99-774F-9065-A816DC7ACB15}" type="pres">
      <dgm:prSet presAssocID="{55EEB306-8123-AB48-AD2A-2B7D61FBC7F2}" presName="Name1" presStyleCnt="0"/>
      <dgm:spPr/>
    </dgm:pt>
    <dgm:pt modelId="{75C36FFC-BC55-8348-939A-76F6861C00CC}" type="pres">
      <dgm:prSet presAssocID="{55EEB306-8123-AB48-AD2A-2B7D61FBC7F2}" presName="cycle" presStyleCnt="0"/>
      <dgm:spPr/>
    </dgm:pt>
    <dgm:pt modelId="{832A9F3B-B9BE-B44D-B8C9-895AD0D1AE09}" type="pres">
      <dgm:prSet presAssocID="{55EEB306-8123-AB48-AD2A-2B7D61FBC7F2}" presName="srcNode" presStyleLbl="node1" presStyleIdx="0" presStyleCnt="4"/>
      <dgm:spPr/>
    </dgm:pt>
    <dgm:pt modelId="{A810AB38-47CE-7147-B0EB-10294BFC4076}" type="pres">
      <dgm:prSet presAssocID="{55EEB306-8123-AB48-AD2A-2B7D61FBC7F2}" presName="conn" presStyleLbl="parChTrans1D2" presStyleIdx="0" presStyleCnt="1"/>
      <dgm:spPr/>
    </dgm:pt>
    <dgm:pt modelId="{5FA843E1-8EED-7748-BEB2-AED23F777960}" type="pres">
      <dgm:prSet presAssocID="{55EEB306-8123-AB48-AD2A-2B7D61FBC7F2}" presName="extraNode" presStyleLbl="node1" presStyleIdx="0" presStyleCnt="4"/>
      <dgm:spPr/>
    </dgm:pt>
    <dgm:pt modelId="{0D831B8C-0800-8749-8FCE-E2C019C8C1AA}" type="pres">
      <dgm:prSet presAssocID="{55EEB306-8123-AB48-AD2A-2B7D61FBC7F2}" presName="dstNode" presStyleLbl="node1" presStyleIdx="0" presStyleCnt="4"/>
      <dgm:spPr/>
    </dgm:pt>
    <dgm:pt modelId="{98922BF4-8324-9548-A752-97C416CA7C88}" type="pres">
      <dgm:prSet presAssocID="{D6DD63E4-8D30-0248-8A5A-4028C723BFC0}" presName="text_1" presStyleLbl="node1" presStyleIdx="0" presStyleCnt="4" custLinFactNeighborX="-1892" custLinFactNeighborY="-484">
        <dgm:presLayoutVars>
          <dgm:bulletEnabled val="1"/>
        </dgm:presLayoutVars>
      </dgm:prSet>
      <dgm:spPr/>
    </dgm:pt>
    <dgm:pt modelId="{135ADCD9-BEF1-204F-9909-993C7C115C79}" type="pres">
      <dgm:prSet presAssocID="{D6DD63E4-8D30-0248-8A5A-4028C723BFC0}" presName="accent_1" presStyleCnt="0"/>
      <dgm:spPr/>
    </dgm:pt>
    <dgm:pt modelId="{ECB36196-DAC1-264C-A639-F192C9609FC4}" type="pres">
      <dgm:prSet presAssocID="{D6DD63E4-8D30-0248-8A5A-4028C723BFC0}" presName="accentRepeatNode" presStyleLbl="solidFgAcc1" presStyleIdx="0" presStyleCnt="4"/>
      <dgm:spPr/>
    </dgm:pt>
    <dgm:pt modelId="{1E01A190-D2C4-554D-9D51-09C0C37AFB69}" type="pres">
      <dgm:prSet presAssocID="{6E63801A-919C-0D4E-98BF-219571A83FC0}" presName="text_2" presStyleLbl="node1" presStyleIdx="1" presStyleCnt="4">
        <dgm:presLayoutVars>
          <dgm:bulletEnabled val="1"/>
        </dgm:presLayoutVars>
      </dgm:prSet>
      <dgm:spPr/>
    </dgm:pt>
    <dgm:pt modelId="{32BD66E3-8F17-FF46-AB5D-5986693CD676}" type="pres">
      <dgm:prSet presAssocID="{6E63801A-919C-0D4E-98BF-219571A83FC0}" presName="accent_2" presStyleCnt="0"/>
      <dgm:spPr/>
    </dgm:pt>
    <dgm:pt modelId="{D0212F1F-0EC4-4A45-8E43-73A9D5724E2F}" type="pres">
      <dgm:prSet presAssocID="{6E63801A-919C-0D4E-98BF-219571A83FC0}" presName="accentRepeatNode" presStyleLbl="solidFgAcc1" presStyleIdx="1" presStyleCnt="4"/>
      <dgm:spPr/>
    </dgm:pt>
    <dgm:pt modelId="{EE5AE0DD-3B3A-E24C-B7D8-63AB0E415E7C}" type="pres">
      <dgm:prSet presAssocID="{72A2D05E-AA3B-CE43-ACA8-A50BFC8521CA}" presName="text_3" presStyleLbl="node1" presStyleIdx="2" presStyleCnt="4">
        <dgm:presLayoutVars>
          <dgm:bulletEnabled val="1"/>
        </dgm:presLayoutVars>
      </dgm:prSet>
      <dgm:spPr/>
    </dgm:pt>
    <dgm:pt modelId="{68C721AA-F4CD-6740-B46D-FE45B606EE66}" type="pres">
      <dgm:prSet presAssocID="{72A2D05E-AA3B-CE43-ACA8-A50BFC8521CA}" presName="accent_3" presStyleCnt="0"/>
      <dgm:spPr/>
    </dgm:pt>
    <dgm:pt modelId="{E87ECA53-3623-A04C-81A6-71FD324BEB19}" type="pres">
      <dgm:prSet presAssocID="{72A2D05E-AA3B-CE43-ACA8-A50BFC8521CA}" presName="accentRepeatNode" presStyleLbl="solidFgAcc1" presStyleIdx="2" presStyleCnt="4"/>
      <dgm:spPr/>
    </dgm:pt>
    <dgm:pt modelId="{5F5C5AB1-22DB-D740-BC89-C67A62AC5D5E}" type="pres">
      <dgm:prSet presAssocID="{4DD27303-5428-3542-87E1-FDFBA616E78B}" presName="text_4" presStyleLbl="node1" presStyleIdx="3" presStyleCnt="4">
        <dgm:presLayoutVars>
          <dgm:bulletEnabled val="1"/>
        </dgm:presLayoutVars>
      </dgm:prSet>
      <dgm:spPr/>
    </dgm:pt>
    <dgm:pt modelId="{39525476-0940-314E-B861-D84D0292A855}" type="pres">
      <dgm:prSet presAssocID="{4DD27303-5428-3542-87E1-FDFBA616E78B}" presName="accent_4" presStyleCnt="0"/>
      <dgm:spPr/>
    </dgm:pt>
    <dgm:pt modelId="{9EC5A6DC-84DD-E845-9A5A-A4539CB4D347}" type="pres">
      <dgm:prSet presAssocID="{4DD27303-5428-3542-87E1-FDFBA616E78B}" presName="accentRepeatNode" presStyleLbl="solidFgAcc1" presStyleIdx="3" presStyleCnt="4"/>
      <dgm:spPr/>
    </dgm:pt>
  </dgm:ptLst>
  <dgm:cxnLst>
    <dgm:cxn modelId="{8267CB1A-930F-5744-A8A8-23A8FF2B158F}" type="presOf" srcId="{6E63801A-919C-0D4E-98BF-219571A83FC0}" destId="{1E01A190-D2C4-554D-9D51-09C0C37AFB69}" srcOrd="0" destOrd="0" presId="urn:microsoft.com/office/officeart/2008/layout/VerticalCurvedList"/>
    <dgm:cxn modelId="{92EACB1F-5E93-B04A-8B70-14D7D718F6C5}" type="presOf" srcId="{55EEB306-8123-AB48-AD2A-2B7D61FBC7F2}" destId="{EED5B25B-959C-4C40-90DF-B687F31DAECB}" srcOrd="0" destOrd="0" presId="urn:microsoft.com/office/officeart/2008/layout/VerticalCurvedList"/>
    <dgm:cxn modelId="{71909E2D-3BAB-984F-B568-7C58BEC15229}" type="presOf" srcId="{72A2D05E-AA3B-CE43-ACA8-A50BFC8521CA}" destId="{EE5AE0DD-3B3A-E24C-B7D8-63AB0E415E7C}" srcOrd="0" destOrd="0" presId="urn:microsoft.com/office/officeart/2008/layout/VerticalCurvedList"/>
    <dgm:cxn modelId="{22187131-F9E2-0648-A314-79BD945C8910}" type="presOf" srcId="{53464170-074A-944A-B794-58C349196EDF}" destId="{A810AB38-47CE-7147-B0EB-10294BFC4076}" srcOrd="0" destOrd="0" presId="urn:microsoft.com/office/officeart/2008/layout/VerticalCurvedList"/>
    <dgm:cxn modelId="{24724D46-3CB7-C348-AA31-07A25BEFDC9F}" type="presOf" srcId="{D6DD63E4-8D30-0248-8A5A-4028C723BFC0}" destId="{98922BF4-8324-9548-A752-97C416CA7C88}" srcOrd="0" destOrd="0" presId="urn:microsoft.com/office/officeart/2008/layout/VerticalCurvedList"/>
    <dgm:cxn modelId="{EFA74E6E-69CC-104D-ADC3-FFFA245EF4B2}" type="presOf" srcId="{4DD27303-5428-3542-87E1-FDFBA616E78B}" destId="{5F5C5AB1-22DB-D740-BC89-C67A62AC5D5E}" srcOrd="0" destOrd="0" presId="urn:microsoft.com/office/officeart/2008/layout/VerticalCurvedList"/>
    <dgm:cxn modelId="{F1BDD893-D107-E641-8C54-D217C045EAB8}" srcId="{55EEB306-8123-AB48-AD2A-2B7D61FBC7F2}" destId="{72A2D05E-AA3B-CE43-ACA8-A50BFC8521CA}" srcOrd="2" destOrd="0" parTransId="{EC0A17C9-7A90-B444-AF84-4CA9BED3151D}" sibTransId="{DAC42AF4-0A13-4947-ABB0-156F4F96C416}"/>
    <dgm:cxn modelId="{64D31199-F546-F240-B57A-D29EB0C573EF}" srcId="{55EEB306-8123-AB48-AD2A-2B7D61FBC7F2}" destId="{4DD27303-5428-3542-87E1-FDFBA616E78B}" srcOrd="3" destOrd="0" parTransId="{6641FD1B-C85C-3A49-8640-E095DDEE23F6}" sibTransId="{46022BF6-F9A7-AC4B-AD28-48CB156E0E32}"/>
    <dgm:cxn modelId="{04A29EE1-E57F-234E-9D8C-CACA1797D905}" srcId="{55EEB306-8123-AB48-AD2A-2B7D61FBC7F2}" destId="{6E63801A-919C-0D4E-98BF-219571A83FC0}" srcOrd="1" destOrd="0" parTransId="{6A48D6D6-AD6C-3444-8673-9625B5DD2DEB}" sibTransId="{ED324047-5C0F-4643-8D03-5E71BF205470}"/>
    <dgm:cxn modelId="{9CDA5AF3-4D92-0E40-B387-F242077A0D0E}" srcId="{55EEB306-8123-AB48-AD2A-2B7D61FBC7F2}" destId="{D6DD63E4-8D30-0248-8A5A-4028C723BFC0}" srcOrd="0" destOrd="0" parTransId="{B57ADAB4-667B-2C4B-A225-AD530A93326F}" sibTransId="{53464170-074A-944A-B794-58C349196EDF}"/>
    <dgm:cxn modelId="{57EAA117-D9F2-4748-B18B-2D304FC85489}" type="presParOf" srcId="{EED5B25B-959C-4C40-90DF-B687F31DAECB}" destId="{CB628AC5-5E99-774F-9065-A816DC7ACB15}" srcOrd="0" destOrd="0" presId="urn:microsoft.com/office/officeart/2008/layout/VerticalCurvedList"/>
    <dgm:cxn modelId="{C8AC56F7-1BDB-3848-8492-151E1ECD9F5D}" type="presParOf" srcId="{CB628AC5-5E99-774F-9065-A816DC7ACB15}" destId="{75C36FFC-BC55-8348-939A-76F6861C00CC}" srcOrd="0" destOrd="0" presId="urn:microsoft.com/office/officeart/2008/layout/VerticalCurvedList"/>
    <dgm:cxn modelId="{EBF5AA6A-78F5-F041-92D8-7F3971B94262}" type="presParOf" srcId="{75C36FFC-BC55-8348-939A-76F6861C00CC}" destId="{832A9F3B-B9BE-B44D-B8C9-895AD0D1AE09}" srcOrd="0" destOrd="0" presId="urn:microsoft.com/office/officeart/2008/layout/VerticalCurvedList"/>
    <dgm:cxn modelId="{6C533D5E-7482-5A44-9C96-49D43BFDEA3B}" type="presParOf" srcId="{75C36FFC-BC55-8348-939A-76F6861C00CC}" destId="{A810AB38-47CE-7147-B0EB-10294BFC4076}" srcOrd="1" destOrd="0" presId="urn:microsoft.com/office/officeart/2008/layout/VerticalCurvedList"/>
    <dgm:cxn modelId="{3F280951-AF63-5343-A631-E2BFB63B9F81}" type="presParOf" srcId="{75C36FFC-BC55-8348-939A-76F6861C00CC}" destId="{5FA843E1-8EED-7748-BEB2-AED23F777960}" srcOrd="2" destOrd="0" presId="urn:microsoft.com/office/officeart/2008/layout/VerticalCurvedList"/>
    <dgm:cxn modelId="{CC44BEAD-6DAA-7B44-9592-80E59DA2DEEB}" type="presParOf" srcId="{75C36FFC-BC55-8348-939A-76F6861C00CC}" destId="{0D831B8C-0800-8749-8FCE-E2C019C8C1AA}" srcOrd="3" destOrd="0" presId="urn:microsoft.com/office/officeart/2008/layout/VerticalCurvedList"/>
    <dgm:cxn modelId="{6380A4A5-4683-FE41-B3CB-64425635FAD5}" type="presParOf" srcId="{CB628AC5-5E99-774F-9065-A816DC7ACB15}" destId="{98922BF4-8324-9548-A752-97C416CA7C88}" srcOrd="1" destOrd="0" presId="urn:microsoft.com/office/officeart/2008/layout/VerticalCurvedList"/>
    <dgm:cxn modelId="{B33B1AA6-B328-F348-93F0-063A8D2EDBA7}" type="presParOf" srcId="{CB628AC5-5E99-774F-9065-A816DC7ACB15}" destId="{135ADCD9-BEF1-204F-9909-993C7C115C79}" srcOrd="2" destOrd="0" presId="urn:microsoft.com/office/officeart/2008/layout/VerticalCurvedList"/>
    <dgm:cxn modelId="{92B4336B-FA8C-3041-98E8-0CEA0CA72432}" type="presParOf" srcId="{135ADCD9-BEF1-204F-9909-993C7C115C79}" destId="{ECB36196-DAC1-264C-A639-F192C9609FC4}" srcOrd="0" destOrd="0" presId="urn:microsoft.com/office/officeart/2008/layout/VerticalCurvedList"/>
    <dgm:cxn modelId="{0AC8650F-91E8-2247-A0CD-9EDFBB6FCD06}" type="presParOf" srcId="{CB628AC5-5E99-774F-9065-A816DC7ACB15}" destId="{1E01A190-D2C4-554D-9D51-09C0C37AFB69}" srcOrd="3" destOrd="0" presId="urn:microsoft.com/office/officeart/2008/layout/VerticalCurvedList"/>
    <dgm:cxn modelId="{B0651291-6BDA-9249-8201-B977C47A27A5}" type="presParOf" srcId="{CB628AC5-5E99-774F-9065-A816DC7ACB15}" destId="{32BD66E3-8F17-FF46-AB5D-5986693CD676}" srcOrd="4" destOrd="0" presId="urn:microsoft.com/office/officeart/2008/layout/VerticalCurvedList"/>
    <dgm:cxn modelId="{C3FAD8AF-2A64-454E-83D7-C29E294675D9}" type="presParOf" srcId="{32BD66E3-8F17-FF46-AB5D-5986693CD676}" destId="{D0212F1F-0EC4-4A45-8E43-73A9D5724E2F}" srcOrd="0" destOrd="0" presId="urn:microsoft.com/office/officeart/2008/layout/VerticalCurvedList"/>
    <dgm:cxn modelId="{CA3C9359-B2D6-9C4E-BA41-00D787FACA14}" type="presParOf" srcId="{CB628AC5-5E99-774F-9065-A816DC7ACB15}" destId="{EE5AE0DD-3B3A-E24C-B7D8-63AB0E415E7C}" srcOrd="5" destOrd="0" presId="urn:microsoft.com/office/officeart/2008/layout/VerticalCurvedList"/>
    <dgm:cxn modelId="{79B0EED8-F358-AF4B-AC04-94AE9A232563}" type="presParOf" srcId="{CB628AC5-5E99-774F-9065-A816DC7ACB15}" destId="{68C721AA-F4CD-6740-B46D-FE45B606EE66}" srcOrd="6" destOrd="0" presId="urn:microsoft.com/office/officeart/2008/layout/VerticalCurvedList"/>
    <dgm:cxn modelId="{A818B3F7-3106-474F-8CB6-A82FE4893AFA}" type="presParOf" srcId="{68C721AA-F4CD-6740-B46D-FE45B606EE66}" destId="{E87ECA53-3623-A04C-81A6-71FD324BEB19}" srcOrd="0" destOrd="0" presId="urn:microsoft.com/office/officeart/2008/layout/VerticalCurvedList"/>
    <dgm:cxn modelId="{9B5102E8-3DFE-B441-8983-269BCCEEC633}" type="presParOf" srcId="{CB628AC5-5E99-774F-9065-A816DC7ACB15}" destId="{5F5C5AB1-22DB-D740-BC89-C67A62AC5D5E}" srcOrd="7" destOrd="0" presId="urn:microsoft.com/office/officeart/2008/layout/VerticalCurvedList"/>
    <dgm:cxn modelId="{ADCFF64D-3853-3340-898E-56604F27F42B}" type="presParOf" srcId="{CB628AC5-5E99-774F-9065-A816DC7ACB15}" destId="{39525476-0940-314E-B861-D84D0292A855}" srcOrd="8" destOrd="0" presId="urn:microsoft.com/office/officeart/2008/layout/VerticalCurvedList"/>
    <dgm:cxn modelId="{FC250795-EDBA-5941-9A4A-4D8B336DB938}" type="presParOf" srcId="{39525476-0940-314E-B861-D84D0292A855}" destId="{9EC5A6DC-84DD-E845-9A5A-A4539CB4D3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5EEB306-8123-AB48-AD2A-2B7D61FBC7F2}" type="doc">
      <dgm:prSet loTypeId="urn:microsoft.com/office/officeart/2008/layout/VerticalCurvedList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6DD63E4-8D30-0248-8A5A-4028C723BFC0}">
      <dgm:prSet phldrT="[Text]"/>
      <dgm:spPr/>
      <dgm:t>
        <a:bodyPr/>
        <a:lstStyle/>
        <a:p>
          <a:r>
            <a:rPr lang="en-US"/>
            <a:t>Members</a:t>
          </a:r>
        </a:p>
      </dgm:t>
    </dgm:pt>
    <dgm:pt modelId="{B57ADAB4-667B-2C4B-A225-AD530A93326F}" type="parTrans" cxnId="{9CDA5AF3-4D92-0E40-B387-F242077A0D0E}">
      <dgm:prSet/>
      <dgm:spPr/>
      <dgm:t>
        <a:bodyPr/>
        <a:lstStyle/>
        <a:p>
          <a:endParaRPr lang="en-US"/>
        </a:p>
      </dgm:t>
    </dgm:pt>
    <dgm:pt modelId="{53464170-074A-944A-B794-58C349196EDF}" type="sibTrans" cxnId="{9CDA5AF3-4D92-0E40-B387-F242077A0D0E}">
      <dgm:prSet/>
      <dgm:spPr/>
      <dgm:t>
        <a:bodyPr/>
        <a:lstStyle/>
        <a:p>
          <a:endParaRPr lang="en-US"/>
        </a:p>
      </dgm:t>
    </dgm:pt>
    <dgm:pt modelId="{6E63801A-919C-0D4E-98BF-219571A83FC0}">
      <dgm:prSet phldrT="[Text]"/>
      <dgm:spPr/>
      <dgm:t>
        <a:bodyPr/>
        <a:lstStyle/>
        <a:p>
          <a:r>
            <a:rPr lang="en-US"/>
            <a:t>A state/local team</a:t>
          </a:r>
        </a:p>
      </dgm:t>
    </dgm:pt>
    <dgm:pt modelId="{6A48D6D6-AD6C-3444-8673-9625B5DD2DEB}" type="parTrans" cxnId="{04A29EE1-E57F-234E-9D8C-CACA1797D905}">
      <dgm:prSet/>
      <dgm:spPr/>
      <dgm:t>
        <a:bodyPr/>
        <a:lstStyle/>
        <a:p>
          <a:endParaRPr lang="en-US"/>
        </a:p>
      </dgm:t>
    </dgm:pt>
    <dgm:pt modelId="{ED324047-5C0F-4643-8D03-5E71BF205470}" type="sibTrans" cxnId="{04A29EE1-E57F-234E-9D8C-CACA1797D905}">
      <dgm:prSet/>
      <dgm:spPr/>
      <dgm:t>
        <a:bodyPr/>
        <a:lstStyle/>
        <a:p>
          <a:endParaRPr lang="en-US"/>
        </a:p>
      </dgm:t>
    </dgm:pt>
    <dgm:pt modelId="{72A2D05E-AA3B-CE43-ACA8-A50BFC8521CA}">
      <dgm:prSet phldrT="[Text]"/>
      <dgm:spPr/>
      <dgm:t>
        <a:bodyPr/>
        <a:lstStyle/>
        <a:p>
          <a:r>
            <a:rPr lang="en-US"/>
            <a:t>A national team</a:t>
          </a:r>
        </a:p>
      </dgm:t>
    </dgm:pt>
    <dgm:pt modelId="{EC0A17C9-7A90-B444-AF84-4CA9BED3151D}" type="parTrans" cxnId="{F1BDD893-D107-E641-8C54-D217C045EAB8}">
      <dgm:prSet/>
      <dgm:spPr/>
      <dgm:t>
        <a:bodyPr/>
        <a:lstStyle/>
        <a:p>
          <a:endParaRPr lang="en-US"/>
        </a:p>
      </dgm:t>
    </dgm:pt>
    <dgm:pt modelId="{DAC42AF4-0A13-4947-ABB0-156F4F96C416}" type="sibTrans" cxnId="{F1BDD893-D107-E641-8C54-D217C045EAB8}">
      <dgm:prSet/>
      <dgm:spPr/>
      <dgm:t>
        <a:bodyPr/>
        <a:lstStyle/>
        <a:p>
          <a:endParaRPr lang="en-US"/>
        </a:p>
      </dgm:t>
    </dgm:pt>
    <dgm:pt modelId="{4DD27303-5428-3542-87E1-FDFBA616E78B}">
      <dgm:prSet phldrT="[Text]"/>
      <dgm:spPr/>
      <dgm:t>
        <a:bodyPr/>
        <a:lstStyle/>
        <a:p>
          <a:r>
            <a:rPr lang="en-US"/>
            <a:t>20 hours each course</a:t>
          </a:r>
        </a:p>
      </dgm:t>
    </dgm:pt>
    <dgm:pt modelId="{6641FD1B-C85C-3A49-8640-E095DDEE23F6}" type="parTrans" cxnId="{64D31199-F546-F240-B57A-D29EB0C573EF}">
      <dgm:prSet/>
      <dgm:spPr/>
      <dgm:t>
        <a:bodyPr/>
        <a:lstStyle/>
        <a:p>
          <a:endParaRPr lang="en-US"/>
        </a:p>
      </dgm:t>
    </dgm:pt>
    <dgm:pt modelId="{46022BF6-F9A7-AC4B-AD28-48CB156E0E32}" type="sibTrans" cxnId="{64D31199-F546-F240-B57A-D29EB0C573EF}">
      <dgm:prSet/>
      <dgm:spPr/>
      <dgm:t>
        <a:bodyPr/>
        <a:lstStyle/>
        <a:p>
          <a:endParaRPr lang="en-US"/>
        </a:p>
      </dgm:t>
    </dgm:pt>
    <dgm:pt modelId="{EED5B25B-959C-4C40-90DF-B687F31DAECB}" type="pres">
      <dgm:prSet presAssocID="{55EEB306-8123-AB48-AD2A-2B7D61FBC7F2}" presName="Name0" presStyleCnt="0">
        <dgm:presLayoutVars>
          <dgm:chMax val="7"/>
          <dgm:chPref val="7"/>
          <dgm:dir/>
        </dgm:presLayoutVars>
      </dgm:prSet>
      <dgm:spPr/>
    </dgm:pt>
    <dgm:pt modelId="{CB628AC5-5E99-774F-9065-A816DC7ACB15}" type="pres">
      <dgm:prSet presAssocID="{55EEB306-8123-AB48-AD2A-2B7D61FBC7F2}" presName="Name1" presStyleCnt="0"/>
      <dgm:spPr/>
    </dgm:pt>
    <dgm:pt modelId="{75C36FFC-BC55-8348-939A-76F6861C00CC}" type="pres">
      <dgm:prSet presAssocID="{55EEB306-8123-AB48-AD2A-2B7D61FBC7F2}" presName="cycle" presStyleCnt="0"/>
      <dgm:spPr/>
    </dgm:pt>
    <dgm:pt modelId="{832A9F3B-B9BE-B44D-B8C9-895AD0D1AE09}" type="pres">
      <dgm:prSet presAssocID="{55EEB306-8123-AB48-AD2A-2B7D61FBC7F2}" presName="srcNode" presStyleLbl="node1" presStyleIdx="0" presStyleCnt="4"/>
      <dgm:spPr/>
    </dgm:pt>
    <dgm:pt modelId="{A810AB38-47CE-7147-B0EB-10294BFC4076}" type="pres">
      <dgm:prSet presAssocID="{55EEB306-8123-AB48-AD2A-2B7D61FBC7F2}" presName="conn" presStyleLbl="parChTrans1D2" presStyleIdx="0" presStyleCnt="1"/>
      <dgm:spPr/>
    </dgm:pt>
    <dgm:pt modelId="{5FA843E1-8EED-7748-BEB2-AED23F777960}" type="pres">
      <dgm:prSet presAssocID="{55EEB306-8123-AB48-AD2A-2B7D61FBC7F2}" presName="extraNode" presStyleLbl="node1" presStyleIdx="0" presStyleCnt="4"/>
      <dgm:spPr/>
    </dgm:pt>
    <dgm:pt modelId="{0D831B8C-0800-8749-8FCE-E2C019C8C1AA}" type="pres">
      <dgm:prSet presAssocID="{55EEB306-8123-AB48-AD2A-2B7D61FBC7F2}" presName="dstNode" presStyleLbl="node1" presStyleIdx="0" presStyleCnt="4"/>
      <dgm:spPr/>
    </dgm:pt>
    <dgm:pt modelId="{98922BF4-8324-9548-A752-97C416CA7C88}" type="pres">
      <dgm:prSet presAssocID="{D6DD63E4-8D30-0248-8A5A-4028C723BFC0}" presName="text_1" presStyleLbl="node1" presStyleIdx="0" presStyleCnt="4" custLinFactNeighborX="-1892" custLinFactNeighborY="-484">
        <dgm:presLayoutVars>
          <dgm:bulletEnabled val="1"/>
        </dgm:presLayoutVars>
      </dgm:prSet>
      <dgm:spPr/>
    </dgm:pt>
    <dgm:pt modelId="{135ADCD9-BEF1-204F-9909-993C7C115C79}" type="pres">
      <dgm:prSet presAssocID="{D6DD63E4-8D30-0248-8A5A-4028C723BFC0}" presName="accent_1" presStyleCnt="0"/>
      <dgm:spPr/>
    </dgm:pt>
    <dgm:pt modelId="{ECB36196-DAC1-264C-A639-F192C9609FC4}" type="pres">
      <dgm:prSet presAssocID="{D6DD63E4-8D30-0248-8A5A-4028C723BFC0}" presName="accentRepeatNode" presStyleLbl="solidFgAcc1" presStyleIdx="0" presStyleCnt="4"/>
      <dgm:spPr/>
    </dgm:pt>
    <dgm:pt modelId="{1E01A190-D2C4-554D-9D51-09C0C37AFB69}" type="pres">
      <dgm:prSet presAssocID="{6E63801A-919C-0D4E-98BF-219571A83FC0}" presName="text_2" presStyleLbl="node1" presStyleIdx="1" presStyleCnt="4">
        <dgm:presLayoutVars>
          <dgm:bulletEnabled val="1"/>
        </dgm:presLayoutVars>
      </dgm:prSet>
      <dgm:spPr/>
    </dgm:pt>
    <dgm:pt modelId="{32BD66E3-8F17-FF46-AB5D-5986693CD676}" type="pres">
      <dgm:prSet presAssocID="{6E63801A-919C-0D4E-98BF-219571A83FC0}" presName="accent_2" presStyleCnt="0"/>
      <dgm:spPr/>
    </dgm:pt>
    <dgm:pt modelId="{D0212F1F-0EC4-4A45-8E43-73A9D5724E2F}" type="pres">
      <dgm:prSet presAssocID="{6E63801A-919C-0D4E-98BF-219571A83FC0}" presName="accentRepeatNode" presStyleLbl="solidFgAcc1" presStyleIdx="1" presStyleCnt="4"/>
      <dgm:spPr/>
    </dgm:pt>
    <dgm:pt modelId="{EE5AE0DD-3B3A-E24C-B7D8-63AB0E415E7C}" type="pres">
      <dgm:prSet presAssocID="{72A2D05E-AA3B-CE43-ACA8-A50BFC8521CA}" presName="text_3" presStyleLbl="node1" presStyleIdx="2" presStyleCnt="4">
        <dgm:presLayoutVars>
          <dgm:bulletEnabled val="1"/>
        </dgm:presLayoutVars>
      </dgm:prSet>
      <dgm:spPr/>
    </dgm:pt>
    <dgm:pt modelId="{68C721AA-F4CD-6740-B46D-FE45B606EE66}" type="pres">
      <dgm:prSet presAssocID="{72A2D05E-AA3B-CE43-ACA8-A50BFC8521CA}" presName="accent_3" presStyleCnt="0"/>
      <dgm:spPr/>
    </dgm:pt>
    <dgm:pt modelId="{E87ECA53-3623-A04C-81A6-71FD324BEB19}" type="pres">
      <dgm:prSet presAssocID="{72A2D05E-AA3B-CE43-ACA8-A50BFC8521CA}" presName="accentRepeatNode" presStyleLbl="solidFgAcc1" presStyleIdx="2" presStyleCnt="4"/>
      <dgm:spPr/>
    </dgm:pt>
    <dgm:pt modelId="{5F5C5AB1-22DB-D740-BC89-C67A62AC5D5E}" type="pres">
      <dgm:prSet presAssocID="{4DD27303-5428-3542-87E1-FDFBA616E78B}" presName="text_4" presStyleLbl="node1" presStyleIdx="3" presStyleCnt="4">
        <dgm:presLayoutVars>
          <dgm:bulletEnabled val="1"/>
        </dgm:presLayoutVars>
      </dgm:prSet>
      <dgm:spPr/>
    </dgm:pt>
    <dgm:pt modelId="{39525476-0940-314E-B861-D84D0292A855}" type="pres">
      <dgm:prSet presAssocID="{4DD27303-5428-3542-87E1-FDFBA616E78B}" presName="accent_4" presStyleCnt="0"/>
      <dgm:spPr/>
    </dgm:pt>
    <dgm:pt modelId="{9EC5A6DC-84DD-E845-9A5A-A4539CB4D347}" type="pres">
      <dgm:prSet presAssocID="{4DD27303-5428-3542-87E1-FDFBA616E78B}" presName="accentRepeatNode" presStyleLbl="solidFgAcc1" presStyleIdx="3" presStyleCnt="4"/>
      <dgm:spPr/>
    </dgm:pt>
  </dgm:ptLst>
  <dgm:cxnLst>
    <dgm:cxn modelId="{8267CB1A-930F-5744-A8A8-23A8FF2B158F}" type="presOf" srcId="{6E63801A-919C-0D4E-98BF-219571A83FC0}" destId="{1E01A190-D2C4-554D-9D51-09C0C37AFB69}" srcOrd="0" destOrd="0" presId="urn:microsoft.com/office/officeart/2008/layout/VerticalCurvedList"/>
    <dgm:cxn modelId="{92EACB1F-5E93-B04A-8B70-14D7D718F6C5}" type="presOf" srcId="{55EEB306-8123-AB48-AD2A-2B7D61FBC7F2}" destId="{EED5B25B-959C-4C40-90DF-B687F31DAECB}" srcOrd="0" destOrd="0" presId="urn:microsoft.com/office/officeart/2008/layout/VerticalCurvedList"/>
    <dgm:cxn modelId="{71909E2D-3BAB-984F-B568-7C58BEC15229}" type="presOf" srcId="{72A2D05E-AA3B-CE43-ACA8-A50BFC8521CA}" destId="{EE5AE0DD-3B3A-E24C-B7D8-63AB0E415E7C}" srcOrd="0" destOrd="0" presId="urn:microsoft.com/office/officeart/2008/layout/VerticalCurvedList"/>
    <dgm:cxn modelId="{22187131-F9E2-0648-A314-79BD945C8910}" type="presOf" srcId="{53464170-074A-944A-B794-58C349196EDF}" destId="{A810AB38-47CE-7147-B0EB-10294BFC4076}" srcOrd="0" destOrd="0" presId="urn:microsoft.com/office/officeart/2008/layout/VerticalCurvedList"/>
    <dgm:cxn modelId="{24724D46-3CB7-C348-AA31-07A25BEFDC9F}" type="presOf" srcId="{D6DD63E4-8D30-0248-8A5A-4028C723BFC0}" destId="{98922BF4-8324-9548-A752-97C416CA7C88}" srcOrd="0" destOrd="0" presId="urn:microsoft.com/office/officeart/2008/layout/VerticalCurvedList"/>
    <dgm:cxn modelId="{EFA74E6E-69CC-104D-ADC3-FFFA245EF4B2}" type="presOf" srcId="{4DD27303-5428-3542-87E1-FDFBA616E78B}" destId="{5F5C5AB1-22DB-D740-BC89-C67A62AC5D5E}" srcOrd="0" destOrd="0" presId="urn:microsoft.com/office/officeart/2008/layout/VerticalCurvedList"/>
    <dgm:cxn modelId="{F1BDD893-D107-E641-8C54-D217C045EAB8}" srcId="{55EEB306-8123-AB48-AD2A-2B7D61FBC7F2}" destId="{72A2D05E-AA3B-CE43-ACA8-A50BFC8521CA}" srcOrd="2" destOrd="0" parTransId="{EC0A17C9-7A90-B444-AF84-4CA9BED3151D}" sibTransId="{DAC42AF4-0A13-4947-ABB0-156F4F96C416}"/>
    <dgm:cxn modelId="{64D31199-F546-F240-B57A-D29EB0C573EF}" srcId="{55EEB306-8123-AB48-AD2A-2B7D61FBC7F2}" destId="{4DD27303-5428-3542-87E1-FDFBA616E78B}" srcOrd="3" destOrd="0" parTransId="{6641FD1B-C85C-3A49-8640-E095DDEE23F6}" sibTransId="{46022BF6-F9A7-AC4B-AD28-48CB156E0E32}"/>
    <dgm:cxn modelId="{04A29EE1-E57F-234E-9D8C-CACA1797D905}" srcId="{55EEB306-8123-AB48-AD2A-2B7D61FBC7F2}" destId="{6E63801A-919C-0D4E-98BF-219571A83FC0}" srcOrd="1" destOrd="0" parTransId="{6A48D6D6-AD6C-3444-8673-9625B5DD2DEB}" sibTransId="{ED324047-5C0F-4643-8D03-5E71BF205470}"/>
    <dgm:cxn modelId="{9CDA5AF3-4D92-0E40-B387-F242077A0D0E}" srcId="{55EEB306-8123-AB48-AD2A-2B7D61FBC7F2}" destId="{D6DD63E4-8D30-0248-8A5A-4028C723BFC0}" srcOrd="0" destOrd="0" parTransId="{B57ADAB4-667B-2C4B-A225-AD530A93326F}" sibTransId="{53464170-074A-944A-B794-58C349196EDF}"/>
    <dgm:cxn modelId="{57EAA117-D9F2-4748-B18B-2D304FC85489}" type="presParOf" srcId="{EED5B25B-959C-4C40-90DF-B687F31DAECB}" destId="{CB628AC5-5E99-774F-9065-A816DC7ACB15}" srcOrd="0" destOrd="0" presId="urn:microsoft.com/office/officeart/2008/layout/VerticalCurvedList"/>
    <dgm:cxn modelId="{C8AC56F7-1BDB-3848-8492-151E1ECD9F5D}" type="presParOf" srcId="{CB628AC5-5E99-774F-9065-A816DC7ACB15}" destId="{75C36FFC-BC55-8348-939A-76F6861C00CC}" srcOrd="0" destOrd="0" presId="urn:microsoft.com/office/officeart/2008/layout/VerticalCurvedList"/>
    <dgm:cxn modelId="{EBF5AA6A-78F5-F041-92D8-7F3971B94262}" type="presParOf" srcId="{75C36FFC-BC55-8348-939A-76F6861C00CC}" destId="{832A9F3B-B9BE-B44D-B8C9-895AD0D1AE09}" srcOrd="0" destOrd="0" presId="urn:microsoft.com/office/officeart/2008/layout/VerticalCurvedList"/>
    <dgm:cxn modelId="{6C533D5E-7482-5A44-9C96-49D43BFDEA3B}" type="presParOf" srcId="{75C36FFC-BC55-8348-939A-76F6861C00CC}" destId="{A810AB38-47CE-7147-B0EB-10294BFC4076}" srcOrd="1" destOrd="0" presId="urn:microsoft.com/office/officeart/2008/layout/VerticalCurvedList"/>
    <dgm:cxn modelId="{3F280951-AF63-5343-A631-E2BFB63B9F81}" type="presParOf" srcId="{75C36FFC-BC55-8348-939A-76F6861C00CC}" destId="{5FA843E1-8EED-7748-BEB2-AED23F777960}" srcOrd="2" destOrd="0" presId="urn:microsoft.com/office/officeart/2008/layout/VerticalCurvedList"/>
    <dgm:cxn modelId="{CC44BEAD-6DAA-7B44-9592-80E59DA2DEEB}" type="presParOf" srcId="{75C36FFC-BC55-8348-939A-76F6861C00CC}" destId="{0D831B8C-0800-8749-8FCE-E2C019C8C1AA}" srcOrd="3" destOrd="0" presId="urn:microsoft.com/office/officeart/2008/layout/VerticalCurvedList"/>
    <dgm:cxn modelId="{6380A4A5-4683-FE41-B3CB-64425635FAD5}" type="presParOf" srcId="{CB628AC5-5E99-774F-9065-A816DC7ACB15}" destId="{98922BF4-8324-9548-A752-97C416CA7C88}" srcOrd="1" destOrd="0" presId="urn:microsoft.com/office/officeart/2008/layout/VerticalCurvedList"/>
    <dgm:cxn modelId="{B33B1AA6-B328-F348-93F0-063A8D2EDBA7}" type="presParOf" srcId="{CB628AC5-5E99-774F-9065-A816DC7ACB15}" destId="{135ADCD9-BEF1-204F-9909-993C7C115C79}" srcOrd="2" destOrd="0" presId="urn:microsoft.com/office/officeart/2008/layout/VerticalCurvedList"/>
    <dgm:cxn modelId="{92B4336B-FA8C-3041-98E8-0CEA0CA72432}" type="presParOf" srcId="{135ADCD9-BEF1-204F-9909-993C7C115C79}" destId="{ECB36196-DAC1-264C-A639-F192C9609FC4}" srcOrd="0" destOrd="0" presId="urn:microsoft.com/office/officeart/2008/layout/VerticalCurvedList"/>
    <dgm:cxn modelId="{0AC8650F-91E8-2247-A0CD-9EDFBB6FCD06}" type="presParOf" srcId="{CB628AC5-5E99-774F-9065-A816DC7ACB15}" destId="{1E01A190-D2C4-554D-9D51-09C0C37AFB69}" srcOrd="3" destOrd="0" presId="urn:microsoft.com/office/officeart/2008/layout/VerticalCurvedList"/>
    <dgm:cxn modelId="{B0651291-6BDA-9249-8201-B977C47A27A5}" type="presParOf" srcId="{CB628AC5-5E99-774F-9065-A816DC7ACB15}" destId="{32BD66E3-8F17-FF46-AB5D-5986693CD676}" srcOrd="4" destOrd="0" presId="urn:microsoft.com/office/officeart/2008/layout/VerticalCurvedList"/>
    <dgm:cxn modelId="{C3FAD8AF-2A64-454E-83D7-C29E294675D9}" type="presParOf" srcId="{32BD66E3-8F17-FF46-AB5D-5986693CD676}" destId="{D0212F1F-0EC4-4A45-8E43-73A9D5724E2F}" srcOrd="0" destOrd="0" presId="urn:microsoft.com/office/officeart/2008/layout/VerticalCurvedList"/>
    <dgm:cxn modelId="{CA3C9359-B2D6-9C4E-BA41-00D787FACA14}" type="presParOf" srcId="{CB628AC5-5E99-774F-9065-A816DC7ACB15}" destId="{EE5AE0DD-3B3A-E24C-B7D8-63AB0E415E7C}" srcOrd="5" destOrd="0" presId="urn:microsoft.com/office/officeart/2008/layout/VerticalCurvedList"/>
    <dgm:cxn modelId="{79B0EED8-F358-AF4B-AC04-94AE9A232563}" type="presParOf" srcId="{CB628AC5-5E99-774F-9065-A816DC7ACB15}" destId="{68C721AA-F4CD-6740-B46D-FE45B606EE66}" srcOrd="6" destOrd="0" presId="urn:microsoft.com/office/officeart/2008/layout/VerticalCurvedList"/>
    <dgm:cxn modelId="{A818B3F7-3106-474F-8CB6-A82FE4893AFA}" type="presParOf" srcId="{68C721AA-F4CD-6740-B46D-FE45B606EE66}" destId="{E87ECA53-3623-A04C-81A6-71FD324BEB19}" srcOrd="0" destOrd="0" presId="urn:microsoft.com/office/officeart/2008/layout/VerticalCurvedList"/>
    <dgm:cxn modelId="{9B5102E8-3DFE-B441-8983-269BCCEEC633}" type="presParOf" srcId="{CB628AC5-5E99-774F-9065-A816DC7ACB15}" destId="{5F5C5AB1-22DB-D740-BC89-C67A62AC5D5E}" srcOrd="7" destOrd="0" presId="urn:microsoft.com/office/officeart/2008/layout/VerticalCurvedList"/>
    <dgm:cxn modelId="{ADCFF64D-3853-3340-898E-56604F27F42B}" type="presParOf" srcId="{CB628AC5-5E99-774F-9065-A816DC7ACB15}" destId="{39525476-0940-314E-B861-D84D0292A855}" srcOrd="8" destOrd="0" presId="urn:microsoft.com/office/officeart/2008/layout/VerticalCurvedList"/>
    <dgm:cxn modelId="{FC250795-EDBA-5941-9A4A-4D8B336DB938}" type="presParOf" srcId="{39525476-0940-314E-B861-D84D0292A855}" destId="{9EC5A6DC-84DD-E845-9A5A-A4539CB4D3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EEB306-8123-AB48-AD2A-2B7D61FBC7F2}" type="doc">
      <dgm:prSet loTypeId="urn:microsoft.com/office/officeart/2008/layout/VerticalCurvedList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6DD63E4-8D30-0248-8A5A-4028C723BFC0}">
      <dgm:prSet phldrT="[Text]"/>
      <dgm:spPr/>
      <dgm:t>
        <a:bodyPr/>
        <a:lstStyle/>
        <a:p>
          <a:r>
            <a:rPr lang="en-US"/>
            <a:t>Important</a:t>
          </a:r>
        </a:p>
      </dgm:t>
    </dgm:pt>
    <dgm:pt modelId="{B57ADAB4-667B-2C4B-A225-AD530A93326F}" type="parTrans" cxnId="{9CDA5AF3-4D92-0E40-B387-F242077A0D0E}">
      <dgm:prSet/>
      <dgm:spPr/>
      <dgm:t>
        <a:bodyPr/>
        <a:lstStyle/>
        <a:p>
          <a:endParaRPr lang="en-US"/>
        </a:p>
      </dgm:t>
    </dgm:pt>
    <dgm:pt modelId="{53464170-074A-944A-B794-58C349196EDF}" type="sibTrans" cxnId="{9CDA5AF3-4D92-0E40-B387-F242077A0D0E}">
      <dgm:prSet/>
      <dgm:spPr/>
      <dgm:t>
        <a:bodyPr/>
        <a:lstStyle/>
        <a:p>
          <a:endParaRPr lang="en-US"/>
        </a:p>
      </dgm:t>
    </dgm:pt>
    <dgm:pt modelId="{6E63801A-919C-0D4E-98BF-219571A83FC0}">
      <dgm:prSet phldrT="[Text]"/>
      <dgm:spPr/>
      <dgm:t>
        <a:bodyPr/>
        <a:lstStyle/>
        <a:p>
          <a:r>
            <a:rPr lang="en-US"/>
            <a:t>Consultant</a:t>
          </a:r>
        </a:p>
      </dgm:t>
    </dgm:pt>
    <dgm:pt modelId="{6A48D6D6-AD6C-3444-8673-9625B5DD2DEB}" type="parTrans" cxnId="{04A29EE1-E57F-234E-9D8C-CACA1797D905}">
      <dgm:prSet/>
      <dgm:spPr/>
      <dgm:t>
        <a:bodyPr/>
        <a:lstStyle/>
        <a:p>
          <a:endParaRPr lang="en-US"/>
        </a:p>
      </dgm:t>
    </dgm:pt>
    <dgm:pt modelId="{ED324047-5C0F-4643-8D03-5E71BF205470}" type="sibTrans" cxnId="{04A29EE1-E57F-234E-9D8C-CACA1797D905}">
      <dgm:prSet/>
      <dgm:spPr/>
      <dgm:t>
        <a:bodyPr/>
        <a:lstStyle/>
        <a:p>
          <a:endParaRPr lang="en-US"/>
        </a:p>
      </dgm:t>
    </dgm:pt>
    <dgm:pt modelId="{72A2D05E-AA3B-CE43-ACA8-A50BFC8521CA}">
      <dgm:prSet phldrT="[Text]"/>
      <dgm:spPr/>
      <dgm:t>
        <a:bodyPr/>
        <a:lstStyle/>
        <a:p>
          <a:r>
            <a:rPr lang="en-US"/>
            <a:t>Staff</a:t>
          </a:r>
        </a:p>
      </dgm:t>
    </dgm:pt>
    <dgm:pt modelId="{EC0A17C9-7A90-B444-AF84-4CA9BED3151D}" type="parTrans" cxnId="{F1BDD893-D107-E641-8C54-D217C045EAB8}">
      <dgm:prSet/>
      <dgm:spPr/>
      <dgm:t>
        <a:bodyPr/>
        <a:lstStyle/>
        <a:p>
          <a:endParaRPr lang="en-US"/>
        </a:p>
      </dgm:t>
    </dgm:pt>
    <dgm:pt modelId="{DAC42AF4-0A13-4947-ABB0-156F4F96C416}" type="sibTrans" cxnId="{F1BDD893-D107-E641-8C54-D217C045EAB8}">
      <dgm:prSet/>
      <dgm:spPr/>
      <dgm:t>
        <a:bodyPr/>
        <a:lstStyle/>
        <a:p>
          <a:endParaRPr lang="en-US"/>
        </a:p>
      </dgm:t>
    </dgm:pt>
    <dgm:pt modelId="{4DD27303-5428-3542-87E1-FDFBA616E78B}">
      <dgm:prSet phldrT="[Text]"/>
      <dgm:spPr/>
      <dgm:t>
        <a:bodyPr/>
        <a:lstStyle/>
        <a:p>
          <a:r>
            <a:rPr lang="en-US"/>
            <a:t>Stylistic </a:t>
          </a:r>
          <a:r>
            <a:rPr lang="en-US" err="1"/>
            <a:t>consistancy</a:t>
          </a:r>
          <a:endParaRPr lang="en-US"/>
        </a:p>
      </dgm:t>
    </dgm:pt>
    <dgm:pt modelId="{6641FD1B-C85C-3A49-8640-E095DDEE23F6}" type="parTrans" cxnId="{64D31199-F546-F240-B57A-D29EB0C573EF}">
      <dgm:prSet/>
      <dgm:spPr/>
      <dgm:t>
        <a:bodyPr/>
        <a:lstStyle/>
        <a:p>
          <a:endParaRPr lang="en-US"/>
        </a:p>
      </dgm:t>
    </dgm:pt>
    <dgm:pt modelId="{46022BF6-F9A7-AC4B-AD28-48CB156E0E32}" type="sibTrans" cxnId="{64D31199-F546-F240-B57A-D29EB0C573EF}">
      <dgm:prSet/>
      <dgm:spPr/>
      <dgm:t>
        <a:bodyPr/>
        <a:lstStyle/>
        <a:p>
          <a:endParaRPr lang="en-US"/>
        </a:p>
      </dgm:t>
    </dgm:pt>
    <dgm:pt modelId="{EED5B25B-959C-4C40-90DF-B687F31DAECB}" type="pres">
      <dgm:prSet presAssocID="{55EEB306-8123-AB48-AD2A-2B7D61FBC7F2}" presName="Name0" presStyleCnt="0">
        <dgm:presLayoutVars>
          <dgm:chMax val="7"/>
          <dgm:chPref val="7"/>
          <dgm:dir/>
        </dgm:presLayoutVars>
      </dgm:prSet>
      <dgm:spPr/>
    </dgm:pt>
    <dgm:pt modelId="{CB628AC5-5E99-774F-9065-A816DC7ACB15}" type="pres">
      <dgm:prSet presAssocID="{55EEB306-8123-AB48-AD2A-2B7D61FBC7F2}" presName="Name1" presStyleCnt="0"/>
      <dgm:spPr/>
    </dgm:pt>
    <dgm:pt modelId="{75C36FFC-BC55-8348-939A-76F6861C00CC}" type="pres">
      <dgm:prSet presAssocID="{55EEB306-8123-AB48-AD2A-2B7D61FBC7F2}" presName="cycle" presStyleCnt="0"/>
      <dgm:spPr/>
    </dgm:pt>
    <dgm:pt modelId="{832A9F3B-B9BE-B44D-B8C9-895AD0D1AE09}" type="pres">
      <dgm:prSet presAssocID="{55EEB306-8123-AB48-AD2A-2B7D61FBC7F2}" presName="srcNode" presStyleLbl="node1" presStyleIdx="0" presStyleCnt="4"/>
      <dgm:spPr/>
    </dgm:pt>
    <dgm:pt modelId="{A810AB38-47CE-7147-B0EB-10294BFC4076}" type="pres">
      <dgm:prSet presAssocID="{55EEB306-8123-AB48-AD2A-2B7D61FBC7F2}" presName="conn" presStyleLbl="parChTrans1D2" presStyleIdx="0" presStyleCnt="1"/>
      <dgm:spPr/>
    </dgm:pt>
    <dgm:pt modelId="{5FA843E1-8EED-7748-BEB2-AED23F777960}" type="pres">
      <dgm:prSet presAssocID="{55EEB306-8123-AB48-AD2A-2B7D61FBC7F2}" presName="extraNode" presStyleLbl="node1" presStyleIdx="0" presStyleCnt="4"/>
      <dgm:spPr/>
    </dgm:pt>
    <dgm:pt modelId="{0D831B8C-0800-8749-8FCE-E2C019C8C1AA}" type="pres">
      <dgm:prSet presAssocID="{55EEB306-8123-AB48-AD2A-2B7D61FBC7F2}" presName="dstNode" presStyleLbl="node1" presStyleIdx="0" presStyleCnt="4"/>
      <dgm:spPr/>
    </dgm:pt>
    <dgm:pt modelId="{98922BF4-8324-9548-A752-97C416CA7C88}" type="pres">
      <dgm:prSet presAssocID="{D6DD63E4-8D30-0248-8A5A-4028C723BFC0}" presName="text_1" presStyleLbl="node1" presStyleIdx="0" presStyleCnt="4" custLinFactNeighborX="-1892" custLinFactNeighborY="-484">
        <dgm:presLayoutVars>
          <dgm:bulletEnabled val="1"/>
        </dgm:presLayoutVars>
      </dgm:prSet>
      <dgm:spPr/>
    </dgm:pt>
    <dgm:pt modelId="{135ADCD9-BEF1-204F-9909-993C7C115C79}" type="pres">
      <dgm:prSet presAssocID="{D6DD63E4-8D30-0248-8A5A-4028C723BFC0}" presName="accent_1" presStyleCnt="0"/>
      <dgm:spPr/>
    </dgm:pt>
    <dgm:pt modelId="{ECB36196-DAC1-264C-A639-F192C9609FC4}" type="pres">
      <dgm:prSet presAssocID="{D6DD63E4-8D30-0248-8A5A-4028C723BFC0}" presName="accentRepeatNode" presStyleLbl="solidFgAcc1" presStyleIdx="0" presStyleCnt="4"/>
      <dgm:spPr/>
    </dgm:pt>
    <dgm:pt modelId="{1E01A190-D2C4-554D-9D51-09C0C37AFB69}" type="pres">
      <dgm:prSet presAssocID="{6E63801A-919C-0D4E-98BF-219571A83FC0}" presName="text_2" presStyleLbl="node1" presStyleIdx="1" presStyleCnt="4">
        <dgm:presLayoutVars>
          <dgm:bulletEnabled val="1"/>
        </dgm:presLayoutVars>
      </dgm:prSet>
      <dgm:spPr/>
    </dgm:pt>
    <dgm:pt modelId="{32BD66E3-8F17-FF46-AB5D-5986693CD676}" type="pres">
      <dgm:prSet presAssocID="{6E63801A-919C-0D4E-98BF-219571A83FC0}" presName="accent_2" presStyleCnt="0"/>
      <dgm:spPr/>
    </dgm:pt>
    <dgm:pt modelId="{D0212F1F-0EC4-4A45-8E43-73A9D5724E2F}" type="pres">
      <dgm:prSet presAssocID="{6E63801A-919C-0D4E-98BF-219571A83FC0}" presName="accentRepeatNode" presStyleLbl="solidFgAcc1" presStyleIdx="1" presStyleCnt="4"/>
      <dgm:spPr/>
    </dgm:pt>
    <dgm:pt modelId="{EE5AE0DD-3B3A-E24C-B7D8-63AB0E415E7C}" type="pres">
      <dgm:prSet presAssocID="{72A2D05E-AA3B-CE43-ACA8-A50BFC8521CA}" presName="text_3" presStyleLbl="node1" presStyleIdx="2" presStyleCnt="4">
        <dgm:presLayoutVars>
          <dgm:bulletEnabled val="1"/>
        </dgm:presLayoutVars>
      </dgm:prSet>
      <dgm:spPr/>
    </dgm:pt>
    <dgm:pt modelId="{68C721AA-F4CD-6740-B46D-FE45B606EE66}" type="pres">
      <dgm:prSet presAssocID="{72A2D05E-AA3B-CE43-ACA8-A50BFC8521CA}" presName="accent_3" presStyleCnt="0"/>
      <dgm:spPr/>
    </dgm:pt>
    <dgm:pt modelId="{E87ECA53-3623-A04C-81A6-71FD324BEB19}" type="pres">
      <dgm:prSet presAssocID="{72A2D05E-AA3B-CE43-ACA8-A50BFC8521CA}" presName="accentRepeatNode" presStyleLbl="solidFgAcc1" presStyleIdx="2" presStyleCnt="4"/>
      <dgm:spPr/>
    </dgm:pt>
    <dgm:pt modelId="{5F5C5AB1-22DB-D740-BC89-C67A62AC5D5E}" type="pres">
      <dgm:prSet presAssocID="{4DD27303-5428-3542-87E1-FDFBA616E78B}" presName="text_4" presStyleLbl="node1" presStyleIdx="3" presStyleCnt="4">
        <dgm:presLayoutVars>
          <dgm:bulletEnabled val="1"/>
        </dgm:presLayoutVars>
      </dgm:prSet>
      <dgm:spPr/>
    </dgm:pt>
    <dgm:pt modelId="{39525476-0940-314E-B861-D84D0292A855}" type="pres">
      <dgm:prSet presAssocID="{4DD27303-5428-3542-87E1-FDFBA616E78B}" presName="accent_4" presStyleCnt="0"/>
      <dgm:spPr/>
    </dgm:pt>
    <dgm:pt modelId="{9EC5A6DC-84DD-E845-9A5A-A4539CB4D347}" type="pres">
      <dgm:prSet presAssocID="{4DD27303-5428-3542-87E1-FDFBA616E78B}" presName="accentRepeatNode" presStyleLbl="solidFgAcc1" presStyleIdx="3" presStyleCnt="4"/>
      <dgm:spPr/>
    </dgm:pt>
  </dgm:ptLst>
  <dgm:cxnLst>
    <dgm:cxn modelId="{8267CB1A-930F-5744-A8A8-23A8FF2B158F}" type="presOf" srcId="{6E63801A-919C-0D4E-98BF-219571A83FC0}" destId="{1E01A190-D2C4-554D-9D51-09C0C37AFB69}" srcOrd="0" destOrd="0" presId="urn:microsoft.com/office/officeart/2008/layout/VerticalCurvedList"/>
    <dgm:cxn modelId="{92EACB1F-5E93-B04A-8B70-14D7D718F6C5}" type="presOf" srcId="{55EEB306-8123-AB48-AD2A-2B7D61FBC7F2}" destId="{EED5B25B-959C-4C40-90DF-B687F31DAECB}" srcOrd="0" destOrd="0" presId="urn:microsoft.com/office/officeart/2008/layout/VerticalCurvedList"/>
    <dgm:cxn modelId="{71909E2D-3BAB-984F-B568-7C58BEC15229}" type="presOf" srcId="{72A2D05E-AA3B-CE43-ACA8-A50BFC8521CA}" destId="{EE5AE0DD-3B3A-E24C-B7D8-63AB0E415E7C}" srcOrd="0" destOrd="0" presId="urn:microsoft.com/office/officeart/2008/layout/VerticalCurvedList"/>
    <dgm:cxn modelId="{22187131-F9E2-0648-A314-79BD945C8910}" type="presOf" srcId="{53464170-074A-944A-B794-58C349196EDF}" destId="{A810AB38-47CE-7147-B0EB-10294BFC4076}" srcOrd="0" destOrd="0" presId="urn:microsoft.com/office/officeart/2008/layout/VerticalCurvedList"/>
    <dgm:cxn modelId="{24724D46-3CB7-C348-AA31-07A25BEFDC9F}" type="presOf" srcId="{D6DD63E4-8D30-0248-8A5A-4028C723BFC0}" destId="{98922BF4-8324-9548-A752-97C416CA7C88}" srcOrd="0" destOrd="0" presId="urn:microsoft.com/office/officeart/2008/layout/VerticalCurvedList"/>
    <dgm:cxn modelId="{EFA74E6E-69CC-104D-ADC3-FFFA245EF4B2}" type="presOf" srcId="{4DD27303-5428-3542-87E1-FDFBA616E78B}" destId="{5F5C5AB1-22DB-D740-BC89-C67A62AC5D5E}" srcOrd="0" destOrd="0" presId="urn:microsoft.com/office/officeart/2008/layout/VerticalCurvedList"/>
    <dgm:cxn modelId="{F1BDD893-D107-E641-8C54-D217C045EAB8}" srcId="{55EEB306-8123-AB48-AD2A-2B7D61FBC7F2}" destId="{72A2D05E-AA3B-CE43-ACA8-A50BFC8521CA}" srcOrd="2" destOrd="0" parTransId="{EC0A17C9-7A90-B444-AF84-4CA9BED3151D}" sibTransId="{DAC42AF4-0A13-4947-ABB0-156F4F96C416}"/>
    <dgm:cxn modelId="{64D31199-F546-F240-B57A-D29EB0C573EF}" srcId="{55EEB306-8123-AB48-AD2A-2B7D61FBC7F2}" destId="{4DD27303-5428-3542-87E1-FDFBA616E78B}" srcOrd="3" destOrd="0" parTransId="{6641FD1B-C85C-3A49-8640-E095DDEE23F6}" sibTransId="{46022BF6-F9A7-AC4B-AD28-48CB156E0E32}"/>
    <dgm:cxn modelId="{04A29EE1-E57F-234E-9D8C-CACA1797D905}" srcId="{55EEB306-8123-AB48-AD2A-2B7D61FBC7F2}" destId="{6E63801A-919C-0D4E-98BF-219571A83FC0}" srcOrd="1" destOrd="0" parTransId="{6A48D6D6-AD6C-3444-8673-9625B5DD2DEB}" sibTransId="{ED324047-5C0F-4643-8D03-5E71BF205470}"/>
    <dgm:cxn modelId="{9CDA5AF3-4D92-0E40-B387-F242077A0D0E}" srcId="{55EEB306-8123-AB48-AD2A-2B7D61FBC7F2}" destId="{D6DD63E4-8D30-0248-8A5A-4028C723BFC0}" srcOrd="0" destOrd="0" parTransId="{B57ADAB4-667B-2C4B-A225-AD530A93326F}" sibTransId="{53464170-074A-944A-B794-58C349196EDF}"/>
    <dgm:cxn modelId="{57EAA117-D9F2-4748-B18B-2D304FC85489}" type="presParOf" srcId="{EED5B25B-959C-4C40-90DF-B687F31DAECB}" destId="{CB628AC5-5E99-774F-9065-A816DC7ACB15}" srcOrd="0" destOrd="0" presId="urn:microsoft.com/office/officeart/2008/layout/VerticalCurvedList"/>
    <dgm:cxn modelId="{C8AC56F7-1BDB-3848-8492-151E1ECD9F5D}" type="presParOf" srcId="{CB628AC5-5E99-774F-9065-A816DC7ACB15}" destId="{75C36FFC-BC55-8348-939A-76F6861C00CC}" srcOrd="0" destOrd="0" presId="urn:microsoft.com/office/officeart/2008/layout/VerticalCurvedList"/>
    <dgm:cxn modelId="{EBF5AA6A-78F5-F041-92D8-7F3971B94262}" type="presParOf" srcId="{75C36FFC-BC55-8348-939A-76F6861C00CC}" destId="{832A9F3B-B9BE-B44D-B8C9-895AD0D1AE09}" srcOrd="0" destOrd="0" presId="urn:microsoft.com/office/officeart/2008/layout/VerticalCurvedList"/>
    <dgm:cxn modelId="{6C533D5E-7482-5A44-9C96-49D43BFDEA3B}" type="presParOf" srcId="{75C36FFC-BC55-8348-939A-76F6861C00CC}" destId="{A810AB38-47CE-7147-B0EB-10294BFC4076}" srcOrd="1" destOrd="0" presId="urn:microsoft.com/office/officeart/2008/layout/VerticalCurvedList"/>
    <dgm:cxn modelId="{3F280951-AF63-5343-A631-E2BFB63B9F81}" type="presParOf" srcId="{75C36FFC-BC55-8348-939A-76F6861C00CC}" destId="{5FA843E1-8EED-7748-BEB2-AED23F777960}" srcOrd="2" destOrd="0" presId="urn:microsoft.com/office/officeart/2008/layout/VerticalCurvedList"/>
    <dgm:cxn modelId="{CC44BEAD-6DAA-7B44-9592-80E59DA2DEEB}" type="presParOf" srcId="{75C36FFC-BC55-8348-939A-76F6861C00CC}" destId="{0D831B8C-0800-8749-8FCE-E2C019C8C1AA}" srcOrd="3" destOrd="0" presId="urn:microsoft.com/office/officeart/2008/layout/VerticalCurvedList"/>
    <dgm:cxn modelId="{6380A4A5-4683-FE41-B3CB-64425635FAD5}" type="presParOf" srcId="{CB628AC5-5E99-774F-9065-A816DC7ACB15}" destId="{98922BF4-8324-9548-A752-97C416CA7C88}" srcOrd="1" destOrd="0" presId="urn:microsoft.com/office/officeart/2008/layout/VerticalCurvedList"/>
    <dgm:cxn modelId="{B33B1AA6-B328-F348-93F0-063A8D2EDBA7}" type="presParOf" srcId="{CB628AC5-5E99-774F-9065-A816DC7ACB15}" destId="{135ADCD9-BEF1-204F-9909-993C7C115C79}" srcOrd="2" destOrd="0" presId="urn:microsoft.com/office/officeart/2008/layout/VerticalCurvedList"/>
    <dgm:cxn modelId="{92B4336B-FA8C-3041-98E8-0CEA0CA72432}" type="presParOf" srcId="{135ADCD9-BEF1-204F-9909-993C7C115C79}" destId="{ECB36196-DAC1-264C-A639-F192C9609FC4}" srcOrd="0" destOrd="0" presId="urn:microsoft.com/office/officeart/2008/layout/VerticalCurvedList"/>
    <dgm:cxn modelId="{0AC8650F-91E8-2247-A0CD-9EDFBB6FCD06}" type="presParOf" srcId="{CB628AC5-5E99-774F-9065-A816DC7ACB15}" destId="{1E01A190-D2C4-554D-9D51-09C0C37AFB69}" srcOrd="3" destOrd="0" presId="urn:microsoft.com/office/officeart/2008/layout/VerticalCurvedList"/>
    <dgm:cxn modelId="{B0651291-6BDA-9249-8201-B977C47A27A5}" type="presParOf" srcId="{CB628AC5-5E99-774F-9065-A816DC7ACB15}" destId="{32BD66E3-8F17-FF46-AB5D-5986693CD676}" srcOrd="4" destOrd="0" presId="urn:microsoft.com/office/officeart/2008/layout/VerticalCurvedList"/>
    <dgm:cxn modelId="{C3FAD8AF-2A64-454E-83D7-C29E294675D9}" type="presParOf" srcId="{32BD66E3-8F17-FF46-AB5D-5986693CD676}" destId="{D0212F1F-0EC4-4A45-8E43-73A9D5724E2F}" srcOrd="0" destOrd="0" presId="urn:microsoft.com/office/officeart/2008/layout/VerticalCurvedList"/>
    <dgm:cxn modelId="{CA3C9359-B2D6-9C4E-BA41-00D787FACA14}" type="presParOf" srcId="{CB628AC5-5E99-774F-9065-A816DC7ACB15}" destId="{EE5AE0DD-3B3A-E24C-B7D8-63AB0E415E7C}" srcOrd="5" destOrd="0" presId="urn:microsoft.com/office/officeart/2008/layout/VerticalCurvedList"/>
    <dgm:cxn modelId="{79B0EED8-F358-AF4B-AC04-94AE9A232563}" type="presParOf" srcId="{CB628AC5-5E99-774F-9065-A816DC7ACB15}" destId="{68C721AA-F4CD-6740-B46D-FE45B606EE66}" srcOrd="6" destOrd="0" presId="urn:microsoft.com/office/officeart/2008/layout/VerticalCurvedList"/>
    <dgm:cxn modelId="{A818B3F7-3106-474F-8CB6-A82FE4893AFA}" type="presParOf" srcId="{68C721AA-F4CD-6740-B46D-FE45B606EE66}" destId="{E87ECA53-3623-A04C-81A6-71FD324BEB19}" srcOrd="0" destOrd="0" presId="urn:microsoft.com/office/officeart/2008/layout/VerticalCurvedList"/>
    <dgm:cxn modelId="{9B5102E8-3DFE-B441-8983-269BCCEEC633}" type="presParOf" srcId="{CB628AC5-5E99-774F-9065-A816DC7ACB15}" destId="{5F5C5AB1-22DB-D740-BC89-C67A62AC5D5E}" srcOrd="7" destOrd="0" presId="urn:microsoft.com/office/officeart/2008/layout/VerticalCurvedList"/>
    <dgm:cxn modelId="{ADCFF64D-3853-3340-898E-56604F27F42B}" type="presParOf" srcId="{CB628AC5-5E99-774F-9065-A816DC7ACB15}" destId="{39525476-0940-314E-B861-D84D0292A855}" srcOrd="8" destOrd="0" presId="urn:microsoft.com/office/officeart/2008/layout/VerticalCurvedList"/>
    <dgm:cxn modelId="{FC250795-EDBA-5941-9A4A-4D8B336DB938}" type="presParOf" srcId="{39525476-0940-314E-B861-D84D0292A855}" destId="{9EC5A6DC-84DD-E845-9A5A-A4539CB4D3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5EEB306-8123-AB48-AD2A-2B7D61FBC7F2}" type="doc">
      <dgm:prSet loTypeId="urn:microsoft.com/office/officeart/2008/layout/VerticalCurvedList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6DD63E4-8D30-0248-8A5A-4028C723BFC0}">
      <dgm:prSet phldrT="[Text]"/>
      <dgm:spPr/>
      <dgm:t>
        <a:bodyPr/>
        <a:lstStyle/>
        <a:p>
          <a:r>
            <a:rPr lang="en-US"/>
            <a:t>Rise</a:t>
          </a:r>
        </a:p>
      </dgm:t>
    </dgm:pt>
    <dgm:pt modelId="{B57ADAB4-667B-2C4B-A225-AD530A93326F}" type="parTrans" cxnId="{9CDA5AF3-4D92-0E40-B387-F242077A0D0E}">
      <dgm:prSet/>
      <dgm:spPr/>
      <dgm:t>
        <a:bodyPr/>
        <a:lstStyle/>
        <a:p>
          <a:endParaRPr lang="en-US"/>
        </a:p>
      </dgm:t>
    </dgm:pt>
    <dgm:pt modelId="{53464170-074A-944A-B794-58C349196EDF}" type="sibTrans" cxnId="{9CDA5AF3-4D92-0E40-B387-F242077A0D0E}">
      <dgm:prSet/>
      <dgm:spPr/>
      <dgm:t>
        <a:bodyPr/>
        <a:lstStyle/>
        <a:p>
          <a:endParaRPr lang="en-US"/>
        </a:p>
      </dgm:t>
    </dgm:pt>
    <dgm:pt modelId="{6E63801A-919C-0D4E-98BF-219571A83FC0}">
      <dgm:prSet phldrT="[Text]"/>
      <dgm:spPr/>
      <dgm:t>
        <a:bodyPr/>
        <a:lstStyle/>
        <a:p>
          <a:r>
            <a:rPr lang="en-US"/>
            <a:t>Storyline</a:t>
          </a:r>
        </a:p>
      </dgm:t>
    </dgm:pt>
    <dgm:pt modelId="{6A48D6D6-AD6C-3444-8673-9625B5DD2DEB}" type="parTrans" cxnId="{04A29EE1-E57F-234E-9D8C-CACA1797D905}">
      <dgm:prSet/>
      <dgm:spPr/>
      <dgm:t>
        <a:bodyPr/>
        <a:lstStyle/>
        <a:p>
          <a:endParaRPr lang="en-US"/>
        </a:p>
      </dgm:t>
    </dgm:pt>
    <dgm:pt modelId="{ED324047-5C0F-4643-8D03-5E71BF205470}" type="sibTrans" cxnId="{04A29EE1-E57F-234E-9D8C-CACA1797D905}">
      <dgm:prSet/>
      <dgm:spPr/>
      <dgm:t>
        <a:bodyPr/>
        <a:lstStyle/>
        <a:p>
          <a:endParaRPr lang="en-US"/>
        </a:p>
      </dgm:t>
    </dgm:pt>
    <dgm:pt modelId="{72A2D05E-AA3B-CE43-ACA8-A50BFC8521CA}">
      <dgm:prSet phldrT="[Text]"/>
      <dgm:spPr/>
      <dgm:t>
        <a:bodyPr/>
        <a:lstStyle/>
        <a:p>
          <a:r>
            <a:rPr lang="en-US"/>
            <a:t>InnoVersity</a:t>
          </a:r>
        </a:p>
      </dgm:t>
    </dgm:pt>
    <dgm:pt modelId="{EC0A17C9-7A90-B444-AF84-4CA9BED3151D}" type="parTrans" cxnId="{F1BDD893-D107-E641-8C54-D217C045EAB8}">
      <dgm:prSet/>
      <dgm:spPr/>
      <dgm:t>
        <a:bodyPr/>
        <a:lstStyle/>
        <a:p>
          <a:endParaRPr lang="en-US"/>
        </a:p>
      </dgm:t>
    </dgm:pt>
    <dgm:pt modelId="{DAC42AF4-0A13-4947-ABB0-156F4F96C416}" type="sibTrans" cxnId="{F1BDD893-D107-E641-8C54-D217C045EAB8}">
      <dgm:prSet/>
      <dgm:spPr/>
      <dgm:t>
        <a:bodyPr/>
        <a:lstStyle/>
        <a:p>
          <a:endParaRPr lang="en-US"/>
        </a:p>
      </dgm:t>
    </dgm:pt>
    <dgm:pt modelId="{4DD27303-5428-3542-87E1-FDFBA616E78B}">
      <dgm:prSet phldrT="[Text]"/>
      <dgm:spPr/>
      <dgm:t>
        <a:bodyPr/>
        <a:lstStyle/>
        <a:p>
          <a:r>
            <a:rPr lang="en-US"/>
            <a:t>Staff</a:t>
          </a:r>
        </a:p>
      </dgm:t>
    </dgm:pt>
    <dgm:pt modelId="{6641FD1B-C85C-3A49-8640-E095DDEE23F6}" type="parTrans" cxnId="{64D31199-F546-F240-B57A-D29EB0C573EF}">
      <dgm:prSet/>
      <dgm:spPr/>
      <dgm:t>
        <a:bodyPr/>
        <a:lstStyle/>
        <a:p>
          <a:endParaRPr lang="en-US"/>
        </a:p>
      </dgm:t>
    </dgm:pt>
    <dgm:pt modelId="{46022BF6-F9A7-AC4B-AD28-48CB156E0E32}" type="sibTrans" cxnId="{64D31199-F546-F240-B57A-D29EB0C573EF}">
      <dgm:prSet/>
      <dgm:spPr/>
      <dgm:t>
        <a:bodyPr/>
        <a:lstStyle/>
        <a:p>
          <a:endParaRPr lang="en-US"/>
        </a:p>
      </dgm:t>
    </dgm:pt>
    <dgm:pt modelId="{EED5B25B-959C-4C40-90DF-B687F31DAECB}" type="pres">
      <dgm:prSet presAssocID="{55EEB306-8123-AB48-AD2A-2B7D61FBC7F2}" presName="Name0" presStyleCnt="0">
        <dgm:presLayoutVars>
          <dgm:chMax val="7"/>
          <dgm:chPref val="7"/>
          <dgm:dir/>
        </dgm:presLayoutVars>
      </dgm:prSet>
      <dgm:spPr/>
    </dgm:pt>
    <dgm:pt modelId="{CB628AC5-5E99-774F-9065-A816DC7ACB15}" type="pres">
      <dgm:prSet presAssocID="{55EEB306-8123-AB48-AD2A-2B7D61FBC7F2}" presName="Name1" presStyleCnt="0"/>
      <dgm:spPr/>
    </dgm:pt>
    <dgm:pt modelId="{75C36FFC-BC55-8348-939A-76F6861C00CC}" type="pres">
      <dgm:prSet presAssocID="{55EEB306-8123-AB48-AD2A-2B7D61FBC7F2}" presName="cycle" presStyleCnt="0"/>
      <dgm:spPr/>
    </dgm:pt>
    <dgm:pt modelId="{832A9F3B-B9BE-B44D-B8C9-895AD0D1AE09}" type="pres">
      <dgm:prSet presAssocID="{55EEB306-8123-AB48-AD2A-2B7D61FBC7F2}" presName="srcNode" presStyleLbl="node1" presStyleIdx="0" presStyleCnt="4"/>
      <dgm:spPr/>
    </dgm:pt>
    <dgm:pt modelId="{A810AB38-47CE-7147-B0EB-10294BFC4076}" type="pres">
      <dgm:prSet presAssocID="{55EEB306-8123-AB48-AD2A-2B7D61FBC7F2}" presName="conn" presStyleLbl="parChTrans1D2" presStyleIdx="0" presStyleCnt="1"/>
      <dgm:spPr/>
    </dgm:pt>
    <dgm:pt modelId="{5FA843E1-8EED-7748-BEB2-AED23F777960}" type="pres">
      <dgm:prSet presAssocID="{55EEB306-8123-AB48-AD2A-2B7D61FBC7F2}" presName="extraNode" presStyleLbl="node1" presStyleIdx="0" presStyleCnt="4"/>
      <dgm:spPr/>
    </dgm:pt>
    <dgm:pt modelId="{0D831B8C-0800-8749-8FCE-E2C019C8C1AA}" type="pres">
      <dgm:prSet presAssocID="{55EEB306-8123-AB48-AD2A-2B7D61FBC7F2}" presName="dstNode" presStyleLbl="node1" presStyleIdx="0" presStyleCnt="4"/>
      <dgm:spPr/>
    </dgm:pt>
    <dgm:pt modelId="{98922BF4-8324-9548-A752-97C416CA7C88}" type="pres">
      <dgm:prSet presAssocID="{D6DD63E4-8D30-0248-8A5A-4028C723BFC0}" presName="text_1" presStyleLbl="node1" presStyleIdx="0" presStyleCnt="4" custLinFactNeighborX="-1892" custLinFactNeighborY="-8976">
        <dgm:presLayoutVars>
          <dgm:bulletEnabled val="1"/>
        </dgm:presLayoutVars>
      </dgm:prSet>
      <dgm:spPr/>
    </dgm:pt>
    <dgm:pt modelId="{135ADCD9-BEF1-204F-9909-993C7C115C79}" type="pres">
      <dgm:prSet presAssocID="{D6DD63E4-8D30-0248-8A5A-4028C723BFC0}" presName="accent_1" presStyleCnt="0"/>
      <dgm:spPr/>
    </dgm:pt>
    <dgm:pt modelId="{ECB36196-DAC1-264C-A639-F192C9609FC4}" type="pres">
      <dgm:prSet presAssocID="{D6DD63E4-8D30-0248-8A5A-4028C723BFC0}" presName="accentRepeatNode" presStyleLbl="solidFgAcc1" presStyleIdx="0" presStyleCnt="4"/>
      <dgm:spPr/>
    </dgm:pt>
    <dgm:pt modelId="{1E01A190-D2C4-554D-9D51-09C0C37AFB69}" type="pres">
      <dgm:prSet presAssocID="{6E63801A-919C-0D4E-98BF-219571A83FC0}" presName="text_2" presStyleLbl="node1" presStyleIdx="1" presStyleCnt="4">
        <dgm:presLayoutVars>
          <dgm:bulletEnabled val="1"/>
        </dgm:presLayoutVars>
      </dgm:prSet>
      <dgm:spPr/>
    </dgm:pt>
    <dgm:pt modelId="{32BD66E3-8F17-FF46-AB5D-5986693CD676}" type="pres">
      <dgm:prSet presAssocID="{6E63801A-919C-0D4E-98BF-219571A83FC0}" presName="accent_2" presStyleCnt="0"/>
      <dgm:spPr/>
    </dgm:pt>
    <dgm:pt modelId="{D0212F1F-0EC4-4A45-8E43-73A9D5724E2F}" type="pres">
      <dgm:prSet presAssocID="{6E63801A-919C-0D4E-98BF-219571A83FC0}" presName="accentRepeatNode" presStyleLbl="solidFgAcc1" presStyleIdx="1" presStyleCnt="4"/>
      <dgm:spPr/>
    </dgm:pt>
    <dgm:pt modelId="{EE5AE0DD-3B3A-E24C-B7D8-63AB0E415E7C}" type="pres">
      <dgm:prSet presAssocID="{72A2D05E-AA3B-CE43-ACA8-A50BFC8521CA}" presName="text_3" presStyleLbl="node1" presStyleIdx="2" presStyleCnt="4">
        <dgm:presLayoutVars>
          <dgm:bulletEnabled val="1"/>
        </dgm:presLayoutVars>
      </dgm:prSet>
      <dgm:spPr/>
    </dgm:pt>
    <dgm:pt modelId="{68C721AA-F4CD-6740-B46D-FE45B606EE66}" type="pres">
      <dgm:prSet presAssocID="{72A2D05E-AA3B-CE43-ACA8-A50BFC8521CA}" presName="accent_3" presStyleCnt="0"/>
      <dgm:spPr/>
    </dgm:pt>
    <dgm:pt modelId="{E87ECA53-3623-A04C-81A6-71FD324BEB19}" type="pres">
      <dgm:prSet presAssocID="{72A2D05E-AA3B-CE43-ACA8-A50BFC8521CA}" presName="accentRepeatNode" presStyleLbl="solidFgAcc1" presStyleIdx="2" presStyleCnt="4"/>
      <dgm:spPr/>
    </dgm:pt>
    <dgm:pt modelId="{5F5C5AB1-22DB-D740-BC89-C67A62AC5D5E}" type="pres">
      <dgm:prSet presAssocID="{4DD27303-5428-3542-87E1-FDFBA616E78B}" presName="text_4" presStyleLbl="node1" presStyleIdx="3" presStyleCnt="4">
        <dgm:presLayoutVars>
          <dgm:bulletEnabled val="1"/>
        </dgm:presLayoutVars>
      </dgm:prSet>
      <dgm:spPr/>
    </dgm:pt>
    <dgm:pt modelId="{39525476-0940-314E-B861-D84D0292A855}" type="pres">
      <dgm:prSet presAssocID="{4DD27303-5428-3542-87E1-FDFBA616E78B}" presName="accent_4" presStyleCnt="0"/>
      <dgm:spPr/>
    </dgm:pt>
    <dgm:pt modelId="{9EC5A6DC-84DD-E845-9A5A-A4539CB4D347}" type="pres">
      <dgm:prSet presAssocID="{4DD27303-5428-3542-87E1-FDFBA616E78B}" presName="accentRepeatNode" presStyleLbl="solidFgAcc1" presStyleIdx="3" presStyleCnt="4"/>
      <dgm:spPr/>
    </dgm:pt>
  </dgm:ptLst>
  <dgm:cxnLst>
    <dgm:cxn modelId="{8267CB1A-930F-5744-A8A8-23A8FF2B158F}" type="presOf" srcId="{6E63801A-919C-0D4E-98BF-219571A83FC0}" destId="{1E01A190-D2C4-554D-9D51-09C0C37AFB69}" srcOrd="0" destOrd="0" presId="urn:microsoft.com/office/officeart/2008/layout/VerticalCurvedList"/>
    <dgm:cxn modelId="{92EACB1F-5E93-B04A-8B70-14D7D718F6C5}" type="presOf" srcId="{55EEB306-8123-AB48-AD2A-2B7D61FBC7F2}" destId="{EED5B25B-959C-4C40-90DF-B687F31DAECB}" srcOrd="0" destOrd="0" presId="urn:microsoft.com/office/officeart/2008/layout/VerticalCurvedList"/>
    <dgm:cxn modelId="{71909E2D-3BAB-984F-B568-7C58BEC15229}" type="presOf" srcId="{72A2D05E-AA3B-CE43-ACA8-A50BFC8521CA}" destId="{EE5AE0DD-3B3A-E24C-B7D8-63AB0E415E7C}" srcOrd="0" destOrd="0" presId="urn:microsoft.com/office/officeart/2008/layout/VerticalCurvedList"/>
    <dgm:cxn modelId="{22187131-F9E2-0648-A314-79BD945C8910}" type="presOf" srcId="{53464170-074A-944A-B794-58C349196EDF}" destId="{A810AB38-47CE-7147-B0EB-10294BFC4076}" srcOrd="0" destOrd="0" presId="urn:microsoft.com/office/officeart/2008/layout/VerticalCurvedList"/>
    <dgm:cxn modelId="{24724D46-3CB7-C348-AA31-07A25BEFDC9F}" type="presOf" srcId="{D6DD63E4-8D30-0248-8A5A-4028C723BFC0}" destId="{98922BF4-8324-9548-A752-97C416CA7C88}" srcOrd="0" destOrd="0" presId="urn:microsoft.com/office/officeart/2008/layout/VerticalCurvedList"/>
    <dgm:cxn modelId="{EFA74E6E-69CC-104D-ADC3-FFFA245EF4B2}" type="presOf" srcId="{4DD27303-5428-3542-87E1-FDFBA616E78B}" destId="{5F5C5AB1-22DB-D740-BC89-C67A62AC5D5E}" srcOrd="0" destOrd="0" presId="urn:microsoft.com/office/officeart/2008/layout/VerticalCurvedList"/>
    <dgm:cxn modelId="{F1BDD893-D107-E641-8C54-D217C045EAB8}" srcId="{55EEB306-8123-AB48-AD2A-2B7D61FBC7F2}" destId="{72A2D05E-AA3B-CE43-ACA8-A50BFC8521CA}" srcOrd="2" destOrd="0" parTransId="{EC0A17C9-7A90-B444-AF84-4CA9BED3151D}" sibTransId="{DAC42AF4-0A13-4947-ABB0-156F4F96C416}"/>
    <dgm:cxn modelId="{64D31199-F546-F240-B57A-D29EB0C573EF}" srcId="{55EEB306-8123-AB48-AD2A-2B7D61FBC7F2}" destId="{4DD27303-5428-3542-87E1-FDFBA616E78B}" srcOrd="3" destOrd="0" parTransId="{6641FD1B-C85C-3A49-8640-E095DDEE23F6}" sibTransId="{46022BF6-F9A7-AC4B-AD28-48CB156E0E32}"/>
    <dgm:cxn modelId="{04A29EE1-E57F-234E-9D8C-CACA1797D905}" srcId="{55EEB306-8123-AB48-AD2A-2B7D61FBC7F2}" destId="{6E63801A-919C-0D4E-98BF-219571A83FC0}" srcOrd="1" destOrd="0" parTransId="{6A48D6D6-AD6C-3444-8673-9625B5DD2DEB}" sibTransId="{ED324047-5C0F-4643-8D03-5E71BF205470}"/>
    <dgm:cxn modelId="{9CDA5AF3-4D92-0E40-B387-F242077A0D0E}" srcId="{55EEB306-8123-AB48-AD2A-2B7D61FBC7F2}" destId="{D6DD63E4-8D30-0248-8A5A-4028C723BFC0}" srcOrd="0" destOrd="0" parTransId="{B57ADAB4-667B-2C4B-A225-AD530A93326F}" sibTransId="{53464170-074A-944A-B794-58C349196EDF}"/>
    <dgm:cxn modelId="{57EAA117-D9F2-4748-B18B-2D304FC85489}" type="presParOf" srcId="{EED5B25B-959C-4C40-90DF-B687F31DAECB}" destId="{CB628AC5-5E99-774F-9065-A816DC7ACB15}" srcOrd="0" destOrd="0" presId="urn:microsoft.com/office/officeart/2008/layout/VerticalCurvedList"/>
    <dgm:cxn modelId="{C8AC56F7-1BDB-3848-8492-151E1ECD9F5D}" type="presParOf" srcId="{CB628AC5-5E99-774F-9065-A816DC7ACB15}" destId="{75C36FFC-BC55-8348-939A-76F6861C00CC}" srcOrd="0" destOrd="0" presId="urn:microsoft.com/office/officeart/2008/layout/VerticalCurvedList"/>
    <dgm:cxn modelId="{EBF5AA6A-78F5-F041-92D8-7F3971B94262}" type="presParOf" srcId="{75C36FFC-BC55-8348-939A-76F6861C00CC}" destId="{832A9F3B-B9BE-B44D-B8C9-895AD0D1AE09}" srcOrd="0" destOrd="0" presId="urn:microsoft.com/office/officeart/2008/layout/VerticalCurvedList"/>
    <dgm:cxn modelId="{6C533D5E-7482-5A44-9C96-49D43BFDEA3B}" type="presParOf" srcId="{75C36FFC-BC55-8348-939A-76F6861C00CC}" destId="{A810AB38-47CE-7147-B0EB-10294BFC4076}" srcOrd="1" destOrd="0" presId="urn:microsoft.com/office/officeart/2008/layout/VerticalCurvedList"/>
    <dgm:cxn modelId="{3F280951-AF63-5343-A631-E2BFB63B9F81}" type="presParOf" srcId="{75C36FFC-BC55-8348-939A-76F6861C00CC}" destId="{5FA843E1-8EED-7748-BEB2-AED23F777960}" srcOrd="2" destOrd="0" presId="urn:microsoft.com/office/officeart/2008/layout/VerticalCurvedList"/>
    <dgm:cxn modelId="{CC44BEAD-6DAA-7B44-9592-80E59DA2DEEB}" type="presParOf" srcId="{75C36FFC-BC55-8348-939A-76F6861C00CC}" destId="{0D831B8C-0800-8749-8FCE-E2C019C8C1AA}" srcOrd="3" destOrd="0" presId="urn:microsoft.com/office/officeart/2008/layout/VerticalCurvedList"/>
    <dgm:cxn modelId="{6380A4A5-4683-FE41-B3CB-64425635FAD5}" type="presParOf" srcId="{CB628AC5-5E99-774F-9065-A816DC7ACB15}" destId="{98922BF4-8324-9548-A752-97C416CA7C88}" srcOrd="1" destOrd="0" presId="urn:microsoft.com/office/officeart/2008/layout/VerticalCurvedList"/>
    <dgm:cxn modelId="{B33B1AA6-B328-F348-93F0-063A8D2EDBA7}" type="presParOf" srcId="{CB628AC5-5E99-774F-9065-A816DC7ACB15}" destId="{135ADCD9-BEF1-204F-9909-993C7C115C79}" srcOrd="2" destOrd="0" presId="urn:microsoft.com/office/officeart/2008/layout/VerticalCurvedList"/>
    <dgm:cxn modelId="{92B4336B-FA8C-3041-98E8-0CEA0CA72432}" type="presParOf" srcId="{135ADCD9-BEF1-204F-9909-993C7C115C79}" destId="{ECB36196-DAC1-264C-A639-F192C9609FC4}" srcOrd="0" destOrd="0" presId="urn:microsoft.com/office/officeart/2008/layout/VerticalCurvedList"/>
    <dgm:cxn modelId="{0AC8650F-91E8-2247-A0CD-9EDFBB6FCD06}" type="presParOf" srcId="{CB628AC5-5E99-774F-9065-A816DC7ACB15}" destId="{1E01A190-D2C4-554D-9D51-09C0C37AFB69}" srcOrd="3" destOrd="0" presId="urn:microsoft.com/office/officeart/2008/layout/VerticalCurvedList"/>
    <dgm:cxn modelId="{B0651291-6BDA-9249-8201-B977C47A27A5}" type="presParOf" srcId="{CB628AC5-5E99-774F-9065-A816DC7ACB15}" destId="{32BD66E3-8F17-FF46-AB5D-5986693CD676}" srcOrd="4" destOrd="0" presId="urn:microsoft.com/office/officeart/2008/layout/VerticalCurvedList"/>
    <dgm:cxn modelId="{C3FAD8AF-2A64-454E-83D7-C29E294675D9}" type="presParOf" srcId="{32BD66E3-8F17-FF46-AB5D-5986693CD676}" destId="{D0212F1F-0EC4-4A45-8E43-73A9D5724E2F}" srcOrd="0" destOrd="0" presId="urn:microsoft.com/office/officeart/2008/layout/VerticalCurvedList"/>
    <dgm:cxn modelId="{CA3C9359-B2D6-9C4E-BA41-00D787FACA14}" type="presParOf" srcId="{CB628AC5-5E99-774F-9065-A816DC7ACB15}" destId="{EE5AE0DD-3B3A-E24C-B7D8-63AB0E415E7C}" srcOrd="5" destOrd="0" presId="urn:microsoft.com/office/officeart/2008/layout/VerticalCurvedList"/>
    <dgm:cxn modelId="{79B0EED8-F358-AF4B-AC04-94AE9A232563}" type="presParOf" srcId="{CB628AC5-5E99-774F-9065-A816DC7ACB15}" destId="{68C721AA-F4CD-6740-B46D-FE45B606EE66}" srcOrd="6" destOrd="0" presId="urn:microsoft.com/office/officeart/2008/layout/VerticalCurvedList"/>
    <dgm:cxn modelId="{A818B3F7-3106-474F-8CB6-A82FE4893AFA}" type="presParOf" srcId="{68C721AA-F4CD-6740-B46D-FE45B606EE66}" destId="{E87ECA53-3623-A04C-81A6-71FD324BEB19}" srcOrd="0" destOrd="0" presId="urn:microsoft.com/office/officeart/2008/layout/VerticalCurvedList"/>
    <dgm:cxn modelId="{9B5102E8-3DFE-B441-8983-269BCCEEC633}" type="presParOf" srcId="{CB628AC5-5E99-774F-9065-A816DC7ACB15}" destId="{5F5C5AB1-22DB-D740-BC89-C67A62AC5D5E}" srcOrd="7" destOrd="0" presId="urn:microsoft.com/office/officeart/2008/layout/VerticalCurvedList"/>
    <dgm:cxn modelId="{ADCFF64D-3853-3340-898E-56604F27F42B}" type="presParOf" srcId="{CB628AC5-5E99-774F-9065-A816DC7ACB15}" destId="{39525476-0940-314E-B861-D84D0292A855}" srcOrd="8" destOrd="0" presId="urn:microsoft.com/office/officeart/2008/layout/VerticalCurvedList"/>
    <dgm:cxn modelId="{FC250795-EDBA-5941-9A4A-4D8B336DB938}" type="presParOf" srcId="{39525476-0940-314E-B861-D84D0292A855}" destId="{9EC5A6DC-84DD-E845-9A5A-A4539CB4D3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5EEB306-8123-AB48-AD2A-2B7D61FBC7F2}" type="doc">
      <dgm:prSet loTypeId="urn:microsoft.com/office/officeart/2008/layout/VerticalCurvedList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6DD63E4-8D30-0248-8A5A-4028C723BFC0}">
      <dgm:prSet phldrT="[Text]"/>
      <dgm:spPr/>
      <dgm:t>
        <a:bodyPr/>
        <a:lstStyle/>
        <a:p>
          <a:r>
            <a:rPr lang="en-US"/>
            <a:t>NEAe3 (LMS)</a:t>
          </a:r>
        </a:p>
      </dgm:t>
    </dgm:pt>
    <dgm:pt modelId="{B57ADAB4-667B-2C4B-A225-AD530A93326F}" type="parTrans" cxnId="{9CDA5AF3-4D92-0E40-B387-F242077A0D0E}">
      <dgm:prSet/>
      <dgm:spPr/>
      <dgm:t>
        <a:bodyPr/>
        <a:lstStyle/>
        <a:p>
          <a:endParaRPr lang="en-US"/>
        </a:p>
      </dgm:t>
    </dgm:pt>
    <dgm:pt modelId="{53464170-074A-944A-B794-58C349196EDF}" type="sibTrans" cxnId="{9CDA5AF3-4D92-0E40-B387-F242077A0D0E}">
      <dgm:prSet/>
      <dgm:spPr/>
      <dgm:t>
        <a:bodyPr/>
        <a:lstStyle/>
        <a:p>
          <a:endParaRPr lang="en-US"/>
        </a:p>
      </dgm:t>
    </dgm:pt>
    <dgm:pt modelId="{6E63801A-919C-0D4E-98BF-219571A83FC0}">
      <dgm:prSet phldrT="[Text]"/>
      <dgm:spPr/>
      <dgm:t>
        <a:bodyPr/>
        <a:lstStyle/>
        <a:p>
          <a:r>
            <a:rPr lang="en-US"/>
            <a:t>Add to portal library</a:t>
          </a:r>
        </a:p>
      </dgm:t>
    </dgm:pt>
    <dgm:pt modelId="{6A48D6D6-AD6C-3444-8673-9625B5DD2DEB}" type="parTrans" cxnId="{04A29EE1-E57F-234E-9D8C-CACA1797D905}">
      <dgm:prSet/>
      <dgm:spPr/>
      <dgm:t>
        <a:bodyPr/>
        <a:lstStyle/>
        <a:p>
          <a:endParaRPr lang="en-US"/>
        </a:p>
      </dgm:t>
    </dgm:pt>
    <dgm:pt modelId="{ED324047-5C0F-4643-8D03-5E71BF205470}" type="sibTrans" cxnId="{04A29EE1-E57F-234E-9D8C-CACA1797D905}">
      <dgm:prSet/>
      <dgm:spPr/>
      <dgm:t>
        <a:bodyPr/>
        <a:lstStyle/>
        <a:p>
          <a:endParaRPr lang="en-US"/>
        </a:p>
      </dgm:t>
    </dgm:pt>
    <dgm:pt modelId="{72A2D05E-AA3B-CE43-ACA8-A50BFC8521CA}">
      <dgm:prSet phldrT="[Text]"/>
      <dgm:spPr/>
      <dgm:t>
        <a:bodyPr/>
        <a:lstStyle/>
        <a:p>
          <a:r>
            <a:rPr lang="en-US"/>
            <a:t>Create Course</a:t>
          </a:r>
        </a:p>
      </dgm:t>
    </dgm:pt>
    <dgm:pt modelId="{EC0A17C9-7A90-B444-AF84-4CA9BED3151D}" type="parTrans" cxnId="{F1BDD893-D107-E641-8C54-D217C045EAB8}">
      <dgm:prSet/>
      <dgm:spPr/>
      <dgm:t>
        <a:bodyPr/>
        <a:lstStyle/>
        <a:p>
          <a:endParaRPr lang="en-US"/>
        </a:p>
      </dgm:t>
    </dgm:pt>
    <dgm:pt modelId="{DAC42AF4-0A13-4947-ABB0-156F4F96C416}" type="sibTrans" cxnId="{F1BDD893-D107-E641-8C54-D217C045EAB8}">
      <dgm:prSet/>
      <dgm:spPr/>
      <dgm:t>
        <a:bodyPr/>
        <a:lstStyle/>
        <a:p>
          <a:endParaRPr lang="en-US"/>
        </a:p>
      </dgm:t>
    </dgm:pt>
    <dgm:pt modelId="{4DD27303-5428-3542-87E1-FDFBA616E78B}">
      <dgm:prSet phldrT="[Text]"/>
      <dgm:spPr/>
      <dgm:t>
        <a:bodyPr/>
        <a:lstStyle/>
        <a:p>
          <a:r>
            <a:rPr lang="en-US"/>
            <a:t>Publish to Catalog or Store</a:t>
          </a:r>
        </a:p>
      </dgm:t>
    </dgm:pt>
    <dgm:pt modelId="{6641FD1B-C85C-3A49-8640-E095DDEE23F6}" type="parTrans" cxnId="{64D31199-F546-F240-B57A-D29EB0C573EF}">
      <dgm:prSet/>
      <dgm:spPr/>
      <dgm:t>
        <a:bodyPr/>
        <a:lstStyle/>
        <a:p>
          <a:endParaRPr lang="en-US"/>
        </a:p>
      </dgm:t>
    </dgm:pt>
    <dgm:pt modelId="{46022BF6-F9A7-AC4B-AD28-48CB156E0E32}" type="sibTrans" cxnId="{64D31199-F546-F240-B57A-D29EB0C573EF}">
      <dgm:prSet/>
      <dgm:spPr/>
      <dgm:t>
        <a:bodyPr/>
        <a:lstStyle/>
        <a:p>
          <a:endParaRPr lang="en-US"/>
        </a:p>
      </dgm:t>
    </dgm:pt>
    <dgm:pt modelId="{EED5B25B-959C-4C40-90DF-B687F31DAECB}" type="pres">
      <dgm:prSet presAssocID="{55EEB306-8123-AB48-AD2A-2B7D61FBC7F2}" presName="Name0" presStyleCnt="0">
        <dgm:presLayoutVars>
          <dgm:chMax val="7"/>
          <dgm:chPref val="7"/>
          <dgm:dir/>
        </dgm:presLayoutVars>
      </dgm:prSet>
      <dgm:spPr/>
    </dgm:pt>
    <dgm:pt modelId="{CB628AC5-5E99-774F-9065-A816DC7ACB15}" type="pres">
      <dgm:prSet presAssocID="{55EEB306-8123-AB48-AD2A-2B7D61FBC7F2}" presName="Name1" presStyleCnt="0"/>
      <dgm:spPr/>
    </dgm:pt>
    <dgm:pt modelId="{75C36FFC-BC55-8348-939A-76F6861C00CC}" type="pres">
      <dgm:prSet presAssocID="{55EEB306-8123-AB48-AD2A-2B7D61FBC7F2}" presName="cycle" presStyleCnt="0"/>
      <dgm:spPr/>
    </dgm:pt>
    <dgm:pt modelId="{832A9F3B-B9BE-B44D-B8C9-895AD0D1AE09}" type="pres">
      <dgm:prSet presAssocID="{55EEB306-8123-AB48-AD2A-2B7D61FBC7F2}" presName="srcNode" presStyleLbl="node1" presStyleIdx="0" presStyleCnt="4"/>
      <dgm:spPr/>
    </dgm:pt>
    <dgm:pt modelId="{A810AB38-47CE-7147-B0EB-10294BFC4076}" type="pres">
      <dgm:prSet presAssocID="{55EEB306-8123-AB48-AD2A-2B7D61FBC7F2}" presName="conn" presStyleLbl="parChTrans1D2" presStyleIdx="0" presStyleCnt="1"/>
      <dgm:spPr/>
    </dgm:pt>
    <dgm:pt modelId="{5FA843E1-8EED-7748-BEB2-AED23F777960}" type="pres">
      <dgm:prSet presAssocID="{55EEB306-8123-AB48-AD2A-2B7D61FBC7F2}" presName="extraNode" presStyleLbl="node1" presStyleIdx="0" presStyleCnt="4"/>
      <dgm:spPr/>
    </dgm:pt>
    <dgm:pt modelId="{0D831B8C-0800-8749-8FCE-E2C019C8C1AA}" type="pres">
      <dgm:prSet presAssocID="{55EEB306-8123-AB48-AD2A-2B7D61FBC7F2}" presName="dstNode" presStyleLbl="node1" presStyleIdx="0" presStyleCnt="4"/>
      <dgm:spPr/>
    </dgm:pt>
    <dgm:pt modelId="{98922BF4-8324-9548-A752-97C416CA7C88}" type="pres">
      <dgm:prSet presAssocID="{D6DD63E4-8D30-0248-8A5A-4028C723BFC0}" presName="text_1" presStyleLbl="node1" presStyleIdx="0" presStyleCnt="4" custLinFactNeighborX="-1892" custLinFactNeighborY="-484">
        <dgm:presLayoutVars>
          <dgm:bulletEnabled val="1"/>
        </dgm:presLayoutVars>
      </dgm:prSet>
      <dgm:spPr/>
    </dgm:pt>
    <dgm:pt modelId="{135ADCD9-BEF1-204F-9909-993C7C115C79}" type="pres">
      <dgm:prSet presAssocID="{D6DD63E4-8D30-0248-8A5A-4028C723BFC0}" presName="accent_1" presStyleCnt="0"/>
      <dgm:spPr/>
    </dgm:pt>
    <dgm:pt modelId="{ECB36196-DAC1-264C-A639-F192C9609FC4}" type="pres">
      <dgm:prSet presAssocID="{D6DD63E4-8D30-0248-8A5A-4028C723BFC0}" presName="accentRepeatNode" presStyleLbl="solidFgAcc1" presStyleIdx="0" presStyleCnt="4"/>
      <dgm:spPr/>
    </dgm:pt>
    <dgm:pt modelId="{1E01A190-D2C4-554D-9D51-09C0C37AFB69}" type="pres">
      <dgm:prSet presAssocID="{6E63801A-919C-0D4E-98BF-219571A83FC0}" presName="text_2" presStyleLbl="node1" presStyleIdx="1" presStyleCnt="4">
        <dgm:presLayoutVars>
          <dgm:bulletEnabled val="1"/>
        </dgm:presLayoutVars>
      </dgm:prSet>
      <dgm:spPr/>
    </dgm:pt>
    <dgm:pt modelId="{32BD66E3-8F17-FF46-AB5D-5986693CD676}" type="pres">
      <dgm:prSet presAssocID="{6E63801A-919C-0D4E-98BF-219571A83FC0}" presName="accent_2" presStyleCnt="0"/>
      <dgm:spPr/>
    </dgm:pt>
    <dgm:pt modelId="{D0212F1F-0EC4-4A45-8E43-73A9D5724E2F}" type="pres">
      <dgm:prSet presAssocID="{6E63801A-919C-0D4E-98BF-219571A83FC0}" presName="accentRepeatNode" presStyleLbl="solidFgAcc1" presStyleIdx="1" presStyleCnt="4"/>
      <dgm:spPr/>
    </dgm:pt>
    <dgm:pt modelId="{EE5AE0DD-3B3A-E24C-B7D8-63AB0E415E7C}" type="pres">
      <dgm:prSet presAssocID="{72A2D05E-AA3B-CE43-ACA8-A50BFC8521CA}" presName="text_3" presStyleLbl="node1" presStyleIdx="2" presStyleCnt="4">
        <dgm:presLayoutVars>
          <dgm:bulletEnabled val="1"/>
        </dgm:presLayoutVars>
      </dgm:prSet>
      <dgm:spPr/>
    </dgm:pt>
    <dgm:pt modelId="{68C721AA-F4CD-6740-B46D-FE45B606EE66}" type="pres">
      <dgm:prSet presAssocID="{72A2D05E-AA3B-CE43-ACA8-A50BFC8521CA}" presName="accent_3" presStyleCnt="0"/>
      <dgm:spPr/>
    </dgm:pt>
    <dgm:pt modelId="{E87ECA53-3623-A04C-81A6-71FD324BEB19}" type="pres">
      <dgm:prSet presAssocID="{72A2D05E-AA3B-CE43-ACA8-A50BFC8521CA}" presName="accentRepeatNode" presStyleLbl="solidFgAcc1" presStyleIdx="2" presStyleCnt="4"/>
      <dgm:spPr/>
    </dgm:pt>
    <dgm:pt modelId="{5F5C5AB1-22DB-D740-BC89-C67A62AC5D5E}" type="pres">
      <dgm:prSet presAssocID="{4DD27303-5428-3542-87E1-FDFBA616E78B}" presName="text_4" presStyleLbl="node1" presStyleIdx="3" presStyleCnt="4">
        <dgm:presLayoutVars>
          <dgm:bulletEnabled val="1"/>
        </dgm:presLayoutVars>
      </dgm:prSet>
      <dgm:spPr/>
    </dgm:pt>
    <dgm:pt modelId="{39525476-0940-314E-B861-D84D0292A855}" type="pres">
      <dgm:prSet presAssocID="{4DD27303-5428-3542-87E1-FDFBA616E78B}" presName="accent_4" presStyleCnt="0"/>
      <dgm:spPr/>
    </dgm:pt>
    <dgm:pt modelId="{9EC5A6DC-84DD-E845-9A5A-A4539CB4D347}" type="pres">
      <dgm:prSet presAssocID="{4DD27303-5428-3542-87E1-FDFBA616E78B}" presName="accentRepeatNode" presStyleLbl="solidFgAcc1" presStyleIdx="3" presStyleCnt="4"/>
      <dgm:spPr/>
    </dgm:pt>
  </dgm:ptLst>
  <dgm:cxnLst>
    <dgm:cxn modelId="{8267CB1A-930F-5744-A8A8-23A8FF2B158F}" type="presOf" srcId="{6E63801A-919C-0D4E-98BF-219571A83FC0}" destId="{1E01A190-D2C4-554D-9D51-09C0C37AFB69}" srcOrd="0" destOrd="0" presId="urn:microsoft.com/office/officeart/2008/layout/VerticalCurvedList"/>
    <dgm:cxn modelId="{92EACB1F-5E93-B04A-8B70-14D7D718F6C5}" type="presOf" srcId="{55EEB306-8123-AB48-AD2A-2B7D61FBC7F2}" destId="{EED5B25B-959C-4C40-90DF-B687F31DAECB}" srcOrd="0" destOrd="0" presId="urn:microsoft.com/office/officeart/2008/layout/VerticalCurvedList"/>
    <dgm:cxn modelId="{71909E2D-3BAB-984F-B568-7C58BEC15229}" type="presOf" srcId="{72A2D05E-AA3B-CE43-ACA8-A50BFC8521CA}" destId="{EE5AE0DD-3B3A-E24C-B7D8-63AB0E415E7C}" srcOrd="0" destOrd="0" presId="urn:microsoft.com/office/officeart/2008/layout/VerticalCurvedList"/>
    <dgm:cxn modelId="{22187131-F9E2-0648-A314-79BD945C8910}" type="presOf" srcId="{53464170-074A-944A-B794-58C349196EDF}" destId="{A810AB38-47CE-7147-B0EB-10294BFC4076}" srcOrd="0" destOrd="0" presId="urn:microsoft.com/office/officeart/2008/layout/VerticalCurvedList"/>
    <dgm:cxn modelId="{24724D46-3CB7-C348-AA31-07A25BEFDC9F}" type="presOf" srcId="{D6DD63E4-8D30-0248-8A5A-4028C723BFC0}" destId="{98922BF4-8324-9548-A752-97C416CA7C88}" srcOrd="0" destOrd="0" presId="urn:microsoft.com/office/officeart/2008/layout/VerticalCurvedList"/>
    <dgm:cxn modelId="{EFA74E6E-69CC-104D-ADC3-FFFA245EF4B2}" type="presOf" srcId="{4DD27303-5428-3542-87E1-FDFBA616E78B}" destId="{5F5C5AB1-22DB-D740-BC89-C67A62AC5D5E}" srcOrd="0" destOrd="0" presId="urn:microsoft.com/office/officeart/2008/layout/VerticalCurvedList"/>
    <dgm:cxn modelId="{F1BDD893-D107-E641-8C54-D217C045EAB8}" srcId="{55EEB306-8123-AB48-AD2A-2B7D61FBC7F2}" destId="{72A2D05E-AA3B-CE43-ACA8-A50BFC8521CA}" srcOrd="2" destOrd="0" parTransId="{EC0A17C9-7A90-B444-AF84-4CA9BED3151D}" sibTransId="{DAC42AF4-0A13-4947-ABB0-156F4F96C416}"/>
    <dgm:cxn modelId="{64D31199-F546-F240-B57A-D29EB0C573EF}" srcId="{55EEB306-8123-AB48-AD2A-2B7D61FBC7F2}" destId="{4DD27303-5428-3542-87E1-FDFBA616E78B}" srcOrd="3" destOrd="0" parTransId="{6641FD1B-C85C-3A49-8640-E095DDEE23F6}" sibTransId="{46022BF6-F9A7-AC4B-AD28-48CB156E0E32}"/>
    <dgm:cxn modelId="{04A29EE1-E57F-234E-9D8C-CACA1797D905}" srcId="{55EEB306-8123-AB48-AD2A-2B7D61FBC7F2}" destId="{6E63801A-919C-0D4E-98BF-219571A83FC0}" srcOrd="1" destOrd="0" parTransId="{6A48D6D6-AD6C-3444-8673-9625B5DD2DEB}" sibTransId="{ED324047-5C0F-4643-8D03-5E71BF205470}"/>
    <dgm:cxn modelId="{9CDA5AF3-4D92-0E40-B387-F242077A0D0E}" srcId="{55EEB306-8123-AB48-AD2A-2B7D61FBC7F2}" destId="{D6DD63E4-8D30-0248-8A5A-4028C723BFC0}" srcOrd="0" destOrd="0" parTransId="{B57ADAB4-667B-2C4B-A225-AD530A93326F}" sibTransId="{53464170-074A-944A-B794-58C349196EDF}"/>
    <dgm:cxn modelId="{57EAA117-D9F2-4748-B18B-2D304FC85489}" type="presParOf" srcId="{EED5B25B-959C-4C40-90DF-B687F31DAECB}" destId="{CB628AC5-5E99-774F-9065-A816DC7ACB15}" srcOrd="0" destOrd="0" presId="urn:microsoft.com/office/officeart/2008/layout/VerticalCurvedList"/>
    <dgm:cxn modelId="{C8AC56F7-1BDB-3848-8492-151E1ECD9F5D}" type="presParOf" srcId="{CB628AC5-5E99-774F-9065-A816DC7ACB15}" destId="{75C36FFC-BC55-8348-939A-76F6861C00CC}" srcOrd="0" destOrd="0" presId="urn:microsoft.com/office/officeart/2008/layout/VerticalCurvedList"/>
    <dgm:cxn modelId="{EBF5AA6A-78F5-F041-92D8-7F3971B94262}" type="presParOf" srcId="{75C36FFC-BC55-8348-939A-76F6861C00CC}" destId="{832A9F3B-B9BE-B44D-B8C9-895AD0D1AE09}" srcOrd="0" destOrd="0" presId="urn:microsoft.com/office/officeart/2008/layout/VerticalCurvedList"/>
    <dgm:cxn modelId="{6C533D5E-7482-5A44-9C96-49D43BFDEA3B}" type="presParOf" srcId="{75C36FFC-BC55-8348-939A-76F6861C00CC}" destId="{A810AB38-47CE-7147-B0EB-10294BFC4076}" srcOrd="1" destOrd="0" presId="urn:microsoft.com/office/officeart/2008/layout/VerticalCurvedList"/>
    <dgm:cxn modelId="{3F280951-AF63-5343-A631-E2BFB63B9F81}" type="presParOf" srcId="{75C36FFC-BC55-8348-939A-76F6861C00CC}" destId="{5FA843E1-8EED-7748-BEB2-AED23F777960}" srcOrd="2" destOrd="0" presId="urn:microsoft.com/office/officeart/2008/layout/VerticalCurvedList"/>
    <dgm:cxn modelId="{CC44BEAD-6DAA-7B44-9592-80E59DA2DEEB}" type="presParOf" srcId="{75C36FFC-BC55-8348-939A-76F6861C00CC}" destId="{0D831B8C-0800-8749-8FCE-E2C019C8C1AA}" srcOrd="3" destOrd="0" presId="urn:microsoft.com/office/officeart/2008/layout/VerticalCurvedList"/>
    <dgm:cxn modelId="{6380A4A5-4683-FE41-B3CB-64425635FAD5}" type="presParOf" srcId="{CB628AC5-5E99-774F-9065-A816DC7ACB15}" destId="{98922BF4-8324-9548-A752-97C416CA7C88}" srcOrd="1" destOrd="0" presId="urn:microsoft.com/office/officeart/2008/layout/VerticalCurvedList"/>
    <dgm:cxn modelId="{B33B1AA6-B328-F348-93F0-063A8D2EDBA7}" type="presParOf" srcId="{CB628AC5-5E99-774F-9065-A816DC7ACB15}" destId="{135ADCD9-BEF1-204F-9909-993C7C115C79}" srcOrd="2" destOrd="0" presId="urn:microsoft.com/office/officeart/2008/layout/VerticalCurvedList"/>
    <dgm:cxn modelId="{92B4336B-FA8C-3041-98E8-0CEA0CA72432}" type="presParOf" srcId="{135ADCD9-BEF1-204F-9909-993C7C115C79}" destId="{ECB36196-DAC1-264C-A639-F192C9609FC4}" srcOrd="0" destOrd="0" presId="urn:microsoft.com/office/officeart/2008/layout/VerticalCurvedList"/>
    <dgm:cxn modelId="{0AC8650F-91E8-2247-A0CD-9EDFBB6FCD06}" type="presParOf" srcId="{CB628AC5-5E99-774F-9065-A816DC7ACB15}" destId="{1E01A190-D2C4-554D-9D51-09C0C37AFB69}" srcOrd="3" destOrd="0" presId="urn:microsoft.com/office/officeart/2008/layout/VerticalCurvedList"/>
    <dgm:cxn modelId="{B0651291-6BDA-9249-8201-B977C47A27A5}" type="presParOf" srcId="{CB628AC5-5E99-774F-9065-A816DC7ACB15}" destId="{32BD66E3-8F17-FF46-AB5D-5986693CD676}" srcOrd="4" destOrd="0" presId="urn:microsoft.com/office/officeart/2008/layout/VerticalCurvedList"/>
    <dgm:cxn modelId="{C3FAD8AF-2A64-454E-83D7-C29E294675D9}" type="presParOf" srcId="{32BD66E3-8F17-FF46-AB5D-5986693CD676}" destId="{D0212F1F-0EC4-4A45-8E43-73A9D5724E2F}" srcOrd="0" destOrd="0" presId="urn:microsoft.com/office/officeart/2008/layout/VerticalCurvedList"/>
    <dgm:cxn modelId="{CA3C9359-B2D6-9C4E-BA41-00D787FACA14}" type="presParOf" srcId="{CB628AC5-5E99-774F-9065-A816DC7ACB15}" destId="{EE5AE0DD-3B3A-E24C-B7D8-63AB0E415E7C}" srcOrd="5" destOrd="0" presId="urn:microsoft.com/office/officeart/2008/layout/VerticalCurvedList"/>
    <dgm:cxn modelId="{79B0EED8-F358-AF4B-AC04-94AE9A232563}" type="presParOf" srcId="{CB628AC5-5E99-774F-9065-A816DC7ACB15}" destId="{68C721AA-F4CD-6740-B46D-FE45B606EE66}" srcOrd="6" destOrd="0" presId="urn:microsoft.com/office/officeart/2008/layout/VerticalCurvedList"/>
    <dgm:cxn modelId="{A818B3F7-3106-474F-8CB6-A82FE4893AFA}" type="presParOf" srcId="{68C721AA-F4CD-6740-B46D-FE45B606EE66}" destId="{E87ECA53-3623-A04C-81A6-71FD324BEB19}" srcOrd="0" destOrd="0" presId="urn:microsoft.com/office/officeart/2008/layout/VerticalCurvedList"/>
    <dgm:cxn modelId="{9B5102E8-3DFE-B441-8983-269BCCEEC633}" type="presParOf" srcId="{CB628AC5-5E99-774F-9065-A816DC7ACB15}" destId="{5F5C5AB1-22DB-D740-BC89-C67A62AC5D5E}" srcOrd="7" destOrd="0" presId="urn:microsoft.com/office/officeart/2008/layout/VerticalCurvedList"/>
    <dgm:cxn modelId="{ADCFF64D-3853-3340-898E-56604F27F42B}" type="presParOf" srcId="{CB628AC5-5E99-774F-9065-A816DC7ACB15}" destId="{39525476-0940-314E-B861-D84D0292A855}" srcOrd="8" destOrd="0" presId="urn:microsoft.com/office/officeart/2008/layout/VerticalCurvedList"/>
    <dgm:cxn modelId="{FC250795-EDBA-5941-9A4A-4D8B336DB938}" type="presParOf" srcId="{39525476-0940-314E-B861-D84D0292A855}" destId="{9EC5A6DC-84DD-E845-9A5A-A4539CB4D3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5EEB306-8123-AB48-AD2A-2B7D61FBC7F2}" type="doc">
      <dgm:prSet loTypeId="urn:microsoft.com/office/officeart/2008/layout/VerticalCurvedList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6DD63E4-8D30-0248-8A5A-4028C723BFC0}">
      <dgm:prSet phldrT="[Text]"/>
      <dgm:spPr/>
      <dgm:t>
        <a:bodyPr/>
        <a:lstStyle/>
        <a:p>
          <a:r>
            <a:rPr lang="en-US"/>
            <a:t>Facilitated National BL Courses</a:t>
          </a:r>
        </a:p>
      </dgm:t>
    </dgm:pt>
    <dgm:pt modelId="{B57ADAB4-667B-2C4B-A225-AD530A93326F}" type="parTrans" cxnId="{9CDA5AF3-4D92-0E40-B387-F242077A0D0E}">
      <dgm:prSet/>
      <dgm:spPr/>
      <dgm:t>
        <a:bodyPr/>
        <a:lstStyle/>
        <a:p>
          <a:endParaRPr lang="en-US"/>
        </a:p>
      </dgm:t>
    </dgm:pt>
    <dgm:pt modelId="{53464170-074A-944A-B794-58C349196EDF}" type="sibTrans" cxnId="{9CDA5AF3-4D92-0E40-B387-F242077A0D0E}">
      <dgm:prSet/>
      <dgm:spPr/>
      <dgm:t>
        <a:bodyPr/>
        <a:lstStyle/>
        <a:p>
          <a:endParaRPr lang="en-US"/>
        </a:p>
      </dgm:t>
    </dgm:pt>
    <dgm:pt modelId="{72A2D05E-AA3B-CE43-ACA8-A50BFC8521CA}">
      <dgm:prSet phldrT="[Text]"/>
      <dgm:spPr/>
      <dgm:t>
        <a:bodyPr/>
        <a:lstStyle/>
        <a:p>
          <a:r>
            <a:rPr lang="en-US"/>
            <a:t>Facilitated Local Affiliate BL Courses</a:t>
          </a:r>
        </a:p>
      </dgm:t>
    </dgm:pt>
    <dgm:pt modelId="{EC0A17C9-7A90-B444-AF84-4CA9BED3151D}" type="parTrans" cxnId="{F1BDD893-D107-E641-8C54-D217C045EAB8}">
      <dgm:prSet/>
      <dgm:spPr/>
      <dgm:t>
        <a:bodyPr/>
        <a:lstStyle/>
        <a:p>
          <a:endParaRPr lang="en-US"/>
        </a:p>
      </dgm:t>
    </dgm:pt>
    <dgm:pt modelId="{DAC42AF4-0A13-4947-ABB0-156F4F96C416}" type="sibTrans" cxnId="{F1BDD893-D107-E641-8C54-D217C045EAB8}">
      <dgm:prSet/>
      <dgm:spPr/>
      <dgm:t>
        <a:bodyPr/>
        <a:lstStyle/>
        <a:p>
          <a:endParaRPr lang="en-US"/>
        </a:p>
      </dgm:t>
    </dgm:pt>
    <dgm:pt modelId="{4DD27303-5428-3542-87E1-FDFBA616E78B}">
      <dgm:prSet phldrT="[Text]"/>
      <dgm:spPr/>
      <dgm:t>
        <a:bodyPr/>
        <a:lstStyle/>
        <a:p>
          <a:r>
            <a:rPr lang="en-US"/>
            <a:t>Independent Study BL Courses</a:t>
          </a:r>
        </a:p>
      </dgm:t>
    </dgm:pt>
    <dgm:pt modelId="{6641FD1B-C85C-3A49-8640-E095DDEE23F6}" type="parTrans" cxnId="{64D31199-F546-F240-B57A-D29EB0C573EF}">
      <dgm:prSet/>
      <dgm:spPr/>
      <dgm:t>
        <a:bodyPr/>
        <a:lstStyle/>
        <a:p>
          <a:endParaRPr lang="en-US"/>
        </a:p>
      </dgm:t>
    </dgm:pt>
    <dgm:pt modelId="{46022BF6-F9A7-AC4B-AD28-48CB156E0E32}" type="sibTrans" cxnId="{64D31199-F546-F240-B57A-D29EB0C573EF}">
      <dgm:prSet/>
      <dgm:spPr/>
      <dgm:t>
        <a:bodyPr/>
        <a:lstStyle/>
        <a:p>
          <a:endParaRPr lang="en-US"/>
        </a:p>
      </dgm:t>
    </dgm:pt>
    <dgm:pt modelId="{EED5B25B-959C-4C40-90DF-B687F31DAECB}" type="pres">
      <dgm:prSet presAssocID="{55EEB306-8123-AB48-AD2A-2B7D61FBC7F2}" presName="Name0" presStyleCnt="0">
        <dgm:presLayoutVars>
          <dgm:chMax val="7"/>
          <dgm:chPref val="7"/>
          <dgm:dir/>
        </dgm:presLayoutVars>
      </dgm:prSet>
      <dgm:spPr/>
    </dgm:pt>
    <dgm:pt modelId="{CB628AC5-5E99-774F-9065-A816DC7ACB15}" type="pres">
      <dgm:prSet presAssocID="{55EEB306-8123-AB48-AD2A-2B7D61FBC7F2}" presName="Name1" presStyleCnt="0"/>
      <dgm:spPr/>
    </dgm:pt>
    <dgm:pt modelId="{75C36FFC-BC55-8348-939A-76F6861C00CC}" type="pres">
      <dgm:prSet presAssocID="{55EEB306-8123-AB48-AD2A-2B7D61FBC7F2}" presName="cycle" presStyleCnt="0"/>
      <dgm:spPr/>
    </dgm:pt>
    <dgm:pt modelId="{832A9F3B-B9BE-B44D-B8C9-895AD0D1AE09}" type="pres">
      <dgm:prSet presAssocID="{55EEB306-8123-AB48-AD2A-2B7D61FBC7F2}" presName="srcNode" presStyleLbl="node1" presStyleIdx="0" presStyleCnt="3"/>
      <dgm:spPr/>
    </dgm:pt>
    <dgm:pt modelId="{A810AB38-47CE-7147-B0EB-10294BFC4076}" type="pres">
      <dgm:prSet presAssocID="{55EEB306-8123-AB48-AD2A-2B7D61FBC7F2}" presName="conn" presStyleLbl="parChTrans1D2" presStyleIdx="0" presStyleCnt="1"/>
      <dgm:spPr/>
    </dgm:pt>
    <dgm:pt modelId="{5FA843E1-8EED-7748-BEB2-AED23F777960}" type="pres">
      <dgm:prSet presAssocID="{55EEB306-8123-AB48-AD2A-2B7D61FBC7F2}" presName="extraNode" presStyleLbl="node1" presStyleIdx="0" presStyleCnt="3"/>
      <dgm:spPr/>
    </dgm:pt>
    <dgm:pt modelId="{0D831B8C-0800-8749-8FCE-E2C019C8C1AA}" type="pres">
      <dgm:prSet presAssocID="{55EEB306-8123-AB48-AD2A-2B7D61FBC7F2}" presName="dstNode" presStyleLbl="node1" presStyleIdx="0" presStyleCnt="3"/>
      <dgm:spPr/>
    </dgm:pt>
    <dgm:pt modelId="{98922BF4-8324-9548-A752-97C416CA7C88}" type="pres">
      <dgm:prSet presAssocID="{D6DD63E4-8D30-0248-8A5A-4028C723BFC0}" presName="text_1" presStyleLbl="node1" presStyleIdx="0" presStyleCnt="3" custLinFactNeighborX="-1892" custLinFactNeighborY="-484">
        <dgm:presLayoutVars>
          <dgm:bulletEnabled val="1"/>
        </dgm:presLayoutVars>
      </dgm:prSet>
      <dgm:spPr/>
    </dgm:pt>
    <dgm:pt modelId="{135ADCD9-BEF1-204F-9909-993C7C115C79}" type="pres">
      <dgm:prSet presAssocID="{D6DD63E4-8D30-0248-8A5A-4028C723BFC0}" presName="accent_1" presStyleCnt="0"/>
      <dgm:spPr/>
    </dgm:pt>
    <dgm:pt modelId="{ECB36196-DAC1-264C-A639-F192C9609FC4}" type="pres">
      <dgm:prSet presAssocID="{D6DD63E4-8D30-0248-8A5A-4028C723BFC0}" presName="accentRepeatNode" presStyleLbl="solidFgAcc1" presStyleIdx="0" presStyleCnt="3"/>
      <dgm:spPr/>
    </dgm:pt>
    <dgm:pt modelId="{2E9321DC-3478-48D1-B22F-CBC1E5B58A37}" type="pres">
      <dgm:prSet presAssocID="{72A2D05E-AA3B-CE43-ACA8-A50BFC8521CA}" presName="text_2" presStyleLbl="node1" presStyleIdx="1" presStyleCnt="3">
        <dgm:presLayoutVars>
          <dgm:bulletEnabled val="1"/>
        </dgm:presLayoutVars>
      </dgm:prSet>
      <dgm:spPr/>
    </dgm:pt>
    <dgm:pt modelId="{8392F3EE-722A-4096-8B04-3467B493A654}" type="pres">
      <dgm:prSet presAssocID="{72A2D05E-AA3B-CE43-ACA8-A50BFC8521CA}" presName="accent_2" presStyleCnt="0"/>
      <dgm:spPr/>
    </dgm:pt>
    <dgm:pt modelId="{E87ECA53-3623-A04C-81A6-71FD324BEB19}" type="pres">
      <dgm:prSet presAssocID="{72A2D05E-AA3B-CE43-ACA8-A50BFC8521CA}" presName="accentRepeatNode" presStyleLbl="solidFgAcc1" presStyleIdx="1" presStyleCnt="3"/>
      <dgm:spPr/>
    </dgm:pt>
    <dgm:pt modelId="{7188691B-4851-49AF-B9FB-BB51859CAC3C}" type="pres">
      <dgm:prSet presAssocID="{4DD27303-5428-3542-87E1-FDFBA616E78B}" presName="text_3" presStyleLbl="node1" presStyleIdx="2" presStyleCnt="3">
        <dgm:presLayoutVars>
          <dgm:bulletEnabled val="1"/>
        </dgm:presLayoutVars>
      </dgm:prSet>
      <dgm:spPr/>
    </dgm:pt>
    <dgm:pt modelId="{FCAB741F-EDF2-4ECE-955A-3719F39105D6}" type="pres">
      <dgm:prSet presAssocID="{4DD27303-5428-3542-87E1-FDFBA616E78B}" presName="accent_3" presStyleCnt="0"/>
      <dgm:spPr/>
    </dgm:pt>
    <dgm:pt modelId="{9EC5A6DC-84DD-E845-9A5A-A4539CB4D347}" type="pres">
      <dgm:prSet presAssocID="{4DD27303-5428-3542-87E1-FDFBA616E78B}" presName="accentRepeatNode" presStyleLbl="solidFgAcc1" presStyleIdx="2" presStyleCnt="3"/>
      <dgm:spPr/>
    </dgm:pt>
  </dgm:ptLst>
  <dgm:cxnLst>
    <dgm:cxn modelId="{DC121506-2BE0-4EF4-A896-BD66F0B3A1A3}" type="presOf" srcId="{72A2D05E-AA3B-CE43-ACA8-A50BFC8521CA}" destId="{2E9321DC-3478-48D1-B22F-CBC1E5B58A37}" srcOrd="0" destOrd="0" presId="urn:microsoft.com/office/officeart/2008/layout/VerticalCurvedList"/>
    <dgm:cxn modelId="{92EACB1F-5E93-B04A-8B70-14D7D718F6C5}" type="presOf" srcId="{55EEB306-8123-AB48-AD2A-2B7D61FBC7F2}" destId="{EED5B25B-959C-4C40-90DF-B687F31DAECB}" srcOrd="0" destOrd="0" presId="urn:microsoft.com/office/officeart/2008/layout/VerticalCurvedList"/>
    <dgm:cxn modelId="{22187131-F9E2-0648-A314-79BD945C8910}" type="presOf" srcId="{53464170-074A-944A-B794-58C349196EDF}" destId="{A810AB38-47CE-7147-B0EB-10294BFC4076}" srcOrd="0" destOrd="0" presId="urn:microsoft.com/office/officeart/2008/layout/VerticalCurvedList"/>
    <dgm:cxn modelId="{24724D46-3CB7-C348-AA31-07A25BEFDC9F}" type="presOf" srcId="{D6DD63E4-8D30-0248-8A5A-4028C723BFC0}" destId="{98922BF4-8324-9548-A752-97C416CA7C88}" srcOrd="0" destOrd="0" presId="urn:microsoft.com/office/officeart/2008/layout/VerticalCurvedList"/>
    <dgm:cxn modelId="{F1BDD893-D107-E641-8C54-D217C045EAB8}" srcId="{55EEB306-8123-AB48-AD2A-2B7D61FBC7F2}" destId="{72A2D05E-AA3B-CE43-ACA8-A50BFC8521CA}" srcOrd="1" destOrd="0" parTransId="{EC0A17C9-7A90-B444-AF84-4CA9BED3151D}" sibTransId="{DAC42AF4-0A13-4947-ABB0-156F4F96C416}"/>
    <dgm:cxn modelId="{64D31199-F546-F240-B57A-D29EB0C573EF}" srcId="{55EEB306-8123-AB48-AD2A-2B7D61FBC7F2}" destId="{4DD27303-5428-3542-87E1-FDFBA616E78B}" srcOrd="2" destOrd="0" parTransId="{6641FD1B-C85C-3A49-8640-E095DDEE23F6}" sibTransId="{46022BF6-F9A7-AC4B-AD28-48CB156E0E32}"/>
    <dgm:cxn modelId="{3BA8519B-2DA2-4B9D-A5B0-2C62D4E97381}" type="presOf" srcId="{4DD27303-5428-3542-87E1-FDFBA616E78B}" destId="{7188691B-4851-49AF-B9FB-BB51859CAC3C}" srcOrd="0" destOrd="0" presId="urn:microsoft.com/office/officeart/2008/layout/VerticalCurvedList"/>
    <dgm:cxn modelId="{9CDA5AF3-4D92-0E40-B387-F242077A0D0E}" srcId="{55EEB306-8123-AB48-AD2A-2B7D61FBC7F2}" destId="{D6DD63E4-8D30-0248-8A5A-4028C723BFC0}" srcOrd="0" destOrd="0" parTransId="{B57ADAB4-667B-2C4B-A225-AD530A93326F}" sibTransId="{53464170-074A-944A-B794-58C349196EDF}"/>
    <dgm:cxn modelId="{57EAA117-D9F2-4748-B18B-2D304FC85489}" type="presParOf" srcId="{EED5B25B-959C-4C40-90DF-B687F31DAECB}" destId="{CB628AC5-5E99-774F-9065-A816DC7ACB15}" srcOrd="0" destOrd="0" presId="urn:microsoft.com/office/officeart/2008/layout/VerticalCurvedList"/>
    <dgm:cxn modelId="{C8AC56F7-1BDB-3848-8492-151E1ECD9F5D}" type="presParOf" srcId="{CB628AC5-5E99-774F-9065-A816DC7ACB15}" destId="{75C36FFC-BC55-8348-939A-76F6861C00CC}" srcOrd="0" destOrd="0" presId="urn:microsoft.com/office/officeart/2008/layout/VerticalCurvedList"/>
    <dgm:cxn modelId="{EBF5AA6A-78F5-F041-92D8-7F3971B94262}" type="presParOf" srcId="{75C36FFC-BC55-8348-939A-76F6861C00CC}" destId="{832A9F3B-B9BE-B44D-B8C9-895AD0D1AE09}" srcOrd="0" destOrd="0" presId="urn:microsoft.com/office/officeart/2008/layout/VerticalCurvedList"/>
    <dgm:cxn modelId="{6C533D5E-7482-5A44-9C96-49D43BFDEA3B}" type="presParOf" srcId="{75C36FFC-BC55-8348-939A-76F6861C00CC}" destId="{A810AB38-47CE-7147-B0EB-10294BFC4076}" srcOrd="1" destOrd="0" presId="urn:microsoft.com/office/officeart/2008/layout/VerticalCurvedList"/>
    <dgm:cxn modelId="{3F280951-AF63-5343-A631-E2BFB63B9F81}" type="presParOf" srcId="{75C36FFC-BC55-8348-939A-76F6861C00CC}" destId="{5FA843E1-8EED-7748-BEB2-AED23F777960}" srcOrd="2" destOrd="0" presId="urn:microsoft.com/office/officeart/2008/layout/VerticalCurvedList"/>
    <dgm:cxn modelId="{CC44BEAD-6DAA-7B44-9592-80E59DA2DEEB}" type="presParOf" srcId="{75C36FFC-BC55-8348-939A-76F6861C00CC}" destId="{0D831B8C-0800-8749-8FCE-E2C019C8C1AA}" srcOrd="3" destOrd="0" presId="urn:microsoft.com/office/officeart/2008/layout/VerticalCurvedList"/>
    <dgm:cxn modelId="{6380A4A5-4683-FE41-B3CB-64425635FAD5}" type="presParOf" srcId="{CB628AC5-5E99-774F-9065-A816DC7ACB15}" destId="{98922BF4-8324-9548-A752-97C416CA7C88}" srcOrd="1" destOrd="0" presId="urn:microsoft.com/office/officeart/2008/layout/VerticalCurvedList"/>
    <dgm:cxn modelId="{B33B1AA6-B328-F348-93F0-063A8D2EDBA7}" type="presParOf" srcId="{CB628AC5-5E99-774F-9065-A816DC7ACB15}" destId="{135ADCD9-BEF1-204F-9909-993C7C115C79}" srcOrd="2" destOrd="0" presId="urn:microsoft.com/office/officeart/2008/layout/VerticalCurvedList"/>
    <dgm:cxn modelId="{92B4336B-FA8C-3041-98E8-0CEA0CA72432}" type="presParOf" srcId="{135ADCD9-BEF1-204F-9909-993C7C115C79}" destId="{ECB36196-DAC1-264C-A639-F192C9609FC4}" srcOrd="0" destOrd="0" presId="urn:microsoft.com/office/officeart/2008/layout/VerticalCurvedList"/>
    <dgm:cxn modelId="{D1482DCD-B370-40CC-9398-8D15E674F219}" type="presParOf" srcId="{CB628AC5-5E99-774F-9065-A816DC7ACB15}" destId="{2E9321DC-3478-48D1-B22F-CBC1E5B58A37}" srcOrd="3" destOrd="0" presId="urn:microsoft.com/office/officeart/2008/layout/VerticalCurvedList"/>
    <dgm:cxn modelId="{FBDA5EA6-0770-4C27-8E95-9EAAD223EF5C}" type="presParOf" srcId="{CB628AC5-5E99-774F-9065-A816DC7ACB15}" destId="{8392F3EE-722A-4096-8B04-3467B493A654}" srcOrd="4" destOrd="0" presId="urn:microsoft.com/office/officeart/2008/layout/VerticalCurvedList"/>
    <dgm:cxn modelId="{0CB74A32-0F43-4F21-928E-C9DB9AA07936}" type="presParOf" srcId="{8392F3EE-722A-4096-8B04-3467B493A654}" destId="{E87ECA53-3623-A04C-81A6-71FD324BEB19}" srcOrd="0" destOrd="0" presId="urn:microsoft.com/office/officeart/2008/layout/VerticalCurvedList"/>
    <dgm:cxn modelId="{54D7D3B0-E73D-43AC-86A3-C575A4E6704A}" type="presParOf" srcId="{CB628AC5-5E99-774F-9065-A816DC7ACB15}" destId="{7188691B-4851-49AF-B9FB-BB51859CAC3C}" srcOrd="5" destOrd="0" presId="urn:microsoft.com/office/officeart/2008/layout/VerticalCurvedList"/>
    <dgm:cxn modelId="{CBECAAFF-7F4D-435C-8D6A-60BB12C267A7}" type="presParOf" srcId="{CB628AC5-5E99-774F-9065-A816DC7ACB15}" destId="{FCAB741F-EDF2-4ECE-955A-3719F39105D6}" srcOrd="6" destOrd="0" presId="urn:microsoft.com/office/officeart/2008/layout/VerticalCurvedList"/>
    <dgm:cxn modelId="{D9D3A821-A49A-43BB-8996-FC55F40D303A}" type="presParOf" srcId="{FCAB741F-EDF2-4ECE-955A-3719F39105D6}" destId="{9EC5A6DC-84DD-E845-9A5A-A4539CB4D3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5EEB306-8123-AB48-AD2A-2B7D61FBC7F2}" type="doc">
      <dgm:prSet loTypeId="urn:microsoft.com/office/officeart/2008/layout/VerticalCurvedList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6DD63E4-8D30-0248-8A5A-4028C723BFC0}">
      <dgm:prSet phldrT="[Text]"/>
      <dgm:spPr/>
      <dgm:t>
        <a:bodyPr/>
        <a:lstStyle/>
        <a:p>
          <a:r>
            <a:rPr lang="en-US"/>
            <a:t>NEAe3 (LMS) training</a:t>
          </a:r>
        </a:p>
      </dgm:t>
    </dgm:pt>
    <dgm:pt modelId="{B57ADAB4-667B-2C4B-A225-AD530A93326F}" type="parTrans" cxnId="{9CDA5AF3-4D92-0E40-B387-F242077A0D0E}">
      <dgm:prSet/>
      <dgm:spPr/>
      <dgm:t>
        <a:bodyPr/>
        <a:lstStyle/>
        <a:p>
          <a:endParaRPr lang="en-US"/>
        </a:p>
      </dgm:t>
    </dgm:pt>
    <dgm:pt modelId="{53464170-074A-944A-B794-58C349196EDF}" type="sibTrans" cxnId="{9CDA5AF3-4D92-0E40-B387-F242077A0D0E}">
      <dgm:prSet/>
      <dgm:spPr/>
      <dgm:t>
        <a:bodyPr/>
        <a:lstStyle/>
        <a:p>
          <a:endParaRPr lang="en-US"/>
        </a:p>
      </dgm:t>
    </dgm:pt>
    <dgm:pt modelId="{6E63801A-919C-0D4E-98BF-219571A83FC0}">
      <dgm:prSet phldrT="[Text]"/>
      <dgm:spPr/>
      <dgm:t>
        <a:bodyPr/>
        <a:lstStyle/>
        <a:p>
          <a:r>
            <a:rPr lang="en-US"/>
            <a:t>Pedagogical Skills</a:t>
          </a:r>
        </a:p>
      </dgm:t>
    </dgm:pt>
    <dgm:pt modelId="{6A48D6D6-AD6C-3444-8673-9625B5DD2DEB}" type="parTrans" cxnId="{04A29EE1-E57F-234E-9D8C-CACA1797D905}">
      <dgm:prSet/>
      <dgm:spPr/>
      <dgm:t>
        <a:bodyPr/>
        <a:lstStyle/>
        <a:p>
          <a:endParaRPr lang="en-US"/>
        </a:p>
      </dgm:t>
    </dgm:pt>
    <dgm:pt modelId="{ED324047-5C0F-4643-8D03-5E71BF205470}" type="sibTrans" cxnId="{04A29EE1-E57F-234E-9D8C-CACA1797D905}">
      <dgm:prSet/>
      <dgm:spPr/>
      <dgm:t>
        <a:bodyPr/>
        <a:lstStyle/>
        <a:p>
          <a:endParaRPr lang="en-US"/>
        </a:p>
      </dgm:t>
    </dgm:pt>
    <dgm:pt modelId="{72A2D05E-AA3B-CE43-ACA8-A50BFC8521CA}">
      <dgm:prSet phldrT="[Text]"/>
      <dgm:spPr/>
      <dgm:t>
        <a:bodyPr/>
        <a:lstStyle/>
        <a:p>
          <a:r>
            <a:rPr lang="en-US"/>
            <a:t>Professional Skills</a:t>
          </a:r>
        </a:p>
      </dgm:t>
    </dgm:pt>
    <dgm:pt modelId="{EC0A17C9-7A90-B444-AF84-4CA9BED3151D}" type="parTrans" cxnId="{F1BDD893-D107-E641-8C54-D217C045EAB8}">
      <dgm:prSet/>
      <dgm:spPr/>
      <dgm:t>
        <a:bodyPr/>
        <a:lstStyle/>
        <a:p>
          <a:endParaRPr lang="en-US"/>
        </a:p>
      </dgm:t>
    </dgm:pt>
    <dgm:pt modelId="{DAC42AF4-0A13-4947-ABB0-156F4F96C416}" type="sibTrans" cxnId="{F1BDD893-D107-E641-8C54-D217C045EAB8}">
      <dgm:prSet/>
      <dgm:spPr/>
      <dgm:t>
        <a:bodyPr/>
        <a:lstStyle/>
        <a:p>
          <a:endParaRPr lang="en-US"/>
        </a:p>
      </dgm:t>
    </dgm:pt>
    <dgm:pt modelId="{4DD27303-5428-3542-87E1-FDFBA616E78B}">
      <dgm:prSet phldrT="[Text]"/>
      <dgm:spPr/>
      <dgm:t>
        <a:bodyPr/>
        <a:lstStyle/>
        <a:p>
          <a:r>
            <a:rPr lang="en-US"/>
            <a:t>NEA Member-Led</a:t>
          </a:r>
        </a:p>
      </dgm:t>
    </dgm:pt>
    <dgm:pt modelId="{6641FD1B-C85C-3A49-8640-E095DDEE23F6}" type="parTrans" cxnId="{64D31199-F546-F240-B57A-D29EB0C573EF}">
      <dgm:prSet/>
      <dgm:spPr/>
      <dgm:t>
        <a:bodyPr/>
        <a:lstStyle/>
        <a:p>
          <a:endParaRPr lang="en-US"/>
        </a:p>
      </dgm:t>
    </dgm:pt>
    <dgm:pt modelId="{46022BF6-F9A7-AC4B-AD28-48CB156E0E32}" type="sibTrans" cxnId="{64D31199-F546-F240-B57A-D29EB0C573EF}">
      <dgm:prSet/>
      <dgm:spPr/>
      <dgm:t>
        <a:bodyPr/>
        <a:lstStyle/>
        <a:p>
          <a:endParaRPr lang="en-US"/>
        </a:p>
      </dgm:t>
    </dgm:pt>
    <dgm:pt modelId="{EED5B25B-959C-4C40-90DF-B687F31DAECB}" type="pres">
      <dgm:prSet presAssocID="{55EEB306-8123-AB48-AD2A-2B7D61FBC7F2}" presName="Name0" presStyleCnt="0">
        <dgm:presLayoutVars>
          <dgm:chMax val="7"/>
          <dgm:chPref val="7"/>
          <dgm:dir/>
        </dgm:presLayoutVars>
      </dgm:prSet>
      <dgm:spPr/>
    </dgm:pt>
    <dgm:pt modelId="{CB628AC5-5E99-774F-9065-A816DC7ACB15}" type="pres">
      <dgm:prSet presAssocID="{55EEB306-8123-AB48-AD2A-2B7D61FBC7F2}" presName="Name1" presStyleCnt="0"/>
      <dgm:spPr/>
    </dgm:pt>
    <dgm:pt modelId="{75C36FFC-BC55-8348-939A-76F6861C00CC}" type="pres">
      <dgm:prSet presAssocID="{55EEB306-8123-AB48-AD2A-2B7D61FBC7F2}" presName="cycle" presStyleCnt="0"/>
      <dgm:spPr/>
    </dgm:pt>
    <dgm:pt modelId="{832A9F3B-B9BE-B44D-B8C9-895AD0D1AE09}" type="pres">
      <dgm:prSet presAssocID="{55EEB306-8123-AB48-AD2A-2B7D61FBC7F2}" presName="srcNode" presStyleLbl="node1" presStyleIdx="0" presStyleCnt="4"/>
      <dgm:spPr/>
    </dgm:pt>
    <dgm:pt modelId="{A810AB38-47CE-7147-B0EB-10294BFC4076}" type="pres">
      <dgm:prSet presAssocID="{55EEB306-8123-AB48-AD2A-2B7D61FBC7F2}" presName="conn" presStyleLbl="parChTrans1D2" presStyleIdx="0" presStyleCnt="1"/>
      <dgm:spPr/>
    </dgm:pt>
    <dgm:pt modelId="{5FA843E1-8EED-7748-BEB2-AED23F777960}" type="pres">
      <dgm:prSet presAssocID="{55EEB306-8123-AB48-AD2A-2B7D61FBC7F2}" presName="extraNode" presStyleLbl="node1" presStyleIdx="0" presStyleCnt="4"/>
      <dgm:spPr/>
    </dgm:pt>
    <dgm:pt modelId="{0D831B8C-0800-8749-8FCE-E2C019C8C1AA}" type="pres">
      <dgm:prSet presAssocID="{55EEB306-8123-AB48-AD2A-2B7D61FBC7F2}" presName="dstNode" presStyleLbl="node1" presStyleIdx="0" presStyleCnt="4"/>
      <dgm:spPr/>
    </dgm:pt>
    <dgm:pt modelId="{98922BF4-8324-9548-A752-97C416CA7C88}" type="pres">
      <dgm:prSet presAssocID="{D6DD63E4-8D30-0248-8A5A-4028C723BFC0}" presName="text_1" presStyleLbl="node1" presStyleIdx="0" presStyleCnt="4" custLinFactNeighborX="-1892" custLinFactNeighborY="-484">
        <dgm:presLayoutVars>
          <dgm:bulletEnabled val="1"/>
        </dgm:presLayoutVars>
      </dgm:prSet>
      <dgm:spPr/>
    </dgm:pt>
    <dgm:pt modelId="{135ADCD9-BEF1-204F-9909-993C7C115C79}" type="pres">
      <dgm:prSet presAssocID="{D6DD63E4-8D30-0248-8A5A-4028C723BFC0}" presName="accent_1" presStyleCnt="0"/>
      <dgm:spPr/>
    </dgm:pt>
    <dgm:pt modelId="{ECB36196-DAC1-264C-A639-F192C9609FC4}" type="pres">
      <dgm:prSet presAssocID="{D6DD63E4-8D30-0248-8A5A-4028C723BFC0}" presName="accentRepeatNode" presStyleLbl="solidFgAcc1" presStyleIdx="0" presStyleCnt="4"/>
      <dgm:spPr/>
    </dgm:pt>
    <dgm:pt modelId="{1E01A190-D2C4-554D-9D51-09C0C37AFB69}" type="pres">
      <dgm:prSet presAssocID="{6E63801A-919C-0D4E-98BF-219571A83FC0}" presName="text_2" presStyleLbl="node1" presStyleIdx="1" presStyleCnt="4">
        <dgm:presLayoutVars>
          <dgm:bulletEnabled val="1"/>
        </dgm:presLayoutVars>
      </dgm:prSet>
      <dgm:spPr/>
    </dgm:pt>
    <dgm:pt modelId="{32BD66E3-8F17-FF46-AB5D-5986693CD676}" type="pres">
      <dgm:prSet presAssocID="{6E63801A-919C-0D4E-98BF-219571A83FC0}" presName="accent_2" presStyleCnt="0"/>
      <dgm:spPr/>
    </dgm:pt>
    <dgm:pt modelId="{D0212F1F-0EC4-4A45-8E43-73A9D5724E2F}" type="pres">
      <dgm:prSet presAssocID="{6E63801A-919C-0D4E-98BF-219571A83FC0}" presName="accentRepeatNode" presStyleLbl="solidFgAcc1" presStyleIdx="1" presStyleCnt="4"/>
      <dgm:spPr/>
    </dgm:pt>
    <dgm:pt modelId="{EE5AE0DD-3B3A-E24C-B7D8-63AB0E415E7C}" type="pres">
      <dgm:prSet presAssocID="{72A2D05E-AA3B-CE43-ACA8-A50BFC8521CA}" presName="text_3" presStyleLbl="node1" presStyleIdx="2" presStyleCnt="4" custLinFactNeighborX="1152" custLinFactNeighborY="-2107">
        <dgm:presLayoutVars>
          <dgm:bulletEnabled val="1"/>
        </dgm:presLayoutVars>
      </dgm:prSet>
      <dgm:spPr/>
    </dgm:pt>
    <dgm:pt modelId="{68C721AA-F4CD-6740-B46D-FE45B606EE66}" type="pres">
      <dgm:prSet presAssocID="{72A2D05E-AA3B-CE43-ACA8-A50BFC8521CA}" presName="accent_3" presStyleCnt="0"/>
      <dgm:spPr/>
    </dgm:pt>
    <dgm:pt modelId="{E87ECA53-3623-A04C-81A6-71FD324BEB19}" type="pres">
      <dgm:prSet presAssocID="{72A2D05E-AA3B-CE43-ACA8-A50BFC8521CA}" presName="accentRepeatNode" presStyleLbl="solidFgAcc1" presStyleIdx="2" presStyleCnt="4"/>
      <dgm:spPr/>
    </dgm:pt>
    <dgm:pt modelId="{5F5C5AB1-22DB-D740-BC89-C67A62AC5D5E}" type="pres">
      <dgm:prSet presAssocID="{4DD27303-5428-3542-87E1-FDFBA616E78B}" presName="text_4" presStyleLbl="node1" presStyleIdx="3" presStyleCnt="4" custScaleX="98258">
        <dgm:presLayoutVars>
          <dgm:bulletEnabled val="1"/>
        </dgm:presLayoutVars>
      </dgm:prSet>
      <dgm:spPr/>
    </dgm:pt>
    <dgm:pt modelId="{39525476-0940-314E-B861-D84D0292A855}" type="pres">
      <dgm:prSet presAssocID="{4DD27303-5428-3542-87E1-FDFBA616E78B}" presName="accent_4" presStyleCnt="0"/>
      <dgm:spPr/>
    </dgm:pt>
    <dgm:pt modelId="{9EC5A6DC-84DD-E845-9A5A-A4539CB4D347}" type="pres">
      <dgm:prSet presAssocID="{4DD27303-5428-3542-87E1-FDFBA616E78B}" presName="accentRepeatNode" presStyleLbl="solidFgAcc1" presStyleIdx="3" presStyleCnt="4"/>
      <dgm:spPr/>
    </dgm:pt>
  </dgm:ptLst>
  <dgm:cxnLst>
    <dgm:cxn modelId="{8267CB1A-930F-5744-A8A8-23A8FF2B158F}" type="presOf" srcId="{6E63801A-919C-0D4E-98BF-219571A83FC0}" destId="{1E01A190-D2C4-554D-9D51-09C0C37AFB69}" srcOrd="0" destOrd="0" presId="urn:microsoft.com/office/officeart/2008/layout/VerticalCurvedList"/>
    <dgm:cxn modelId="{92EACB1F-5E93-B04A-8B70-14D7D718F6C5}" type="presOf" srcId="{55EEB306-8123-AB48-AD2A-2B7D61FBC7F2}" destId="{EED5B25B-959C-4C40-90DF-B687F31DAECB}" srcOrd="0" destOrd="0" presId="urn:microsoft.com/office/officeart/2008/layout/VerticalCurvedList"/>
    <dgm:cxn modelId="{71909E2D-3BAB-984F-B568-7C58BEC15229}" type="presOf" srcId="{72A2D05E-AA3B-CE43-ACA8-A50BFC8521CA}" destId="{EE5AE0DD-3B3A-E24C-B7D8-63AB0E415E7C}" srcOrd="0" destOrd="0" presId="urn:microsoft.com/office/officeart/2008/layout/VerticalCurvedList"/>
    <dgm:cxn modelId="{22187131-F9E2-0648-A314-79BD945C8910}" type="presOf" srcId="{53464170-074A-944A-B794-58C349196EDF}" destId="{A810AB38-47CE-7147-B0EB-10294BFC4076}" srcOrd="0" destOrd="0" presId="urn:microsoft.com/office/officeart/2008/layout/VerticalCurvedList"/>
    <dgm:cxn modelId="{24724D46-3CB7-C348-AA31-07A25BEFDC9F}" type="presOf" srcId="{D6DD63E4-8D30-0248-8A5A-4028C723BFC0}" destId="{98922BF4-8324-9548-A752-97C416CA7C88}" srcOrd="0" destOrd="0" presId="urn:microsoft.com/office/officeart/2008/layout/VerticalCurvedList"/>
    <dgm:cxn modelId="{EFA74E6E-69CC-104D-ADC3-FFFA245EF4B2}" type="presOf" srcId="{4DD27303-5428-3542-87E1-FDFBA616E78B}" destId="{5F5C5AB1-22DB-D740-BC89-C67A62AC5D5E}" srcOrd="0" destOrd="0" presId="urn:microsoft.com/office/officeart/2008/layout/VerticalCurvedList"/>
    <dgm:cxn modelId="{F1BDD893-D107-E641-8C54-D217C045EAB8}" srcId="{55EEB306-8123-AB48-AD2A-2B7D61FBC7F2}" destId="{72A2D05E-AA3B-CE43-ACA8-A50BFC8521CA}" srcOrd="2" destOrd="0" parTransId="{EC0A17C9-7A90-B444-AF84-4CA9BED3151D}" sibTransId="{DAC42AF4-0A13-4947-ABB0-156F4F96C416}"/>
    <dgm:cxn modelId="{64D31199-F546-F240-B57A-D29EB0C573EF}" srcId="{55EEB306-8123-AB48-AD2A-2B7D61FBC7F2}" destId="{4DD27303-5428-3542-87E1-FDFBA616E78B}" srcOrd="3" destOrd="0" parTransId="{6641FD1B-C85C-3A49-8640-E095DDEE23F6}" sibTransId="{46022BF6-F9A7-AC4B-AD28-48CB156E0E32}"/>
    <dgm:cxn modelId="{04A29EE1-E57F-234E-9D8C-CACA1797D905}" srcId="{55EEB306-8123-AB48-AD2A-2B7D61FBC7F2}" destId="{6E63801A-919C-0D4E-98BF-219571A83FC0}" srcOrd="1" destOrd="0" parTransId="{6A48D6D6-AD6C-3444-8673-9625B5DD2DEB}" sibTransId="{ED324047-5C0F-4643-8D03-5E71BF205470}"/>
    <dgm:cxn modelId="{9CDA5AF3-4D92-0E40-B387-F242077A0D0E}" srcId="{55EEB306-8123-AB48-AD2A-2B7D61FBC7F2}" destId="{D6DD63E4-8D30-0248-8A5A-4028C723BFC0}" srcOrd="0" destOrd="0" parTransId="{B57ADAB4-667B-2C4B-A225-AD530A93326F}" sibTransId="{53464170-074A-944A-B794-58C349196EDF}"/>
    <dgm:cxn modelId="{57EAA117-D9F2-4748-B18B-2D304FC85489}" type="presParOf" srcId="{EED5B25B-959C-4C40-90DF-B687F31DAECB}" destId="{CB628AC5-5E99-774F-9065-A816DC7ACB15}" srcOrd="0" destOrd="0" presId="urn:microsoft.com/office/officeart/2008/layout/VerticalCurvedList"/>
    <dgm:cxn modelId="{C8AC56F7-1BDB-3848-8492-151E1ECD9F5D}" type="presParOf" srcId="{CB628AC5-5E99-774F-9065-A816DC7ACB15}" destId="{75C36FFC-BC55-8348-939A-76F6861C00CC}" srcOrd="0" destOrd="0" presId="urn:microsoft.com/office/officeart/2008/layout/VerticalCurvedList"/>
    <dgm:cxn modelId="{EBF5AA6A-78F5-F041-92D8-7F3971B94262}" type="presParOf" srcId="{75C36FFC-BC55-8348-939A-76F6861C00CC}" destId="{832A9F3B-B9BE-B44D-B8C9-895AD0D1AE09}" srcOrd="0" destOrd="0" presId="urn:microsoft.com/office/officeart/2008/layout/VerticalCurvedList"/>
    <dgm:cxn modelId="{6C533D5E-7482-5A44-9C96-49D43BFDEA3B}" type="presParOf" srcId="{75C36FFC-BC55-8348-939A-76F6861C00CC}" destId="{A810AB38-47CE-7147-B0EB-10294BFC4076}" srcOrd="1" destOrd="0" presId="urn:microsoft.com/office/officeart/2008/layout/VerticalCurvedList"/>
    <dgm:cxn modelId="{3F280951-AF63-5343-A631-E2BFB63B9F81}" type="presParOf" srcId="{75C36FFC-BC55-8348-939A-76F6861C00CC}" destId="{5FA843E1-8EED-7748-BEB2-AED23F777960}" srcOrd="2" destOrd="0" presId="urn:microsoft.com/office/officeart/2008/layout/VerticalCurvedList"/>
    <dgm:cxn modelId="{CC44BEAD-6DAA-7B44-9592-80E59DA2DEEB}" type="presParOf" srcId="{75C36FFC-BC55-8348-939A-76F6861C00CC}" destId="{0D831B8C-0800-8749-8FCE-E2C019C8C1AA}" srcOrd="3" destOrd="0" presId="urn:microsoft.com/office/officeart/2008/layout/VerticalCurvedList"/>
    <dgm:cxn modelId="{6380A4A5-4683-FE41-B3CB-64425635FAD5}" type="presParOf" srcId="{CB628AC5-5E99-774F-9065-A816DC7ACB15}" destId="{98922BF4-8324-9548-A752-97C416CA7C88}" srcOrd="1" destOrd="0" presId="urn:microsoft.com/office/officeart/2008/layout/VerticalCurvedList"/>
    <dgm:cxn modelId="{B33B1AA6-B328-F348-93F0-063A8D2EDBA7}" type="presParOf" srcId="{CB628AC5-5E99-774F-9065-A816DC7ACB15}" destId="{135ADCD9-BEF1-204F-9909-993C7C115C79}" srcOrd="2" destOrd="0" presId="urn:microsoft.com/office/officeart/2008/layout/VerticalCurvedList"/>
    <dgm:cxn modelId="{92B4336B-FA8C-3041-98E8-0CEA0CA72432}" type="presParOf" srcId="{135ADCD9-BEF1-204F-9909-993C7C115C79}" destId="{ECB36196-DAC1-264C-A639-F192C9609FC4}" srcOrd="0" destOrd="0" presId="urn:microsoft.com/office/officeart/2008/layout/VerticalCurvedList"/>
    <dgm:cxn modelId="{0AC8650F-91E8-2247-A0CD-9EDFBB6FCD06}" type="presParOf" srcId="{CB628AC5-5E99-774F-9065-A816DC7ACB15}" destId="{1E01A190-D2C4-554D-9D51-09C0C37AFB69}" srcOrd="3" destOrd="0" presId="urn:microsoft.com/office/officeart/2008/layout/VerticalCurvedList"/>
    <dgm:cxn modelId="{B0651291-6BDA-9249-8201-B977C47A27A5}" type="presParOf" srcId="{CB628AC5-5E99-774F-9065-A816DC7ACB15}" destId="{32BD66E3-8F17-FF46-AB5D-5986693CD676}" srcOrd="4" destOrd="0" presId="urn:microsoft.com/office/officeart/2008/layout/VerticalCurvedList"/>
    <dgm:cxn modelId="{C3FAD8AF-2A64-454E-83D7-C29E294675D9}" type="presParOf" srcId="{32BD66E3-8F17-FF46-AB5D-5986693CD676}" destId="{D0212F1F-0EC4-4A45-8E43-73A9D5724E2F}" srcOrd="0" destOrd="0" presId="urn:microsoft.com/office/officeart/2008/layout/VerticalCurvedList"/>
    <dgm:cxn modelId="{CA3C9359-B2D6-9C4E-BA41-00D787FACA14}" type="presParOf" srcId="{CB628AC5-5E99-774F-9065-A816DC7ACB15}" destId="{EE5AE0DD-3B3A-E24C-B7D8-63AB0E415E7C}" srcOrd="5" destOrd="0" presId="urn:microsoft.com/office/officeart/2008/layout/VerticalCurvedList"/>
    <dgm:cxn modelId="{79B0EED8-F358-AF4B-AC04-94AE9A232563}" type="presParOf" srcId="{CB628AC5-5E99-774F-9065-A816DC7ACB15}" destId="{68C721AA-F4CD-6740-B46D-FE45B606EE66}" srcOrd="6" destOrd="0" presId="urn:microsoft.com/office/officeart/2008/layout/VerticalCurvedList"/>
    <dgm:cxn modelId="{A818B3F7-3106-474F-8CB6-A82FE4893AFA}" type="presParOf" srcId="{68C721AA-F4CD-6740-B46D-FE45B606EE66}" destId="{E87ECA53-3623-A04C-81A6-71FD324BEB19}" srcOrd="0" destOrd="0" presId="urn:microsoft.com/office/officeart/2008/layout/VerticalCurvedList"/>
    <dgm:cxn modelId="{9B5102E8-3DFE-B441-8983-269BCCEEC633}" type="presParOf" srcId="{CB628AC5-5E99-774F-9065-A816DC7ACB15}" destId="{5F5C5AB1-22DB-D740-BC89-C67A62AC5D5E}" srcOrd="7" destOrd="0" presId="urn:microsoft.com/office/officeart/2008/layout/VerticalCurvedList"/>
    <dgm:cxn modelId="{ADCFF64D-3853-3340-898E-56604F27F42B}" type="presParOf" srcId="{CB628AC5-5E99-774F-9065-A816DC7ACB15}" destId="{39525476-0940-314E-B861-D84D0292A855}" srcOrd="8" destOrd="0" presId="urn:microsoft.com/office/officeart/2008/layout/VerticalCurvedList"/>
    <dgm:cxn modelId="{FC250795-EDBA-5941-9A4A-4D8B336DB938}" type="presParOf" srcId="{39525476-0940-314E-B861-D84D0292A855}" destId="{9EC5A6DC-84DD-E845-9A5A-A4539CB4D3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5EEB306-8123-AB48-AD2A-2B7D61FBC7F2}" type="doc">
      <dgm:prSet loTypeId="urn:microsoft.com/office/officeart/2008/layout/VerticalCurvedList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6DD63E4-8D30-0248-8A5A-4028C723BFC0}">
      <dgm:prSet phldrT="[Text]"/>
      <dgm:spPr/>
      <dgm:t>
        <a:bodyPr/>
        <a:lstStyle/>
        <a:p>
          <a:r>
            <a:rPr lang="en-US"/>
            <a:t>Course Welcome Email</a:t>
          </a:r>
        </a:p>
      </dgm:t>
    </dgm:pt>
    <dgm:pt modelId="{B57ADAB4-667B-2C4B-A225-AD530A93326F}" type="parTrans" cxnId="{9CDA5AF3-4D92-0E40-B387-F242077A0D0E}">
      <dgm:prSet/>
      <dgm:spPr/>
      <dgm:t>
        <a:bodyPr/>
        <a:lstStyle/>
        <a:p>
          <a:endParaRPr lang="en-US"/>
        </a:p>
      </dgm:t>
    </dgm:pt>
    <dgm:pt modelId="{53464170-074A-944A-B794-58C349196EDF}" type="sibTrans" cxnId="{9CDA5AF3-4D92-0E40-B387-F242077A0D0E}">
      <dgm:prSet/>
      <dgm:spPr/>
      <dgm:t>
        <a:bodyPr/>
        <a:lstStyle/>
        <a:p>
          <a:endParaRPr lang="en-US"/>
        </a:p>
      </dgm:t>
    </dgm:pt>
    <dgm:pt modelId="{6E63801A-919C-0D4E-98BF-219571A83FC0}">
      <dgm:prSet phldrT="[Text]"/>
      <dgm:spPr/>
      <dgm:t>
        <a:bodyPr/>
        <a:lstStyle/>
        <a:p>
          <a:r>
            <a:rPr lang="en-US"/>
            <a:t>Course</a:t>
          </a:r>
          <a:r>
            <a:rPr lang="en-US" baseline="0"/>
            <a:t> Syllabus</a:t>
          </a:r>
          <a:endParaRPr lang="en-US"/>
        </a:p>
      </dgm:t>
    </dgm:pt>
    <dgm:pt modelId="{6A48D6D6-AD6C-3444-8673-9625B5DD2DEB}" type="parTrans" cxnId="{04A29EE1-E57F-234E-9D8C-CACA1797D905}">
      <dgm:prSet/>
      <dgm:spPr/>
      <dgm:t>
        <a:bodyPr/>
        <a:lstStyle/>
        <a:p>
          <a:endParaRPr lang="en-US"/>
        </a:p>
      </dgm:t>
    </dgm:pt>
    <dgm:pt modelId="{ED324047-5C0F-4643-8D03-5E71BF205470}" type="sibTrans" cxnId="{04A29EE1-E57F-234E-9D8C-CACA1797D905}">
      <dgm:prSet/>
      <dgm:spPr/>
      <dgm:t>
        <a:bodyPr/>
        <a:lstStyle/>
        <a:p>
          <a:endParaRPr lang="en-US"/>
        </a:p>
      </dgm:t>
    </dgm:pt>
    <dgm:pt modelId="{72A2D05E-AA3B-CE43-ACA8-A50BFC8521CA}">
      <dgm:prSet phldrT="[Text]"/>
      <dgm:spPr/>
      <dgm:t>
        <a:bodyPr/>
        <a:lstStyle/>
        <a:p>
          <a:r>
            <a:rPr lang="en-US"/>
            <a:t>Pre-Course Tracking Tool</a:t>
          </a:r>
        </a:p>
      </dgm:t>
    </dgm:pt>
    <dgm:pt modelId="{EC0A17C9-7A90-B444-AF84-4CA9BED3151D}" type="parTrans" cxnId="{F1BDD893-D107-E641-8C54-D217C045EAB8}">
      <dgm:prSet/>
      <dgm:spPr/>
      <dgm:t>
        <a:bodyPr/>
        <a:lstStyle/>
        <a:p>
          <a:endParaRPr lang="en-US"/>
        </a:p>
      </dgm:t>
    </dgm:pt>
    <dgm:pt modelId="{DAC42AF4-0A13-4947-ABB0-156F4F96C416}" type="sibTrans" cxnId="{F1BDD893-D107-E641-8C54-D217C045EAB8}">
      <dgm:prSet/>
      <dgm:spPr/>
      <dgm:t>
        <a:bodyPr/>
        <a:lstStyle/>
        <a:p>
          <a:endParaRPr lang="en-US"/>
        </a:p>
      </dgm:t>
    </dgm:pt>
    <dgm:pt modelId="{4DD27303-5428-3542-87E1-FDFBA616E78B}">
      <dgm:prSet phldrT="[Text]"/>
      <dgm:spPr/>
      <dgm:t>
        <a:bodyPr/>
        <a:lstStyle/>
        <a:p>
          <a:r>
            <a:rPr lang="en-US"/>
            <a:t>Professional Bio</a:t>
          </a:r>
        </a:p>
      </dgm:t>
    </dgm:pt>
    <dgm:pt modelId="{6641FD1B-C85C-3A49-8640-E095DDEE23F6}" type="parTrans" cxnId="{64D31199-F546-F240-B57A-D29EB0C573EF}">
      <dgm:prSet/>
      <dgm:spPr/>
      <dgm:t>
        <a:bodyPr/>
        <a:lstStyle/>
        <a:p>
          <a:endParaRPr lang="en-US"/>
        </a:p>
      </dgm:t>
    </dgm:pt>
    <dgm:pt modelId="{46022BF6-F9A7-AC4B-AD28-48CB156E0E32}" type="sibTrans" cxnId="{64D31199-F546-F240-B57A-D29EB0C573EF}">
      <dgm:prSet/>
      <dgm:spPr/>
      <dgm:t>
        <a:bodyPr/>
        <a:lstStyle/>
        <a:p>
          <a:endParaRPr lang="en-US"/>
        </a:p>
      </dgm:t>
    </dgm:pt>
    <dgm:pt modelId="{EED5B25B-959C-4C40-90DF-B687F31DAECB}" type="pres">
      <dgm:prSet presAssocID="{55EEB306-8123-AB48-AD2A-2B7D61FBC7F2}" presName="Name0" presStyleCnt="0">
        <dgm:presLayoutVars>
          <dgm:chMax val="7"/>
          <dgm:chPref val="7"/>
          <dgm:dir/>
        </dgm:presLayoutVars>
      </dgm:prSet>
      <dgm:spPr/>
    </dgm:pt>
    <dgm:pt modelId="{CB628AC5-5E99-774F-9065-A816DC7ACB15}" type="pres">
      <dgm:prSet presAssocID="{55EEB306-8123-AB48-AD2A-2B7D61FBC7F2}" presName="Name1" presStyleCnt="0"/>
      <dgm:spPr/>
    </dgm:pt>
    <dgm:pt modelId="{75C36FFC-BC55-8348-939A-76F6861C00CC}" type="pres">
      <dgm:prSet presAssocID="{55EEB306-8123-AB48-AD2A-2B7D61FBC7F2}" presName="cycle" presStyleCnt="0"/>
      <dgm:spPr/>
    </dgm:pt>
    <dgm:pt modelId="{832A9F3B-B9BE-B44D-B8C9-895AD0D1AE09}" type="pres">
      <dgm:prSet presAssocID="{55EEB306-8123-AB48-AD2A-2B7D61FBC7F2}" presName="srcNode" presStyleLbl="node1" presStyleIdx="0" presStyleCnt="4"/>
      <dgm:spPr/>
    </dgm:pt>
    <dgm:pt modelId="{A810AB38-47CE-7147-B0EB-10294BFC4076}" type="pres">
      <dgm:prSet presAssocID="{55EEB306-8123-AB48-AD2A-2B7D61FBC7F2}" presName="conn" presStyleLbl="parChTrans1D2" presStyleIdx="0" presStyleCnt="1"/>
      <dgm:spPr/>
    </dgm:pt>
    <dgm:pt modelId="{5FA843E1-8EED-7748-BEB2-AED23F777960}" type="pres">
      <dgm:prSet presAssocID="{55EEB306-8123-AB48-AD2A-2B7D61FBC7F2}" presName="extraNode" presStyleLbl="node1" presStyleIdx="0" presStyleCnt="4"/>
      <dgm:spPr/>
    </dgm:pt>
    <dgm:pt modelId="{0D831B8C-0800-8749-8FCE-E2C019C8C1AA}" type="pres">
      <dgm:prSet presAssocID="{55EEB306-8123-AB48-AD2A-2B7D61FBC7F2}" presName="dstNode" presStyleLbl="node1" presStyleIdx="0" presStyleCnt="4"/>
      <dgm:spPr/>
    </dgm:pt>
    <dgm:pt modelId="{98922BF4-8324-9548-A752-97C416CA7C88}" type="pres">
      <dgm:prSet presAssocID="{D6DD63E4-8D30-0248-8A5A-4028C723BFC0}" presName="text_1" presStyleLbl="node1" presStyleIdx="0" presStyleCnt="4" custLinFactNeighborX="-1892" custLinFactNeighborY="-484">
        <dgm:presLayoutVars>
          <dgm:bulletEnabled val="1"/>
        </dgm:presLayoutVars>
      </dgm:prSet>
      <dgm:spPr/>
    </dgm:pt>
    <dgm:pt modelId="{135ADCD9-BEF1-204F-9909-993C7C115C79}" type="pres">
      <dgm:prSet presAssocID="{D6DD63E4-8D30-0248-8A5A-4028C723BFC0}" presName="accent_1" presStyleCnt="0"/>
      <dgm:spPr/>
    </dgm:pt>
    <dgm:pt modelId="{ECB36196-DAC1-264C-A639-F192C9609FC4}" type="pres">
      <dgm:prSet presAssocID="{D6DD63E4-8D30-0248-8A5A-4028C723BFC0}" presName="accentRepeatNode" presStyleLbl="solidFgAcc1" presStyleIdx="0" presStyleCnt="4"/>
      <dgm:spPr/>
    </dgm:pt>
    <dgm:pt modelId="{1E01A190-D2C4-554D-9D51-09C0C37AFB69}" type="pres">
      <dgm:prSet presAssocID="{6E63801A-919C-0D4E-98BF-219571A83FC0}" presName="text_2" presStyleLbl="node1" presStyleIdx="1" presStyleCnt="4">
        <dgm:presLayoutVars>
          <dgm:bulletEnabled val="1"/>
        </dgm:presLayoutVars>
      </dgm:prSet>
      <dgm:spPr/>
    </dgm:pt>
    <dgm:pt modelId="{32BD66E3-8F17-FF46-AB5D-5986693CD676}" type="pres">
      <dgm:prSet presAssocID="{6E63801A-919C-0D4E-98BF-219571A83FC0}" presName="accent_2" presStyleCnt="0"/>
      <dgm:spPr/>
    </dgm:pt>
    <dgm:pt modelId="{D0212F1F-0EC4-4A45-8E43-73A9D5724E2F}" type="pres">
      <dgm:prSet presAssocID="{6E63801A-919C-0D4E-98BF-219571A83FC0}" presName="accentRepeatNode" presStyleLbl="solidFgAcc1" presStyleIdx="1" presStyleCnt="4"/>
      <dgm:spPr/>
    </dgm:pt>
    <dgm:pt modelId="{EE5AE0DD-3B3A-E24C-B7D8-63AB0E415E7C}" type="pres">
      <dgm:prSet presAssocID="{72A2D05E-AA3B-CE43-ACA8-A50BFC8521CA}" presName="text_3" presStyleLbl="node1" presStyleIdx="2" presStyleCnt="4">
        <dgm:presLayoutVars>
          <dgm:bulletEnabled val="1"/>
        </dgm:presLayoutVars>
      </dgm:prSet>
      <dgm:spPr/>
    </dgm:pt>
    <dgm:pt modelId="{68C721AA-F4CD-6740-B46D-FE45B606EE66}" type="pres">
      <dgm:prSet presAssocID="{72A2D05E-AA3B-CE43-ACA8-A50BFC8521CA}" presName="accent_3" presStyleCnt="0"/>
      <dgm:spPr/>
    </dgm:pt>
    <dgm:pt modelId="{E87ECA53-3623-A04C-81A6-71FD324BEB19}" type="pres">
      <dgm:prSet presAssocID="{72A2D05E-AA3B-CE43-ACA8-A50BFC8521CA}" presName="accentRepeatNode" presStyleLbl="solidFgAcc1" presStyleIdx="2" presStyleCnt="4"/>
      <dgm:spPr/>
    </dgm:pt>
    <dgm:pt modelId="{5F5C5AB1-22DB-D740-BC89-C67A62AC5D5E}" type="pres">
      <dgm:prSet presAssocID="{4DD27303-5428-3542-87E1-FDFBA616E78B}" presName="text_4" presStyleLbl="node1" presStyleIdx="3" presStyleCnt="4">
        <dgm:presLayoutVars>
          <dgm:bulletEnabled val="1"/>
        </dgm:presLayoutVars>
      </dgm:prSet>
      <dgm:spPr/>
    </dgm:pt>
    <dgm:pt modelId="{39525476-0940-314E-B861-D84D0292A855}" type="pres">
      <dgm:prSet presAssocID="{4DD27303-5428-3542-87E1-FDFBA616E78B}" presName="accent_4" presStyleCnt="0"/>
      <dgm:spPr/>
    </dgm:pt>
    <dgm:pt modelId="{9EC5A6DC-84DD-E845-9A5A-A4539CB4D347}" type="pres">
      <dgm:prSet presAssocID="{4DD27303-5428-3542-87E1-FDFBA616E78B}" presName="accentRepeatNode" presStyleLbl="solidFgAcc1" presStyleIdx="3" presStyleCnt="4"/>
      <dgm:spPr/>
    </dgm:pt>
  </dgm:ptLst>
  <dgm:cxnLst>
    <dgm:cxn modelId="{8267CB1A-930F-5744-A8A8-23A8FF2B158F}" type="presOf" srcId="{6E63801A-919C-0D4E-98BF-219571A83FC0}" destId="{1E01A190-D2C4-554D-9D51-09C0C37AFB69}" srcOrd="0" destOrd="0" presId="urn:microsoft.com/office/officeart/2008/layout/VerticalCurvedList"/>
    <dgm:cxn modelId="{92EACB1F-5E93-B04A-8B70-14D7D718F6C5}" type="presOf" srcId="{55EEB306-8123-AB48-AD2A-2B7D61FBC7F2}" destId="{EED5B25B-959C-4C40-90DF-B687F31DAECB}" srcOrd="0" destOrd="0" presId="urn:microsoft.com/office/officeart/2008/layout/VerticalCurvedList"/>
    <dgm:cxn modelId="{71909E2D-3BAB-984F-B568-7C58BEC15229}" type="presOf" srcId="{72A2D05E-AA3B-CE43-ACA8-A50BFC8521CA}" destId="{EE5AE0DD-3B3A-E24C-B7D8-63AB0E415E7C}" srcOrd="0" destOrd="0" presId="urn:microsoft.com/office/officeart/2008/layout/VerticalCurvedList"/>
    <dgm:cxn modelId="{22187131-F9E2-0648-A314-79BD945C8910}" type="presOf" srcId="{53464170-074A-944A-B794-58C349196EDF}" destId="{A810AB38-47CE-7147-B0EB-10294BFC4076}" srcOrd="0" destOrd="0" presId="urn:microsoft.com/office/officeart/2008/layout/VerticalCurvedList"/>
    <dgm:cxn modelId="{24724D46-3CB7-C348-AA31-07A25BEFDC9F}" type="presOf" srcId="{D6DD63E4-8D30-0248-8A5A-4028C723BFC0}" destId="{98922BF4-8324-9548-A752-97C416CA7C88}" srcOrd="0" destOrd="0" presId="urn:microsoft.com/office/officeart/2008/layout/VerticalCurvedList"/>
    <dgm:cxn modelId="{EFA74E6E-69CC-104D-ADC3-FFFA245EF4B2}" type="presOf" srcId="{4DD27303-5428-3542-87E1-FDFBA616E78B}" destId="{5F5C5AB1-22DB-D740-BC89-C67A62AC5D5E}" srcOrd="0" destOrd="0" presId="urn:microsoft.com/office/officeart/2008/layout/VerticalCurvedList"/>
    <dgm:cxn modelId="{F1BDD893-D107-E641-8C54-D217C045EAB8}" srcId="{55EEB306-8123-AB48-AD2A-2B7D61FBC7F2}" destId="{72A2D05E-AA3B-CE43-ACA8-A50BFC8521CA}" srcOrd="2" destOrd="0" parTransId="{EC0A17C9-7A90-B444-AF84-4CA9BED3151D}" sibTransId="{DAC42AF4-0A13-4947-ABB0-156F4F96C416}"/>
    <dgm:cxn modelId="{64D31199-F546-F240-B57A-D29EB0C573EF}" srcId="{55EEB306-8123-AB48-AD2A-2B7D61FBC7F2}" destId="{4DD27303-5428-3542-87E1-FDFBA616E78B}" srcOrd="3" destOrd="0" parTransId="{6641FD1B-C85C-3A49-8640-E095DDEE23F6}" sibTransId="{46022BF6-F9A7-AC4B-AD28-48CB156E0E32}"/>
    <dgm:cxn modelId="{04A29EE1-E57F-234E-9D8C-CACA1797D905}" srcId="{55EEB306-8123-AB48-AD2A-2B7D61FBC7F2}" destId="{6E63801A-919C-0D4E-98BF-219571A83FC0}" srcOrd="1" destOrd="0" parTransId="{6A48D6D6-AD6C-3444-8673-9625B5DD2DEB}" sibTransId="{ED324047-5C0F-4643-8D03-5E71BF205470}"/>
    <dgm:cxn modelId="{9CDA5AF3-4D92-0E40-B387-F242077A0D0E}" srcId="{55EEB306-8123-AB48-AD2A-2B7D61FBC7F2}" destId="{D6DD63E4-8D30-0248-8A5A-4028C723BFC0}" srcOrd="0" destOrd="0" parTransId="{B57ADAB4-667B-2C4B-A225-AD530A93326F}" sibTransId="{53464170-074A-944A-B794-58C349196EDF}"/>
    <dgm:cxn modelId="{57EAA117-D9F2-4748-B18B-2D304FC85489}" type="presParOf" srcId="{EED5B25B-959C-4C40-90DF-B687F31DAECB}" destId="{CB628AC5-5E99-774F-9065-A816DC7ACB15}" srcOrd="0" destOrd="0" presId="urn:microsoft.com/office/officeart/2008/layout/VerticalCurvedList"/>
    <dgm:cxn modelId="{C8AC56F7-1BDB-3848-8492-151E1ECD9F5D}" type="presParOf" srcId="{CB628AC5-5E99-774F-9065-A816DC7ACB15}" destId="{75C36FFC-BC55-8348-939A-76F6861C00CC}" srcOrd="0" destOrd="0" presId="urn:microsoft.com/office/officeart/2008/layout/VerticalCurvedList"/>
    <dgm:cxn modelId="{EBF5AA6A-78F5-F041-92D8-7F3971B94262}" type="presParOf" srcId="{75C36FFC-BC55-8348-939A-76F6861C00CC}" destId="{832A9F3B-B9BE-B44D-B8C9-895AD0D1AE09}" srcOrd="0" destOrd="0" presId="urn:microsoft.com/office/officeart/2008/layout/VerticalCurvedList"/>
    <dgm:cxn modelId="{6C533D5E-7482-5A44-9C96-49D43BFDEA3B}" type="presParOf" srcId="{75C36FFC-BC55-8348-939A-76F6861C00CC}" destId="{A810AB38-47CE-7147-B0EB-10294BFC4076}" srcOrd="1" destOrd="0" presId="urn:microsoft.com/office/officeart/2008/layout/VerticalCurvedList"/>
    <dgm:cxn modelId="{3F280951-AF63-5343-A631-E2BFB63B9F81}" type="presParOf" srcId="{75C36FFC-BC55-8348-939A-76F6861C00CC}" destId="{5FA843E1-8EED-7748-BEB2-AED23F777960}" srcOrd="2" destOrd="0" presId="urn:microsoft.com/office/officeart/2008/layout/VerticalCurvedList"/>
    <dgm:cxn modelId="{CC44BEAD-6DAA-7B44-9592-80E59DA2DEEB}" type="presParOf" srcId="{75C36FFC-BC55-8348-939A-76F6861C00CC}" destId="{0D831B8C-0800-8749-8FCE-E2C019C8C1AA}" srcOrd="3" destOrd="0" presId="urn:microsoft.com/office/officeart/2008/layout/VerticalCurvedList"/>
    <dgm:cxn modelId="{6380A4A5-4683-FE41-B3CB-64425635FAD5}" type="presParOf" srcId="{CB628AC5-5E99-774F-9065-A816DC7ACB15}" destId="{98922BF4-8324-9548-A752-97C416CA7C88}" srcOrd="1" destOrd="0" presId="urn:microsoft.com/office/officeart/2008/layout/VerticalCurvedList"/>
    <dgm:cxn modelId="{B33B1AA6-B328-F348-93F0-063A8D2EDBA7}" type="presParOf" srcId="{CB628AC5-5E99-774F-9065-A816DC7ACB15}" destId="{135ADCD9-BEF1-204F-9909-993C7C115C79}" srcOrd="2" destOrd="0" presId="urn:microsoft.com/office/officeart/2008/layout/VerticalCurvedList"/>
    <dgm:cxn modelId="{92B4336B-FA8C-3041-98E8-0CEA0CA72432}" type="presParOf" srcId="{135ADCD9-BEF1-204F-9909-993C7C115C79}" destId="{ECB36196-DAC1-264C-A639-F192C9609FC4}" srcOrd="0" destOrd="0" presId="urn:microsoft.com/office/officeart/2008/layout/VerticalCurvedList"/>
    <dgm:cxn modelId="{0AC8650F-91E8-2247-A0CD-9EDFBB6FCD06}" type="presParOf" srcId="{CB628AC5-5E99-774F-9065-A816DC7ACB15}" destId="{1E01A190-D2C4-554D-9D51-09C0C37AFB69}" srcOrd="3" destOrd="0" presId="urn:microsoft.com/office/officeart/2008/layout/VerticalCurvedList"/>
    <dgm:cxn modelId="{B0651291-6BDA-9249-8201-B977C47A27A5}" type="presParOf" srcId="{CB628AC5-5E99-774F-9065-A816DC7ACB15}" destId="{32BD66E3-8F17-FF46-AB5D-5986693CD676}" srcOrd="4" destOrd="0" presId="urn:microsoft.com/office/officeart/2008/layout/VerticalCurvedList"/>
    <dgm:cxn modelId="{C3FAD8AF-2A64-454E-83D7-C29E294675D9}" type="presParOf" srcId="{32BD66E3-8F17-FF46-AB5D-5986693CD676}" destId="{D0212F1F-0EC4-4A45-8E43-73A9D5724E2F}" srcOrd="0" destOrd="0" presId="urn:microsoft.com/office/officeart/2008/layout/VerticalCurvedList"/>
    <dgm:cxn modelId="{CA3C9359-B2D6-9C4E-BA41-00D787FACA14}" type="presParOf" srcId="{CB628AC5-5E99-774F-9065-A816DC7ACB15}" destId="{EE5AE0DD-3B3A-E24C-B7D8-63AB0E415E7C}" srcOrd="5" destOrd="0" presId="urn:microsoft.com/office/officeart/2008/layout/VerticalCurvedList"/>
    <dgm:cxn modelId="{79B0EED8-F358-AF4B-AC04-94AE9A232563}" type="presParOf" srcId="{CB628AC5-5E99-774F-9065-A816DC7ACB15}" destId="{68C721AA-F4CD-6740-B46D-FE45B606EE66}" srcOrd="6" destOrd="0" presId="urn:microsoft.com/office/officeart/2008/layout/VerticalCurvedList"/>
    <dgm:cxn modelId="{A818B3F7-3106-474F-8CB6-A82FE4893AFA}" type="presParOf" srcId="{68C721AA-F4CD-6740-B46D-FE45B606EE66}" destId="{E87ECA53-3623-A04C-81A6-71FD324BEB19}" srcOrd="0" destOrd="0" presId="urn:microsoft.com/office/officeart/2008/layout/VerticalCurvedList"/>
    <dgm:cxn modelId="{9B5102E8-3DFE-B441-8983-269BCCEEC633}" type="presParOf" srcId="{CB628AC5-5E99-774F-9065-A816DC7ACB15}" destId="{5F5C5AB1-22DB-D740-BC89-C67A62AC5D5E}" srcOrd="7" destOrd="0" presId="urn:microsoft.com/office/officeart/2008/layout/VerticalCurvedList"/>
    <dgm:cxn modelId="{ADCFF64D-3853-3340-898E-56604F27F42B}" type="presParOf" srcId="{CB628AC5-5E99-774F-9065-A816DC7ACB15}" destId="{39525476-0940-314E-B861-D84D0292A855}" srcOrd="8" destOrd="0" presId="urn:microsoft.com/office/officeart/2008/layout/VerticalCurvedList"/>
    <dgm:cxn modelId="{FC250795-EDBA-5941-9A4A-4D8B336DB938}" type="presParOf" srcId="{39525476-0940-314E-B861-D84D0292A855}" destId="{9EC5A6DC-84DD-E845-9A5A-A4539CB4D3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5EEB306-8123-AB48-AD2A-2B7D61FBC7F2}" type="doc">
      <dgm:prSet loTypeId="urn:microsoft.com/office/officeart/2008/layout/VerticalCurvedList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6DD63E4-8D30-0248-8A5A-4028C723BFC0}">
      <dgm:prSet phldrT="[Text]"/>
      <dgm:spPr/>
      <dgm:t>
        <a:bodyPr/>
        <a:lstStyle/>
        <a:p>
          <a:r>
            <a:rPr lang="en-US"/>
            <a:t>     BL Cycle  (6-8 weeks)</a:t>
          </a:r>
        </a:p>
      </dgm:t>
    </dgm:pt>
    <dgm:pt modelId="{B57ADAB4-667B-2C4B-A225-AD530A93326F}" type="parTrans" cxnId="{9CDA5AF3-4D92-0E40-B387-F242077A0D0E}">
      <dgm:prSet/>
      <dgm:spPr/>
      <dgm:t>
        <a:bodyPr/>
        <a:lstStyle/>
        <a:p>
          <a:endParaRPr lang="en-US"/>
        </a:p>
      </dgm:t>
    </dgm:pt>
    <dgm:pt modelId="{53464170-074A-944A-B794-58C349196EDF}" type="sibTrans" cxnId="{9CDA5AF3-4D92-0E40-B387-F242077A0D0E}">
      <dgm:prSet/>
      <dgm:spPr/>
      <dgm:t>
        <a:bodyPr/>
        <a:lstStyle/>
        <a:p>
          <a:endParaRPr lang="en-US"/>
        </a:p>
      </dgm:t>
    </dgm:pt>
    <dgm:pt modelId="{6E63801A-919C-0D4E-98BF-219571A83FC0}">
      <dgm:prSet phldrT="[Text]"/>
      <dgm:spPr/>
      <dgm:t>
        <a:bodyPr/>
        <a:lstStyle/>
        <a:p>
          <a:r>
            <a:rPr lang="en-US"/>
            <a:t>  Course Launch</a:t>
          </a:r>
        </a:p>
      </dgm:t>
    </dgm:pt>
    <dgm:pt modelId="{6A48D6D6-AD6C-3444-8673-9625B5DD2DEB}" type="parTrans" cxnId="{04A29EE1-E57F-234E-9D8C-CACA1797D905}">
      <dgm:prSet/>
      <dgm:spPr/>
      <dgm:t>
        <a:bodyPr/>
        <a:lstStyle/>
        <a:p>
          <a:endParaRPr lang="en-US"/>
        </a:p>
      </dgm:t>
    </dgm:pt>
    <dgm:pt modelId="{ED324047-5C0F-4643-8D03-5E71BF205470}" type="sibTrans" cxnId="{04A29EE1-E57F-234E-9D8C-CACA1797D905}">
      <dgm:prSet/>
      <dgm:spPr/>
      <dgm:t>
        <a:bodyPr/>
        <a:lstStyle/>
        <a:p>
          <a:endParaRPr lang="en-US"/>
        </a:p>
      </dgm:t>
    </dgm:pt>
    <dgm:pt modelId="{72A2D05E-AA3B-CE43-ACA8-A50BFC8521CA}">
      <dgm:prSet phldrT="[Text]"/>
      <dgm:spPr/>
      <dgm:t>
        <a:bodyPr/>
        <a:lstStyle/>
        <a:p>
          <a:r>
            <a:rPr lang="en-US"/>
            <a:t>  Weeks1-2 Learn</a:t>
          </a:r>
        </a:p>
      </dgm:t>
    </dgm:pt>
    <dgm:pt modelId="{EC0A17C9-7A90-B444-AF84-4CA9BED3151D}" type="parTrans" cxnId="{F1BDD893-D107-E641-8C54-D217C045EAB8}">
      <dgm:prSet/>
      <dgm:spPr/>
      <dgm:t>
        <a:bodyPr/>
        <a:lstStyle/>
        <a:p>
          <a:endParaRPr lang="en-US"/>
        </a:p>
      </dgm:t>
    </dgm:pt>
    <dgm:pt modelId="{DAC42AF4-0A13-4947-ABB0-156F4F96C416}" type="sibTrans" cxnId="{F1BDD893-D107-E641-8C54-D217C045EAB8}">
      <dgm:prSet/>
      <dgm:spPr/>
      <dgm:t>
        <a:bodyPr/>
        <a:lstStyle/>
        <a:p>
          <a:endParaRPr lang="en-US"/>
        </a:p>
      </dgm:t>
    </dgm:pt>
    <dgm:pt modelId="{4DD27303-5428-3542-87E1-FDFBA616E78B}">
      <dgm:prSet phldrT="[Text]"/>
      <dgm:spPr/>
      <dgm:t>
        <a:bodyPr/>
        <a:lstStyle/>
        <a:p>
          <a:r>
            <a:rPr lang="en-US"/>
            <a:t>  Weeks 3-4 Design</a:t>
          </a:r>
        </a:p>
      </dgm:t>
    </dgm:pt>
    <dgm:pt modelId="{6641FD1B-C85C-3A49-8640-E095DDEE23F6}" type="parTrans" cxnId="{64D31199-F546-F240-B57A-D29EB0C573EF}">
      <dgm:prSet/>
      <dgm:spPr/>
      <dgm:t>
        <a:bodyPr/>
        <a:lstStyle/>
        <a:p>
          <a:endParaRPr lang="en-US"/>
        </a:p>
      </dgm:t>
    </dgm:pt>
    <dgm:pt modelId="{46022BF6-F9A7-AC4B-AD28-48CB156E0E32}" type="sibTrans" cxnId="{64D31199-F546-F240-B57A-D29EB0C573EF}">
      <dgm:prSet/>
      <dgm:spPr/>
      <dgm:t>
        <a:bodyPr/>
        <a:lstStyle/>
        <a:p>
          <a:endParaRPr lang="en-US"/>
        </a:p>
      </dgm:t>
    </dgm:pt>
    <dgm:pt modelId="{F76189AE-0726-49AD-BFDD-B7B43ACFE395}">
      <dgm:prSet phldrT="[Text]"/>
      <dgm:spPr/>
      <dgm:t>
        <a:bodyPr/>
        <a:lstStyle/>
        <a:p>
          <a:r>
            <a:rPr lang="en-US"/>
            <a:t>  Weeks 5-6 Do</a:t>
          </a:r>
        </a:p>
      </dgm:t>
    </dgm:pt>
    <dgm:pt modelId="{A5405F68-C909-492D-AB43-290982619CE9}" type="parTrans" cxnId="{69824531-AC22-48EF-8605-39C7B08EF168}">
      <dgm:prSet/>
      <dgm:spPr/>
      <dgm:t>
        <a:bodyPr/>
        <a:lstStyle/>
        <a:p>
          <a:endParaRPr lang="en-US"/>
        </a:p>
      </dgm:t>
    </dgm:pt>
    <dgm:pt modelId="{938E2628-B706-4FEB-832E-8ED458EED554}" type="sibTrans" cxnId="{69824531-AC22-48EF-8605-39C7B08EF168}">
      <dgm:prSet/>
      <dgm:spPr/>
      <dgm:t>
        <a:bodyPr/>
        <a:lstStyle/>
        <a:p>
          <a:endParaRPr lang="en-US"/>
        </a:p>
      </dgm:t>
    </dgm:pt>
    <dgm:pt modelId="{08ABD69C-F073-425E-A0F0-81DF9901AFF5}">
      <dgm:prSet phldrT="[Text]"/>
      <dgm:spPr/>
      <dgm:t>
        <a:bodyPr/>
        <a:lstStyle/>
        <a:p>
          <a:r>
            <a:rPr lang="en-US"/>
            <a:t>   Week 7 Reflect  </a:t>
          </a:r>
        </a:p>
      </dgm:t>
    </dgm:pt>
    <dgm:pt modelId="{83E49FBD-4670-4A52-8F2E-ABFE74B9EB88}" type="parTrans" cxnId="{77C81695-FCC2-4ACE-91CD-A34F761F345D}">
      <dgm:prSet/>
      <dgm:spPr/>
      <dgm:t>
        <a:bodyPr/>
        <a:lstStyle/>
        <a:p>
          <a:endParaRPr lang="en-US"/>
        </a:p>
      </dgm:t>
    </dgm:pt>
    <dgm:pt modelId="{74E1CBB4-8275-4F95-81C4-AD291CFAB4B3}" type="sibTrans" cxnId="{77C81695-FCC2-4ACE-91CD-A34F761F345D}">
      <dgm:prSet/>
      <dgm:spPr/>
      <dgm:t>
        <a:bodyPr/>
        <a:lstStyle/>
        <a:p>
          <a:endParaRPr lang="en-US"/>
        </a:p>
      </dgm:t>
    </dgm:pt>
    <dgm:pt modelId="{EED5B25B-959C-4C40-90DF-B687F31DAECB}" type="pres">
      <dgm:prSet presAssocID="{55EEB306-8123-AB48-AD2A-2B7D61FBC7F2}" presName="Name0" presStyleCnt="0">
        <dgm:presLayoutVars>
          <dgm:chMax val="7"/>
          <dgm:chPref val="7"/>
          <dgm:dir/>
        </dgm:presLayoutVars>
      </dgm:prSet>
      <dgm:spPr/>
    </dgm:pt>
    <dgm:pt modelId="{CB628AC5-5E99-774F-9065-A816DC7ACB15}" type="pres">
      <dgm:prSet presAssocID="{55EEB306-8123-AB48-AD2A-2B7D61FBC7F2}" presName="Name1" presStyleCnt="0"/>
      <dgm:spPr/>
    </dgm:pt>
    <dgm:pt modelId="{75C36FFC-BC55-8348-939A-76F6861C00CC}" type="pres">
      <dgm:prSet presAssocID="{55EEB306-8123-AB48-AD2A-2B7D61FBC7F2}" presName="cycle" presStyleCnt="0"/>
      <dgm:spPr/>
    </dgm:pt>
    <dgm:pt modelId="{832A9F3B-B9BE-B44D-B8C9-895AD0D1AE09}" type="pres">
      <dgm:prSet presAssocID="{55EEB306-8123-AB48-AD2A-2B7D61FBC7F2}" presName="srcNode" presStyleLbl="node1" presStyleIdx="0" presStyleCnt="6"/>
      <dgm:spPr/>
    </dgm:pt>
    <dgm:pt modelId="{A810AB38-47CE-7147-B0EB-10294BFC4076}" type="pres">
      <dgm:prSet presAssocID="{55EEB306-8123-AB48-AD2A-2B7D61FBC7F2}" presName="conn" presStyleLbl="parChTrans1D2" presStyleIdx="0" presStyleCnt="1"/>
      <dgm:spPr/>
    </dgm:pt>
    <dgm:pt modelId="{5FA843E1-8EED-7748-BEB2-AED23F777960}" type="pres">
      <dgm:prSet presAssocID="{55EEB306-8123-AB48-AD2A-2B7D61FBC7F2}" presName="extraNode" presStyleLbl="node1" presStyleIdx="0" presStyleCnt="6"/>
      <dgm:spPr/>
    </dgm:pt>
    <dgm:pt modelId="{0D831B8C-0800-8749-8FCE-E2C019C8C1AA}" type="pres">
      <dgm:prSet presAssocID="{55EEB306-8123-AB48-AD2A-2B7D61FBC7F2}" presName="dstNode" presStyleLbl="node1" presStyleIdx="0" presStyleCnt="6"/>
      <dgm:spPr/>
    </dgm:pt>
    <dgm:pt modelId="{98922BF4-8324-9548-A752-97C416CA7C88}" type="pres">
      <dgm:prSet presAssocID="{D6DD63E4-8D30-0248-8A5A-4028C723BFC0}" presName="text_1" presStyleLbl="node1" presStyleIdx="0" presStyleCnt="6" custLinFactNeighborX="-1892" custLinFactNeighborY="-484">
        <dgm:presLayoutVars>
          <dgm:bulletEnabled val="1"/>
        </dgm:presLayoutVars>
      </dgm:prSet>
      <dgm:spPr/>
    </dgm:pt>
    <dgm:pt modelId="{135ADCD9-BEF1-204F-9909-993C7C115C79}" type="pres">
      <dgm:prSet presAssocID="{D6DD63E4-8D30-0248-8A5A-4028C723BFC0}" presName="accent_1" presStyleCnt="0"/>
      <dgm:spPr/>
    </dgm:pt>
    <dgm:pt modelId="{ECB36196-DAC1-264C-A639-F192C9609FC4}" type="pres">
      <dgm:prSet presAssocID="{D6DD63E4-8D30-0248-8A5A-4028C723BFC0}" presName="accentRepeatNode" presStyleLbl="solidFgAcc1" presStyleIdx="0" presStyleCnt="6"/>
      <dgm:spPr/>
    </dgm:pt>
    <dgm:pt modelId="{1E01A190-D2C4-554D-9D51-09C0C37AFB69}" type="pres">
      <dgm:prSet presAssocID="{6E63801A-919C-0D4E-98BF-219571A83FC0}" presName="text_2" presStyleLbl="node1" presStyleIdx="1" presStyleCnt="6">
        <dgm:presLayoutVars>
          <dgm:bulletEnabled val="1"/>
        </dgm:presLayoutVars>
      </dgm:prSet>
      <dgm:spPr/>
    </dgm:pt>
    <dgm:pt modelId="{32BD66E3-8F17-FF46-AB5D-5986693CD676}" type="pres">
      <dgm:prSet presAssocID="{6E63801A-919C-0D4E-98BF-219571A83FC0}" presName="accent_2" presStyleCnt="0"/>
      <dgm:spPr/>
    </dgm:pt>
    <dgm:pt modelId="{D0212F1F-0EC4-4A45-8E43-73A9D5724E2F}" type="pres">
      <dgm:prSet presAssocID="{6E63801A-919C-0D4E-98BF-219571A83FC0}" presName="accentRepeatNode" presStyleLbl="solidFgAcc1" presStyleIdx="1" presStyleCnt="6"/>
      <dgm:spPr/>
    </dgm:pt>
    <dgm:pt modelId="{EE5AE0DD-3B3A-E24C-B7D8-63AB0E415E7C}" type="pres">
      <dgm:prSet presAssocID="{72A2D05E-AA3B-CE43-ACA8-A50BFC8521CA}" presName="text_3" presStyleLbl="node1" presStyleIdx="2" presStyleCnt="6">
        <dgm:presLayoutVars>
          <dgm:bulletEnabled val="1"/>
        </dgm:presLayoutVars>
      </dgm:prSet>
      <dgm:spPr/>
    </dgm:pt>
    <dgm:pt modelId="{68C721AA-F4CD-6740-B46D-FE45B606EE66}" type="pres">
      <dgm:prSet presAssocID="{72A2D05E-AA3B-CE43-ACA8-A50BFC8521CA}" presName="accent_3" presStyleCnt="0"/>
      <dgm:spPr/>
    </dgm:pt>
    <dgm:pt modelId="{E87ECA53-3623-A04C-81A6-71FD324BEB19}" type="pres">
      <dgm:prSet presAssocID="{72A2D05E-AA3B-CE43-ACA8-A50BFC8521CA}" presName="accentRepeatNode" presStyleLbl="solidFgAcc1" presStyleIdx="2" presStyleCnt="6"/>
      <dgm:spPr/>
    </dgm:pt>
    <dgm:pt modelId="{5F5C5AB1-22DB-D740-BC89-C67A62AC5D5E}" type="pres">
      <dgm:prSet presAssocID="{4DD27303-5428-3542-87E1-FDFBA616E78B}" presName="text_4" presStyleLbl="node1" presStyleIdx="3" presStyleCnt="6" custScaleY="76309" custLinFactNeighborX="1755" custLinFactNeighborY="0">
        <dgm:presLayoutVars>
          <dgm:bulletEnabled val="1"/>
        </dgm:presLayoutVars>
      </dgm:prSet>
      <dgm:spPr/>
    </dgm:pt>
    <dgm:pt modelId="{39525476-0940-314E-B861-D84D0292A855}" type="pres">
      <dgm:prSet presAssocID="{4DD27303-5428-3542-87E1-FDFBA616E78B}" presName="accent_4" presStyleCnt="0"/>
      <dgm:spPr/>
    </dgm:pt>
    <dgm:pt modelId="{9EC5A6DC-84DD-E845-9A5A-A4539CB4D347}" type="pres">
      <dgm:prSet presAssocID="{4DD27303-5428-3542-87E1-FDFBA616E78B}" presName="accentRepeatNode" presStyleLbl="solidFgAcc1" presStyleIdx="3" presStyleCnt="6"/>
      <dgm:spPr/>
    </dgm:pt>
    <dgm:pt modelId="{7CCD941F-4802-41D2-9F4B-7F07D7191464}" type="pres">
      <dgm:prSet presAssocID="{F76189AE-0726-49AD-BFDD-B7B43ACFE395}" presName="text_5" presStyleLbl="node1" presStyleIdx="4" presStyleCnt="6" custScaleY="76309" custLinFactNeighborX="1755" custLinFactNeighborY="0">
        <dgm:presLayoutVars>
          <dgm:bulletEnabled val="1"/>
        </dgm:presLayoutVars>
      </dgm:prSet>
      <dgm:spPr/>
    </dgm:pt>
    <dgm:pt modelId="{8CFAAB81-AD42-4FED-B99B-F946DB026A0C}" type="pres">
      <dgm:prSet presAssocID="{F76189AE-0726-49AD-BFDD-B7B43ACFE395}" presName="accent_5" presStyleCnt="0"/>
      <dgm:spPr/>
    </dgm:pt>
    <dgm:pt modelId="{58608C87-6690-45E9-9DA5-76699B62E651}" type="pres">
      <dgm:prSet presAssocID="{F76189AE-0726-49AD-BFDD-B7B43ACFE395}" presName="accentRepeatNode" presStyleLbl="solidFgAcc1" presStyleIdx="4" presStyleCnt="6"/>
      <dgm:spPr/>
    </dgm:pt>
    <dgm:pt modelId="{741989DC-057A-4D00-B800-A2A81F88D9C1}" type="pres">
      <dgm:prSet presAssocID="{08ABD69C-F073-425E-A0F0-81DF9901AFF5}" presName="text_6" presStyleLbl="node1" presStyleIdx="5" presStyleCnt="6" custScaleY="76309" custLinFactNeighborX="1755" custLinFactNeighborY="0">
        <dgm:presLayoutVars>
          <dgm:bulletEnabled val="1"/>
        </dgm:presLayoutVars>
      </dgm:prSet>
      <dgm:spPr/>
    </dgm:pt>
    <dgm:pt modelId="{EAD96964-D8B3-4F28-A8A3-9846C69C6D68}" type="pres">
      <dgm:prSet presAssocID="{08ABD69C-F073-425E-A0F0-81DF9901AFF5}" presName="accent_6" presStyleCnt="0"/>
      <dgm:spPr/>
    </dgm:pt>
    <dgm:pt modelId="{DB50FA3A-A829-433C-AED2-DA3F23AACCD8}" type="pres">
      <dgm:prSet presAssocID="{08ABD69C-F073-425E-A0F0-81DF9901AFF5}" presName="accentRepeatNode" presStyleLbl="solidFgAcc1" presStyleIdx="5" presStyleCnt="6"/>
      <dgm:spPr/>
    </dgm:pt>
  </dgm:ptLst>
  <dgm:cxnLst>
    <dgm:cxn modelId="{8267CB1A-930F-5744-A8A8-23A8FF2B158F}" type="presOf" srcId="{6E63801A-919C-0D4E-98BF-219571A83FC0}" destId="{1E01A190-D2C4-554D-9D51-09C0C37AFB69}" srcOrd="0" destOrd="0" presId="urn:microsoft.com/office/officeart/2008/layout/VerticalCurvedList"/>
    <dgm:cxn modelId="{92EACB1F-5E93-B04A-8B70-14D7D718F6C5}" type="presOf" srcId="{55EEB306-8123-AB48-AD2A-2B7D61FBC7F2}" destId="{EED5B25B-959C-4C40-90DF-B687F31DAECB}" srcOrd="0" destOrd="0" presId="urn:microsoft.com/office/officeart/2008/layout/VerticalCurvedList"/>
    <dgm:cxn modelId="{71909E2D-3BAB-984F-B568-7C58BEC15229}" type="presOf" srcId="{72A2D05E-AA3B-CE43-ACA8-A50BFC8521CA}" destId="{EE5AE0DD-3B3A-E24C-B7D8-63AB0E415E7C}" srcOrd="0" destOrd="0" presId="urn:microsoft.com/office/officeart/2008/layout/VerticalCurvedList"/>
    <dgm:cxn modelId="{69824531-AC22-48EF-8605-39C7B08EF168}" srcId="{55EEB306-8123-AB48-AD2A-2B7D61FBC7F2}" destId="{F76189AE-0726-49AD-BFDD-B7B43ACFE395}" srcOrd="4" destOrd="0" parTransId="{A5405F68-C909-492D-AB43-290982619CE9}" sibTransId="{938E2628-B706-4FEB-832E-8ED458EED554}"/>
    <dgm:cxn modelId="{22187131-F9E2-0648-A314-79BD945C8910}" type="presOf" srcId="{53464170-074A-944A-B794-58C349196EDF}" destId="{A810AB38-47CE-7147-B0EB-10294BFC4076}" srcOrd="0" destOrd="0" presId="urn:microsoft.com/office/officeart/2008/layout/VerticalCurvedList"/>
    <dgm:cxn modelId="{24724D46-3CB7-C348-AA31-07A25BEFDC9F}" type="presOf" srcId="{D6DD63E4-8D30-0248-8A5A-4028C723BFC0}" destId="{98922BF4-8324-9548-A752-97C416CA7C88}" srcOrd="0" destOrd="0" presId="urn:microsoft.com/office/officeart/2008/layout/VerticalCurvedList"/>
    <dgm:cxn modelId="{EFA74E6E-69CC-104D-ADC3-FFFA245EF4B2}" type="presOf" srcId="{4DD27303-5428-3542-87E1-FDFBA616E78B}" destId="{5F5C5AB1-22DB-D740-BC89-C67A62AC5D5E}" srcOrd="0" destOrd="0" presId="urn:microsoft.com/office/officeart/2008/layout/VerticalCurvedList"/>
    <dgm:cxn modelId="{8A794B81-B4A3-4A48-B499-0214F0FD3DE5}" type="presOf" srcId="{08ABD69C-F073-425E-A0F0-81DF9901AFF5}" destId="{741989DC-057A-4D00-B800-A2A81F88D9C1}" srcOrd="0" destOrd="0" presId="urn:microsoft.com/office/officeart/2008/layout/VerticalCurvedList"/>
    <dgm:cxn modelId="{F1BDD893-D107-E641-8C54-D217C045EAB8}" srcId="{55EEB306-8123-AB48-AD2A-2B7D61FBC7F2}" destId="{72A2D05E-AA3B-CE43-ACA8-A50BFC8521CA}" srcOrd="2" destOrd="0" parTransId="{EC0A17C9-7A90-B444-AF84-4CA9BED3151D}" sibTransId="{DAC42AF4-0A13-4947-ABB0-156F4F96C416}"/>
    <dgm:cxn modelId="{B75CBF94-6F35-4EEA-9430-5F818C874A41}" type="presOf" srcId="{F76189AE-0726-49AD-BFDD-B7B43ACFE395}" destId="{7CCD941F-4802-41D2-9F4B-7F07D7191464}" srcOrd="0" destOrd="0" presId="urn:microsoft.com/office/officeart/2008/layout/VerticalCurvedList"/>
    <dgm:cxn modelId="{77C81695-FCC2-4ACE-91CD-A34F761F345D}" srcId="{55EEB306-8123-AB48-AD2A-2B7D61FBC7F2}" destId="{08ABD69C-F073-425E-A0F0-81DF9901AFF5}" srcOrd="5" destOrd="0" parTransId="{83E49FBD-4670-4A52-8F2E-ABFE74B9EB88}" sibTransId="{74E1CBB4-8275-4F95-81C4-AD291CFAB4B3}"/>
    <dgm:cxn modelId="{64D31199-F546-F240-B57A-D29EB0C573EF}" srcId="{55EEB306-8123-AB48-AD2A-2B7D61FBC7F2}" destId="{4DD27303-5428-3542-87E1-FDFBA616E78B}" srcOrd="3" destOrd="0" parTransId="{6641FD1B-C85C-3A49-8640-E095DDEE23F6}" sibTransId="{46022BF6-F9A7-AC4B-AD28-48CB156E0E32}"/>
    <dgm:cxn modelId="{04A29EE1-E57F-234E-9D8C-CACA1797D905}" srcId="{55EEB306-8123-AB48-AD2A-2B7D61FBC7F2}" destId="{6E63801A-919C-0D4E-98BF-219571A83FC0}" srcOrd="1" destOrd="0" parTransId="{6A48D6D6-AD6C-3444-8673-9625B5DD2DEB}" sibTransId="{ED324047-5C0F-4643-8D03-5E71BF205470}"/>
    <dgm:cxn modelId="{9CDA5AF3-4D92-0E40-B387-F242077A0D0E}" srcId="{55EEB306-8123-AB48-AD2A-2B7D61FBC7F2}" destId="{D6DD63E4-8D30-0248-8A5A-4028C723BFC0}" srcOrd="0" destOrd="0" parTransId="{B57ADAB4-667B-2C4B-A225-AD530A93326F}" sibTransId="{53464170-074A-944A-B794-58C349196EDF}"/>
    <dgm:cxn modelId="{57EAA117-D9F2-4748-B18B-2D304FC85489}" type="presParOf" srcId="{EED5B25B-959C-4C40-90DF-B687F31DAECB}" destId="{CB628AC5-5E99-774F-9065-A816DC7ACB15}" srcOrd="0" destOrd="0" presId="urn:microsoft.com/office/officeart/2008/layout/VerticalCurvedList"/>
    <dgm:cxn modelId="{C8AC56F7-1BDB-3848-8492-151E1ECD9F5D}" type="presParOf" srcId="{CB628AC5-5E99-774F-9065-A816DC7ACB15}" destId="{75C36FFC-BC55-8348-939A-76F6861C00CC}" srcOrd="0" destOrd="0" presId="urn:microsoft.com/office/officeart/2008/layout/VerticalCurvedList"/>
    <dgm:cxn modelId="{EBF5AA6A-78F5-F041-92D8-7F3971B94262}" type="presParOf" srcId="{75C36FFC-BC55-8348-939A-76F6861C00CC}" destId="{832A9F3B-B9BE-B44D-B8C9-895AD0D1AE09}" srcOrd="0" destOrd="0" presId="urn:microsoft.com/office/officeart/2008/layout/VerticalCurvedList"/>
    <dgm:cxn modelId="{6C533D5E-7482-5A44-9C96-49D43BFDEA3B}" type="presParOf" srcId="{75C36FFC-BC55-8348-939A-76F6861C00CC}" destId="{A810AB38-47CE-7147-B0EB-10294BFC4076}" srcOrd="1" destOrd="0" presId="urn:microsoft.com/office/officeart/2008/layout/VerticalCurvedList"/>
    <dgm:cxn modelId="{3F280951-AF63-5343-A631-E2BFB63B9F81}" type="presParOf" srcId="{75C36FFC-BC55-8348-939A-76F6861C00CC}" destId="{5FA843E1-8EED-7748-BEB2-AED23F777960}" srcOrd="2" destOrd="0" presId="urn:microsoft.com/office/officeart/2008/layout/VerticalCurvedList"/>
    <dgm:cxn modelId="{CC44BEAD-6DAA-7B44-9592-80E59DA2DEEB}" type="presParOf" srcId="{75C36FFC-BC55-8348-939A-76F6861C00CC}" destId="{0D831B8C-0800-8749-8FCE-E2C019C8C1AA}" srcOrd="3" destOrd="0" presId="urn:microsoft.com/office/officeart/2008/layout/VerticalCurvedList"/>
    <dgm:cxn modelId="{6380A4A5-4683-FE41-B3CB-64425635FAD5}" type="presParOf" srcId="{CB628AC5-5E99-774F-9065-A816DC7ACB15}" destId="{98922BF4-8324-9548-A752-97C416CA7C88}" srcOrd="1" destOrd="0" presId="urn:microsoft.com/office/officeart/2008/layout/VerticalCurvedList"/>
    <dgm:cxn modelId="{B33B1AA6-B328-F348-93F0-063A8D2EDBA7}" type="presParOf" srcId="{CB628AC5-5E99-774F-9065-A816DC7ACB15}" destId="{135ADCD9-BEF1-204F-9909-993C7C115C79}" srcOrd="2" destOrd="0" presId="urn:microsoft.com/office/officeart/2008/layout/VerticalCurvedList"/>
    <dgm:cxn modelId="{92B4336B-FA8C-3041-98E8-0CEA0CA72432}" type="presParOf" srcId="{135ADCD9-BEF1-204F-9909-993C7C115C79}" destId="{ECB36196-DAC1-264C-A639-F192C9609FC4}" srcOrd="0" destOrd="0" presId="urn:microsoft.com/office/officeart/2008/layout/VerticalCurvedList"/>
    <dgm:cxn modelId="{0AC8650F-91E8-2247-A0CD-9EDFBB6FCD06}" type="presParOf" srcId="{CB628AC5-5E99-774F-9065-A816DC7ACB15}" destId="{1E01A190-D2C4-554D-9D51-09C0C37AFB69}" srcOrd="3" destOrd="0" presId="urn:microsoft.com/office/officeart/2008/layout/VerticalCurvedList"/>
    <dgm:cxn modelId="{B0651291-6BDA-9249-8201-B977C47A27A5}" type="presParOf" srcId="{CB628AC5-5E99-774F-9065-A816DC7ACB15}" destId="{32BD66E3-8F17-FF46-AB5D-5986693CD676}" srcOrd="4" destOrd="0" presId="urn:microsoft.com/office/officeart/2008/layout/VerticalCurvedList"/>
    <dgm:cxn modelId="{C3FAD8AF-2A64-454E-83D7-C29E294675D9}" type="presParOf" srcId="{32BD66E3-8F17-FF46-AB5D-5986693CD676}" destId="{D0212F1F-0EC4-4A45-8E43-73A9D5724E2F}" srcOrd="0" destOrd="0" presId="urn:microsoft.com/office/officeart/2008/layout/VerticalCurvedList"/>
    <dgm:cxn modelId="{CA3C9359-B2D6-9C4E-BA41-00D787FACA14}" type="presParOf" srcId="{CB628AC5-5E99-774F-9065-A816DC7ACB15}" destId="{EE5AE0DD-3B3A-E24C-B7D8-63AB0E415E7C}" srcOrd="5" destOrd="0" presId="urn:microsoft.com/office/officeart/2008/layout/VerticalCurvedList"/>
    <dgm:cxn modelId="{79B0EED8-F358-AF4B-AC04-94AE9A232563}" type="presParOf" srcId="{CB628AC5-5E99-774F-9065-A816DC7ACB15}" destId="{68C721AA-F4CD-6740-B46D-FE45B606EE66}" srcOrd="6" destOrd="0" presId="urn:microsoft.com/office/officeart/2008/layout/VerticalCurvedList"/>
    <dgm:cxn modelId="{A818B3F7-3106-474F-8CB6-A82FE4893AFA}" type="presParOf" srcId="{68C721AA-F4CD-6740-B46D-FE45B606EE66}" destId="{E87ECA53-3623-A04C-81A6-71FD324BEB19}" srcOrd="0" destOrd="0" presId="urn:microsoft.com/office/officeart/2008/layout/VerticalCurvedList"/>
    <dgm:cxn modelId="{9B5102E8-3DFE-B441-8983-269BCCEEC633}" type="presParOf" srcId="{CB628AC5-5E99-774F-9065-A816DC7ACB15}" destId="{5F5C5AB1-22DB-D740-BC89-C67A62AC5D5E}" srcOrd="7" destOrd="0" presId="urn:microsoft.com/office/officeart/2008/layout/VerticalCurvedList"/>
    <dgm:cxn modelId="{ADCFF64D-3853-3340-898E-56604F27F42B}" type="presParOf" srcId="{CB628AC5-5E99-774F-9065-A816DC7ACB15}" destId="{39525476-0940-314E-B861-D84D0292A855}" srcOrd="8" destOrd="0" presId="urn:microsoft.com/office/officeart/2008/layout/VerticalCurvedList"/>
    <dgm:cxn modelId="{FC250795-EDBA-5941-9A4A-4D8B336DB938}" type="presParOf" srcId="{39525476-0940-314E-B861-D84D0292A855}" destId="{9EC5A6DC-84DD-E845-9A5A-A4539CB4D347}" srcOrd="0" destOrd="0" presId="urn:microsoft.com/office/officeart/2008/layout/VerticalCurvedList"/>
    <dgm:cxn modelId="{3B58578E-B09E-4EBA-8384-FC78D0F4ED0B}" type="presParOf" srcId="{CB628AC5-5E99-774F-9065-A816DC7ACB15}" destId="{7CCD941F-4802-41D2-9F4B-7F07D7191464}" srcOrd="9" destOrd="0" presId="urn:microsoft.com/office/officeart/2008/layout/VerticalCurvedList"/>
    <dgm:cxn modelId="{6C7C06E9-2A3E-43F5-B1F8-1746EFD47DBF}" type="presParOf" srcId="{CB628AC5-5E99-774F-9065-A816DC7ACB15}" destId="{8CFAAB81-AD42-4FED-B99B-F946DB026A0C}" srcOrd="10" destOrd="0" presId="urn:microsoft.com/office/officeart/2008/layout/VerticalCurvedList"/>
    <dgm:cxn modelId="{AF1F33DB-D2F3-4D22-BE88-EDC9B4094C0C}" type="presParOf" srcId="{8CFAAB81-AD42-4FED-B99B-F946DB026A0C}" destId="{58608C87-6690-45E9-9DA5-76699B62E651}" srcOrd="0" destOrd="0" presId="urn:microsoft.com/office/officeart/2008/layout/VerticalCurvedList"/>
    <dgm:cxn modelId="{A6EE5253-F0BC-4EE5-AE2A-6496D95BDF14}" type="presParOf" srcId="{CB628AC5-5E99-774F-9065-A816DC7ACB15}" destId="{741989DC-057A-4D00-B800-A2A81F88D9C1}" srcOrd="11" destOrd="0" presId="urn:microsoft.com/office/officeart/2008/layout/VerticalCurvedList"/>
    <dgm:cxn modelId="{66933563-156F-4CEA-A8BA-93C43F7D0B1B}" type="presParOf" srcId="{CB628AC5-5E99-774F-9065-A816DC7ACB15}" destId="{EAD96964-D8B3-4F28-A8A3-9846C69C6D68}" srcOrd="12" destOrd="0" presId="urn:microsoft.com/office/officeart/2008/layout/VerticalCurvedList"/>
    <dgm:cxn modelId="{DC3AE171-1E48-4E0C-97E6-36D8AC78A3DD}" type="presParOf" srcId="{EAD96964-D8B3-4F28-A8A3-9846C69C6D68}" destId="{DB50FA3A-A829-433C-AED2-DA3F23AACCD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5EEB306-8123-AB48-AD2A-2B7D61FBC7F2}" type="doc">
      <dgm:prSet loTypeId="urn:microsoft.com/office/officeart/2008/layout/VerticalCurvedList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6DD63E4-8D30-0248-8A5A-4028C723BFC0}">
      <dgm:prSet phldrT="[Text]"/>
      <dgm:spPr/>
      <dgm:t>
        <a:bodyPr/>
        <a:lstStyle/>
        <a:p>
          <a:r>
            <a:rPr lang="en-US"/>
            <a:t>   Post-Course Tracking Tool</a:t>
          </a:r>
        </a:p>
      </dgm:t>
    </dgm:pt>
    <dgm:pt modelId="{B57ADAB4-667B-2C4B-A225-AD530A93326F}" type="parTrans" cxnId="{9CDA5AF3-4D92-0E40-B387-F242077A0D0E}">
      <dgm:prSet/>
      <dgm:spPr/>
      <dgm:t>
        <a:bodyPr/>
        <a:lstStyle/>
        <a:p>
          <a:endParaRPr lang="en-US"/>
        </a:p>
      </dgm:t>
    </dgm:pt>
    <dgm:pt modelId="{53464170-074A-944A-B794-58C349196EDF}" type="sibTrans" cxnId="{9CDA5AF3-4D92-0E40-B387-F242077A0D0E}">
      <dgm:prSet/>
      <dgm:spPr/>
      <dgm:t>
        <a:bodyPr/>
        <a:lstStyle/>
        <a:p>
          <a:endParaRPr lang="en-US"/>
        </a:p>
      </dgm:t>
    </dgm:pt>
    <dgm:pt modelId="{6E63801A-919C-0D4E-98BF-219571A83FC0}">
      <dgm:prSet phldrT="[Text]"/>
      <dgm:spPr/>
      <dgm:t>
        <a:bodyPr/>
        <a:lstStyle/>
        <a:p>
          <a:r>
            <a:rPr lang="en-US"/>
            <a:t>Course Completion Certificates -15 PD HRS</a:t>
          </a:r>
        </a:p>
      </dgm:t>
    </dgm:pt>
    <dgm:pt modelId="{6A48D6D6-AD6C-3444-8673-9625B5DD2DEB}" type="parTrans" cxnId="{04A29EE1-E57F-234E-9D8C-CACA1797D905}">
      <dgm:prSet/>
      <dgm:spPr/>
      <dgm:t>
        <a:bodyPr/>
        <a:lstStyle/>
        <a:p>
          <a:endParaRPr lang="en-US"/>
        </a:p>
      </dgm:t>
    </dgm:pt>
    <dgm:pt modelId="{ED324047-5C0F-4643-8D03-5E71BF205470}" type="sibTrans" cxnId="{04A29EE1-E57F-234E-9D8C-CACA1797D905}">
      <dgm:prSet/>
      <dgm:spPr/>
      <dgm:t>
        <a:bodyPr/>
        <a:lstStyle/>
        <a:p>
          <a:endParaRPr lang="en-US"/>
        </a:p>
      </dgm:t>
    </dgm:pt>
    <dgm:pt modelId="{72A2D05E-AA3B-CE43-ACA8-A50BFC8521CA}">
      <dgm:prSet phldrT="[Text]"/>
      <dgm:spPr/>
      <dgm:t>
        <a:bodyPr/>
        <a:lstStyle/>
        <a:p>
          <a:r>
            <a:rPr lang="en-US"/>
            <a:t>BL Coordinator/Facilitator Communication log</a:t>
          </a:r>
        </a:p>
      </dgm:t>
    </dgm:pt>
    <dgm:pt modelId="{EC0A17C9-7A90-B444-AF84-4CA9BED3151D}" type="parTrans" cxnId="{F1BDD893-D107-E641-8C54-D217C045EAB8}">
      <dgm:prSet/>
      <dgm:spPr/>
      <dgm:t>
        <a:bodyPr/>
        <a:lstStyle/>
        <a:p>
          <a:endParaRPr lang="en-US"/>
        </a:p>
      </dgm:t>
    </dgm:pt>
    <dgm:pt modelId="{DAC42AF4-0A13-4947-ABB0-156F4F96C416}" type="sibTrans" cxnId="{F1BDD893-D107-E641-8C54-D217C045EAB8}">
      <dgm:prSet/>
      <dgm:spPr/>
      <dgm:t>
        <a:bodyPr/>
        <a:lstStyle/>
        <a:p>
          <a:endParaRPr lang="en-US"/>
        </a:p>
      </dgm:t>
    </dgm:pt>
    <dgm:pt modelId="{4DD27303-5428-3542-87E1-FDFBA616E78B}">
      <dgm:prSet phldrT="[Text]"/>
      <dgm:spPr/>
      <dgm:t>
        <a:bodyPr/>
        <a:lstStyle/>
        <a:p>
          <a:r>
            <a:rPr lang="en-US"/>
            <a:t>New BL Course Selection Survey</a:t>
          </a:r>
        </a:p>
      </dgm:t>
    </dgm:pt>
    <dgm:pt modelId="{6641FD1B-C85C-3A49-8640-E095DDEE23F6}" type="parTrans" cxnId="{64D31199-F546-F240-B57A-D29EB0C573EF}">
      <dgm:prSet/>
      <dgm:spPr/>
      <dgm:t>
        <a:bodyPr/>
        <a:lstStyle/>
        <a:p>
          <a:endParaRPr lang="en-US"/>
        </a:p>
      </dgm:t>
    </dgm:pt>
    <dgm:pt modelId="{46022BF6-F9A7-AC4B-AD28-48CB156E0E32}" type="sibTrans" cxnId="{64D31199-F546-F240-B57A-D29EB0C573EF}">
      <dgm:prSet/>
      <dgm:spPr/>
      <dgm:t>
        <a:bodyPr/>
        <a:lstStyle/>
        <a:p>
          <a:endParaRPr lang="en-US"/>
        </a:p>
      </dgm:t>
    </dgm:pt>
    <dgm:pt modelId="{EED5B25B-959C-4C40-90DF-B687F31DAECB}" type="pres">
      <dgm:prSet presAssocID="{55EEB306-8123-AB48-AD2A-2B7D61FBC7F2}" presName="Name0" presStyleCnt="0">
        <dgm:presLayoutVars>
          <dgm:chMax val="7"/>
          <dgm:chPref val="7"/>
          <dgm:dir/>
        </dgm:presLayoutVars>
      </dgm:prSet>
      <dgm:spPr/>
    </dgm:pt>
    <dgm:pt modelId="{CB628AC5-5E99-774F-9065-A816DC7ACB15}" type="pres">
      <dgm:prSet presAssocID="{55EEB306-8123-AB48-AD2A-2B7D61FBC7F2}" presName="Name1" presStyleCnt="0"/>
      <dgm:spPr/>
    </dgm:pt>
    <dgm:pt modelId="{75C36FFC-BC55-8348-939A-76F6861C00CC}" type="pres">
      <dgm:prSet presAssocID="{55EEB306-8123-AB48-AD2A-2B7D61FBC7F2}" presName="cycle" presStyleCnt="0"/>
      <dgm:spPr/>
    </dgm:pt>
    <dgm:pt modelId="{832A9F3B-B9BE-B44D-B8C9-895AD0D1AE09}" type="pres">
      <dgm:prSet presAssocID="{55EEB306-8123-AB48-AD2A-2B7D61FBC7F2}" presName="srcNode" presStyleLbl="node1" presStyleIdx="0" presStyleCnt="4"/>
      <dgm:spPr/>
    </dgm:pt>
    <dgm:pt modelId="{A810AB38-47CE-7147-B0EB-10294BFC4076}" type="pres">
      <dgm:prSet presAssocID="{55EEB306-8123-AB48-AD2A-2B7D61FBC7F2}" presName="conn" presStyleLbl="parChTrans1D2" presStyleIdx="0" presStyleCnt="1"/>
      <dgm:spPr/>
    </dgm:pt>
    <dgm:pt modelId="{5FA843E1-8EED-7748-BEB2-AED23F777960}" type="pres">
      <dgm:prSet presAssocID="{55EEB306-8123-AB48-AD2A-2B7D61FBC7F2}" presName="extraNode" presStyleLbl="node1" presStyleIdx="0" presStyleCnt="4"/>
      <dgm:spPr/>
    </dgm:pt>
    <dgm:pt modelId="{0D831B8C-0800-8749-8FCE-E2C019C8C1AA}" type="pres">
      <dgm:prSet presAssocID="{55EEB306-8123-AB48-AD2A-2B7D61FBC7F2}" presName="dstNode" presStyleLbl="node1" presStyleIdx="0" presStyleCnt="4"/>
      <dgm:spPr/>
    </dgm:pt>
    <dgm:pt modelId="{98922BF4-8324-9548-A752-97C416CA7C88}" type="pres">
      <dgm:prSet presAssocID="{D6DD63E4-8D30-0248-8A5A-4028C723BFC0}" presName="text_1" presStyleLbl="node1" presStyleIdx="0" presStyleCnt="4" custLinFactNeighborX="-1892" custLinFactNeighborY="-484">
        <dgm:presLayoutVars>
          <dgm:bulletEnabled val="1"/>
        </dgm:presLayoutVars>
      </dgm:prSet>
      <dgm:spPr/>
    </dgm:pt>
    <dgm:pt modelId="{135ADCD9-BEF1-204F-9909-993C7C115C79}" type="pres">
      <dgm:prSet presAssocID="{D6DD63E4-8D30-0248-8A5A-4028C723BFC0}" presName="accent_1" presStyleCnt="0"/>
      <dgm:spPr/>
    </dgm:pt>
    <dgm:pt modelId="{ECB36196-DAC1-264C-A639-F192C9609FC4}" type="pres">
      <dgm:prSet presAssocID="{D6DD63E4-8D30-0248-8A5A-4028C723BFC0}" presName="accentRepeatNode" presStyleLbl="solidFgAcc1" presStyleIdx="0" presStyleCnt="4"/>
      <dgm:spPr/>
    </dgm:pt>
    <dgm:pt modelId="{1E01A190-D2C4-554D-9D51-09C0C37AFB69}" type="pres">
      <dgm:prSet presAssocID="{6E63801A-919C-0D4E-98BF-219571A83FC0}" presName="text_2" presStyleLbl="node1" presStyleIdx="1" presStyleCnt="4">
        <dgm:presLayoutVars>
          <dgm:bulletEnabled val="1"/>
        </dgm:presLayoutVars>
      </dgm:prSet>
      <dgm:spPr/>
    </dgm:pt>
    <dgm:pt modelId="{32BD66E3-8F17-FF46-AB5D-5986693CD676}" type="pres">
      <dgm:prSet presAssocID="{6E63801A-919C-0D4E-98BF-219571A83FC0}" presName="accent_2" presStyleCnt="0"/>
      <dgm:spPr/>
    </dgm:pt>
    <dgm:pt modelId="{D0212F1F-0EC4-4A45-8E43-73A9D5724E2F}" type="pres">
      <dgm:prSet presAssocID="{6E63801A-919C-0D4E-98BF-219571A83FC0}" presName="accentRepeatNode" presStyleLbl="solidFgAcc1" presStyleIdx="1" presStyleCnt="4"/>
      <dgm:spPr/>
    </dgm:pt>
    <dgm:pt modelId="{EE5AE0DD-3B3A-E24C-B7D8-63AB0E415E7C}" type="pres">
      <dgm:prSet presAssocID="{72A2D05E-AA3B-CE43-ACA8-A50BFC8521CA}" presName="text_3" presStyleLbl="node1" presStyleIdx="2" presStyleCnt="4" custLinFactNeighborX="1206" custLinFactNeighborY="-11158">
        <dgm:presLayoutVars>
          <dgm:bulletEnabled val="1"/>
        </dgm:presLayoutVars>
      </dgm:prSet>
      <dgm:spPr/>
    </dgm:pt>
    <dgm:pt modelId="{68C721AA-F4CD-6740-B46D-FE45B606EE66}" type="pres">
      <dgm:prSet presAssocID="{72A2D05E-AA3B-CE43-ACA8-A50BFC8521CA}" presName="accent_3" presStyleCnt="0"/>
      <dgm:spPr/>
    </dgm:pt>
    <dgm:pt modelId="{E87ECA53-3623-A04C-81A6-71FD324BEB19}" type="pres">
      <dgm:prSet presAssocID="{72A2D05E-AA3B-CE43-ACA8-A50BFC8521CA}" presName="accentRepeatNode" presStyleLbl="solidFgAcc1" presStyleIdx="2" presStyleCnt="4"/>
      <dgm:spPr/>
    </dgm:pt>
    <dgm:pt modelId="{5F5C5AB1-22DB-D740-BC89-C67A62AC5D5E}" type="pres">
      <dgm:prSet presAssocID="{4DD27303-5428-3542-87E1-FDFBA616E78B}" presName="text_4" presStyleLbl="node1" presStyleIdx="3" presStyleCnt="4" custLinFactNeighborX="4660" custLinFactNeighborY="-8554">
        <dgm:presLayoutVars>
          <dgm:bulletEnabled val="1"/>
        </dgm:presLayoutVars>
      </dgm:prSet>
      <dgm:spPr/>
    </dgm:pt>
    <dgm:pt modelId="{39525476-0940-314E-B861-D84D0292A855}" type="pres">
      <dgm:prSet presAssocID="{4DD27303-5428-3542-87E1-FDFBA616E78B}" presName="accent_4" presStyleCnt="0"/>
      <dgm:spPr/>
    </dgm:pt>
    <dgm:pt modelId="{9EC5A6DC-84DD-E845-9A5A-A4539CB4D347}" type="pres">
      <dgm:prSet presAssocID="{4DD27303-5428-3542-87E1-FDFBA616E78B}" presName="accentRepeatNode" presStyleLbl="solidFgAcc1" presStyleIdx="3" presStyleCnt="4"/>
      <dgm:spPr/>
    </dgm:pt>
  </dgm:ptLst>
  <dgm:cxnLst>
    <dgm:cxn modelId="{8267CB1A-930F-5744-A8A8-23A8FF2B158F}" type="presOf" srcId="{6E63801A-919C-0D4E-98BF-219571A83FC0}" destId="{1E01A190-D2C4-554D-9D51-09C0C37AFB69}" srcOrd="0" destOrd="0" presId="urn:microsoft.com/office/officeart/2008/layout/VerticalCurvedList"/>
    <dgm:cxn modelId="{92EACB1F-5E93-B04A-8B70-14D7D718F6C5}" type="presOf" srcId="{55EEB306-8123-AB48-AD2A-2B7D61FBC7F2}" destId="{EED5B25B-959C-4C40-90DF-B687F31DAECB}" srcOrd="0" destOrd="0" presId="urn:microsoft.com/office/officeart/2008/layout/VerticalCurvedList"/>
    <dgm:cxn modelId="{71909E2D-3BAB-984F-B568-7C58BEC15229}" type="presOf" srcId="{72A2D05E-AA3B-CE43-ACA8-A50BFC8521CA}" destId="{EE5AE0DD-3B3A-E24C-B7D8-63AB0E415E7C}" srcOrd="0" destOrd="0" presId="urn:microsoft.com/office/officeart/2008/layout/VerticalCurvedList"/>
    <dgm:cxn modelId="{22187131-F9E2-0648-A314-79BD945C8910}" type="presOf" srcId="{53464170-074A-944A-B794-58C349196EDF}" destId="{A810AB38-47CE-7147-B0EB-10294BFC4076}" srcOrd="0" destOrd="0" presId="urn:microsoft.com/office/officeart/2008/layout/VerticalCurvedList"/>
    <dgm:cxn modelId="{24724D46-3CB7-C348-AA31-07A25BEFDC9F}" type="presOf" srcId="{D6DD63E4-8D30-0248-8A5A-4028C723BFC0}" destId="{98922BF4-8324-9548-A752-97C416CA7C88}" srcOrd="0" destOrd="0" presId="urn:microsoft.com/office/officeart/2008/layout/VerticalCurvedList"/>
    <dgm:cxn modelId="{EFA74E6E-69CC-104D-ADC3-FFFA245EF4B2}" type="presOf" srcId="{4DD27303-5428-3542-87E1-FDFBA616E78B}" destId="{5F5C5AB1-22DB-D740-BC89-C67A62AC5D5E}" srcOrd="0" destOrd="0" presId="urn:microsoft.com/office/officeart/2008/layout/VerticalCurvedList"/>
    <dgm:cxn modelId="{F1BDD893-D107-E641-8C54-D217C045EAB8}" srcId="{55EEB306-8123-AB48-AD2A-2B7D61FBC7F2}" destId="{72A2D05E-AA3B-CE43-ACA8-A50BFC8521CA}" srcOrd="2" destOrd="0" parTransId="{EC0A17C9-7A90-B444-AF84-4CA9BED3151D}" sibTransId="{DAC42AF4-0A13-4947-ABB0-156F4F96C416}"/>
    <dgm:cxn modelId="{64D31199-F546-F240-B57A-D29EB0C573EF}" srcId="{55EEB306-8123-AB48-AD2A-2B7D61FBC7F2}" destId="{4DD27303-5428-3542-87E1-FDFBA616E78B}" srcOrd="3" destOrd="0" parTransId="{6641FD1B-C85C-3A49-8640-E095DDEE23F6}" sibTransId="{46022BF6-F9A7-AC4B-AD28-48CB156E0E32}"/>
    <dgm:cxn modelId="{04A29EE1-E57F-234E-9D8C-CACA1797D905}" srcId="{55EEB306-8123-AB48-AD2A-2B7D61FBC7F2}" destId="{6E63801A-919C-0D4E-98BF-219571A83FC0}" srcOrd="1" destOrd="0" parTransId="{6A48D6D6-AD6C-3444-8673-9625B5DD2DEB}" sibTransId="{ED324047-5C0F-4643-8D03-5E71BF205470}"/>
    <dgm:cxn modelId="{9CDA5AF3-4D92-0E40-B387-F242077A0D0E}" srcId="{55EEB306-8123-AB48-AD2A-2B7D61FBC7F2}" destId="{D6DD63E4-8D30-0248-8A5A-4028C723BFC0}" srcOrd="0" destOrd="0" parTransId="{B57ADAB4-667B-2C4B-A225-AD530A93326F}" sibTransId="{53464170-074A-944A-B794-58C349196EDF}"/>
    <dgm:cxn modelId="{57EAA117-D9F2-4748-B18B-2D304FC85489}" type="presParOf" srcId="{EED5B25B-959C-4C40-90DF-B687F31DAECB}" destId="{CB628AC5-5E99-774F-9065-A816DC7ACB15}" srcOrd="0" destOrd="0" presId="urn:microsoft.com/office/officeart/2008/layout/VerticalCurvedList"/>
    <dgm:cxn modelId="{C8AC56F7-1BDB-3848-8492-151E1ECD9F5D}" type="presParOf" srcId="{CB628AC5-5E99-774F-9065-A816DC7ACB15}" destId="{75C36FFC-BC55-8348-939A-76F6861C00CC}" srcOrd="0" destOrd="0" presId="urn:microsoft.com/office/officeart/2008/layout/VerticalCurvedList"/>
    <dgm:cxn modelId="{EBF5AA6A-78F5-F041-92D8-7F3971B94262}" type="presParOf" srcId="{75C36FFC-BC55-8348-939A-76F6861C00CC}" destId="{832A9F3B-B9BE-B44D-B8C9-895AD0D1AE09}" srcOrd="0" destOrd="0" presId="urn:microsoft.com/office/officeart/2008/layout/VerticalCurvedList"/>
    <dgm:cxn modelId="{6C533D5E-7482-5A44-9C96-49D43BFDEA3B}" type="presParOf" srcId="{75C36FFC-BC55-8348-939A-76F6861C00CC}" destId="{A810AB38-47CE-7147-B0EB-10294BFC4076}" srcOrd="1" destOrd="0" presId="urn:microsoft.com/office/officeart/2008/layout/VerticalCurvedList"/>
    <dgm:cxn modelId="{3F280951-AF63-5343-A631-E2BFB63B9F81}" type="presParOf" srcId="{75C36FFC-BC55-8348-939A-76F6861C00CC}" destId="{5FA843E1-8EED-7748-BEB2-AED23F777960}" srcOrd="2" destOrd="0" presId="urn:microsoft.com/office/officeart/2008/layout/VerticalCurvedList"/>
    <dgm:cxn modelId="{CC44BEAD-6DAA-7B44-9592-80E59DA2DEEB}" type="presParOf" srcId="{75C36FFC-BC55-8348-939A-76F6861C00CC}" destId="{0D831B8C-0800-8749-8FCE-E2C019C8C1AA}" srcOrd="3" destOrd="0" presId="urn:microsoft.com/office/officeart/2008/layout/VerticalCurvedList"/>
    <dgm:cxn modelId="{6380A4A5-4683-FE41-B3CB-64425635FAD5}" type="presParOf" srcId="{CB628AC5-5E99-774F-9065-A816DC7ACB15}" destId="{98922BF4-8324-9548-A752-97C416CA7C88}" srcOrd="1" destOrd="0" presId="urn:microsoft.com/office/officeart/2008/layout/VerticalCurvedList"/>
    <dgm:cxn modelId="{B33B1AA6-B328-F348-93F0-063A8D2EDBA7}" type="presParOf" srcId="{CB628AC5-5E99-774F-9065-A816DC7ACB15}" destId="{135ADCD9-BEF1-204F-9909-993C7C115C79}" srcOrd="2" destOrd="0" presId="urn:microsoft.com/office/officeart/2008/layout/VerticalCurvedList"/>
    <dgm:cxn modelId="{92B4336B-FA8C-3041-98E8-0CEA0CA72432}" type="presParOf" srcId="{135ADCD9-BEF1-204F-9909-993C7C115C79}" destId="{ECB36196-DAC1-264C-A639-F192C9609FC4}" srcOrd="0" destOrd="0" presId="urn:microsoft.com/office/officeart/2008/layout/VerticalCurvedList"/>
    <dgm:cxn modelId="{0AC8650F-91E8-2247-A0CD-9EDFBB6FCD06}" type="presParOf" srcId="{CB628AC5-5E99-774F-9065-A816DC7ACB15}" destId="{1E01A190-D2C4-554D-9D51-09C0C37AFB69}" srcOrd="3" destOrd="0" presId="urn:microsoft.com/office/officeart/2008/layout/VerticalCurvedList"/>
    <dgm:cxn modelId="{B0651291-6BDA-9249-8201-B977C47A27A5}" type="presParOf" srcId="{CB628AC5-5E99-774F-9065-A816DC7ACB15}" destId="{32BD66E3-8F17-FF46-AB5D-5986693CD676}" srcOrd="4" destOrd="0" presId="urn:microsoft.com/office/officeart/2008/layout/VerticalCurvedList"/>
    <dgm:cxn modelId="{C3FAD8AF-2A64-454E-83D7-C29E294675D9}" type="presParOf" srcId="{32BD66E3-8F17-FF46-AB5D-5986693CD676}" destId="{D0212F1F-0EC4-4A45-8E43-73A9D5724E2F}" srcOrd="0" destOrd="0" presId="urn:microsoft.com/office/officeart/2008/layout/VerticalCurvedList"/>
    <dgm:cxn modelId="{CA3C9359-B2D6-9C4E-BA41-00D787FACA14}" type="presParOf" srcId="{CB628AC5-5E99-774F-9065-A816DC7ACB15}" destId="{EE5AE0DD-3B3A-E24C-B7D8-63AB0E415E7C}" srcOrd="5" destOrd="0" presId="urn:microsoft.com/office/officeart/2008/layout/VerticalCurvedList"/>
    <dgm:cxn modelId="{79B0EED8-F358-AF4B-AC04-94AE9A232563}" type="presParOf" srcId="{CB628AC5-5E99-774F-9065-A816DC7ACB15}" destId="{68C721AA-F4CD-6740-B46D-FE45B606EE66}" srcOrd="6" destOrd="0" presId="urn:microsoft.com/office/officeart/2008/layout/VerticalCurvedList"/>
    <dgm:cxn modelId="{A818B3F7-3106-474F-8CB6-A82FE4893AFA}" type="presParOf" srcId="{68C721AA-F4CD-6740-B46D-FE45B606EE66}" destId="{E87ECA53-3623-A04C-81A6-71FD324BEB19}" srcOrd="0" destOrd="0" presId="urn:microsoft.com/office/officeart/2008/layout/VerticalCurvedList"/>
    <dgm:cxn modelId="{9B5102E8-3DFE-B441-8983-269BCCEEC633}" type="presParOf" srcId="{CB628AC5-5E99-774F-9065-A816DC7ACB15}" destId="{5F5C5AB1-22DB-D740-BC89-C67A62AC5D5E}" srcOrd="7" destOrd="0" presId="urn:microsoft.com/office/officeart/2008/layout/VerticalCurvedList"/>
    <dgm:cxn modelId="{ADCFF64D-3853-3340-898E-56604F27F42B}" type="presParOf" srcId="{CB628AC5-5E99-774F-9065-A816DC7ACB15}" destId="{39525476-0940-314E-B861-D84D0292A855}" srcOrd="8" destOrd="0" presId="urn:microsoft.com/office/officeart/2008/layout/VerticalCurvedList"/>
    <dgm:cxn modelId="{FC250795-EDBA-5941-9A4A-4D8B336DB938}" type="presParOf" srcId="{39525476-0940-314E-B861-D84D0292A855}" destId="{9EC5A6DC-84DD-E845-9A5A-A4539CB4D34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C875C-303B-6349-85C8-768F6A0E9C51}">
      <dsp:nvSpPr>
        <dsp:cNvPr id="0" name=""/>
        <dsp:cNvSpPr/>
      </dsp:nvSpPr>
      <dsp:spPr>
        <a:xfrm rot="5400000">
          <a:off x="484590" y="2720421"/>
          <a:ext cx="1165208" cy="193888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CEEE85-C37D-F94F-8D35-49578D64402F}">
      <dsp:nvSpPr>
        <dsp:cNvPr id="0" name=""/>
        <dsp:cNvSpPr/>
      </dsp:nvSpPr>
      <dsp:spPr>
        <a:xfrm>
          <a:off x="336736" y="3400549"/>
          <a:ext cx="1750432" cy="667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Chapter 1: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Desert of Desolation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336736" y="3400549"/>
        <a:ext cx="1750432" cy="667736"/>
      </dsp:txXfrm>
    </dsp:sp>
    <dsp:sp modelId="{4BD925C8-C05E-7A4B-B557-B37CFA3149E4}">
      <dsp:nvSpPr>
        <dsp:cNvPr id="0" name=""/>
        <dsp:cNvSpPr/>
      </dsp:nvSpPr>
      <dsp:spPr>
        <a:xfrm>
          <a:off x="1702069" y="2739359"/>
          <a:ext cx="330270" cy="330270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A21EF-03FE-3540-8716-DF66A76CB617}">
      <dsp:nvSpPr>
        <dsp:cNvPr id="0" name=""/>
        <dsp:cNvSpPr/>
      </dsp:nvSpPr>
      <dsp:spPr>
        <a:xfrm rot="5400000">
          <a:off x="2543081" y="2363033"/>
          <a:ext cx="1165208" cy="193888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731A77-D1A8-8944-A682-180F33A58CB7}">
      <dsp:nvSpPr>
        <dsp:cNvPr id="0" name=""/>
        <dsp:cNvSpPr/>
      </dsp:nvSpPr>
      <dsp:spPr>
        <a:xfrm>
          <a:off x="2396278" y="2986712"/>
          <a:ext cx="1934420" cy="1100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Chapter 2: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Ocean of Opportunity</a:t>
          </a:r>
        </a:p>
      </dsp:txBody>
      <dsp:txXfrm>
        <a:off x="2396278" y="2986712"/>
        <a:ext cx="1934420" cy="1100486"/>
      </dsp:txXfrm>
    </dsp:sp>
    <dsp:sp modelId="{F273BB78-017E-7849-9E94-1EC2EDC4AEFF}">
      <dsp:nvSpPr>
        <dsp:cNvPr id="0" name=""/>
        <dsp:cNvSpPr/>
      </dsp:nvSpPr>
      <dsp:spPr>
        <a:xfrm>
          <a:off x="3806840" y="2379655"/>
          <a:ext cx="330270" cy="330270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7ABA7B-0973-5645-91B8-8D726DECD741}">
      <dsp:nvSpPr>
        <dsp:cNvPr id="0" name=""/>
        <dsp:cNvSpPr/>
      </dsp:nvSpPr>
      <dsp:spPr>
        <a:xfrm rot="5400000">
          <a:off x="4622454" y="1984920"/>
          <a:ext cx="1165208" cy="193888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37CD62-9615-E943-B38B-82BE2893D55D}">
      <dsp:nvSpPr>
        <dsp:cNvPr id="0" name=""/>
        <dsp:cNvSpPr/>
      </dsp:nvSpPr>
      <dsp:spPr>
        <a:xfrm>
          <a:off x="4478750" y="2627499"/>
          <a:ext cx="1750432" cy="1245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Chapter 3: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Continent of Chaos and Creation</a:t>
          </a:r>
        </a:p>
      </dsp:txBody>
      <dsp:txXfrm>
        <a:off x="4478750" y="2627499"/>
        <a:ext cx="1750432" cy="1245590"/>
      </dsp:txXfrm>
    </dsp:sp>
    <dsp:sp modelId="{A4F77170-C068-B940-AC88-70AC8C390A17}">
      <dsp:nvSpPr>
        <dsp:cNvPr id="0" name=""/>
        <dsp:cNvSpPr/>
      </dsp:nvSpPr>
      <dsp:spPr>
        <a:xfrm>
          <a:off x="5848113" y="1936530"/>
          <a:ext cx="330270" cy="330270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F6C82B-B478-504E-9613-891DC490B875}">
      <dsp:nvSpPr>
        <dsp:cNvPr id="0" name=""/>
        <dsp:cNvSpPr/>
      </dsp:nvSpPr>
      <dsp:spPr>
        <a:xfrm rot="5400000">
          <a:off x="6663728" y="797685"/>
          <a:ext cx="1165208" cy="193888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97E3AB-9BB7-FE40-8FC8-94831BF26EF0}">
      <dsp:nvSpPr>
        <dsp:cNvPr id="0" name=""/>
        <dsp:cNvSpPr/>
      </dsp:nvSpPr>
      <dsp:spPr>
        <a:xfrm>
          <a:off x="6621621" y="1371784"/>
          <a:ext cx="1750432" cy="1534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Chapter 4: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 islands of improvement </a:t>
          </a:r>
        </a:p>
      </dsp:txBody>
      <dsp:txXfrm>
        <a:off x="6621621" y="1371784"/>
        <a:ext cx="1750432" cy="1534356"/>
      </dsp:txXfrm>
    </dsp:sp>
    <dsp:sp modelId="{7CCC9EDE-85B2-1845-8B95-C6ECD8EA1B50}">
      <dsp:nvSpPr>
        <dsp:cNvPr id="0" name=""/>
        <dsp:cNvSpPr/>
      </dsp:nvSpPr>
      <dsp:spPr>
        <a:xfrm>
          <a:off x="8156083" y="783028"/>
          <a:ext cx="330270" cy="330270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239162-0F67-3F48-B14C-5EA4FE124537}">
      <dsp:nvSpPr>
        <dsp:cNvPr id="0" name=""/>
        <dsp:cNvSpPr/>
      </dsp:nvSpPr>
      <dsp:spPr>
        <a:xfrm rot="5400000">
          <a:off x="8946295" y="-281732"/>
          <a:ext cx="1165208" cy="1938880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AB927F-4411-674E-8EF9-679414474ACF}">
      <dsp:nvSpPr>
        <dsp:cNvPr id="0" name=""/>
        <dsp:cNvSpPr/>
      </dsp:nvSpPr>
      <dsp:spPr>
        <a:xfrm>
          <a:off x="8765167" y="304059"/>
          <a:ext cx="1750432" cy="1534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Chapter 5: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 Sea of Standardization</a:t>
          </a:r>
        </a:p>
      </dsp:txBody>
      <dsp:txXfrm>
        <a:off x="8765167" y="304059"/>
        <a:ext cx="1750432" cy="15343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0AB38-47CE-7147-B0EB-10294BFC4076}">
      <dsp:nvSpPr>
        <dsp:cNvPr id="0" name=""/>
        <dsp:cNvSpPr/>
      </dsp:nvSpPr>
      <dsp:spPr>
        <a:xfrm>
          <a:off x="-3708274" y="-569703"/>
          <a:ext cx="4420239" cy="4420239"/>
        </a:xfrm>
        <a:prstGeom prst="blockArc">
          <a:avLst>
            <a:gd name="adj1" fmla="val 18900000"/>
            <a:gd name="adj2" fmla="val 2700000"/>
            <a:gd name="adj3" fmla="val 489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22BF4-8324-9548-A752-97C416CA7C88}">
      <dsp:nvSpPr>
        <dsp:cNvPr id="0" name=""/>
        <dsp:cNvSpPr/>
      </dsp:nvSpPr>
      <dsp:spPr>
        <a:xfrm>
          <a:off x="304172" y="249787"/>
          <a:ext cx="364799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Affiliate Needs</a:t>
          </a:r>
        </a:p>
      </dsp:txBody>
      <dsp:txXfrm>
        <a:off x="304172" y="249787"/>
        <a:ext cx="3647990" cy="504723"/>
      </dsp:txXfrm>
    </dsp:sp>
    <dsp:sp modelId="{ECB36196-DAC1-264C-A639-F192C9609FC4}">
      <dsp:nvSpPr>
        <dsp:cNvPr id="0" name=""/>
        <dsp:cNvSpPr/>
      </dsp:nvSpPr>
      <dsp:spPr>
        <a:xfrm>
          <a:off x="57740" y="189140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1A190-D2C4-554D-9D51-09C0C37AFB69}">
      <dsp:nvSpPr>
        <dsp:cNvPr id="0" name=""/>
        <dsp:cNvSpPr/>
      </dsp:nvSpPr>
      <dsp:spPr>
        <a:xfrm>
          <a:off x="662561" y="1009446"/>
          <a:ext cx="335862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NEA Priorities</a:t>
          </a:r>
        </a:p>
      </dsp:txBody>
      <dsp:txXfrm>
        <a:off x="662561" y="1009446"/>
        <a:ext cx="3358620" cy="504723"/>
      </dsp:txXfrm>
    </dsp:sp>
    <dsp:sp modelId="{D0212F1F-0EC4-4A45-8E43-73A9D5724E2F}">
      <dsp:nvSpPr>
        <dsp:cNvPr id="0" name=""/>
        <dsp:cNvSpPr/>
      </dsp:nvSpPr>
      <dsp:spPr>
        <a:xfrm>
          <a:off x="347109" y="946356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5AE0DD-3B3A-E24C-B7D8-63AB0E415E7C}">
      <dsp:nvSpPr>
        <dsp:cNvPr id="0" name=""/>
        <dsp:cNvSpPr/>
      </dsp:nvSpPr>
      <dsp:spPr>
        <a:xfrm>
          <a:off x="662561" y="1766662"/>
          <a:ext cx="335862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Policy</a:t>
          </a:r>
        </a:p>
      </dsp:txBody>
      <dsp:txXfrm>
        <a:off x="662561" y="1766662"/>
        <a:ext cx="3358620" cy="504723"/>
      </dsp:txXfrm>
    </dsp:sp>
    <dsp:sp modelId="{E87ECA53-3623-A04C-81A6-71FD324BEB19}">
      <dsp:nvSpPr>
        <dsp:cNvPr id="0" name=""/>
        <dsp:cNvSpPr/>
      </dsp:nvSpPr>
      <dsp:spPr>
        <a:xfrm>
          <a:off x="347109" y="1703572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C5AB1-22DB-D740-BC89-C67A62AC5D5E}">
      <dsp:nvSpPr>
        <dsp:cNvPr id="0" name=""/>
        <dsp:cNvSpPr/>
      </dsp:nvSpPr>
      <dsp:spPr>
        <a:xfrm>
          <a:off x="373192" y="2523879"/>
          <a:ext cx="364799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Member Needs</a:t>
          </a:r>
        </a:p>
      </dsp:txBody>
      <dsp:txXfrm>
        <a:off x="373192" y="2523879"/>
        <a:ext cx="3647990" cy="504723"/>
      </dsp:txXfrm>
    </dsp:sp>
    <dsp:sp modelId="{9EC5A6DC-84DD-E845-9A5A-A4539CB4D347}">
      <dsp:nvSpPr>
        <dsp:cNvPr id="0" name=""/>
        <dsp:cNvSpPr/>
      </dsp:nvSpPr>
      <dsp:spPr>
        <a:xfrm>
          <a:off x="57740" y="2460788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0AB38-47CE-7147-B0EB-10294BFC4076}">
      <dsp:nvSpPr>
        <dsp:cNvPr id="0" name=""/>
        <dsp:cNvSpPr/>
      </dsp:nvSpPr>
      <dsp:spPr>
        <a:xfrm>
          <a:off x="-3708274" y="-569703"/>
          <a:ext cx="4420239" cy="4420239"/>
        </a:xfrm>
        <a:prstGeom prst="blockArc">
          <a:avLst>
            <a:gd name="adj1" fmla="val 18900000"/>
            <a:gd name="adj2" fmla="val 2700000"/>
            <a:gd name="adj3" fmla="val 489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22BF4-8324-9548-A752-97C416CA7C88}">
      <dsp:nvSpPr>
        <dsp:cNvPr id="0" name=""/>
        <dsp:cNvSpPr/>
      </dsp:nvSpPr>
      <dsp:spPr>
        <a:xfrm>
          <a:off x="304172" y="249787"/>
          <a:ext cx="364799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Small group of content experts</a:t>
          </a:r>
        </a:p>
      </dsp:txBody>
      <dsp:txXfrm>
        <a:off x="304172" y="249787"/>
        <a:ext cx="3647990" cy="504723"/>
      </dsp:txXfrm>
    </dsp:sp>
    <dsp:sp modelId="{ECB36196-DAC1-264C-A639-F192C9609FC4}">
      <dsp:nvSpPr>
        <dsp:cNvPr id="0" name=""/>
        <dsp:cNvSpPr/>
      </dsp:nvSpPr>
      <dsp:spPr>
        <a:xfrm>
          <a:off x="57740" y="189140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1A190-D2C4-554D-9D51-09C0C37AFB69}">
      <dsp:nvSpPr>
        <dsp:cNvPr id="0" name=""/>
        <dsp:cNvSpPr/>
      </dsp:nvSpPr>
      <dsp:spPr>
        <a:xfrm>
          <a:off x="662561" y="1009446"/>
          <a:ext cx="335862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1-2 meetings</a:t>
          </a:r>
        </a:p>
      </dsp:txBody>
      <dsp:txXfrm>
        <a:off x="662561" y="1009446"/>
        <a:ext cx="3358620" cy="504723"/>
      </dsp:txXfrm>
    </dsp:sp>
    <dsp:sp modelId="{D0212F1F-0EC4-4A45-8E43-73A9D5724E2F}">
      <dsp:nvSpPr>
        <dsp:cNvPr id="0" name=""/>
        <dsp:cNvSpPr/>
      </dsp:nvSpPr>
      <dsp:spPr>
        <a:xfrm>
          <a:off x="347109" y="946356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5AE0DD-3B3A-E24C-B7D8-63AB0E415E7C}">
      <dsp:nvSpPr>
        <dsp:cNvPr id="0" name=""/>
        <dsp:cNvSpPr/>
      </dsp:nvSpPr>
      <dsp:spPr>
        <a:xfrm>
          <a:off x="662561" y="1766662"/>
          <a:ext cx="335862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Decide on big ideas</a:t>
          </a:r>
        </a:p>
      </dsp:txBody>
      <dsp:txXfrm>
        <a:off x="662561" y="1766662"/>
        <a:ext cx="3358620" cy="504723"/>
      </dsp:txXfrm>
    </dsp:sp>
    <dsp:sp modelId="{E87ECA53-3623-A04C-81A6-71FD324BEB19}">
      <dsp:nvSpPr>
        <dsp:cNvPr id="0" name=""/>
        <dsp:cNvSpPr/>
      </dsp:nvSpPr>
      <dsp:spPr>
        <a:xfrm>
          <a:off x="347109" y="1703572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C5AB1-22DB-D740-BC89-C67A62AC5D5E}">
      <dsp:nvSpPr>
        <dsp:cNvPr id="0" name=""/>
        <dsp:cNvSpPr/>
      </dsp:nvSpPr>
      <dsp:spPr>
        <a:xfrm>
          <a:off x="373192" y="2523879"/>
          <a:ext cx="364799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Plan logistics</a:t>
          </a:r>
        </a:p>
      </dsp:txBody>
      <dsp:txXfrm>
        <a:off x="373192" y="2523879"/>
        <a:ext cx="3647990" cy="504723"/>
      </dsp:txXfrm>
    </dsp:sp>
    <dsp:sp modelId="{9EC5A6DC-84DD-E845-9A5A-A4539CB4D347}">
      <dsp:nvSpPr>
        <dsp:cNvPr id="0" name=""/>
        <dsp:cNvSpPr/>
      </dsp:nvSpPr>
      <dsp:spPr>
        <a:xfrm>
          <a:off x="57740" y="2460788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0AB38-47CE-7147-B0EB-10294BFC4076}">
      <dsp:nvSpPr>
        <dsp:cNvPr id="0" name=""/>
        <dsp:cNvSpPr/>
      </dsp:nvSpPr>
      <dsp:spPr>
        <a:xfrm>
          <a:off x="-3708274" y="-569703"/>
          <a:ext cx="4420239" cy="4420239"/>
        </a:xfrm>
        <a:prstGeom prst="blockArc">
          <a:avLst>
            <a:gd name="adj1" fmla="val 18900000"/>
            <a:gd name="adj2" fmla="val 2700000"/>
            <a:gd name="adj3" fmla="val 489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22BF4-8324-9548-A752-97C416CA7C88}">
      <dsp:nvSpPr>
        <dsp:cNvPr id="0" name=""/>
        <dsp:cNvSpPr/>
      </dsp:nvSpPr>
      <dsp:spPr>
        <a:xfrm>
          <a:off x="304172" y="249787"/>
          <a:ext cx="364799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Members</a:t>
          </a:r>
        </a:p>
      </dsp:txBody>
      <dsp:txXfrm>
        <a:off x="304172" y="249787"/>
        <a:ext cx="3647990" cy="504723"/>
      </dsp:txXfrm>
    </dsp:sp>
    <dsp:sp modelId="{ECB36196-DAC1-264C-A639-F192C9609FC4}">
      <dsp:nvSpPr>
        <dsp:cNvPr id="0" name=""/>
        <dsp:cNvSpPr/>
      </dsp:nvSpPr>
      <dsp:spPr>
        <a:xfrm>
          <a:off x="57740" y="189140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1A190-D2C4-554D-9D51-09C0C37AFB69}">
      <dsp:nvSpPr>
        <dsp:cNvPr id="0" name=""/>
        <dsp:cNvSpPr/>
      </dsp:nvSpPr>
      <dsp:spPr>
        <a:xfrm>
          <a:off x="662561" y="1009446"/>
          <a:ext cx="335862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 state/local team</a:t>
          </a:r>
        </a:p>
      </dsp:txBody>
      <dsp:txXfrm>
        <a:off x="662561" y="1009446"/>
        <a:ext cx="3358620" cy="504723"/>
      </dsp:txXfrm>
    </dsp:sp>
    <dsp:sp modelId="{D0212F1F-0EC4-4A45-8E43-73A9D5724E2F}">
      <dsp:nvSpPr>
        <dsp:cNvPr id="0" name=""/>
        <dsp:cNvSpPr/>
      </dsp:nvSpPr>
      <dsp:spPr>
        <a:xfrm>
          <a:off x="347109" y="946356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5AE0DD-3B3A-E24C-B7D8-63AB0E415E7C}">
      <dsp:nvSpPr>
        <dsp:cNvPr id="0" name=""/>
        <dsp:cNvSpPr/>
      </dsp:nvSpPr>
      <dsp:spPr>
        <a:xfrm>
          <a:off x="662561" y="1766662"/>
          <a:ext cx="335862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 national team</a:t>
          </a:r>
        </a:p>
      </dsp:txBody>
      <dsp:txXfrm>
        <a:off x="662561" y="1766662"/>
        <a:ext cx="3358620" cy="504723"/>
      </dsp:txXfrm>
    </dsp:sp>
    <dsp:sp modelId="{E87ECA53-3623-A04C-81A6-71FD324BEB19}">
      <dsp:nvSpPr>
        <dsp:cNvPr id="0" name=""/>
        <dsp:cNvSpPr/>
      </dsp:nvSpPr>
      <dsp:spPr>
        <a:xfrm>
          <a:off x="347109" y="1703572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C5AB1-22DB-D740-BC89-C67A62AC5D5E}">
      <dsp:nvSpPr>
        <dsp:cNvPr id="0" name=""/>
        <dsp:cNvSpPr/>
      </dsp:nvSpPr>
      <dsp:spPr>
        <a:xfrm>
          <a:off x="373192" y="2523879"/>
          <a:ext cx="364799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20 hours each course</a:t>
          </a:r>
        </a:p>
      </dsp:txBody>
      <dsp:txXfrm>
        <a:off x="373192" y="2523879"/>
        <a:ext cx="3647990" cy="504723"/>
      </dsp:txXfrm>
    </dsp:sp>
    <dsp:sp modelId="{9EC5A6DC-84DD-E845-9A5A-A4539CB4D347}">
      <dsp:nvSpPr>
        <dsp:cNvPr id="0" name=""/>
        <dsp:cNvSpPr/>
      </dsp:nvSpPr>
      <dsp:spPr>
        <a:xfrm>
          <a:off x="57740" y="2460788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0AB38-47CE-7147-B0EB-10294BFC4076}">
      <dsp:nvSpPr>
        <dsp:cNvPr id="0" name=""/>
        <dsp:cNvSpPr/>
      </dsp:nvSpPr>
      <dsp:spPr>
        <a:xfrm>
          <a:off x="-3708274" y="-569703"/>
          <a:ext cx="4420239" cy="4420239"/>
        </a:xfrm>
        <a:prstGeom prst="blockArc">
          <a:avLst>
            <a:gd name="adj1" fmla="val 18900000"/>
            <a:gd name="adj2" fmla="val 2700000"/>
            <a:gd name="adj3" fmla="val 489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22BF4-8324-9548-A752-97C416CA7C88}">
      <dsp:nvSpPr>
        <dsp:cNvPr id="0" name=""/>
        <dsp:cNvSpPr/>
      </dsp:nvSpPr>
      <dsp:spPr>
        <a:xfrm>
          <a:off x="304172" y="249787"/>
          <a:ext cx="364799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Important</a:t>
          </a:r>
        </a:p>
      </dsp:txBody>
      <dsp:txXfrm>
        <a:off x="304172" y="249787"/>
        <a:ext cx="3647990" cy="504723"/>
      </dsp:txXfrm>
    </dsp:sp>
    <dsp:sp modelId="{ECB36196-DAC1-264C-A639-F192C9609FC4}">
      <dsp:nvSpPr>
        <dsp:cNvPr id="0" name=""/>
        <dsp:cNvSpPr/>
      </dsp:nvSpPr>
      <dsp:spPr>
        <a:xfrm>
          <a:off x="57740" y="189140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1A190-D2C4-554D-9D51-09C0C37AFB69}">
      <dsp:nvSpPr>
        <dsp:cNvPr id="0" name=""/>
        <dsp:cNvSpPr/>
      </dsp:nvSpPr>
      <dsp:spPr>
        <a:xfrm>
          <a:off x="662561" y="1009446"/>
          <a:ext cx="335862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Consultant</a:t>
          </a:r>
        </a:p>
      </dsp:txBody>
      <dsp:txXfrm>
        <a:off x="662561" y="1009446"/>
        <a:ext cx="3358620" cy="504723"/>
      </dsp:txXfrm>
    </dsp:sp>
    <dsp:sp modelId="{D0212F1F-0EC4-4A45-8E43-73A9D5724E2F}">
      <dsp:nvSpPr>
        <dsp:cNvPr id="0" name=""/>
        <dsp:cNvSpPr/>
      </dsp:nvSpPr>
      <dsp:spPr>
        <a:xfrm>
          <a:off x="347109" y="946356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5AE0DD-3B3A-E24C-B7D8-63AB0E415E7C}">
      <dsp:nvSpPr>
        <dsp:cNvPr id="0" name=""/>
        <dsp:cNvSpPr/>
      </dsp:nvSpPr>
      <dsp:spPr>
        <a:xfrm>
          <a:off x="662561" y="1766662"/>
          <a:ext cx="335862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Staff</a:t>
          </a:r>
        </a:p>
      </dsp:txBody>
      <dsp:txXfrm>
        <a:off x="662561" y="1766662"/>
        <a:ext cx="3358620" cy="504723"/>
      </dsp:txXfrm>
    </dsp:sp>
    <dsp:sp modelId="{E87ECA53-3623-A04C-81A6-71FD324BEB19}">
      <dsp:nvSpPr>
        <dsp:cNvPr id="0" name=""/>
        <dsp:cNvSpPr/>
      </dsp:nvSpPr>
      <dsp:spPr>
        <a:xfrm>
          <a:off x="347109" y="1703572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C5AB1-22DB-D740-BC89-C67A62AC5D5E}">
      <dsp:nvSpPr>
        <dsp:cNvPr id="0" name=""/>
        <dsp:cNvSpPr/>
      </dsp:nvSpPr>
      <dsp:spPr>
        <a:xfrm>
          <a:off x="373192" y="2523879"/>
          <a:ext cx="364799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Stylistic </a:t>
          </a:r>
          <a:r>
            <a:rPr lang="en-US" sz="2600" kern="1200" err="1"/>
            <a:t>consistancy</a:t>
          </a:r>
          <a:endParaRPr lang="en-US" sz="2600" kern="1200"/>
        </a:p>
      </dsp:txBody>
      <dsp:txXfrm>
        <a:off x="373192" y="2523879"/>
        <a:ext cx="3647990" cy="504723"/>
      </dsp:txXfrm>
    </dsp:sp>
    <dsp:sp modelId="{9EC5A6DC-84DD-E845-9A5A-A4539CB4D347}">
      <dsp:nvSpPr>
        <dsp:cNvPr id="0" name=""/>
        <dsp:cNvSpPr/>
      </dsp:nvSpPr>
      <dsp:spPr>
        <a:xfrm>
          <a:off x="57740" y="2460788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0AB38-47CE-7147-B0EB-10294BFC4076}">
      <dsp:nvSpPr>
        <dsp:cNvPr id="0" name=""/>
        <dsp:cNvSpPr/>
      </dsp:nvSpPr>
      <dsp:spPr>
        <a:xfrm>
          <a:off x="-3708274" y="-569703"/>
          <a:ext cx="4420239" cy="4420239"/>
        </a:xfrm>
        <a:prstGeom prst="blockArc">
          <a:avLst>
            <a:gd name="adj1" fmla="val 18900000"/>
            <a:gd name="adj2" fmla="val 2700000"/>
            <a:gd name="adj3" fmla="val 489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22BF4-8324-9548-A752-97C416CA7C88}">
      <dsp:nvSpPr>
        <dsp:cNvPr id="0" name=""/>
        <dsp:cNvSpPr/>
      </dsp:nvSpPr>
      <dsp:spPr>
        <a:xfrm>
          <a:off x="304172" y="206926"/>
          <a:ext cx="364799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Rise</a:t>
          </a:r>
        </a:p>
      </dsp:txBody>
      <dsp:txXfrm>
        <a:off x="304172" y="206926"/>
        <a:ext cx="3647990" cy="504723"/>
      </dsp:txXfrm>
    </dsp:sp>
    <dsp:sp modelId="{ECB36196-DAC1-264C-A639-F192C9609FC4}">
      <dsp:nvSpPr>
        <dsp:cNvPr id="0" name=""/>
        <dsp:cNvSpPr/>
      </dsp:nvSpPr>
      <dsp:spPr>
        <a:xfrm>
          <a:off x="57740" y="189140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1A190-D2C4-554D-9D51-09C0C37AFB69}">
      <dsp:nvSpPr>
        <dsp:cNvPr id="0" name=""/>
        <dsp:cNvSpPr/>
      </dsp:nvSpPr>
      <dsp:spPr>
        <a:xfrm>
          <a:off x="662561" y="1009446"/>
          <a:ext cx="335862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Storyline</a:t>
          </a:r>
        </a:p>
      </dsp:txBody>
      <dsp:txXfrm>
        <a:off x="662561" y="1009446"/>
        <a:ext cx="3358620" cy="504723"/>
      </dsp:txXfrm>
    </dsp:sp>
    <dsp:sp modelId="{D0212F1F-0EC4-4A45-8E43-73A9D5724E2F}">
      <dsp:nvSpPr>
        <dsp:cNvPr id="0" name=""/>
        <dsp:cNvSpPr/>
      </dsp:nvSpPr>
      <dsp:spPr>
        <a:xfrm>
          <a:off x="347109" y="946356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5AE0DD-3B3A-E24C-B7D8-63AB0E415E7C}">
      <dsp:nvSpPr>
        <dsp:cNvPr id="0" name=""/>
        <dsp:cNvSpPr/>
      </dsp:nvSpPr>
      <dsp:spPr>
        <a:xfrm>
          <a:off x="662561" y="1766662"/>
          <a:ext cx="335862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InnoVersity</a:t>
          </a:r>
        </a:p>
      </dsp:txBody>
      <dsp:txXfrm>
        <a:off x="662561" y="1766662"/>
        <a:ext cx="3358620" cy="504723"/>
      </dsp:txXfrm>
    </dsp:sp>
    <dsp:sp modelId="{E87ECA53-3623-A04C-81A6-71FD324BEB19}">
      <dsp:nvSpPr>
        <dsp:cNvPr id="0" name=""/>
        <dsp:cNvSpPr/>
      </dsp:nvSpPr>
      <dsp:spPr>
        <a:xfrm>
          <a:off x="347109" y="1703572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C5AB1-22DB-D740-BC89-C67A62AC5D5E}">
      <dsp:nvSpPr>
        <dsp:cNvPr id="0" name=""/>
        <dsp:cNvSpPr/>
      </dsp:nvSpPr>
      <dsp:spPr>
        <a:xfrm>
          <a:off x="373192" y="2523879"/>
          <a:ext cx="3647990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Staff</a:t>
          </a:r>
        </a:p>
      </dsp:txBody>
      <dsp:txXfrm>
        <a:off x="373192" y="2523879"/>
        <a:ext cx="3647990" cy="504723"/>
      </dsp:txXfrm>
    </dsp:sp>
    <dsp:sp modelId="{9EC5A6DC-84DD-E845-9A5A-A4539CB4D347}">
      <dsp:nvSpPr>
        <dsp:cNvPr id="0" name=""/>
        <dsp:cNvSpPr/>
      </dsp:nvSpPr>
      <dsp:spPr>
        <a:xfrm>
          <a:off x="57740" y="2460788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0AB38-47CE-7147-B0EB-10294BFC4076}">
      <dsp:nvSpPr>
        <dsp:cNvPr id="0" name=""/>
        <dsp:cNvSpPr/>
      </dsp:nvSpPr>
      <dsp:spPr>
        <a:xfrm>
          <a:off x="-3708274" y="-569703"/>
          <a:ext cx="4420239" cy="4420239"/>
        </a:xfrm>
        <a:prstGeom prst="blockArc">
          <a:avLst>
            <a:gd name="adj1" fmla="val 18900000"/>
            <a:gd name="adj2" fmla="val 2700000"/>
            <a:gd name="adj3" fmla="val 489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22BF4-8324-9548-A752-97C416CA7C88}">
      <dsp:nvSpPr>
        <dsp:cNvPr id="0" name=""/>
        <dsp:cNvSpPr/>
      </dsp:nvSpPr>
      <dsp:spPr>
        <a:xfrm>
          <a:off x="300521" y="249787"/>
          <a:ext cx="384096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NEAe3 (LMS)</a:t>
          </a:r>
        </a:p>
      </dsp:txBody>
      <dsp:txXfrm>
        <a:off x="300521" y="249787"/>
        <a:ext cx="3840967" cy="504723"/>
      </dsp:txXfrm>
    </dsp:sp>
    <dsp:sp modelId="{ECB36196-DAC1-264C-A639-F192C9609FC4}">
      <dsp:nvSpPr>
        <dsp:cNvPr id="0" name=""/>
        <dsp:cNvSpPr/>
      </dsp:nvSpPr>
      <dsp:spPr>
        <a:xfrm>
          <a:off x="57740" y="189140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1A190-D2C4-554D-9D51-09C0C37AFB69}">
      <dsp:nvSpPr>
        <dsp:cNvPr id="0" name=""/>
        <dsp:cNvSpPr/>
      </dsp:nvSpPr>
      <dsp:spPr>
        <a:xfrm>
          <a:off x="662561" y="1009446"/>
          <a:ext cx="355159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Add to portal library</a:t>
          </a:r>
        </a:p>
      </dsp:txBody>
      <dsp:txXfrm>
        <a:off x="662561" y="1009446"/>
        <a:ext cx="3551597" cy="504723"/>
      </dsp:txXfrm>
    </dsp:sp>
    <dsp:sp modelId="{D0212F1F-0EC4-4A45-8E43-73A9D5724E2F}">
      <dsp:nvSpPr>
        <dsp:cNvPr id="0" name=""/>
        <dsp:cNvSpPr/>
      </dsp:nvSpPr>
      <dsp:spPr>
        <a:xfrm>
          <a:off x="347109" y="946356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5AE0DD-3B3A-E24C-B7D8-63AB0E415E7C}">
      <dsp:nvSpPr>
        <dsp:cNvPr id="0" name=""/>
        <dsp:cNvSpPr/>
      </dsp:nvSpPr>
      <dsp:spPr>
        <a:xfrm>
          <a:off x="662561" y="1766662"/>
          <a:ext cx="355159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Create Course</a:t>
          </a:r>
        </a:p>
      </dsp:txBody>
      <dsp:txXfrm>
        <a:off x="662561" y="1766662"/>
        <a:ext cx="3551597" cy="504723"/>
      </dsp:txXfrm>
    </dsp:sp>
    <dsp:sp modelId="{E87ECA53-3623-A04C-81A6-71FD324BEB19}">
      <dsp:nvSpPr>
        <dsp:cNvPr id="0" name=""/>
        <dsp:cNvSpPr/>
      </dsp:nvSpPr>
      <dsp:spPr>
        <a:xfrm>
          <a:off x="347109" y="1703572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C5AB1-22DB-D740-BC89-C67A62AC5D5E}">
      <dsp:nvSpPr>
        <dsp:cNvPr id="0" name=""/>
        <dsp:cNvSpPr/>
      </dsp:nvSpPr>
      <dsp:spPr>
        <a:xfrm>
          <a:off x="373192" y="2523879"/>
          <a:ext cx="384096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Publish to Catalog or Store</a:t>
          </a:r>
        </a:p>
      </dsp:txBody>
      <dsp:txXfrm>
        <a:off x="373192" y="2523879"/>
        <a:ext cx="3840967" cy="504723"/>
      </dsp:txXfrm>
    </dsp:sp>
    <dsp:sp modelId="{9EC5A6DC-84DD-E845-9A5A-A4539CB4D347}">
      <dsp:nvSpPr>
        <dsp:cNvPr id="0" name=""/>
        <dsp:cNvSpPr/>
      </dsp:nvSpPr>
      <dsp:spPr>
        <a:xfrm>
          <a:off x="57740" y="2460788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0AB38-47CE-7147-B0EB-10294BFC4076}">
      <dsp:nvSpPr>
        <dsp:cNvPr id="0" name=""/>
        <dsp:cNvSpPr/>
      </dsp:nvSpPr>
      <dsp:spPr>
        <a:xfrm>
          <a:off x="-3708274" y="-569703"/>
          <a:ext cx="4420239" cy="4420239"/>
        </a:xfrm>
        <a:prstGeom prst="blockArc">
          <a:avLst>
            <a:gd name="adj1" fmla="val 18900000"/>
            <a:gd name="adj2" fmla="val 2700000"/>
            <a:gd name="adj3" fmla="val 489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22BF4-8324-9548-A752-97C416CA7C88}">
      <dsp:nvSpPr>
        <dsp:cNvPr id="0" name=""/>
        <dsp:cNvSpPr/>
      </dsp:nvSpPr>
      <dsp:spPr>
        <a:xfrm>
          <a:off x="386768" y="324907"/>
          <a:ext cx="3756321" cy="65616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832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Facilitated National BL Courses</a:t>
          </a:r>
        </a:p>
      </dsp:txBody>
      <dsp:txXfrm>
        <a:off x="386768" y="324907"/>
        <a:ext cx="3756321" cy="656166"/>
      </dsp:txXfrm>
    </dsp:sp>
    <dsp:sp modelId="{ECB36196-DAC1-264C-A639-F192C9609FC4}">
      <dsp:nvSpPr>
        <dsp:cNvPr id="0" name=""/>
        <dsp:cNvSpPr/>
      </dsp:nvSpPr>
      <dsp:spPr>
        <a:xfrm>
          <a:off x="47733" y="246062"/>
          <a:ext cx="820208" cy="820208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9321DC-3478-48D1-B22F-CBC1E5B58A37}">
      <dsp:nvSpPr>
        <dsp:cNvPr id="0" name=""/>
        <dsp:cNvSpPr/>
      </dsp:nvSpPr>
      <dsp:spPr>
        <a:xfrm>
          <a:off x="696354" y="1312333"/>
          <a:ext cx="3517805" cy="65616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832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Facilitated Local Affiliate BL Courses</a:t>
          </a:r>
        </a:p>
      </dsp:txBody>
      <dsp:txXfrm>
        <a:off x="696354" y="1312333"/>
        <a:ext cx="3517805" cy="656166"/>
      </dsp:txXfrm>
    </dsp:sp>
    <dsp:sp modelId="{E87ECA53-3623-A04C-81A6-71FD324BEB19}">
      <dsp:nvSpPr>
        <dsp:cNvPr id="0" name=""/>
        <dsp:cNvSpPr/>
      </dsp:nvSpPr>
      <dsp:spPr>
        <a:xfrm>
          <a:off x="286250" y="1230312"/>
          <a:ext cx="820208" cy="820208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8691B-4851-49AF-B9FB-BB51859CAC3C}">
      <dsp:nvSpPr>
        <dsp:cNvPr id="0" name=""/>
        <dsp:cNvSpPr/>
      </dsp:nvSpPr>
      <dsp:spPr>
        <a:xfrm>
          <a:off x="457837" y="2296583"/>
          <a:ext cx="3756321" cy="65616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832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Independent Study BL Courses</a:t>
          </a:r>
        </a:p>
      </dsp:txBody>
      <dsp:txXfrm>
        <a:off x="457837" y="2296583"/>
        <a:ext cx="3756321" cy="656166"/>
      </dsp:txXfrm>
    </dsp:sp>
    <dsp:sp modelId="{9EC5A6DC-84DD-E845-9A5A-A4539CB4D347}">
      <dsp:nvSpPr>
        <dsp:cNvPr id="0" name=""/>
        <dsp:cNvSpPr/>
      </dsp:nvSpPr>
      <dsp:spPr>
        <a:xfrm>
          <a:off x="47733" y="2214562"/>
          <a:ext cx="820208" cy="820208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0AB38-47CE-7147-B0EB-10294BFC4076}">
      <dsp:nvSpPr>
        <dsp:cNvPr id="0" name=""/>
        <dsp:cNvSpPr/>
      </dsp:nvSpPr>
      <dsp:spPr>
        <a:xfrm>
          <a:off x="-3708274" y="-569703"/>
          <a:ext cx="4420239" cy="4420239"/>
        </a:xfrm>
        <a:prstGeom prst="blockArc">
          <a:avLst>
            <a:gd name="adj1" fmla="val 18900000"/>
            <a:gd name="adj2" fmla="val 2700000"/>
            <a:gd name="adj3" fmla="val 489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22BF4-8324-9548-A752-97C416CA7C88}">
      <dsp:nvSpPr>
        <dsp:cNvPr id="0" name=""/>
        <dsp:cNvSpPr/>
      </dsp:nvSpPr>
      <dsp:spPr>
        <a:xfrm>
          <a:off x="300521" y="249787"/>
          <a:ext cx="384096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NEAe3 (LMS) training</a:t>
          </a:r>
        </a:p>
      </dsp:txBody>
      <dsp:txXfrm>
        <a:off x="300521" y="249787"/>
        <a:ext cx="3840967" cy="504723"/>
      </dsp:txXfrm>
    </dsp:sp>
    <dsp:sp modelId="{ECB36196-DAC1-264C-A639-F192C9609FC4}">
      <dsp:nvSpPr>
        <dsp:cNvPr id="0" name=""/>
        <dsp:cNvSpPr/>
      </dsp:nvSpPr>
      <dsp:spPr>
        <a:xfrm>
          <a:off x="57740" y="189140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1A190-D2C4-554D-9D51-09C0C37AFB69}">
      <dsp:nvSpPr>
        <dsp:cNvPr id="0" name=""/>
        <dsp:cNvSpPr/>
      </dsp:nvSpPr>
      <dsp:spPr>
        <a:xfrm>
          <a:off x="662561" y="1009446"/>
          <a:ext cx="355159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Pedagogical Skills</a:t>
          </a:r>
        </a:p>
      </dsp:txBody>
      <dsp:txXfrm>
        <a:off x="662561" y="1009446"/>
        <a:ext cx="3551597" cy="504723"/>
      </dsp:txXfrm>
    </dsp:sp>
    <dsp:sp modelId="{D0212F1F-0EC4-4A45-8E43-73A9D5724E2F}">
      <dsp:nvSpPr>
        <dsp:cNvPr id="0" name=""/>
        <dsp:cNvSpPr/>
      </dsp:nvSpPr>
      <dsp:spPr>
        <a:xfrm>
          <a:off x="347109" y="946356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5AE0DD-3B3A-E24C-B7D8-63AB0E415E7C}">
      <dsp:nvSpPr>
        <dsp:cNvPr id="0" name=""/>
        <dsp:cNvSpPr/>
      </dsp:nvSpPr>
      <dsp:spPr>
        <a:xfrm>
          <a:off x="703476" y="1756028"/>
          <a:ext cx="355159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Professional Skills</a:t>
          </a:r>
        </a:p>
      </dsp:txBody>
      <dsp:txXfrm>
        <a:off x="703476" y="1756028"/>
        <a:ext cx="3551597" cy="504723"/>
      </dsp:txXfrm>
    </dsp:sp>
    <dsp:sp modelId="{E87ECA53-3623-A04C-81A6-71FD324BEB19}">
      <dsp:nvSpPr>
        <dsp:cNvPr id="0" name=""/>
        <dsp:cNvSpPr/>
      </dsp:nvSpPr>
      <dsp:spPr>
        <a:xfrm>
          <a:off x="347109" y="1703572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C5AB1-22DB-D740-BC89-C67A62AC5D5E}">
      <dsp:nvSpPr>
        <dsp:cNvPr id="0" name=""/>
        <dsp:cNvSpPr/>
      </dsp:nvSpPr>
      <dsp:spPr>
        <a:xfrm>
          <a:off x="406647" y="2523879"/>
          <a:ext cx="377405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NEA Member-Led</a:t>
          </a:r>
        </a:p>
      </dsp:txBody>
      <dsp:txXfrm>
        <a:off x="406647" y="2523879"/>
        <a:ext cx="3774057" cy="504723"/>
      </dsp:txXfrm>
    </dsp:sp>
    <dsp:sp modelId="{9EC5A6DC-84DD-E845-9A5A-A4539CB4D347}">
      <dsp:nvSpPr>
        <dsp:cNvPr id="0" name=""/>
        <dsp:cNvSpPr/>
      </dsp:nvSpPr>
      <dsp:spPr>
        <a:xfrm>
          <a:off x="57740" y="2460788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0AB38-47CE-7147-B0EB-10294BFC4076}">
      <dsp:nvSpPr>
        <dsp:cNvPr id="0" name=""/>
        <dsp:cNvSpPr/>
      </dsp:nvSpPr>
      <dsp:spPr>
        <a:xfrm>
          <a:off x="-3708274" y="-569703"/>
          <a:ext cx="4420239" cy="4420239"/>
        </a:xfrm>
        <a:prstGeom prst="blockArc">
          <a:avLst>
            <a:gd name="adj1" fmla="val 18900000"/>
            <a:gd name="adj2" fmla="val 2700000"/>
            <a:gd name="adj3" fmla="val 489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22BF4-8324-9548-A752-97C416CA7C88}">
      <dsp:nvSpPr>
        <dsp:cNvPr id="0" name=""/>
        <dsp:cNvSpPr/>
      </dsp:nvSpPr>
      <dsp:spPr>
        <a:xfrm>
          <a:off x="300521" y="249787"/>
          <a:ext cx="384096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Course Welcome Email</a:t>
          </a:r>
        </a:p>
      </dsp:txBody>
      <dsp:txXfrm>
        <a:off x="300521" y="249787"/>
        <a:ext cx="3840967" cy="504723"/>
      </dsp:txXfrm>
    </dsp:sp>
    <dsp:sp modelId="{ECB36196-DAC1-264C-A639-F192C9609FC4}">
      <dsp:nvSpPr>
        <dsp:cNvPr id="0" name=""/>
        <dsp:cNvSpPr/>
      </dsp:nvSpPr>
      <dsp:spPr>
        <a:xfrm>
          <a:off x="57740" y="189140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1A190-D2C4-554D-9D51-09C0C37AFB69}">
      <dsp:nvSpPr>
        <dsp:cNvPr id="0" name=""/>
        <dsp:cNvSpPr/>
      </dsp:nvSpPr>
      <dsp:spPr>
        <a:xfrm>
          <a:off x="662561" y="1009446"/>
          <a:ext cx="355159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Course</a:t>
          </a:r>
          <a:r>
            <a:rPr lang="en-US" sz="2400" kern="1200" baseline="0"/>
            <a:t> Syllabus</a:t>
          </a:r>
          <a:endParaRPr lang="en-US" sz="2400" kern="1200"/>
        </a:p>
      </dsp:txBody>
      <dsp:txXfrm>
        <a:off x="662561" y="1009446"/>
        <a:ext cx="3551597" cy="504723"/>
      </dsp:txXfrm>
    </dsp:sp>
    <dsp:sp modelId="{D0212F1F-0EC4-4A45-8E43-73A9D5724E2F}">
      <dsp:nvSpPr>
        <dsp:cNvPr id="0" name=""/>
        <dsp:cNvSpPr/>
      </dsp:nvSpPr>
      <dsp:spPr>
        <a:xfrm>
          <a:off x="347109" y="946356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5AE0DD-3B3A-E24C-B7D8-63AB0E415E7C}">
      <dsp:nvSpPr>
        <dsp:cNvPr id="0" name=""/>
        <dsp:cNvSpPr/>
      </dsp:nvSpPr>
      <dsp:spPr>
        <a:xfrm>
          <a:off x="662561" y="1766662"/>
          <a:ext cx="355159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Pre-Course Tracking Tool</a:t>
          </a:r>
        </a:p>
      </dsp:txBody>
      <dsp:txXfrm>
        <a:off x="662561" y="1766662"/>
        <a:ext cx="3551597" cy="504723"/>
      </dsp:txXfrm>
    </dsp:sp>
    <dsp:sp modelId="{E87ECA53-3623-A04C-81A6-71FD324BEB19}">
      <dsp:nvSpPr>
        <dsp:cNvPr id="0" name=""/>
        <dsp:cNvSpPr/>
      </dsp:nvSpPr>
      <dsp:spPr>
        <a:xfrm>
          <a:off x="347109" y="1703572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C5AB1-22DB-D740-BC89-C67A62AC5D5E}">
      <dsp:nvSpPr>
        <dsp:cNvPr id="0" name=""/>
        <dsp:cNvSpPr/>
      </dsp:nvSpPr>
      <dsp:spPr>
        <a:xfrm>
          <a:off x="373192" y="2523879"/>
          <a:ext cx="384096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Professional Bio</a:t>
          </a:r>
        </a:p>
      </dsp:txBody>
      <dsp:txXfrm>
        <a:off x="373192" y="2523879"/>
        <a:ext cx="3840967" cy="504723"/>
      </dsp:txXfrm>
    </dsp:sp>
    <dsp:sp modelId="{9EC5A6DC-84DD-E845-9A5A-A4539CB4D347}">
      <dsp:nvSpPr>
        <dsp:cNvPr id="0" name=""/>
        <dsp:cNvSpPr/>
      </dsp:nvSpPr>
      <dsp:spPr>
        <a:xfrm>
          <a:off x="57740" y="2460788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0AB38-47CE-7147-B0EB-10294BFC4076}">
      <dsp:nvSpPr>
        <dsp:cNvPr id="0" name=""/>
        <dsp:cNvSpPr/>
      </dsp:nvSpPr>
      <dsp:spPr>
        <a:xfrm>
          <a:off x="-5252908" y="-804528"/>
          <a:ext cx="6255153" cy="6255153"/>
        </a:xfrm>
        <a:prstGeom prst="blockArc">
          <a:avLst>
            <a:gd name="adj1" fmla="val 18900000"/>
            <a:gd name="adj2" fmla="val 2700000"/>
            <a:gd name="adj3" fmla="val 345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22BF4-8324-9548-A752-97C416CA7C88}">
      <dsp:nvSpPr>
        <dsp:cNvPr id="0" name=""/>
        <dsp:cNvSpPr/>
      </dsp:nvSpPr>
      <dsp:spPr>
        <a:xfrm>
          <a:off x="301494" y="242295"/>
          <a:ext cx="3818850" cy="48914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256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     BL Cycle  (6-8 weeks)</a:t>
          </a:r>
        </a:p>
      </dsp:txBody>
      <dsp:txXfrm>
        <a:off x="301494" y="242295"/>
        <a:ext cx="3818850" cy="489140"/>
      </dsp:txXfrm>
    </dsp:sp>
    <dsp:sp modelId="{ECB36196-DAC1-264C-A639-F192C9609FC4}">
      <dsp:nvSpPr>
        <dsp:cNvPr id="0" name=""/>
        <dsp:cNvSpPr/>
      </dsp:nvSpPr>
      <dsp:spPr>
        <a:xfrm>
          <a:off x="68033" y="183520"/>
          <a:ext cx="611426" cy="611426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1A190-D2C4-554D-9D51-09C0C37AFB69}">
      <dsp:nvSpPr>
        <dsp:cNvPr id="0" name=""/>
        <dsp:cNvSpPr/>
      </dsp:nvSpPr>
      <dsp:spPr>
        <a:xfrm>
          <a:off x="776098" y="978281"/>
          <a:ext cx="3416498" cy="48914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256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  Course Launch</a:t>
          </a:r>
        </a:p>
      </dsp:txBody>
      <dsp:txXfrm>
        <a:off x="776098" y="978281"/>
        <a:ext cx="3416498" cy="489140"/>
      </dsp:txXfrm>
    </dsp:sp>
    <dsp:sp modelId="{D0212F1F-0EC4-4A45-8E43-73A9D5724E2F}">
      <dsp:nvSpPr>
        <dsp:cNvPr id="0" name=""/>
        <dsp:cNvSpPr/>
      </dsp:nvSpPr>
      <dsp:spPr>
        <a:xfrm>
          <a:off x="470385" y="917139"/>
          <a:ext cx="611426" cy="611426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5AE0DD-3B3A-E24C-B7D8-63AB0E415E7C}">
      <dsp:nvSpPr>
        <dsp:cNvPr id="0" name=""/>
        <dsp:cNvSpPr/>
      </dsp:nvSpPr>
      <dsp:spPr>
        <a:xfrm>
          <a:off x="960084" y="1711900"/>
          <a:ext cx="3232512" cy="48914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256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  Weeks1-2 Learn</a:t>
          </a:r>
        </a:p>
      </dsp:txBody>
      <dsp:txXfrm>
        <a:off x="960084" y="1711900"/>
        <a:ext cx="3232512" cy="489140"/>
      </dsp:txXfrm>
    </dsp:sp>
    <dsp:sp modelId="{E87ECA53-3623-A04C-81A6-71FD324BEB19}">
      <dsp:nvSpPr>
        <dsp:cNvPr id="0" name=""/>
        <dsp:cNvSpPr/>
      </dsp:nvSpPr>
      <dsp:spPr>
        <a:xfrm>
          <a:off x="654370" y="1650757"/>
          <a:ext cx="611426" cy="611426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C5AB1-22DB-D740-BC89-C67A62AC5D5E}">
      <dsp:nvSpPr>
        <dsp:cNvPr id="0" name=""/>
        <dsp:cNvSpPr/>
      </dsp:nvSpPr>
      <dsp:spPr>
        <a:xfrm>
          <a:off x="1016814" y="2502995"/>
          <a:ext cx="3232512" cy="37325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256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  Weeks 3-4 Design</a:t>
          </a:r>
        </a:p>
      </dsp:txBody>
      <dsp:txXfrm>
        <a:off x="1016814" y="2502995"/>
        <a:ext cx="3232512" cy="373258"/>
      </dsp:txXfrm>
    </dsp:sp>
    <dsp:sp modelId="{9EC5A6DC-84DD-E845-9A5A-A4539CB4D347}">
      <dsp:nvSpPr>
        <dsp:cNvPr id="0" name=""/>
        <dsp:cNvSpPr/>
      </dsp:nvSpPr>
      <dsp:spPr>
        <a:xfrm>
          <a:off x="654370" y="2383911"/>
          <a:ext cx="611426" cy="611426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CD941F-4802-41D2-9F4B-7F07D7191464}">
      <dsp:nvSpPr>
        <dsp:cNvPr id="0" name=""/>
        <dsp:cNvSpPr/>
      </dsp:nvSpPr>
      <dsp:spPr>
        <a:xfrm>
          <a:off x="836058" y="3236614"/>
          <a:ext cx="3416498" cy="37325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256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  Weeks 5-6 Do</a:t>
          </a:r>
        </a:p>
      </dsp:txBody>
      <dsp:txXfrm>
        <a:off x="836058" y="3236614"/>
        <a:ext cx="3416498" cy="373258"/>
      </dsp:txXfrm>
    </dsp:sp>
    <dsp:sp modelId="{58608C87-6690-45E9-9DA5-76699B62E651}">
      <dsp:nvSpPr>
        <dsp:cNvPr id="0" name=""/>
        <dsp:cNvSpPr/>
      </dsp:nvSpPr>
      <dsp:spPr>
        <a:xfrm>
          <a:off x="470385" y="3117530"/>
          <a:ext cx="611426" cy="611426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1989DC-057A-4D00-B800-A2A81F88D9C1}">
      <dsp:nvSpPr>
        <dsp:cNvPr id="0" name=""/>
        <dsp:cNvSpPr/>
      </dsp:nvSpPr>
      <dsp:spPr>
        <a:xfrm>
          <a:off x="438126" y="3970232"/>
          <a:ext cx="3818850" cy="37325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256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   Week 7 Reflect  </a:t>
          </a:r>
        </a:p>
      </dsp:txBody>
      <dsp:txXfrm>
        <a:off x="438126" y="3970232"/>
        <a:ext cx="3818850" cy="373258"/>
      </dsp:txXfrm>
    </dsp:sp>
    <dsp:sp modelId="{DB50FA3A-A829-433C-AED2-DA3F23AACCD8}">
      <dsp:nvSpPr>
        <dsp:cNvPr id="0" name=""/>
        <dsp:cNvSpPr/>
      </dsp:nvSpPr>
      <dsp:spPr>
        <a:xfrm>
          <a:off x="68033" y="3851148"/>
          <a:ext cx="611426" cy="611426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0AB38-47CE-7147-B0EB-10294BFC4076}">
      <dsp:nvSpPr>
        <dsp:cNvPr id="0" name=""/>
        <dsp:cNvSpPr/>
      </dsp:nvSpPr>
      <dsp:spPr>
        <a:xfrm>
          <a:off x="-3708274" y="-569703"/>
          <a:ext cx="4420239" cy="4420239"/>
        </a:xfrm>
        <a:prstGeom prst="blockArc">
          <a:avLst>
            <a:gd name="adj1" fmla="val 18900000"/>
            <a:gd name="adj2" fmla="val 2700000"/>
            <a:gd name="adj3" fmla="val 489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22BF4-8324-9548-A752-97C416CA7C88}">
      <dsp:nvSpPr>
        <dsp:cNvPr id="0" name=""/>
        <dsp:cNvSpPr/>
      </dsp:nvSpPr>
      <dsp:spPr>
        <a:xfrm>
          <a:off x="300521" y="249787"/>
          <a:ext cx="384096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   Post-Course Tracking Tool</a:t>
          </a:r>
        </a:p>
      </dsp:txBody>
      <dsp:txXfrm>
        <a:off x="300521" y="249787"/>
        <a:ext cx="3840967" cy="504723"/>
      </dsp:txXfrm>
    </dsp:sp>
    <dsp:sp modelId="{ECB36196-DAC1-264C-A639-F192C9609FC4}">
      <dsp:nvSpPr>
        <dsp:cNvPr id="0" name=""/>
        <dsp:cNvSpPr/>
      </dsp:nvSpPr>
      <dsp:spPr>
        <a:xfrm>
          <a:off x="57740" y="189140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1A190-D2C4-554D-9D51-09C0C37AFB69}">
      <dsp:nvSpPr>
        <dsp:cNvPr id="0" name=""/>
        <dsp:cNvSpPr/>
      </dsp:nvSpPr>
      <dsp:spPr>
        <a:xfrm>
          <a:off x="662561" y="1009446"/>
          <a:ext cx="355159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Course Completion Certificates -15 PD HRS</a:t>
          </a:r>
        </a:p>
      </dsp:txBody>
      <dsp:txXfrm>
        <a:off x="662561" y="1009446"/>
        <a:ext cx="3551597" cy="504723"/>
      </dsp:txXfrm>
    </dsp:sp>
    <dsp:sp modelId="{D0212F1F-0EC4-4A45-8E43-73A9D5724E2F}">
      <dsp:nvSpPr>
        <dsp:cNvPr id="0" name=""/>
        <dsp:cNvSpPr/>
      </dsp:nvSpPr>
      <dsp:spPr>
        <a:xfrm>
          <a:off x="347109" y="946356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5AE0DD-3B3A-E24C-B7D8-63AB0E415E7C}">
      <dsp:nvSpPr>
        <dsp:cNvPr id="0" name=""/>
        <dsp:cNvSpPr/>
      </dsp:nvSpPr>
      <dsp:spPr>
        <a:xfrm>
          <a:off x="705379" y="1710345"/>
          <a:ext cx="355159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BL Coordinator/Facilitator Communication log</a:t>
          </a:r>
        </a:p>
      </dsp:txBody>
      <dsp:txXfrm>
        <a:off x="705379" y="1710345"/>
        <a:ext cx="3551597" cy="504723"/>
      </dsp:txXfrm>
    </dsp:sp>
    <dsp:sp modelId="{E87ECA53-3623-A04C-81A6-71FD324BEB19}">
      <dsp:nvSpPr>
        <dsp:cNvPr id="0" name=""/>
        <dsp:cNvSpPr/>
      </dsp:nvSpPr>
      <dsp:spPr>
        <a:xfrm>
          <a:off x="347109" y="1703572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5C5AB1-22DB-D740-BC89-C67A62AC5D5E}">
      <dsp:nvSpPr>
        <dsp:cNvPr id="0" name=""/>
        <dsp:cNvSpPr/>
      </dsp:nvSpPr>
      <dsp:spPr>
        <a:xfrm>
          <a:off x="416009" y="2480705"/>
          <a:ext cx="3840967" cy="50472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624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New BL Course Selection Survey</a:t>
          </a:r>
        </a:p>
      </dsp:txBody>
      <dsp:txXfrm>
        <a:off x="416009" y="2480705"/>
        <a:ext cx="3840967" cy="504723"/>
      </dsp:txXfrm>
    </dsp:sp>
    <dsp:sp modelId="{9EC5A6DC-84DD-E845-9A5A-A4539CB4D347}">
      <dsp:nvSpPr>
        <dsp:cNvPr id="0" name=""/>
        <dsp:cNvSpPr/>
      </dsp:nvSpPr>
      <dsp:spPr>
        <a:xfrm>
          <a:off x="57740" y="2460788"/>
          <a:ext cx="630904" cy="630904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B30C7-BAAE-E241-8B6B-72C86BABC7C1}" type="datetimeFigureOut">
              <a:rPr lang="en-US" smtClean="0"/>
              <a:t>5/20/24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E6AE4-CCA4-6B48-A0D2-44D78A5FB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60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“I would like to acknowledge that  I am joining this meeting from the traditional lands of the Cheyenne, Arapaho and Ute People, and pay my respect to elders both past and present.”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E6AE4-CCA4-6B48-A0D2-44D78A5FB1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37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E6AE4-CCA4-6B48-A0D2-44D78A5FB1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083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E6AE4-CCA4-6B48-A0D2-44D78A5FB1C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050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E6AE4-CCA4-6B48-A0D2-44D78A5FB1C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822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E6AE4-CCA4-6B48-A0D2-44D78A5FB1C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00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D7695-661D-E044-9FE4-187168CFC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36399A-4185-9E49-9D08-EFA954E11F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158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2478E-8CF8-7A4E-8334-9FE516605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A3A28-E370-1D41-AD62-BC31127C4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A4E58-D9A6-B544-B2A7-424641C6D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4EE2B-CA46-1B4C-8D38-289CD7539BE3}" type="datetimeFigureOut">
              <a:rPr lang="en-US" smtClean="0"/>
              <a:t>5/20/24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5D98D-03BF-1A40-8A49-878E1CE73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68EF1-C8FE-C043-B163-8F78ADA4E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3DB72-5B5F-6E46-BA50-E33BE344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7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E5388-AB0A-1C41-9A5F-6C9CB688D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35146-340F-7341-9207-0BA838302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E102B-0A7F-1247-8559-75BD0D4CE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4EE2B-CA46-1B4C-8D38-289CD7539BE3}" type="datetimeFigureOut">
              <a:rPr lang="en-US" smtClean="0"/>
              <a:t>5/20/24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9D383-5788-614F-9203-3130FA87F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B4638-FF73-A640-8372-FFEA32B58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3DB72-5B5F-6E46-BA50-E33BE344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1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0A12-58D6-D546-B10F-800F84D72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4DE83-87C6-5441-A421-CD937AA4B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341906-14B3-7D41-98C9-C73123183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4E240-E12C-5742-8387-221509D18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4EE2B-CA46-1B4C-8D38-289CD7539BE3}" type="datetimeFigureOut">
              <a:rPr lang="en-US" smtClean="0"/>
              <a:t>5/20/24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A55A10-9344-084A-9F77-90F80B3E8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370870-3656-1442-ADAE-618F1152A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3DB72-5B5F-6E46-BA50-E33BE344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799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141D0-2FE7-2D41-A60C-4CD96BDB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2A925-A2A5-484F-9C9E-C93E4ADF0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DA6765-84EA-674E-98CB-E07FF3DEA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E1D71D-C52F-3947-B1D3-823A93C6FE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77713D-253D-2542-829A-B90A6407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0DDF63-A1C1-4F4C-8986-D70D0339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4EE2B-CA46-1B4C-8D38-289CD7539BE3}" type="datetimeFigureOut">
              <a:rPr lang="en-US" smtClean="0"/>
              <a:t>5/20/24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8C8E7E-2E75-904D-B5BA-C9B813FDB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3DAB42-E34E-D04C-BE0B-6812E3BD2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3DB72-5B5F-6E46-BA50-E33BE344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59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259D5-39F2-474A-8426-AB0CA6696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C2F7EB-E611-D241-A654-DED87E506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4EE2B-CA46-1B4C-8D38-289CD7539BE3}" type="datetimeFigureOut">
              <a:rPr lang="en-US" smtClean="0"/>
              <a:t>5/20/24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C0838E-209F-F545-B0A6-8670626A8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CCB801-9B8B-2242-8EE2-C9AB94C29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3DB72-5B5F-6E46-BA50-E33BE344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722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230562-D0F2-7F45-945A-38FA06BCD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4EE2B-CA46-1B4C-8D38-289CD7539BE3}" type="datetimeFigureOut">
              <a:rPr lang="en-US" smtClean="0"/>
              <a:t>5/20/24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C6D0C-86B3-6141-A645-EF1111B0B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73E4B-A2D9-A549-B81B-372B68A66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3DB72-5B5F-6E46-BA50-E33BE344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1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5254F-3870-0341-856E-C1A524E90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7474B-116F-DE43-9B24-382823BE0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9B09D2-11DE-EC42-8BB8-6A59C93DB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711E2-8373-484A-AF8D-43EFC3E57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4EE2B-CA46-1B4C-8D38-289CD7539BE3}" type="datetimeFigureOut">
              <a:rPr lang="en-US" smtClean="0"/>
              <a:t>5/20/24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BD7CDE-0C45-D54E-A0E9-557B61B95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AAA4B-1D9A-024C-B7A4-157BB65E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3DB72-5B5F-6E46-BA50-E33BE344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06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2756C-7F6C-704B-AD35-F57FD975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C9D5CB-8B2E-7C4B-AAB4-875B2D40CF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52191-D7A0-F94E-8893-2F6553F33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D67B1A-907C-F643-BA07-9F7C3502B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4EE2B-CA46-1B4C-8D38-289CD7539BE3}" type="datetimeFigureOut">
              <a:rPr lang="en-US" smtClean="0"/>
              <a:t>5/20/24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F7BBE-7B03-D642-96A2-57F049A48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438ABF-00D4-FC4B-9028-F49513182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3DB72-5B5F-6E46-BA50-E33BE344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7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FB35-BC3C-2F47-8F6B-A2D855F6A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67E7BB-27F0-9B40-95CF-461CFC5E7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0E8EE-27FB-FD4F-918E-22B88EEE7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4EE2B-CA46-1B4C-8D38-289CD7539BE3}" type="datetimeFigureOut">
              <a:rPr lang="en-US" smtClean="0"/>
              <a:t>5/20/24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63175-6B03-B14C-B548-B2196C6C4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AF3AA-FD70-0F4F-9DC8-D94A0729A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3DB72-5B5F-6E46-BA50-E33BE344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74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9AF2F2-5C30-4A4A-A43E-4A9C73E397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CC8568-CF98-1744-A35D-833DC86FF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25D25-D4E9-E441-9EB0-B21A8D5BE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4EE2B-CA46-1B4C-8D38-289CD7539BE3}" type="datetimeFigureOut">
              <a:rPr lang="en-US" smtClean="0"/>
              <a:t>5/20/24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E9A54-6EBD-2F4B-9913-550C203E7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738C6-7360-2145-8287-83F56EA6E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3DB72-5B5F-6E46-BA50-E33BE344D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377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75E51F-3784-F34A-912D-BBE66454E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E97B6-7433-EF4E-976F-9DF7A8B6C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CE5AE-7E9E-784D-9906-14CBB258AE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4EE2B-CA46-1B4C-8D38-289CD7539BE3}" type="datetimeFigureOut">
              <a:rPr lang="en-US" smtClean="0"/>
              <a:t>5/20/24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86D02-F211-1846-AE3D-45977B442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E510A-8771-5844-8594-820B70320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3DB72-5B5F-6E46-BA50-E33BE344D9E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B458BC-4FFA-014E-9290-2A54F575C65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-355321"/>
            <a:ext cx="2444401" cy="195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0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9.png"/><Relationship Id="rId5" Type="http://schemas.openxmlformats.org/officeDocument/2006/relationships/diagramData" Target="../diagrams/data1.xml"/><Relationship Id="rId10" Type="http://schemas.openxmlformats.org/officeDocument/2006/relationships/image" Target="../media/image8.png"/><Relationship Id="rId4" Type="http://schemas.openxmlformats.org/officeDocument/2006/relationships/image" Target="../media/image3.emf"/><Relationship Id="rId9" Type="http://schemas.microsoft.com/office/2007/relationships/diagramDrawing" Target="../diagrams/drawing1.xml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.emf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4.png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5.png"/><Relationship Id="rId9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7.png"/><Relationship Id="rId9" Type="http://schemas.microsoft.com/office/2007/relationships/diagramDrawing" Target="../diagrams/drawing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8.png"/><Relationship Id="rId9" Type="http://schemas.microsoft.com/office/2007/relationships/diagramDrawing" Target="../diagrams/drawing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7.xm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9.png"/><Relationship Id="rId9" Type="http://schemas.microsoft.com/office/2007/relationships/diagramDrawing" Target="../diagrams/drawing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3.emf"/><Relationship Id="rId9" Type="http://schemas.microsoft.com/office/2007/relationships/diagramDrawing" Target="../diagrams/drawing8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3.emf"/><Relationship Id="rId7" Type="http://schemas.openxmlformats.org/officeDocument/2006/relationships/diagramColors" Target="../diagrams/colors9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3.emf"/><Relationship Id="rId7" Type="http://schemas.openxmlformats.org/officeDocument/2006/relationships/diagramColors" Target="../diagrams/colors10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3.emf"/><Relationship Id="rId9" Type="http://schemas.microsoft.com/office/2007/relationships/diagramDrawing" Target="../diagrams/drawing11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3.emf"/><Relationship Id="rId7" Type="http://schemas.openxmlformats.org/officeDocument/2006/relationships/diagramColors" Target="../diagrams/colors1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F3">
            <a:alpha val="7941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34B1DC-1E9D-F547-9732-4A891B661E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t="3933" b="4010"/>
          <a:stretch/>
        </p:blipFill>
        <p:spPr>
          <a:xfrm>
            <a:off x="-100013" y="-1"/>
            <a:ext cx="12401551" cy="6858001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A600069-4454-7847-BE4A-1DC521DD2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0704" y="4537599"/>
            <a:ext cx="9144000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200"/>
              <a:t>Teacher Quality</a:t>
            </a:r>
          </a:p>
          <a:p>
            <a:pPr algn="l"/>
            <a:r>
              <a:rPr lang="en-US" sz="3200"/>
              <a:t>Brandy Bixler</a:t>
            </a:r>
          </a:p>
          <a:p>
            <a:pPr algn="l"/>
            <a:r>
              <a:rPr lang="en-US" sz="3200"/>
              <a:t>Luis-Gustavo Martinez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C448A7-8F57-B147-93B7-9BF574F7C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0704" y="2048223"/>
            <a:ext cx="7679096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9600" b="1">
                <a:latin typeface="Calibri" panose="020F0502020204030204" pitchFamily="34" charset="0"/>
                <a:cs typeface="Calibri" panose="020F0502020204030204" pitchFamily="34" charset="0"/>
              </a:rPr>
              <a:t>NEAe3 Show Me Session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8CF945-3E5B-F047-8F3E-B6E010CE9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00" y="1509534"/>
            <a:ext cx="2274570" cy="227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88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mpass, Map, Direction, Degrees, North">
            <a:extLst>
              <a:ext uri="{FF2B5EF4-FFF2-40B4-BE49-F238E27FC236}">
                <a16:creationId xmlns:a16="http://schemas.microsoft.com/office/drawing/2014/main" id="{8EC025D5-6C10-A84A-B3DA-5B96A9A39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73405A-6CB4-754C-A040-8B05B1E0F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0371708" y="5182076"/>
            <a:ext cx="1329563" cy="1329563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E6E0AA-ACA5-FB40-9330-33DFD8F0411D}"/>
              </a:ext>
            </a:extLst>
          </p:cNvPr>
          <p:cNvSpPr txBox="1">
            <a:spLocks/>
          </p:cNvSpPr>
          <p:nvPr/>
        </p:nvSpPr>
        <p:spPr>
          <a:xfrm>
            <a:off x="2366334" y="2205926"/>
            <a:ext cx="6845300" cy="24461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800"/>
              <a:t>Please chat a greeting, your department and where you are zooming in from. </a:t>
            </a:r>
          </a:p>
        </p:txBody>
      </p:sp>
    </p:spTree>
    <p:extLst>
      <p:ext uri="{BB962C8B-B14F-4D97-AF65-F5344CB8AC3E}">
        <p14:creationId xmlns:p14="http://schemas.microsoft.com/office/powerpoint/2010/main" val="4161705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380C553-C5E9-4B4E-9CBE-A0DDD31BDE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000"/>
          </a:blip>
          <a:srcRect t="10179" b="11299"/>
          <a:stretch/>
        </p:blipFill>
        <p:spPr>
          <a:xfrm>
            <a:off x="0" y="0"/>
            <a:ext cx="12330113" cy="6858000"/>
          </a:xfrm>
          <a:prstGeom prst="rect">
            <a:avLst/>
          </a:prstGeom>
          <a:effectLst>
            <a:glow>
              <a:schemeClr val="accent1"/>
            </a:glo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73405A-6CB4-754C-A040-8B05B1E0F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0371708" y="5182076"/>
            <a:ext cx="1329563" cy="1329563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E6E0AA-ACA5-FB40-9330-33DFD8F0411D}"/>
              </a:ext>
            </a:extLst>
          </p:cNvPr>
          <p:cNvSpPr txBox="1">
            <a:spLocks/>
          </p:cNvSpPr>
          <p:nvPr/>
        </p:nvSpPr>
        <p:spPr>
          <a:xfrm>
            <a:off x="838200" y="2849753"/>
            <a:ext cx="10515600" cy="35327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77B21D-B4BB-9248-874C-84615288962B}"/>
              </a:ext>
            </a:extLst>
          </p:cNvPr>
          <p:cNvSpPr/>
          <p:nvPr/>
        </p:nvSpPr>
        <p:spPr>
          <a:xfrm>
            <a:off x="573741" y="1706033"/>
            <a:ext cx="6096000" cy="2585323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r>
              <a:rPr lang="en-US"/>
              <a:t>DID YOU KNOW? “There are 567 federally recognized Indian Nations (variously called</a:t>
            </a:r>
          </a:p>
          <a:p>
            <a:r>
              <a:rPr lang="en-US"/>
              <a:t>tribes, nations, bands, pueblos, communities and native villages) in the United States...</a:t>
            </a:r>
          </a:p>
          <a:p>
            <a:r>
              <a:rPr lang="en-US"/>
              <a:t>Additionally, there are state recognized tribes located throughout the United States</a:t>
            </a:r>
          </a:p>
          <a:p>
            <a:r>
              <a:rPr lang="en-US"/>
              <a:t>recognized by their respective state governments.”</a:t>
            </a:r>
          </a:p>
          <a:p>
            <a:endParaRPr lang="en-US"/>
          </a:p>
          <a:p>
            <a:r>
              <a:rPr lang="en-US"/>
              <a:t>Learn more from the National Congress of American Indians.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4CBAEE5-898D-B545-BAC5-39A3057BE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464" y="475488"/>
            <a:ext cx="4212071" cy="426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B34D2A-78FE-A942-95EE-1158C88C0788}"/>
              </a:ext>
            </a:extLst>
          </p:cNvPr>
          <p:cNvSpPr txBox="1"/>
          <p:nvPr/>
        </p:nvSpPr>
        <p:spPr>
          <a:xfrm>
            <a:off x="7846142" y="5182076"/>
            <a:ext cx="3014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Takunsa  Unsiklia</a:t>
            </a:r>
          </a:p>
          <a:p>
            <a:r>
              <a:rPr lang="en-US" i="1"/>
              <a:t>By BraveHeart</a:t>
            </a:r>
          </a:p>
          <a:p>
            <a:r>
              <a:rPr lang="en-US" i="1"/>
              <a:t>(Oceti Sakowin: Oglala Lakota</a:t>
            </a:r>
            <a:r>
              <a:rPr lang="en-US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35375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49A8C5-6F13-564C-A59A-35C3980109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4482" y="-1"/>
            <a:ext cx="12187518" cy="68605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73405A-6CB4-754C-A040-8B05B1E0F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0371708" y="5182076"/>
            <a:ext cx="1329563" cy="132956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C15C9EE-E7EA-9048-AA96-D6C9DE1103B0}"/>
              </a:ext>
            </a:extLst>
          </p:cNvPr>
          <p:cNvSpPr txBox="1">
            <a:spLocks/>
          </p:cNvSpPr>
          <p:nvPr/>
        </p:nvSpPr>
        <p:spPr>
          <a:xfrm>
            <a:off x="838200" y="138925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E71948-7551-4C44-A532-8D505F556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68" y="1046021"/>
            <a:ext cx="9347638" cy="732326"/>
          </a:xfrm>
        </p:spPr>
        <p:txBody>
          <a:bodyPr>
            <a:normAutofit fontScale="90000"/>
          </a:bodyPr>
          <a:lstStyle/>
          <a:p>
            <a:r>
              <a:rPr lang="en-US"/>
              <a:t>Journey Through the Land of Learning:</a:t>
            </a:r>
            <a:br>
              <a:rPr lang="en-US"/>
            </a:br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A71186B-3126-9843-83BD-F8573E3A20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3521211"/>
              </p:ext>
            </p:extLst>
          </p:nvPr>
        </p:nvGraphicFramePr>
        <p:xfrm>
          <a:off x="647700" y="193178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A59A72C-746E-614C-B467-A1415423B76C}"/>
              </a:ext>
            </a:extLst>
          </p:cNvPr>
          <p:cNvSpPr txBox="1"/>
          <p:nvPr/>
        </p:nvSpPr>
        <p:spPr>
          <a:xfrm>
            <a:off x="673487" y="45466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2016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48999A-DF46-C24E-87C9-38F032FB03A7}"/>
              </a:ext>
            </a:extLst>
          </p:cNvPr>
          <p:cNvSpPr txBox="1"/>
          <p:nvPr/>
        </p:nvSpPr>
        <p:spPr>
          <a:xfrm>
            <a:off x="2768987" y="4143185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2016-2017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F6E3F8-9A00-8949-9359-20AC6274C43E}"/>
              </a:ext>
            </a:extLst>
          </p:cNvPr>
          <p:cNvSpPr txBox="1"/>
          <p:nvPr/>
        </p:nvSpPr>
        <p:spPr>
          <a:xfrm>
            <a:off x="4864487" y="373977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2017-2019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DCA7D4-F826-5D46-8912-B53B90A4A74E}"/>
              </a:ext>
            </a:extLst>
          </p:cNvPr>
          <p:cNvSpPr txBox="1"/>
          <p:nvPr/>
        </p:nvSpPr>
        <p:spPr>
          <a:xfrm>
            <a:off x="7036187" y="2605682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2019-2020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55D99A-96C4-534F-A854-5A11796608CE}"/>
              </a:ext>
            </a:extLst>
          </p:cNvPr>
          <p:cNvSpPr txBox="1"/>
          <p:nvPr/>
        </p:nvSpPr>
        <p:spPr>
          <a:xfrm>
            <a:off x="9258300" y="1527989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2020-2022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6122CA-2966-2D4F-BE1B-F1CCF5C772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935832" y="2699363"/>
            <a:ext cx="1545024" cy="18348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AEE6ED-CF9B-6546-A0DB-AF92712070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99956" y="2580070"/>
            <a:ext cx="1841500" cy="1524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6931CC-390F-CB4C-B6C0-643875C2303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2649" y="2618753"/>
            <a:ext cx="1809935" cy="10872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6775235-6F46-3E4E-BEC8-4EA81C940BB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88531" y="1579258"/>
            <a:ext cx="2112581" cy="105629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B61B827-5AE6-8C4E-978B-B583A93D4E6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25639" y="211822"/>
            <a:ext cx="1009061" cy="131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689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32CE6F-36EB-5540-9B2C-26AAD1C2A7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7000"/>
          </a:blip>
          <a:srcRect t="101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73405A-6CB4-754C-A040-8B05B1E0F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0371708" y="5182076"/>
            <a:ext cx="1329563" cy="132956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23FA9A-7543-8046-85AE-94579CED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Dome of Content Development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5A3E95-F43F-E944-8FD7-CE60BD28A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Conception</a:t>
            </a:r>
          </a:p>
          <a:p>
            <a:r>
              <a:rPr lang="en-US"/>
              <a:t>Planning</a:t>
            </a:r>
          </a:p>
          <a:p>
            <a:r>
              <a:rPr lang="en-US"/>
              <a:t>Writing</a:t>
            </a:r>
          </a:p>
          <a:p>
            <a:r>
              <a:rPr lang="en-US"/>
              <a:t>Copy editing</a:t>
            </a:r>
          </a:p>
          <a:p>
            <a:r>
              <a:rPr lang="en-US"/>
              <a:t>Development</a:t>
            </a:r>
          </a:p>
          <a:p>
            <a:r>
              <a:rPr lang="en-US"/>
              <a:t>Publish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3E2F05-DEDC-2E48-A3F8-8DE77CB65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654" y="2262983"/>
            <a:ext cx="2768600" cy="3048000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1E31BDF-C646-7048-B9D6-E384E28FB8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2197748"/>
              </p:ext>
            </p:extLst>
          </p:nvPr>
        </p:nvGraphicFramePr>
        <p:xfrm>
          <a:off x="6787261" y="2146566"/>
          <a:ext cx="4064000" cy="3280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597558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73405A-6CB4-754C-A040-8B05B1E0F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0371708" y="5182076"/>
            <a:ext cx="1329563" cy="132956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23FA9A-7543-8046-85AE-94579CED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0822"/>
            <a:ext cx="10515600" cy="1325563"/>
          </a:xfrm>
        </p:spPr>
        <p:txBody>
          <a:bodyPr/>
          <a:lstStyle/>
          <a:p>
            <a:r>
              <a:rPr lang="en-US"/>
              <a:t>Dome of Content Development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5A3E95-F43F-E944-8FD7-CE60BD28A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Conception</a:t>
            </a:r>
          </a:p>
          <a:p>
            <a:r>
              <a:rPr lang="en-US">
                <a:solidFill>
                  <a:srgbClr val="FF0000"/>
                </a:solidFill>
              </a:rPr>
              <a:t>Planning</a:t>
            </a:r>
          </a:p>
          <a:p>
            <a:r>
              <a:rPr lang="en-US"/>
              <a:t>Writing</a:t>
            </a:r>
          </a:p>
          <a:p>
            <a:r>
              <a:rPr lang="en-US"/>
              <a:t>Copy editing</a:t>
            </a:r>
          </a:p>
          <a:p>
            <a:r>
              <a:rPr lang="en-US"/>
              <a:t>Development</a:t>
            </a:r>
          </a:p>
          <a:p>
            <a:r>
              <a:rPr lang="en-US"/>
              <a:t>Publish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B1AF07-84EB-F34F-B4E5-8B0FFF01C2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7000"/>
          </a:blip>
          <a:srcRect t="101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A3E741-FDB9-014D-B46A-6321A3EC3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7343" y="2197118"/>
            <a:ext cx="3412457" cy="3441133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A8CC35E-E76C-1B42-98FF-922D390C56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590526"/>
              </p:ext>
            </p:extLst>
          </p:nvPr>
        </p:nvGraphicFramePr>
        <p:xfrm>
          <a:off x="7289800" y="2277269"/>
          <a:ext cx="4064000" cy="3280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59865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73405A-6CB4-754C-A040-8B05B1E0F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0371708" y="5182076"/>
            <a:ext cx="1329563" cy="132956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23FA9A-7543-8046-85AE-94579CED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/>
              <a:t>Dome of Content Development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5A3E95-F43F-E944-8FD7-CE60BD28A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Conception</a:t>
            </a:r>
          </a:p>
          <a:p>
            <a:r>
              <a:rPr lang="en-US"/>
              <a:t>Planning</a:t>
            </a:r>
          </a:p>
          <a:p>
            <a:r>
              <a:rPr lang="en-US">
                <a:solidFill>
                  <a:srgbClr val="FF0000"/>
                </a:solidFill>
              </a:rPr>
              <a:t>Writing</a:t>
            </a:r>
          </a:p>
          <a:p>
            <a:r>
              <a:rPr lang="en-US"/>
              <a:t>Copy editing</a:t>
            </a:r>
          </a:p>
          <a:p>
            <a:r>
              <a:rPr lang="en-US"/>
              <a:t>Development</a:t>
            </a:r>
          </a:p>
          <a:p>
            <a:r>
              <a:rPr lang="en-US"/>
              <a:t>Publish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195811-5218-9345-BAAC-FA6D9356F0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7000"/>
          </a:blip>
          <a:srcRect t="101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F3F73BD-2C2D-FE49-8CBA-54E1A6C32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375" y="1905000"/>
            <a:ext cx="3159125" cy="3990474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4941583-C328-A74F-B69C-64F85E7D45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6537962"/>
              </p:ext>
            </p:extLst>
          </p:nvPr>
        </p:nvGraphicFramePr>
        <p:xfrm>
          <a:off x="7280275" y="2360877"/>
          <a:ext cx="4064000" cy="3280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255885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73405A-6CB4-754C-A040-8B05B1E0F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0371708" y="5182076"/>
            <a:ext cx="1329563" cy="132956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23FA9A-7543-8046-85AE-94579CED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/>
              <a:t>Dome of Content Development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5A3E95-F43F-E944-8FD7-CE60BD28A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Conception</a:t>
            </a:r>
          </a:p>
          <a:p>
            <a:r>
              <a:rPr lang="en-US"/>
              <a:t>Planning</a:t>
            </a:r>
          </a:p>
          <a:p>
            <a:r>
              <a:rPr lang="en-US"/>
              <a:t>Writing</a:t>
            </a:r>
          </a:p>
          <a:p>
            <a:r>
              <a:rPr lang="en-US">
                <a:solidFill>
                  <a:srgbClr val="FF0000"/>
                </a:solidFill>
              </a:rPr>
              <a:t>Copy editing</a:t>
            </a:r>
          </a:p>
          <a:p>
            <a:r>
              <a:rPr lang="en-US"/>
              <a:t>Development</a:t>
            </a:r>
          </a:p>
          <a:p>
            <a:r>
              <a:rPr lang="en-US"/>
              <a:t>Publish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6EA01D-DC10-2D40-92BD-01F0C4910B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7000"/>
          </a:blip>
          <a:srcRect t="101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D964A8-A629-8343-861F-65AD1760D85F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4015144" y="2325687"/>
            <a:ext cx="3501161" cy="3440447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846FF1E-D91D-C345-9560-B3A218569F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7294118"/>
              </p:ext>
            </p:extLst>
          </p:nvPr>
        </p:nvGraphicFramePr>
        <p:xfrm>
          <a:off x="7289800" y="2186782"/>
          <a:ext cx="4064000" cy="3280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2299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73405A-6CB4-754C-A040-8B05B1E0F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0371708" y="5182076"/>
            <a:ext cx="1329563" cy="132956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23FA9A-7543-8046-85AE-94579CED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/>
              <a:t>Dome of Content Development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5A3E95-F43F-E944-8FD7-CE60BD28A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Conception</a:t>
            </a:r>
          </a:p>
          <a:p>
            <a:r>
              <a:rPr lang="en-US"/>
              <a:t>Planning</a:t>
            </a:r>
          </a:p>
          <a:p>
            <a:r>
              <a:rPr lang="en-US"/>
              <a:t>Writing</a:t>
            </a:r>
          </a:p>
          <a:p>
            <a:r>
              <a:rPr lang="en-US"/>
              <a:t>Copy editing</a:t>
            </a:r>
          </a:p>
          <a:p>
            <a:r>
              <a:rPr lang="en-US">
                <a:solidFill>
                  <a:srgbClr val="FF0000"/>
                </a:solidFill>
              </a:rPr>
              <a:t>Development</a:t>
            </a:r>
          </a:p>
          <a:p>
            <a:r>
              <a:rPr lang="en-US"/>
              <a:t>Publish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34FDC0-FF94-2F44-9C30-23849FD2F5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7000"/>
          </a:blip>
          <a:srcRect t="101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75A8A0-700B-164B-AE1B-D0F53EC5A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626" y="1956330"/>
            <a:ext cx="2409822" cy="3225746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9071B7B-7919-BA4A-A61D-AA9A4118FF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2824589"/>
              </p:ext>
            </p:extLst>
          </p:nvPr>
        </p:nvGraphicFramePr>
        <p:xfrm>
          <a:off x="6972489" y="2129488"/>
          <a:ext cx="4064000" cy="3280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937684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73405A-6CB4-754C-A040-8B05B1E0F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0371708" y="5182076"/>
            <a:ext cx="1329563" cy="132956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23FA9A-7543-8046-85AE-94579CED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22"/>
            <a:ext cx="10515600" cy="1325563"/>
          </a:xfrm>
        </p:spPr>
        <p:txBody>
          <a:bodyPr/>
          <a:lstStyle/>
          <a:p>
            <a:r>
              <a:rPr lang="en-US"/>
              <a:t>Dome of Content Development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5A3E95-F43F-E944-8FD7-CE60BD28A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Conception</a:t>
            </a:r>
          </a:p>
          <a:p>
            <a:r>
              <a:rPr lang="en-US"/>
              <a:t>Planning</a:t>
            </a:r>
          </a:p>
          <a:p>
            <a:r>
              <a:rPr lang="en-US"/>
              <a:t>Writing</a:t>
            </a:r>
          </a:p>
          <a:p>
            <a:r>
              <a:rPr lang="en-US"/>
              <a:t>Copy editing</a:t>
            </a:r>
          </a:p>
          <a:p>
            <a:r>
              <a:rPr lang="en-US"/>
              <a:t>Development</a:t>
            </a:r>
          </a:p>
          <a:p>
            <a:r>
              <a:rPr lang="en-US">
                <a:solidFill>
                  <a:srgbClr val="FF0000"/>
                </a:solidFill>
              </a:rPr>
              <a:t>Publish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F12134-F0E1-9E49-A2FD-3ECF1A950F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7000"/>
          </a:blip>
          <a:srcRect t="101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93DE5AD-40C2-4B43-AEEB-D2B6DBA1D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3902" y="2685865"/>
            <a:ext cx="3312920" cy="2117280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3A91110-2A3E-AD4E-9692-0334E264CC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5029001"/>
              </p:ext>
            </p:extLst>
          </p:nvPr>
        </p:nvGraphicFramePr>
        <p:xfrm>
          <a:off x="7270558" y="2104089"/>
          <a:ext cx="4256977" cy="3280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985751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DB3982-0E1D-C34C-9123-3EE3B02F45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2000"/>
          </a:blip>
          <a:srcRect t="5845" b="10916"/>
          <a:stretch/>
        </p:blipFill>
        <p:spPr>
          <a:xfrm>
            <a:off x="0" y="0"/>
            <a:ext cx="12192000" cy="6743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73405A-6CB4-754C-A040-8B05B1E0F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0371708" y="5182076"/>
            <a:ext cx="1329563" cy="132956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23FA9A-7543-8046-85AE-94579CED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/>
              <a:t>Palace of Performance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BB4E32-EC39-49A8-9738-F0182438E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4919"/>
            <a:ext cx="10515600" cy="4351338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Implementation options</a:t>
            </a:r>
            <a:endParaRPr lang="en-US"/>
          </a:p>
          <a:p>
            <a:r>
              <a:rPr lang="en-US"/>
              <a:t>Training Protocol</a:t>
            </a:r>
          </a:p>
          <a:p>
            <a:r>
              <a:rPr lang="en-US"/>
              <a:t>Pre-Course Deliverables</a:t>
            </a:r>
          </a:p>
          <a:p>
            <a:r>
              <a:rPr lang="en-US"/>
              <a:t>Facilitation of BL Course </a:t>
            </a:r>
          </a:p>
          <a:p>
            <a:r>
              <a:rPr lang="en-US"/>
              <a:t>Post-Course Deliverables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310DC35F-3BBE-4C66-B17D-DA37759C81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0117966"/>
              </p:ext>
            </p:extLst>
          </p:nvPr>
        </p:nvGraphicFramePr>
        <p:xfrm>
          <a:off x="7444294" y="1839112"/>
          <a:ext cx="4256977" cy="3280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214149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DB3982-0E1D-C34C-9123-3EE3B02F45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2000"/>
          </a:blip>
          <a:srcRect t="5845" b="10916"/>
          <a:stretch/>
        </p:blipFill>
        <p:spPr>
          <a:xfrm>
            <a:off x="0" y="57150"/>
            <a:ext cx="12192000" cy="6743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73405A-6CB4-754C-A040-8B05B1E0F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0371708" y="5182076"/>
            <a:ext cx="1329563" cy="132956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23FA9A-7543-8046-85AE-94579CED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/>
              <a:t>Palace of Performance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5A3E95-F43F-E944-8FD7-CE60BD28A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Implementation options</a:t>
            </a:r>
          </a:p>
          <a:p>
            <a:r>
              <a:rPr lang="en-US">
                <a:solidFill>
                  <a:srgbClr val="FF0000"/>
                </a:solidFill>
              </a:rPr>
              <a:t>Training Protocol</a:t>
            </a:r>
          </a:p>
          <a:p>
            <a:r>
              <a:rPr lang="en-US"/>
              <a:t>Pre-Course Deliverables</a:t>
            </a:r>
          </a:p>
          <a:p>
            <a:r>
              <a:rPr lang="en-US"/>
              <a:t>Facilitation of BL Course </a:t>
            </a:r>
          </a:p>
          <a:p>
            <a:r>
              <a:rPr lang="en-US"/>
              <a:t>Post-Course Deliverables</a:t>
            </a:r>
          </a:p>
          <a:p>
            <a:endParaRPr lang="en-US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73E8426-0247-4478-A208-E682EE9E15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6620185"/>
              </p:ext>
            </p:extLst>
          </p:nvPr>
        </p:nvGraphicFramePr>
        <p:xfrm>
          <a:off x="6834517" y="1734996"/>
          <a:ext cx="4256977" cy="3280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65836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DB3982-0E1D-C34C-9123-3EE3B02F45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2000"/>
          </a:blip>
          <a:srcRect t="5845" b="10916"/>
          <a:stretch/>
        </p:blipFill>
        <p:spPr>
          <a:xfrm>
            <a:off x="0" y="0"/>
            <a:ext cx="12192000" cy="6743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73405A-6CB4-754C-A040-8B05B1E0F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0371708" y="5182076"/>
            <a:ext cx="1329563" cy="132956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23FA9A-7543-8046-85AE-94579CED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/>
              <a:t>Palace of Performance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5A3E95-F43F-E944-8FD7-CE60BD28A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Implementation options</a:t>
            </a:r>
          </a:p>
          <a:p>
            <a:r>
              <a:rPr lang="en-US"/>
              <a:t>Training Protocol</a:t>
            </a:r>
          </a:p>
          <a:p>
            <a:r>
              <a:rPr lang="en-US">
                <a:solidFill>
                  <a:srgbClr val="FF0000"/>
                </a:solidFill>
              </a:rPr>
              <a:t>Pre-Course Deliverables</a:t>
            </a:r>
          </a:p>
          <a:p>
            <a:r>
              <a:rPr lang="en-US"/>
              <a:t>Facilitation of BL Course </a:t>
            </a:r>
          </a:p>
          <a:p>
            <a:r>
              <a:rPr lang="en-US"/>
              <a:t>Post-Course Deliverables</a:t>
            </a:r>
          </a:p>
          <a:p>
            <a:endParaRPr lang="en-US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16E9766-A846-430B-AA9F-FCA728EB67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3836738"/>
              </p:ext>
            </p:extLst>
          </p:nvPr>
        </p:nvGraphicFramePr>
        <p:xfrm>
          <a:off x="7270558" y="2134569"/>
          <a:ext cx="4256977" cy="3280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0222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DB3982-0E1D-C34C-9123-3EE3B02F45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2000"/>
          </a:blip>
          <a:srcRect t="5845" b="10916"/>
          <a:stretch/>
        </p:blipFill>
        <p:spPr>
          <a:xfrm>
            <a:off x="0" y="0"/>
            <a:ext cx="12192000" cy="6743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73405A-6CB4-754C-A040-8B05B1E0F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0371708" y="5182076"/>
            <a:ext cx="1329563" cy="132956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23FA9A-7543-8046-85AE-94579CED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/>
              <a:t>Palace of Performance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5A3E95-F43F-E944-8FD7-CE60BD28A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Implementation options</a:t>
            </a:r>
          </a:p>
          <a:p>
            <a:r>
              <a:rPr lang="en-US"/>
              <a:t>Training Protocol</a:t>
            </a:r>
          </a:p>
          <a:p>
            <a:r>
              <a:rPr lang="en-US"/>
              <a:t>Pre-Course Deliverables</a:t>
            </a:r>
          </a:p>
          <a:p>
            <a:r>
              <a:rPr lang="en-US">
                <a:solidFill>
                  <a:srgbClr val="FF0000"/>
                </a:solidFill>
              </a:rPr>
              <a:t>Facilitation of BL Course </a:t>
            </a:r>
          </a:p>
          <a:p>
            <a:r>
              <a:rPr lang="en-US"/>
              <a:t>Post-Course Deliverables</a:t>
            </a:r>
          </a:p>
          <a:p>
            <a:endParaRPr lang="en-US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9C48C26-18B3-4167-9454-C628F7DA61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9914187"/>
              </p:ext>
            </p:extLst>
          </p:nvPr>
        </p:nvGraphicFramePr>
        <p:xfrm>
          <a:off x="7342187" y="828140"/>
          <a:ext cx="4256977" cy="464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591071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DB3982-0E1D-C34C-9123-3EE3B02F45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2000"/>
          </a:blip>
          <a:srcRect t="5845" b="10916"/>
          <a:stretch/>
        </p:blipFill>
        <p:spPr>
          <a:xfrm>
            <a:off x="0" y="0"/>
            <a:ext cx="12192000" cy="6743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73405A-6CB4-754C-A040-8B05B1E0F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0371708" y="5182076"/>
            <a:ext cx="1329563" cy="132956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23FA9A-7543-8046-85AE-94579CED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/>
              <a:t>Palace of Performance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5A3E95-F43F-E944-8FD7-CE60BD28A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Implementation options</a:t>
            </a:r>
          </a:p>
          <a:p>
            <a:r>
              <a:rPr lang="en-US"/>
              <a:t>Training Protocol</a:t>
            </a:r>
          </a:p>
          <a:p>
            <a:r>
              <a:rPr lang="en-US"/>
              <a:t>Pre-Course Deliverables</a:t>
            </a:r>
          </a:p>
          <a:p>
            <a:r>
              <a:rPr lang="en-US" b="1"/>
              <a:t>Facilitation of BL Course </a:t>
            </a:r>
          </a:p>
          <a:p>
            <a:r>
              <a:rPr lang="en-US">
                <a:solidFill>
                  <a:srgbClr val="FF0000"/>
                </a:solidFill>
              </a:rPr>
              <a:t>Post-Course Deliverables</a:t>
            </a:r>
          </a:p>
          <a:p>
            <a:endParaRPr lang="en-US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5076805-E6A1-4C33-8D52-11CDCFDC47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515219"/>
              </p:ext>
            </p:extLst>
          </p:nvPr>
        </p:nvGraphicFramePr>
        <p:xfrm>
          <a:off x="7270558" y="1786227"/>
          <a:ext cx="4256977" cy="3280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23193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B6FBA1-FD9A-2E46-9AFD-960963A48F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9000"/>
          </a:blip>
          <a:srcRect t="7708" b="-7988"/>
          <a:stretch/>
        </p:blipFill>
        <p:spPr>
          <a:xfrm>
            <a:off x="2928937" y="0"/>
            <a:ext cx="6900863" cy="7498144"/>
          </a:xfrm>
          <a:prstGeom prst="rect">
            <a:avLst/>
          </a:prstGeom>
          <a:effectLst>
            <a:softEdge rad="402171"/>
          </a:effectLst>
        </p:spPr>
      </p:pic>
    </p:spTree>
    <p:extLst>
      <p:ext uri="{BB962C8B-B14F-4D97-AF65-F5344CB8AC3E}">
        <p14:creationId xmlns:p14="http://schemas.microsoft.com/office/powerpoint/2010/main" val="676730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1dd2df499985b3805bf486035f8ecdda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e8388f15f1726af0e23e5c8c1e8013cb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D05666C8-BDC8-49A6-BE33-BCFECDAE1378}"/>
</file>

<file path=customXml/itemProps2.xml><?xml version="1.0" encoding="utf-8"?>
<ds:datastoreItem xmlns:ds="http://schemas.openxmlformats.org/officeDocument/2006/customXml" ds:itemID="{E22759C3-1F2B-4CB9-8883-789C533D5CCC}"/>
</file>

<file path=customXml/itemProps3.xml><?xml version="1.0" encoding="utf-8"?>
<ds:datastoreItem xmlns:ds="http://schemas.openxmlformats.org/officeDocument/2006/customXml" ds:itemID="{2C58419D-81E2-4BDF-9794-80E23B8D4F7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465</Words>
  <Application>Microsoft Macintosh PowerPoint</Application>
  <PresentationFormat>Widescreen</PresentationFormat>
  <Paragraphs>159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NEAe3 Show Me Session</vt:lpstr>
      <vt:lpstr>PowerPoint Presentation</vt:lpstr>
      <vt:lpstr>PowerPoint Presentation</vt:lpstr>
      <vt:lpstr>Journey Through the Land of Learning: </vt:lpstr>
      <vt:lpstr>Dome of Content Development</vt:lpstr>
      <vt:lpstr>Dome of Content Development</vt:lpstr>
      <vt:lpstr>Dome of Content Development</vt:lpstr>
      <vt:lpstr>Dome of Content Development</vt:lpstr>
      <vt:lpstr>Dome of Content Development</vt:lpstr>
      <vt:lpstr>Dome of Content Development</vt:lpstr>
      <vt:lpstr>Palace of Performance</vt:lpstr>
      <vt:lpstr>Palace of Performance</vt:lpstr>
      <vt:lpstr>Palace of Performance</vt:lpstr>
      <vt:lpstr>Palace of Performance</vt:lpstr>
      <vt:lpstr>Palace of Performance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Bixler, Brandy [NEA]</cp:lastModifiedBy>
  <cp:revision>3</cp:revision>
  <dcterms:created xsi:type="dcterms:W3CDTF">2021-11-06T12:55:33Z</dcterms:created>
  <dcterms:modified xsi:type="dcterms:W3CDTF">2024-05-20T14:23:15Z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